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4"/>
  </p:sldMasterIdLst>
  <p:notesMasterIdLst>
    <p:notesMasterId r:id="rId32"/>
  </p:notesMasterIdLst>
  <p:sldIdLst>
    <p:sldId id="257" r:id="rId5"/>
    <p:sldId id="3838" r:id="rId6"/>
    <p:sldId id="3856" r:id="rId7"/>
    <p:sldId id="3868" r:id="rId8"/>
    <p:sldId id="3869" r:id="rId9"/>
    <p:sldId id="3870" r:id="rId10"/>
    <p:sldId id="3871" r:id="rId11"/>
    <p:sldId id="3872" r:id="rId12"/>
    <p:sldId id="3873" r:id="rId13"/>
    <p:sldId id="3874" r:id="rId14"/>
    <p:sldId id="3875" r:id="rId15"/>
    <p:sldId id="3860" r:id="rId16"/>
    <p:sldId id="3881" r:id="rId17"/>
    <p:sldId id="3882" r:id="rId18"/>
    <p:sldId id="3878" r:id="rId19"/>
    <p:sldId id="3877" r:id="rId20"/>
    <p:sldId id="3883" r:id="rId21"/>
    <p:sldId id="3884" r:id="rId22"/>
    <p:sldId id="3885" r:id="rId23"/>
    <p:sldId id="3864" r:id="rId24"/>
    <p:sldId id="3887" r:id="rId25"/>
    <p:sldId id="3888" r:id="rId26"/>
    <p:sldId id="3889" r:id="rId27"/>
    <p:sldId id="3890" r:id="rId28"/>
    <p:sldId id="3891" r:id="rId29"/>
    <p:sldId id="3867" r:id="rId30"/>
    <p:sldId id="383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A761605C-19FF-28F6-AFF2-223A6216AC76}" name="Miuccia Chan" initials="MC" userId="S::miuccia.chan@pearson.com::58931361-5f27-4544-af85-c299418c0c3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 Chan" initials="SC" lastIdx="2" clrIdx="0">
    <p:extLst>
      <p:ext uri="{19B8F6BF-5375-455C-9EA6-DF929625EA0E}">
        <p15:presenceInfo xmlns:p15="http://schemas.microsoft.com/office/powerpoint/2012/main" userId="S::silvia.chan@pearson.com::455a070d-940c-4368-bfe1-1d4b72fc45c7" providerId="AD"/>
      </p:ext>
    </p:extLst>
  </p:cmAuthor>
  <p:cmAuthor id="2" name="Vivian Tang" initials="VT" lastIdx="1" clrIdx="1">
    <p:extLst>
      <p:ext uri="{19B8F6BF-5375-455C-9EA6-DF929625EA0E}">
        <p15:presenceInfo xmlns:p15="http://schemas.microsoft.com/office/powerpoint/2012/main" userId="S::vivian.tang@pearson.com::c38f7cfe-078d-4502-85d2-92bb7fe749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801C"/>
    <a:srgbClr val="92D050"/>
    <a:srgbClr val="93B93B"/>
    <a:srgbClr val="00FF00"/>
    <a:srgbClr val="66FF66"/>
    <a:srgbClr val="FF0066"/>
    <a:srgbClr val="F0E1DC"/>
    <a:srgbClr val="FF00FF"/>
    <a:srgbClr val="4E91F0"/>
    <a:srgbClr val="594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D4239F-D3DC-46D5-8424-E4CFDD62793D}" v="1" dt="2022-08-08T03:34:56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9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8" y="90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uccia Chan" userId="58931361-5f27-4544-af85-c299418c0c3d" providerId="ADAL" clId="{5503B74D-C225-4A55-85EE-056268BFFDF3}"/>
    <pc:docChg chg="undo redo custSel addSld delSld modSld">
      <pc:chgData name="Miuccia Chan" userId="58931361-5f27-4544-af85-c299418c0c3d" providerId="ADAL" clId="{5503B74D-C225-4A55-85EE-056268BFFDF3}" dt="2022-08-05T06:22:56.230" v="786"/>
      <pc:docMkLst>
        <pc:docMk/>
      </pc:docMkLst>
      <pc:sldChg chg="modSp mod modClrScheme chgLayout">
        <pc:chgData name="Miuccia Chan" userId="58931361-5f27-4544-af85-c299418c0c3d" providerId="ADAL" clId="{5503B74D-C225-4A55-85EE-056268BFFDF3}" dt="2022-08-05T03:17:34.113" v="37" actId="1076"/>
        <pc:sldMkLst>
          <pc:docMk/>
          <pc:sldMk cId="3075736512" sldId="257"/>
        </pc:sldMkLst>
        <pc:spChg chg="mod">
          <ac:chgData name="Miuccia Chan" userId="58931361-5f27-4544-af85-c299418c0c3d" providerId="ADAL" clId="{5503B74D-C225-4A55-85EE-056268BFFDF3}" dt="2022-08-05T03:17:12.170" v="17" actId="20577"/>
          <ac:spMkLst>
            <pc:docMk/>
            <pc:sldMk cId="3075736512" sldId="257"/>
            <ac:spMk id="9" creationId="{23604EA2-5CB4-4E4C-9012-9887B21D072A}"/>
          </ac:spMkLst>
        </pc:spChg>
        <pc:spChg chg="mod">
          <ac:chgData name="Miuccia Chan" userId="58931361-5f27-4544-af85-c299418c0c3d" providerId="ADAL" clId="{5503B74D-C225-4A55-85EE-056268BFFDF3}" dt="2022-08-05T03:17:34.113" v="37" actId="1076"/>
          <ac:spMkLst>
            <pc:docMk/>
            <pc:sldMk cId="3075736512" sldId="257"/>
            <ac:spMk id="10" creationId="{87135116-63DD-4662-8241-C53EBD9CCF31}"/>
          </ac:spMkLst>
        </pc:spChg>
      </pc:sldChg>
      <pc:sldChg chg="modSp mod">
        <pc:chgData name="Miuccia Chan" userId="58931361-5f27-4544-af85-c299418c0c3d" providerId="ADAL" clId="{5503B74D-C225-4A55-85EE-056268BFFDF3}" dt="2022-08-05T03:15:47.258" v="4" actId="207"/>
        <pc:sldMkLst>
          <pc:docMk/>
          <pc:sldMk cId="542240746" sldId="3838"/>
        </pc:sldMkLst>
        <pc:spChg chg="mod">
          <ac:chgData name="Miuccia Chan" userId="58931361-5f27-4544-af85-c299418c0c3d" providerId="ADAL" clId="{5503B74D-C225-4A55-85EE-056268BFFDF3}" dt="2022-08-05T03:15:43.520" v="3" actId="207"/>
          <ac:spMkLst>
            <pc:docMk/>
            <pc:sldMk cId="542240746" sldId="3838"/>
            <ac:spMk id="9" creationId="{901ED5CD-E395-4C53-A555-685FB4FFDA2E}"/>
          </ac:spMkLst>
        </pc:spChg>
        <pc:picChg chg="mod">
          <ac:chgData name="Miuccia Chan" userId="58931361-5f27-4544-af85-c299418c0c3d" providerId="ADAL" clId="{5503B74D-C225-4A55-85EE-056268BFFDF3}" dt="2022-08-05T03:15:47.258" v="4" actId="207"/>
          <ac:picMkLst>
            <pc:docMk/>
            <pc:sldMk cId="542240746" sldId="3838"/>
            <ac:picMk id="4" creationId="{84B98F09-4F4F-48AE-AC56-DCDC28B66071}"/>
          </ac:picMkLst>
        </pc:picChg>
        <pc:picChg chg="mod">
          <ac:chgData name="Miuccia Chan" userId="58931361-5f27-4544-af85-c299418c0c3d" providerId="ADAL" clId="{5503B74D-C225-4A55-85EE-056268BFFDF3}" dt="2022-08-05T03:15:47.258" v="4" actId="207"/>
          <ac:picMkLst>
            <pc:docMk/>
            <pc:sldMk cId="542240746" sldId="3838"/>
            <ac:picMk id="7" creationId="{07249F52-5E0E-40BC-9513-F23CF1E0830B}"/>
          </ac:picMkLst>
        </pc:picChg>
        <pc:picChg chg="mod">
          <ac:chgData name="Miuccia Chan" userId="58931361-5f27-4544-af85-c299418c0c3d" providerId="ADAL" clId="{5503B74D-C225-4A55-85EE-056268BFFDF3}" dt="2022-08-05T03:15:47.258" v="4" actId="207"/>
          <ac:picMkLst>
            <pc:docMk/>
            <pc:sldMk cId="542240746" sldId="3838"/>
            <ac:picMk id="8" creationId="{45F8EFC5-5B08-46C0-ABB7-0B98A89972D8}"/>
          </ac:picMkLst>
        </pc:picChg>
      </pc:sldChg>
      <pc:sldChg chg="addSp modSp mod modAnim">
        <pc:chgData name="Miuccia Chan" userId="58931361-5f27-4544-af85-c299418c0c3d" providerId="ADAL" clId="{5503B74D-C225-4A55-85EE-056268BFFDF3}" dt="2022-08-05T06:11:38.572" v="719"/>
        <pc:sldMkLst>
          <pc:docMk/>
          <pc:sldMk cId="654605343" sldId="3856"/>
        </pc:sldMkLst>
        <pc:spChg chg="mod">
          <ac:chgData name="Miuccia Chan" userId="58931361-5f27-4544-af85-c299418c0c3d" providerId="ADAL" clId="{5503B74D-C225-4A55-85EE-056268BFFDF3}" dt="2022-08-05T03:16:05.286" v="6" actId="207"/>
          <ac:spMkLst>
            <pc:docMk/>
            <pc:sldMk cId="654605343" sldId="3856"/>
            <ac:spMk id="12" creationId="{52245859-FF30-489D-89AC-2F23C95F1076}"/>
          </ac:spMkLst>
        </pc:spChg>
        <pc:spChg chg="mod">
          <ac:chgData name="Miuccia Chan" userId="58931361-5f27-4544-af85-c299418c0c3d" providerId="ADAL" clId="{5503B74D-C225-4A55-85EE-056268BFFDF3}" dt="2022-08-05T03:15:59.507" v="5" actId="207"/>
          <ac:spMkLst>
            <pc:docMk/>
            <pc:sldMk cId="654605343" sldId="3856"/>
            <ac:spMk id="14" creationId="{7EC6C336-1DD4-4E7B-9984-70D9DF43C051}"/>
          </ac:spMkLst>
        </pc:spChg>
        <pc:picChg chg="mod">
          <ac:chgData name="Miuccia Chan" userId="58931361-5f27-4544-af85-c299418c0c3d" providerId="ADAL" clId="{5503B74D-C225-4A55-85EE-056268BFFDF3}" dt="2022-08-05T03:21:42.429" v="54" actId="1076"/>
          <ac:picMkLst>
            <pc:docMk/>
            <pc:sldMk cId="654605343" sldId="3856"/>
            <ac:picMk id="11" creationId="{9FA504C2-2EC1-4EC7-8436-3CF416DF864E}"/>
          </ac:picMkLst>
        </pc:picChg>
        <pc:picChg chg="mod">
          <ac:chgData name="Miuccia Chan" userId="58931361-5f27-4544-af85-c299418c0c3d" providerId="ADAL" clId="{5503B74D-C225-4A55-85EE-056268BFFDF3}" dt="2022-08-05T04:03:36.008" v="328" actId="14100"/>
          <ac:picMkLst>
            <pc:docMk/>
            <pc:sldMk cId="654605343" sldId="3856"/>
            <ac:picMk id="15" creationId="{1BC6085C-5EF8-4EB7-A8DD-1DE4B1CAD4CB}"/>
          </ac:picMkLst>
        </pc:picChg>
        <pc:picChg chg="mod">
          <ac:chgData name="Miuccia Chan" userId="58931361-5f27-4544-af85-c299418c0c3d" providerId="ADAL" clId="{5503B74D-C225-4A55-85EE-056268BFFDF3}" dt="2022-08-05T03:30:28.685" v="115" actId="14100"/>
          <ac:picMkLst>
            <pc:docMk/>
            <pc:sldMk cId="654605343" sldId="3856"/>
            <ac:picMk id="19" creationId="{08BB60D6-ACA2-409F-80A2-99186528E6BD}"/>
          </ac:picMkLst>
        </pc:picChg>
        <pc:cxnChg chg="add mod">
          <ac:chgData name="Miuccia Chan" userId="58931361-5f27-4544-af85-c299418c0c3d" providerId="ADAL" clId="{5503B74D-C225-4A55-85EE-056268BFFDF3}" dt="2022-08-05T04:04:01.529" v="333" actId="14100"/>
          <ac:cxnSpMkLst>
            <pc:docMk/>
            <pc:sldMk cId="654605343" sldId="3856"/>
            <ac:cxnSpMk id="13" creationId="{331D8178-9C1C-4DD7-8E32-99F3903B1AB0}"/>
          </ac:cxnSpMkLst>
        </pc:cxnChg>
        <pc:cxnChg chg="add mod">
          <ac:chgData name="Miuccia Chan" userId="58931361-5f27-4544-af85-c299418c0c3d" providerId="ADAL" clId="{5503B74D-C225-4A55-85EE-056268BFFDF3}" dt="2022-08-05T04:04:14.129" v="336" actId="14100"/>
          <ac:cxnSpMkLst>
            <pc:docMk/>
            <pc:sldMk cId="654605343" sldId="3856"/>
            <ac:cxnSpMk id="18" creationId="{1D3667F6-53B4-4B5C-B167-254B4726EFC4}"/>
          </ac:cxnSpMkLst>
        </pc:cxnChg>
        <pc:cxnChg chg="mod">
          <ac:chgData name="Miuccia Chan" userId="58931361-5f27-4544-af85-c299418c0c3d" providerId="ADAL" clId="{5503B74D-C225-4A55-85EE-056268BFFDF3}" dt="2022-08-05T04:03:55.608" v="330" actId="14100"/>
          <ac:cxnSpMkLst>
            <pc:docMk/>
            <pc:sldMk cId="654605343" sldId="3856"/>
            <ac:cxnSpMk id="22" creationId="{90768108-819B-4308-8C04-A53BDA79B053}"/>
          </ac:cxnSpMkLst>
        </pc:cxnChg>
      </pc:sldChg>
      <pc:sldChg chg="delSp modSp mod delAnim modAnim">
        <pc:chgData name="Miuccia Chan" userId="58931361-5f27-4544-af85-c299418c0c3d" providerId="ADAL" clId="{5503B74D-C225-4A55-85EE-056268BFFDF3}" dt="2022-08-05T06:14:44.560" v="741"/>
        <pc:sldMkLst>
          <pc:docMk/>
          <pc:sldMk cId="3572788451" sldId="3860"/>
        </pc:sldMkLst>
        <pc:spChg chg="mod">
          <ac:chgData name="Miuccia Chan" userId="58931361-5f27-4544-af85-c299418c0c3d" providerId="ADAL" clId="{5503B74D-C225-4A55-85EE-056268BFFDF3}" dt="2022-08-05T03:16:25.075" v="8" actId="207"/>
          <ac:spMkLst>
            <pc:docMk/>
            <pc:sldMk cId="3572788451" sldId="3860"/>
            <ac:spMk id="10" creationId="{08EF5E5C-C64E-4B17-90DB-7F8EB6F670A5}"/>
          </ac:spMkLst>
        </pc:spChg>
        <pc:spChg chg="mod">
          <ac:chgData name="Miuccia Chan" userId="58931361-5f27-4544-af85-c299418c0c3d" providerId="ADAL" clId="{5503B74D-C225-4A55-85EE-056268BFFDF3}" dt="2022-08-05T03:16:30.057" v="9" actId="207"/>
          <ac:spMkLst>
            <pc:docMk/>
            <pc:sldMk cId="3572788451" sldId="3860"/>
            <ac:spMk id="15" creationId="{393231A2-C676-4645-ABBA-81418AB4FBE1}"/>
          </ac:spMkLst>
        </pc:spChg>
        <pc:picChg chg="mod modCrop">
          <ac:chgData name="Miuccia Chan" userId="58931361-5f27-4544-af85-c299418c0c3d" providerId="ADAL" clId="{5503B74D-C225-4A55-85EE-056268BFFDF3}" dt="2022-08-05T03:37:51.047" v="166" actId="732"/>
          <ac:picMkLst>
            <pc:docMk/>
            <pc:sldMk cId="3572788451" sldId="3860"/>
            <ac:picMk id="5" creationId="{0F738F1C-6487-4054-8540-AF3C10D4F613}"/>
          </ac:picMkLst>
        </pc:picChg>
        <pc:picChg chg="mod">
          <ac:chgData name="Miuccia Chan" userId="58931361-5f27-4544-af85-c299418c0c3d" providerId="ADAL" clId="{5503B74D-C225-4A55-85EE-056268BFFDF3}" dt="2022-08-05T03:25:52.735" v="89" actId="14826"/>
          <ac:picMkLst>
            <pc:docMk/>
            <pc:sldMk cId="3572788451" sldId="3860"/>
            <ac:picMk id="17" creationId="{B56B493E-5D67-4237-B9C0-9A1164589BA9}"/>
          </ac:picMkLst>
        </pc:picChg>
        <pc:picChg chg="mod modCrop">
          <ac:chgData name="Miuccia Chan" userId="58931361-5f27-4544-af85-c299418c0c3d" providerId="ADAL" clId="{5503B74D-C225-4A55-85EE-056268BFFDF3}" dt="2022-08-05T04:23:37.332" v="463" actId="1076"/>
          <ac:picMkLst>
            <pc:docMk/>
            <pc:sldMk cId="3572788451" sldId="3860"/>
            <ac:picMk id="18" creationId="{CBE2CBDA-3D16-4053-B771-3AE9E1D9294F}"/>
          </ac:picMkLst>
        </pc:picChg>
        <pc:cxnChg chg="del">
          <ac:chgData name="Miuccia Chan" userId="58931361-5f27-4544-af85-c299418c0c3d" providerId="ADAL" clId="{5503B74D-C225-4A55-85EE-056268BFFDF3}" dt="2022-08-05T04:22:37.112" v="452" actId="478"/>
          <ac:cxnSpMkLst>
            <pc:docMk/>
            <pc:sldMk cId="3572788451" sldId="3860"/>
            <ac:cxnSpMk id="11" creationId="{4AF6743C-7EBA-4D30-8960-D1629FBB1AC2}"/>
          </ac:cxnSpMkLst>
        </pc:cxnChg>
        <pc:cxnChg chg="mod">
          <ac:chgData name="Miuccia Chan" userId="58931361-5f27-4544-af85-c299418c0c3d" providerId="ADAL" clId="{5503B74D-C225-4A55-85EE-056268BFFDF3}" dt="2022-08-05T06:13:36.685" v="732" actId="1076"/>
          <ac:cxnSpMkLst>
            <pc:docMk/>
            <pc:sldMk cId="3572788451" sldId="3860"/>
            <ac:cxnSpMk id="13" creationId="{7F86AA48-AFB5-4E13-9CC8-6EF402D2E46C}"/>
          </ac:cxnSpMkLst>
        </pc:cxnChg>
        <pc:cxnChg chg="mod">
          <ac:chgData name="Miuccia Chan" userId="58931361-5f27-4544-af85-c299418c0c3d" providerId="ADAL" clId="{5503B74D-C225-4A55-85EE-056268BFFDF3}" dt="2022-08-05T06:13:34.212" v="731" actId="1076"/>
          <ac:cxnSpMkLst>
            <pc:docMk/>
            <pc:sldMk cId="3572788451" sldId="3860"/>
            <ac:cxnSpMk id="19" creationId="{D28CC708-9D82-47ED-B9ED-079C3B61C83B}"/>
          </ac:cxnSpMkLst>
        </pc:cxnChg>
      </pc:sldChg>
      <pc:sldChg chg="modSp mod modAnim">
        <pc:chgData name="Miuccia Chan" userId="58931361-5f27-4544-af85-c299418c0c3d" providerId="ADAL" clId="{5503B74D-C225-4A55-85EE-056268BFFDF3}" dt="2022-08-05T06:19:21.753" v="771"/>
        <pc:sldMkLst>
          <pc:docMk/>
          <pc:sldMk cId="2982294577" sldId="3864"/>
        </pc:sldMkLst>
        <pc:spChg chg="mod">
          <ac:chgData name="Miuccia Chan" userId="58931361-5f27-4544-af85-c299418c0c3d" providerId="ADAL" clId="{5503B74D-C225-4A55-85EE-056268BFFDF3}" dt="2022-08-05T03:16:50.295" v="13" actId="207"/>
          <ac:spMkLst>
            <pc:docMk/>
            <pc:sldMk cId="2982294577" sldId="3864"/>
            <ac:spMk id="11" creationId="{E387DDC2-4311-408B-A46B-4D13AD491E6B}"/>
          </ac:spMkLst>
        </pc:spChg>
        <pc:spChg chg="mod">
          <ac:chgData name="Miuccia Chan" userId="58931361-5f27-4544-af85-c299418c0c3d" providerId="ADAL" clId="{5503B74D-C225-4A55-85EE-056268BFFDF3}" dt="2022-08-05T03:28:41.572" v="110" actId="1076"/>
          <ac:spMkLst>
            <pc:docMk/>
            <pc:sldMk cId="2982294577" sldId="3864"/>
            <ac:spMk id="14" creationId="{2E04681F-ED77-4B94-8098-706DE7683D7A}"/>
          </ac:spMkLst>
        </pc:spChg>
        <pc:spChg chg="mod">
          <ac:chgData name="Miuccia Chan" userId="58931361-5f27-4544-af85-c299418c0c3d" providerId="ADAL" clId="{5503B74D-C225-4A55-85EE-056268BFFDF3}" dt="2022-08-05T03:16:56.435" v="14" actId="207"/>
          <ac:spMkLst>
            <pc:docMk/>
            <pc:sldMk cId="2982294577" sldId="3864"/>
            <ac:spMk id="27" creationId="{8C82FA97-734D-454D-9DAE-9596B867330A}"/>
          </ac:spMkLst>
        </pc:spChg>
        <pc:picChg chg="mod">
          <ac:chgData name="Miuccia Chan" userId="58931361-5f27-4544-af85-c299418c0c3d" providerId="ADAL" clId="{5503B74D-C225-4A55-85EE-056268BFFDF3}" dt="2022-08-05T03:28:38.356" v="109" actId="1076"/>
          <ac:picMkLst>
            <pc:docMk/>
            <pc:sldMk cId="2982294577" sldId="3864"/>
            <ac:picMk id="4" creationId="{1154F270-CCD1-4060-9794-D61CAA09B039}"/>
          </ac:picMkLst>
        </pc:picChg>
        <pc:picChg chg="mod">
          <ac:chgData name="Miuccia Chan" userId="58931361-5f27-4544-af85-c299418c0c3d" providerId="ADAL" clId="{5503B74D-C225-4A55-85EE-056268BFFDF3}" dt="2022-08-05T03:52:20.809" v="254" actId="14100"/>
          <ac:picMkLst>
            <pc:docMk/>
            <pc:sldMk cId="2982294577" sldId="3864"/>
            <ac:picMk id="20" creationId="{8B50B126-28AF-47A3-AA8F-B95A86F2E16E}"/>
          </ac:picMkLst>
        </pc:picChg>
        <pc:picChg chg="mod">
          <ac:chgData name="Miuccia Chan" userId="58931361-5f27-4544-af85-c299418c0c3d" providerId="ADAL" clId="{5503B74D-C225-4A55-85EE-056268BFFDF3}" dt="2022-08-05T04:40:37.443" v="631" actId="1076"/>
          <ac:picMkLst>
            <pc:docMk/>
            <pc:sldMk cId="2982294577" sldId="3864"/>
            <ac:picMk id="25" creationId="{13A5B1FB-C192-4A2C-A009-D7E70CA495E3}"/>
          </ac:picMkLst>
        </pc:picChg>
        <pc:cxnChg chg="mod">
          <ac:chgData name="Miuccia Chan" userId="58931361-5f27-4544-af85-c299418c0c3d" providerId="ADAL" clId="{5503B74D-C225-4A55-85EE-056268BFFDF3}" dt="2022-08-05T04:40:42.964" v="633" actId="14100"/>
          <ac:cxnSpMkLst>
            <pc:docMk/>
            <pc:sldMk cId="2982294577" sldId="3864"/>
            <ac:cxnSpMk id="26" creationId="{167D4661-1708-4162-A6DE-A8CCCA357743}"/>
          </ac:cxnSpMkLst>
        </pc:cxnChg>
      </pc:sldChg>
      <pc:sldChg chg="addSp modSp add mod modAnim">
        <pc:chgData name="Miuccia Chan" userId="58931361-5f27-4544-af85-c299418c0c3d" providerId="ADAL" clId="{5503B74D-C225-4A55-85EE-056268BFFDF3}" dt="2022-08-05T06:11:58.971" v="722"/>
        <pc:sldMkLst>
          <pc:docMk/>
          <pc:sldMk cId="2394646554" sldId="3868"/>
        </pc:sldMkLst>
        <pc:picChg chg="mod">
          <ac:chgData name="Miuccia Chan" userId="58931361-5f27-4544-af85-c299418c0c3d" providerId="ADAL" clId="{5503B74D-C225-4A55-85EE-056268BFFDF3}" dt="2022-08-05T03:21:32.766" v="50" actId="1076"/>
          <ac:picMkLst>
            <pc:docMk/>
            <pc:sldMk cId="2394646554" sldId="3868"/>
            <ac:picMk id="11" creationId="{9FA504C2-2EC1-4EC7-8436-3CF416DF864E}"/>
          </ac:picMkLst>
        </pc:picChg>
        <pc:picChg chg="mod">
          <ac:chgData name="Miuccia Chan" userId="58931361-5f27-4544-af85-c299418c0c3d" providerId="ADAL" clId="{5503B74D-C225-4A55-85EE-056268BFFDF3}" dt="2022-08-05T04:05:01.642" v="341" actId="1076"/>
          <ac:picMkLst>
            <pc:docMk/>
            <pc:sldMk cId="2394646554" sldId="3868"/>
            <ac:picMk id="15" creationId="{1BC6085C-5EF8-4EB7-A8DD-1DE4B1CAD4CB}"/>
          </ac:picMkLst>
        </pc:picChg>
        <pc:picChg chg="mod">
          <ac:chgData name="Miuccia Chan" userId="58931361-5f27-4544-af85-c299418c0c3d" providerId="ADAL" clId="{5503B74D-C225-4A55-85EE-056268BFFDF3}" dt="2022-08-05T03:30:46.525" v="117" actId="1076"/>
          <ac:picMkLst>
            <pc:docMk/>
            <pc:sldMk cId="2394646554" sldId="3868"/>
            <ac:picMk id="19" creationId="{08BB60D6-ACA2-409F-80A2-99186528E6BD}"/>
          </ac:picMkLst>
        </pc:picChg>
        <pc:cxnChg chg="add mod">
          <ac:chgData name="Miuccia Chan" userId="58931361-5f27-4544-af85-c299418c0c3d" providerId="ADAL" clId="{5503B74D-C225-4A55-85EE-056268BFFDF3}" dt="2022-08-05T04:05:29.218" v="347" actId="14100"/>
          <ac:cxnSpMkLst>
            <pc:docMk/>
            <pc:sldMk cId="2394646554" sldId="3868"/>
            <ac:cxnSpMk id="13" creationId="{6526DEE2-C625-4FB9-8D84-87C359A3E419}"/>
          </ac:cxnSpMkLst>
        </pc:cxnChg>
        <pc:cxnChg chg="mod">
          <ac:chgData name="Miuccia Chan" userId="58931361-5f27-4544-af85-c299418c0c3d" providerId="ADAL" clId="{5503B74D-C225-4A55-85EE-056268BFFDF3}" dt="2022-08-05T04:05:20.897" v="344" actId="14100"/>
          <ac:cxnSpMkLst>
            <pc:docMk/>
            <pc:sldMk cId="2394646554" sldId="3868"/>
            <ac:cxnSpMk id="22" creationId="{90768108-819B-4308-8C04-A53BDA79B053}"/>
          </ac:cxnSpMkLst>
        </pc:cxnChg>
      </pc:sldChg>
      <pc:sldChg chg="addSp modSp add mod modAnim">
        <pc:chgData name="Miuccia Chan" userId="58931361-5f27-4544-af85-c299418c0c3d" providerId="ADAL" clId="{5503B74D-C225-4A55-85EE-056268BFFDF3}" dt="2022-08-05T06:12:03.747" v="723"/>
        <pc:sldMkLst>
          <pc:docMk/>
          <pc:sldMk cId="3861493040" sldId="3869"/>
        </pc:sldMkLst>
        <pc:picChg chg="mod">
          <ac:chgData name="Miuccia Chan" userId="58931361-5f27-4544-af85-c299418c0c3d" providerId="ADAL" clId="{5503B74D-C225-4A55-85EE-056268BFFDF3}" dt="2022-08-05T03:21:23.253" v="46" actId="1076"/>
          <ac:picMkLst>
            <pc:docMk/>
            <pc:sldMk cId="3861493040" sldId="3869"/>
            <ac:picMk id="11" creationId="{9FA504C2-2EC1-4EC7-8436-3CF416DF864E}"/>
          </ac:picMkLst>
        </pc:picChg>
        <pc:picChg chg="mod">
          <ac:chgData name="Miuccia Chan" userId="58931361-5f27-4544-af85-c299418c0c3d" providerId="ADAL" clId="{5503B74D-C225-4A55-85EE-056268BFFDF3}" dt="2022-08-05T04:06:11.922" v="353" actId="1076"/>
          <ac:picMkLst>
            <pc:docMk/>
            <pc:sldMk cId="3861493040" sldId="3869"/>
            <ac:picMk id="15" creationId="{1BC6085C-5EF8-4EB7-A8DD-1DE4B1CAD4CB}"/>
          </ac:picMkLst>
        </pc:picChg>
        <pc:picChg chg="mod">
          <ac:chgData name="Miuccia Chan" userId="58931361-5f27-4544-af85-c299418c0c3d" providerId="ADAL" clId="{5503B74D-C225-4A55-85EE-056268BFFDF3}" dt="2022-08-05T03:31:23.797" v="123" actId="14100"/>
          <ac:picMkLst>
            <pc:docMk/>
            <pc:sldMk cId="3861493040" sldId="3869"/>
            <ac:picMk id="19" creationId="{08BB60D6-ACA2-409F-80A2-99186528E6BD}"/>
          </ac:picMkLst>
        </pc:picChg>
        <pc:cxnChg chg="add mod">
          <ac:chgData name="Miuccia Chan" userId="58931361-5f27-4544-af85-c299418c0c3d" providerId="ADAL" clId="{5503B74D-C225-4A55-85EE-056268BFFDF3}" dt="2022-08-05T04:06:27.442" v="358" actId="14100"/>
          <ac:cxnSpMkLst>
            <pc:docMk/>
            <pc:sldMk cId="3861493040" sldId="3869"/>
            <ac:cxnSpMk id="13" creationId="{27C70509-14AF-4544-95D6-6E0D54218DBD}"/>
          </ac:cxnSpMkLst>
        </pc:cxnChg>
        <pc:cxnChg chg="mod">
          <ac:chgData name="Miuccia Chan" userId="58931361-5f27-4544-af85-c299418c0c3d" providerId="ADAL" clId="{5503B74D-C225-4A55-85EE-056268BFFDF3}" dt="2022-08-05T04:06:20.242" v="355" actId="14100"/>
          <ac:cxnSpMkLst>
            <pc:docMk/>
            <pc:sldMk cId="3861493040" sldId="3869"/>
            <ac:cxnSpMk id="22" creationId="{90768108-819B-4308-8C04-A53BDA79B053}"/>
          </ac:cxnSpMkLst>
        </pc:cxnChg>
      </pc:sldChg>
      <pc:sldChg chg="modSp add mod">
        <pc:chgData name="Miuccia Chan" userId="58931361-5f27-4544-af85-c299418c0c3d" providerId="ADAL" clId="{5503B74D-C225-4A55-85EE-056268BFFDF3}" dt="2022-08-05T04:07:16.748" v="365" actId="14100"/>
        <pc:sldMkLst>
          <pc:docMk/>
          <pc:sldMk cId="1719629234" sldId="3870"/>
        </pc:sldMkLst>
        <pc:picChg chg="mod">
          <ac:chgData name="Miuccia Chan" userId="58931361-5f27-4544-af85-c299418c0c3d" providerId="ADAL" clId="{5503B74D-C225-4A55-85EE-056268BFFDF3}" dt="2022-08-05T03:22:13.341" v="64" actId="1076"/>
          <ac:picMkLst>
            <pc:docMk/>
            <pc:sldMk cId="1719629234" sldId="3870"/>
            <ac:picMk id="11" creationId="{9FA504C2-2EC1-4EC7-8436-3CF416DF864E}"/>
          </ac:picMkLst>
        </pc:picChg>
        <pc:picChg chg="mod">
          <ac:chgData name="Miuccia Chan" userId="58931361-5f27-4544-af85-c299418c0c3d" providerId="ADAL" clId="{5503B74D-C225-4A55-85EE-056268BFFDF3}" dt="2022-08-05T04:07:08.282" v="363" actId="1076"/>
          <ac:picMkLst>
            <pc:docMk/>
            <pc:sldMk cId="1719629234" sldId="3870"/>
            <ac:picMk id="15" creationId="{1BC6085C-5EF8-4EB7-A8DD-1DE4B1CAD4CB}"/>
          </ac:picMkLst>
        </pc:picChg>
        <pc:picChg chg="mod">
          <ac:chgData name="Miuccia Chan" userId="58931361-5f27-4544-af85-c299418c0c3d" providerId="ADAL" clId="{5503B74D-C225-4A55-85EE-056268BFFDF3}" dt="2022-08-05T03:32:39.942" v="126" actId="1076"/>
          <ac:picMkLst>
            <pc:docMk/>
            <pc:sldMk cId="1719629234" sldId="3870"/>
            <ac:picMk id="19" creationId="{08BB60D6-ACA2-409F-80A2-99186528E6BD}"/>
          </ac:picMkLst>
        </pc:picChg>
        <pc:cxnChg chg="mod">
          <ac:chgData name="Miuccia Chan" userId="58931361-5f27-4544-af85-c299418c0c3d" providerId="ADAL" clId="{5503B74D-C225-4A55-85EE-056268BFFDF3}" dt="2022-08-05T04:07:16.748" v="365" actId="14100"/>
          <ac:cxnSpMkLst>
            <pc:docMk/>
            <pc:sldMk cId="1719629234" sldId="3870"/>
            <ac:cxnSpMk id="22" creationId="{90768108-819B-4308-8C04-A53BDA79B053}"/>
          </ac:cxnSpMkLst>
        </pc:cxnChg>
      </pc:sldChg>
      <pc:sldChg chg="addSp delSp modSp add mod delAnim modAnim">
        <pc:chgData name="Miuccia Chan" userId="58931361-5f27-4544-af85-c299418c0c3d" providerId="ADAL" clId="{5503B74D-C225-4A55-85EE-056268BFFDF3}" dt="2022-08-05T06:12:24.428" v="727"/>
        <pc:sldMkLst>
          <pc:docMk/>
          <pc:sldMk cId="3747696882" sldId="3871"/>
        </pc:sldMkLst>
        <pc:picChg chg="add del mod">
          <ac:chgData name="Miuccia Chan" userId="58931361-5f27-4544-af85-c299418c0c3d" providerId="ADAL" clId="{5503B74D-C225-4A55-85EE-056268BFFDF3}" dt="2022-08-05T04:07:39.402" v="370" actId="478"/>
          <ac:picMkLst>
            <pc:docMk/>
            <pc:sldMk cId="3747696882" sldId="3871"/>
            <ac:picMk id="2" creationId="{67F61693-16FB-4680-99B6-19038D5C5D07}"/>
          </ac:picMkLst>
        </pc:picChg>
        <pc:picChg chg="mod">
          <ac:chgData name="Miuccia Chan" userId="58931361-5f27-4544-af85-c299418c0c3d" providerId="ADAL" clId="{5503B74D-C225-4A55-85EE-056268BFFDF3}" dt="2022-08-05T03:23:06.471" v="75" actId="1076"/>
          <ac:picMkLst>
            <pc:docMk/>
            <pc:sldMk cId="3747696882" sldId="3871"/>
            <ac:picMk id="11" creationId="{9FA504C2-2EC1-4EC7-8436-3CF416DF864E}"/>
          </ac:picMkLst>
        </pc:picChg>
        <pc:picChg chg="add mod ord">
          <ac:chgData name="Miuccia Chan" userId="58931361-5f27-4544-af85-c299418c0c3d" providerId="ADAL" clId="{5503B74D-C225-4A55-85EE-056268BFFDF3}" dt="2022-08-05T04:08:46.435" v="380" actId="1076"/>
          <ac:picMkLst>
            <pc:docMk/>
            <pc:sldMk cId="3747696882" sldId="3871"/>
            <ac:picMk id="13" creationId="{C1300E8E-BF5C-4D89-AC83-69632EBD26BD}"/>
          </ac:picMkLst>
        </pc:picChg>
        <pc:picChg chg="del mod">
          <ac:chgData name="Miuccia Chan" userId="58931361-5f27-4544-af85-c299418c0c3d" providerId="ADAL" clId="{5503B74D-C225-4A55-85EE-056268BFFDF3}" dt="2022-08-05T04:07:30.199" v="367" actId="478"/>
          <ac:picMkLst>
            <pc:docMk/>
            <pc:sldMk cId="3747696882" sldId="3871"/>
            <ac:picMk id="15" creationId="{1BC6085C-5EF8-4EB7-A8DD-1DE4B1CAD4CB}"/>
          </ac:picMkLst>
        </pc:picChg>
        <pc:picChg chg="mod">
          <ac:chgData name="Miuccia Chan" userId="58931361-5f27-4544-af85-c299418c0c3d" providerId="ADAL" clId="{5503B74D-C225-4A55-85EE-056268BFFDF3}" dt="2022-08-05T03:33:31.328" v="133" actId="14100"/>
          <ac:picMkLst>
            <pc:docMk/>
            <pc:sldMk cId="3747696882" sldId="3871"/>
            <ac:picMk id="19" creationId="{08BB60D6-ACA2-409F-80A2-99186528E6BD}"/>
          </ac:picMkLst>
        </pc:picChg>
        <pc:cxnChg chg="add mod">
          <ac:chgData name="Miuccia Chan" userId="58931361-5f27-4544-af85-c299418c0c3d" providerId="ADAL" clId="{5503B74D-C225-4A55-85EE-056268BFFDF3}" dt="2022-08-05T04:09:36.228" v="388" actId="14100"/>
          <ac:cxnSpMkLst>
            <pc:docMk/>
            <pc:sldMk cId="3747696882" sldId="3871"/>
            <ac:cxnSpMk id="18" creationId="{AE356632-2CD0-4B47-905C-5F8BB0A62818}"/>
          </ac:cxnSpMkLst>
        </pc:cxnChg>
        <pc:cxnChg chg="add mod">
          <ac:chgData name="Miuccia Chan" userId="58931361-5f27-4544-af85-c299418c0c3d" providerId="ADAL" clId="{5503B74D-C225-4A55-85EE-056268BFFDF3}" dt="2022-08-05T04:09:44.948" v="391" actId="14100"/>
          <ac:cxnSpMkLst>
            <pc:docMk/>
            <pc:sldMk cId="3747696882" sldId="3871"/>
            <ac:cxnSpMk id="20" creationId="{377B103D-5DCA-41A7-A95B-EDBF8DE3517A}"/>
          </ac:cxnSpMkLst>
        </pc:cxnChg>
        <pc:cxnChg chg="mod">
          <ac:chgData name="Miuccia Chan" userId="58931361-5f27-4544-af85-c299418c0c3d" providerId="ADAL" clId="{5503B74D-C225-4A55-85EE-056268BFFDF3}" dt="2022-08-05T04:08:57.027" v="382" actId="14100"/>
          <ac:cxnSpMkLst>
            <pc:docMk/>
            <pc:sldMk cId="3747696882" sldId="3871"/>
            <ac:cxnSpMk id="22" creationId="{90768108-819B-4308-8C04-A53BDA79B053}"/>
          </ac:cxnSpMkLst>
        </pc:cxnChg>
      </pc:sldChg>
      <pc:sldChg chg="addSp delSp modSp add mod delAnim modAnim addCm">
        <pc:chgData name="Miuccia Chan" userId="58931361-5f27-4544-af85-c299418c0c3d" providerId="ADAL" clId="{5503B74D-C225-4A55-85EE-056268BFFDF3}" dt="2022-08-05T06:12:39.523" v="728"/>
        <pc:sldMkLst>
          <pc:docMk/>
          <pc:sldMk cId="1011747388" sldId="3872"/>
        </pc:sldMkLst>
        <pc:picChg chg="mod">
          <ac:chgData name="Miuccia Chan" userId="58931361-5f27-4544-af85-c299418c0c3d" providerId="ADAL" clId="{5503B74D-C225-4A55-85EE-056268BFFDF3}" dt="2022-08-05T03:23:12.839" v="77" actId="1076"/>
          <ac:picMkLst>
            <pc:docMk/>
            <pc:sldMk cId="1011747388" sldId="3872"/>
            <ac:picMk id="11" creationId="{9FA504C2-2EC1-4EC7-8436-3CF416DF864E}"/>
          </ac:picMkLst>
        </pc:picChg>
        <pc:picChg chg="add mod ord">
          <ac:chgData name="Miuccia Chan" userId="58931361-5f27-4544-af85-c299418c0c3d" providerId="ADAL" clId="{5503B74D-C225-4A55-85EE-056268BFFDF3}" dt="2022-08-05T04:10:17.236" v="394" actId="167"/>
          <ac:picMkLst>
            <pc:docMk/>
            <pc:sldMk cId="1011747388" sldId="3872"/>
            <ac:picMk id="13" creationId="{7E1A7CEC-68FD-435D-BBBD-3964DEABF246}"/>
          </ac:picMkLst>
        </pc:picChg>
        <pc:picChg chg="del">
          <ac:chgData name="Miuccia Chan" userId="58931361-5f27-4544-af85-c299418c0c3d" providerId="ADAL" clId="{5503B74D-C225-4A55-85EE-056268BFFDF3}" dt="2022-08-05T04:10:14.390" v="392" actId="478"/>
          <ac:picMkLst>
            <pc:docMk/>
            <pc:sldMk cId="1011747388" sldId="3872"/>
            <ac:picMk id="15" creationId="{1BC6085C-5EF8-4EB7-A8DD-1DE4B1CAD4CB}"/>
          </ac:picMkLst>
        </pc:picChg>
        <pc:picChg chg="mod">
          <ac:chgData name="Miuccia Chan" userId="58931361-5f27-4544-af85-c299418c0c3d" providerId="ADAL" clId="{5503B74D-C225-4A55-85EE-056268BFFDF3}" dt="2022-08-05T03:34:31.343" v="140" actId="14100"/>
          <ac:picMkLst>
            <pc:docMk/>
            <pc:sldMk cId="1011747388" sldId="3872"/>
            <ac:picMk id="19" creationId="{08BB60D6-ACA2-409F-80A2-99186528E6BD}"/>
          </ac:picMkLst>
        </pc:picChg>
        <pc:cxnChg chg="mod">
          <ac:chgData name="Miuccia Chan" userId="58931361-5f27-4544-af85-c299418c0c3d" providerId="ADAL" clId="{5503B74D-C225-4A55-85EE-056268BFFDF3}" dt="2022-08-05T04:10:24.628" v="396" actId="14100"/>
          <ac:cxnSpMkLst>
            <pc:docMk/>
            <pc:sldMk cId="1011747388" sldId="3872"/>
            <ac:cxnSpMk id="22" creationId="{90768108-819B-4308-8C04-A53BDA79B053}"/>
          </ac:cxnSpMkLst>
        </pc:cxnChg>
      </pc:sldChg>
      <pc:sldChg chg="modSp add mod">
        <pc:chgData name="Miuccia Chan" userId="58931361-5f27-4544-af85-c299418c0c3d" providerId="ADAL" clId="{5503B74D-C225-4A55-85EE-056268BFFDF3}" dt="2022-08-05T04:12:44.709" v="407" actId="1076"/>
        <pc:sldMkLst>
          <pc:docMk/>
          <pc:sldMk cId="3827378062" sldId="3873"/>
        </pc:sldMkLst>
        <pc:picChg chg="mod">
          <ac:chgData name="Miuccia Chan" userId="58931361-5f27-4544-af85-c299418c0c3d" providerId="ADAL" clId="{5503B74D-C225-4A55-85EE-056268BFFDF3}" dt="2022-08-05T03:23:01.414" v="73" actId="1076"/>
          <ac:picMkLst>
            <pc:docMk/>
            <pc:sldMk cId="3827378062" sldId="3873"/>
            <ac:picMk id="11" creationId="{9FA504C2-2EC1-4EC7-8436-3CF416DF864E}"/>
          </ac:picMkLst>
        </pc:picChg>
        <pc:picChg chg="mod">
          <ac:chgData name="Miuccia Chan" userId="58931361-5f27-4544-af85-c299418c0c3d" providerId="ADAL" clId="{5503B74D-C225-4A55-85EE-056268BFFDF3}" dt="2022-08-05T04:12:02.686" v="401" actId="1076"/>
          <ac:picMkLst>
            <pc:docMk/>
            <pc:sldMk cId="3827378062" sldId="3873"/>
            <ac:picMk id="15" creationId="{1BC6085C-5EF8-4EB7-A8DD-1DE4B1CAD4CB}"/>
          </ac:picMkLst>
        </pc:picChg>
        <pc:picChg chg="mod">
          <ac:chgData name="Miuccia Chan" userId="58931361-5f27-4544-af85-c299418c0c3d" providerId="ADAL" clId="{5503B74D-C225-4A55-85EE-056268BFFDF3}" dt="2022-08-05T03:35:01.759" v="145" actId="1076"/>
          <ac:picMkLst>
            <pc:docMk/>
            <pc:sldMk cId="3827378062" sldId="3873"/>
            <ac:picMk id="19" creationId="{08BB60D6-ACA2-409F-80A2-99186528E6BD}"/>
          </ac:picMkLst>
        </pc:picChg>
        <pc:cxnChg chg="mod">
          <ac:chgData name="Miuccia Chan" userId="58931361-5f27-4544-af85-c299418c0c3d" providerId="ADAL" clId="{5503B74D-C225-4A55-85EE-056268BFFDF3}" dt="2022-08-05T04:12:44.709" v="407" actId="1076"/>
          <ac:cxnSpMkLst>
            <pc:docMk/>
            <pc:sldMk cId="3827378062" sldId="3873"/>
            <ac:cxnSpMk id="22" creationId="{90768108-819B-4308-8C04-A53BDA79B053}"/>
          </ac:cxnSpMkLst>
        </pc:cxnChg>
      </pc:sldChg>
      <pc:sldChg chg="modSp add mod">
        <pc:chgData name="Miuccia Chan" userId="58931361-5f27-4544-af85-c299418c0c3d" providerId="ADAL" clId="{5503B74D-C225-4A55-85EE-056268BFFDF3}" dt="2022-08-05T04:13:23.486" v="413" actId="14100"/>
        <pc:sldMkLst>
          <pc:docMk/>
          <pc:sldMk cId="843644045" sldId="3874"/>
        </pc:sldMkLst>
        <pc:picChg chg="mod">
          <ac:chgData name="Miuccia Chan" userId="58931361-5f27-4544-af85-c299418c0c3d" providerId="ADAL" clId="{5503B74D-C225-4A55-85EE-056268BFFDF3}" dt="2022-08-05T03:23:31.511" v="82" actId="1076"/>
          <ac:picMkLst>
            <pc:docMk/>
            <pc:sldMk cId="843644045" sldId="3874"/>
            <ac:picMk id="11" creationId="{9FA504C2-2EC1-4EC7-8436-3CF416DF864E}"/>
          </ac:picMkLst>
        </pc:picChg>
        <pc:picChg chg="mod">
          <ac:chgData name="Miuccia Chan" userId="58931361-5f27-4544-af85-c299418c0c3d" providerId="ADAL" clId="{5503B74D-C225-4A55-85EE-056268BFFDF3}" dt="2022-08-05T04:13:15.622" v="411" actId="1076"/>
          <ac:picMkLst>
            <pc:docMk/>
            <pc:sldMk cId="843644045" sldId="3874"/>
            <ac:picMk id="15" creationId="{1BC6085C-5EF8-4EB7-A8DD-1DE4B1CAD4CB}"/>
          </ac:picMkLst>
        </pc:picChg>
        <pc:picChg chg="mod">
          <ac:chgData name="Miuccia Chan" userId="58931361-5f27-4544-af85-c299418c0c3d" providerId="ADAL" clId="{5503B74D-C225-4A55-85EE-056268BFFDF3}" dt="2022-08-05T03:35:29.520" v="150" actId="1076"/>
          <ac:picMkLst>
            <pc:docMk/>
            <pc:sldMk cId="843644045" sldId="3874"/>
            <ac:picMk id="19" creationId="{08BB60D6-ACA2-409F-80A2-99186528E6BD}"/>
          </ac:picMkLst>
        </pc:picChg>
        <pc:cxnChg chg="mod">
          <ac:chgData name="Miuccia Chan" userId="58931361-5f27-4544-af85-c299418c0c3d" providerId="ADAL" clId="{5503B74D-C225-4A55-85EE-056268BFFDF3}" dt="2022-08-05T04:13:23.486" v="413" actId="14100"/>
          <ac:cxnSpMkLst>
            <pc:docMk/>
            <pc:sldMk cId="843644045" sldId="3874"/>
            <ac:cxnSpMk id="22" creationId="{90768108-819B-4308-8C04-A53BDA79B053}"/>
          </ac:cxnSpMkLst>
        </pc:cxnChg>
      </pc:sldChg>
      <pc:sldChg chg="addSp modSp add mod modAnim">
        <pc:chgData name="Miuccia Chan" userId="58931361-5f27-4544-af85-c299418c0c3d" providerId="ADAL" clId="{5503B74D-C225-4A55-85EE-056268BFFDF3}" dt="2022-08-05T06:13:04.884" v="729"/>
        <pc:sldMkLst>
          <pc:docMk/>
          <pc:sldMk cId="2106416332" sldId="3875"/>
        </pc:sldMkLst>
        <pc:picChg chg="mod">
          <ac:chgData name="Miuccia Chan" userId="58931361-5f27-4544-af85-c299418c0c3d" providerId="ADAL" clId="{5503B74D-C225-4A55-85EE-056268BFFDF3}" dt="2022-08-05T03:23:45.159" v="85" actId="1076"/>
          <ac:picMkLst>
            <pc:docMk/>
            <pc:sldMk cId="2106416332" sldId="3875"/>
            <ac:picMk id="11" creationId="{9FA504C2-2EC1-4EC7-8436-3CF416DF864E}"/>
          </ac:picMkLst>
        </pc:picChg>
        <pc:picChg chg="mod">
          <ac:chgData name="Miuccia Chan" userId="58931361-5f27-4544-af85-c299418c0c3d" providerId="ADAL" clId="{5503B74D-C225-4A55-85EE-056268BFFDF3}" dt="2022-08-05T04:14:20.278" v="419" actId="1076"/>
          <ac:picMkLst>
            <pc:docMk/>
            <pc:sldMk cId="2106416332" sldId="3875"/>
            <ac:picMk id="15" creationId="{1BC6085C-5EF8-4EB7-A8DD-1DE4B1CAD4CB}"/>
          </ac:picMkLst>
        </pc:picChg>
        <pc:picChg chg="mod">
          <ac:chgData name="Miuccia Chan" userId="58931361-5f27-4544-af85-c299418c0c3d" providerId="ADAL" clId="{5503B74D-C225-4A55-85EE-056268BFFDF3}" dt="2022-08-05T03:36:01.216" v="155" actId="1076"/>
          <ac:picMkLst>
            <pc:docMk/>
            <pc:sldMk cId="2106416332" sldId="3875"/>
            <ac:picMk id="19" creationId="{08BB60D6-ACA2-409F-80A2-99186528E6BD}"/>
          </ac:picMkLst>
        </pc:picChg>
        <pc:cxnChg chg="add mod">
          <ac:chgData name="Miuccia Chan" userId="58931361-5f27-4544-af85-c299418c0c3d" providerId="ADAL" clId="{5503B74D-C225-4A55-85EE-056268BFFDF3}" dt="2022-08-05T04:15:29.588" v="427" actId="14100"/>
          <ac:cxnSpMkLst>
            <pc:docMk/>
            <pc:sldMk cId="2106416332" sldId="3875"/>
            <ac:cxnSpMk id="13" creationId="{108DAD95-C2E8-47EE-A52D-E5C683516B27}"/>
          </ac:cxnSpMkLst>
        </pc:cxnChg>
        <pc:cxnChg chg="mod">
          <ac:chgData name="Miuccia Chan" userId="58931361-5f27-4544-af85-c299418c0c3d" providerId="ADAL" clId="{5503B74D-C225-4A55-85EE-056268BFFDF3}" dt="2022-08-05T04:14:34.831" v="422" actId="14100"/>
          <ac:cxnSpMkLst>
            <pc:docMk/>
            <pc:sldMk cId="2106416332" sldId="3875"/>
            <ac:cxnSpMk id="22" creationId="{90768108-819B-4308-8C04-A53BDA79B053}"/>
          </ac:cxnSpMkLst>
        </pc:cxnChg>
      </pc:sldChg>
      <pc:sldChg chg="addSp modSp add mod modAnim">
        <pc:chgData name="Miuccia Chan" userId="58931361-5f27-4544-af85-c299418c0c3d" providerId="ADAL" clId="{5503B74D-C225-4A55-85EE-056268BFFDF3}" dt="2022-08-05T06:13:17.452" v="730"/>
        <pc:sldMkLst>
          <pc:docMk/>
          <pc:sldMk cId="3568703269" sldId="3876"/>
        </pc:sldMkLst>
        <pc:picChg chg="mod">
          <ac:chgData name="Miuccia Chan" userId="58931361-5f27-4544-af85-c299418c0c3d" providerId="ADAL" clId="{5503B74D-C225-4A55-85EE-056268BFFDF3}" dt="2022-08-05T04:16:09.600" v="435" actId="1076"/>
          <ac:picMkLst>
            <pc:docMk/>
            <pc:sldMk cId="3568703269" sldId="3876"/>
            <ac:picMk id="11" creationId="{9FA504C2-2EC1-4EC7-8436-3CF416DF864E}"/>
          </ac:picMkLst>
        </pc:picChg>
        <pc:picChg chg="mod">
          <ac:chgData name="Miuccia Chan" userId="58931361-5f27-4544-af85-c299418c0c3d" providerId="ADAL" clId="{5503B74D-C225-4A55-85EE-056268BFFDF3}" dt="2022-08-05T04:34:24.603" v="603" actId="14826"/>
          <ac:picMkLst>
            <pc:docMk/>
            <pc:sldMk cId="3568703269" sldId="3876"/>
            <ac:picMk id="15" creationId="{1BC6085C-5EF8-4EB7-A8DD-1DE4B1CAD4CB}"/>
          </ac:picMkLst>
        </pc:picChg>
        <pc:picChg chg="mod">
          <ac:chgData name="Miuccia Chan" userId="58931361-5f27-4544-af85-c299418c0c3d" providerId="ADAL" clId="{5503B74D-C225-4A55-85EE-056268BFFDF3}" dt="2022-08-05T04:16:09.600" v="435" actId="1076"/>
          <ac:picMkLst>
            <pc:docMk/>
            <pc:sldMk cId="3568703269" sldId="3876"/>
            <ac:picMk id="19" creationId="{08BB60D6-ACA2-409F-80A2-99186528E6BD}"/>
          </ac:picMkLst>
        </pc:picChg>
        <pc:cxnChg chg="add mod">
          <ac:chgData name="Miuccia Chan" userId="58931361-5f27-4544-af85-c299418c0c3d" providerId="ADAL" clId="{5503B74D-C225-4A55-85EE-056268BFFDF3}" dt="2022-08-05T04:16:41.993" v="440" actId="1076"/>
          <ac:cxnSpMkLst>
            <pc:docMk/>
            <pc:sldMk cId="3568703269" sldId="3876"/>
            <ac:cxnSpMk id="13" creationId="{1D720BC8-6B19-4FEA-8270-384527AEF4EF}"/>
          </ac:cxnSpMkLst>
        </pc:cxnChg>
        <pc:cxnChg chg="add mod">
          <ac:chgData name="Miuccia Chan" userId="58931361-5f27-4544-af85-c299418c0c3d" providerId="ADAL" clId="{5503B74D-C225-4A55-85EE-056268BFFDF3}" dt="2022-08-05T04:16:49.936" v="444" actId="14100"/>
          <ac:cxnSpMkLst>
            <pc:docMk/>
            <pc:sldMk cId="3568703269" sldId="3876"/>
            <ac:cxnSpMk id="18" creationId="{E7F61A73-0DCF-420C-8290-1013AAD663F1}"/>
          </ac:cxnSpMkLst>
        </pc:cxnChg>
        <pc:cxnChg chg="mod">
          <ac:chgData name="Miuccia Chan" userId="58931361-5f27-4544-af85-c299418c0c3d" providerId="ADAL" clId="{5503B74D-C225-4A55-85EE-056268BFFDF3}" dt="2022-08-05T04:16:43.376" v="441" actId="1076"/>
          <ac:cxnSpMkLst>
            <pc:docMk/>
            <pc:sldMk cId="3568703269" sldId="3876"/>
            <ac:cxnSpMk id="22" creationId="{90768108-819B-4308-8C04-A53BDA79B053}"/>
          </ac:cxnSpMkLst>
        </pc:cxnChg>
      </pc:sldChg>
      <pc:sldChg chg="addSp delSp modSp add mod delAnim modAnim">
        <pc:chgData name="Miuccia Chan" userId="58931361-5f27-4544-af85-c299418c0c3d" providerId="ADAL" clId="{5503B74D-C225-4A55-85EE-056268BFFDF3}" dt="2022-08-05T06:15:26.264" v="745"/>
        <pc:sldMkLst>
          <pc:docMk/>
          <pc:sldMk cId="3189215862" sldId="3877"/>
        </pc:sldMkLst>
        <pc:spChg chg="add mod">
          <ac:chgData name="Miuccia Chan" userId="58931361-5f27-4544-af85-c299418c0c3d" providerId="ADAL" clId="{5503B74D-C225-4A55-85EE-056268BFFDF3}" dt="2022-08-05T03:44:12.389" v="214" actId="1076"/>
          <ac:spMkLst>
            <pc:docMk/>
            <pc:sldMk cId="3189215862" sldId="3877"/>
            <ac:spMk id="21" creationId="{DF5D6505-78F8-4BFC-96C4-7FFF114BDBE7}"/>
          </ac:spMkLst>
        </pc:spChg>
        <pc:picChg chg="mod">
          <ac:chgData name="Miuccia Chan" userId="58931361-5f27-4544-af85-c299418c0c3d" providerId="ADAL" clId="{5503B74D-C225-4A55-85EE-056268BFFDF3}" dt="2022-08-05T03:39:32.330" v="179" actId="14100"/>
          <ac:picMkLst>
            <pc:docMk/>
            <pc:sldMk cId="3189215862" sldId="3877"/>
            <ac:picMk id="5" creationId="{0F738F1C-6487-4054-8540-AF3C10D4F613}"/>
          </ac:picMkLst>
        </pc:picChg>
        <pc:picChg chg="mod">
          <ac:chgData name="Miuccia Chan" userId="58931361-5f27-4544-af85-c299418c0c3d" providerId="ADAL" clId="{5503B74D-C225-4A55-85EE-056268BFFDF3}" dt="2022-08-05T03:26:34.721" v="98" actId="1076"/>
          <ac:picMkLst>
            <pc:docMk/>
            <pc:sldMk cId="3189215862" sldId="3877"/>
            <ac:picMk id="17" creationId="{B56B493E-5D67-4237-B9C0-9A1164589BA9}"/>
          </ac:picMkLst>
        </pc:picChg>
        <pc:picChg chg="mod modCrop">
          <ac:chgData name="Miuccia Chan" userId="58931361-5f27-4544-af85-c299418c0c3d" providerId="ADAL" clId="{5503B74D-C225-4A55-85EE-056268BFFDF3}" dt="2022-08-05T04:26:57.438" v="501" actId="1076"/>
          <ac:picMkLst>
            <pc:docMk/>
            <pc:sldMk cId="3189215862" sldId="3877"/>
            <ac:picMk id="18" creationId="{CBE2CBDA-3D16-4053-B771-3AE9E1D9294F}"/>
          </ac:picMkLst>
        </pc:picChg>
        <pc:picChg chg="add del mod">
          <ac:chgData name="Miuccia Chan" userId="58931361-5f27-4544-af85-c299418c0c3d" providerId="ADAL" clId="{5503B74D-C225-4A55-85EE-056268BFFDF3}" dt="2022-08-05T03:39:42.553" v="181"/>
          <ac:picMkLst>
            <pc:docMk/>
            <pc:sldMk cId="3189215862" sldId="3877"/>
            <ac:picMk id="20" creationId="{2ACC9279-8E8B-45BB-B065-2EEC9FFA2DF7}"/>
          </ac:picMkLst>
        </pc:picChg>
        <pc:cxnChg chg="del">
          <ac:chgData name="Miuccia Chan" userId="58931361-5f27-4544-af85-c299418c0c3d" providerId="ADAL" clId="{5503B74D-C225-4A55-85EE-056268BFFDF3}" dt="2022-08-05T04:27:09.463" v="505" actId="478"/>
          <ac:cxnSpMkLst>
            <pc:docMk/>
            <pc:sldMk cId="3189215862" sldId="3877"/>
            <ac:cxnSpMk id="11" creationId="{4AF6743C-7EBA-4D30-8960-D1629FBB1AC2}"/>
          </ac:cxnSpMkLst>
        </pc:cxnChg>
        <pc:cxnChg chg="mod">
          <ac:chgData name="Miuccia Chan" userId="58931361-5f27-4544-af85-c299418c0c3d" providerId="ADAL" clId="{5503B74D-C225-4A55-85EE-056268BFFDF3}" dt="2022-08-05T04:27:16.138" v="508" actId="14100"/>
          <ac:cxnSpMkLst>
            <pc:docMk/>
            <pc:sldMk cId="3189215862" sldId="3877"/>
            <ac:cxnSpMk id="13" creationId="{7F86AA48-AFB5-4E13-9CC8-6EF402D2E46C}"/>
          </ac:cxnSpMkLst>
        </pc:cxnChg>
        <pc:cxnChg chg="del mod">
          <ac:chgData name="Miuccia Chan" userId="58931361-5f27-4544-af85-c299418c0c3d" providerId="ADAL" clId="{5503B74D-C225-4A55-85EE-056268BFFDF3}" dt="2022-08-05T04:27:10.359" v="506" actId="478"/>
          <ac:cxnSpMkLst>
            <pc:docMk/>
            <pc:sldMk cId="3189215862" sldId="3877"/>
            <ac:cxnSpMk id="19" creationId="{D28CC708-9D82-47ED-B9ED-079C3B61C83B}"/>
          </ac:cxnSpMkLst>
        </pc:cxnChg>
      </pc:sldChg>
      <pc:sldChg chg="addSp delSp modSp add mod addAnim delAnim modAnim">
        <pc:chgData name="Miuccia Chan" userId="58931361-5f27-4544-af85-c299418c0c3d" providerId="ADAL" clId="{5503B74D-C225-4A55-85EE-056268BFFDF3}" dt="2022-08-05T06:18:28.489" v="763"/>
        <pc:sldMkLst>
          <pc:docMk/>
          <pc:sldMk cId="1316803923" sldId="3878"/>
        </pc:sldMkLst>
        <pc:picChg chg="del mod">
          <ac:chgData name="Miuccia Chan" userId="58931361-5f27-4544-af85-c299418c0c3d" providerId="ADAL" clId="{5503B74D-C225-4A55-85EE-056268BFFDF3}" dt="2022-08-05T04:32:17.666" v="573" actId="478"/>
          <ac:picMkLst>
            <pc:docMk/>
            <pc:sldMk cId="1316803923" sldId="3878"/>
            <ac:picMk id="5" creationId="{0F738F1C-6487-4054-8540-AF3C10D4F613}"/>
          </ac:picMkLst>
        </pc:picChg>
        <pc:picChg chg="del mod">
          <ac:chgData name="Miuccia Chan" userId="58931361-5f27-4544-af85-c299418c0c3d" providerId="ADAL" clId="{5503B74D-C225-4A55-85EE-056268BFFDF3}" dt="2022-08-05T04:32:17.137" v="572" actId="478"/>
          <ac:picMkLst>
            <pc:docMk/>
            <pc:sldMk cId="1316803923" sldId="3878"/>
            <ac:picMk id="17" creationId="{B56B493E-5D67-4237-B9C0-9A1164589BA9}"/>
          </ac:picMkLst>
        </pc:picChg>
        <pc:picChg chg="del">
          <ac:chgData name="Miuccia Chan" userId="58931361-5f27-4544-af85-c299418c0c3d" providerId="ADAL" clId="{5503B74D-C225-4A55-85EE-056268BFFDF3}" dt="2022-08-05T04:32:18.258" v="574" actId="478"/>
          <ac:picMkLst>
            <pc:docMk/>
            <pc:sldMk cId="1316803923" sldId="3878"/>
            <ac:picMk id="18" creationId="{CBE2CBDA-3D16-4053-B771-3AE9E1D9294F}"/>
          </ac:picMkLst>
        </pc:picChg>
        <pc:picChg chg="add del mod">
          <ac:chgData name="Miuccia Chan" userId="58931361-5f27-4544-af85-c299418c0c3d" providerId="ADAL" clId="{5503B74D-C225-4A55-85EE-056268BFFDF3}" dt="2022-08-05T03:48:40.857" v="235"/>
          <ac:picMkLst>
            <pc:docMk/>
            <pc:sldMk cId="1316803923" sldId="3878"/>
            <ac:picMk id="20" creationId="{F3936B6D-883D-45D0-8EBD-8CBFDF4C3093}"/>
          </ac:picMkLst>
        </pc:picChg>
        <pc:picChg chg="add del mod">
          <ac:chgData name="Miuccia Chan" userId="58931361-5f27-4544-af85-c299418c0c3d" providerId="ADAL" clId="{5503B74D-C225-4A55-85EE-056268BFFDF3}" dt="2022-08-05T04:32:23.587" v="579"/>
          <ac:picMkLst>
            <pc:docMk/>
            <pc:sldMk cId="1316803923" sldId="3878"/>
            <ac:picMk id="21" creationId="{11ECBCD3-0961-4740-B8F4-09CFF46D8436}"/>
          </ac:picMkLst>
        </pc:picChg>
        <pc:picChg chg="add del mod">
          <ac:chgData name="Miuccia Chan" userId="58931361-5f27-4544-af85-c299418c0c3d" providerId="ADAL" clId="{5503B74D-C225-4A55-85EE-056268BFFDF3}" dt="2022-08-05T04:32:23.587" v="579"/>
          <ac:picMkLst>
            <pc:docMk/>
            <pc:sldMk cId="1316803923" sldId="3878"/>
            <ac:picMk id="22" creationId="{400AB9F0-ACC8-4988-A0C9-E7DB434A57F1}"/>
          </ac:picMkLst>
        </pc:picChg>
        <pc:picChg chg="add del mod">
          <ac:chgData name="Miuccia Chan" userId="58931361-5f27-4544-af85-c299418c0c3d" providerId="ADAL" clId="{5503B74D-C225-4A55-85EE-056268BFFDF3}" dt="2022-08-05T04:32:23.587" v="579"/>
          <ac:picMkLst>
            <pc:docMk/>
            <pc:sldMk cId="1316803923" sldId="3878"/>
            <ac:picMk id="23" creationId="{655501DF-11E2-47D7-A207-5DC9B9CE1F86}"/>
          </ac:picMkLst>
        </pc:picChg>
        <pc:picChg chg="add del mod">
          <ac:chgData name="Miuccia Chan" userId="58931361-5f27-4544-af85-c299418c0c3d" providerId="ADAL" clId="{5503B74D-C225-4A55-85EE-056268BFFDF3}" dt="2022-08-05T04:32:23.587" v="579"/>
          <ac:picMkLst>
            <pc:docMk/>
            <pc:sldMk cId="1316803923" sldId="3878"/>
            <ac:picMk id="24" creationId="{8A5F795A-90E1-478C-8CE2-3546FD1E1475}"/>
          </ac:picMkLst>
        </pc:picChg>
        <pc:picChg chg="add mod">
          <ac:chgData name="Miuccia Chan" userId="58931361-5f27-4544-af85-c299418c0c3d" providerId="ADAL" clId="{5503B74D-C225-4A55-85EE-056268BFFDF3}" dt="2022-08-05T04:32:26.767" v="583"/>
          <ac:picMkLst>
            <pc:docMk/>
            <pc:sldMk cId="1316803923" sldId="3878"/>
            <ac:picMk id="25" creationId="{BC7FD30F-A342-4619-A5C1-AFF590E6D6AC}"/>
          </ac:picMkLst>
        </pc:picChg>
        <pc:picChg chg="add mod">
          <ac:chgData name="Miuccia Chan" userId="58931361-5f27-4544-af85-c299418c0c3d" providerId="ADAL" clId="{5503B74D-C225-4A55-85EE-056268BFFDF3}" dt="2022-08-05T04:32:26.767" v="583"/>
          <ac:picMkLst>
            <pc:docMk/>
            <pc:sldMk cId="1316803923" sldId="3878"/>
            <ac:picMk id="26" creationId="{151F35A9-5336-45E1-9F9E-39A9806DF372}"/>
          </ac:picMkLst>
        </pc:picChg>
        <pc:picChg chg="add del mod">
          <ac:chgData name="Miuccia Chan" userId="58931361-5f27-4544-af85-c299418c0c3d" providerId="ADAL" clId="{5503B74D-C225-4A55-85EE-056268BFFDF3}" dt="2022-08-05T04:32:40.594" v="586" actId="478"/>
          <ac:picMkLst>
            <pc:docMk/>
            <pc:sldMk cId="1316803923" sldId="3878"/>
            <ac:picMk id="27" creationId="{6C242A08-0A56-4DA1-B3E0-CACD39F4A96E}"/>
          </ac:picMkLst>
        </pc:picChg>
        <pc:picChg chg="add mod">
          <ac:chgData name="Miuccia Chan" userId="58931361-5f27-4544-af85-c299418c0c3d" providerId="ADAL" clId="{5503B74D-C225-4A55-85EE-056268BFFDF3}" dt="2022-08-05T04:32:26.767" v="583"/>
          <ac:picMkLst>
            <pc:docMk/>
            <pc:sldMk cId="1316803923" sldId="3878"/>
            <ac:picMk id="28" creationId="{A1E06D0D-E3AE-486C-82F4-CCCB979904A5}"/>
          </ac:picMkLst>
        </pc:picChg>
        <pc:cxnChg chg="add del mod ord">
          <ac:chgData name="Miuccia Chan" userId="58931361-5f27-4544-af85-c299418c0c3d" providerId="ADAL" clId="{5503B74D-C225-4A55-85EE-056268BFFDF3}" dt="2022-08-05T04:33:27.561" v="594" actId="14100"/>
          <ac:cxnSpMkLst>
            <pc:docMk/>
            <pc:sldMk cId="1316803923" sldId="3878"/>
            <ac:cxnSpMk id="11" creationId="{4AF6743C-7EBA-4D30-8960-D1629FBB1AC2}"/>
          </ac:cxnSpMkLst>
        </pc:cxnChg>
        <pc:cxnChg chg="add del">
          <ac:chgData name="Miuccia Chan" userId="58931361-5f27-4544-af85-c299418c0c3d" providerId="ADAL" clId="{5503B74D-C225-4A55-85EE-056268BFFDF3}" dt="2022-08-05T04:33:16.347" v="592" actId="478"/>
          <ac:cxnSpMkLst>
            <pc:docMk/>
            <pc:sldMk cId="1316803923" sldId="3878"/>
            <ac:cxnSpMk id="13" creationId="{7F86AA48-AFB5-4E13-9CC8-6EF402D2E46C}"/>
          </ac:cxnSpMkLst>
        </pc:cxnChg>
        <pc:cxnChg chg="add del mod">
          <ac:chgData name="Miuccia Chan" userId="58931361-5f27-4544-af85-c299418c0c3d" providerId="ADAL" clId="{5503B74D-C225-4A55-85EE-056268BFFDF3}" dt="2022-08-05T04:33:15.714" v="591" actId="478"/>
          <ac:cxnSpMkLst>
            <pc:docMk/>
            <pc:sldMk cId="1316803923" sldId="3878"/>
            <ac:cxnSpMk id="19" creationId="{D28CC708-9D82-47ED-B9ED-079C3B61C83B}"/>
          </ac:cxnSpMkLst>
        </pc:cxnChg>
      </pc:sldChg>
      <pc:sldChg chg="delSp modSp add mod delAnim modAnim">
        <pc:chgData name="Miuccia Chan" userId="58931361-5f27-4544-af85-c299418c0c3d" providerId="ADAL" clId="{5503B74D-C225-4A55-85EE-056268BFFDF3}" dt="2022-08-05T06:18:44.522" v="766"/>
        <pc:sldMkLst>
          <pc:docMk/>
          <pc:sldMk cId="3418727368" sldId="3879"/>
        </pc:sldMkLst>
        <pc:spChg chg="mod">
          <ac:chgData name="Miuccia Chan" userId="58931361-5f27-4544-af85-c299418c0c3d" providerId="ADAL" clId="{5503B74D-C225-4A55-85EE-056268BFFDF3}" dt="2022-08-05T04:35:27.724" v="606" actId="1076"/>
          <ac:spMkLst>
            <pc:docMk/>
            <pc:sldMk cId="3418727368" sldId="3879"/>
            <ac:spMk id="10" creationId="{08EF5E5C-C64E-4B17-90DB-7F8EB6F670A5}"/>
          </ac:spMkLst>
        </pc:spChg>
        <pc:picChg chg="mod">
          <ac:chgData name="Miuccia Chan" userId="58931361-5f27-4544-af85-c299418c0c3d" providerId="ADAL" clId="{5503B74D-C225-4A55-85EE-056268BFFDF3}" dt="2022-08-05T03:50:44.392" v="246" actId="1076"/>
          <ac:picMkLst>
            <pc:docMk/>
            <pc:sldMk cId="3418727368" sldId="3879"/>
            <ac:picMk id="5" creationId="{0F738F1C-6487-4054-8540-AF3C10D4F613}"/>
          </ac:picMkLst>
        </pc:picChg>
        <pc:picChg chg="mod">
          <ac:chgData name="Miuccia Chan" userId="58931361-5f27-4544-af85-c299418c0c3d" providerId="ADAL" clId="{5503B74D-C225-4A55-85EE-056268BFFDF3}" dt="2022-08-05T03:27:15.323" v="101" actId="14826"/>
          <ac:picMkLst>
            <pc:docMk/>
            <pc:sldMk cId="3418727368" sldId="3879"/>
            <ac:picMk id="17" creationId="{B56B493E-5D67-4237-B9C0-9A1164589BA9}"/>
          </ac:picMkLst>
        </pc:picChg>
        <pc:picChg chg="mod">
          <ac:chgData name="Miuccia Chan" userId="58931361-5f27-4544-af85-c299418c0c3d" providerId="ADAL" clId="{5503B74D-C225-4A55-85EE-056268BFFDF3}" dt="2022-08-05T04:35:44.337" v="610" actId="1076"/>
          <ac:picMkLst>
            <pc:docMk/>
            <pc:sldMk cId="3418727368" sldId="3879"/>
            <ac:picMk id="18" creationId="{CBE2CBDA-3D16-4053-B771-3AE9E1D9294F}"/>
          </ac:picMkLst>
        </pc:picChg>
        <pc:cxnChg chg="del">
          <ac:chgData name="Miuccia Chan" userId="58931361-5f27-4544-af85-c299418c0c3d" providerId="ADAL" clId="{5503B74D-C225-4A55-85EE-056268BFFDF3}" dt="2022-08-05T04:35:57.820" v="614" actId="478"/>
          <ac:cxnSpMkLst>
            <pc:docMk/>
            <pc:sldMk cId="3418727368" sldId="3879"/>
            <ac:cxnSpMk id="11" creationId="{4AF6743C-7EBA-4D30-8960-D1629FBB1AC2}"/>
          </ac:cxnSpMkLst>
        </pc:cxnChg>
        <pc:cxnChg chg="del">
          <ac:chgData name="Miuccia Chan" userId="58931361-5f27-4544-af85-c299418c0c3d" providerId="ADAL" clId="{5503B74D-C225-4A55-85EE-056268BFFDF3}" dt="2022-08-05T04:35:56.964" v="613" actId="478"/>
          <ac:cxnSpMkLst>
            <pc:docMk/>
            <pc:sldMk cId="3418727368" sldId="3879"/>
            <ac:cxnSpMk id="13" creationId="{7F86AA48-AFB5-4E13-9CC8-6EF402D2E46C}"/>
          </ac:cxnSpMkLst>
        </pc:cxnChg>
        <pc:cxnChg chg="mod">
          <ac:chgData name="Miuccia Chan" userId="58931361-5f27-4544-af85-c299418c0c3d" providerId="ADAL" clId="{5503B74D-C225-4A55-85EE-056268BFFDF3}" dt="2022-08-05T04:35:54.746" v="612" actId="14100"/>
          <ac:cxnSpMkLst>
            <pc:docMk/>
            <pc:sldMk cId="3418727368" sldId="3879"/>
            <ac:cxnSpMk id="19" creationId="{D28CC708-9D82-47ED-B9ED-079C3B61C83B}"/>
          </ac:cxnSpMkLst>
        </pc:cxnChg>
      </pc:sldChg>
      <pc:sldChg chg="delSp modSp add mod delAnim modAnim">
        <pc:chgData name="Miuccia Chan" userId="58931361-5f27-4544-af85-c299418c0c3d" providerId="ADAL" clId="{5503B74D-C225-4A55-85EE-056268BFFDF3}" dt="2022-08-05T06:22:56.230" v="786"/>
        <pc:sldMkLst>
          <pc:docMk/>
          <pc:sldMk cId="1589896402" sldId="3880"/>
        </pc:sldMkLst>
        <pc:picChg chg="mod">
          <ac:chgData name="Miuccia Chan" userId="58931361-5f27-4544-af85-c299418c0c3d" providerId="ADAL" clId="{5503B74D-C225-4A55-85EE-056268BFFDF3}" dt="2022-08-05T03:51:26.737" v="250" actId="1076"/>
          <ac:picMkLst>
            <pc:docMk/>
            <pc:sldMk cId="1589896402" sldId="3880"/>
            <ac:picMk id="5" creationId="{0F738F1C-6487-4054-8540-AF3C10D4F613}"/>
          </ac:picMkLst>
        </pc:picChg>
        <pc:picChg chg="mod">
          <ac:chgData name="Miuccia Chan" userId="58931361-5f27-4544-af85-c299418c0c3d" providerId="ADAL" clId="{5503B74D-C225-4A55-85EE-056268BFFDF3}" dt="2022-08-05T03:27:34.330" v="102" actId="14826"/>
          <ac:picMkLst>
            <pc:docMk/>
            <pc:sldMk cId="1589896402" sldId="3880"/>
            <ac:picMk id="17" creationId="{B56B493E-5D67-4237-B9C0-9A1164589BA9}"/>
          </ac:picMkLst>
        </pc:picChg>
        <pc:picChg chg="mod modCrop">
          <ac:chgData name="Miuccia Chan" userId="58931361-5f27-4544-af85-c299418c0c3d" providerId="ADAL" clId="{5503B74D-C225-4A55-85EE-056268BFFDF3}" dt="2022-08-05T04:36:45.082" v="621" actId="1076"/>
          <ac:picMkLst>
            <pc:docMk/>
            <pc:sldMk cId="1589896402" sldId="3880"/>
            <ac:picMk id="18" creationId="{CBE2CBDA-3D16-4053-B771-3AE9E1D9294F}"/>
          </ac:picMkLst>
        </pc:picChg>
        <pc:cxnChg chg="del">
          <ac:chgData name="Miuccia Chan" userId="58931361-5f27-4544-af85-c299418c0c3d" providerId="ADAL" clId="{5503B74D-C225-4A55-85EE-056268BFFDF3}" dt="2022-08-05T04:37:05.524" v="626" actId="478"/>
          <ac:cxnSpMkLst>
            <pc:docMk/>
            <pc:sldMk cId="1589896402" sldId="3880"/>
            <ac:cxnSpMk id="11" creationId="{4AF6743C-7EBA-4D30-8960-D1629FBB1AC2}"/>
          </ac:cxnSpMkLst>
        </pc:cxnChg>
        <pc:cxnChg chg="mod">
          <ac:chgData name="Miuccia Chan" userId="58931361-5f27-4544-af85-c299418c0c3d" providerId="ADAL" clId="{5503B74D-C225-4A55-85EE-056268BFFDF3}" dt="2022-08-05T04:37:03.595" v="625" actId="14100"/>
          <ac:cxnSpMkLst>
            <pc:docMk/>
            <pc:sldMk cId="1589896402" sldId="3880"/>
            <ac:cxnSpMk id="13" creationId="{7F86AA48-AFB5-4E13-9CC8-6EF402D2E46C}"/>
          </ac:cxnSpMkLst>
        </pc:cxnChg>
        <pc:cxnChg chg="mod">
          <ac:chgData name="Miuccia Chan" userId="58931361-5f27-4544-af85-c299418c0c3d" providerId="ADAL" clId="{5503B74D-C225-4A55-85EE-056268BFFDF3}" dt="2022-08-05T04:36:55.522" v="623" actId="14100"/>
          <ac:cxnSpMkLst>
            <pc:docMk/>
            <pc:sldMk cId="1589896402" sldId="3880"/>
            <ac:cxnSpMk id="19" creationId="{D28CC708-9D82-47ED-B9ED-079C3B61C83B}"/>
          </ac:cxnSpMkLst>
        </pc:cxnChg>
      </pc:sldChg>
      <pc:sldChg chg="addSp delSp modSp add mod delAnim modAnim">
        <pc:chgData name="Miuccia Chan" userId="58931361-5f27-4544-af85-c299418c0c3d" providerId="ADAL" clId="{5503B74D-C225-4A55-85EE-056268BFFDF3}" dt="2022-08-05T06:14:48.608" v="742"/>
        <pc:sldMkLst>
          <pc:docMk/>
          <pc:sldMk cId="927046195" sldId="3881"/>
        </pc:sldMkLst>
        <pc:picChg chg="mod modCrop">
          <ac:chgData name="Miuccia Chan" userId="58931361-5f27-4544-af85-c299418c0c3d" providerId="ADAL" clId="{5503B74D-C225-4A55-85EE-056268BFFDF3}" dt="2022-08-05T03:38:02.514" v="168" actId="732"/>
          <ac:picMkLst>
            <pc:docMk/>
            <pc:sldMk cId="927046195" sldId="3881"/>
            <ac:picMk id="5" creationId="{0F738F1C-6487-4054-8540-AF3C10D4F613}"/>
          </ac:picMkLst>
        </pc:picChg>
        <pc:picChg chg="mod modCrop">
          <ac:chgData name="Miuccia Chan" userId="58931361-5f27-4544-af85-c299418c0c3d" providerId="ADAL" clId="{5503B74D-C225-4A55-85EE-056268BFFDF3}" dt="2022-08-05T04:23:40.164" v="464" actId="1076"/>
          <ac:picMkLst>
            <pc:docMk/>
            <pc:sldMk cId="927046195" sldId="3881"/>
            <ac:picMk id="18" creationId="{CBE2CBDA-3D16-4053-B771-3AE9E1D9294F}"/>
          </ac:picMkLst>
        </pc:picChg>
        <pc:picChg chg="add mod">
          <ac:chgData name="Miuccia Chan" userId="58931361-5f27-4544-af85-c299418c0c3d" providerId="ADAL" clId="{5503B74D-C225-4A55-85EE-056268BFFDF3}" dt="2022-08-05T03:38:16.841" v="170"/>
          <ac:picMkLst>
            <pc:docMk/>
            <pc:sldMk cId="927046195" sldId="3881"/>
            <ac:picMk id="20" creationId="{CF16AA4B-8057-46CB-8478-D3C2E2074FE8}"/>
          </ac:picMkLst>
        </pc:picChg>
        <pc:cxnChg chg="del">
          <ac:chgData name="Miuccia Chan" userId="58931361-5f27-4544-af85-c299418c0c3d" providerId="ADAL" clId="{5503B74D-C225-4A55-85EE-056268BFFDF3}" dt="2022-08-05T04:23:43.845" v="465" actId="478"/>
          <ac:cxnSpMkLst>
            <pc:docMk/>
            <pc:sldMk cId="927046195" sldId="3881"/>
            <ac:cxnSpMk id="11" creationId="{4AF6743C-7EBA-4D30-8960-D1629FBB1AC2}"/>
          </ac:cxnSpMkLst>
        </pc:cxnChg>
        <pc:cxnChg chg="mod">
          <ac:chgData name="Miuccia Chan" userId="58931361-5f27-4544-af85-c299418c0c3d" providerId="ADAL" clId="{5503B74D-C225-4A55-85EE-056268BFFDF3}" dt="2022-08-05T04:24:02.821" v="468" actId="14100"/>
          <ac:cxnSpMkLst>
            <pc:docMk/>
            <pc:sldMk cId="927046195" sldId="3881"/>
            <ac:cxnSpMk id="13" creationId="{7F86AA48-AFB5-4E13-9CC8-6EF402D2E46C}"/>
          </ac:cxnSpMkLst>
        </pc:cxnChg>
        <pc:cxnChg chg="mod">
          <ac:chgData name="Miuccia Chan" userId="58931361-5f27-4544-af85-c299418c0c3d" providerId="ADAL" clId="{5503B74D-C225-4A55-85EE-056268BFFDF3}" dt="2022-08-05T04:24:08.581" v="470" actId="14100"/>
          <ac:cxnSpMkLst>
            <pc:docMk/>
            <pc:sldMk cId="927046195" sldId="3881"/>
            <ac:cxnSpMk id="19" creationId="{D28CC708-9D82-47ED-B9ED-079C3B61C83B}"/>
          </ac:cxnSpMkLst>
        </pc:cxnChg>
      </pc:sldChg>
      <pc:sldChg chg="addSp delSp modSp add mod delAnim modAnim">
        <pc:chgData name="Miuccia Chan" userId="58931361-5f27-4544-af85-c299418c0c3d" providerId="ADAL" clId="{5503B74D-C225-4A55-85EE-056268BFFDF3}" dt="2022-08-05T04:26:00.709" v="492" actId="1076"/>
        <pc:sldMkLst>
          <pc:docMk/>
          <pc:sldMk cId="1476098814" sldId="3882"/>
        </pc:sldMkLst>
        <pc:picChg chg="mod modCrop">
          <ac:chgData name="Miuccia Chan" userId="58931361-5f27-4544-af85-c299418c0c3d" providerId="ADAL" clId="{5503B74D-C225-4A55-85EE-056268BFFDF3}" dt="2022-08-05T03:38:10.993" v="169" actId="732"/>
          <ac:picMkLst>
            <pc:docMk/>
            <pc:sldMk cId="1476098814" sldId="3882"/>
            <ac:picMk id="5" creationId="{0F738F1C-6487-4054-8540-AF3C10D4F613}"/>
          </ac:picMkLst>
        </pc:picChg>
        <pc:picChg chg="mod modCrop">
          <ac:chgData name="Miuccia Chan" userId="58931361-5f27-4544-af85-c299418c0c3d" providerId="ADAL" clId="{5503B74D-C225-4A55-85EE-056268BFFDF3}" dt="2022-08-05T04:25:53.398" v="489" actId="1076"/>
          <ac:picMkLst>
            <pc:docMk/>
            <pc:sldMk cId="1476098814" sldId="3882"/>
            <ac:picMk id="18" creationId="{CBE2CBDA-3D16-4053-B771-3AE9E1D9294F}"/>
          </ac:picMkLst>
        </pc:picChg>
        <pc:picChg chg="add mod">
          <ac:chgData name="Miuccia Chan" userId="58931361-5f27-4544-af85-c299418c0c3d" providerId="ADAL" clId="{5503B74D-C225-4A55-85EE-056268BFFDF3}" dt="2022-08-05T03:38:21.384" v="171"/>
          <ac:picMkLst>
            <pc:docMk/>
            <pc:sldMk cId="1476098814" sldId="3882"/>
            <ac:picMk id="20" creationId="{6C586E2C-684F-40F2-B7E4-D209574F0121}"/>
          </ac:picMkLst>
        </pc:picChg>
        <pc:picChg chg="add mod">
          <ac:chgData name="Miuccia Chan" userId="58931361-5f27-4544-af85-c299418c0c3d" providerId="ADAL" clId="{5503B74D-C225-4A55-85EE-056268BFFDF3}" dt="2022-08-05T03:38:21.384" v="171"/>
          <ac:picMkLst>
            <pc:docMk/>
            <pc:sldMk cId="1476098814" sldId="3882"/>
            <ac:picMk id="21" creationId="{65AF195E-9BB7-4133-9E04-E9904E00143F}"/>
          </ac:picMkLst>
        </pc:picChg>
        <pc:cxnChg chg="mod">
          <ac:chgData name="Miuccia Chan" userId="58931361-5f27-4544-af85-c299418c0c3d" providerId="ADAL" clId="{5503B74D-C225-4A55-85EE-056268BFFDF3}" dt="2022-08-05T04:26:00.709" v="492" actId="1076"/>
          <ac:cxnSpMkLst>
            <pc:docMk/>
            <pc:sldMk cId="1476098814" sldId="3882"/>
            <ac:cxnSpMk id="11" creationId="{4AF6743C-7EBA-4D30-8960-D1629FBB1AC2}"/>
          </ac:cxnSpMkLst>
        </pc:cxnChg>
        <pc:cxnChg chg="mod">
          <ac:chgData name="Miuccia Chan" userId="58931361-5f27-4544-af85-c299418c0c3d" providerId="ADAL" clId="{5503B74D-C225-4A55-85EE-056268BFFDF3}" dt="2022-08-05T04:25:57.789" v="491" actId="14100"/>
          <ac:cxnSpMkLst>
            <pc:docMk/>
            <pc:sldMk cId="1476098814" sldId="3882"/>
            <ac:cxnSpMk id="13" creationId="{7F86AA48-AFB5-4E13-9CC8-6EF402D2E46C}"/>
          </ac:cxnSpMkLst>
        </pc:cxnChg>
        <pc:cxnChg chg="del mod">
          <ac:chgData name="Miuccia Chan" userId="58931361-5f27-4544-af85-c299418c0c3d" providerId="ADAL" clId="{5503B74D-C225-4A55-85EE-056268BFFDF3}" dt="2022-08-05T04:25:31.863" v="487" actId="478"/>
          <ac:cxnSpMkLst>
            <pc:docMk/>
            <pc:sldMk cId="1476098814" sldId="3882"/>
            <ac:cxnSpMk id="19" creationId="{D28CC708-9D82-47ED-B9ED-079C3B61C83B}"/>
          </ac:cxnSpMkLst>
        </pc:cxnChg>
      </pc:sldChg>
      <pc:sldChg chg="addSp delSp modSp add mod delAnim modAnim">
        <pc:chgData name="Miuccia Chan" userId="58931361-5f27-4544-af85-c299418c0c3d" providerId="ADAL" clId="{5503B74D-C225-4A55-85EE-056268BFFDF3}" dt="2022-08-05T06:15:51.329" v="747"/>
        <pc:sldMkLst>
          <pc:docMk/>
          <pc:sldMk cId="2642946042" sldId="3883"/>
        </pc:sldMkLst>
        <pc:spChg chg="add mod">
          <ac:chgData name="Miuccia Chan" userId="58931361-5f27-4544-af85-c299418c0c3d" providerId="ADAL" clId="{5503B74D-C225-4A55-85EE-056268BFFDF3}" dt="2022-08-05T03:44:21.558" v="216" actId="1076"/>
          <ac:spMkLst>
            <pc:docMk/>
            <pc:sldMk cId="2642946042" sldId="3883"/>
            <ac:spMk id="21" creationId="{0B5E74EF-9249-4801-ABCC-A280D127E4A5}"/>
          </ac:spMkLst>
        </pc:spChg>
        <pc:picChg chg="mod">
          <ac:chgData name="Miuccia Chan" userId="58931361-5f27-4544-af85-c299418c0c3d" providerId="ADAL" clId="{5503B74D-C225-4A55-85EE-056268BFFDF3}" dt="2022-08-05T03:40:37.690" v="188" actId="14100"/>
          <ac:picMkLst>
            <pc:docMk/>
            <pc:sldMk cId="2642946042" sldId="3883"/>
            <ac:picMk id="5" creationId="{0F738F1C-6487-4054-8540-AF3C10D4F613}"/>
          </ac:picMkLst>
        </pc:picChg>
        <pc:picChg chg="mod modCrop">
          <ac:chgData name="Miuccia Chan" userId="58931361-5f27-4544-af85-c299418c0c3d" providerId="ADAL" clId="{5503B74D-C225-4A55-85EE-056268BFFDF3}" dt="2022-08-05T04:28:59.927" v="532" actId="1076"/>
          <ac:picMkLst>
            <pc:docMk/>
            <pc:sldMk cId="2642946042" sldId="3883"/>
            <ac:picMk id="18" creationId="{CBE2CBDA-3D16-4053-B771-3AE9E1D9294F}"/>
          </ac:picMkLst>
        </pc:picChg>
        <pc:picChg chg="add mod">
          <ac:chgData name="Miuccia Chan" userId="58931361-5f27-4544-af85-c299418c0c3d" providerId="ADAL" clId="{5503B74D-C225-4A55-85EE-056268BFFDF3}" dt="2022-08-05T03:43:02.266" v="203"/>
          <ac:picMkLst>
            <pc:docMk/>
            <pc:sldMk cId="2642946042" sldId="3883"/>
            <ac:picMk id="20" creationId="{51E230A3-B10E-44EC-8DAA-B0D36F5D82D9}"/>
          </ac:picMkLst>
        </pc:picChg>
        <pc:cxnChg chg="del">
          <ac:chgData name="Miuccia Chan" userId="58931361-5f27-4544-af85-c299418c0c3d" providerId="ADAL" clId="{5503B74D-C225-4A55-85EE-056268BFFDF3}" dt="2022-08-05T04:29:11.976" v="536" actId="478"/>
          <ac:cxnSpMkLst>
            <pc:docMk/>
            <pc:sldMk cId="2642946042" sldId="3883"/>
            <ac:cxnSpMk id="11" creationId="{4AF6743C-7EBA-4D30-8960-D1629FBB1AC2}"/>
          </ac:cxnSpMkLst>
        </pc:cxnChg>
        <pc:cxnChg chg="mod">
          <ac:chgData name="Miuccia Chan" userId="58931361-5f27-4544-af85-c299418c0c3d" providerId="ADAL" clId="{5503B74D-C225-4A55-85EE-056268BFFDF3}" dt="2022-08-05T04:29:08.296" v="534" actId="14100"/>
          <ac:cxnSpMkLst>
            <pc:docMk/>
            <pc:sldMk cId="2642946042" sldId="3883"/>
            <ac:cxnSpMk id="13" creationId="{7F86AA48-AFB5-4E13-9CC8-6EF402D2E46C}"/>
          </ac:cxnSpMkLst>
        </pc:cxnChg>
        <pc:cxnChg chg="del mod">
          <ac:chgData name="Miuccia Chan" userId="58931361-5f27-4544-af85-c299418c0c3d" providerId="ADAL" clId="{5503B74D-C225-4A55-85EE-056268BFFDF3}" dt="2022-08-05T04:29:10.865" v="535" actId="478"/>
          <ac:cxnSpMkLst>
            <pc:docMk/>
            <pc:sldMk cId="2642946042" sldId="3883"/>
            <ac:cxnSpMk id="19" creationId="{D28CC708-9D82-47ED-B9ED-079C3B61C83B}"/>
          </ac:cxnSpMkLst>
        </pc:cxnChg>
      </pc:sldChg>
      <pc:sldChg chg="addSp delSp modSp add mod delAnim modAnim">
        <pc:chgData name="Miuccia Chan" userId="58931361-5f27-4544-af85-c299418c0c3d" providerId="ADAL" clId="{5503B74D-C225-4A55-85EE-056268BFFDF3}" dt="2022-08-05T06:16:01.952" v="752"/>
        <pc:sldMkLst>
          <pc:docMk/>
          <pc:sldMk cId="3058549202" sldId="3884"/>
        </pc:sldMkLst>
        <pc:spChg chg="add mod">
          <ac:chgData name="Miuccia Chan" userId="58931361-5f27-4544-af85-c299418c0c3d" providerId="ADAL" clId="{5503B74D-C225-4A55-85EE-056268BFFDF3}" dt="2022-08-05T03:44:52.645" v="220" actId="1076"/>
          <ac:spMkLst>
            <pc:docMk/>
            <pc:sldMk cId="3058549202" sldId="3884"/>
            <ac:spMk id="22" creationId="{1EFCB8C3-A7E2-481E-B01F-8658791B12C0}"/>
          </ac:spMkLst>
        </pc:spChg>
        <pc:spChg chg="add del mod">
          <ac:chgData name="Miuccia Chan" userId="58931361-5f27-4544-af85-c299418c0c3d" providerId="ADAL" clId="{5503B74D-C225-4A55-85EE-056268BFFDF3}" dt="2022-08-05T03:44:00.108" v="212"/>
          <ac:spMkLst>
            <pc:docMk/>
            <pc:sldMk cId="3058549202" sldId="3884"/>
            <ac:spMk id="23" creationId="{9A15DFD7-1785-451E-91D1-DC7980BEFEDE}"/>
          </ac:spMkLst>
        </pc:spChg>
        <pc:spChg chg="add del mod">
          <ac:chgData name="Miuccia Chan" userId="58931361-5f27-4544-af85-c299418c0c3d" providerId="ADAL" clId="{5503B74D-C225-4A55-85EE-056268BFFDF3}" dt="2022-08-05T03:44:55.560" v="222"/>
          <ac:spMkLst>
            <pc:docMk/>
            <pc:sldMk cId="3058549202" sldId="3884"/>
            <ac:spMk id="24" creationId="{F1CE631B-CC95-4DDD-94A2-5211059158F6}"/>
          </ac:spMkLst>
        </pc:spChg>
        <pc:picChg chg="mod modCrop">
          <ac:chgData name="Miuccia Chan" userId="58931361-5f27-4544-af85-c299418c0c3d" providerId="ADAL" clId="{5503B74D-C225-4A55-85EE-056268BFFDF3}" dt="2022-08-05T03:42:03.332" v="199" actId="1076"/>
          <ac:picMkLst>
            <pc:docMk/>
            <pc:sldMk cId="3058549202" sldId="3884"/>
            <ac:picMk id="5" creationId="{0F738F1C-6487-4054-8540-AF3C10D4F613}"/>
          </ac:picMkLst>
        </pc:picChg>
        <pc:picChg chg="del">
          <ac:chgData name="Miuccia Chan" userId="58931361-5f27-4544-af85-c299418c0c3d" providerId="ADAL" clId="{5503B74D-C225-4A55-85EE-056268BFFDF3}" dt="2022-08-05T04:29:17.984" v="537" actId="478"/>
          <ac:picMkLst>
            <pc:docMk/>
            <pc:sldMk cId="3058549202" sldId="3884"/>
            <ac:picMk id="18" creationId="{CBE2CBDA-3D16-4053-B771-3AE9E1D9294F}"/>
          </ac:picMkLst>
        </pc:picChg>
        <pc:picChg chg="add mod">
          <ac:chgData name="Miuccia Chan" userId="58931361-5f27-4544-af85-c299418c0c3d" providerId="ADAL" clId="{5503B74D-C225-4A55-85EE-056268BFFDF3}" dt="2022-08-05T03:43:03.279" v="204"/>
          <ac:picMkLst>
            <pc:docMk/>
            <pc:sldMk cId="3058549202" sldId="3884"/>
            <ac:picMk id="20" creationId="{E15E262A-2430-48BD-8088-99A4B25E8AF7}"/>
          </ac:picMkLst>
        </pc:picChg>
        <pc:picChg chg="add mod">
          <ac:chgData name="Miuccia Chan" userId="58931361-5f27-4544-af85-c299418c0c3d" providerId="ADAL" clId="{5503B74D-C225-4A55-85EE-056268BFFDF3}" dt="2022-08-05T03:43:09.578" v="206"/>
          <ac:picMkLst>
            <pc:docMk/>
            <pc:sldMk cId="3058549202" sldId="3884"/>
            <ac:picMk id="21" creationId="{D072856E-41AB-4C03-A1EE-6260E1B38B06}"/>
          </ac:picMkLst>
        </pc:picChg>
        <pc:picChg chg="add mod">
          <ac:chgData name="Miuccia Chan" userId="58931361-5f27-4544-af85-c299418c0c3d" providerId="ADAL" clId="{5503B74D-C225-4A55-85EE-056268BFFDF3}" dt="2022-08-05T04:29:25.857" v="543" actId="1076"/>
          <ac:picMkLst>
            <pc:docMk/>
            <pc:sldMk cId="3058549202" sldId="3884"/>
            <ac:picMk id="25" creationId="{2048EBA9-ADEE-4948-AF0C-70787D8B6A35}"/>
          </ac:picMkLst>
        </pc:picChg>
        <pc:cxnChg chg="del">
          <ac:chgData name="Miuccia Chan" userId="58931361-5f27-4544-af85-c299418c0c3d" providerId="ADAL" clId="{5503B74D-C225-4A55-85EE-056268BFFDF3}" dt="2022-08-05T04:29:19.722" v="539" actId="478"/>
          <ac:cxnSpMkLst>
            <pc:docMk/>
            <pc:sldMk cId="3058549202" sldId="3884"/>
            <ac:cxnSpMk id="11" creationId="{4AF6743C-7EBA-4D30-8960-D1629FBB1AC2}"/>
          </ac:cxnSpMkLst>
        </pc:cxnChg>
        <pc:cxnChg chg="del">
          <ac:chgData name="Miuccia Chan" userId="58931361-5f27-4544-af85-c299418c0c3d" providerId="ADAL" clId="{5503B74D-C225-4A55-85EE-056268BFFDF3}" dt="2022-08-05T04:29:19.080" v="538" actId="478"/>
          <ac:cxnSpMkLst>
            <pc:docMk/>
            <pc:sldMk cId="3058549202" sldId="3884"/>
            <ac:cxnSpMk id="13" creationId="{7F86AA48-AFB5-4E13-9CC8-6EF402D2E46C}"/>
          </ac:cxnSpMkLst>
        </pc:cxnChg>
        <pc:cxnChg chg="del">
          <ac:chgData name="Miuccia Chan" userId="58931361-5f27-4544-af85-c299418c0c3d" providerId="ADAL" clId="{5503B74D-C225-4A55-85EE-056268BFFDF3}" dt="2022-08-05T04:29:20.344" v="540" actId="478"/>
          <ac:cxnSpMkLst>
            <pc:docMk/>
            <pc:sldMk cId="3058549202" sldId="3884"/>
            <ac:cxnSpMk id="19" creationId="{D28CC708-9D82-47ED-B9ED-079C3B61C83B}"/>
          </ac:cxnSpMkLst>
        </pc:cxnChg>
        <pc:cxnChg chg="add mod">
          <ac:chgData name="Miuccia Chan" userId="58931361-5f27-4544-af85-c299418c0c3d" providerId="ADAL" clId="{5503B74D-C225-4A55-85EE-056268BFFDF3}" dt="2022-08-05T04:29:32.759" v="545" actId="14100"/>
          <ac:cxnSpMkLst>
            <pc:docMk/>
            <pc:sldMk cId="3058549202" sldId="3884"/>
            <ac:cxnSpMk id="26" creationId="{D2035011-773D-416D-951D-99C8D50E9F81}"/>
          </ac:cxnSpMkLst>
        </pc:cxnChg>
      </pc:sldChg>
      <pc:sldChg chg="addSp delSp modSp add mod delAnim modAnim">
        <pc:chgData name="Miuccia Chan" userId="58931361-5f27-4544-af85-c299418c0c3d" providerId="ADAL" clId="{5503B74D-C225-4A55-85EE-056268BFFDF3}" dt="2022-08-05T06:16:29.233" v="756"/>
        <pc:sldMkLst>
          <pc:docMk/>
          <pc:sldMk cId="1859504258" sldId="3885"/>
        </pc:sldMkLst>
        <pc:spChg chg="add mod">
          <ac:chgData name="Miuccia Chan" userId="58931361-5f27-4544-af85-c299418c0c3d" providerId="ADAL" clId="{5503B74D-C225-4A55-85EE-056268BFFDF3}" dt="2022-08-05T03:45:01.230" v="224" actId="1076"/>
          <ac:spMkLst>
            <pc:docMk/>
            <pc:sldMk cId="1859504258" sldId="3885"/>
            <ac:spMk id="23" creationId="{3ED8DF85-F922-4003-955E-1BA512B60753}"/>
          </ac:spMkLst>
        </pc:spChg>
        <pc:picChg chg="mod">
          <ac:chgData name="Miuccia Chan" userId="58931361-5f27-4544-af85-c299418c0c3d" providerId="ADAL" clId="{5503B74D-C225-4A55-85EE-056268BFFDF3}" dt="2022-08-05T03:42:49.500" v="202" actId="1076"/>
          <ac:picMkLst>
            <pc:docMk/>
            <pc:sldMk cId="1859504258" sldId="3885"/>
            <ac:picMk id="5" creationId="{0F738F1C-6487-4054-8540-AF3C10D4F613}"/>
          </ac:picMkLst>
        </pc:picChg>
        <pc:picChg chg="del">
          <ac:chgData name="Miuccia Chan" userId="58931361-5f27-4544-af85-c299418c0c3d" providerId="ADAL" clId="{5503B74D-C225-4A55-85EE-056268BFFDF3}" dt="2022-08-05T04:29:38.776" v="549" actId="478"/>
          <ac:picMkLst>
            <pc:docMk/>
            <pc:sldMk cId="1859504258" sldId="3885"/>
            <ac:picMk id="18" creationId="{CBE2CBDA-3D16-4053-B771-3AE9E1D9294F}"/>
          </ac:picMkLst>
        </pc:picChg>
        <pc:picChg chg="add mod">
          <ac:chgData name="Miuccia Chan" userId="58931361-5f27-4544-af85-c299418c0c3d" providerId="ADAL" clId="{5503B74D-C225-4A55-85EE-056268BFFDF3}" dt="2022-08-05T03:43:04.731" v="205"/>
          <ac:picMkLst>
            <pc:docMk/>
            <pc:sldMk cId="1859504258" sldId="3885"/>
            <ac:picMk id="20" creationId="{BF2684D0-8278-406C-A677-BA53AC4B3EB9}"/>
          </ac:picMkLst>
        </pc:picChg>
        <pc:picChg chg="add mod">
          <ac:chgData name="Miuccia Chan" userId="58931361-5f27-4544-af85-c299418c0c3d" providerId="ADAL" clId="{5503B74D-C225-4A55-85EE-056268BFFDF3}" dt="2022-08-05T03:43:11.562" v="207"/>
          <ac:picMkLst>
            <pc:docMk/>
            <pc:sldMk cId="1859504258" sldId="3885"/>
            <ac:picMk id="21" creationId="{CF68AA7D-2AF4-4FC4-A891-08AFC00D5E36}"/>
          </ac:picMkLst>
        </pc:picChg>
        <pc:picChg chg="add mod">
          <ac:chgData name="Miuccia Chan" userId="58931361-5f27-4544-af85-c299418c0c3d" providerId="ADAL" clId="{5503B74D-C225-4A55-85EE-056268BFFDF3}" dt="2022-08-05T03:43:15.002" v="208"/>
          <ac:picMkLst>
            <pc:docMk/>
            <pc:sldMk cId="1859504258" sldId="3885"/>
            <ac:picMk id="22" creationId="{CBE31F95-B42D-40B5-9EE3-C0D21F99D89E}"/>
          </ac:picMkLst>
        </pc:picChg>
        <pc:picChg chg="add mod">
          <ac:chgData name="Miuccia Chan" userId="58931361-5f27-4544-af85-c299418c0c3d" providerId="ADAL" clId="{5503B74D-C225-4A55-85EE-056268BFFDF3}" dt="2022-08-05T04:29:39.709" v="550"/>
          <ac:picMkLst>
            <pc:docMk/>
            <pc:sldMk cId="1859504258" sldId="3885"/>
            <ac:picMk id="24" creationId="{BBE9B5BF-71F7-4415-A718-866E099DFA4A}"/>
          </ac:picMkLst>
        </pc:picChg>
        <pc:cxnChg chg="del">
          <ac:chgData name="Miuccia Chan" userId="58931361-5f27-4544-af85-c299418c0c3d" providerId="ADAL" clId="{5503B74D-C225-4A55-85EE-056268BFFDF3}" dt="2022-08-05T04:29:37.545" v="547" actId="478"/>
          <ac:cxnSpMkLst>
            <pc:docMk/>
            <pc:sldMk cId="1859504258" sldId="3885"/>
            <ac:cxnSpMk id="11" creationId="{4AF6743C-7EBA-4D30-8960-D1629FBB1AC2}"/>
          </ac:cxnSpMkLst>
        </pc:cxnChg>
        <pc:cxnChg chg="del">
          <ac:chgData name="Miuccia Chan" userId="58931361-5f27-4544-af85-c299418c0c3d" providerId="ADAL" clId="{5503B74D-C225-4A55-85EE-056268BFFDF3}" dt="2022-08-05T04:29:36.650" v="546" actId="478"/>
          <ac:cxnSpMkLst>
            <pc:docMk/>
            <pc:sldMk cId="1859504258" sldId="3885"/>
            <ac:cxnSpMk id="13" creationId="{7F86AA48-AFB5-4E13-9CC8-6EF402D2E46C}"/>
          </ac:cxnSpMkLst>
        </pc:cxnChg>
        <pc:cxnChg chg="del">
          <ac:chgData name="Miuccia Chan" userId="58931361-5f27-4544-af85-c299418c0c3d" providerId="ADAL" clId="{5503B74D-C225-4A55-85EE-056268BFFDF3}" dt="2022-08-05T04:29:38.248" v="548" actId="478"/>
          <ac:cxnSpMkLst>
            <pc:docMk/>
            <pc:sldMk cId="1859504258" sldId="3885"/>
            <ac:cxnSpMk id="19" creationId="{D28CC708-9D82-47ED-B9ED-079C3B61C83B}"/>
          </ac:cxnSpMkLst>
        </pc:cxnChg>
        <pc:cxnChg chg="add mod">
          <ac:chgData name="Miuccia Chan" userId="58931361-5f27-4544-af85-c299418c0c3d" providerId="ADAL" clId="{5503B74D-C225-4A55-85EE-056268BFFDF3}" dt="2022-08-05T04:29:46.320" v="552" actId="14100"/>
          <ac:cxnSpMkLst>
            <pc:docMk/>
            <pc:sldMk cId="1859504258" sldId="3885"/>
            <ac:cxnSpMk id="25" creationId="{31A9A275-62BF-4222-AE16-62F2A2D760CD}"/>
          </ac:cxnSpMkLst>
        </pc:cxnChg>
      </pc:sldChg>
      <pc:sldChg chg="addSp delSp modSp add mod delAnim modAnim">
        <pc:chgData name="Miuccia Chan" userId="58931361-5f27-4544-af85-c299418c0c3d" providerId="ADAL" clId="{5503B74D-C225-4A55-85EE-056268BFFDF3}" dt="2022-08-05T06:18:34.153" v="765"/>
        <pc:sldMkLst>
          <pc:docMk/>
          <pc:sldMk cId="4215235364" sldId="3886"/>
        </pc:sldMkLst>
        <pc:picChg chg="mod">
          <ac:chgData name="Miuccia Chan" userId="58931361-5f27-4544-af85-c299418c0c3d" providerId="ADAL" clId="{5503B74D-C225-4A55-85EE-056268BFFDF3}" dt="2022-08-05T04:31:55.209" v="571" actId="1076"/>
          <ac:picMkLst>
            <pc:docMk/>
            <pc:sldMk cId="4215235364" sldId="3886"/>
            <ac:picMk id="5" creationId="{0F738F1C-6487-4054-8540-AF3C10D4F613}"/>
          </ac:picMkLst>
        </pc:picChg>
        <pc:picChg chg="mod">
          <ac:chgData name="Miuccia Chan" userId="58931361-5f27-4544-af85-c299418c0c3d" providerId="ADAL" clId="{5503B74D-C225-4A55-85EE-056268BFFDF3}" dt="2022-08-05T04:31:49.944" v="569" actId="1076"/>
          <ac:picMkLst>
            <pc:docMk/>
            <pc:sldMk cId="4215235364" sldId="3886"/>
            <ac:picMk id="17" creationId="{B56B493E-5D67-4237-B9C0-9A1164589BA9}"/>
          </ac:picMkLst>
        </pc:picChg>
        <pc:picChg chg="mod modCrop">
          <ac:chgData name="Miuccia Chan" userId="58931361-5f27-4544-af85-c299418c0c3d" providerId="ADAL" clId="{5503B74D-C225-4A55-85EE-056268BFFDF3}" dt="2022-08-05T04:31:45.056" v="568" actId="1076"/>
          <ac:picMkLst>
            <pc:docMk/>
            <pc:sldMk cId="4215235364" sldId="3886"/>
            <ac:picMk id="18" creationId="{CBE2CBDA-3D16-4053-B771-3AE9E1D9294F}"/>
          </ac:picMkLst>
        </pc:picChg>
        <pc:picChg chg="add mod">
          <ac:chgData name="Miuccia Chan" userId="58931361-5f27-4544-af85-c299418c0c3d" providerId="ADAL" clId="{5503B74D-C225-4A55-85EE-056268BFFDF3}" dt="2022-08-05T04:31:52.633" v="570" actId="1076"/>
          <ac:picMkLst>
            <pc:docMk/>
            <pc:sldMk cId="4215235364" sldId="3886"/>
            <ac:picMk id="20" creationId="{7BB06F3F-E629-4FB9-A020-099779EB3D6D}"/>
          </ac:picMkLst>
        </pc:picChg>
        <pc:cxnChg chg="del">
          <ac:chgData name="Miuccia Chan" userId="58931361-5f27-4544-af85-c299418c0c3d" providerId="ADAL" clId="{5503B74D-C225-4A55-85EE-056268BFFDF3}" dt="2022-08-05T04:33:51.307" v="598" actId="478"/>
          <ac:cxnSpMkLst>
            <pc:docMk/>
            <pc:sldMk cId="4215235364" sldId="3886"/>
            <ac:cxnSpMk id="11" creationId="{4AF6743C-7EBA-4D30-8960-D1629FBB1AC2}"/>
          </ac:cxnSpMkLst>
        </pc:cxnChg>
        <pc:cxnChg chg="mod">
          <ac:chgData name="Miuccia Chan" userId="58931361-5f27-4544-af85-c299418c0c3d" providerId="ADAL" clId="{5503B74D-C225-4A55-85EE-056268BFFDF3}" dt="2022-08-05T04:33:59.841" v="601" actId="14100"/>
          <ac:cxnSpMkLst>
            <pc:docMk/>
            <pc:sldMk cId="4215235364" sldId="3886"/>
            <ac:cxnSpMk id="13" creationId="{7F86AA48-AFB5-4E13-9CC8-6EF402D2E46C}"/>
          </ac:cxnSpMkLst>
        </pc:cxnChg>
        <pc:cxnChg chg="del mod">
          <ac:chgData name="Miuccia Chan" userId="58931361-5f27-4544-af85-c299418c0c3d" providerId="ADAL" clId="{5503B74D-C225-4A55-85EE-056268BFFDF3}" dt="2022-08-05T04:33:52.092" v="599" actId="478"/>
          <ac:cxnSpMkLst>
            <pc:docMk/>
            <pc:sldMk cId="4215235364" sldId="3886"/>
            <ac:cxnSpMk id="19" creationId="{D28CC708-9D82-47ED-B9ED-079C3B61C83B}"/>
          </ac:cxnSpMkLst>
        </pc:cxnChg>
      </pc:sldChg>
      <pc:sldChg chg="addSp delSp modSp add mod addAnim delAnim modAnim addCm modCm">
        <pc:chgData name="Miuccia Chan" userId="58931361-5f27-4544-af85-c299418c0c3d" providerId="ADAL" clId="{5503B74D-C225-4A55-85EE-056268BFFDF3}" dt="2022-08-05T06:19:29.738" v="772"/>
        <pc:sldMkLst>
          <pc:docMk/>
          <pc:sldMk cId="1243783959" sldId="3887"/>
        </pc:sldMkLst>
        <pc:spChg chg="mod">
          <ac:chgData name="Miuccia Chan" userId="58931361-5f27-4544-af85-c299418c0c3d" providerId="ADAL" clId="{5503B74D-C225-4A55-85EE-056268BFFDF3}" dt="2022-08-05T03:53:25.378" v="259" actId="1076"/>
          <ac:spMkLst>
            <pc:docMk/>
            <pc:sldMk cId="1243783959" sldId="3887"/>
            <ac:spMk id="14" creationId="{2E04681F-ED77-4B94-8098-706DE7683D7A}"/>
          </ac:spMkLst>
        </pc:spChg>
        <pc:picChg chg="add mod">
          <ac:chgData name="Miuccia Chan" userId="58931361-5f27-4544-af85-c299418c0c3d" providerId="ADAL" clId="{5503B74D-C225-4A55-85EE-056268BFFDF3}" dt="2022-08-05T04:00:31.997" v="308"/>
          <ac:picMkLst>
            <pc:docMk/>
            <pc:sldMk cId="1243783959" sldId="3887"/>
            <ac:picMk id="12" creationId="{334FA1B9-A8FF-445A-A4B0-8D65E2F299AA}"/>
          </ac:picMkLst>
        </pc:picChg>
        <pc:picChg chg="add del mod">
          <ac:chgData name="Miuccia Chan" userId="58931361-5f27-4544-af85-c299418c0c3d" providerId="ADAL" clId="{5503B74D-C225-4A55-85EE-056268BFFDF3}" dt="2022-08-05T04:41:25.982" v="639"/>
          <ac:picMkLst>
            <pc:docMk/>
            <pc:sldMk cId="1243783959" sldId="3887"/>
            <ac:picMk id="13" creationId="{3820ACBB-F397-4B1E-AC9E-2C05B03D39AB}"/>
          </ac:picMkLst>
        </pc:picChg>
        <pc:picChg chg="mod">
          <ac:chgData name="Miuccia Chan" userId="58931361-5f27-4544-af85-c299418c0c3d" providerId="ADAL" clId="{5503B74D-C225-4A55-85EE-056268BFFDF3}" dt="2022-08-05T03:52:58.658" v="258" actId="14100"/>
          <ac:picMkLst>
            <pc:docMk/>
            <pc:sldMk cId="1243783959" sldId="3887"/>
            <ac:picMk id="20" creationId="{8B50B126-28AF-47A3-AA8F-B95A86F2E16E}"/>
          </ac:picMkLst>
        </pc:picChg>
        <pc:picChg chg="add del mod">
          <ac:chgData name="Miuccia Chan" userId="58931361-5f27-4544-af85-c299418c0c3d" providerId="ADAL" clId="{5503B74D-C225-4A55-85EE-056268BFFDF3}" dt="2022-08-05T04:41:48.165" v="644" actId="1076"/>
          <ac:picMkLst>
            <pc:docMk/>
            <pc:sldMk cId="1243783959" sldId="3887"/>
            <ac:picMk id="25" creationId="{13A5B1FB-C192-4A2C-A009-D7E70CA495E3}"/>
          </ac:picMkLst>
        </pc:picChg>
        <pc:cxnChg chg="add del mod">
          <ac:chgData name="Miuccia Chan" userId="58931361-5f27-4544-af85-c299418c0c3d" providerId="ADAL" clId="{5503B74D-C225-4A55-85EE-056268BFFDF3}" dt="2022-08-05T04:41:25.982" v="639"/>
          <ac:cxnSpMkLst>
            <pc:docMk/>
            <pc:sldMk cId="1243783959" sldId="3887"/>
            <ac:cxnSpMk id="15" creationId="{A96F7F93-C72B-47D5-A904-07E96BDD7FA3}"/>
          </ac:cxnSpMkLst>
        </pc:cxnChg>
        <pc:cxnChg chg="add del mod">
          <ac:chgData name="Miuccia Chan" userId="58931361-5f27-4544-af85-c299418c0c3d" providerId="ADAL" clId="{5503B74D-C225-4A55-85EE-056268BFFDF3}" dt="2022-08-05T04:43:01.781" v="651" actId="14100"/>
          <ac:cxnSpMkLst>
            <pc:docMk/>
            <pc:sldMk cId="1243783959" sldId="3887"/>
            <ac:cxnSpMk id="26" creationId="{167D4661-1708-4162-A6DE-A8CCCA357743}"/>
          </ac:cxnSpMkLst>
        </pc:cxnChg>
      </pc:sldChg>
      <pc:sldChg chg="addSp modSp add mod modAnim addCm modCm">
        <pc:chgData name="Miuccia Chan" userId="58931361-5f27-4544-af85-c299418c0c3d" providerId="ADAL" clId="{5503B74D-C225-4A55-85EE-056268BFFDF3}" dt="2022-08-05T06:19:37.946" v="773"/>
        <pc:sldMkLst>
          <pc:docMk/>
          <pc:sldMk cId="3595688763" sldId="3888"/>
        </pc:sldMkLst>
        <pc:spChg chg="mod">
          <ac:chgData name="Miuccia Chan" userId="58931361-5f27-4544-af85-c299418c0c3d" providerId="ADAL" clId="{5503B74D-C225-4A55-85EE-056268BFFDF3}" dt="2022-08-05T03:53:50.427" v="264" actId="1076"/>
          <ac:spMkLst>
            <pc:docMk/>
            <pc:sldMk cId="3595688763" sldId="3888"/>
            <ac:spMk id="14" creationId="{2E04681F-ED77-4B94-8098-706DE7683D7A}"/>
          </ac:spMkLst>
        </pc:spChg>
        <pc:picChg chg="add mod">
          <ac:chgData name="Miuccia Chan" userId="58931361-5f27-4544-af85-c299418c0c3d" providerId="ADAL" clId="{5503B74D-C225-4A55-85EE-056268BFFDF3}" dt="2022-08-05T04:00:34.717" v="309"/>
          <ac:picMkLst>
            <pc:docMk/>
            <pc:sldMk cId="3595688763" sldId="3888"/>
            <ac:picMk id="12" creationId="{8062B090-A398-46AE-AFAF-3412004241BD}"/>
          </ac:picMkLst>
        </pc:picChg>
        <pc:picChg chg="add mod">
          <ac:chgData name="Miuccia Chan" userId="58931361-5f27-4544-af85-c299418c0c3d" providerId="ADAL" clId="{5503B74D-C225-4A55-85EE-056268BFFDF3}" dt="2022-08-05T04:00:34.717" v="309"/>
          <ac:picMkLst>
            <pc:docMk/>
            <pc:sldMk cId="3595688763" sldId="3888"/>
            <ac:picMk id="13" creationId="{93640E09-C673-4AE3-9B86-03B24F7FA8FF}"/>
          </ac:picMkLst>
        </pc:picChg>
        <pc:picChg chg="mod">
          <ac:chgData name="Miuccia Chan" userId="58931361-5f27-4544-af85-c299418c0c3d" providerId="ADAL" clId="{5503B74D-C225-4A55-85EE-056268BFFDF3}" dt="2022-08-05T03:53:44.891" v="263" actId="14100"/>
          <ac:picMkLst>
            <pc:docMk/>
            <pc:sldMk cId="3595688763" sldId="3888"/>
            <ac:picMk id="20" creationId="{8B50B126-28AF-47A3-AA8F-B95A86F2E16E}"/>
          </ac:picMkLst>
        </pc:picChg>
        <pc:picChg chg="mod">
          <ac:chgData name="Miuccia Chan" userId="58931361-5f27-4544-af85-c299418c0c3d" providerId="ADAL" clId="{5503B74D-C225-4A55-85EE-056268BFFDF3}" dt="2022-08-05T04:45:06.893" v="662" actId="1076"/>
          <ac:picMkLst>
            <pc:docMk/>
            <pc:sldMk cId="3595688763" sldId="3888"/>
            <ac:picMk id="25" creationId="{13A5B1FB-C192-4A2C-A009-D7E70CA495E3}"/>
          </ac:picMkLst>
        </pc:picChg>
        <pc:cxnChg chg="mod">
          <ac:chgData name="Miuccia Chan" userId="58931361-5f27-4544-af85-c299418c0c3d" providerId="ADAL" clId="{5503B74D-C225-4A55-85EE-056268BFFDF3}" dt="2022-08-05T04:45:15.974" v="665" actId="14100"/>
          <ac:cxnSpMkLst>
            <pc:docMk/>
            <pc:sldMk cId="3595688763" sldId="3888"/>
            <ac:cxnSpMk id="26" creationId="{167D4661-1708-4162-A6DE-A8CCCA357743}"/>
          </ac:cxnSpMkLst>
        </pc:cxnChg>
      </pc:sldChg>
      <pc:sldChg chg="addSp delSp modSp add mod delAnim modAnim addCm modCm">
        <pc:chgData name="Miuccia Chan" userId="58931361-5f27-4544-af85-c299418c0c3d" providerId="ADAL" clId="{5503B74D-C225-4A55-85EE-056268BFFDF3}" dt="2022-08-05T06:19:47.977" v="775"/>
        <pc:sldMkLst>
          <pc:docMk/>
          <pc:sldMk cId="970272049" sldId="3889"/>
        </pc:sldMkLst>
        <pc:spChg chg="add del mod">
          <ac:chgData name="Miuccia Chan" userId="58931361-5f27-4544-af85-c299418c0c3d" providerId="ADAL" clId="{5503B74D-C225-4A55-85EE-056268BFFDF3}" dt="2022-08-05T03:55:05.526" v="273"/>
          <ac:spMkLst>
            <pc:docMk/>
            <pc:sldMk cId="970272049" sldId="3889"/>
            <ac:spMk id="12" creationId="{EDE12D47-CC6C-4525-B074-CF856B61A38A}"/>
          </ac:spMkLst>
        </pc:spChg>
        <pc:spChg chg="mod">
          <ac:chgData name="Miuccia Chan" userId="58931361-5f27-4544-af85-c299418c0c3d" providerId="ADAL" clId="{5503B74D-C225-4A55-85EE-056268BFFDF3}" dt="2022-08-05T03:54:45.939" v="270" actId="1076"/>
          <ac:spMkLst>
            <pc:docMk/>
            <pc:sldMk cId="970272049" sldId="3889"/>
            <ac:spMk id="14" creationId="{2E04681F-ED77-4B94-8098-706DE7683D7A}"/>
          </ac:spMkLst>
        </pc:spChg>
        <pc:picChg chg="add mod">
          <ac:chgData name="Miuccia Chan" userId="58931361-5f27-4544-af85-c299418c0c3d" providerId="ADAL" clId="{5503B74D-C225-4A55-85EE-056268BFFDF3}" dt="2022-08-05T04:00:38.277" v="310"/>
          <ac:picMkLst>
            <pc:docMk/>
            <pc:sldMk cId="970272049" sldId="3889"/>
            <ac:picMk id="13" creationId="{A7547CCF-06D1-423D-A3BB-6C165D73EB7E}"/>
          </ac:picMkLst>
        </pc:picChg>
        <pc:picChg chg="add mod">
          <ac:chgData name="Miuccia Chan" userId="58931361-5f27-4544-af85-c299418c0c3d" providerId="ADAL" clId="{5503B74D-C225-4A55-85EE-056268BFFDF3}" dt="2022-08-05T04:00:38.277" v="310"/>
          <ac:picMkLst>
            <pc:docMk/>
            <pc:sldMk cId="970272049" sldId="3889"/>
            <ac:picMk id="15" creationId="{8129037C-2680-42C5-B719-661B2335C7DF}"/>
          </ac:picMkLst>
        </pc:picChg>
        <pc:picChg chg="add mod">
          <ac:chgData name="Miuccia Chan" userId="58931361-5f27-4544-af85-c299418c0c3d" providerId="ADAL" clId="{5503B74D-C225-4A55-85EE-056268BFFDF3}" dt="2022-08-05T04:00:38.277" v="310"/>
          <ac:picMkLst>
            <pc:docMk/>
            <pc:sldMk cId="970272049" sldId="3889"/>
            <ac:picMk id="16" creationId="{E03975FB-CC48-4D46-B72F-8D57D9DBB05B}"/>
          </ac:picMkLst>
        </pc:picChg>
        <pc:picChg chg="add mod">
          <ac:chgData name="Miuccia Chan" userId="58931361-5f27-4544-af85-c299418c0c3d" providerId="ADAL" clId="{5503B74D-C225-4A55-85EE-056268BFFDF3}" dt="2022-08-05T04:45:57.419" v="669"/>
          <ac:picMkLst>
            <pc:docMk/>
            <pc:sldMk cId="970272049" sldId="3889"/>
            <ac:picMk id="17" creationId="{A4A02EAA-0970-4F73-A219-5ACDE38262A4}"/>
          </ac:picMkLst>
        </pc:picChg>
        <pc:picChg chg="mod">
          <ac:chgData name="Miuccia Chan" userId="58931361-5f27-4544-af85-c299418c0c3d" providerId="ADAL" clId="{5503B74D-C225-4A55-85EE-056268BFFDF3}" dt="2022-08-05T03:54:32.491" v="268" actId="14100"/>
          <ac:picMkLst>
            <pc:docMk/>
            <pc:sldMk cId="970272049" sldId="3889"/>
            <ac:picMk id="20" creationId="{8B50B126-28AF-47A3-AA8F-B95A86F2E16E}"/>
          </ac:picMkLst>
        </pc:picChg>
        <pc:picChg chg="del">
          <ac:chgData name="Miuccia Chan" userId="58931361-5f27-4544-af85-c299418c0c3d" providerId="ADAL" clId="{5503B74D-C225-4A55-85EE-056268BFFDF3}" dt="2022-08-05T04:45:55.392" v="667" actId="478"/>
          <ac:picMkLst>
            <pc:docMk/>
            <pc:sldMk cId="970272049" sldId="3889"/>
            <ac:picMk id="25" creationId="{13A5B1FB-C192-4A2C-A009-D7E70CA495E3}"/>
          </ac:picMkLst>
        </pc:picChg>
        <pc:cxnChg chg="add mod">
          <ac:chgData name="Miuccia Chan" userId="58931361-5f27-4544-af85-c299418c0c3d" providerId="ADAL" clId="{5503B74D-C225-4A55-85EE-056268BFFDF3}" dt="2022-08-05T04:46:03.734" v="671" actId="14100"/>
          <ac:cxnSpMkLst>
            <pc:docMk/>
            <pc:sldMk cId="970272049" sldId="3889"/>
            <ac:cxnSpMk id="21" creationId="{3E33FF81-649E-4C08-BDF4-BACADA5C8F14}"/>
          </ac:cxnSpMkLst>
        </pc:cxnChg>
        <pc:cxnChg chg="del">
          <ac:chgData name="Miuccia Chan" userId="58931361-5f27-4544-af85-c299418c0c3d" providerId="ADAL" clId="{5503B74D-C225-4A55-85EE-056268BFFDF3}" dt="2022-08-05T04:45:56.575" v="668" actId="478"/>
          <ac:cxnSpMkLst>
            <pc:docMk/>
            <pc:sldMk cId="970272049" sldId="3889"/>
            <ac:cxnSpMk id="26" creationId="{167D4661-1708-4162-A6DE-A8CCCA357743}"/>
          </ac:cxnSpMkLst>
        </pc:cxnChg>
      </pc:sldChg>
      <pc:sldChg chg="addSp modSp add mod modAnim">
        <pc:chgData name="Miuccia Chan" userId="58931361-5f27-4544-af85-c299418c0c3d" providerId="ADAL" clId="{5503B74D-C225-4A55-85EE-056268BFFDF3}" dt="2022-08-05T06:19:55.546" v="776"/>
        <pc:sldMkLst>
          <pc:docMk/>
          <pc:sldMk cId="1888691957" sldId="3890"/>
        </pc:sldMkLst>
        <pc:spChg chg="mod">
          <ac:chgData name="Miuccia Chan" userId="58931361-5f27-4544-af85-c299418c0c3d" providerId="ADAL" clId="{5503B74D-C225-4A55-85EE-056268BFFDF3}" dt="2022-08-05T03:55:47.748" v="278" actId="1076"/>
          <ac:spMkLst>
            <pc:docMk/>
            <pc:sldMk cId="1888691957" sldId="3890"/>
            <ac:spMk id="14" creationId="{2E04681F-ED77-4B94-8098-706DE7683D7A}"/>
          </ac:spMkLst>
        </pc:spChg>
        <pc:picChg chg="add mod">
          <ac:chgData name="Miuccia Chan" userId="58931361-5f27-4544-af85-c299418c0c3d" providerId="ADAL" clId="{5503B74D-C225-4A55-85EE-056268BFFDF3}" dt="2022-08-05T04:00:42.054" v="311"/>
          <ac:picMkLst>
            <pc:docMk/>
            <pc:sldMk cId="1888691957" sldId="3890"/>
            <ac:picMk id="12" creationId="{7151A61D-6186-4A2D-9363-6D79A9B88CF2}"/>
          </ac:picMkLst>
        </pc:picChg>
        <pc:picChg chg="add mod">
          <ac:chgData name="Miuccia Chan" userId="58931361-5f27-4544-af85-c299418c0c3d" providerId="ADAL" clId="{5503B74D-C225-4A55-85EE-056268BFFDF3}" dt="2022-08-05T04:00:42.054" v="311"/>
          <ac:picMkLst>
            <pc:docMk/>
            <pc:sldMk cId="1888691957" sldId="3890"/>
            <ac:picMk id="13" creationId="{5773A5D9-A450-470E-A8CE-469E2103D1F5}"/>
          </ac:picMkLst>
        </pc:picChg>
        <pc:picChg chg="add mod">
          <ac:chgData name="Miuccia Chan" userId="58931361-5f27-4544-af85-c299418c0c3d" providerId="ADAL" clId="{5503B74D-C225-4A55-85EE-056268BFFDF3}" dt="2022-08-05T04:00:42.054" v="311"/>
          <ac:picMkLst>
            <pc:docMk/>
            <pc:sldMk cId="1888691957" sldId="3890"/>
            <ac:picMk id="15" creationId="{0317DEE9-D38B-4366-9C26-6A39223726F9}"/>
          </ac:picMkLst>
        </pc:picChg>
        <pc:picChg chg="add mod">
          <ac:chgData name="Miuccia Chan" userId="58931361-5f27-4544-af85-c299418c0c3d" providerId="ADAL" clId="{5503B74D-C225-4A55-85EE-056268BFFDF3}" dt="2022-08-05T04:00:42.054" v="311"/>
          <ac:picMkLst>
            <pc:docMk/>
            <pc:sldMk cId="1888691957" sldId="3890"/>
            <ac:picMk id="16" creationId="{901D963D-FFAA-422A-8BD8-84BD815D6E22}"/>
          </ac:picMkLst>
        </pc:picChg>
        <pc:picChg chg="mod">
          <ac:chgData name="Miuccia Chan" userId="58931361-5f27-4544-af85-c299418c0c3d" providerId="ADAL" clId="{5503B74D-C225-4A55-85EE-056268BFFDF3}" dt="2022-08-05T03:55:31.332" v="276" actId="1076"/>
          <ac:picMkLst>
            <pc:docMk/>
            <pc:sldMk cId="1888691957" sldId="3890"/>
            <ac:picMk id="20" creationId="{8B50B126-28AF-47A3-AA8F-B95A86F2E16E}"/>
          </ac:picMkLst>
        </pc:picChg>
        <pc:picChg chg="mod">
          <ac:chgData name="Miuccia Chan" userId="58931361-5f27-4544-af85-c299418c0c3d" providerId="ADAL" clId="{5503B74D-C225-4A55-85EE-056268BFFDF3}" dt="2022-08-05T06:02:25.842" v="681" actId="1076"/>
          <ac:picMkLst>
            <pc:docMk/>
            <pc:sldMk cId="1888691957" sldId="3890"/>
            <ac:picMk id="25" creationId="{13A5B1FB-C192-4A2C-A009-D7E70CA495E3}"/>
          </ac:picMkLst>
        </pc:picChg>
        <pc:cxnChg chg="mod">
          <ac:chgData name="Miuccia Chan" userId="58931361-5f27-4544-af85-c299418c0c3d" providerId="ADAL" clId="{5503B74D-C225-4A55-85EE-056268BFFDF3}" dt="2022-08-05T06:02:28.537" v="682" actId="14100"/>
          <ac:cxnSpMkLst>
            <pc:docMk/>
            <pc:sldMk cId="1888691957" sldId="3890"/>
            <ac:cxnSpMk id="26" creationId="{167D4661-1708-4162-A6DE-A8CCCA357743}"/>
          </ac:cxnSpMkLst>
        </pc:cxnChg>
      </pc:sldChg>
      <pc:sldChg chg="addSp delSp modSp add mod delAnim modAnim addCm modCm">
        <pc:chgData name="Miuccia Chan" userId="58931361-5f27-4544-af85-c299418c0c3d" providerId="ADAL" clId="{5503B74D-C225-4A55-85EE-056268BFFDF3}" dt="2022-08-05T06:20:02.545" v="778"/>
        <pc:sldMkLst>
          <pc:docMk/>
          <pc:sldMk cId="2818920300" sldId="3891"/>
        </pc:sldMkLst>
        <pc:spChg chg="mod">
          <ac:chgData name="Miuccia Chan" userId="58931361-5f27-4544-af85-c299418c0c3d" providerId="ADAL" clId="{5503B74D-C225-4A55-85EE-056268BFFDF3}" dt="2022-08-05T04:00:21.246" v="307" actId="1076"/>
          <ac:spMkLst>
            <pc:docMk/>
            <pc:sldMk cId="2818920300" sldId="3891"/>
            <ac:spMk id="14" creationId="{2E04681F-ED77-4B94-8098-706DE7683D7A}"/>
          </ac:spMkLst>
        </pc:spChg>
        <pc:picChg chg="add mod">
          <ac:chgData name="Miuccia Chan" userId="58931361-5f27-4544-af85-c299418c0c3d" providerId="ADAL" clId="{5503B74D-C225-4A55-85EE-056268BFFDF3}" dt="2022-08-05T04:00:50.901" v="312"/>
          <ac:picMkLst>
            <pc:docMk/>
            <pc:sldMk cId="2818920300" sldId="3891"/>
            <ac:picMk id="12" creationId="{00A84D63-8B13-446C-A7E2-65707D3FAF2F}"/>
          </ac:picMkLst>
        </pc:picChg>
        <pc:picChg chg="add mod">
          <ac:chgData name="Miuccia Chan" userId="58931361-5f27-4544-af85-c299418c0c3d" providerId="ADAL" clId="{5503B74D-C225-4A55-85EE-056268BFFDF3}" dt="2022-08-05T04:00:50.901" v="312"/>
          <ac:picMkLst>
            <pc:docMk/>
            <pc:sldMk cId="2818920300" sldId="3891"/>
            <ac:picMk id="13" creationId="{C2A2E93E-4C7B-4D61-8B9C-6B209AD12AB5}"/>
          </ac:picMkLst>
        </pc:picChg>
        <pc:picChg chg="add mod">
          <ac:chgData name="Miuccia Chan" userId="58931361-5f27-4544-af85-c299418c0c3d" providerId="ADAL" clId="{5503B74D-C225-4A55-85EE-056268BFFDF3}" dt="2022-08-05T04:00:50.901" v="312"/>
          <ac:picMkLst>
            <pc:docMk/>
            <pc:sldMk cId="2818920300" sldId="3891"/>
            <ac:picMk id="15" creationId="{28960907-CAAB-423C-8FD1-684F638EB1D7}"/>
          </ac:picMkLst>
        </pc:picChg>
        <pc:picChg chg="add mod">
          <ac:chgData name="Miuccia Chan" userId="58931361-5f27-4544-af85-c299418c0c3d" providerId="ADAL" clId="{5503B74D-C225-4A55-85EE-056268BFFDF3}" dt="2022-08-05T04:00:50.901" v="312"/>
          <ac:picMkLst>
            <pc:docMk/>
            <pc:sldMk cId="2818920300" sldId="3891"/>
            <ac:picMk id="16" creationId="{DDF4237B-1223-4E22-A01E-ADCE6E20F166}"/>
          </ac:picMkLst>
        </pc:picChg>
        <pc:picChg chg="add mod">
          <ac:chgData name="Miuccia Chan" userId="58931361-5f27-4544-af85-c299418c0c3d" providerId="ADAL" clId="{5503B74D-C225-4A55-85EE-056268BFFDF3}" dt="2022-08-05T04:00:50.901" v="312"/>
          <ac:picMkLst>
            <pc:docMk/>
            <pc:sldMk cId="2818920300" sldId="3891"/>
            <ac:picMk id="17" creationId="{D92DE4DF-E49A-4D95-863B-9BB892392F69}"/>
          </ac:picMkLst>
        </pc:picChg>
        <pc:picChg chg="mod">
          <ac:chgData name="Miuccia Chan" userId="58931361-5f27-4544-af85-c299418c0c3d" providerId="ADAL" clId="{5503B74D-C225-4A55-85EE-056268BFFDF3}" dt="2022-08-05T04:00:17.767" v="306" actId="1076"/>
          <ac:picMkLst>
            <pc:docMk/>
            <pc:sldMk cId="2818920300" sldId="3891"/>
            <ac:picMk id="20" creationId="{8B50B126-28AF-47A3-AA8F-B95A86F2E16E}"/>
          </ac:picMkLst>
        </pc:picChg>
        <pc:picChg chg="add mod">
          <ac:chgData name="Miuccia Chan" userId="58931361-5f27-4544-af85-c299418c0c3d" providerId="ADAL" clId="{5503B74D-C225-4A55-85EE-056268BFFDF3}" dt="2022-08-05T06:02:36.918" v="685"/>
          <ac:picMkLst>
            <pc:docMk/>
            <pc:sldMk cId="2818920300" sldId="3891"/>
            <ac:picMk id="21" creationId="{CD4C06E4-8D5A-403A-A58E-555151060890}"/>
          </ac:picMkLst>
        </pc:picChg>
        <pc:picChg chg="del">
          <ac:chgData name="Miuccia Chan" userId="58931361-5f27-4544-af85-c299418c0c3d" providerId="ADAL" clId="{5503B74D-C225-4A55-85EE-056268BFFDF3}" dt="2022-08-05T06:02:34.666" v="683" actId="478"/>
          <ac:picMkLst>
            <pc:docMk/>
            <pc:sldMk cId="2818920300" sldId="3891"/>
            <ac:picMk id="25" creationId="{13A5B1FB-C192-4A2C-A009-D7E70CA495E3}"/>
          </ac:picMkLst>
        </pc:picChg>
        <pc:cxnChg chg="add mod">
          <ac:chgData name="Miuccia Chan" userId="58931361-5f27-4544-af85-c299418c0c3d" providerId="ADAL" clId="{5503B74D-C225-4A55-85EE-056268BFFDF3}" dt="2022-08-05T06:07:16.738" v="699" actId="1076"/>
          <ac:cxnSpMkLst>
            <pc:docMk/>
            <pc:sldMk cId="2818920300" sldId="3891"/>
            <ac:cxnSpMk id="22" creationId="{6BAC3650-55C6-4452-B843-8A72A5DD7657}"/>
          </ac:cxnSpMkLst>
        </pc:cxnChg>
        <pc:cxnChg chg="del">
          <ac:chgData name="Miuccia Chan" userId="58931361-5f27-4544-af85-c299418c0c3d" providerId="ADAL" clId="{5503B74D-C225-4A55-85EE-056268BFFDF3}" dt="2022-08-05T06:02:35.682" v="684" actId="478"/>
          <ac:cxnSpMkLst>
            <pc:docMk/>
            <pc:sldMk cId="2818920300" sldId="3891"/>
            <ac:cxnSpMk id="26" creationId="{167D4661-1708-4162-A6DE-A8CCCA357743}"/>
          </ac:cxnSpMkLst>
        </pc:cxnChg>
      </pc:sldChg>
      <pc:sldChg chg="addSp delSp modSp add mod delAnim modAnim">
        <pc:chgData name="Miuccia Chan" userId="58931361-5f27-4544-af85-c299418c0c3d" providerId="ADAL" clId="{5503B74D-C225-4A55-85EE-056268BFFDF3}" dt="2022-08-05T06:20:10.283" v="780"/>
        <pc:sldMkLst>
          <pc:docMk/>
          <pc:sldMk cId="3959460314" sldId="3892"/>
        </pc:sldMkLst>
        <pc:spChg chg="mod">
          <ac:chgData name="Miuccia Chan" userId="58931361-5f27-4544-af85-c299418c0c3d" providerId="ADAL" clId="{5503B74D-C225-4A55-85EE-056268BFFDF3}" dt="2022-08-05T03:56:30.349" v="283" actId="1076"/>
          <ac:spMkLst>
            <pc:docMk/>
            <pc:sldMk cId="3959460314" sldId="3892"/>
            <ac:spMk id="14" creationId="{2E04681F-ED77-4B94-8098-706DE7683D7A}"/>
          </ac:spMkLst>
        </pc:spChg>
        <pc:spChg chg="add del">
          <ac:chgData name="Miuccia Chan" userId="58931361-5f27-4544-af85-c299418c0c3d" providerId="ADAL" clId="{5503B74D-C225-4A55-85EE-056268BFFDF3}" dt="2022-08-05T06:07:08.858" v="697" actId="22"/>
          <ac:spMkLst>
            <pc:docMk/>
            <pc:sldMk cId="3959460314" sldId="3892"/>
            <ac:spMk id="22" creationId="{2FE5EC57-04BC-4973-AED0-E525B35DC297}"/>
          </ac:spMkLst>
        </pc:spChg>
        <pc:picChg chg="add mod">
          <ac:chgData name="Miuccia Chan" userId="58931361-5f27-4544-af85-c299418c0c3d" providerId="ADAL" clId="{5503B74D-C225-4A55-85EE-056268BFFDF3}" dt="2022-08-05T04:00:53.749" v="313"/>
          <ac:picMkLst>
            <pc:docMk/>
            <pc:sldMk cId="3959460314" sldId="3892"/>
            <ac:picMk id="12" creationId="{9371A361-9DD7-43B6-8DB5-046D4687962B}"/>
          </ac:picMkLst>
        </pc:picChg>
        <pc:picChg chg="add mod">
          <ac:chgData name="Miuccia Chan" userId="58931361-5f27-4544-af85-c299418c0c3d" providerId="ADAL" clId="{5503B74D-C225-4A55-85EE-056268BFFDF3}" dt="2022-08-05T04:00:53.749" v="313"/>
          <ac:picMkLst>
            <pc:docMk/>
            <pc:sldMk cId="3959460314" sldId="3892"/>
            <ac:picMk id="13" creationId="{F2C0A67C-138E-4429-B163-14B6CD745BF2}"/>
          </ac:picMkLst>
        </pc:picChg>
        <pc:picChg chg="add mod">
          <ac:chgData name="Miuccia Chan" userId="58931361-5f27-4544-af85-c299418c0c3d" providerId="ADAL" clId="{5503B74D-C225-4A55-85EE-056268BFFDF3}" dt="2022-08-05T04:00:53.749" v="313"/>
          <ac:picMkLst>
            <pc:docMk/>
            <pc:sldMk cId="3959460314" sldId="3892"/>
            <ac:picMk id="15" creationId="{70B1CC8C-986B-42C3-B90D-1C23B104D51F}"/>
          </ac:picMkLst>
        </pc:picChg>
        <pc:picChg chg="add mod">
          <ac:chgData name="Miuccia Chan" userId="58931361-5f27-4544-af85-c299418c0c3d" providerId="ADAL" clId="{5503B74D-C225-4A55-85EE-056268BFFDF3}" dt="2022-08-05T04:00:53.749" v="313"/>
          <ac:picMkLst>
            <pc:docMk/>
            <pc:sldMk cId="3959460314" sldId="3892"/>
            <ac:picMk id="16" creationId="{141E5205-ECBF-4C2F-9F30-1A0488747DCB}"/>
          </ac:picMkLst>
        </pc:picChg>
        <pc:picChg chg="add mod">
          <ac:chgData name="Miuccia Chan" userId="58931361-5f27-4544-af85-c299418c0c3d" providerId="ADAL" clId="{5503B74D-C225-4A55-85EE-056268BFFDF3}" dt="2022-08-05T04:00:53.749" v="313"/>
          <ac:picMkLst>
            <pc:docMk/>
            <pc:sldMk cId="3959460314" sldId="3892"/>
            <ac:picMk id="17" creationId="{36B91281-C0C2-4D0C-BDEE-740919483BDF}"/>
          </ac:picMkLst>
        </pc:picChg>
        <pc:picChg chg="mod">
          <ac:chgData name="Miuccia Chan" userId="58931361-5f27-4544-af85-c299418c0c3d" providerId="ADAL" clId="{5503B74D-C225-4A55-85EE-056268BFFDF3}" dt="2022-08-05T03:56:26.764" v="282" actId="1076"/>
          <ac:picMkLst>
            <pc:docMk/>
            <pc:sldMk cId="3959460314" sldId="3892"/>
            <ac:picMk id="20" creationId="{8B50B126-28AF-47A3-AA8F-B95A86F2E16E}"/>
          </ac:picMkLst>
        </pc:picChg>
        <pc:picChg chg="add mod">
          <ac:chgData name="Miuccia Chan" userId="58931361-5f27-4544-af85-c299418c0c3d" providerId="ADAL" clId="{5503B74D-C225-4A55-85EE-056268BFFDF3}" dt="2022-08-05T04:00:53.749" v="313"/>
          <ac:picMkLst>
            <pc:docMk/>
            <pc:sldMk cId="3959460314" sldId="3892"/>
            <ac:picMk id="21" creationId="{E646EC4A-0B4E-470F-9787-3D4D92C076E6}"/>
          </ac:picMkLst>
        </pc:picChg>
        <pc:picChg chg="add mod">
          <ac:chgData name="Miuccia Chan" userId="58931361-5f27-4544-af85-c299418c0c3d" providerId="ADAL" clId="{5503B74D-C225-4A55-85EE-056268BFFDF3}" dt="2022-08-05T06:07:12.937" v="698"/>
          <ac:picMkLst>
            <pc:docMk/>
            <pc:sldMk cId="3959460314" sldId="3892"/>
            <ac:picMk id="23" creationId="{CC0DAE51-48AB-460F-A57C-CB1246CF366C}"/>
          </ac:picMkLst>
        </pc:picChg>
        <pc:picChg chg="del">
          <ac:chgData name="Miuccia Chan" userId="58931361-5f27-4544-af85-c299418c0c3d" providerId="ADAL" clId="{5503B74D-C225-4A55-85EE-056268BFFDF3}" dt="2022-08-05T06:07:07.621" v="695" actId="478"/>
          <ac:picMkLst>
            <pc:docMk/>
            <pc:sldMk cId="3959460314" sldId="3892"/>
            <ac:picMk id="25" creationId="{13A5B1FB-C192-4A2C-A009-D7E70CA495E3}"/>
          </ac:picMkLst>
        </pc:picChg>
        <pc:cxnChg chg="add mod">
          <ac:chgData name="Miuccia Chan" userId="58931361-5f27-4544-af85-c299418c0c3d" providerId="ADAL" clId="{5503B74D-C225-4A55-85EE-056268BFFDF3}" dt="2022-08-05T06:07:25.211" v="701" actId="14100"/>
          <ac:cxnSpMkLst>
            <pc:docMk/>
            <pc:sldMk cId="3959460314" sldId="3892"/>
            <ac:cxnSpMk id="24" creationId="{FD33C622-02A3-4661-8500-5B1BFC07F8BE}"/>
          </ac:cxnSpMkLst>
        </pc:cxnChg>
        <pc:cxnChg chg="del">
          <ac:chgData name="Miuccia Chan" userId="58931361-5f27-4544-af85-c299418c0c3d" providerId="ADAL" clId="{5503B74D-C225-4A55-85EE-056268BFFDF3}" dt="2022-08-05T06:07:07.621" v="695" actId="478"/>
          <ac:cxnSpMkLst>
            <pc:docMk/>
            <pc:sldMk cId="3959460314" sldId="3892"/>
            <ac:cxnSpMk id="26" creationId="{167D4661-1708-4162-A6DE-A8CCCA357743}"/>
          </ac:cxnSpMkLst>
        </pc:cxnChg>
      </pc:sldChg>
      <pc:sldChg chg="addSp modSp add mod modAnim addCm">
        <pc:chgData name="Miuccia Chan" userId="58931361-5f27-4544-af85-c299418c0c3d" providerId="ADAL" clId="{5503B74D-C225-4A55-85EE-056268BFFDF3}" dt="2022-08-05T06:20:19.617" v="781"/>
        <pc:sldMkLst>
          <pc:docMk/>
          <pc:sldMk cId="1324177493" sldId="3893"/>
        </pc:sldMkLst>
        <pc:spChg chg="mod">
          <ac:chgData name="Miuccia Chan" userId="58931361-5f27-4544-af85-c299418c0c3d" providerId="ADAL" clId="{5503B74D-C225-4A55-85EE-056268BFFDF3}" dt="2022-08-05T03:57:33.933" v="287" actId="1076"/>
          <ac:spMkLst>
            <pc:docMk/>
            <pc:sldMk cId="1324177493" sldId="3893"/>
            <ac:spMk id="14" creationId="{2E04681F-ED77-4B94-8098-706DE7683D7A}"/>
          </ac:spMkLst>
        </pc:spChg>
        <pc:picChg chg="add mod">
          <ac:chgData name="Miuccia Chan" userId="58931361-5f27-4544-af85-c299418c0c3d" providerId="ADAL" clId="{5503B74D-C225-4A55-85EE-056268BFFDF3}" dt="2022-08-05T04:00:58.173" v="314"/>
          <ac:picMkLst>
            <pc:docMk/>
            <pc:sldMk cId="1324177493" sldId="3893"/>
            <ac:picMk id="12" creationId="{0CDBD053-DDFD-4C90-8647-28D759EFED40}"/>
          </ac:picMkLst>
        </pc:picChg>
        <pc:picChg chg="add mod">
          <ac:chgData name="Miuccia Chan" userId="58931361-5f27-4544-af85-c299418c0c3d" providerId="ADAL" clId="{5503B74D-C225-4A55-85EE-056268BFFDF3}" dt="2022-08-05T04:00:58.173" v="314"/>
          <ac:picMkLst>
            <pc:docMk/>
            <pc:sldMk cId="1324177493" sldId="3893"/>
            <ac:picMk id="13" creationId="{4AEBB733-8D18-490F-B331-CFF16E453A0E}"/>
          </ac:picMkLst>
        </pc:picChg>
        <pc:picChg chg="add mod">
          <ac:chgData name="Miuccia Chan" userId="58931361-5f27-4544-af85-c299418c0c3d" providerId="ADAL" clId="{5503B74D-C225-4A55-85EE-056268BFFDF3}" dt="2022-08-05T04:00:58.173" v="314"/>
          <ac:picMkLst>
            <pc:docMk/>
            <pc:sldMk cId="1324177493" sldId="3893"/>
            <ac:picMk id="15" creationId="{2152BC39-5526-49B4-ABAA-5079FEB87220}"/>
          </ac:picMkLst>
        </pc:picChg>
        <pc:picChg chg="add mod">
          <ac:chgData name="Miuccia Chan" userId="58931361-5f27-4544-af85-c299418c0c3d" providerId="ADAL" clId="{5503B74D-C225-4A55-85EE-056268BFFDF3}" dt="2022-08-05T04:00:58.173" v="314"/>
          <ac:picMkLst>
            <pc:docMk/>
            <pc:sldMk cId="1324177493" sldId="3893"/>
            <ac:picMk id="16" creationId="{DD417FB1-89EE-448E-AA30-B8A3DE0E7072}"/>
          </ac:picMkLst>
        </pc:picChg>
        <pc:picChg chg="add mod">
          <ac:chgData name="Miuccia Chan" userId="58931361-5f27-4544-af85-c299418c0c3d" providerId="ADAL" clId="{5503B74D-C225-4A55-85EE-056268BFFDF3}" dt="2022-08-05T04:00:58.173" v="314"/>
          <ac:picMkLst>
            <pc:docMk/>
            <pc:sldMk cId="1324177493" sldId="3893"/>
            <ac:picMk id="17" creationId="{076D98E7-2918-4C64-B24E-73B0C2DC78CC}"/>
          </ac:picMkLst>
        </pc:picChg>
        <pc:picChg chg="mod">
          <ac:chgData name="Miuccia Chan" userId="58931361-5f27-4544-af85-c299418c0c3d" providerId="ADAL" clId="{5503B74D-C225-4A55-85EE-056268BFFDF3}" dt="2022-08-05T03:57:25.133" v="286" actId="1076"/>
          <ac:picMkLst>
            <pc:docMk/>
            <pc:sldMk cId="1324177493" sldId="3893"/>
            <ac:picMk id="20" creationId="{8B50B126-28AF-47A3-AA8F-B95A86F2E16E}"/>
          </ac:picMkLst>
        </pc:picChg>
        <pc:picChg chg="add mod">
          <ac:chgData name="Miuccia Chan" userId="58931361-5f27-4544-af85-c299418c0c3d" providerId="ADAL" clId="{5503B74D-C225-4A55-85EE-056268BFFDF3}" dt="2022-08-05T04:00:58.173" v="314"/>
          <ac:picMkLst>
            <pc:docMk/>
            <pc:sldMk cId="1324177493" sldId="3893"/>
            <ac:picMk id="21" creationId="{5B0EF414-3004-4148-8A55-6936E86DCC4B}"/>
          </ac:picMkLst>
        </pc:picChg>
        <pc:picChg chg="add mod">
          <ac:chgData name="Miuccia Chan" userId="58931361-5f27-4544-af85-c299418c0c3d" providerId="ADAL" clId="{5503B74D-C225-4A55-85EE-056268BFFDF3}" dt="2022-08-05T04:00:58.173" v="314"/>
          <ac:picMkLst>
            <pc:docMk/>
            <pc:sldMk cId="1324177493" sldId="3893"/>
            <ac:picMk id="22" creationId="{899A2940-E17F-400D-8336-07336FAB939D}"/>
          </ac:picMkLst>
        </pc:picChg>
        <pc:picChg chg="mod">
          <ac:chgData name="Miuccia Chan" userId="58931361-5f27-4544-af85-c299418c0c3d" providerId="ADAL" clId="{5503B74D-C225-4A55-85EE-056268BFFDF3}" dt="2022-08-05T06:08:33.371" v="704" actId="14100"/>
          <ac:picMkLst>
            <pc:docMk/>
            <pc:sldMk cId="1324177493" sldId="3893"/>
            <ac:picMk id="25" creationId="{13A5B1FB-C192-4A2C-A009-D7E70CA495E3}"/>
          </ac:picMkLst>
        </pc:picChg>
        <pc:cxnChg chg="mod">
          <ac:chgData name="Miuccia Chan" userId="58931361-5f27-4544-af85-c299418c0c3d" providerId="ADAL" clId="{5503B74D-C225-4A55-85EE-056268BFFDF3}" dt="2022-08-05T06:08:41.883" v="706" actId="14100"/>
          <ac:cxnSpMkLst>
            <pc:docMk/>
            <pc:sldMk cId="1324177493" sldId="3893"/>
            <ac:cxnSpMk id="26" creationId="{167D4661-1708-4162-A6DE-A8CCCA357743}"/>
          </ac:cxnSpMkLst>
        </pc:cxnChg>
      </pc:sldChg>
      <pc:sldChg chg="addSp delSp modSp add mod delAnim modAnim addCm">
        <pc:chgData name="Miuccia Chan" userId="58931361-5f27-4544-af85-c299418c0c3d" providerId="ADAL" clId="{5503B74D-C225-4A55-85EE-056268BFFDF3}" dt="2022-08-05T06:20:25.034" v="783"/>
        <pc:sldMkLst>
          <pc:docMk/>
          <pc:sldMk cId="868705041" sldId="3894"/>
        </pc:sldMkLst>
        <pc:spChg chg="mod">
          <ac:chgData name="Miuccia Chan" userId="58931361-5f27-4544-af85-c299418c0c3d" providerId="ADAL" clId="{5503B74D-C225-4A55-85EE-056268BFFDF3}" dt="2022-08-05T03:59:03.309" v="299" actId="1076"/>
          <ac:spMkLst>
            <pc:docMk/>
            <pc:sldMk cId="868705041" sldId="3894"/>
            <ac:spMk id="14" creationId="{2E04681F-ED77-4B94-8098-706DE7683D7A}"/>
          </ac:spMkLst>
        </pc:spChg>
        <pc:picChg chg="add mod">
          <ac:chgData name="Miuccia Chan" userId="58931361-5f27-4544-af85-c299418c0c3d" providerId="ADAL" clId="{5503B74D-C225-4A55-85EE-056268BFFDF3}" dt="2022-08-05T04:01:01.374" v="315"/>
          <ac:picMkLst>
            <pc:docMk/>
            <pc:sldMk cId="868705041" sldId="3894"/>
            <ac:picMk id="12" creationId="{26B6E33A-00C5-41C3-873F-951339BB21E2}"/>
          </ac:picMkLst>
        </pc:picChg>
        <pc:picChg chg="add mod">
          <ac:chgData name="Miuccia Chan" userId="58931361-5f27-4544-af85-c299418c0c3d" providerId="ADAL" clId="{5503B74D-C225-4A55-85EE-056268BFFDF3}" dt="2022-08-05T04:01:01.374" v="315"/>
          <ac:picMkLst>
            <pc:docMk/>
            <pc:sldMk cId="868705041" sldId="3894"/>
            <ac:picMk id="13" creationId="{B54301EC-7842-493D-8F56-84D6BAA87C30}"/>
          </ac:picMkLst>
        </pc:picChg>
        <pc:picChg chg="add mod">
          <ac:chgData name="Miuccia Chan" userId="58931361-5f27-4544-af85-c299418c0c3d" providerId="ADAL" clId="{5503B74D-C225-4A55-85EE-056268BFFDF3}" dt="2022-08-05T04:01:01.374" v="315"/>
          <ac:picMkLst>
            <pc:docMk/>
            <pc:sldMk cId="868705041" sldId="3894"/>
            <ac:picMk id="15" creationId="{2F2B0221-B627-4D49-AD1F-8884B09A19C9}"/>
          </ac:picMkLst>
        </pc:picChg>
        <pc:picChg chg="add mod">
          <ac:chgData name="Miuccia Chan" userId="58931361-5f27-4544-af85-c299418c0c3d" providerId="ADAL" clId="{5503B74D-C225-4A55-85EE-056268BFFDF3}" dt="2022-08-05T04:01:01.374" v="315"/>
          <ac:picMkLst>
            <pc:docMk/>
            <pc:sldMk cId="868705041" sldId="3894"/>
            <ac:picMk id="16" creationId="{9D78AB5D-20BB-47BD-8FCE-9B6A3C781C32}"/>
          </ac:picMkLst>
        </pc:picChg>
        <pc:picChg chg="add mod">
          <ac:chgData name="Miuccia Chan" userId="58931361-5f27-4544-af85-c299418c0c3d" providerId="ADAL" clId="{5503B74D-C225-4A55-85EE-056268BFFDF3}" dt="2022-08-05T04:01:01.374" v="315"/>
          <ac:picMkLst>
            <pc:docMk/>
            <pc:sldMk cId="868705041" sldId="3894"/>
            <ac:picMk id="17" creationId="{E1D43886-DA66-4864-B71A-F73BDBD030C3}"/>
          </ac:picMkLst>
        </pc:picChg>
        <pc:picChg chg="mod modCrop">
          <ac:chgData name="Miuccia Chan" userId="58931361-5f27-4544-af85-c299418c0c3d" providerId="ADAL" clId="{5503B74D-C225-4A55-85EE-056268BFFDF3}" dt="2022-08-05T03:58:50.414" v="297" actId="14100"/>
          <ac:picMkLst>
            <pc:docMk/>
            <pc:sldMk cId="868705041" sldId="3894"/>
            <ac:picMk id="20" creationId="{8B50B126-28AF-47A3-AA8F-B95A86F2E16E}"/>
          </ac:picMkLst>
        </pc:picChg>
        <pc:picChg chg="add mod">
          <ac:chgData name="Miuccia Chan" userId="58931361-5f27-4544-af85-c299418c0c3d" providerId="ADAL" clId="{5503B74D-C225-4A55-85EE-056268BFFDF3}" dt="2022-08-05T04:01:01.374" v="315"/>
          <ac:picMkLst>
            <pc:docMk/>
            <pc:sldMk cId="868705041" sldId="3894"/>
            <ac:picMk id="21" creationId="{C2E2AFAD-3B38-4B75-A1E2-6EC3E5CF5FF2}"/>
          </ac:picMkLst>
        </pc:picChg>
        <pc:picChg chg="add mod">
          <ac:chgData name="Miuccia Chan" userId="58931361-5f27-4544-af85-c299418c0c3d" providerId="ADAL" clId="{5503B74D-C225-4A55-85EE-056268BFFDF3}" dt="2022-08-05T04:01:01.374" v="315"/>
          <ac:picMkLst>
            <pc:docMk/>
            <pc:sldMk cId="868705041" sldId="3894"/>
            <ac:picMk id="22" creationId="{8262B4A3-96F7-4208-B0C5-9CB8BE8450AC}"/>
          </ac:picMkLst>
        </pc:picChg>
        <pc:picChg chg="add mod">
          <ac:chgData name="Miuccia Chan" userId="58931361-5f27-4544-af85-c299418c0c3d" providerId="ADAL" clId="{5503B74D-C225-4A55-85EE-056268BFFDF3}" dt="2022-08-05T04:01:01.374" v="315"/>
          <ac:picMkLst>
            <pc:docMk/>
            <pc:sldMk cId="868705041" sldId="3894"/>
            <ac:picMk id="23" creationId="{05C61C70-FF9F-41FD-AB71-73A8E11539F9}"/>
          </ac:picMkLst>
        </pc:picChg>
        <pc:picChg chg="add mod">
          <ac:chgData name="Miuccia Chan" userId="58931361-5f27-4544-af85-c299418c0c3d" providerId="ADAL" clId="{5503B74D-C225-4A55-85EE-056268BFFDF3}" dt="2022-08-05T06:09:25.937" v="709"/>
          <ac:picMkLst>
            <pc:docMk/>
            <pc:sldMk cId="868705041" sldId="3894"/>
            <ac:picMk id="24" creationId="{036B53AE-299A-400F-A4A4-BADA9DC16D6B}"/>
          </ac:picMkLst>
        </pc:picChg>
        <pc:picChg chg="del">
          <ac:chgData name="Miuccia Chan" userId="58931361-5f27-4544-af85-c299418c0c3d" providerId="ADAL" clId="{5503B74D-C225-4A55-85EE-056268BFFDF3}" dt="2022-08-05T06:09:25.605" v="708" actId="478"/>
          <ac:picMkLst>
            <pc:docMk/>
            <pc:sldMk cId="868705041" sldId="3894"/>
            <ac:picMk id="25" creationId="{13A5B1FB-C192-4A2C-A009-D7E70CA495E3}"/>
          </ac:picMkLst>
        </pc:picChg>
        <pc:cxnChg chg="del">
          <ac:chgData name="Miuccia Chan" userId="58931361-5f27-4544-af85-c299418c0c3d" providerId="ADAL" clId="{5503B74D-C225-4A55-85EE-056268BFFDF3}" dt="2022-08-05T06:09:25.605" v="708" actId="478"/>
          <ac:cxnSpMkLst>
            <pc:docMk/>
            <pc:sldMk cId="868705041" sldId="3894"/>
            <ac:cxnSpMk id="26" creationId="{167D4661-1708-4162-A6DE-A8CCCA357743}"/>
          </ac:cxnSpMkLst>
        </pc:cxnChg>
        <pc:cxnChg chg="add mod">
          <ac:chgData name="Miuccia Chan" userId="58931361-5f27-4544-af85-c299418c0c3d" providerId="ADAL" clId="{5503B74D-C225-4A55-85EE-056268BFFDF3}" dt="2022-08-05T06:09:37.611" v="711" actId="14100"/>
          <ac:cxnSpMkLst>
            <pc:docMk/>
            <pc:sldMk cId="868705041" sldId="3894"/>
            <ac:cxnSpMk id="28" creationId="{DAA66CCE-8B78-4F60-9B88-AE7D5BFB17A1}"/>
          </ac:cxnSpMkLst>
        </pc:cxnChg>
      </pc:sldChg>
      <pc:sldChg chg="addSp delSp modSp add mod delAnim modAnim addCm">
        <pc:chgData name="Miuccia Chan" userId="58931361-5f27-4544-af85-c299418c0c3d" providerId="ADAL" clId="{5503B74D-C225-4A55-85EE-056268BFFDF3}" dt="2022-08-05T06:20:39.568" v="785"/>
        <pc:sldMkLst>
          <pc:docMk/>
          <pc:sldMk cId="1236983740" sldId="3895"/>
        </pc:sldMkLst>
        <pc:spChg chg="mod">
          <ac:chgData name="Miuccia Chan" userId="58931361-5f27-4544-af85-c299418c0c3d" providerId="ADAL" clId="{5503B74D-C225-4A55-85EE-056268BFFDF3}" dt="2022-08-05T03:59:47.910" v="304" actId="1076"/>
          <ac:spMkLst>
            <pc:docMk/>
            <pc:sldMk cId="1236983740" sldId="3895"/>
            <ac:spMk id="14" creationId="{2E04681F-ED77-4B94-8098-706DE7683D7A}"/>
          </ac:spMkLst>
        </pc:spChg>
        <pc:picChg chg="add mod">
          <ac:chgData name="Miuccia Chan" userId="58931361-5f27-4544-af85-c299418c0c3d" providerId="ADAL" clId="{5503B74D-C225-4A55-85EE-056268BFFDF3}" dt="2022-08-05T04:01:04.710" v="316"/>
          <ac:picMkLst>
            <pc:docMk/>
            <pc:sldMk cId="1236983740" sldId="3895"/>
            <ac:picMk id="12" creationId="{31C2C367-969D-4D96-BAF7-484FBCB3A4C3}"/>
          </ac:picMkLst>
        </pc:picChg>
        <pc:picChg chg="add mod">
          <ac:chgData name="Miuccia Chan" userId="58931361-5f27-4544-af85-c299418c0c3d" providerId="ADAL" clId="{5503B74D-C225-4A55-85EE-056268BFFDF3}" dt="2022-08-05T04:01:04.710" v="316"/>
          <ac:picMkLst>
            <pc:docMk/>
            <pc:sldMk cId="1236983740" sldId="3895"/>
            <ac:picMk id="13" creationId="{D9A0840F-96F1-47DE-93F1-4E779929A80F}"/>
          </ac:picMkLst>
        </pc:picChg>
        <pc:picChg chg="add mod">
          <ac:chgData name="Miuccia Chan" userId="58931361-5f27-4544-af85-c299418c0c3d" providerId="ADAL" clId="{5503B74D-C225-4A55-85EE-056268BFFDF3}" dt="2022-08-05T04:01:04.710" v="316"/>
          <ac:picMkLst>
            <pc:docMk/>
            <pc:sldMk cId="1236983740" sldId="3895"/>
            <ac:picMk id="15" creationId="{B2097A0C-10C2-449F-BBFC-B735F7D3C3A2}"/>
          </ac:picMkLst>
        </pc:picChg>
        <pc:picChg chg="add mod">
          <ac:chgData name="Miuccia Chan" userId="58931361-5f27-4544-af85-c299418c0c3d" providerId="ADAL" clId="{5503B74D-C225-4A55-85EE-056268BFFDF3}" dt="2022-08-05T04:01:04.710" v="316"/>
          <ac:picMkLst>
            <pc:docMk/>
            <pc:sldMk cId="1236983740" sldId="3895"/>
            <ac:picMk id="16" creationId="{18372F56-6AD6-40B1-AD5D-53D6B839F167}"/>
          </ac:picMkLst>
        </pc:picChg>
        <pc:picChg chg="add mod">
          <ac:chgData name="Miuccia Chan" userId="58931361-5f27-4544-af85-c299418c0c3d" providerId="ADAL" clId="{5503B74D-C225-4A55-85EE-056268BFFDF3}" dt="2022-08-05T04:01:04.710" v="316"/>
          <ac:picMkLst>
            <pc:docMk/>
            <pc:sldMk cId="1236983740" sldId="3895"/>
            <ac:picMk id="17" creationId="{978D96CF-7F4A-41F9-A3F0-1B8B8E5B0677}"/>
          </ac:picMkLst>
        </pc:picChg>
        <pc:picChg chg="mod">
          <ac:chgData name="Miuccia Chan" userId="58931361-5f27-4544-af85-c299418c0c3d" providerId="ADAL" clId="{5503B74D-C225-4A55-85EE-056268BFFDF3}" dt="2022-08-05T03:59:45.582" v="303" actId="1076"/>
          <ac:picMkLst>
            <pc:docMk/>
            <pc:sldMk cId="1236983740" sldId="3895"/>
            <ac:picMk id="20" creationId="{8B50B126-28AF-47A3-AA8F-B95A86F2E16E}"/>
          </ac:picMkLst>
        </pc:picChg>
        <pc:picChg chg="add mod">
          <ac:chgData name="Miuccia Chan" userId="58931361-5f27-4544-af85-c299418c0c3d" providerId="ADAL" clId="{5503B74D-C225-4A55-85EE-056268BFFDF3}" dt="2022-08-05T04:01:04.710" v="316"/>
          <ac:picMkLst>
            <pc:docMk/>
            <pc:sldMk cId="1236983740" sldId="3895"/>
            <ac:picMk id="21" creationId="{E6C40B39-34AF-4E26-9639-4854B93C2D2E}"/>
          </ac:picMkLst>
        </pc:picChg>
        <pc:picChg chg="add mod">
          <ac:chgData name="Miuccia Chan" userId="58931361-5f27-4544-af85-c299418c0c3d" providerId="ADAL" clId="{5503B74D-C225-4A55-85EE-056268BFFDF3}" dt="2022-08-05T04:01:04.710" v="316"/>
          <ac:picMkLst>
            <pc:docMk/>
            <pc:sldMk cId="1236983740" sldId="3895"/>
            <ac:picMk id="22" creationId="{9D702A5B-5F12-40A3-9D4C-E7ED57C615BD}"/>
          </ac:picMkLst>
        </pc:picChg>
        <pc:picChg chg="add mod">
          <ac:chgData name="Miuccia Chan" userId="58931361-5f27-4544-af85-c299418c0c3d" providerId="ADAL" clId="{5503B74D-C225-4A55-85EE-056268BFFDF3}" dt="2022-08-05T04:01:04.710" v="316"/>
          <ac:picMkLst>
            <pc:docMk/>
            <pc:sldMk cId="1236983740" sldId="3895"/>
            <ac:picMk id="23" creationId="{70717B61-159F-4770-9E2E-5895C23FBD5D}"/>
          </ac:picMkLst>
        </pc:picChg>
        <pc:picChg chg="add mod">
          <ac:chgData name="Miuccia Chan" userId="58931361-5f27-4544-af85-c299418c0c3d" providerId="ADAL" clId="{5503B74D-C225-4A55-85EE-056268BFFDF3}" dt="2022-08-05T04:01:04.710" v="316"/>
          <ac:picMkLst>
            <pc:docMk/>
            <pc:sldMk cId="1236983740" sldId="3895"/>
            <ac:picMk id="24" creationId="{FACD123E-8EBF-4857-9B31-EE6DABB14604}"/>
          </ac:picMkLst>
        </pc:picChg>
        <pc:picChg chg="del">
          <ac:chgData name="Miuccia Chan" userId="58931361-5f27-4544-af85-c299418c0c3d" providerId="ADAL" clId="{5503B74D-C225-4A55-85EE-056268BFFDF3}" dt="2022-08-05T06:09:42.514" v="712" actId="478"/>
          <ac:picMkLst>
            <pc:docMk/>
            <pc:sldMk cId="1236983740" sldId="3895"/>
            <ac:picMk id="25" creationId="{13A5B1FB-C192-4A2C-A009-D7E70CA495E3}"/>
          </ac:picMkLst>
        </pc:picChg>
        <pc:picChg chg="add mod">
          <ac:chgData name="Miuccia Chan" userId="58931361-5f27-4544-af85-c299418c0c3d" providerId="ADAL" clId="{5503B74D-C225-4A55-85EE-056268BFFDF3}" dt="2022-08-05T06:09:44.329" v="714"/>
          <ac:picMkLst>
            <pc:docMk/>
            <pc:sldMk cId="1236983740" sldId="3895"/>
            <ac:picMk id="28" creationId="{9428D1C0-16B6-46F2-8174-D137ADDAF727}"/>
          </ac:picMkLst>
        </pc:picChg>
        <pc:cxnChg chg="del">
          <ac:chgData name="Miuccia Chan" userId="58931361-5f27-4544-af85-c299418c0c3d" providerId="ADAL" clId="{5503B74D-C225-4A55-85EE-056268BFFDF3}" dt="2022-08-05T06:09:43.469" v="713" actId="478"/>
          <ac:cxnSpMkLst>
            <pc:docMk/>
            <pc:sldMk cId="1236983740" sldId="3895"/>
            <ac:cxnSpMk id="26" creationId="{167D4661-1708-4162-A6DE-A8CCCA357743}"/>
          </ac:cxnSpMkLst>
        </pc:cxnChg>
        <pc:cxnChg chg="add mod">
          <ac:chgData name="Miuccia Chan" userId="58931361-5f27-4544-af85-c299418c0c3d" providerId="ADAL" clId="{5503B74D-C225-4A55-85EE-056268BFFDF3}" dt="2022-08-05T06:09:51.635" v="716" actId="14100"/>
          <ac:cxnSpMkLst>
            <pc:docMk/>
            <pc:sldMk cId="1236983740" sldId="3895"/>
            <ac:cxnSpMk id="29" creationId="{954422D3-7831-4D5B-A035-54D0BE7F566C}"/>
          </ac:cxnSpMkLst>
        </pc:cxnChg>
      </pc:sldChg>
      <pc:sldChg chg="del">
        <pc:chgData name="Miuccia Chan" userId="58931361-5f27-4544-af85-c299418c0c3d" providerId="ADAL" clId="{5503B74D-C225-4A55-85EE-056268BFFDF3}" dt="2022-08-05T03:16:16.508" v="7" actId="47"/>
        <pc:sldMkLst>
          <pc:docMk/>
          <pc:sldMk cId="3145493259" sldId="3901"/>
        </pc:sldMkLst>
      </pc:sldChg>
      <pc:sldChg chg="del">
        <pc:chgData name="Miuccia Chan" userId="58931361-5f27-4544-af85-c299418c0c3d" providerId="ADAL" clId="{5503B74D-C225-4A55-85EE-056268BFFDF3}" dt="2022-08-05T03:16:16.508" v="7" actId="47"/>
        <pc:sldMkLst>
          <pc:docMk/>
          <pc:sldMk cId="2770645947" sldId="3929"/>
        </pc:sldMkLst>
      </pc:sldChg>
      <pc:sldChg chg="del">
        <pc:chgData name="Miuccia Chan" userId="58931361-5f27-4544-af85-c299418c0c3d" providerId="ADAL" clId="{5503B74D-C225-4A55-85EE-056268BFFDF3}" dt="2022-08-05T03:16:16.508" v="7" actId="47"/>
        <pc:sldMkLst>
          <pc:docMk/>
          <pc:sldMk cId="2967594112" sldId="3930"/>
        </pc:sldMkLst>
      </pc:sldChg>
      <pc:sldChg chg="del">
        <pc:chgData name="Miuccia Chan" userId="58931361-5f27-4544-af85-c299418c0c3d" providerId="ADAL" clId="{5503B74D-C225-4A55-85EE-056268BFFDF3}" dt="2022-08-05T03:16:16.508" v="7" actId="47"/>
        <pc:sldMkLst>
          <pc:docMk/>
          <pc:sldMk cId="3525933220" sldId="3931"/>
        </pc:sldMkLst>
      </pc:sldChg>
      <pc:sldChg chg="del">
        <pc:chgData name="Miuccia Chan" userId="58931361-5f27-4544-af85-c299418c0c3d" providerId="ADAL" clId="{5503B74D-C225-4A55-85EE-056268BFFDF3}" dt="2022-08-05T03:16:16.508" v="7" actId="47"/>
        <pc:sldMkLst>
          <pc:docMk/>
          <pc:sldMk cId="1756222738" sldId="3932"/>
        </pc:sldMkLst>
      </pc:sldChg>
      <pc:sldChg chg="del">
        <pc:chgData name="Miuccia Chan" userId="58931361-5f27-4544-af85-c299418c0c3d" providerId="ADAL" clId="{5503B74D-C225-4A55-85EE-056268BFFDF3}" dt="2022-08-05T03:16:16.508" v="7" actId="47"/>
        <pc:sldMkLst>
          <pc:docMk/>
          <pc:sldMk cId="666321686" sldId="3933"/>
        </pc:sldMkLst>
      </pc:sldChg>
      <pc:sldChg chg="del">
        <pc:chgData name="Miuccia Chan" userId="58931361-5f27-4544-af85-c299418c0c3d" providerId="ADAL" clId="{5503B74D-C225-4A55-85EE-056268BFFDF3}" dt="2022-08-05T03:16:43.688" v="11" actId="47"/>
        <pc:sldMkLst>
          <pc:docMk/>
          <pc:sldMk cId="1497746541" sldId="3934"/>
        </pc:sldMkLst>
      </pc:sldChg>
      <pc:sldChg chg="del">
        <pc:chgData name="Miuccia Chan" userId="58931361-5f27-4544-af85-c299418c0c3d" providerId="ADAL" clId="{5503B74D-C225-4A55-85EE-056268BFFDF3}" dt="2022-08-05T03:16:38.071" v="10" actId="47"/>
        <pc:sldMkLst>
          <pc:docMk/>
          <pc:sldMk cId="3662091663" sldId="3935"/>
        </pc:sldMkLst>
      </pc:sldChg>
      <pc:sldChg chg="del">
        <pc:chgData name="Miuccia Chan" userId="58931361-5f27-4544-af85-c299418c0c3d" providerId="ADAL" clId="{5503B74D-C225-4A55-85EE-056268BFFDF3}" dt="2022-08-05T03:16:38.071" v="10" actId="47"/>
        <pc:sldMkLst>
          <pc:docMk/>
          <pc:sldMk cId="2240784760" sldId="3936"/>
        </pc:sldMkLst>
      </pc:sldChg>
      <pc:sldChg chg="del">
        <pc:chgData name="Miuccia Chan" userId="58931361-5f27-4544-af85-c299418c0c3d" providerId="ADAL" clId="{5503B74D-C225-4A55-85EE-056268BFFDF3}" dt="2022-08-05T03:16:38.071" v="10" actId="47"/>
        <pc:sldMkLst>
          <pc:docMk/>
          <pc:sldMk cId="2090768466" sldId="3938"/>
        </pc:sldMkLst>
      </pc:sldChg>
      <pc:sldChg chg="del">
        <pc:chgData name="Miuccia Chan" userId="58931361-5f27-4544-af85-c299418c0c3d" providerId="ADAL" clId="{5503B74D-C225-4A55-85EE-056268BFFDF3}" dt="2022-08-05T03:16:38.071" v="10" actId="47"/>
        <pc:sldMkLst>
          <pc:docMk/>
          <pc:sldMk cId="4255978613" sldId="3939"/>
        </pc:sldMkLst>
      </pc:sldChg>
      <pc:sldChg chg="del">
        <pc:chgData name="Miuccia Chan" userId="58931361-5f27-4544-af85-c299418c0c3d" providerId="ADAL" clId="{5503B74D-C225-4A55-85EE-056268BFFDF3}" dt="2022-08-05T03:16:38.071" v="10" actId="47"/>
        <pc:sldMkLst>
          <pc:docMk/>
          <pc:sldMk cId="933464664" sldId="3948"/>
        </pc:sldMkLst>
      </pc:sldChg>
      <pc:sldChg chg="del">
        <pc:chgData name="Miuccia Chan" userId="58931361-5f27-4544-af85-c299418c0c3d" providerId="ADAL" clId="{5503B74D-C225-4A55-85EE-056268BFFDF3}" dt="2022-08-05T03:16:38.071" v="10" actId="47"/>
        <pc:sldMkLst>
          <pc:docMk/>
          <pc:sldMk cId="3814277106" sldId="3949"/>
        </pc:sldMkLst>
      </pc:sldChg>
      <pc:sldChg chg="del">
        <pc:chgData name="Miuccia Chan" userId="58931361-5f27-4544-af85-c299418c0c3d" providerId="ADAL" clId="{5503B74D-C225-4A55-85EE-056268BFFDF3}" dt="2022-08-05T03:16:45.648" v="12" actId="47"/>
        <pc:sldMkLst>
          <pc:docMk/>
          <pc:sldMk cId="2845687525" sldId="3950"/>
        </pc:sldMkLst>
      </pc:sldChg>
      <pc:sldChg chg="del">
        <pc:chgData name="Miuccia Chan" userId="58931361-5f27-4544-af85-c299418c0c3d" providerId="ADAL" clId="{5503B74D-C225-4A55-85EE-056268BFFDF3}" dt="2022-08-05T03:17:02.064" v="15" actId="47"/>
        <pc:sldMkLst>
          <pc:docMk/>
          <pc:sldMk cId="4294833615" sldId="3951"/>
        </pc:sldMkLst>
      </pc:sldChg>
      <pc:sldChg chg="del">
        <pc:chgData name="Miuccia Chan" userId="58931361-5f27-4544-af85-c299418c0c3d" providerId="ADAL" clId="{5503B74D-C225-4A55-85EE-056268BFFDF3}" dt="2022-08-05T03:17:02.064" v="15" actId="47"/>
        <pc:sldMkLst>
          <pc:docMk/>
          <pc:sldMk cId="3073607884" sldId="3952"/>
        </pc:sldMkLst>
      </pc:sldChg>
      <pc:sldChg chg="del">
        <pc:chgData name="Miuccia Chan" userId="58931361-5f27-4544-af85-c299418c0c3d" providerId="ADAL" clId="{5503B74D-C225-4A55-85EE-056268BFFDF3}" dt="2022-08-05T03:17:02.064" v="15" actId="47"/>
        <pc:sldMkLst>
          <pc:docMk/>
          <pc:sldMk cId="3664055352" sldId="3953"/>
        </pc:sldMkLst>
      </pc:sldChg>
      <pc:sldChg chg="del">
        <pc:chgData name="Miuccia Chan" userId="58931361-5f27-4544-af85-c299418c0c3d" providerId="ADAL" clId="{5503B74D-C225-4A55-85EE-056268BFFDF3}" dt="2022-08-05T03:17:02.064" v="15" actId="47"/>
        <pc:sldMkLst>
          <pc:docMk/>
          <pc:sldMk cId="3480942746" sldId="3954"/>
        </pc:sldMkLst>
      </pc:sldChg>
      <pc:sldChg chg="del">
        <pc:chgData name="Miuccia Chan" userId="58931361-5f27-4544-af85-c299418c0c3d" providerId="ADAL" clId="{5503B74D-C225-4A55-85EE-056268BFFDF3}" dt="2022-08-05T03:17:02.064" v="15" actId="47"/>
        <pc:sldMkLst>
          <pc:docMk/>
          <pc:sldMk cId="138923190" sldId="395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4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3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09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42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6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82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24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75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8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5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C4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7824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03027" y="5708396"/>
            <a:ext cx="2102068" cy="1155700"/>
            <a:chOff x="10490327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C4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490327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92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14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03027" y="5708396"/>
            <a:ext cx="2102068" cy="1155700"/>
            <a:chOff x="10490327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0087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490327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611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93B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76179" y="5708396"/>
            <a:ext cx="2102068" cy="1155700"/>
            <a:chOff x="10563479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93B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63479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003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56A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57891" y="5708396"/>
            <a:ext cx="2102068" cy="1155700"/>
            <a:chOff x="10545191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56A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45191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801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D7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2533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51795" y="5708396"/>
            <a:ext cx="2102068" cy="1155700"/>
            <a:chOff x="10539095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D78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39095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019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734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45699" y="5708396"/>
            <a:ext cx="2102068" cy="1155700"/>
            <a:chOff x="10532999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734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32999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175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1C304FF-9255-455E-A2C3-88D86F03B953}"/>
              </a:ext>
            </a:extLst>
          </p:cNvPr>
          <p:cNvSpPr txBox="1"/>
          <p:nvPr userDrawn="1"/>
        </p:nvSpPr>
        <p:spPr>
          <a:xfrm>
            <a:off x="5044966" y="3105834"/>
            <a:ext cx="210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10563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40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F7A0D26-1A79-4296-8A77-38F5DC3352B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2" y="6095982"/>
            <a:ext cx="15968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1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12.xml"/><Relationship Id="rId7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12.xml"/><Relationship Id="rId7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slide" Target="slide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3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slide" Target="slide20.xml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slide" Target="slide20.xml"/><Relationship Id="rId5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slide" Target="slide20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4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6" Type="http://schemas.openxmlformats.org/officeDocument/2006/relationships/slide" Target="slide20.xml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6" Type="http://schemas.openxmlformats.org/officeDocument/2006/relationships/slide" Target="slide20.xml"/><Relationship Id="rId5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6" Type="http://schemas.openxmlformats.org/officeDocument/2006/relationships/slide" Target="slide20.xml"/><Relationship Id="rId5" Type="http://schemas.openxmlformats.org/officeDocument/2006/relationships/slide" Target="slide12.xml"/><Relationship Id="rId10" Type="http://schemas.openxmlformats.org/officeDocument/2006/relationships/image" Target="../media/image49.png"/><Relationship Id="rId4" Type="http://schemas.openxmlformats.org/officeDocument/2006/relationships/slide" Target="slide3.xml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0.xml"/><Relationship Id="rId5" Type="http://schemas.openxmlformats.org/officeDocument/2006/relationships/slide" Target="slide12.xml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6" Type="http://schemas.openxmlformats.org/officeDocument/2006/relationships/slide" Target="slide20.xml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5.png"/><Relationship Id="rId7" Type="http://schemas.openxmlformats.org/officeDocument/2006/relationships/slide" Target="slide20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2.xml"/><Relationship Id="rId5" Type="http://schemas.openxmlformats.org/officeDocument/2006/relationships/slide" Target="slide3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slide" Target="slide20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2.xml"/><Relationship Id="rId5" Type="http://schemas.openxmlformats.org/officeDocument/2006/relationships/slide" Target="slide3.xml"/><Relationship Id="rId4" Type="http://schemas.openxmlformats.org/officeDocument/2006/relationships/image" Target="../media/image58.png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5.png"/><Relationship Id="rId7" Type="http://schemas.openxmlformats.org/officeDocument/2006/relationships/slide" Target="slide20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2.xml"/><Relationship Id="rId5" Type="http://schemas.openxmlformats.org/officeDocument/2006/relationships/slide" Target="slide3.xml"/><Relationship Id="rId10" Type="http://schemas.openxmlformats.org/officeDocument/2006/relationships/image" Target="../media/image59.png"/><Relationship Id="rId4" Type="http://schemas.openxmlformats.org/officeDocument/2006/relationships/image" Target="../media/image60.png"/><Relationship Id="rId9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5.png"/><Relationship Id="rId7" Type="http://schemas.openxmlformats.org/officeDocument/2006/relationships/slide" Target="slide20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2.xml"/><Relationship Id="rId11" Type="http://schemas.openxmlformats.org/officeDocument/2006/relationships/image" Target="../media/image61.png"/><Relationship Id="rId5" Type="http://schemas.openxmlformats.org/officeDocument/2006/relationships/slide" Target="slide3.xml"/><Relationship Id="rId10" Type="http://schemas.openxmlformats.org/officeDocument/2006/relationships/image" Target="../media/image59.png"/><Relationship Id="rId4" Type="http://schemas.openxmlformats.org/officeDocument/2006/relationships/image" Target="../media/image62.png"/><Relationship Id="rId9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slide" Target="slide20.xml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6" Type="http://schemas.openxmlformats.org/officeDocument/2006/relationships/slide" Target="slide12.xml"/><Relationship Id="rId11" Type="http://schemas.openxmlformats.org/officeDocument/2006/relationships/image" Target="../media/image61.png"/><Relationship Id="rId5" Type="http://schemas.openxmlformats.org/officeDocument/2006/relationships/slide" Target="slide3.xml"/><Relationship Id="rId10" Type="http://schemas.openxmlformats.org/officeDocument/2006/relationships/image" Target="../media/image59.png"/><Relationship Id="rId4" Type="http://schemas.openxmlformats.org/officeDocument/2006/relationships/image" Target="../media/image64.png"/><Relationship Id="rId9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20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12.xml"/><Relationship Id="rId7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1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20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12.xml"/><Relationship Id="rId7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slide" Target="slide20.xml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3.xml"/><Relationship Id="rId7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slide" Target="slide20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2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F8D926B-2282-48FB-BE7E-DD95401581BC}"/>
              </a:ext>
            </a:extLst>
          </p:cNvPr>
          <p:cNvGrpSpPr/>
          <p:nvPr/>
        </p:nvGrpSpPr>
        <p:grpSpPr>
          <a:xfrm>
            <a:off x="3211513" y="2905780"/>
            <a:ext cx="2980282" cy="523220"/>
            <a:chOff x="5054600" y="2905780"/>
            <a:chExt cx="2980282" cy="523220"/>
          </a:xfrm>
        </p:grpSpPr>
        <p:sp>
          <p:nvSpPr>
            <p:cNvPr id="6" name="Rectangle: Single Corner Rounded 5">
              <a:extLst>
                <a:ext uri="{FF2B5EF4-FFF2-40B4-BE49-F238E27FC236}">
                  <a16:creationId xmlns:a16="http://schemas.microsoft.com/office/drawing/2014/main" id="{BAFC2EF7-3FF9-4E3F-A72D-C1BAAD2ED91C}"/>
                </a:ext>
              </a:extLst>
            </p:cNvPr>
            <p:cNvSpPr/>
            <p:nvPr/>
          </p:nvSpPr>
          <p:spPr>
            <a:xfrm flipV="1">
              <a:off x="5054600" y="2948921"/>
              <a:ext cx="2980282" cy="459287"/>
            </a:xfrm>
            <a:prstGeom prst="round1Rect">
              <a:avLst>
                <a:gd name="adj" fmla="val 40814"/>
              </a:avLst>
            </a:prstGeom>
            <a:solidFill>
              <a:srgbClr val="594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DE06D7-FCAA-4323-B7F4-DB0B60A2C25C}"/>
                </a:ext>
              </a:extLst>
            </p:cNvPr>
            <p:cNvSpPr txBox="1"/>
            <p:nvPr/>
          </p:nvSpPr>
          <p:spPr>
            <a:xfrm>
              <a:off x="5151435" y="2905780"/>
              <a:ext cx="2883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Comprehension 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7135116-63DD-4662-8241-C53EBD9CCF31}"/>
              </a:ext>
            </a:extLst>
          </p:cNvPr>
          <p:cNvSpPr txBox="1"/>
          <p:nvPr/>
        </p:nvSpPr>
        <p:spPr>
          <a:xfrm>
            <a:off x="3429625" y="3724804"/>
            <a:ext cx="5524337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Dealing with stress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D2CB31-6A21-4099-A144-332B8680E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000">
            <a:off x="9433807" y="994825"/>
            <a:ext cx="2740599" cy="10561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024B5E-8F67-489B-B01D-9938AE944D02}"/>
              </a:ext>
            </a:extLst>
          </p:cNvPr>
          <p:cNvSpPr txBox="1"/>
          <p:nvPr/>
        </p:nvSpPr>
        <p:spPr>
          <a:xfrm>
            <a:off x="10217676" y="478494"/>
            <a:ext cx="1834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Unit 1</a:t>
            </a:r>
          </a:p>
        </p:txBody>
      </p:sp>
    </p:spTree>
    <p:extLst>
      <p:ext uri="{BB962C8B-B14F-4D97-AF65-F5344CB8AC3E}">
        <p14:creationId xmlns:p14="http://schemas.microsoft.com/office/powerpoint/2010/main" val="307573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504C2-2EC1-4EC7-8436-3CF416DF86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90066" y="565302"/>
            <a:ext cx="5411868" cy="27798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C6085C-5EF8-4EB7-A8DD-1DE4B1CAD4C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0780" y="4418433"/>
            <a:ext cx="11990440" cy="12009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BB60D6-ACA2-409F-80A2-99186528E6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906603" y="1493756"/>
            <a:ext cx="426094" cy="43452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768108-819B-4308-8C04-A53BDA79B053}"/>
              </a:ext>
            </a:extLst>
          </p:cNvPr>
          <p:cNvCxnSpPr>
            <a:cxnSpLocks/>
          </p:cNvCxnSpPr>
          <p:nvPr/>
        </p:nvCxnSpPr>
        <p:spPr>
          <a:xfrm>
            <a:off x="3243829" y="4785354"/>
            <a:ext cx="1655549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64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504C2-2EC1-4EC7-8436-3CF416DF86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081756" y="523886"/>
            <a:ext cx="6028488" cy="29051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C6085C-5EF8-4EB7-A8DD-1DE4B1CAD4C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21874" y="4287831"/>
            <a:ext cx="11948251" cy="146385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768108-819B-4308-8C04-A53BDA79B053}"/>
              </a:ext>
            </a:extLst>
          </p:cNvPr>
          <p:cNvCxnSpPr>
            <a:cxnSpLocks/>
          </p:cNvCxnSpPr>
          <p:nvPr/>
        </p:nvCxnSpPr>
        <p:spPr>
          <a:xfrm>
            <a:off x="6197009" y="5626581"/>
            <a:ext cx="3116324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7B36AB93-28A6-4D40-8EA5-6A1707182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646959" y="2430733"/>
            <a:ext cx="426094" cy="43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1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F5E5C-C64E-4B17-90DB-7F8EB6F670A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2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3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6B493E-5D67-4237-B9C0-9A1164589B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42879" y="1050127"/>
            <a:ext cx="11106242" cy="16847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E2CBDA-3D16-4053-B771-3AE9E1D929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275203" y="3901617"/>
            <a:ext cx="11554171" cy="1924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738F1C-6487-4054-8540-AF3C10D4F61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>
            <a:off x="5467628" y="1460030"/>
            <a:ext cx="6156000" cy="37727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86AA48-AFB5-4E13-9CC8-6EF402D2E46C}"/>
              </a:ext>
            </a:extLst>
          </p:cNvPr>
          <p:cNvCxnSpPr>
            <a:cxnSpLocks/>
          </p:cNvCxnSpPr>
          <p:nvPr/>
        </p:nvCxnSpPr>
        <p:spPr>
          <a:xfrm>
            <a:off x="5263058" y="5663425"/>
            <a:ext cx="349072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8CC708-9D82-47ED-B9ED-079C3B61C83B}"/>
              </a:ext>
            </a:extLst>
          </p:cNvPr>
          <p:cNvCxnSpPr>
            <a:cxnSpLocks/>
          </p:cNvCxnSpPr>
          <p:nvPr/>
        </p:nvCxnSpPr>
        <p:spPr>
          <a:xfrm>
            <a:off x="5934824" y="4334719"/>
            <a:ext cx="683146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076AB02-D49F-43EE-85FD-5913296B8671}"/>
              </a:ext>
            </a:extLst>
          </p:cNvPr>
          <p:cNvSpPr/>
          <p:nvPr/>
        </p:nvSpPr>
        <p:spPr>
          <a:xfrm>
            <a:off x="636106" y="1556293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8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F5E5C-C64E-4B17-90DB-7F8EB6F670A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CBEA7BB-B0F0-4EDB-AD5F-BF19061A20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2879" y="1050127"/>
            <a:ext cx="11106242" cy="16847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1AE9D9-6BFD-495E-91FD-402915C3B6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467628" y="1460030"/>
            <a:ext cx="6156000" cy="3772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4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5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6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E2CBDA-3D16-4053-B771-3AE9E1D9294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97" r="2797"/>
          <a:stretch/>
        </p:blipFill>
        <p:spPr>
          <a:xfrm>
            <a:off x="173502" y="4070196"/>
            <a:ext cx="11844996" cy="17653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738F1C-6487-4054-8540-AF3C10D4F61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/>
          <a:stretch/>
        </p:blipFill>
        <p:spPr>
          <a:xfrm>
            <a:off x="5490488" y="1872380"/>
            <a:ext cx="6116055" cy="37482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86AA48-AFB5-4E13-9CC8-6EF402D2E46C}"/>
              </a:ext>
            </a:extLst>
          </p:cNvPr>
          <p:cNvCxnSpPr>
            <a:cxnSpLocks/>
          </p:cNvCxnSpPr>
          <p:nvPr/>
        </p:nvCxnSpPr>
        <p:spPr>
          <a:xfrm>
            <a:off x="10221614" y="5341743"/>
            <a:ext cx="237922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8CC708-9D82-47ED-B9ED-079C3B61C83B}"/>
              </a:ext>
            </a:extLst>
          </p:cNvPr>
          <p:cNvCxnSpPr>
            <a:cxnSpLocks/>
          </p:cNvCxnSpPr>
          <p:nvPr/>
        </p:nvCxnSpPr>
        <p:spPr>
          <a:xfrm>
            <a:off x="3042274" y="5341743"/>
            <a:ext cx="3053726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43A37448-4EB0-4442-A358-355631402E83}"/>
              </a:ext>
            </a:extLst>
          </p:cNvPr>
          <p:cNvSpPr/>
          <p:nvPr/>
        </p:nvSpPr>
        <p:spPr>
          <a:xfrm>
            <a:off x="645884" y="1957603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4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F5E5C-C64E-4B17-90DB-7F8EB6F670A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664F95D-3366-4142-BB68-ABC6882FEA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2879" y="1050127"/>
            <a:ext cx="11106242" cy="16847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964CF5-A2F2-42A1-B242-A399C2C5D0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467628" y="1460030"/>
            <a:ext cx="6156000" cy="3772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4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5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6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E2CBDA-3D16-4053-B771-3AE9E1D9294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" r="4"/>
          <a:stretch/>
        </p:blipFill>
        <p:spPr>
          <a:xfrm>
            <a:off x="84000" y="4264189"/>
            <a:ext cx="12024000" cy="132208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6743C-7EBA-4D30-8960-D1629FBB1AC2}"/>
              </a:ext>
            </a:extLst>
          </p:cNvPr>
          <p:cNvCxnSpPr>
            <a:cxnSpLocks/>
          </p:cNvCxnSpPr>
          <p:nvPr/>
        </p:nvCxnSpPr>
        <p:spPr>
          <a:xfrm>
            <a:off x="10383339" y="5084406"/>
            <a:ext cx="504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F738F1C-6487-4054-8540-AF3C10D4F61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/>
          <a:stretch/>
        </p:blipFill>
        <p:spPr>
          <a:xfrm>
            <a:off x="5490488" y="2247205"/>
            <a:ext cx="6120000" cy="39277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86AA48-AFB5-4E13-9CC8-6EF402D2E46C}"/>
              </a:ext>
            </a:extLst>
          </p:cNvPr>
          <p:cNvCxnSpPr>
            <a:cxnSpLocks/>
          </p:cNvCxnSpPr>
          <p:nvPr/>
        </p:nvCxnSpPr>
        <p:spPr>
          <a:xfrm>
            <a:off x="1512935" y="5093892"/>
            <a:ext cx="4032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448FC86-A5B6-4B6F-8C87-87E0BD3BC2A6}"/>
              </a:ext>
            </a:extLst>
          </p:cNvPr>
          <p:cNvSpPr/>
          <p:nvPr/>
        </p:nvSpPr>
        <p:spPr>
          <a:xfrm>
            <a:off x="656410" y="2358038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F949069-68EF-4774-85B3-1B11FAF930E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/>
          <a:stretch/>
        </p:blipFill>
        <p:spPr>
          <a:xfrm>
            <a:off x="5490488" y="1872380"/>
            <a:ext cx="6116055" cy="37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9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F5E5C-C64E-4B17-90DB-7F8EB6F670A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51F35A9-5336-45E1-9F9E-39A9806DF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7" r="17"/>
          <a:stretch/>
        </p:blipFill>
        <p:spPr>
          <a:xfrm>
            <a:off x="275203" y="4127849"/>
            <a:ext cx="11379200" cy="1554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3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4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5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C7FD30F-A342-4619-A5C1-AFF590E6D6A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93562" y="1222735"/>
            <a:ext cx="11404876" cy="12661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1E06D0D-E3AE-486C-82F4-CCCB979904A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20878" y="2072933"/>
            <a:ext cx="10977560" cy="396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6743C-7EBA-4D30-8960-D1629FBB1AC2}"/>
              </a:ext>
            </a:extLst>
          </p:cNvPr>
          <p:cNvCxnSpPr>
            <a:cxnSpLocks/>
          </p:cNvCxnSpPr>
          <p:nvPr/>
        </p:nvCxnSpPr>
        <p:spPr>
          <a:xfrm>
            <a:off x="3601246" y="4891898"/>
            <a:ext cx="1681954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623AEE-3877-485E-9DB0-9327B9BFCDE2}"/>
              </a:ext>
            </a:extLst>
          </p:cNvPr>
          <p:cNvCxnSpPr>
            <a:cxnSpLocks/>
          </p:cNvCxnSpPr>
          <p:nvPr/>
        </p:nvCxnSpPr>
        <p:spPr>
          <a:xfrm>
            <a:off x="9955911" y="5258787"/>
            <a:ext cx="1548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80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F5E5C-C64E-4B17-90DB-7F8EB6F670A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2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3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6B493E-5D67-4237-B9C0-9A1164589B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57955" y="580228"/>
            <a:ext cx="10832249" cy="27618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E2CBDA-3D16-4053-B771-3AE9E1D929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250" r="119"/>
          <a:stretch/>
        </p:blipFill>
        <p:spPr>
          <a:xfrm>
            <a:off x="313679" y="4413557"/>
            <a:ext cx="11639709" cy="93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738F1C-6487-4054-8540-AF3C10D4F61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249797" y="1671937"/>
            <a:ext cx="1764000" cy="32494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86AA48-AFB5-4E13-9CC8-6EF402D2E46C}"/>
              </a:ext>
            </a:extLst>
          </p:cNvPr>
          <p:cNvCxnSpPr>
            <a:cxnSpLocks/>
          </p:cNvCxnSpPr>
          <p:nvPr/>
        </p:nvCxnSpPr>
        <p:spPr>
          <a:xfrm>
            <a:off x="4641219" y="4858979"/>
            <a:ext cx="969359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F5D6505-78F8-4BFC-96C4-7FFF114BDBE7}"/>
              </a:ext>
            </a:extLst>
          </p:cNvPr>
          <p:cNvSpPr/>
          <p:nvPr/>
        </p:nvSpPr>
        <p:spPr>
          <a:xfrm>
            <a:off x="1410610" y="1741138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1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F5E5C-C64E-4B17-90DB-7F8EB6F670A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EBD587-A6E8-4FFA-B130-58C752B254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57955" y="580228"/>
            <a:ext cx="10832249" cy="27618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E79022-95A6-45A4-A61D-38B439FF27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49797" y="1671937"/>
            <a:ext cx="1764000" cy="324949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518EE1EE-2480-4F91-8BE3-BAC21161D2B5}"/>
              </a:ext>
            </a:extLst>
          </p:cNvPr>
          <p:cNvSpPr/>
          <p:nvPr/>
        </p:nvSpPr>
        <p:spPr>
          <a:xfrm>
            <a:off x="1399321" y="2052969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4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5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6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E2CBDA-3D16-4053-B771-3AE9E1D9294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>
            <a:off x="475795" y="3836810"/>
            <a:ext cx="11240409" cy="21192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738F1C-6487-4054-8540-AF3C10D4F61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504717" y="1995819"/>
            <a:ext cx="632205" cy="25102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86AA48-AFB5-4E13-9CC8-6EF402D2E46C}"/>
              </a:ext>
            </a:extLst>
          </p:cNvPr>
          <p:cNvCxnSpPr>
            <a:cxnSpLocks/>
          </p:cNvCxnSpPr>
          <p:nvPr/>
        </p:nvCxnSpPr>
        <p:spPr>
          <a:xfrm>
            <a:off x="2657004" y="5859226"/>
            <a:ext cx="718374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9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F5E5C-C64E-4B17-90DB-7F8EB6F670A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FD6DE8-2BFF-471A-85E3-EF9ABD9F1C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57955" y="580228"/>
            <a:ext cx="10832249" cy="27618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8C658E-69BA-4318-89E5-120D5AA17B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49797" y="1671937"/>
            <a:ext cx="1764000" cy="324949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C67D41E2-B26B-463B-9470-0B7088EA937B}"/>
              </a:ext>
            </a:extLst>
          </p:cNvPr>
          <p:cNvSpPr/>
          <p:nvPr/>
        </p:nvSpPr>
        <p:spPr>
          <a:xfrm>
            <a:off x="6901370" y="2126244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4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5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6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38F1C-6487-4054-8540-AF3C10D4F61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8984" b="3158"/>
          <a:stretch/>
        </p:blipFill>
        <p:spPr>
          <a:xfrm>
            <a:off x="8790415" y="2143908"/>
            <a:ext cx="634374" cy="1606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48EBA9-ADEE-4948-AF0C-70787D8B6A3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/>
          <a:stretch/>
        </p:blipFill>
        <p:spPr>
          <a:xfrm>
            <a:off x="475795" y="3750790"/>
            <a:ext cx="11240409" cy="238159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035011-773D-416D-951D-99C8D50E9F81}"/>
              </a:ext>
            </a:extLst>
          </p:cNvPr>
          <p:cNvCxnSpPr>
            <a:cxnSpLocks/>
          </p:cNvCxnSpPr>
          <p:nvPr/>
        </p:nvCxnSpPr>
        <p:spPr>
          <a:xfrm>
            <a:off x="2899645" y="4490067"/>
            <a:ext cx="690221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A1AE8CFD-639F-4DB1-912A-B5E128600C2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504717" y="1995819"/>
            <a:ext cx="632205" cy="25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4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F5E5C-C64E-4B17-90DB-7F8EB6F670A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7114B6-4B14-426C-8920-F06B63DA5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57955" y="580228"/>
            <a:ext cx="10832249" cy="27618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8EB3B6A-3C33-4D51-8580-F982FBF253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49797" y="1671937"/>
            <a:ext cx="1764000" cy="324949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D65334C2-C89A-49BF-B383-E2851BA3CE03}"/>
              </a:ext>
            </a:extLst>
          </p:cNvPr>
          <p:cNvSpPr/>
          <p:nvPr/>
        </p:nvSpPr>
        <p:spPr>
          <a:xfrm>
            <a:off x="6924599" y="2729426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B</a:t>
            </a:r>
            <a:endParaRPr lang="en-US" sz="2400" dirty="0"/>
          </a:p>
        </p:txBody>
      </p:sp>
      <p:sp>
        <p:nvSpPr>
          <p:cNvPr id="14" name="Rectangle: Rounded Corners 13">
            <a:hlinkClick r:id="rId4" action="ppaction://hlinksldjump"/>
            <a:extLst>
              <a:ext uri="{FF2B5EF4-FFF2-40B4-BE49-F238E27FC236}">
                <a16:creationId xmlns:a16="http://schemas.microsoft.com/office/drawing/2014/main" id="{4E1092E2-3383-4E3C-BAB8-3638F67D020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5" name="Rectangle: Rounded Corners 14">
            <a:hlinkClick r:id="rId5" action="ppaction://hlinksldjump"/>
            <a:extLst>
              <a:ext uri="{FF2B5EF4-FFF2-40B4-BE49-F238E27FC236}">
                <a16:creationId xmlns:a16="http://schemas.microsoft.com/office/drawing/2014/main" id="{393231A2-C676-4645-ABBA-81418AB4FBE1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16" name="Rectangle: Rounded Corners 15">
            <a:hlinkClick r:id="rId6" action="ppaction://hlinksldjump"/>
            <a:extLst>
              <a:ext uri="{FF2B5EF4-FFF2-40B4-BE49-F238E27FC236}">
                <a16:creationId xmlns:a16="http://schemas.microsoft.com/office/drawing/2014/main" id="{6BB15018-FB4D-4838-A3CC-F3F77BA45ADE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38F1C-6487-4054-8540-AF3C10D4F61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242" b="9242"/>
          <a:stretch/>
        </p:blipFill>
        <p:spPr>
          <a:xfrm>
            <a:off x="7296313" y="2721109"/>
            <a:ext cx="1800000" cy="2495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BE9B5BF-71F7-4415-A718-866E099DFA4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/>
          <a:stretch/>
        </p:blipFill>
        <p:spPr>
          <a:xfrm>
            <a:off x="281424" y="4215711"/>
            <a:ext cx="11464745" cy="124637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1A9A275-62BF-4222-AE16-62F2A2D760CD}"/>
              </a:ext>
            </a:extLst>
          </p:cNvPr>
          <p:cNvCxnSpPr>
            <a:cxnSpLocks/>
          </p:cNvCxnSpPr>
          <p:nvPr/>
        </p:nvCxnSpPr>
        <p:spPr>
          <a:xfrm>
            <a:off x="1376881" y="5014308"/>
            <a:ext cx="463208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EB3232C-3E43-4B10-9256-322F06B76B3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504717" y="1995819"/>
            <a:ext cx="632205" cy="2510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C5CA7D3-1C85-4013-B577-CA37CBDAC07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8984" b="3158"/>
          <a:stretch/>
        </p:blipFill>
        <p:spPr>
          <a:xfrm>
            <a:off x="8790415" y="2143908"/>
            <a:ext cx="634374" cy="16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0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B26A594-DE0A-4DB4-8379-AB0F4B5BAFE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46825" y="1797050"/>
            <a:ext cx="5845175" cy="32639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3600" b="1" dirty="0"/>
              <a:t>Part A</a:t>
            </a:r>
          </a:p>
          <a:p>
            <a:pPr>
              <a:lnSpc>
                <a:spcPct val="160000"/>
              </a:lnSpc>
            </a:pPr>
            <a:r>
              <a:rPr lang="en-US" sz="3600" b="1" dirty="0"/>
              <a:t>Part B</a:t>
            </a:r>
          </a:p>
          <a:p>
            <a:pPr>
              <a:lnSpc>
                <a:spcPct val="160000"/>
              </a:lnSpc>
            </a:pPr>
            <a:r>
              <a:rPr lang="en-US" sz="3600" b="1" dirty="0"/>
              <a:t>Part C</a:t>
            </a:r>
          </a:p>
        </p:txBody>
      </p:sp>
      <p:pic>
        <p:nvPicPr>
          <p:cNvPr id="4" name="Graphic 3" descr="Circle with left arrow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84B98F09-4F4F-48AE-AC56-DCDC28B66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029575" y="1935988"/>
            <a:ext cx="819150" cy="819150"/>
          </a:xfrm>
          <a:prstGeom prst="rect">
            <a:avLst/>
          </a:prstGeom>
        </p:spPr>
      </p:pic>
      <p:pic>
        <p:nvPicPr>
          <p:cNvPr id="7" name="Graphic 6" descr="Circle with left arrow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07249F52-5E0E-40BC-9513-F23CF1E08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029575" y="2965450"/>
            <a:ext cx="819150" cy="819150"/>
          </a:xfrm>
          <a:prstGeom prst="rect">
            <a:avLst/>
          </a:prstGeom>
        </p:spPr>
      </p:pic>
      <p:pic>
        <p:nvPicPr>
          <p:cNvPr id="8" name="Graphic 7" descr="Circle with left arrow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45F8EFC5-5B08-46C0-ABB7-0B98A8997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029575" y="3968750"/>
            <a:ext cx="819150" cy="819150"/>
          </a:xfrm>
          <a:prstGeom prst="rect">
            <a:avLst/>
          </a:prstGeom>
        </p:spPr>
      </p:pic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901ED5CD-E395-4C53-A555-685FB4FFDA2E}"/>
              </a:ext>
            </a:extLst>
          </p:cNvPr>
          <p:cNvSpPr/>
          <p:nvPr/>
        </p:nvSpPr>
        <p:spPr>
          <a:xfrm flipV="1">
            <a:off x="0" y="2602132"/>
            <a:ext cx="4521200" cy="1182468"/>
          </a:xfrm>
          <a:prstGeom prst="round1Rect">
            <a:avLst>
              <a:gd name="adj" fmla="val 40814"/>
            </a:avLst>
          </a:prstGeom>
          <a:solidFill>
            <a:srgbClr val="D7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1B470-CD1A-4252-B24F-3ED62F09C7E6}"/>
              </a:ext>
            </a:extLst>
          </p:cNvPr>
          <p:cNvSpPr txBox="1"/>
          <p:nvPr/>
        </p:nvSpPr>
        <p:spPr>
          <a:xfrm>
            <a:off x="1409700" y="2768600"/>
            <a:ext cx="372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54224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4F270-CCD1-4060-9794-D61CAA09B0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93940" y="523886"/>
            <a:ext cx="9927928" cy="296569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3A5B1FB-C192-4A2C-A009-D7E70CA495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7533" y="4119265"/>
            <a:ext cx="10903310" cy="176224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7079875" y="5775448"/>
            <a:ext cx="585429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5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6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960565" y="584846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361834" y="528483"/>
            <a:ext cx="557109" cy="26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9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2EED4D-CC28-4700-8198-CB59E81BFB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93940" y="523886"/>
            <a:ext cx="9927928" cy="2965691"/>
          </a:xfrm>
          <a:prstGeom prst="rect">
            <a:avLst/>
          </a:prstGeom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5E0D2F-D6A3-4801-9C61-5277465903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361834" y="528483"/>
            <a:ext cx="557109" cy="267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3A5B1FB-C192-4A2C-A009-D7E70CA495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7141" y="4447832"/>
            <a:ext cx="11676230" cy="127563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5906034" y="5613321"/>
            <a:ext cx="1070499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5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6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970132" y="1010573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836605" y="943061"/>
            <a:ext cx="2448000" cy="33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8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A17B59-A75F-4553-BA01-E83F5AFA23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93940" y="523886"/>
            <a:ext cx="9927928" cy="2965691"/>
          </a:xfrm>
          <a:prstGeom prst="rect">
            <a:avLst/>
          </a:prstGeom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638B85-08CC-4FDB-8642-E32D3B5576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361834" y="528483"/>
            <a:ext cx="557109" cy="267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3A5B1FB-C192-4A2C-A009-D7E70CA495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7417" y="4437202"/>
            <a:ext cx="11704868" cy="12774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8387962" y="5215010"/>
            <a:ext cx="767327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5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6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960565" y="1419540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273915" y="1342452"/>
            <a:ext cx="680127" cy="288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E920C2-5139-44C2-90E0-67BAA4D43F5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36605" y="943061"/>
            <a:ext cx="2448000" cy="33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8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30CA56-68AF-44FB-966B-E1E591E007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93940" y="523886"/>
            <a:ext cx="9927928" cy="2965691"/>
          </a:xfrm>
          <a:prstGeom prst="rect">
            <a:avLst/>
          </a:prstGeom>
          <a:effectLst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8668F14-3DD4-48E2-9065-95753A04DA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361834" y="528483"/>
            <a:ext cx="557109" cy="2671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156C172-DF18-459E-BCCE-1F88565BD7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4902" y="4013463"/>
            <a:ext cx="11782196" cy="2059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sp>
        <p:nvSpPr>
          <p:cNvPr id="18" name="Rectangle: Rounded Corners 17">
            <a:hlinkClick r:id="rId5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6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960565" y="1850451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E33FF81-649E-4C08-BDF4-BACADA5C8F14}"/>
              </a:ext>
            </a:extLst>
          </p:cNvPr>
          <p:cNvCxnSpPr>
            <a:cxnSpLocks/>
          </p:cNvCxnSpPr>
          <p:nvPr/>
        </p:nvCxnSpPr>
        <p:spPr>
          <a:xfrm>
            <a:off x="3613484" y="4814379"/>
            <a:ext cx="792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BFDBD705-E97A-41C0-AF92-E2E7A7864C4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836605" y="943061"/>
            <a:ext cx="2448000" cy="3316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895188" y="1794376"/>
            <a:ext cx="720000" cy="256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AD7D49B-6DC3-4AC9-B626-8A61DC3E33A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273915" y="1342452"/>
            <a:ext cx="680127" cy="28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7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FFDB6D-E10F-42BB-A784-CC79F0BBC8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93940" y="523886"/>
            <a:ext cx="9927928" cy="2965691"/>
          </a:xfrm>
          <a:prstGeom prst="rect">
            <a:avLst/>
          </a:prstGeom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40BDE9-74F0-45E5-9432-890DC44CAC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361834" y="528483"/>
            <a:ext cx="557109" cy="267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3A5B1FB-C192-4A2C-A009-D7E70CA495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0895" y="4307754"/>
            <a:ext cx="11146733" cy="128901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D4661-1708-4162-A6DE-A8CCCA357743}"/>
              </a:ext>
            </a:extLst>
          </p:cNvPr>
          <p:cNvCxnSpPr>
            <a:cxnSpLocks/>
          </p:cNvCxnSpPr>
          <p:nvPr/>
        </p:nvCxnSpPr>
        <p:spPr>
          <a:xfrm>
            <a:off x="4299418" y="4746823"/>
            <a:ext cx="1186982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hlinkClick r:id="rId5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6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960565" y="2281207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633512" y="2209107"/>
            <a:ext cx="2472012" cy="36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71434F-7F62-4736-9C2F-83114756813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36605" y="943061"/>
            <a:ext cx="2448000" cy="331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A7019E-1FE3-4B60-8E4C-A78BB9CDB8B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273915" y="1342452"/>
            <a:ext cx="680127" cy="2880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7232F22-F727-44AD-B1B8-7EE25B9D859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895188" y="1794376"/>
            <a:ext cx="720000" cy="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87DDC2-4311-408B-A46B-4D13AD491E6B}"/>
              </a:ext>
            </a:extLst>
          </p:cNvPr>
          <p:cNvSpPr/>
          <p:nvPr/>
        </p:nvSpPr>
        <p:spPr>
          <a:xfrm>
            <a:off x="0" y="0"/>
            <a:ext cx="12192000" cy="365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C0A518-2A49-4CD5-9A38-89FC69339C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93940" y="523886"/>
            <a:ext cx="9927928" cy="2965691"/>
          </a:xfrm>
          <a:prstGeom prst="rect">
            <a:avLst/>
          </a:prstGeom>
          <a:effectLst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6FFBEF0-1066-4929-8ABD-6080BBEF8C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361834" y="528483"/>
            <a:ext cx="557109" cy="2671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951CE7-0737-4A52-B162-BAD8F3BB5A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0895" y="4309298"/>
            <a:ext cx="11146733" cy="12859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266E6-D8E4-43DA-9E2E-3BE47BE9EC3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C</a:t>
            </a:r>
            <a:endParaRPr lang="en-US" sz="2400" dirty="0"/>
          </a:p>
        </p:txBody>
      </p:sp>
      <p:sp>
        <p:nvSpPr>
          <p:cNvPr id="18" name="Rectangle: Rounded Corners 17">
            <a:hlinkClick r:id="rId5" action="ppaction://hlinksldjump"/>
            <a:extLst>
              <a:ext uri="{FF2B5EF4-FFF2-40B4-BE49-F238E27FC236}">
                <a16:creationId xmlns:a16="http://schemas.microsoft.com/office/drawing/2014/main" id="{142761B0-DF05-4BA4-AB03-598E27549A34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Rectangle: Rounded Corners 18">
            <a:hlinkClick r:id="rId6" action="ppaction://hlinksldjump"/>
            <a:extLst>
              <a:ext uri="{FF2B5EF4-FFF2-40B4-BE49-F238E27FC236}">
                <a16:creationId xmlns:a16="http://schemas.microsoft.com/office/drawing/2014/main" id="{A49A937C-B406-40A6-B610-25628E9F7986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B</a:t>
            </a:r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>
                <a16:creationId xmlns:a16="http://schemas.microsoft.com/office/drawing/2014/main" id="{8C82FA97-734D-454D-9DAE-9596B867330A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04681F-ED77-4B94-8098-706DE7683D7A}"/>
              </a:ext>
            </a:extLst>
          </p:cNvPr>
          <p:cNvSpPr/>
          <p:nvPr/>
        </p:nvSpPr>
        <p:spPr>
          <a:xfrm>
            <a:off x="970132" y="2705236"/>
            <a:ext cx="333375" cy="247650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0B126-28AF-47A3-AA8F-B95A86F2E16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891047" y="2619782"/>
            <a:ext cx="436920" cy="28318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AC3650-55C6-4452-B843-8A72A5DD7657}"/>
              </a:ext>
            </a:extLst>
          </p:cNvPr>
          <p:cNvCxnSpPr>
            <a:cxnSpLocks/>
          </p:cNvCxnSpPr>
          <p:nvPr/>
        </p:nvCxnSpPr>
        <p:spPr>
          <a:xfrm>
            <a:off x="8524186" y="5113937"/>
            <a:ext cx="495636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C0F870E6-5D52-4E1D-AF15-C2B484C3E52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36605" y="943061"/>
            <a:ext cx="2448000" cy="3316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DCA69D2-A31C-4E43-A724-DED7273D345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273915" y="1342452"/>
            <a:ext cx="680127" cy="28805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0D7942E-8108-4D51-BB00-F55881B63CE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895188" y="1794376"/>
            <a:ext cx="720000" cy="256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1B2047C-AEC6-48D8-AC36-F990FC69A00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633512" y="2209107"/>
            <a:ext cx="247201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2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483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9">
            <a:extLst>
              <a:ext uri="{FF2B5EF4-FFF2-40B4-BE49-F238E27FC236}">
                <a16:creationId xmlns:a16="http://schemas.microsoft.com/office/drawing/2014/main" id="{7DD578FE-BA47-4FC0-8A52-7850DCAB3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168" y="633599"/>
            <a:ext cx="11330031" cy="51140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r>
              <a:rPr lang="en-US" altLang="zh-HK" sz="1900" b="1" dirty="0">
                <a:latin typeface="+mn-lt"/>
                <a:cs typeface="+mn-cs"/>
              </a:rPr>
              <a:t>Acknowledgments</a:t>
            </a:r>
            <a:endParaRPr lang="en-US" altLang="zh-TW" sz="1900" b="1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r>
              <a:rPr lang="en-US" altLang="zh-HK" sz="1300" dirty="0">
                <a:latin typeface="+mn-lt"/>
                <a:cs typeface="+mn-cs"/>
              </a:rPr>
              <a:t>We are grateful to the following for permission to reproduce copyright photographs: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altLang="zh-HK" sz="1300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HK" sz="1300" dirty="0" err="1">
                <a:latin typeface="+mn-lt"/>
                <a:cs typeface="+mn-cs"/>
              </a:rPr>
              <a:t>LeManna</a:t>
            </a:r>
            <a:r>
              <a:rPr lang="en-US" altLang="zh-HK" sz="1300" dirty="0">
                <a:latin typeface="+mn-lt"/>
                <a:cs typeface="+mn-cs"/>
              </a:rPr>
              <a:t>. Shutterstock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altLang="zh-HK" sz="1300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SzTx/>
            </a:pPr>
            <a:r>
              <a:rPr lang="en-US" altLang="zh-HK" sz="1300" dirty="0">
                <a:latin typeface="+mn-lt"/>
                <a:cs typeface="+mn-cs"/>
              </a:rPr>
              <a:t>Every effort has been made to trace copyright, but in the event of any accidental infringement, we shall be pleased to come to a suitable arrangement with the rightful owner.</a:t>
            </a:r>
            <a:endParaRPr lang="en-US" altLang="zh-TW" sz="1300" dirty="0">
              <a:latin typeface="+mn-lt"/>
              <a:cs typeface="+mn-cs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kumimoji="0" lang="en-US" altLang="zh-TW" sz="19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53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504C2-2EC1-4EC7-8436-3CF416DF86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668374" y="801509"/>
            <a:ext cx="6656747" cy="22355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C6085C-5EF8-4EB7-A8DD-1DE4B1CAD4C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95131" y="4191615"/>
            <a:ext cx="10692497" cy="17144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BB60D6-ACA2-409F-80A2-99186528E6B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863928" y="1848020"/>
            <a:ext cx="5354574" cy="96605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768108-819B-4308-8C04-A53BDA79B053}"/>
              </a:ext>
            </a:extLst>
          </p:cNvPr>
          <p:cNvCxnSpPr>
            <a:cxnSpLocks/>
          </p:cNvCxnSpPr>
          <p:nvPr/>
        </p:nvCxnSpPr>
        <p:spPr>
          <a:xfrm>
            <a:off x="6496611" y="4971824"/>
            <a:ext cx="3908751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D3667F6-53B4-4B5C-B167-254B4726EFC4}"/>
              </a:ext>
            </a:extLst>
          </p:cNvPr>
          <p:cNvCxnSpPr>
            <a:cxnSpLocks/>
          </p:cNvCxnSpPr>
          <p:nvPr/>
        </p:nvCxnSpPr>
        <p:spPr>
          <a:xfrm>
            <a:off x="4773589" y="5825662"/>
            <a:ext cx="3177231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60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504C2-2EC1-4EC7-8436-3CF416DF86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223601" y="548363"/>
            <a:ext cx="5828796" cy="26243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C6085C-5EF8-4EB7-A8DD-1DE4B1CAD4C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22611" y="4446389"/>
            <a:ext cx="11630777" cy="1259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BB60D6-ACA2-409F-80A2-99186528E6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0673" y="2746134"/>
            <a:ext cx="396453" cy="4043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768108-819B-4308-8C04-A53BDA79B053}"/>
              </a:ext>
            </a:extLst>
          </p:cNvPr>
          <p:cNvCxnSpPr>
            <a:cxnSpLocks/>
          </p:cNvCxnSpPr>
          <p:nvPr/>
        </p:nvCxnSpPr>
        <p:spPr>
          <a:xfrm>
            <a:off x="4694663" y="5235209"/>
            <a:ext cx="712563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26DEE2-C625-4FB9-8D84-87C359A3E419}"/>
              </a:ext>
            </a:extLst>
          </p:cNvPr>
          <p:cNvCxnSpPr>
            <a:cxnSpLocks/>
          </p:cNvCxnSpPr>
          <p:nvPr/>
        </p:nvCxnSpPr>
        <p:spPr>
          <a:xfrm>
            <a:off x="1602810" y="5615741"/>
            <a:ext cx="1408019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64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504C2-2EC1-4EC7-8436-3CF416DF86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62674" y="1045805"/>
            <a:ext cx="6466651" cy="18886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C6085C-5EF8-4EB7-A8DD-1DE4B1CAD4C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34016" y="4012604"/>
            <a:ext cx="11523968" cy="19784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BB60D6-ACA2-409F-80A2-99186528E6B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400153" y="1862255"/>
            <a:ext cx="5831870" cy="106102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768108-819B-4308-8C04-A53BDA79B053}"/>
              </a:ext>
            </a:extLst>
          </p:cNvPr>
          <p:cNvCxnSpPr>
            <a:cxnSpLocks/>
          </p:cNvCxnSpPr>
          <p:nvPr/>
        </p:nvCxnSpPr>
        <p:spPr>
          <a:xfrm>
            <a:off x="8385953" y="5160387"/>
            <a:ext cx="3322827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C70509-14AF-4544-95D6-6E0D54218DBD}"/>
              </a:ext>
            </a:extLst>
          </p:cNvPr>
          <p:cNvCxnSpPr>
            <a:cxnSpLocks/>
          </p:cNvCxnSpPr>
          <p:nvPr/>
        </p:nvCxnSpPr>
        <p:spPr>
          <a:xfrm>
            <a:off x="1713699" y="5547468"/>
            <a:ext cx="1630699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4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504C2-2EC1-4EC7-8436-3CF416DF86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32135" y="523886"/>
            <a:ext cx="5527728" cy="26822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C6085C-5EF8-4EB7-A8DD-1DE4B1CAD4C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5152" y="4245107"/>
            <a:ext cx="11901694" cy="16649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BB60D6-ACA2-409F-80A2-99186528E6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0684" y="2732233"/>
            <a:ext cx="420842" cy="42917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768108-819B-4308-8C04-A53BDA79B053}"/>
              </a:ext>
            </a:extLst>
          </p:cNvPr>
          <p:cNvCxnSpPr>
            <a:cxnSpLocks/>
          </p:cNvCxnSpPr>
          <p:nvPr/>
        </p:nvCxnSpPr>
        <p:spPr>
          <a:xfrm>
            <a:off x="1971144" y="4641245"/>
            <a:ext cx="684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62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300E8E-BF5C-4D89-AC83-69632EBD26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36953" y="2782896"/>
            <a:ext cx="9892379" cy="34771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3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5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504C2-2EC1-4EC7-8436-3CF416DF864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31926" y="796663"/>
            <a:ext cx="6256679" cy="16264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BB60D6-ACA2-409F-80A2-99186528E6B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432836" y="1315864"/>
            <a:ext cx="5694336" cy="94783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768108-819B-4308-8C04-A53BDA79B053}"/>
              </a:ext>
            </a:extLst>
          </p:cNvPr>
          <p:cNvCxnSpPr>
            <a:cxnSpLocks/>
          </p:cNvCxnSpPr>
          <p:nvPr/>
        </p:nvCxnSpPr>
        <p:spPr>
          <a:xfrm>
            <a:off x="10796888" y="5169740"/>
            <a:ext cx="42498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E356632-2CD0-4B47-905C-5F8BB0A62818}"/>
              </a:ext>
            </a:extLst>
          </p:cNvPr>
          <p:cNvCxnSpPr>
            <a:cxnSpLocks/>
          </p:cNvCxnSpPr>
          <p:nvPr/>
        </p:nvCxnSpPr>
        <p:spPr>
          <a:xfrm>
            <a:off x="8907316" y="3506059"/>
            <a:ext cx="1878283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7B103D-5DCA-41A7-A95B-EDBF8DE3517A}"/>
              </a:ext>
            </a:extLst>
          </p:cNvPr>
          <p:cNvCxnSpPr>
            <a:cxnSpLocks/>
          </p:cNvCxnSpPr>
          <p:nvPr/>
        </p:nvCxnSpPr>
        <p:spPr>
          <a:xfrm>
            <a:off x="2618088" y="3814949"/>
            <a:ext cx="5453468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1F105FF-6FCB-495A-8810-C4ACEE4D4233}"/>
              </a:ext>
            </a:extLst>
          </p:cNvPr>
          <p:cNvCxnSpPr>
            <a:cxnSpLocks/>
          </p:cNvCxnSpPr>
          <p:nvPr/>
        </p:nvCxnSpPr>
        <p:spPr>
          <a:xfrm>
            <a:off x="2618088" y="5514051"/>
            <a:ext cx="1276579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69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E1A7CEC-68FD-435D-BBBD-3964DEABF2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4000" y="4113586"/>
            <a:ext cx="11844000" cy="174011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3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5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504C2-2EC1-4EC7-8436-3CF416DF864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235715" y="619462"/>
            <a:ext cx="5639046" cy="267154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09885F-D663-45EF-AED2-8FB789F3D2FA}"/>
              </a:ext>
            </a:extLst>
          </p:cNvPr>
          <p:cNvCxnSpPr>
            <a:cxnSpLocks/>
          </p:cNvCxnSpPr>
          <p:nvPr/>
        </p:nvCxnSpPr>
        <p:spPr>
          <a:xfrm>
            <a:off x="5998793" y="4961066"/>
            <a:ext cx="2411429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260E1E7-EBAE-43AC-9694-9ED94328193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2879" y="2258098"/>
            <a:ext cx="458916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4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C6C336-1DD4-4E7B-9984-70D9DF43C051}"/>
              </a:ext>
            </a:extLst>
          </p:cNvPr>
          <p:cNvSpPr/>
          <p:nvPr/>
        </p:nvSpPr>
        <p:spPr>
          <a:xfrm>
            <a:off x="0" y="0"/>
            <a:ext cx="12192000" cy="3721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DA408-20BB-4670-962F-CAB7C521D30F}"/>
              </a:ext>
            </a:extLst>
          </p:cNvPr>
          <p:cNvSpPr txBox="1"/>
          <p:nvPr/>
        </p:nvSpPr>
        <p:spPr>
          <a:xfrm>
            <a:off x="275203" y="62221"/>
            <a:ext cx="170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31825" algn="l"/>
              </a:tabLst>
            </a:pPr>
            <a:r>
              <a:rPr lang="en-US" sz="2400" b="1" dirty="0"/>
              <a:t>Part A</a:t>
            </a:r>
            <a:endParaRPr lang="en-US" sz="2400" dirty="0"/>
          </a:p>
        </p:txBody>
      </p:sp>
      <p:sp>
        <p:nvSpPr>
          <p:cNvPr id="12" name="Rectangle: Rounded Corners 11">
            <a:hlinkClick r:id="rId2" action="ppaction://hlinksldjump"/>
            <a:extLst>
              <a:ext uri="{FF2B5EF4-FFF2-40B4-BE49-F238E27FC236}">
                <a16:creationId xmlns:a16="http://schemas.microsoft.com/office/drawing/2014/main" id="{52245859-FF30-489D-89AC-2F23C95F1076}"/>
              </a:ext>
            </a:extLst>
          </p:cNvPr>
          <p:cNvSpPr/>
          <p:nvPr/>
        </p:nvSpPr>
        <p:spPr>
          <a:xfrm>
            <a:off x="9640389" y="6516928"/>
            <a:ext cx="731520" cy="460667"/>
          </a:xfrm>
          <a:prstGeom prst="roundRect">
            <a:avLst/>
          </a:prstGeom>
          <a:solidFill>
            <a:srgbClr val="D780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ED13338E-64E6-4305-B5AC-4CAD855F95FC}"/>
              </a:ext>
            </a:extLst>
          </p:cNvPr>
          <p:cNvSpPr/>
          <p:nvPr/>
        </p:nvSpPr>
        <p:spPr>
          <a:xfrm>
            <a:off x="1043112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7" name="Rectangle: Rounded Corners 16">
            <a:hlinkClick r:id="rId4" action="ppaction://hlinksldjump"/>
            <a:extLst>
              <a:ext uri="{FF2B5EF4-FFF2-40B4-BE49-F238E27FC236}">
                <a16:creationId xmlns:a16="http://schemas.microsoft.com/office/drawing/2014/main" id="{2CE5FEF8-AAD4-4209-91FF-6C004ACEA5A2}"/>
              </a:ext>
            </a:extLst>
          </p:cNvPr>
          <p:cNvSpPr/>
          <p:nvPr/>
        </p:nvSpPr>
        <p:spPr>
          <a:xfrm>
            <a:off x="11221868" y="6516928"/>
            <a:ext cx="731520" cy="46066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A504C2-2EC1-4EC7-8436-3CF416DF86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499747" y="799297"/>
            <a:ext cx="7192505" cy="23118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C6085C-5EF8-4EB7-A8DD-1DE4B1CAD4C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22892" y="4520397"/>
            <a:ext cx="11946213" cy="100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BB60D6-ACA2-409F-80A2-99186528E6B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067944" y="1871839"/>
            <a:ext cx="6516000" cy="112809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768108-819B-4308-8C04-A53BDA79B053}"/>
              </a:ext>
            </a:extLst>
          </p:cNvPr>
          <p:cNvCxnSpPr>
            <a:cxnSpLocks/>
          </p:cNvCxnSpPr>
          <p:nvPr/>
        </p:nvCxnSpPr>
        <p:spPr>
          <a:xfrm>
            <a:off x="8410222" y="5024397"/>
            <a:ext cx="3543166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007500-1CF6-41D9-B0B2-30DBA196DD17}"/>
              </a:ext>
            </a:extLst>
          </p:cNvPr>
          <p:cNvCxnSpPr>
            <a:cxnSpLocks/>
          </p:cNvCxnSpPr>
          <p:nvPr/>
        </p:nvCxnSpPr>
        <p:spPr>
          <a:xfrm>
            <a:off x="1185194" y="5413864"/>
            <a:ext cx="6987962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3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3E3D83D3FBF4285242008F227B0F5" ma:contentTypeVersion="18" ma:contentTypeDescription="Create a new document." ma:contentTypeScope="" ma:versionID="416a345af103b8b15943facacee7c980">
  <xsd:schema xmlns:xsd="http://www.w3.org/2001/XMLSchema" xmlns:xs="http://www.w3.org/2001/XMLSchema" xmlns:p="http://schemas.microsoft.com/office/2006/metadata/properties" xmlns:ns2="ee126d92-dfc6-4b71-99b6-e4eb8446b015" xmlns:ns3="a2182766-6dcb-4ddf-8a60-b6a89658b128" targetNamespace="http://schemas.microsoft.com/office/2006/metadata/properties" ma:root="true" ma:fieldsID="b78fd4bfd4c1d76e2103d8094eae2190" ns2:_="" ns3:_="">
    <xsd:import namespace="ee126d92-dfc6-4b71-99b6-e4eb8446b015"/>
    <xsd:import namespace="a2182766-6dcb-4ddf-8a60-b6a89658b1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26d92-dfc6-4b71-99b6-e4eb8446b0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82766-6dcb-4ddf-8a60-b6a89658b12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3577ef4-df57-4f84-8383-833e3699824b}" ma:internalName="TaxCatchAll" ma:showField="CatchAllData" ma:web="a2182766-6dcb-4ddf-8a60-b6a89658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e126d92-dfc6-4b71-99b6-e4eb8446b015" xsi:nil="true"/>
    <TaxCatchAll xmlns="a2182766-6dcb-4ddf-8a60-b6a89658b128" xsi:nil="true"/>
    <lcf76f155ced4ddcb4097134ff3c332f xmlns="ee126d92-dfc6-4b71-99b6-e4eb8446b015">
      <Terms xmlns="http://schemas.microsoft.com/office/infopath/2007/PartnerControls"/>
    </lcf76f155ced4ddcb4097134ff3c332f>
    <SharedWithUsers xmlns="a2182766-6dcb-4ddf-8a60-b6a89658b128">
      <UserInfo>
        <DisplayName/>
        <AccountId xsi:nil="true"/>
        <AccountType/>
      </UserInfo>
    </SharedWithUsers>
    <MediaLengthInSeconds xmlns="ee126d92-dfc6-4b71-99b6-e4eb8446b01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DA62D7-356F-49CB-A988-F6FC3CEAF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126d92-dfc6-4b71-99b6-e4eb8446b015"/>
    <ds:schemaRef ds:uri="a2182766-6dcb-4ddf-8a60-b6a89658b1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DEF148-1770-458F-8F5B-C3D0A278AA97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ee126d92-dfc6-4b71-99b6-e4eb8446b015"/>
    <ds:schemaRef ds:uri="http://schemas.openxmlformats.org/package/2006/metadata/core-properties"/>
    <ds:schemaRef ds:uri="a2182766-6dcb-4ddf-8a60-b6a89658b12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{1DB5166B-E7EE-4A4F-BAC3-EF7F0BDA05B3}tf78504181_win32</Template>
  <TotalTime>8824</TotalTime>
  <Words>248</Words>
  <Application>Microsoft Office PowerPoint</Application>
  <PresentationFormat>Widescreen</PresentationFormat>
  <Paragraphs>105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Open Sans ExtraBold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© Pearson Education Asia Limited 2023</dc:creator>
  <cp:lastModifiedBy>Silvia Chan</cp:lastModifiedBy>
  <dcterms:created xsi:type="dcterms:W3CDTF">2022-04-28T10:17:10Z</dcterms:created>
  <dcterms:modified xsi:type="dcterms:W3CDTF">2023-01-27T10:05:21Z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0x01010032E3E3D83D3FBF4285242008F227B0F5</vt:lpwstr>
  </property>
  <property fmtid="{D5CDD505-2E9C-101B-9397-08002B2CF9AE}" pid="3" name="Order">
    <vt:r8>3045300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