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4"/>
  </p:sldMasterIdLst>
  <p:notesMasterIdLst>
    <p:notesMasterId r:id="rId27"/>
  </p:notesMasterIdLst>
  <p:sldIdLst>
    <p:sldId id="257" r:id="rId5"/>
    <p:sldId id="3838" r:id="rId6"/>
    <p:sldId id="3856" r:id="rId7"/>
    <p:sldId id="3884" r:id="rId8"/>
    <p:sldId id="3885" r:id="rId9"/>
    <p:sldId id="3886" r:id="rId10"/>
    <p:sldId id="3887" r:id="rId11"/>
    <p:sldId id="3868" r:id="rId12"/>
    <p:sldId id="3888" r:id="rId13"/>
    <p:sldId id="3889" r:id="rId14"/>
    <p:sldId id="3860" r:id="rId15"/>
    <p:sldId id="3869" r:id="rId16"/>
    <p:sldId id="3870" r:id="rId17"/>
    <p:sldId id="3871" r:id="rId18"/>
    <p:sldId id="3872" r:id="rId19"/>
    <p:sldId id="3873" r:id="rId20"/>
    <p:sldId id="3864" r:id="rId21"/>
    <p:sldId id="3882" r:id="rId22"/>
    <p:sldId id="3883" r:id="rId23"/>
    <p:sldId id="3881" r:id="rId24"/>
    <p:sldId id="3867" r:id="rId25"/>
    <p:sldId id="383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A761605C-19FF-28F6-AFF2-223A6216AC76}" name="Miuccia Chan" initials="MC" userId="S::miuccia.chan@pearson.com::58931361-5f27-4544-af85-c299418c0c3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Chan" initials="SC" lastIdx="2" clrIdx="0">
    <p:extLst>
      <p:ext uri="{19B8F6BF-5375-455C-9EA6-DF929625EA0E}">
        <p15:presenceInfo xmlns:p15="http://schemas.microsoft.com/office/powerpoint/2012/main" userId="S::silvia.chan@pearson.com::455a070d-940c-4368-bfe1-1d4b72fc45c7" providerId="AD"/>
      </p:ext>
    </p:extLst>
  </p:cmAuthor>
  <p:cmAuthor id="2" name="Vivian Tang" initials="VT" lastIdx="1" clrIdx="1">
    <p:extLst>
      <p:ext uri="{19B8F6BF-5375-455C-9EA6-DF929625EA0E}">
        <p15:presenceInfo xmlns:p15="http://schemas.microsoft.com/office/powerpoint/2012/main" userId="S::vivian.tang@pearson.com::c38f7cfe-078d-4502-85d2-92bb7fe749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B4DF87"/>
    <a:srgbClr val="93B93B"/>
    <a:srgbClr val="FF0066"/>
    <a:srgbClr val="F0E1DC"/>
    <a:srgbClr val="FF00FF"/>
    <a:srgbClr val="4E91F0"/>
    <a:srgbClr val="5944A4"/>
    <a:srgbClr val="FFFEFC"/>
    <a:srgbClr val="FEE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BB2A6-9EE0-461B-8E33-979366D3BA17}" v="1" dt="2022-08-08T03:37:56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74" y="114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uccia Chan" userId="58931361-5f27-4544-af85-c299418c0c3d" providerId="ADAL" clId="{E13B1306-AE76-4D39-A35A-E7E6D7B065A9}"/>
    <pc:docChg chg="undo redo custSel addSld delSld modSld">
      <pc:chgData name="Miuccia Chan" userId="58931361-5f27-4544-af85-c299418c0c3d" providerId="ADAL" clId="{E13B1306-AE76-4D39-A35A-E7E6D7B065A9}" dt="2022-08-05T03:11:26.207" v="535"/>
      <pc:docMkLst>
        <pc:docMk/>
      </pc:docMkLst>
      <pc:sldChg chg="modSp mod">
        <pc:chgData name="Miuccia Chan" userId="58931361-5f27-4544-af85-c299418c0c3d" providerId="ADAL" clId="{E13B1306-AE76-4D39-A35A-E7E6D7B065A9}" dt="2022-08-05T02:53:02.622" v="429" actId="20577"/>
        <pc:sldMkLst>
          <pc:docMk/>
          <pc:sldMk cId="3075736512" sldId="257"/>
        </pc:sldMkLst>
        <pc:spChg chg="mod">
          <ac:chgData name="Miuccia Chan" userId="58931361-5f27-4544-af85-c299418c0c3d" providerId="ADAL" clId="{E13B1306-AE76-4D39-A35A-E7E6D7B065A9}" dt="2022-08-04T08:31:50.832" v="1" actId="20577"/>
          <ac:spMkLst>
            <pc:docMk/>
            <pc:sldMk cId="3075736512" sldId="257"/>
            <ac:spMk id="9" creationId="{23604EA2-5CB4-4E4C-9012-9887B21D072A}"/>
          </ac:spMkLst>
        </pc:spChg>
        <pc:spChg chg="mod">
          <ac:chgData name="Miuccia Chan" userId="58931361-5f27-4544-af85-c299418c0c3d" providerId="ADAL" clId="{E13B1306-AE76-4D39-A35A-E7E6D7B065A9}" dt="2022-08-05T02:53:02.622" v="429" actId="20577"/>
          <ac:spMkLst>
            <pc:docMk/>
            <pc:sldMk cId="3075736512" sldId="257"/>
            <ac:spMk id="10" creationId="{87135116-63DD-4662-8241-C53EBD9CCF31}"/>
          </ac:spMkLst>
        </pc:spChg>
      </pc:sldChg>
      <pc:sldChg chg="delSp modSp mod delAnim">
        <pc:chgData name="Miuccia Chan" userId="58931361-5f27-4544-af85-c299418c0c3d" providerId="ADAL" clId="{E13B1306-AE76-4D39-A35A-E7E6D7B065A9}" dt="2022-08-05T02:56:48.890" v="448" actId="1076"/>
        <pc:sldMkLst>
          <pc:docMk/>
          <pc:sldMk cId="654605343" sldId="3856"/>
        </pc:sldMkLst>
        <pc:spChg chg="mod">
          <ac:chgData name="Miuccia Chan" userId="58931361-5f27-4544-af85-c299418c0c3d" providerId="ADAL" clId="{E13B1306-AE76-4D39-A35A-E7E6D7B065A9}" dt="2022-08-04T09:07:14.946" v="296" actId="1076"/>
          <ac:spMkLst>
            <pc:docMk/>
            <pc:sldMk cId="654605343" sldId="3856"/>
            <ac:spMk id="21" creationId="{545E3279-7364-4B9D-8E37-46584AB925F0}"/>
          </ac:spMkLst>
        </pc:spChg>
        <pc:picChg chg="del">
          <ac:chgData name="Miuccia Chan" userId="58931361-5f27-4544-af85-c299418c0c3d" providerId="ADAL" clId="{E13B1306-AE76-4D39-A35A-E7E6D7B065A9}" dt="2022-08-04T09:08:27.172" v="314" actId="478"/>
          <ac:picMkLst>
            <pc:docMk/>
            <pc:sldMk cId="654605343" sldId="3856"/>
            <ac:picMk id="6" creationId="{D8DB91C7-4241-4227-8F8A-B5DE0C3DBC62}"/>
          </ac:picMkLst>
        </pc:picChg>
        <pc:picChg chg="mod modCrop">
          <ac:chgData name="Miuccia Chan" userId="58931361-5f27-4544-af85-c299418c0c3d" providerId="ADAL" clId="{E13B1306-AE76-4D39-A35A-E7E6D7B065A9}" dt="2022-08-05T02:56:48.890" v="448" actId="1076"/>
          <ac:picMkLst>
            <pc:docMk/>
            <pc:sldMk cId="654605343" sldId="3856"/>
            <ac:picMk id="13" creationId="{47AEF40B-8164-4F9F-AF59-8FFB8558F770}"/>
          </ac:picMkLst>
        </pc:picChg>
        <pc:picChg chg="mod">
          <ac:chgData name="Miuccia Chan" userId="58931361-5f27-4544-af85-c299418c0c3d" providerId="ADAL" clId="{E13B1306-AE76-4D39-A35A-E7E6D7B065A9}" dt="2022-08-04T09:02:42.542" v="257" actId="1076"/>
          <ac:picMkLst>
            <pc:docMk/>
            <pc:sldMk cId="654605343" sldId="3856"/>
            <ac:picMk id="18" creationId="{283998EA-9A39-4356-8AAF-BCDDA7CA8454}"/>
          </ac:picMkLst>
        </pc:picChg>
        <pc:picChg chg="mod">
          <ac:chgData name="Miuccia Chan" userId="58931361-5f27-4544-af85-c299418c0c3d" providerId="ADAL" clId="{E13B1306-AE76-4D39-A35A-E7E6D7B065A9}" dt="2022-08-04T09:03:56.902" v="264" actId="14100"/>
          <ac:picMkLst>
            <pc:docMk/>
            <pc:sldMk cId="654605343" sldId="3856"/>
            <ac:picMk id="25" creationId="{2B66EC36-2ECA-420A-A793-C818FCAAF9CF}"/>
          </ac:picMkLst>
        </pc:picChg>
      </pc:sldChg>
      <pc:sldChg chg="delSp modSp mod delAnim">
        <pc:chgData name="Miuccia Chan" userId="58931361-5f27-4544-af85-c299418c0c3d" providerId="ADAL" clId="{E13B1306-AE76-4D39-A35A-E7E6D7B065A9}" dt="2022-08-05T02:57:22.780" v="457" actId="14100"/>
        <pc:sldMkLst>
          <pc:docMk/>
          <pc:sldMk cId="3572788451" sldId="3860"/>
        </pc:sldMkLst>
        <pc:picChg chg="mod">
          <ac:chgData name="Miuccia Chan" userId="58931361-5f27-4544-af85-c299418c0c3d" providerId="ADAL" clId="{E13B1306-AE76-4D39-A35A-E7E6D7B065A9}" dt="2022-08-04T08:39:24.269" v="38" actId="14826"/>
          <ac:picMkLst>
            <pc:docMk/>
            <pc:sldMk cId="3572788451" sldId="3860"/>
            <ac:picMk id="19" creationId="{4A870CA3-5DED-4194-BD3E-5491D033DC4E}"/>
          </ac:picMkLst>
        </pc:picChg>
        <pc:picChg chg="mod">
          <ac:chgData name="Miuccia Chan" userId="58931361-5f27-4544-af85-c299418c0c3d" providerId="ADAL" clId="{E13B1306-AE76-4D39-A35A-E7E6D7B065A9}" dt="2022-08-05T02:57:18.433" v="455" actId="14826"/>
          <ac:picMkLst>
            <pc:docMk/>
            <pc:sldMk cId="3572788451" sldId="3860"/>
            <ac:picMk id="20" creationId="{C29383B6-B16D-4ACA-893C-6E20E838A95D}"/>
          </ac:picMkLst>
        </pc:picChg>
        <pc:picChg chg="mod">
          <ac:chgData name="Miuccia Chan" userId="58931361-5f27-4544-af85-c299418c0c3d" providerId="ADAL" clId="{E13B1306-AE76-4D39-A35A-E7E6D7B065A9}" dt="2022-08-04T08:51:26.162" v="139" actId="14100"/>
          <ac:picMkLst>
            <pc:docMk/>
            <pc:sldMk cId="3572788451" sldId="3860"/>
            <ac:picMk id="23" creationId="{9517AA10-A117-4836-8451-08B601564BB4}"/>
          </ac:picMkLst>
        </pc:picChg>
        <pc:cxnChg chg="del">
          <ac:chgData name="Miuccia Chan" userId="58931361-5f27-4544-af85-c299418c0c3d" providerId="ADAL" clId="{E13B1306-AE76-4D39-A35A-E7E6D7B065A9}" dt="2022-08-04T08:45:44.013" v="85" actId="478"/>
          <ac:cxnSpMkLst>
            <pc:docMk/>
            <pc:sldMk cId="3572788451" sldId="3860"/>
            <ac:cxnSpMk id="13" creationId="{0E919ABD-794B-458D-A383-73DB12A9F08C}"/>
          </ac:cxnSpMkLst>
        </pc:cxnChg>
        <pc:cxnChg chg="mod">
          <ac:chgData name="Miuccia Chan" userId="58931361-5f27-4544-af85-c299418c0c3d" providerId="ADAL" clId="{E13B1306-AE76-4D39-A35A-E7E6D7B065A9}" dt="2022-08-05T02:57:22.780" v="457" actId="14100"/>
          <ac:cxnSpMkLst>
            <pc:docMk/>
            <pc:sldMk cId="3572788451" sldId="3860"/>
            <ac:cxnSpMk id="21" creationId="{44B8A706-866B-413B-A4BA-4EB45FAF0CBD}"/>
          </ac:cxnSpMkLst>
        </pc:cxnChg>
      </pc:sldChg>
      <pc:sldChg chg="modSp mod">
        <pc:chgData name="Miuccia Chan" userId="58931361-5f27-4544-af85-c299418c0c3d" providerId="ADAL" clId="{E13B1306-AE76-4D39-A35A-E7E6D7B065A9}" dt="2022-08-05T02:57:40.718" v="460" actId="14100"/>
        <pc:sldMkLst>
          <pc:docMk/>
          <pc:sldMk cId="2982294577" sldId="3864"/>
        </pc:sldMkLst>
        <pc:spChg chg="mod">
          <ac:chgData name="Miuccia Chan" userId="58931361-5f27-4544-af85-c299418c0c3d" providerId="ADAL" clId="{E13B1306-AE76-4D39-A35A-E7E6D7B065A9}" dt="2022-08-04T08:42:42.580" v="69" actId="1076"/>
          <ac:spMkLst>
            <pc:docMk/>
            <pc:sldMk cId="2982294577" sldId="3864"/>
            <ac:spMk id="11" creationId="{E387DDC2-4311-408B-A46B-4D13AD491E6B}"/>
          </ac:spMkLst>
        </pc:spChg>
        <pc:spChg chg="mod">
          <ac:chgData name="Miuccia Chan" userId="58931361-5f27-4544-af85-c299418c0c3d" providerId="ADAL" clId="{E13B1306-AE76-4D39-A35A-E7E6D7B065A9}" dt="2022-08-04T08:42:45.978" v="70" actId="1076"/>
          <ac:spMkLst>
            <pc:docMk/>
            <pc:sldMk cId="2982294577" sldId="3864"/>
            <ac:spMk id="14" creationId="{2E04681F-ED77-4B94-8098-706DE7683D7A}"/>
          </ac:spMkLst>
        </pc:spChg>
        <pc:picChg chg="mod">
          <ac:chgData name="Miuccia Chan" userId="58931361-5f27-4544-af85-c299418c0c3d" providerId="ADAL" clId="{E13B1306-AE76-4D39-A35A-E7E6D7B065A9}" dt="2022-08-04T08:42:40.426" v="67" actId="1076"/>
          <ac:picMkLst>
            <pc:docMk/>
            <pc:sldMk cId="2982294577" sldId="3864"/>
            <ac:picMk id="4" creationId="{1154F270-CCD1-4060-9794-D61CAA09B039}"/>
          </ac:picMkLst>
        </pc:picChg>
        <pc:picChg chg="mod">
          <ac:chgData name="Miuccia Chan" userId="58931361-5f27-4544-af85-c299418c0c3d" providerId="ADAL" clId="{E13B1306-AE76-4D39-A35A-E7E6D7B065A9}" dt="2022-08-05T02:57:32.219" v="458" actId="14826"/>
          <ac:picMkLst>
            <pc:docMk/>
            <pc:sldMk cId="2982294577" sldId="3864"/>
            <ac:picMk id="17" creationId="{F26B537C-FD94-4533-AFD4-DE8D9E758C31}"/>
          </ac:picMkLst>
        </pc:picChg>
        <pc:picChg chg="mod modCrop">
          <ac:chgData name="Miuccia Chan" userId="58931361-5f27-4544-af85-c299418c0c3d" providerId="ADAL" clId="{E13B1306-AE76-4D39-A35A-E7E6D7B065A9}" dt="2022-08-04T08:53:58.044" v="169" actId="1076"/>
          <ac:picMkLst>
            <pc:docMk/>
            <pc:sldMk cId="2982294577" sldId="3864"/>
            <ac:picMk id="20" creationId="{8B50B126-28AF-47A3-AA8F-B95A86F2E16E}"/>
          </ac:picMkLst>
        </pc:picChg>
        <pc:cxnChg chg="mod">
          <ac:chgData name="Miuccia Chan" userId="58931361-5f27-4544-af85-c299418c0c3d" providerId="ADAL" clId="{E13B1306-AE76-4D39-A35A-E7E6D7B065A9}" dt="2022-08-05T02:57:40.718" v="460" actId="14100"/>
          <ac:cxnSpMkLst>
            <pc:docMk/>
            <pc:sldMk cId="2982294577" sldId="3864"/>
            <ac:cxnSpMk id="26" creationId="{167D4661-1708-4162-A6DE-A8CCCA357743}"/>
          </ac:cxnSpMkLst>
        </pc:cxnChg>
      </pc:sldChg>
      <pc:sldChg chg="addSp delSp modSp mod delAnim modAnim">
        <pc:chgData name="Miuccia Chan" userId="58931361-5f27-4544-af85-c299418c0c3d" providerId="ADAL" clId="{E13B1306-AE76-4D39-A35A-E7E6D7B065A9}" dt="2022-08-05T03:09:08.077" v="523"/>
        <pc:sldMkLst>
          <pc:docMk/>
          <pc:sldMk cId="2728379578" sldId="3868"/>
        </pc:sldMkLst>
        <pc:spChg chg="add mod">
          <ac:chgData name="Miuccia Chan" userId="58931361-5f27-4544-af85-c299418c0c3d" providerId="ADAL" clId="{E13B1306-AE76-4D39-A35A-E7E6D7B065A9}" dt="2022-08-04T08:38:44.504" v="32" actId="1076"/>
          <ac:spMkLst>
            <pc:docMk/>
            <pc:sldMk cId="2728379578" sldId="3868"/>
            <ac:spMk id="11" creationId="{45DDBDE9-048C-4D66-B383-F775D9652C78}"/>
          </ac:spMkLst>
        </pc:spChg>
        <pc:picChg chg="del mod modCrop">
          <ac:chgData name="Miuccia Chan" userId="58931361-5f27-4544-af85-c299418c0c3d" providerId="ADAL" clId="{E13B1306-AE76-4D39-A35A-E7E6D7B065A9}" dt="2022-08-04T09:14:49.380" v="408" actId="478"/>
          <ac:picMkLst>
            <pc:docMk/>
            <pc:sldMk cId="2728379578" sldId="3868"/>
            <ac:picMk id="13" creationId="{47AEF40B-8164-4F9F-AF59-8FFB8558F770}"/>
          </ac:picMkLst>
        </pc:picChg>
        <pc:picChg chg="add mod ord modCrop">
          <ac:chgData name="Miuccia Chan" userId="58931361-5f27-4544-af85-c299418c0c3d" providerId="ADAL" clId="{E13B1306-AE76-4D39-A35A-E7E6D7B065A9}" dt="2022-08-05T02:57:03.502" v="451" actId="1076"/>
          <ac:picMkLst>
            <pc:docMk/>
            <pc:sldMk cId="2728379578" sldId="3868"/>
            <ac:picMk id="15" creationId="{DF242DB0-DECB-4E9D-B1AF-6C040638193C}"/>
          </ac:picMkLst>
        </pc:picChg>
        <pc:picChg chg="mod">
          <ac:chgData name="Miuccia Chan" userId="58931361-5f27-4544-af85-c299418c0c3d" providerId="ADAL" clId="{E13B1306-AE76-4D39-A35A-E7E6D7B065A9}" dt="2022-08-04T08:38:29.820" v="29" actId="14826"/>
          <ac:picMkLst>
            <pc:docMk/>
            <pc:sldMk cId="2728379578" sldId="3868"/>
            <ac:picMk id="18" creationId="{283998EA-9A39-4356-8AAF-BCDDA7CA8454}"/>
          </ac:picMkLst>
        </pc:picChg>
        <pc:picChg chg="mod modCrop">
          <ac:chgData name="Miuccia Chan" userId="58931361-5f27-4544-af85-c299418c0c3d" providerId="ADAL" clId="{E13B1306-AE76-4D39-A35A-E7E6D7B065A9}" dt="2022-08-04T09:12:30.567" v="377" actId="1076"/>
          <ac:picMkLst>
            <pc:docMk/>
            <pc:sldMk cId="2728379578" sldId="3868"/>
            <ac:picMk id="25" creationId="{2B66EC36-2ECA-420A-A793-C818FCAAF9CF}"/>
          </ac:picMkLst>
        </pc:picChg>
        <pc:cxnChg chg="mod">
          <ac:chgData name="Miuccia Chan" userId="58931361-5f27-4544-af85-c299418c0c3d" providerId="ADAL" clId="{E13B1306-AE76-4D39-A35A-E7E6D7B065A9}" dt="2022-08-05T02:57:06.362" v="452" actId="1076"/>
          <ac:cxnSpMkLst>
            <pc:docMk/>
            <pc:sldMk cId="2728379578" sldId="3868"/>
            <ac:cxnSpMk id="19" creationId="{49EA65A0-21B4-41E8-8719-167A295ADD18}"/>
          </ac:cxnSpMkLst>
        </pc:cxnChg>
      </pc:sldChg>
      <pc:sldChg chg="addSp modSp mod modAnim">
        <pc:chgData name="Miuccia Chan" userId="58931361-5f27-4544-af85-c299418c0c3d" providerId="ADAL" clId="{E13B1306-AE76-4D39-A35A-E7E6D7B065A9}" dt="2022-08-05T03:10:00.538" v="529"/>
        <pc:sldMkLst>
          <pc:docMk/>
          <pc:sldMk cId="1956723310" sldId="3869"/>
        </pc:sldMkLst>
        <pc:picChg chg="mod">
          <ac:chgData name="Miuccia Chan" userId="58931361-5f27-4544-af85-c299418c0c3d" providerId="ADAL" clId="{E13B1306-AE76-4D39-A35A-E7E6D7B065A9}" dt="2022-08-04T08:39:47.638" v="40" actId="14826"/>
          <ac:picMkLst>
            <pc:docMk/>
            <pc:sldMk cId="1956723310" sldId="3869"/>
            <ac:picMk id="19" creationId="{4A870CA3-5DED-4194-BD3E-5491D033DC4E}"/>
          </ac:picMkLst>
        </pc:picChg>
        <pc:picChg chg="mod">
          <ac:chgData name="Miuccia Chan" userId="58931361-5f27-4544-af85-c299418c0c3d" providerId="ADAL" clId="{E13B1306-AE76-4D39-A35A-E7E6D7B065A9}" dt="2022-08-05T02:59:21.017" v="478" actId="14826"/>
          <ac:picMkLst>
            <pc:docMk/>
            <pc:sldMk cId="1956723310" sldId="3869"/>
            <ac:picMk id="20" creationId="{C29383B6-B16D-4ACA-893C-6E20E838A95D}"/>
          </ac:picMkLst>
        </pc:picChg>
        <pc:picChg chg="mod">
          <ac:chgData name="Miuccia Chan" userId="58931361-5f27-4544-af85-c299418c0c3d" providerId="ADAL" clId="{E13B1306-AE76-4D39-A35A-E7E6D7B065A9}" dt="2022-08-04T08:51:45.227" v="144" actId="14100"/>
          <ac:picMkLst>
            <pc:docMk/>
            <pc:sldMk cId="1956723310" sldId="3869"/>
            <ac:picMk id="23" creationId="{9517AA10-A117-4836-8451-08B601564BB4}"/>
          </ac:picMkLst>
        </pc:picChg>
        <pc:cxnChg chg="add mod">
          <ac:chgData name="Miuccia Chan" userId="58931361-5f27-4544-af85-c299418c0c3d" providerId="ADAL" clId="{E13B1306-AE76-4D39-A35A-E7E6D7B065A9}" dt="2022-08-05T02:59:29.792" v="481" actId="1076"/>
          <ac:cxnSpMkLst>
            <pc:docMk/>
            <pc:sldMk cId="1956723310" sldId="3869"/>
            <ac:cxnSpMk id="13" creationId="{DBB091EC-4C9B-4D45-8C2F-47122CACD617}"/>
          </ac:cxnSpMkLst>
        </pc:cxnChg>
        <pc:cxnChg chg="add mod">
          <ac:chgData name="Miuccia Chan" userId="58931361-5f27-4544-af85-c299418c0c3d" providerId="ADAL" clId="{E13B1306-AE76-4D39-A35A-E7E6D7B065A9}" dt="2022-08-05T02:59:35.736" v="483" actId="14100"/>
          <ac:cxnSpMkLst>
            <pc:docMk/>
            <pc:sldMk cId="1956723310" sldId="3869"/>
            <ac:cxnSpMk id="17" creationId="{1E8A9020-491D-4A99-871C-808BDA7C22EF}"/>
          </ac:cxnSpMkLst>
        </pc:cxnChg>
        <pc:cxnChg chg="add mod">
          <ac:chgData name="Miuccia Chan" userId="58931361-5f27-4544-af85-c299418c0c3d" providerId="ADAL" clId="{E13B1306-AE76-4D39-A35A-E7E6D7B065A9}" dt="2022-08-05T02:59:41.880" v="485" actId="14100"/>
          <ac:cxnSpMkLst>
            <pc:docMk/>
            <pc:sldMk cId="1956723310" sldId="3869"/>
            <ac:cxnSpMk id="18" creationId="{AA86BC66-F9A8-490F-8ED5-A891805CEB8A}"/>
          </ac:cxnSpMkLst>
        </pc:cxnChg>
        <pc:cxnChg chg="mod">
          <ac:chgData name="Miuccia Chan" userId="58931361-5f27-4544-af85-c299418c0c3d" providerId="ADAL" clId="{E13B1306-AE76-4D39-A35A-E7E6D7B065A9}" dt="2022-08-05T02:59:25.192" v="480" actId="14100"/>
          <ac:cxnSpMkLst>
            <pc:docMk/>
            <pc:sldMk cId="1956723310" sldId="3869"/>
            <ac:cxnSpMk id="21" creationId="{44B8A706-866B-413B-A4BA-4EB45FAF0CBD}"/>
          </ac:cxnSpMkLst>
        </pc:cxnChg>
      </pc:sldChg>
      <pc:sldChg chg="addSp modSp mod modAnim">
        <pc:chgData name="Miuccia Chan" userId="58931361-5f27-4544-af85-c299418c0c3d" providerId="ADAL" clId="{E13B1306-AE76-4D39-A35A-E7E6D7B065A9}" dt="2022-08-05T03:10:15.210" v="530"/>
        <pc:sldMkLst>
          <pc:docMk/>
          <pc:sldMk cId="2389879812" sldId="3870"/>
        </pc:sldMkLst>
        <pc:picChg chg="mod">
          <ac:chgData name="Miuccia Chan" userId="58931361-5f27-4544-af85-c299418c0c3d" providerId="ADAL" clId="{E13B1306-AE76-4D39-A35A-E7E6D7B065A9}" dt="2022-08-04T08:40:26.984" v="44" actId="1076"/>
          <ac:picMkLst>
            <pc:docMk/>
            <pc:sldMk cId="2389879812" sldId="3870"/>
            <ac:picMk id="19" creationId="{4A870CA3-5DED-4194-BD3E-5491D033DC4E}"/>
          </ac:picMkLst>
        </pc:picChg>
        <pc:picChg chg="mod">
          <ac:chgData name="Miuccia Chan" userId="58931361-5f27-4544-af85-c299418c0c3d" providerId="ADAL" clId="{E13B1306-AE76-4D39-A35A-E7E6D7B065A9}" dt="2022-08-05T03:01:02.936" v="497" actId="14826"/>
          <ac:picMkLst>
            <pc:docMk/>
            <pc:sldMk cId="2389879812" sldId="3870"/>
            <ac:picMk id="20" creationId="{C29383B6-B16D-4ACA-893C-6E20E838A95D}"/>
          </ac:picMkLst>
        </pc:picChg>
        <pc:picChg chg="mod">
          <ac:chgData name="Miuccia Chan" userId="58931361-5f27-4544-af85-c299418c0c3d" providerId="ADAL" clId="{E13B1306-AE76-4D39-A35A-E7E6D7B065A9}" dt="2022-08-04T08:51:51.027" v="145" actId="14100"/>
          <ac:picMkLst>
            <pc:docMk/>
            <pc:sldMk cId="2389879812" sldId="3870"/>
            <ac:picMk id="23" creationId="{9517AA10-A117-4836-8451-08B601564BB4}"/>
          </ac:picMkLst>
        </pc:picChg>
        <pc:cxnChg chg="add mod">
          <ac:chgData name="Miuccia Chan" userId="58931361-5f27-4544-af85-c299418c0c3d" providerId="ADAL" clId="{E13B1306-AE76-4D39-A35A-E7E6D7B065A9}" dt="2022-08-05T03:01:12.602" v="501" actId="14100"/>
          <ac:cxnSpMkLst>
            <pc:docMk/>
            <pc:sldMk cId="2389879812" sldId="3870"/>
            <ac:cxnSpMk id="13" creationId="{725E1D1C-36CD-48E3-8BEE-72B75199325C}"/>
          </ac:cxnSpMkLst>
        </pc:cxnChg>
        <pc:cxnChg chg="mod">
          <ac:chgData name="Miuccia Chan" userId="58931361-5f27-4544-af85-c299418c0c3d" providerId="ADAL" clId="{E13B1306-AE76-4D39-A35A-E7E6D7B065A9}" dt="2022-08-05T03:01:08.721" v="499" actId="14100"/>
          <ac:cxnSpMkLst>
            <pc:docMk/>
            <pc:sldMk cId="2389879812" sldId="3870"/>
            <ac:cxnSpMk id="21" creationId="{44B8A706-866B-413B-A4BA-4EB45FAF0CBD}"/>
          </ac:cxnSpMkLst>
        </pc:cxnChg>
      </pc:sldChg>
      <pc:sldChg chg="modSp mod addCm">
        <pc:chgData name="Miuccia Chan" userId="58931361-5f27-4544-af85-c299418c0c3d" providerId="ADAL" clId="{E13B1306-AE76-4D39-A35A-E7E6D7B065A9}" dt="2022-08-05T03:02:37.051" v="510" actId="1076"/>
        <pc:sldMkLst>
          <pc:docMk/>
          <pc:sldMk cId="3731381946" sldId="3871"/>
        </pc:sldMkLst>
        <pc:picChg chg="mod">
          <ac:chgData name="Miuccia Chan" userId="58931361-5f27-4544-af85-c299418c0c3d" providerId="ADAL" clId="{E13B1306-AE76-4D39-A35A-E7E6D7B065A9}" dt="2022-08-04T08:41:16.399" v="52" actId="14826"/>
          <ac:picMkLst>
            <pc:docMk/>
            <pc:sldMk cId="3731381946" sldId="3871"/>
            <ac:picMk id="19" creationId="{4A870CA3-5DED-4194-BD3E-5491D033DC4E}"/>
          </ac:picMkLst>
        </pc:picChg>
        <pc:picChg chg="mod">
          <ac:chgData name="Miuccia Chan" userId="58931361-5f27-4544-af85-c299418c0c3d" providerId="ADAL" clId="{E13B1306-AE76-4D39-A35A-E7E6D7B065A9}" dt="2022-08-05T03:02:32.309" v="509" actId="14826"/>
          <ac:picMkLst>
            <pc:docMk/>
            <pc:sldMk cId="3731381946" sldId="3871"/>
            <ac:picMk id="22" creationId="{ED153E3C-A41F-474E-B531-BCDAB1120364}"/>
          </ac:picMkLst>
        </pc:picChg>
        <pc:picChg chg="mod">
          <ac:chgData name="Miuccia Chan" userId="58931361-5f27-4544-af85-c299418c0c3d" providerId="ADAL" clId="{E13B1306-AE76-4D39-A35A-E7E6D7B065A9}" dt="2022-08-04T08:51:58.587" v="146" actId="1076"/>
          <ac:picMkLst>
            <pc:docMk/>
            <pc:sldMk cId="3731381946" sldId="3871"/>
            <ac:picMk id="23" creationId="{9517AA10-A117-4836-8451-08B601564BB4}"/>
          </ac:picMkLst>
        </pc:picChg>
        <pc:cxnChg chg="mod">
          <ac:chgData name="Miuccia Chan" userId="58931361-5f27-4544-af85-c299418c0c3d" providerId="ADAL" clId="{E13B1306-AE76-4D39-A35A-E7E6D7B065A9}" dt="2022-08-05T03:02:37.051" v="510" actId="1076"/>
          <ac:cxnSpMkLst>
            <pc:docMk/>
            <pc:sldMk cId="3731381946" sldId="3871"/>
            <ac:cxnSpMk id="21" creationId="{44B8A706-866B-413B-A4BA-4EB45FAF0CBD}"/>
          </ac:cxnSpMkLst>
        </pc:cxnChg>
      </pc:sldChg>
      <pc:sldChg chg="addSp delSp modSp mod delAnim modAnim">
        <pc:chgData name="Miuccia Chan" userId="58931361-5f27-4544-af85-c299418c0c3d" providerId="ADAL" clId="{E13B1306-AE76-4D39-A35A-E7E6D7B065A9}" dt="2022-08-05T03:10:33.163" v="531"/>
        <pc:sldMkLst>
          <pc:docMk/>
          <pc:sldMk cId="3549757832" sldId="3872"/>
        </pc:sldMkLst>
        <pc:picChg chg="mod">
          <ac:chgData name="Miuccia Chan" userId="58931361-5f27-4544-af85-c299418c0c3d" providerId="ADAL" clId="{E13B1306-AE76-4D39-A35A-E7E6D7B065A9}" dt="2022-08-04T08:41:31.742" v="54" actId="14826"/>
          <ac:picMkLst>
            <pc:docMk/>
            <pc:sldMk cId="3549757832" sldId="3872"/>
            <ac:picMk id="19" creationId="{4A870CA3-5DED-4194-BD3E-5491D033DC4E}"/>
          </ac:picMkLst>
        </pc:picChg>
        <pc:picChg chg="mod">
          <ac:chgData name="Miuccia Chan" userId="58931361-5f27-4544-af85-c299418c0c3d" providerId="ADAL" clId="{E13B1306-AE76-4D39-A35A-E7E6D7B065A9}" dt="2022-08-05T03:03:20.808" v="512" actId="14826"/>
          <ac:picMkLst>
            <pc:docMk/>
            <pc:sldMk cId="3549757832" sldId="3872"/>
            <ac:picMk id="20" creationId="{C29383B6-B16D-4ACA-893C-6E20E838A95D}"/>
          </ac:picMkLst>
        </pc:picChg>
        <pc:picChg chg="mod">
          <ac:chgData name="Miuccia Chan" userId="58931361-5f27-4544-af85-c299418c0c3d" providerId="ADAL" clId="{E13B1306-AE76-4D39-A35A-E7E6D7B065A9}" dt="2022-08-04T08:52:15.395" v="152" actId="14100"/>
          <ac:picMkLst>
            <pc:docMk/>
            <pc:sldMk cId="3549757832" sldId="3872"/>
            <ac:picMk id="23" creationId="{9517AA10-A117-4836-8451-08B601564BB4}"/>
          </ac:picMkLst>
        </pc:picChg>
        <pc:cxnChg chg="del">
          <ac:chgData name="Miuccia Chan" userId="58931361-5f27-4544-af85-c299418c0c3d" providerId="ADAL" clId="{E13B1306-AE76-4D39-A35A-E7E6D7B065A9}" dt="2022-08-04T08:50:48.707" v="135" actId="478"/>
          <ac:cxnSpMkLst>
            <pc:docMk/>
            <pc:sldMk cId="3549757832" sldId="3872"/>
            <ac:cxnSpMk id="13" creationId="{0E919ABD-794B-458D-A383-73DB12A9F08C}"/>
          </ac:cxnSpMkLst>
        </pc:cxnChg>
        <pc:cxnChg chg="add mod">
          <ac:chgData name="Miuccia Chan" userId="58931361-5f27-4544-af85-c299418c0c3d" providerId="ADAL" clId="{E13B1306-AE76-4D39-A35A-E7E6D7B065A9}" dt="2022-08-05T03:03:28.604" v="515" actId="14100"/>
          <ac:cxnSpMkLst>
            <pc:docMk/>
            <pc:sldMk cId="3549757832" sldId="3872"/>
            <ac:cxnSpMk id="17" creationId="{D500FF96-1FF1-4A32-8762-01B3751E3DE9}"/>
          </ac:cxnSpMkLst>
        </pc:cxnChg>
        <pc:cxnChg chg="mod">
          <ac:chgData name="Miuccia Chan" userId="58931361-5f27-4544-af85-c299418c0c3d" providerId="ADAL" clId="{E13B1306-AE76-4D39-A35A-E7E6D7B065A9}" dt="2022-08-05T03:03:24.324" v="513" actId="1076"/>
          <ac:cxnSpMkLst>
            <pc:docMk/>
            <pc:sldMk cId="3549757832" sldId="3872"/>
            <ac:cxnSpMk id="21" creationId="{44B8A706-866B-413B-A4BA-4EB45FAF0CBD}"/>
          </ac:cxnSpMkLst>
        </pc:cxnChg>
      </pc:sldChg>
      <pc:sldChg chg="delSp modSp mod delAnim">
        <pc:chgData name="Miuccia Chan" userId="58931361-5f27-4544-af85-c299418c0c3d" providerId="ADAL" clId="{E13B1306-AE76-4D39-A35A-E7E6D7B065A9}" dt="2022-08-04T08:52:34.099" v="157" actId="1076"/>
        <pc:sldMkLst>
          <pc:docMk/>
          <pc:sldMk cId="2735338251" sldId="3873"/>
        </pc:sldMkLst>
        <pc:picChg chg="mod">
          <ac:chgData name="Miuccia Chan" userId="58931361-5f27-4544-af85-c299418c0c3d" providerId="ADAL" clId="{E13B1306-AE76-4D39-A35A-E7E6D7B065A9}" dt="2022-08-04T08:41:49.858" v="58" actId="1076"/>
          <ac:picMkLst>
            <pc:docMk/>
            <pc:sldMk cId="2735338251" sldId="3873"/>
            <ac:picMk id="19" creationId="{4A870CA3-5DED-4194-BD3E-5491D033DC4E}"/>
          </ac:picMkLst>
        </pc:picChg>
        <pc:picChg chg="del">
          <ac:chgData name="Miuccia Chan" userId="58931361-5f27-4544-af85-c299418c0c3d" providerId="ADAL" clId="{E13B1306-AE76-4D39-A35A-E7E6D7B065A9}" dt="2022-08-04T08:41:51.509" v="59" actId="478"/>
          <ac:picMkLst>
            <pc:docMk/>
            <pc:sldMk cId="2735338251" sldId="3873"/>
            <ac:picMk id="20" creationId="{C29383B6-B16D-4ACA-893C-6E20E838A95D}"/>
          </ac:picMkLst>
        </pc:picChg>
        <pc:picChg chg="mod">
          <ac:chgData name="Miuccia Chan" userId="58931361-5f27-4544-af85-c299418c0c3d" providerId="ADAL" clId="{E13B1306-AE76-4D39-A35A-E7E6D7B065A9}" dt="2022-08-04T08:52:34.099" v="157" actId="1076"/>
          <ac:picMkLst>
            <pc:docMk/>
            <pc:sldMk cId="2735338251" sldId="3873"/>
            <ac:picMk id="23" creationId="{9517AA10-A117-4836-8451-08B601564BB4}"/>
          </ac:picMkLst>
        </pc:picChg>
        <pc:cxnChg chg="del">
          <ac:chgData name="Miuccia Chan" userId="58931361-5f27-4544-af85-c299418c0c3d" providerId="ADAL" clId="{E13B1306-AE76-4D39-A35A-E7E6D7B065A9}" dt="2022-08-04T08:41:54.515" v="62" actId="478"/>
          <ac:cxnSpMkLst>
            <pc:docMk/>
            <pc:sldMk cId="2735338251" sldId="3873"/>
            <ac:cxnSpMk id="21" creationId="{44B8A706-866B-413B-A4BA-4EB45FAF0CBD}"/>
          </ac:cxnSpMkLst>
        </pc:cxnChg>
        <pc:cxnChg chg="del">
          <ac:chgData name="Miuccia Chan" userId="58931361-5f27-4544-af85-c299418c0c3d" providerId="ADAL" clId="{E13B1306-AE76-4D39-A35A-E7E6D7B065A9}" dt="2022-08-04T08:41:53.586" v="61" actId="478"/>
          <ac:cxnSpMkLst>
            <pc:docMk/>
            <pc:sldMk cId="2735338251" sldId="3873"/>
            <ac:cxnSpMk id="22" creationId="{738A1372-CE67-4D25-AB94-02ABEDB54F83}"/>
          </ac:cxnSpMkLst>
        </pc:cxnChg>
        <pc:cxnChg chg="del">
          <ac:chgData name="Miuccia Chan" userId="58931361-5f27-4544-af85-c299418c0c3d" providerId="ADAL" clId="{E13B1306-AE76-4D39-A35A-E7E6D7B065A9}" dt="2022-08-04T08:41:52.842" v="60" actId="478"/>
          <ac:cxnSpMkLst>
            <pc:docMk/>
            <pc:sldMk cId="2735338251" sldId="3873"/>
            <ac:cxnSpMk id="24" creationId="{53800A8E-1EE1-4EE5-8C8B-2FAA71A54348}"/>
          </ac:cxnSpMkLst>
        </pc:cxnChg>
      </pc:sldChg>
      <pc:sldChg chg="del">
        <pc:chgData name="Miuccia Chan" userId="58931361-5f27-4544-af85-c299418c0c3d" providerId="ADAL" clId="{E13B1306-AE76-4D39-A35A-E7E6D7B065A9}" dt="2022-08-04T08:38:10.510" v="27" actId="47"/>
        <pc:sldMkLst>
          <pc:docMk/>
          <pc:sldMk cId="2781825864" sldId="3874"/>
        </pc:sldMkLst>
      </pc:sldChg>
      <pc:sldChg chg="del">
        <pc:chgData name="Miuccia Chan" userId="58931361-5f27-4544-af85-c299418c0c3d" providerId="ADAL" clId="{E13B1306-AE76-4D39-A35A-E7E6D7B065A9}" dt="2022-08-04T08:39:04.154" v="33" actId="47"/>
        <pc:sldMkLst>
          <pc:docMk/>
          <pc:sldMk cId="1050578353" sldId="3875"/>
        </pc:sldMkLst>
      </pc:sldChg>
      <pc:sldChg chg="del">
        <pc:chgData name="Miuccia Chan" userId="58931361-5f27-4544-af85-c299418c0c3d" providerId="ADAL" clId="{E13B1306-AE76-4D39-A35A-E7E6D7B065A9}" dt="2022-08-04T08:39:05.794" v="34" actId="47"/>
        <pc:sldMkLst>
          <pc:docMk/>
          <pc:sldMk cId="3138578151" sldId="3876"/>
        </pc:sldMkLst>
      </pc:sldChg>
      <pc:sldChg chg="del">
        <pc:chgData name="Miuccia Chan" userId="58931361-5f27-4544-af85-c299418c0c3d" providerId="ADAL" clId="{E13B1306-AE76-4D39-A35A-E7E6D7B065A9}" dt="2022-08-04T08:39:07.384" v="35" actId="47"/>
        <pc:sldMkLst>
          <pc:docMk/>
          <pc:sldMk cId="1167518770" sldId="3877"/>
        </pc:sldMkLst>
      </pc:sldChg>
      <pc:sldChg chg="del">
        <pc:chgData name="Miuccia Chan" userId="58931361-5f27-4544-af85-c299418c0c3d" providerId="ADAL" clId="{E13B1306-AE76-4D39-A35A-E7E6D7B065A9}" dt="2022-08-04T08:39:08.231" v="36" actId="47"/>
        <pc:sldMkLst>
          <pc:docMk/>
          <pc:sldMk cId="1915887229" sldId="3878"/>
        </pc:sldMkLst>
      </pc:sldChg>
      <pc:sldChg chg="del">
        <pc:chgData name="Miuccia Chan" userId="58931361-5f27-4544-af85-c299418c0c3d" providerId="ADAL" clId="{E13B1306-AE76-4D39-A35A-E7E6D7B065A9}" dt="2022-08-04T08:39:09.151" v="37" actId="47"/>
        <pc:sldMkLst>
          <pc:docMk/>
          <pc:sldMk cId="1075745971" sldId="3880"/>
        </pc:sldMkLst>
      </pc:sldChg>
      <pc:sldChg chg="addSp delSp modSp mod delAnim modAnim">
        <pc:chgData name="Miuccia Chan" userId="58931361-5f27-4544-af85-c299418c0c3d" providerId="ADAL" clId="{E13B1306-AE76-4D39-A35A-E7E6D7B065A9}" dt="2022-08-05T03:11:26.207" v="535"/>
        <pc:sldMkLst>
          <pc:docMk/>
          <pc:sldMk cId="3757001695" sldId="3881"/>
        </pc:sldMkLst>
        <pc:spChg chg="add del mod">
          <ac:chgData name="Miuccia Chan" userId="58931361-5f27-4544-af85-c299418c0c3d" providerId="ADAL" clId="{E13B1306-AE76-4D39-A35A-E7E6D7B065A9}" dt="2022-08-04T09:00:25.147" v="236" actId="14100"/>
          <ac:spMkLst>
            <pc:docMk/>
            <pc:sldMk cId="3757001695" sldId="3881"/>
            <ac:spMk id="11" creationId="{E387DDC2-4311-408B-A46B-4D13AD491E6B}"/>
          </ac:spMkLst>
        </pc:spChg>
        <pc:spChg chg="add del mod ord">
          <ac:chgData name="Miuccia Chan" userId="58931361-5f27-4544-af85-c299418c0c3d" providerId="ADAL" clId="{E13B1306-AE76-4D39-A35A-E7E6D7B065A9}" dt="2022-08-04T09:00:21.316" v="234"/>
          <ac:spMkLst>
            <pc:docMk/>
            <pc:sldMk cId="3757001695" sldId="3881"/>
            <ac:spMk id="13" creationId="{7B16DA5E-F09F-48B9-8D34-FDC0A1FC568D}"/>
          </ac:spMkLst>
        </pc:spChg>
        <pc:spChg chg="del mod">
          <ac:chgData name="Miuccia Chan" userId="58931361-5f27-4544-af85-c299418c0c3d" providerId="ADAL" clId="{E13B1306-AE76-4D39-A35A-E7E6D7B065A9}" dt="2022-08-04T08:58:37.899" v="218" actId="478"/>
          <ac:spMkLst>
            <pc:docMk/>
            <pc:sldMk cId="3757001695" sldId="3881"/>
            <ac:spMk id="14" creationId="{2E04681F-ED77-4B94-8098-706DE7683D7A}"/>
          </ac:spMkLst>
        </pc:spChg>
        <pc:picChg chg="mod">
          <ac:chgData name="Miuccia Chan" userId="58931361-5f27-4544-af85-c299418c0c3d" providerId="ADAL" clId="{E13B1306-AE76-4D39-A35A-E7E6D7B065A9}" dt="2022-08-04T09:00:40.221" v="242" actId="1076"/>
          <ac:picMkLst>
            <pc:docMk/>
            <pc:sldMk cId="3757001695" sldId="3881"/>
            <ac:picMk id="3" creationId="{009B70F8-F754-4505-AB00-4354B00C7A97}"/>
          </ac:picMkLst>
        </pc:picChg>
        <pc:picChg chg="mod">
          <ac:chgData name="Miuccia Chan" userId="58931361-5f27-4544-af85-c299418c0c3d" providerId="ADAL" clId="{E13B1306-AE76-4D39-A35A-E7E6D7B065A9}" dt="2022-08-04T09:00:40.221" v="242" actId="1076"/>
          <ac:picMkLst>
            <pc:docMk/>
            <pc:sldMk cId="3757001695" sldId="3881"/>
            <ac:picMk id="4" creationId="{1154F270-CCD1-4060-9794-D61CAA09B039}"/>
          </ac:picMkLst>
        </pc:picChg>
        <pc:picChg chg="mod modCrop">
          <ac:chgData name="Miuccia Chan" userId="58931361-5f27-4544-af85-c299418c0c3d" providerId="ADAL" clId="{E13B1306-AE76-4D39-A35A-E7E6D7B065A9}" dt="2022-08-05T03:00:10.752" v="490" actId="1076"/>
          <ac:picMkLst>
            <pc:docMk/>
            <pc:sldMk cId="3757001695" sldId="3881"/>
            <ac:picMk id="17" creationId="{F26B537C-FD94-4533-AFD4-DE8D9E758C31}"/>
          </ac:picMkLst>
        </pc:picChg>
        <pc:picChg chg="del">
          <ac:chgData name="Miuccia Chan" userId="58931361-5f27-4544-af85-c299418c0c3d" providerId="ADAL" clId="{E13B1306-AE76-4D39-A35A-E7E6D7B065A9}" dt="2022-08-04T08:57:47.361" v="212" actId="478"/>
          <ac:picMkLst>
            <pc:docMk/>
            <pc:sldMk cId="3757001695" sldId="3881"/>
            <ac:picMk id="20" creationId="{8B50B126-28AF-47A3-AA8F-B95A86F2E16E}"/>
          </ac:picMkLst>
        </pc:picChg>
        <pc:cxnChg chg="add mod">
          <ac:chgData name="Miuccia Chan" userId="58931361-5f27-4544-af85-c299418c0c3d" providerId="ADAL" clId="{E13B1306-AE76-4D39-A35A-E7E6D7B065A9}" dt="2022-08-05T03:00:19.258" v="495" actId="14100"/>
          <ac:cxnSpMkLst>
            <pc:docMk/>
            <pc:sldMk cId="3757001695" sldId="3881"/>
            <ac:cxnSpMk id="15" creationId="{9AAB2D25-0F73-4385-8BB4-C8A1A9C7F99B}"/>
          </ac:cxnSpMkLst>
        </pc:cxnChg>
        <pc:cxnChg chg="mod">
          <ac:chgData name="Miuccia Chan" userId="58931361-5f27-4544-af85-c299418c0c3d" providerId="ADAL" clId="{E13B1306-AE76-4D39-A35A-E7E6D7B065A9}" dt="2022-08-05T03:00:15.097" v="493" actId="14100"/>
          <ac:cxnSpMkLst>
            <pc:docMk/>
            <pc:sldMk cId="3757001695" sldId="3881"/>
            <ac:cxnSpMk id="26" creationId="{167D4661-1708-4162-A6DE-A8CCCA357743}"/>
          </ac:cxnSpMkLst>
        </pc:cxnChg>
      </pc:sldChg>
      <pc:sldChg chg="del">
        <pc:chgData name="Miuccia Chan" userId="58931361-5f27-4544-af85-c299418c0c3d" providerId="ADAL" clId="{E13B1306-AE76-4D39-A35A-E7E6D7B065A9}" dt="2022-08-04T08:43:16.361" v="76" actId="47"/>
        <pc:sldMkLst>
          <pc:docMk/>
          <pc:sldMk cId="1293294698" sldId="3882"/>
        </pc:sldMkLst>
      </pc:sldChg>
      <pc:sldChg chg="addSp modSp add mod modAnim">
        <pc:chgData name="Miuccia Chan" userId="58931361-5f27-4544-af85-c299418c0c3d" providerId="ADAL" clId="{E13B1306-AE76-4D39-A35A-E7E6D7B065A9}" dt="2022-08-05T03:01:36.986" v="507" actId="14100"/>
        <pc:sldMkLst>
          <pc:docMk/>
          <pc:sldMk cId="1624038004" sldId="3882"/>
        </pc:sldMkLst>
        <pc:spChg chg="mod">
          <ac:chgData name="Miuccia Chan" userId="58931361-5f27-4544-af85-c299418c0c3d" providerId="ADAL" clId="{E13B1306-AE76-4D39-A35A-E7E6D7B065A9}" dt="2022-08-04T08:55:55.590" v="187" actId="1076"/>
          <ac:spMkLst>
            <pc:docMk/>
            <pc:sldMk cId="1624038004" sldId="3882"/>
            <ac:spMk id="14" creationId="{2E04681F-ED77-4B94-8098-706DE7683D7A}"/>
          </ac:spMkLst>
        </pc:spChg>
        <pc:picChg chg="add mod">
          <ac:chgData name="Miuccia Chan" userId="58931361-5f27-4544-af85-c299418c0c3d" providerId="ADAL" clId="{E13B1306-AE76-4D39-A35A-E7E6D7B065A9}" dt="2022-08-04T08:54:20.597" v="174"/>
          <ac:picMkLst>
            <pc:docMk/>
            <pc:sldMk cId="1624038004" sldId="3882"/>
            <ac:picMk id="12" creationId="{C17E27C8-E3F1-4FDD-A260-6CDC87927E98}"/>
          </ac:picMkLst>
        </pc:picChg>
        <pc:picChg chg="mod">
          <ac:chgData name="Miuccia Chan" userId="58931361-5f27-4544-af85-c299418c0c3d" providerId="ADAL" clId="{E13B1306-AE76-4D39-A35A-E7E6D7B065A9}" dt="2022-08-05T03:01:29.618" v="505" actId="1035"/>
          <ac:picMkLst>
            <pc:docMk/>
            <pc:sldMk cId="1624038004" sldId="3882"/>
            <ac:picMk id="17" creationId="{F26B537C-FD94-4533-AFD4-DE8D9E758C31}"/>
          </ac:picMkLst>
        </pc:picChg>
        <pc:picChg chg="mod modCrop">
          <ac:chgData name="Miuccia Chan" userId="58931361-5f27-4544-af85-c299418c0c3d" providerId="ADAL" clId="{E13B1306-AE76-4D39-A35A-E7E6D7B065A9}" dt="2022-08-04T08:54:17.269" v="173" actId="1076"/>
          <ac:picMkLst>
            <pc:docMk/>
            <pc:sldMk cId="1624038004" sldId="3882"/>
            <ac:picMk id="20" creationId="{8B50B126-28AF-47A3-AA8F-B95A86F2E16E}"/>
          </ac:picMkLst>
        </pc:picChg>
        <pc:cxnChg chg="mod">
          <ac:chgData name="Miuccia Chan" userId="58931361-5f27-4544-af85-c299418c0c3d" providerId="ADAL" clId="{E13B1306-AE76-4D39-A35A-E7E6D7B065A9}" dt="2022-08-05T03:01:36.986" v="507" actId="14100"/>
          <ac:cxnSpMkLst>
            <pc:docMk/>
            <pc:sldMk cId="1624038004" sldId="3882"/>
            <ac:cxnSpMk id="26" creationId="{167D4661-1708-4162-A6DE-A8CCCA357743}"/>
          </ac:cxnSpMkLst>
        </pc:cxnChg>
      </pc:sldChg>
      <pc:sldChg chg="addSp modSp add mod modAnim">
        <pc:chgData name="Miuccia Chan" userId="58931361-5f27-4544-af85-c299418c0c3d" providerId="ADAL" clId="{E13B1306-AE76-4D39-A35A-E7E6D7B065A9}" dt="2022-08-05T03:03:42.453" v="518" actId="14100"/>
        <pc:sldMkLst>
          <pc:docMk/>
          <pc:sldMk cId="982541037" sldId="3883"/>
        </pc:sldMkLst>
        <pc:spChg chg="mod">
          <ac:chgData name="Miuccia Chan" userId="58931361-5f27-4544-af85-c299418c0c3d" providerId="ADAL" clId="{E13B1306-AE76-4D39-A35A-E7E6D7B065A9}" dt="2022-08-04T08:56:39.607" v="197" actId="1076"/>
          <ac:spMkLst>
            <pc:docMk/>
            <pc:sldMk cId="982541037" sldId="3883"/>
            <ac:spMk id="14" creationId="{2E04681F-ED77-4B94-8098-706DE7683D7A}"/>
          </ac:spMkLst>
        </pc:spChg>
        <pc:picChg chg="add mod">
          <ac:chgData name="Miuccia Chan" userId="58931361-5f27-4544-af85-c299418c0c3d" providerId="ADAL" clId="{E13B1306-AE76-4D39-A35A-E7E6D7B065A9}" dt="2022-08-04T08:54:42.039" v="177"/>
          <ac:picMkLst>
            <pc:docMk/>
            <pc:sldMk cId="982541037" sldId="3883"/>
            <ac:picMk id="12" creationId="{E6A6D8CD-0097-43C8-A183-49C324FDB11D}"/>
          </ac:picMkLst>
        </pc:picChg>
        <pc:picChg chg="add mod">
          <ac:chgData name="Miuccia Chan" userId="58931361-5f27-4544-af85-c299418c0c3d" providerId="ADAL" clId="{E13B1306-AE76-4D39-A35A-E7E6D7B065A9}" dt="2022-08-04T08:54:42.039" v="177"/>
          <ac:picMkLst>
            <pc:docMk/>
            <pc:sldMk cId="982541037" sldId="3883"/>
            <ac:picMk id="13" creationId="{76FBB4BE-F1A6-46A5-991C-4B1BCE8D7A27}"/>
          </ac:picMkLst>
        </pc:picChg>
        <pc:picChg chg="mod">
          <ac:chgData name="Miuccia Chan" userId="58931361-5f27-4544-af85-c299418c0c3d" providerId="ADAL" clId="{E13B1306-AE76-4D39-A35A-E7E6D7B065A9}" dt="2022-08-05T03:03:34.579" v="516" actId="14826"/>
          <ac:picMkLst>
            <pc:docMk/>
            <pc:sldMk cId="982541037" sldId="3883"/>
            <ac:picMk id="17" creationId="{F26B537C-FD94-4533-AFD4-DE8D9E758C31}"/>
          </ac:picMkLst>
        </pc:picChg>
        <pc:picChg chg="mod modCrop">
          <ac:chgData name="Miuccia Chan" userId="58931361-5f27-4544-af85-c299418c0c3d" providerId="ADAL" clId="{E13B1306-AE76-4D39-A35A-E7E6D7B065A9}" dt="2022-08-04T08:54:44.631" v="178" actId="1076"/>
          <ac:picMkLst>
            <pc:docMk/>
            <pc:sldMk cId="982541037" sldId="3883"/>
            <ac:picMk id="20" creationId="{8B50B126-28AF-47A3-AA8F-B95A86F2E16E}"/>
          </ac:picMkLst>
        </pc:picChg>
        <pc:cxnChg chg="mod">
          <ac:chgData name="Miuccia Chan" userId="58931361-5f27-4544-af85-c299418c0c3d" providerId="ADAL" clId="{E13B1306-AE76-4D39-A35A-E7E6D7B065A9}" dt="2022-08-05T03:03:42.453" v="518" actId="14100"/>
          <ac:cxnSpMkLst>
            <pc:docMk/>
            <pc:sldMk cId="982541037" sldId="3883"/>
            <ac:cxnSpMk id="26" creationId="{167D4661-1708-4162-A6DE-A8CCCA357743}"/>
          </ac:cxnSpMkLst>
        </pc:cxnChg>
      </pc:sldChg>
      <pc:sldChg chg="del">
        <pc:chgData name="Miuccia Chan" userId="58931361-5f27-4544-af85-c299418c0c3d" providerId="ADAL" clId="{E13B1306-AE76-4D39-A35A-E7E6D7B065A9}" dt="2022-08-04T08:43:16.361" v="76" actId="47"/>
        <pc:sldMkLst>
          <pc:docMk/>
          <pc:sldMk cId="1803734814" sldId="3883"/>
        </pc:sldMkLst>
      </pc:sldChg>
      <pc:sldChg chg="del">
        <pc:chgData name="Miuccia Chan" userId="58931361-5f27-4544-af85-c299418c0c3d" providerId="ADAL" clId="{E13B1306-AE76-4D39-A35A-E7E6D7B065A9}" dt="2022-08-04T08:43:16.361" v="76" actId="47"/>
        <pc:sldMkLst>
          <pc:docMk/>
          <pc:sldMk cId="568461626" sldId="3884"/>
        </pc:sldMkLst>
      </pc:sldChg>
      <pc:sldChg chg="addSp delSp modSp add mod delAnim modAnim">
        <pc:chgData name="Miuccia Chan" userId="58931361-5f27-4544-af85-c299418c0c3d" providerId="ADAL" clId="{E13B1306-AE76-4D39-A35A-E7E6D7B065A9}" dt="2022-08-05T02:58:53.433" v="475"/>
        <pc:sldMkLst>
          <pc:docMk/>
          <pc:sldMk cId="3535248928" sldId="3884"/>
        </pc:sldMkLst>
        <pc:spChg chg="mod">
          <ac:chgData name="Miuccia Chan" userId="58931361-5f27-4544-af85-c299418c0c3d" providerId="ADAL" clId="{E13B1306-AE76-4D39-A35A-E7E6D7B065A9}" dt="2022-08-04T09:07:11.874" v="295" actId="1076"/>
          <ac:spMkLst>
            <pc:docMk/>
            <pc:sldMk cId="3535248928" sldId="3884"/>
            <ac:spMk id="21" creationId="{545E3279-7364-4B9D-8E37-46584AB925F0}"/>
          </ac:spMkLst>
        </pc:spChg>
        <pc:picChg chg="add del mod">
          <ac:chgData name="Miuccia Chan" userId="58931361-5f27-4544-af85-c299418c0c3d" providerId="ADAL" clId="{E13B1306-AE76-4D39-A35A-E7E6D7B065A9}" dt="2022-08-04T09:07:20.330" v="298" actId="478"/>
          <ac:picMkLst>
            <pc:docMk/>
            <pc:sldMk cId="3535248928" sldId="3884"/>
            <ac:picMk id="3" creationId="{DB8E867D-3BE3-4875-B8FC-B8ED8E58AA38}"/>
          </ac:picMkLst>
        </pc:picChg>
        <pc:picChg chg="add del mod">
          <ac:chgData name="Miuccia Chan" userId="58931361-5f27-4544-af85-c299418c0c3d" providerId="ADAL" clId="{E13B1306-AE76-4D39-A35A-E7E6D7B065A9}" dt="2022-08-04T09:07:20.810" v="299" actId="478"/>
          <ac:picMkLst>
            <pc:docMk/>
            <pc:sldMk cId="3535248928" sldId="3884"/>
            <ac:picMk id="5" creationId="{FD1E06B1-53D1-4E3D-A2A5-1ABA79982DA5}"/>
          </ac:picMkLst>
        </pc:picChg>
        <pc:picChg chg="del">
          <ac:chgData name="Miuccia Chan" userId="58931361-5f27-4544-af85-c299418c0c3d" providerId="ADAL" clId="{E13B1306-AE76-4D39-A35A-E7E6D7B065A9}" dt="2022-08-04T09:08:40.587" v="319" actId="478"/>
          <ac:picMkLst>
            <pc:docMk/>
            <pc:sldMk cId="3535248928" sldId="3884"/>
            <ac:picMk id="6" creationId="{D8DB91C7-4241-4227-8F8A-B5DE0C3DBC62}"/>
          </ac:picMkLst>
        </pc:picChg>
        <pc:picChg chg="add mod">
          <ac:chgData name="Miuccia Chan" userId="58931361-5f27-4544-af85-c299418c0c3d" providerId="ADAL" clId="{E13B1306-AE76-4D39-A35A-E7E6D7B065A9}" dt="2022-08-05T02:58:53.433" v="475"/>
          <ac:picMkLst>
            <pc:docMk/>
            <pc:sldMk cId="3535248928" sldId="3884"/>
            <ac:picMk id="8" creationId="{BD7B320C-279D-4003-8DA8-5C5E544B5236}"/>
          </ac:picMkLst>
        </pc:picChg>
        <pc:picChg chg="del mod">
          <ac:chgData name="Miuccia Chan" userId="58931361-5f27-4544-af85-c299418c0c3d" providerId="ADAL" clId="{E13B1306-AE76-4D39-A35A-E7E6D7B065A9}" dt="2022-08-04T09:08:44.620" v="320" actId="478"/>
          <ac:picMkLst>
            <pc:docMk/>
            <pc:sldMk cId="3535248928" sldId="3884"/>
            <ac:picMk id="13" creationId="{47AEF40B-8164-4F9F-AF59-8FFB8558F770}"/>
          </ac:picMkLst>
        </pc:picChg>
        <pc:picChg chg="add mod">
          <ac:chgData name="Miuccia Chan" userId="58931361-5f27-4544-af85-c299418c0c3d" providerId="ADAL" clId="{E13B1306-AE76-4D39-A35A-E7E6D7B065A9}" dt="2022-08-04T09:04:20.450" v="268"/>
          <ac:picMkLst>
            <pc:docMk/>
            <pc:sldMk cId="3535248928" sldId="3884"/>
            <ac:picMk id="14" creationId="{919ED6BC-5D0D-48B7-A6D9-B0735F6B030D}"/>
          </ac:picMkLst>
        </pc:picChg>
        <pc:picChg chg="add del mod">
          <ac:chgData name="Miuccia Chan" userId="58931361-5f27-4544-af85-c299418c0c3d" providerId="ADAL" clId="{E13B1306-AE76-4D39-A35A-E7E6D7B065A9}" dt="2022-08-04T09:07:19.171" v="297" actId="478"/>
          <ac:picMkLst>
            <pc:docMk/>
            <pc:sldMk cId="3535248928" sldId="3884"/>
            <ac:picMk id="19" creationId="{5AD418F2-F605-4D77-9952-4DAEE05F83AC}"/>
          </ac:picMkLst>
        </pc:picChg>
        <pc:picChg chg="mod">
          <ac:chgData name="Miuccia Chan" userId="58931361-5f27-4544-af85-c299418c0c3d" providerId="ADAL" clId="{E13B1306-AE76-4D39-A35A-E7E6D7B065A9}" dt="2022-08-04T09:04:40.975" v="271" actId="1076"/>
          <ac:picMkLst>
            <pc:docMk/>
            <pc:sldMk cId="3535248928" sldId="3884"/>
            <ac:picMk id="25" creationId="{2B66EC36-2ECA-420A-A793-C818FCAAF9CF}"/>
          </ac:picMkLst>
        </pc:picChg>
      </pc:sldChg>
      <pc:sldChg chg="addSp delSp modSp add mod delAnim modAnim">
        <pc:chgData name="Miuccia Chan" userId="58931361-5f27-4544-af85-c299418c0c3d" providerId="ADAL" clId="{E13B1306-AE76-4D39-A35A-E7E6D7B065A9}" dt="2022-08-05T03:00:50.874" v="496" actId="14826"/>
        <pc:sldMkLst>
          <pc:docMk/>
          <pc:sldMk cId="2760765697" sldId="3885"/>
        </pc:sldMkLst>
        <pc:spChg chg="mod">
          <ac:chgData name="Miuccia Chan" userId="58931361-5f27-4544-af85-c299418c0c3d" providerId="ADAL" clId="{E13B1306-AE76-4D39-A35A-E7E6D7B065A9}" dt="2022-08-04T09:07:08.746" v="294" actId="1076"/>
          <ac:spMkLst>
            <pc:docMk/>
            <pc:sldMk cId="2760765697" sldId="3885"/>
            <ac:spMk id="21" creationId="{545E3279-7364-4B9D-8E37-46584AB925F0}"/>
          </ac:spMkLst>
        </pc:spChg>
        <pc:picChg chg="add mod">
          <ac:chgData name="Miuccia Chan" userId="58931361-5f27-4544-af85-c299418c0c3d" providerId="ADAL" clId="{E13B1306-AE76-4D39-A35A-E7E6D7B065A9}" dt="2022-08-05T03:00:50.874" v="496" actId="14826"/>
          <ac:picMkLst>
            <pc:docMk/>
            <pc:sldMk cId="2760765697" sldId="3885"/>
            <ac:picMk id="2" creationId="{1FBF525E-3273-47B7-9CA0-1C23A2CFD059}"/>
          </ac:picMkLst>
        </pc:picChg>
        <pc:picChg chg="del">
          <ac:chgData name="Miuccia Chan" userId="58931361-5f27-4544-af85-c299418c0c3d" providerId="ADAL" clId="{E13B1306-AE76-4D39-A35A-E7E6D7B065A9}" dt="2022-08-04T09:07:22.747" v="300" actId="478"/>
          <ac:picMkLst>
            <pc:docMk/>
            <pc:sldMk cId="2760765697" sldId="3885"/>
            <ac:picMk id="3" creationId="{DB8E867D-3BE3-4875-B8FC-B8ED8E58AA38}"/>
          </ac:picMkLst>
        </pc:picChg>
        <pc:picChg chg="del">
          <ac:chgData name="Miuccia Chan" userId="58931361-5f27-4544-af85-c299418c0c3d" providerId="ADAL" clId="{E13B1306-AE76-4D39-A35A-E7E6D7B065A9}" dt="2022-08-04T09:07:23.195" v="301" actId="478"/>
          <ac:picMkLst>
            <pc:docMk/>
            <pc:sldMk cId="2760765697" sldId="3885"/>
            <ac:picMk id="5" creationId="{FD1E06B1-53D1-4E3D-A2A5-1ABA79982DA5}"/>
          </ac:picMkLst>
        </pc:picChg>
        <pc:picChg chg="del">
          <ac:chgData name="Miuccia Chan" userId="58931361-5f27-4544-af85-c299418c0c3d" providerId="ADAL" clId="{E13B1306-AE76-4D39-A35A-E7E6D7B065A9}" dt="2022-08-04T09:09:11.468" v="329" actId="478"/>
          <ac:picMkLst>
            <pc:docMk/>
            <pc:sldMk cId="2760765697" sldId="3885"/>
            <ac:picMk id="6" creationId="{D8DB91C7-4241-4227-8F8A-B5DE0C3DBC62}"/>
          </ac:picMkLst>
        </pc:picChg>
        <pc:picChg chg="del">
          <ac:chgData name="Miuccia Chan" userId="58931361-5f27-4544-af85-c299418c0c3d" providerId="ADAL" clId="{E13B1306-AE76-4D39-A35A-E7E6D7B065A9}" dt="2022-08-04T09:09:11.045" v="328" actId="478"/>
          <ac:picMkLst>
            <pc:docMk/>
            <pc:sldMk cId="2760765697" sldId="3885"/>
            <ac:picMk id="13" creationId="{47AEF40B-8164-4F9F-AF59-8FFB8558F770}"/>
          </ac:picMkLst>
        </pc:picChg>
      </pc:sldChg>
      <pc:sldChg chg="del">
        <pc:chgData name="Miuccia Chan" userId="58931361-5f27-4544-af85-c299418c0c3d" providerId="ADAL" clId="{E13B1306-AE76-4D39-A35A-E7E6D7B065A9}" dt="2022-08-04T08:43:16.361" v="76" actId="47"/>
        <pc:sldMkLst>
          <pc:docMk/>
          <pc:sldMk cId="3051703756" sldId="3885"/>
        </pc:sldMkLst>
      </pc:sldChg>
      <pc:sldChg chg="addSp delSp modSp add mod addAnim delAnim modAnim">
        <pc:chgData name="Miuccia Chan" userId="58931361-5f27-4544-af85-c299418c0c3d" providerId="ADAL" clId="{E13B1306-AE76-4D39-A35A-E7E6D7B065A9}" dt="2022-08-05T03:08:32.545" v="519"/>
        <pc:sldMkLst>
          <pc:docMk/>
          <pc:sldMk cId="573630824" sldId="3886"/>
        </pc:sldMkLst>
        <pc:spChg chg="add mod">
          <ac:chgData name="Miuccia Chan" userId="58931361-5f27-4544-af85-c299418c0c3d" providerId="ADAL" clId="{E13B1306-AE76-4D39-A35A-E7E6D7B065A9}" dt="2022-08-04T09:07:03.323" v="292" actId="1076"/>
          <ac:spMkLst>
            <pc:docMk/>
            <pc:sldMk cId="573630824" sldId="3886"/>
            <ac:spMk id="20" creationId="{0E035B1B-DE60-4C46-B783-1C8943D2D884}"/>
          </ac:spMkLst>
        </pc:spChg>
        <pc:spChg chg="del">
          <ac:chgData name="Miuccia Chan" userId="58931361-5f27-4544-af85-c299418c0c3d" providerId="ADAL" clId="{E13B1306-AE76-4D39-A35A-E7E6D7B065A9}" dt="2022-08-04T09:07:04.899" v="293" actId="478"/>
          <ac:spMkLst>
            <pc:docMk/>
            <pc:sldMk cId="573630824" sldId="3886"/>
            <ac:spMk id="21" creationId="{545E3279-7364-4B9D-8E37-46584AB925F0}"/>
          </ac:spMkLst>
        </pc:spChg>
        <pc:picChg chg="add del mod">
          <ac:chgData name="Miuccia Chan" userId="58931361-5f27-4544-af85-c299418c0c3d" providerId="ADAL" clId="{E13B1306-AE76-4D39-A35A-E7E6D7B065A9}" dt="2022-08-04T09:09:49.766" v="346"/>
          <ac:picMkLst>
            <pc:docMk/>
            <pc:sldMk cId="573630824" sldId="3886"/>
            <ac:picMk id="2" creationId="{14E25B32-CE09-4FD1-9430-7FB3A292DD1F}"/>
          </ac:picMkLst>
        </pc:picChg>
        <pc:picChg chg="del">
          <ac:chgData name="Miuccia Chan" userId="58931361-5f27-4544-af85-c299418c0c3d" providerId="ADAL" clId="{E13B1306-AE76-4D39-A35A-E7E6D7B065A9}" dt="2022-08-04T09:07:25.411" v="302" actId="478"/>
          <ac:picMkLst>
            <pc:docMk/>
            <pc:sldMk cId="573630824" sldId="3886"/>
            <ac:picMk id="5" creationId="{FD1E06B1-53D1-4E3D-A2A5-1ABA79982DA5}"/>
          </ac:picMkLst>
        </pc:picChg>
        <pc:picChg chg="add del mod">
          <ac:chgData name="Miuccia Chan" userId="58931361-5f27-4544-af85-c299418c0c3d" providerId="ADAL" clId="{E13B1306-AE76-4D39-A35A-E7E6D7B065A9}" dt="2022-08-05T03:03:08.624" v="511" actId="14826"/>
          <ac:picMkLst>
            <pc:docMk/>
            <pc:sldMk cId="573630824" sldId="3886"/>
            <ac:picMk id="6" creationId="{D8DB91C7-4241-4227-8F8A-B5DE0C3DBC62}"/>
          </ac:picMkLst>
        </pc:picChg>
        <pc:picChg chg="add del mod modCrop">
          <ac:chgData name="Miuccia Chan" userId="58931361-5f27-4544-af85-c299418c0c3d" providerId="ADAL" clId="{E13B1306-AE76-4D39-A35A-E7E6D7B065A9}" dt="2022-08-05T03:02:16.620" v="508" actId="14826"/>
          <ac:picMkLst>
            <pc:docMk/>
            <pc:sldMk cId="573630824" sldId="3886"/>
            <ac:picMk id="13" creationId="{47AEF40B-8164-4F9F-AF59-8FFB8558F770}"/>
          </ac:picMkLst>
        </pc:picChg>
      </pc:sldChg>
      <pc:sldChg chg="addSp delSp modSp add mod addAnim delAnim modAnim">
        <pc:chgData name="Miuccia Chan" userId="58931361-5f27-4544-af85-c299418c0c3d" providerId="ADAL" clId="{E13B1306-AE76-4D39-A35A-E7E6D7B065A9}" dt="2022-08-05T03:08:37.729" v="520"/>
        <pc:sldMkLst>
          <pc:docMk/>
          <pc:sldMk cId="636197169" sldId="3887"/>
        </pc:sldMkLst>
        <pc:spChg chg="mod">
          <ac:chgData name="Miuccia Chan" userId="58931361-5f27-4544-af85-c299418c0c3d" providerId="ADAL" clId="{E13B1306-AE76-4D39-A35A-E7E6D7B065A9}" dt="2022-08-04T09:06:54.450" v="290" actId="1076"/>
          <ac:spMkLst>
            <pc:docMk/>
            <pc:sldMk cId="636197169" sldId="3887"/>
            <ac:spMk id="21" creationId="{545E3279-7364-4B9D-8E37-46584AB925F0}"/>
          </ac:spMkLst>
        </pc:spChg>
        <pc:picChg chg="add del">
          <ac:chgData name="Miuccia Chan" userId="58931361-5f27-4544-af85-c299418c0c3d" providerId="ADAL" clId="{E13B1306-AE76-4D39-A35A-E7E6D7B065A9}" dt="2022-08-04T09:10:49.806" v="361" actId="478"/>
          <ac:picMkLst>
            <pc:docMk/>
            <pc:sldMk cId="636197169" sldId="3887"/>
            <ac:picMk id="6" creationId="{D8DB91C7-4241-4227-8F8A-B5DE0C3DBC62}"/>
          </ac:picMkLst>
        </pc:picChg>
        <pc:picChg chg="mod modCrop">
          <ac:chgData name="Miuccia Chan" userId="58931361-5f27-4544-af85-c299418c0c3d" providerId="ADAL" clId="{E13B1306-AE76-4D39-A35A-E7E6D7B065A9}" dt="2022-08-04T09:11:13.462" v="368" actId="1076"/>
          <ac:picMkLst>
            <pc:docMk/>
            <pc:sldMk cId="636197169" sldId="3887"/>
            <ac:picMk id="13" creationId="{47AEF40B-8164-4F9F-AF59-8FFB8558F770}"/>
          </ac:picMkLst>
        </pc:picChg>
      </pc:sldChg>
      <pc:sldChg chg="del">
        <pc:chgData name="Miuccia Chan" userId="58931361-5f27-4544-af85-c299418c0c3d" providerId="ADAL" clId="{E13B1306-AE76-4D39-A35A-E7E6D7B065A9}" dt="2022-08-04T08:43:16.361" v="76" actId="47"/>
        <pc:sldMkLst>
          <pc:docMk/>
          <pc:sldMk cId="2433782096" sldId="3887"/>
        </pc:sldMkLst>
      </pc:sldChg>
      <pc:sldChg chg="addSp delSp modSp add mod delAnim modAnim">
        <pc:chgData name="Miuccia Chan" userId="58931361-5f27-4544-af85-c299418c0c3d" providerId="ADAL" clId="{E13B1306-AE76-4D39-A35A-E7E6D7B065A9}" dt="2022-08-05T03:09:28.829" v="525"/>
        <pc:sldMkLst>
          <pc:docMk/>
          <pc:sldMk cId="526426110" sldId="3888"/>
        </pc:sldMkLst>
        <pc:picChg chg="del">
          <ac:chgData name="Miuccia Chan" userId="58931361-5f27-4544-af85-c299418c0c3d" providerId="ADAL" clId="{E13B1306-AE76-4D39-A35A-E7E6D7B065A9}" dt="2022-08-04T09:15:21.069" v="415" actId="478"/>
          <ac:picMkLst>
            <pc:docMk/>
            <pc:sldMk cId="526426110" sldId="3888"/>
            <ac:picMk id="13" creationId="{47AEF40B-8164-4F9F-AF59-8FFB8558F770}"/>
          </ac:picMkLst>
        </pc:picChg>
        <pc:picChg chg="add mod">
          <ac:chgData name="Miuccia Chan" userId="58931361-5f27-4544-af85-c299418c0c3d" providerId="ADAL" clId="{E13B1306-AE76-4D39-A35A-E7E6D7B065A9}" dt="2022-08-04T09:12:38.399" v="379"/>
          <ac:picMkLst>
            <pc:docMk/>
            <pc:sldMk cId="526426110" sldId="3888"/>
            <ac:picMk id="15" creationId="{B130FBB1-2A2B-442D-9B08-50A6A24C7244}"/>
          </ac:picMkLst>
        </pc:picChg>
        <pc:picChg chg="add mod ord">
          <ac:chgData name="Miuccia Chan" userId="58931361-5f27-4544-af85-c299418c0c3d" providerId="ADAL" clId="{E13B1306-AE76-4D39-A35A-E7E6D7B065A9}" dt="2022-08-05T02:59:06.974" v="476" actId="14826"/>
          <ac:picMkLst>
            <pc:docMk/>
            <pc:sldMk cId="526426110" sldId="3888"/>
            <ac:picMk id="20" creationId="{3158256D-A97B-4CA8-A2F3-54C475B1A1AA}"/>
          </ac:picMkLst>
        </pc:picChg>
        <pc:picChg chg="mod modCrop">
          <ac:chgData name="Miuccia Chan" userId="58931361-5f27-4544-af85-c299418c0c3d" providerId="ADAL" clId="{E13B1306-AE76-4D39-A35A-E7E6D7B065A9}" dt="2022-08-04T09:12:53.640" v="383" actId="1076"/>
          <ac:picMkLst>
            <pc:docMk/>
            <pc:sldMk cId="526426110" sldId="3888"/>
            <ac:picMk id="25" creationId="{2B66EC36-2ECA-420A-A793-C818FCAAF9CF}"/>
          </ac:picMkLst>
        </pc:picChg>
        <pc:cxnChg chg="mod">
          <ac:chgData name="Miuccia Chan" userId="58931361-5f27-4544-af85-c299418c0c3d" providerId="ADAL" clId="{E13B1306-AE76-4D39-A35A-E7E6D7B065A9}" dt="2022-08-05T02:59:13.223" v="477" actId="1076"/>
          <ac:cxnSpMkLst>
            <pc:docMk/>
            <pc:sldMk cId="526426110" sldId="3888"/>
            <ac:cxnSpMk id="19" creationId="{49EA65A0-21B4-41E8-8719-167A295ADD18}"/>
          </ac:cxnSpMkLst>
        </pc:cxnChg>
      </pc:sldChg>
      <pc:sldChg chg="del">
        <pc:chgData name="Miuccia Chan" userId="58931361-5f27-4544-af85-c299418c0c3d" providerId="ADAL" clId="{E13B1306-AE76-4D39-A35A-E7E6D7B065A9}" dt="2022-08-04T08:38:11.656" v="28" actId="47"/>
        <pc:sldMkLst>
          <pc:docMk/>
          <pc:sldMk cId="3265680480" sldId="3888"/>
        </pc:sldMkLst>
      </pc:sldChg>
      <pc:sldChg chg="addSp modSp add mod modAnim">
        <pc:chgData name="Miuccia Chan" userId="58931361-5f27-4544-af85-c299418c0c3d" providerId="ADAL" clId="{E13B1306-AE76-4D39-A35A-E7E6D7B065A9}" dt="2022-08-05T03:09:40.453" v="528"/>
        <pc:sldMkLst>
          <pc:docMk/>
          <pc:sldMk cId="3562636410" sldId="3889"/>
        </pc:sldMkLst>
        <pc:picChg chg="mod">
          <ac:chgData name="Miuccia Chan" userId="58931361-5f27-4544-af85-c299418c0c3d" providerId="ADAL" clId="{E13B1306-AE76-4D39-A35A-E7E6D7B065A9}" dt="2022-08-04T09:15:42.829" v="421" actId="14826"/>
          <ac:picMkLst>
            <pc:docMk/>
            <pc:sldMk cId="3562636410" sldId="3889"/>
            <ac:picMk id="13" creationId="{47AEF40B-8164-4F9F-AF59-8FFB8558F770}"/>
          </ac:picMkLst>
        </pc:picChg>
        <pc:picChg chg="add mod">
          <ac:chgData name="Miuccia Chan" userId="58931361-5f27-4544-af85-c299418c0c3d" providerId="ADAL" clId="{E13B1306-AE76-4D39-A35A-E7E6D7B065A9}" dt="2022-08-04T09:12:58.141" v="384"/>
          <ac:picMkLst>
            <pc:docMk/>
            <pc:sldMk cId="3562636410" sldId="3889"/>
            <ac:picMk id="15" creationId="{C3A7C1F1-621D-4617-84D8-77D233EFDED8}"/>
          </ac:picMkLst>
        </pc:picChg>
        <pc:picChg chg="add mod">
          <ac:chgData name="Miuccia Chan" userId="58931361-5f27-4544-af85-c299418c0c3d" providerId="ADAL" clId="{E13B1306-AE76-4D39-A35A-E7E6D7B065A9}" dt="2022-08-04T09:12:58.141" v="384"/>
          <ac:picMkLst>
            <pc:docMk/>
            <pc:sldMk cId="3562636410" sldId="3889"/>
            <ac:picMk id="20" creationId="{A83EB8BA-EA30-4415-BBDD-2AC11E35BD9D}"/>
          </ac:picMkLst>
        </pc:picChg>
        <pc:picChg chg="mod modCrop">
          <ac:chgData name="Miuccia Chan" userId="58931361-5f27-4544-af85-c299418c0c3d" providerId="ADAL" clId="{E13B1306-AE76-4D39-A35A-E7E6D7B065A9}" dt="2022-08-04T09:13:09.543" v="388" actId="1076"/>
          <ac:picMkLst>
            <pc:docMk/>
            <pc:sldMk cId="3562636410" sldId="3889"/>
            <ac:picMk id="25" creationId="{2B66EC36-2ECA-420A-A793-C818FCAAF9CF}"/>
          </ac:picMkLst>
        </pc:picChg>
        <pc:cxnChg chg="mod">
          <ac:chgData name="Miuccia Chan" userId="58931361-5f27-4544-af85-c299418c0c3d" providerId="ADAL" clId="{E13B1306-AE76-4D39-A35A-E7E6D7B065A9}" dt="2022-08-04T09:15:52.050" v="423" actId="14100"/>
          <ac:cxnSpMkLst>
            <pc:docMk/>
            <pc:sldMk cId="3562636410" sldId="3889"/>
            <ac:cxnSpMk id="19" creationId="{49EA65A0-21B4-41E8-8719-167A295ADD18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4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3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0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42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6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82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2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75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8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5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C4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7824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C4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92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14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008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611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93B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76179" y="5708396"/>
            <a:ext cx="2102068" cy="1155700"/>
            <a:chOff x="1056347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93B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6347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003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56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7891" y="5708396"/>
            <a:ext cx="2102068" cy="1155700"/>
            <a:chOff x="10545191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56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45191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801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D7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1795" y="5708396"/>
            <a:ext cx="2102068" cy="1155700"/>
            <a:chOff x="10539095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D78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9095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19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734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45699" y="5708396"/>
            <a:ext cx="2102068" cy="1155700"/>
            <a:chOff x="1053299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734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299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175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3105834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10563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40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F7A0D26-1A79-4296-8A77-38F5DC3352B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1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1.xml"/><Relationship Id="rId5" Type="http://schemas.openxmlformats.org/officeDocument/2006/relationships/slide" Target="slide3.xml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11.xml"/><Relationship Id="rId7" Type="http://schemas.openxmlformats.org/officeDocument/2006/relationships/image" Target="../media/image3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11.xml"/><Relationship Id="rId7" Type="http://schemas.openxmlformats.org/officeDocument/2006/relationships/image" Target="../media/image3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11.xml"/><Relationship Id="rId7" Type="http://schemas.openxmlformats.org/officeDocument/2006/relationships/image" Target="../media/image3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7.xml"/><Relationship Id="rId5" Type="http://schemas.openxmlformats.org/officeDocument/2006/relationships/slide" Target="slide11.xml"/><Relationship Id="rId4" Type="http://schemas.openxmlformats.org/officeDocument/2006/relationships/slide" Target="slide3.xml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7.xml"/><Relationship Id="rId5" Type="http://schemas.openxmlformats.org/officeDocument/2006/relationships/slide" Target="slide11.xml"/><Relationship Id="rId4" Type="http://schemas.openxmlformats.org/officeDocument/2006/relationships/slide" Target="slide3.xml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microsoft.com/office/2007/relationships/hdphoto" Target="../media/hdphoto1.wdp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9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7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7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9.png"/><Relationship Id="rId7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1.xml"/><Relationship Id="rId5" Type="http://schemas.openxmlformats.org/officeDocument/2006/relationships/slide" Target="slide3.xml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7.xml"/><Relationship Id="rId5" Type="http://schemas.openxmlformats.org/officeDocument/2006/relationships/slide" Target="slide11.xml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7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1.xml"/><Relationship Id="rId7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1.xml"/><Relationship Id="rId7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slide" Target="slide17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11.xml"/><Relationship Id="rId7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slide" Target="slide17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11.xml"/><Relationship Id="rId7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21.png"/><Relationship Id="rId10" Type="http://schemas.openxmlformats.org/officeDocument/2006/relationships/image" Target="../media/image22.png"/><Relationship Id="rId4" Type="http://schemas.openxmlformats.org/officeDocument/2006/relationships/slide" Target="slide17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7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7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F8D926B-2282-48FB-BE7E-DD95401581BC}"/>
              </a:ext>
            </a:extLst>
          </p:cNvPr>
          <p:cNvGrpSpPr/>
          <p:nvPr/>
        </p:nvGrpSpPr>
        <p:grpSpPr>
          <a:xfrm>
            <a:off x="3211513" y="2905780"/>
            <a:ext cx="2980282" cy="523220"/>
            <a:chOff x="5054600" y="2905780"/>
            <a:chExt cx="2980282" cy="523220"/>
          </a:xfrm>
        </p:grpSpPr>
        <p:sp>
          <p:nvSpPr>
            <p:cNvPr id="6" name="Rectangle: Single Corner Rounded 5">
              <a:extLst>
                <a:ext uri="{FF2B5EF4-FFF2-40B4-BE49-F238E27FC236}">
                  <a16:creationId xmlns:a16="http://schemas.microsoft.com/office/drawing/2014/main" id="{BAFC2EF7-3FF9-4E3F-A72D-C1BAAD2ED91C}"/>
                </a:ext>
              </a:extLst>
            </p:cNvPr>
            <p:cNvSpPr/>
            <p:nvPr/>
          </p:nvSpPr>
          <p:spPr>
            <a:xfrm flipV="1">
              <a:off x="5054600" y="2948921"/>
              <a:ext cx="2980282" cy="459287"/>
            </a:xfrm>
            <a:prstGeom prst="round1Rect">
              <a:avLst>
                <a:gd name="adj" fmla="val 40814"/>
              </a:avLst>
            </a:prstGeom>
            <a:solidFill>
              <a:srgbClr val="594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DE06D7-FCAA-4323-B7F4-DB0B60A2C25C}"/>
                </a:ext>
              </a:extLst>
            </p:cNvPr>
            <p:cNvSpPr txBox="1"/>
            <p:nvPr/>
          </p:nvSpPr>
          <p:spPr>
            <a:xfrm>
              <a:off x="5151435" y="2905780"/>
              <a:ext cx="2883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Comprehension </a:t>
              </a:r>
              <a:r>
                <a:rPr lang="en-US" sz="2800" b="1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3604EA2-5CB4-4E4C-9012-9887B21D072A}"/>
              </a:ext>
            </a:extLst>
          </p:cNvPr>
          <p:cNvSpPr txBox="1"/>
          <p:nvPr/>
        </p:nvSpPr>
        <p:spPr>
          <a:xfrm>
            <a:off x="10217676" y="478494"/>
            <a:ext cx="1834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35116-63DD-4662-8241-C53EBD9CCF31}"/>
              </a:ext>
            </a:extLst>
          </p:cNvPr>
          <p:cNvSpPr txBox="1"/>
          <p:nvPr/>
        </p:nvSpPr>
        <p:spPr>
          <a:xfrm>
            <a:off x="3429625" y="3635603"/>
            <a:ext cx="5524337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Dear Editor 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EBD157-42C8-49DF-8729-F14C0287A9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000">
            <a:off x="9433807" y="994825"/>
            <a:ext cx="2740599" cy="10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3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959A8A5-E131-46AB-9597-C22D9A2CE2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2231" y="312235"/>
            <a:ext cx="9951446" cy="30938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C854AE-8450-44DA-BC83-E84E95D138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314" y="2052371"/>
            <a:ext cx="1000736" cy="5662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9A7F8D-C66A-43D0-90EE-004B5532AD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314" y="1374943"/>
            <a:ext cx="1000736" cy="566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5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6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7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AEF40B-8164-4F9F-AF59-8FFB8558F7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2295" y="4133795"/>
            <a:ext cx="8583542" cy="17692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314" y="2684542"/>
            <a:ext cx="1000736" cy="56625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EA65A0-21B4-41E8-8719-167A295ADD18}"/>
              </a:ext>
            </a:extLst>
          </p:cNvPr>
          <p:cNvCxnSpPr>
            <a:cxnSpLocks/>
          </p:cNvCxnSpPr>
          <p:nvPr/>
        </p:nvCxnSpPr>
        <p:spPr>
          <a:xfrm>
            <a:off x="3640095" y="5791377"/>
            <a:ext cx="981891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5DDBDE9-048C-4D66-B383-F775D9652C78}"/>
              </a:ext>
            </a:extLst>
          </p:cNvPr>
          <p:cNvSpPr/>
          <p:nvPr/>
        </p:nvSpPr>
        <p:spPr>
          <a:xfrm>
            <a:off x="1648920" y="2843843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031F96-3242-4A71-ADA3-EEE2C430692D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870CA3-5DED-4194-BD3E-5491D033DC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826" y="634875"/>
            <a:ext cx="5324341" cy="27586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9383B6-B16D-4ACA-893C-6E20E838A9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1484" y="4212082"/>
            <a:ext cx="8566844" cy="191966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B8A706-866B-413B-A4BA-4EB45FAF0CBD}"/>
              </a:ext>
            </a:extLst>
          </p:cNvPr>
          <p:cNvCxnSpPr>
            <a:cxnSpLocks/>
          </p:cNvCxnSpPr>
          <p:nvPr/>
        </p:nvCxnSpPr>
        <p:spPr>
          <a:xfrm>
            <a:off x="2919664" y="5206202"/>
            <a:ext cx="607574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517AA10-A117-4836-8451-08B601564B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320" y="2916946"/>
            <a:ext cx="389393" cy="41896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2EC657-C327-4725-8BF3-0E9875CF95DC}"/>
              </a:ext>
            </a:extLst>
          </p:cNvPr>
          <p:cNvCxnSpPr>
            <a:cxnSpLocks/>
          </p:cNvCxnSpPr>
          <p:nvPr/>
        </p:nvCxnSpPr>
        <p:spPr>
          <a:xfrm>
            <a:off x="8183880" y="5612130"/>
            <a:ext cx="1931670" cy="9362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FC5A5D-9707-436F-B1F5-E3B5D7A58261}"/>
              </a:ext>
            </a:extLst>
          </p:cNvPr>
          <p:cNvCxnSpPr>
            <a:cxnSpLocks/>
          </p:cNvCxnSpPr>
          <p:nvPr/>
        </p:nvCxnSpPr>
        <p:spPr>
          <a:xfrm>
            <a:off x="2378644" y="6059642"/>
            <a:ext cx="181137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78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031F96-3242-4A71-ADA3-EEE2C430692D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870CA3-5DED-4194-BD3E-5491D033DC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75691" y="741565"/>
            <a:ext cx="5840618" cy="25606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9383B6-B16D-4ACA-893C-6E20E838A9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2108" y="3873094"/>
            <a:ext cx="7836574" cy="249184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B8A706-866B-413B-A4BA-4EB45FAF0CBD}"/>
              </a:ext>
            </a:extLst>
          </p:cNvPr>
          <p:cNvCxnSpPr>
            <a:cxnSpLocks/>
          </p:cNvCxnSpPr>
          <p:nvPr/>
        </p:nvCxnSpPr>
        <p:spPr>
          <a:xfrm>
            <a:off x="4136074" y="5527691"/>
            <a:ext cx="597947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517AA10-A117-4836-8451-08B601564B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78" y="2431566"/>
            <a:ext cx="391457" cy="40252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B091EC-4C9B-4D45-8C2F-47122CACD617}"/>
              </a:ext>
            </a:extLst>
          </p:cNvPr>
          <p:cNvCxnSpPr>
            <a:cxnSpLocks/>
          </p:cNvCxnSpPr>
          <p:nvPr/>
        </p:nvCxnSpPr>
        <p:spPr>
          <a:xfrm>
            <a:off x="2719449" y="5936893"/>
            <a:ext cx="7396101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72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031F96-3242-4A71-ADA3-EEE2C430692D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870CA3-5DED-4194-BD3E-5491D033DC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3565" y="291374"/>
            <a:ext cx="4884870" cy="31376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9383B6-B16D-4ACA-893C-6E20E838A95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43774" y="3954493"/>
            <a:ext cx="8853114" cy="24150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B8A706-866B-413B-A4BA-4EB45FAF0CBD}"/>
              </a:ext>
            </a:extLst>
          </p:cNvPr>
          <p:cNvCxnSpPr>
            <a:cxnSpLocks/>
          </p:cNvCxnSpPr>
          <p:nvPr/>
        </p:nvCxnSpPr>
        <p:spPr>
          <a:xfrm>
            <a:off x="7616190" y="5884941"/>
            <a:ext cx="301371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517AA10-A117-4836-8451-08B601564B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5111" y="2386939"/>
            <a:ext cx="334094" cy="34483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5E1D1C-36CD-48E3-8BEE-72B75199325C}"/>
              </a:ext>
            </a:extLst>
          </p:cNvPr>
          <p:cNvCxnSpPr>
            <a:cxnSpLocks/>
          </p:cNvCxnSpPr>
          <p:nvPr/>
        </p:nvCxnSpPr>
        <p:spPr>
          <a:xfrm>
            <a:off x="2379504" y="6346683"/>
            <a:ext cx="438705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C34D11-F48B-476C-ADD5-DFCF4DC44D2E}"/>
              </a:ext>
            </a:extLst>
          </p:cNvPr>
          <p:cNvCxnSpPr>
            <a:cxnSpLocks/>
          </p:cNvCxnSpPr>
          <p:nvPr/>
        </p:nvCxnSpPr>
        <p:spPr>
          <a:xfrm>
            <a:off x="5459225" y="4968775"/>
            <a:ext cx="310207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87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031F96-3242-4A71-ADA3-EEE2C430692D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E1E7A2-BF53-479C-AF4A-F86893C1E8B1}"/>
              </a:ext>
            </a:extLst>
          </p:cNvPr>
          <p:cNvGrpSpPr/>
          <p:nvPr/>
        </p:nvGrpSpPr>
        <p:grpSpPr>
          <a:xfrm>
            <a:off x="3031450" y="3756678"/>
            <a:ext cx="6126773" cy="2990583"/>
            <a:chOff x="2994367" y="3946003"/>
            <a:chExt cx="5541251" cy="274014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29567A5-5AE7-4C9C-BF68-AB5161847B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94367" y="3946003"/>
              <a:ext cx="5541250" cy="8439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573D96-5804-4CF7-AB94-670D974BD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14"/>
            <a:stretch/>
          </p:blipFill>
          <p:spPr>
            <a:xfrm>
              <a:off x="2994368" y="4769254"/>
              <a:ext cx="5541250" cy="191689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4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5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6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870CA3-5DED-4194-BD3E-5491D033DC4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110661" y="902254"/>
            <a:ext cx="5970670" cy="234497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B8A706-866B-413B-A4BA-4EB45FAF0CBD}"/>
              </a:ext>
            </a:extLst>
          </p:cNvPr>
          <p:cNvCxnSpPr>
            <a:cxnSpLocks/>
          </p:cNvCxnSpPr>
          <p:nvPr/>
        </p:nvCxnSpPr>
        <p:spPr>
          <a:xfrm>
            <a:off x="7778060" y="4968214"/>
            <a:ext cx="50869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517AA10-A117-4836-8451-08B601564B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651542" y="1870328"/>
            <a:ext cx="410263" cy="4414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1E8004-ED5E-41F8-9479-ED413D95C77E}"/>
              </a:ext>
            </a:extLst>
          </p:cNvPr>
          <p:cNvCxnSpPr>
            <a:cxnSpLocks/>
          </p:cNvCxnSpPr>
          <p:nvPr/>
        </p:nvCxnSpPr>
        <p:spPr>
          <a:xfrm>
            <a:off x="4713142" y="4573210"/>
            <a:ext cx="422511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8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71A6211-E030-442F-8739-0FC9033A2235}"/>
              </a:ext>
            </a:extLst>
          </p:cNvPr>
          <p:cNvGrpSpPr/>
          <p:nvPr/>
        </p:nvGrpSpPr>
        <p:grpSpPr>
          <a:xfrm>
            <a:off x="3031450" y="3756678"/>
            <a:ext cx="6126773" cy="2990583"/>
            <a:chOff x="2994367" y="3946003"/>
            <a:chExt cx="5541251" cy="274014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0364CE1-50F2-418F-A1F0-986EA7076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94367" y="3946003"/>
              <a:ext cx="5541250" cy="8439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14B08EA-C80F-4891-BC48-1E1C906AC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14"/>
            <a:stretch/>
          </p:blipFill>
          <p:spPr>
            <a:xfrm>
              <a:off x="2994368" y="4769254"/>
              <a:ext cx="5541250" cy="191689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0031F96-3242-4A71-ADA3-EEE2C430692D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4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5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6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870CA3-5DED-4194-BD3E-5491D033DC4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238290" y="441360"/>
            <a:ext cx="5715419" cy="262995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B8A706-866B-413B-A4BA-4EB45FAF0CBD}"/>
              </a:ext>
            </a:extLst>
          </p:cNvPr>
          <p:cNvCxnSpPr>
            <a:cxnSpLocks/>
          </p:cNvCxnSpPr>
          <p:nvPr/>
        </p:nvCxnSpPr>
        <p:spPr>
          <a:xfrm>
            <a:off x="3363349" y="6701541"/>
            <a:ext cx="3700391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517AA10-A117-4836-8451-08B601564BB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978" y="2223428"/>
            <a:ext cx="410379" cy="4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5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031F96-3242-4A71-ADA3-EEE2C430692D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870CA3-5DED-4194-BD3E-5491D033DC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83559" y="378925"/>
            <a:ext cx="6167059" cy="30617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517AA10-A117-4836-8451-08B601564B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0857" y="2639703"/>
            <a:ext cx="396000" cy="4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3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6B537C-FD94-4533-AFD4-DE8D9E75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82133" y="3900347"/>
            <a:ext cx="9401869" cy="2109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4586" y="798138"/>
            <a:ext cx="11422826" cy="230407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1982295" y="5444758"/>
            <a:ext cx="1183815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1128749" y="1480832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8470" y="1375036"/>
            <a:ext cx="1357744" cy="45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6B537C-FD94-4533-AFD4-DE8D9E758C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3031" y="3868917"/>
            <a:ext cx="8679112" cy="2367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4586" y="798138"/>
            <a:ext cx="11422826" cy="230407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2291276" y="5329240"/>
            <a:ext cx="1728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1128749" y="1996038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5324190" y="1945426"/>
            <a:ext cx="1296000" cy="3680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7E27C8-E3F1-4FDD-A260-6CDC87927E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8470" y="1375036"/>
            <a:ext cx="1357744" cy="45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3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4D8D3A7-7358-40A8-BA3F-22110331AB43}"/>
              </a:ext>
            </a:extLst>
          </p:cNvPr>
          <p:cNvGrpSpPr/>
          <p:nvPr/>
        </p:nvGrpSpPr>
        <p:grpSpPr>
          <a:xfrm>
            <a:off x="3032612" y="3756678"/>
            <a:ext cx="6126773" cy="2990583"/>
            <a:chOff x="2994367" y="3946003"/>
            <a:chExt cx="5541251" cy="274014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6FE15A1-F32D-43E7-B69B-7EC5F98474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94367" y="3946003"/>
              <a:ext cx="5541250" cy="8439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295D5B2-8291-49A3-A851-AECAC66DC8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14"/>
            <a:stretch/>
          </p:blipFill>
          <p:spPr>
            <a:xfrm>
              <a:off x="2994368" y="4769254"/>
              <a:ext cx="5541250" cy="191689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84586" y="798138"/>
            <a:ext cx="11422826" cy="230407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3779438" y="6009741"/>
            <a:ext cx="103259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5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6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1128749" y="2510704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3738" y="2399340"/>
            <a:ext cx="1357744" cy="470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FBB4BE-F1A6-46A5-991C-4B1BCE8D7A2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8470" y="1375036"/>
            <a:ext cx="1357744" cy="4592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173CF8-421F-4A46-9A3B-8F3D22920FC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/>
          <a:stretch/>
        </p:blipFill>
        <p:spPr>
          <a:xfrm>
            <a:off x="5324190" y="1945426"/>
            <a:ext cx="1296000" cy="36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B26A594-DE0A-4DB4-8379-AB0F4B5BAF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46825" y="1797050"/>
            <a:ext cx="5845175" cy="32639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3600" b="1" dirty="0"/>
              <a:t>Part A</a:t>
            </a:r>
          </a:p>
          <a:p>
            <a:pPr>
              <a:lnSpc>
                <a:spcPct val="160000"/>
              </a:lnSpc>
            </a:pPr>
            <a:r>
              <a:rPr lang="en-US" sz="3600" b="1" dirty="0"/>
              <a:t>Part B</a:t>
            </a:r>
          </a:p>
          <a:p>
            <a:pPr>
              <a:lnSpc>
                <a:spcPct val="160000"/>
              </a:lnSpc>
            </a:pPr>
            <a:r>
              <a:rPr lang="en-US" sz="3600" b="1" dirty="0"/>
              <a:t>Part C</a:t>
            </a:r>
          </a:p>
        </p:txBody>
      </p:sp>
      <p:pic>
        <p:nvPicPr>
          <p:cNvPr id="4" name="Graphic 3" descr="Circle with left arrow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84B98F09-4F4F-48AE-AC56-DCDC28B66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29575" y="1935988"/>
            <a:ext cx="819150" cy="819150"/>
          </a:xfrm>
          <a:prstGeom prst="rect">
            <a:avLst/>
          </a:prstGeom>
        </p:spPr>
      </p:pic>
      <p:pic>
        <p:nvPicPr>
          <p:cNvPr id="7" name="Graphic 6" descr="Circle with left arrow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07249F52-5E0E-40BC-9513-F23CF1E08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29575" y="2965450"/>
            <a:ext cx="819150" cy="819150"/>
          </a:xfrm>
          <a:prstGeom prst="rect">
            <a:avLst/>
          </a:prstGeom>
        </p:spPr>
      </p:pic>
      <p:pic>
        <p:nvPicPr>
          <p:cNvPr id="8" name="Graphic 7" descr="Circle with left arrow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45F8EFC5-5B08-46C0-ABB7-0B98A8997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29575" y="3968750"/>
            <a:ext cx="819150" cy="819150"/>
          </a:xfrm>
          <a:prstGeom prst="rect">
            <a:avLst/>
          </a:prstGeom>
        </p:spPr>
      </p:pic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901ED5CD-E395-4C53-A555-685FB4FFDA2E}"/>
              </a:ext>
            </a:extLst>
          </p:cNvPr>
          <p:cNvSpPr/>
          <p:nvPr/>
        </p:nvSpPr>
        <p:spPr>
          <a:xfrm flipV="1">
            <a:off x="0" y="2602132"/>
            <a:ext cx="4521200" cy="1182468"/>
          </a:xfrm>
          <a:prstGeom prst="round1Rect">
            <a:avLst>
              <a:gd name="adj" fmla="val 40814"/>
            </a:avLst>
          </a:prstGeom>
          <a:solidFill>
            <a:srgbClr val="93B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1B470-CD1A-4252-B24F-3ED62F09C7E6}"/>
              </a:ext>
            </a:extLst>
          </p:cNvPr>
          <p:cNvSpPr txBox="1"/>
          <p:nvPr/>
        </p:nvSpPr>
        <p:spPr>
          <a:xfrm>
            <a:off x="1409700" y="2768600"/>
            <a:ext cx="372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54224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26B537C-FD94-4533-AFD4-DE8D9E758C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0"/>
          <a:stretch/>
        </p:blipFill>
        <p:spPr>
          <a:xfrm>
            <a:off x="1257300" y="3181268"/>
            <a:ext cx="9646920" cy="30656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-1"/>
            <a:ext cx="12192000" cy="28257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65" y="1072700"/>
            <a:ext cx="10834923" cy="7768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4217656" y="4248312"/>
            <a:ext cx="5760734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9B70F8-F754-4505-AB00-4354B00C7A9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3662" y="1182745"/>
            <a:ext cx="875298" cy="29348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AB2D25-0F73-4385-8BB4-C8A1A9C7F99B}"/>
              </a:ext>
            </a:extLst>
          </p:cNvPr>
          <p:cNvCxnSpPr>
            <a:cxnSpLocks/>
          </p:cNvCxnSpPr>
          <p:nvPr/>
        </p:nvCxnSpPr>
        <p:spPr>
          <a:xfrm>
            <a:off x="3312774" y="4717065"/>
            <a:ext cx="547689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00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483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9">
            <a:extLst>
              <a:ext uri="{FF2B5EF4-FFF2-40B4-BE49-F238E27FC236}">
                <a16:creationId xmlns:a16="http://schemas.microsoft.com/office/drawing/2014/main" id="{37E3C82C-D575-42EB-9D8D-88604A7FC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71" y="633599"/>
            <a:ext cx="11070905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600" b="1" dirty="0">
                <a:latin typeface="+mn-lt"/>
                <a:cs typeface="+mn-cs"/>
              </a:rPr>
              <a:t>Acknowledgments</a:t>
            </a:r>
            <a:endParaRPr lang="en-US" altLang="zh-TW" sz="1200" b="1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200" dirty="0">
                <a:latin typeface="+mn-lt"/>
                <a:cs typeface="+mn-cs"/>
              </a:rPr>
              <a:t>We are grateful to the following for permission to reproduce copyright photographs: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zh-HK" sz="12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HK" sz="1200" dirty="0" err="1">
                <a:latin typeface="+mn-lt"/>
                <a:cs typeface="+mn-cs"/>
              </a:rPr>
              <a:t>ultraMarin_a</a:t>
            </a:r>
            <a:r>
              <a:rPr lang="en-US" altLang="zh-HK" sz="1200" dirty="0">
                <a:latin typeface="+mn-lt"/>
                <a:cs typeface="+mn-cs"/>
              </a:rPr>
              <a:t>.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zh-HK" sz="12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200" dirty="0">
                <a:latin typeface="+mn-lt"/>
                <a:cs typeface="+mn-cs"/>
              </a:rPr>
              <a:t>Every effort has been made to trace copyright, but in the event of any accidental infringement, we shall be pleased to come to a suitable arrangement with the rightful owner.</a:t>
            </a:r>
            <a:endParaRPr lang="en-US" altLang="zh-TW" sz="12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kumimoji="0" lang="en-US" altLang="zh-TW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53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47206E-B6A0-4FE7-9796-4BA8E97D9DF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AEF40B-8164-4F9F-AF59-8FFB8558F7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1379499" y="3966289"/>
            <a:ext cx="9263563" cy="20784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3998EA-9A39-4356-8AAF-BCDDA7CA84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482" y="584708"/>
            <a:ext cx="9835031" cy="2818384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5E3279-7364-4B9D-8E37-46584AB925F0}"/>
              </a:ext>
            </a:extLst>
          </p:cNvPr>
          <p:cNvSpPr/>
          <p:nvPr/>
        </p:nvSpPr>
        <p:spPr>
          <a:xfrm>
            <a:off x="1379499" y="1955488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267" y="1864195"/>
            <a:ext cx="499657" cy="43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47206E-B6A0-4FE7-9796-4BA8E97D9DF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3998EA-9A39-4356-8AAF-BCDDA7CA84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482" y="584708"/>
            <a:ext cx="9835031" cy="2818384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5E3279-7364-4B9D-8E37-46584AB925F0}"/>
              </a:ext>
            </a:extLst>
          </p:cNvPr>
          <p:cNvSpPr/>
          <p:nvPr/>
        </p:nvSpPr>
        <p:spPr>
          <a:xfrm>
            <a:off x="1379499" y="2414825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267" y="2324238"/>
            <a:ext cx="481161" cy="428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9ED6BC-5D0D-48B7-A6D9-B0735F6B03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267" y="1864195"/>
            <a:ext cx="499657" cy="430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7B320C-279D-4003-8DA8-5C5E544B523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137577" y="3817766"/>
            <a:ext cx="7916845" cy="251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4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47206E-B6A0-4FE7-9796-4BA8E97D9DF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3998EA-9A39-4356-8AAF-BCDDA7CA84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482" y="584708"/>
            <a:ext cx="9835031" cy="2818384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5E3279-7364-4B9D-8E37-46584AB925F0}"/>
              </a:ext>
            </a:extLst>
          </p:cNvPr>
          <p:cNvSpPr/>
          <p:nvPr/>
        </p:nvSpPr>
        <p:spPr>
          <a:xfrm>
            <a:off x="1379499" y="2904472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267" y="2324238"/>
            <a:ext cx="481161" cy="428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9ED6BC-5D0D-48B7-A6D9-B0735F6B03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267" y="1864195"/>
            <a:ext cx="499657" cy="4306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D418F2-F605-4D77-9952-4DAEE05F83A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267" y="2813885"/>
            <a:ext cx="377582" cy="4288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BF525E-3273-47B7-9CA0-1C23A2CFD05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750854" y="3887788"/>
            <a:ext cx="8690285" cy="237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6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47206E-B6A0-4FE7-9796-4BA8E97D9DF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3998EA-9A39-4356-8AAF-BCDDA7CA84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482" y="584708"/>
            <a:ext cx="9835031" cy="28183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267" y="2324238"/>
            <a:ext cx="481161" cy="4288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5A3440-318F-401B-A335-9B25FAC15795}"/>
              </a:ext>
            </a:extLst>
          </p:cNvPr>
          <p:cNvGrpSpPr/>
          <p:nvPr/>
        </p:nvGrpSpPr>
        <p:grpSpPr>
          <a:xfrm>
            <a:off x="3028657" y="3706992"/>
            <a:ext cx="6126773" cy="2990583"/>
            <a:chOff x="2994367" y="3946003"/>
            <a:chExt cx="5541251" cy="274014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7AEF40B-8164-4F9F-AF59-8FFB8558F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94367" y="3946003"/>
              <a:ext cx="5541250" cy="8439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DB91C7-4241-4227-8F8A-B5DE0C3DB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14"/>
            <a:stretch/>
          </p:blipFill>
          <p:spPr>
            <a:xfrm>
              <a:off x="2994368" y="4769254"/>
              <a:ext cx="5541250" cy="1916891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19ED6BC-5D0D-48B7-A6D9-B0735F6B030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267" y="1864195"/>
            <a:ext cx="499657" cy="4306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8E867D-3BE3-4875-B8FC-B8ED8E58AA3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981" y="1854543"/>
            <a:ext cx="387690" cy="4403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D418F2-F605-4D77-9952-4DAEE05F83A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267" y="2813885"/>
            <a:ext cx="377582" cy="428825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0E035B1B-DE60-4C46-B783-1C8943D2D884}"/>
              </a:ext>
            </a:extLst>
          </p:cNvPr>
          <p:cNvSpPr/>
          <p:nvPr/>
        </p:nvSpPr>
        <p:spPr>
          <a:xfrm flipH="1">
            <a:off x="3815709" y="1950870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3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47206E-B6A0-4FE7-9796-4BA8E97D9DF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AEF40B-8164-4F9F-AF59-8FFB8558F7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2570" y="3987800"/>
            <a:ext cx="9166859" cy="18887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3998EA-9A39-4356-8AAF-BCDDA7CA84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482" y="584708"/>
            <a:ext cx="9835031" cy="2818384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5E3279-7364-4B9D-8E37-46584AB925F0}"/>
              </a:ext>
            </a:extLst>
          </p:cNvPr>
          <p:cNvSpPr/>
          <p:nvPr/>
        </p:nvSpPr>
        <p:spPr>
          <a:xfrm flipH="1">
            <a:off x="3857161" y="2414825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267" y="2324238"/>
            <a:ext cx="481161" cy="428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9ED6BC-5D0D-48B7-A6D9-B0735F6B03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267" y="1864195"/>
            <a:ext cx="499657" cy="4306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8E867D-3BE3-4875-B8FC-B8ED8E58AA3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981" y="1854543"/>
            <a:ext cx="387690" cy="440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1E06B1-53D1-4E3D-A2A5-1ABA79982DA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982" y="2323507"/>
            <a:ext cx="387690" cy="4371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D418F2-F605-4D77-9952-4DAEE05F83A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267" y="2813885"/>
            <a:ext cx="377582" cy="4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9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1CCCC9-A20B-4261-836D-DF39025E5C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2231" y="312235"/>
            <a:ext cx="9951446" cy="3093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242DB0-DECB-4E9D-B1AF-6C04063819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2635" y="4023642"/>
            <a:ext cx="9110638" cy="20438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4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5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6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314" y="1374943"/>
            <a:ext cx="1000736" cy="56625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EA65A0-21B4-41E8-8719-167A295ADD18}"/>
              </a:ext>
            </a:extLst>
          </p:cNvPr>
          <p:cNvCxnSpPr>
            <a:cxnSpLocks/>
          </p:cNvCxnSpPr>
          <p:nvPr/>
        </p:nvCxnSpPr>
        <p:spPr>
          <a:xfrm>
            <a:off x="2825208" y="5984711"/>
            <a:ext cx="123244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5DDBDE9-048C-4D66-B383-F775D9652C78}"/>
              </a:ext>
            </a:extLst>
          </p:cNvPr>
          <p:cNvSpPr/>
          <p:nvPr/>
        </p:nvSpPr>
        <p:spPr>
          <a:xfrm>
            <a:off x="1682373" y="1569442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4E3684-120D-47DB-B20D-6DEA985C2D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2231" y="312235"/>
            <a:ext cx="9951446" cy="30938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158256D-A97B-4CA8-A2F3-54C475B1A1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97698" y="3794411"/>
            <a:ext cx="8074211" cy="25628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4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5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6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314" y="2052371"/>
            <a:ext cx="1000736" cy="56625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EA65A0-21B4-41E8-8719-167A295ADD18}"/>
              </a:ext>
            </a:extLst>
          </p:cNvPr>
          <p:cNvCxnSpPr>
            <a:cxnSpLocks/>
          </p:cNvCxnSpPr>
          <p:nvPr/>
        </p:nvCxnSpPr>
        <p:spPr>
          <a:xfrm>
            <a:off x="3395623" y="6294315"/>
            <a:ext cx="55915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5DDBDE9-048C-4D66-B383-F775D9652C78}"/>
              </a:ext>
            </a:extLst>
          </p:cNvPr>
          <p:cNvSpPr/>
          <p:nvPr/>
        </p:nvSpPr>
        <p:spPr>
          <a:xfrm>
            <a:off x="1648920" y="2211672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829B645-D891-4138-AEFA-6BC15F8427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314" y="1374943"/>
            <a:ext cx="1000736" cy="56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2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e126d92-dfc6-4b71-99b6-e4eb8446b015" xsi:nil="true"/>
    <TaxCatchAll xmlns="a2182766-6dcb-4ddf-8a60-b6a89658b128" xsi:nil="true"/>
    <lcf76f155ced4ddcb4097134ff3c332f xmlns="ee126d92-dfc6-4b71-99b6-e4eb8446b015">
      <Terms xmlns="http://schemas.microsoft.com/office/infopath/2007/PartnerControls"/>
    </lcf76f155ced4ddcb4097134ff3c332f>
    <SharedWithUsers xmlns="a2182766-6dcb-4ddf-8a60-b6a89658b128">
      <UserInfo>
        <DisplayName/>
        <AccountId xsi:nil="true"/>
        <AccountType/>
      </UserInfo>
    </SharedWithUsers>
    <MediaLengthInSeconds xmlns="ee126d92-dfc6-4b71-99b6-e4eb8446b01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3E3D83D3FBF4285242008F227B0F5" ma:contentTypeVersion="18" ma:contentTypeDescription="Create a new document." ma:contentTypeScope="" ma:versionID="416a345af103b8b15943facacee7c980">
  <xsd:schema xmlns:xsd="http://www.w3.org/2001/XMLSchema" xmlns:xs="http://www.w3.org/2001/XMLSchema" xmlns:p="http://schemas.microsoft.com/office/2006/metadata/properties" xmlns:ns2="ee126d92-dfc6-4b71-99b6-e4eb8446b015" xmlns:ns3="a2182766-6dcb-4ddf-8a60-b6a89658b128" targetNamespace="http://schemas.microsoft.com/office/2006/metadata/properties" ma:root="true" ma:fieldsID="b78fd4bfd4c1d76e2103d8094eae2190" ns2:_="" ns3:_="">
    <xsd:import namespace="ee126d92-dfc6-4b71-99b6-e4eb8446b015"/>
    <xsd:import namespace="a2182766-6dcb-4ddf-8a60-b6a89658b1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26d92-dfc6-4b71-99b6-e4eb8446b0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82766-6dcb-4ddf-8a60-b6a89658b12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3577ef4-df57-4f84-8383-833e3699824b}" ma:internalName="TaxCatchAll" ma:showField="CatchAllData" ma:web="a2182766-6dcb-4ddf-8a60-b6a89658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purl.org/dc/dcmitype/"/>
    <ds:schemaRef ds:uri="a2182766-6dcb-4ddf-8a60-b6a89658b128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ee126d92-dfc6-4b71-99b6-e4eb8446b01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DA62D7-356F-49CB-A988-F6FC3CEAF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126d92-dfc6-4b71-99b6-e4eb8446b015"/>
    <ds:schemaRef ds:uri="a2182766-6dcb-4ddf-8a60-b6a89658b1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{1DB5166B-E7EE-4A4F-BAC3-EF7F0BDA05B3}tf78504181_win32</Template>
  <TotalTime>8583</TotalTime>
  <Words>210</Words>
  <Application>Microsoft Office PowerPoint</Application>
  <PresentationFormat>Widescreen</PresentationFormat>
  <Paragraphs>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Open Sans ExtraBold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© Pearson Education Asia Limited 2023</dc:creator>
  <cp:lastModifiedBy>Silvia Chan</cp:lastModifiedBy>
  <cp:revision>42</cp:revision>
  <dcterms:created xsi:type="dcterms:W3CDTF">2022-04-28T10:17:10Z</dcterms:created>
  <dcterms:modified xsi:type="dcterms:W3CDTF">2023-02-20T02:08:42Z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0x01010032E3E3D83D3FBF4285242008F227B0F5</vt:lpwstr>
  </property>
  <property fmtid="{D5CDD505-2E9C-101B-9397-08002B2CF9AE}" pid="3" name="Order">
    <vt:r8>3045300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