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4"/>
  </p:sldMasterIdLst>
  <p:notesMasterIdLst>
    <p:notesMasterId r:id="rId28"/>
  </p:notesMasterIdLst>
  <p:sldIdLst>
    <p:sldId id="257" r:id="rId5"/>
    <p:sldId id="3838" r:id="rId6"/>
    <p:sldId id="3856" r:id="rId7"/>
    <p:sldId id="3901" r:id="rId8"/>
    <p:sldId id="3929" r:id="rId9"/>
    <p:sldId id="3930" r:id="rId10"/>
    <p:sldId id="3931" r:id="rId11"/>
    <p:sldId id="3932" r:id="rId12"/>
    <p:sldId id="3933" r:id="rId13"/>
    <p:sldId id="3934" r:id="rId14"/>
    <p:sldId id="3860" r:id="rId15"/>
    <p:sldId id="3948" r:id="rId16"/>
    <p:sldId id="3949" r:id="rId17"/>
    <p:sldId id="3939" r:id="rId18"/>
    <p:sldId id="3936" r:id="rId19"/>
    <p:sldId id="3935" r:id="rId20"/>
    <p:sldId id="3864" r:id="rId21"/>
    <p:sldId id="3951" r:id="rId22"/>
    <p:sldId id="3952" r:id="rId23"/>
    <p:sldId id="3953" r:id="rId24"/>
    <p:sldId id="3955" r:id="rId25"/>
    <p:sldId id="3867" r:id="rId26"/>
    <p:sldId id="38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A761605C-19FF-28F6-AFF2-223A6216AC76}" name="Miuccia Chan" initials="MC" userId="S::miuccia.chan@pearson.com::58931361-5f27-4544-af85-c299418c0c3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han" initials="SC" lastIdx="2" clrIdx="0">
    <p:extLst>
      <p:ext uri="{19B8F6BF-5375-455C-9EA6-DF929625EA0E}">
        <p15:presenceInfo xmlns:p15="http://schemas.microsoft.com/office/powerpoint/2012/main" userId="S::silvia.chan@pearson.com::455a070d-940c-4368-bfe1-1d4b72fc45c7" providerId="AD"/>
      </p:ext>
    </p:extLst>
  </p:cmAuthor>
  <p:cmAuthor id="2" name="Vivian Tang" initials="VT" lastIdx="1" clrIdx="1">
    <p:extLst>
      <p:ext uri="{19B8F6BF-5375-455C-9EA6-DF929625EA0E}">
        <p15:presenceInfo xmlns:p15="http://schemas.microsoft.com/office/powerpoint/2012/main" userId="S::vivian.tang@pearson.com::c38f7cfe-078d-4502-85d2-92bb7fe749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93B93B"/>
    <a:srgbClr val="00FF00"/>
    <a:srgbClr val="66FF66"/>
    <a:srgbClr val="FF0066"/>
    <a:srgbClr val="F0E1DC"/>
    <a:srgbClr val="FF00FF"/>
    <a:srgbClr val="4E91F0"/>
    <a:srgbClr val="5944A4"/>
    <a:srgbClr val="FF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46397-14A8-4603-99CC-B503035FF971}" v="12" dt="2022-08-08T03:38:49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360" y="114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uccia Chan" userId="58931361-5f27-4544-af85-c299418c0c3d" providerId="ADAL" clId="{99946397-14A8-4603-99CC-B503035FF971}"/>
    <pc:docChg chg="undo redo custSel modSld">
      <pc:chgData name="Miuccia Chan" userId="58931361-5f27-4544-af85-c299418c0c3d" providerId="ADAL" clId="{99946397-14A8-4603-99CC-B503035FF971}" dt="2022-08-05T02:45:28.093" v="100"/>
      <pc:docMkLst>
        <pc:docMk/>
      </pc:docMkLst>
      <pc:sldChg chg="modSp mod modAnim">
        <pc:chgData name="Miuccia Chan" userId="58931361-5f27-4544-af85-c299418c0c3d" providerId="ADAL" clId="{99946397-14A8-4603-99CC-B503035FF971}" dt="2022-08-05T02:44:51.711" v="95"/>
        <pc:sldMkLst>
          <pc:docMk/>
          <pc:sldMk cId="3572788451" sldId="3860"/>
        </pc:sldMkLst>
        <pc:picChg chg="mod modCrop">
          <ac:chgData name="Miuccia Chan" userId="58931361-5f27-4544-af85-c299418c0c3d" providerId="ADAL" clId="{99946397-14A8-4603-99CC-B503035FF971}" dt="2022-08-05T02:37:55.316" v="35" actId="732"/>
          <ac:picMkLst>
            <pc:docMk/>
            <pc:sldMk cId="3572788451" sldId="3860"/>
            <ac:picMk id="18" creationId="{CBE2CBDA-3D16-4053-B771-3AE9E1D9294F}"/>
          </ac:picMkLst>
        </pc:picChg>
        <pc:cxnChg chg="mod">
          <ac:chgData name="Miuccia Chan" userId="58931361-5f27-4544-af85-c299418c0c3d" providerId="ADAL" clId="{99946397-14A8-4603-99CC-B503035FF971}" dt="2022-08-05T02:38:01.108" v="37" actId="1076"/>
          <ac:cxnSpMkLst>
            <pc:docMk/>
            <pc:sldMk cId="3572788451" sldId="3860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99946397-14A8-4603-99CC-B503035FF971}" dt="2022-08-05T02:38:11.053" v="39" actId="1076"/>
          <ac:cxnSpMkLst>
            <pc:docMk/>
            <pc:sldMk cId="3572788451" sldId="3860"/>
            <ac:cxnSpMk id="13" creationId="{7F86AA48-AFB5-4E13-9CC8-6EF402D2E46C}"/>
          </ac:cxnSpMkLst>
        </pc:cxnChg>
        <pc:cxnChg chg="mod">
          <ac:chgData name="Miuccia Chan" userId="58931361-5f27-4544-af85-c299418c0c3d" providerId="ADAL" clId="{99946397-14A8-4603-99CC-B503035FF971}" dt="2022-08-05T02:38:04.420" v="38" actId="1076"/>
          <ac:cxnSpMkLst>
            <pc:docMk/>
            <pc:sldMk cId="3572788451" sldId="3860"/>
            <ac:cxnSpMk id="19" creationId="{D28CC708-9D82-47ED-B9ED-079C3B61C83B}"/>
          </ac:cxnSpMkLst>
        </pc:cxnChg>
      </pc:sldChg>
      <pc:sldChg chg="modSp mod">
        <pc:chgData name="Miuccia Chan" userId="58931361-5f27-4544-af85-c299418c0c3d" providerId="ADAL" clId="{99946397-14A8-4603-99CC-B503035FF971}" dt="2022-08-05T02:39:19.030" v="54" actId="14100"/>
        <pc:sldMkLst>
          <pc:docMk/>
          <pc:sldMk cId="2982294577" sldId="3864"/>
        </pc:sldMkLst>
        <pc:picChg chg="mod">
          <ac:chgData name="Miuccia Chan" userId="58931361-5f27-4544-af85-c299418c0c3d" providerId="ADAL" clId="{99946397-14A8-4603-99CC-B503035FF971}" dt="2022-08-05T02:39:05.032" v="51" actId="14826"/>
          <ac:picMkLst>
            <pc:docMk/>
            <pc:sldMk cId="2982294577" sldId="3864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39:19.030" v="54" actId="14100"/>
          <ac:cxnSpMkLst>
            <pc:docMk/>
            <pc:sldMk cId="2982294577" sldId="3864"/>
            <ac:cxnSpMk id="26" creationId="{167D4661-1708-4162-A6DE-A8CCCA357743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5:28.093" v="100"/>
        <pc:sldMkLst>
          <pc:docMk/>
          <pc:sldMk cId="3145493259" sldId="3901"/>
        </pc:sldMkLst>
        <pc:picChg chg="mod modCrop">
          <ac:chgData name="Miuccia Chan" userId="58931361-5f27-4544-af85-c299418c0c3d" providerId="ADAL" clId="{99946397-14A8-4603-99CC-B503035FF971}" dt="2022-08-05T02:34:41.985" v="2" actId="732"/>
          <ac:picMkLst>
            <pc:docMk/>
            <pc:sldMk cId="3145493259" sldId="3901"/>
            <ac:picMk id="15" creationId="{1BC6085C-5EF8-4EB7-A8DD-1DE4B1CAD4CB}"/>
          </ac:picMkLst>
        </pc:picChg>
        <pc:cxnChg chg="mod">
          <ac:chgData name="Miuccia Chan" userId="58931361-5f27-4544-af85-c299418c0c3d" providerId="ADAL" clId="{99946397-14A8-4603-99CC-B503035FF971}" dt="2022-08-05T02:34:51.158" v="5" actId="14100"/>
          <ac:cxnSpMkLst>
            <pc:docMk/>
            <pc:sldMk cId="3145493259" sldId="3901"/>
            <ac:cxnSpMk id="13" creationId="{221C1027-D04C-45D2-A7D9-42D40533B47C}"/>
          </ac:cxnSpMkLst>
        </pc:cxnChg>
        <pc:cxnChg chg="mod">
          <ac:chgData name="Miuccia Chan" userId="58931361-5f27-4544-af85-c299418c0c3d" providerId="ADAL" clId="{99946397-14A8-4603-99CC-B503035FF971}" dt="2022-08-05T02:34:45.897" v="3" actId="1076"/>
          <ac:cxnSpMkLst>
            <pc:docMk/>
            <pc:sldMk cId="3145493259" sldId="3901"/>
            <ac:cxnSpMk id="22" creationId="{90768108-819B-4308-8C04-A53BDA79B053}"/>
          </ac:cxnSpMkLst>
        </pc:cxnChg>
      </pc:sldChg>
      <pc:sldChg chg="modSp mod">
        <pc:chgData name="Miuccia Chan" userId="58931361-5f27-4544-af85-c299418c0c3d" providerId="ADAL" clId="{99946397-14A8-4603-99CC-B503035FF971}" dt="2022-08-05T02:35:29.457" v="10" actId="14100"/>
        <pc:sldMkLst>
          <pc:docMk/>
          <pc:sldMk cId="2770645947" sldId="3929"/>
        </pc:sldMkLst>
        <pc:picChg chg="mod">
          <ac:chgData name="Miuccia Chan" userId="58931361-5f27-4544-af85-c299418c0c3d" providerId="ADAL" clId="{99946397-14A8-4603-99CC-B503035FF971}" dt="2022-08-05T02:35:21.121" v="8" actId="14826"/>
          <ac:picMkLst>
            <pc:docMk/>
            <pc:sldMk cId="2770645947" sldId="3929"/>
            <ac:picMk id="15" creationId="{5DDB7E00-5CA7-42D2-B777-760EA8C4FE91}"/>
          </ac:picMkLst>
        </pc:picChg>
        <pc:cxnChg chg="mod">
          <ac:chgData name="Miuccia Chan" userId="58931361-5f27-4544-af85-c299418c0c3d" providerId="ADAL" clId="{99946397-14A8-4603-99CC-B503035FF971}" dt="2022-08-05T02:35:29.457" v="10" actId="14100"/>
          <ac:cxnSpMkLst>
            <pc:docMk/>
            <pc:sldMk cId="2770645947" sldId="3929"/>
            <ac:cxnSpMk id="22" creationId="{90768108-819B-4308-8C04-A53BDA79B053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5:23.055" v="99"/>
        <pc:sldMkLst>
          <pc:docMk/>
          <pc:sldMk cId="2967594112" sldId="3930"/>
        </pc:sldMkLst>
        <pc:picChg chg="mod">
          <ac:chgData name="Miuccia Chan" userId="58931361-5f27-4544-af85-c299418c0c3d" providerId="ADAL" clId="{99946397-14A8-4603-99CC-B503035FF971}" dt="2022-08-05T02:35:39.038" v="11" actId="14826"/>
          <ac:picMkLst>
            <pc:docMk/>
            <pc:sldMk cId="2967594112" sldId="3930"/>
            <ac:picMk id="13" creationId="{3BDB6F3A-840C-456E-93FC-F82F17C2105F}"/>
          </ac:picMkLst>
        </pc:picChg>
        <pc:cxnChg chg="mod">
          <ac:chgData name="Miuccia Chan" userId="58931361-5f27-4544-af85-c299418c0c3d" providerId="ADAL" clId="{99946397-14A8-4603-99CC-B503035FF971}" dt="2022-08-05T02:35:51.242" v="16" actId="1076"/>
          <ac:cxnSpMkLst>
            <pc:docMk/>
            <pc:sldMk cId="2967594112" sldId="3930"/>
            <ac:cxnSpMk id="18" creationId="{1B1A35E2-0B79-4A87-887F-35F8DDE26CFA}"/>
          </ac:cxnSpMkLst>
        </pc:cxnChg>
        <pc:cxnChg chg="mod">
          <ac:chgData name="Miuccia Chan" userId="58931361-5f27-4544-af85-c299418c0c3d" providerId="ADAL" clId="{99946397-14A8-4603-99CC-B503035FF971}" dt="2022-08-05T02:35:45.074" v="13" actId="14100"/>
          <ac:cxnSpMkLst>
            <pc:docMk/>
            <pc:sldMk cId="2967594112" sldId="3930"/>
            <ac:cxnSpMk id="22" creationId="{90768108-819B-4308-8C04-A53BDA79B053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5:20.068" v="98"/>
        <pc:sldMkLst>
          <pc:docMk/>
          <pc:sldMk cId="3525933220" sldId="3931"/>
        </pc:sldMkLst>
        <pc:picChg chg="mod modCrop">
          <ac:chgData name="Miuccia Chan" userId="58931361-5f27-4544-af85-c299418c0c3d" providerId="ADAL" clId="{99946397-14A8-4603-99CC-B503035FF971}" dt="2022-08-05T02:40:15.886" v="61" actId="732"/>
          <ac:picMkLst>
            <pc:docMk/>
            <pc:sldMk cId="3525933220" sldId="3931"/>
            <ac:picMk id="15" creationId="{1BC6085C-5EF8-4EB7-A8DD-1DE4B1CAD4CB}"/>
          </ac:picMkLst>
        </pc:picChg>
        <pc:cxnChg chg="mod">
          <ac:chgData name="Miuccia Chan" userId="58931361-5f27-4544-af85-c299418c0c3d" providerId="ADAL" clId="{99946397-14A8-4603-99CC-B503035FF971}" dt="2022-08-05T02:40:34.623" v="67" actId="14100"/>
          <ac:cxnSpMkLst>
            <pc:docMk/>
            <pc:sldMk cId="3525933220" sldId="3931"/>
            <ac:cxnSpMk id="13" creationId="{175C89F9-DF75-4885-B61C-B98623607C69}"/>
          </ac:cxnSpMkLst>
        </pc:cxnChg>
        <pc:cxnChg chg="mod">
          <ac:chgData name="Miuccia Chan" userId="58931361-5f27-4544-af85-c299418c0c3d" providerId="ADAL" clId="{99946397-14A8-4603-99CC-B503035FF971}" dt="2022-08-05T02:40:21.862" v="63" actId="14100"/>
          <ac:cxnSpMkLst>
            <pc:docMk/>
            <pc:sldMk cId="3525933220" sldId="3931"/>
            <ac:cxnSpMk id="18" creationId="{46D40ECE-81CD-4C6B-A39B-DFC02C553F76}"/>
          </ac:cxnSpMkLst>
        </pc:cxnChg>
        <pc:cxnChg chg="mod">
          <ac:chgData name="Miuccia Chan" userId="58931361-5f27-4544-af85-c299418c0c3d" providerId="ADAL" clId="{99946397-14A8-4603-99CC-B503035FF971}" dt="2022-08-05T02:40:30.222" v="65" actId="14100"/>
          <ac:cxnSpMkLst>
            <pc:docMk/>
            <pc:sldMk cId="3525933220" sldId="3931"/>
            <ac:cxnSpMk id="22" creationId="{90768108-819B-4308-8C04-A53BDA79B053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5:12.055" v="97"/>
        <pc:sldMkLst>
          <pc:docMk/>
          <pc:sldMk cId="1756222738" sldId="3932"/>
        </pc:sldMkLst>
        <pc:picChg chg="mod">
          <ac:chgData name="Miuccia Chan" userId="58931361-5f27-4544-af85-c299418c0c3d" providerId="ADAL" clId="{99946397-14A8-4603-99CC-B503035FF971}" dt="2022-08-05T02:42:37.783" v="77" actId="14826"/>
          <ac:picMkLst>
            <pc:docMk/>
            <pc:sldMk cId="1756222738" sldId="3932"/>
            <ac:picMk id="18" creationId="{65FCC7C4-3F2C-43B4-A092-B470E4F96C02}"/>
          </ac:picMkLst>
        </pc:picChg>
        <pc:cxnChg chg="mod">
          <ac:chgData name="Miuccia Chan" userId="58931361-5f27-4544-af85-c299418c0c3d" providerId="ADAL" clId="{99946397-14A8-4603-99CC-B503035FF971}" dt="2022-08-05T02:42:57.008" v="84" actId="1076"/>
          <ac:cxnSpMkLst>
            <pc:docMk/>
            <pc:sldMk cId="1756222738" sldId="3932"/>
            <ac:cxnSpMk id="15" creationId="{DE1D0330-27C8-4AC3-B196-0C4466CA297B}"/>
          </ac:cxnSpMkLst>
        </pc:cxnChg>
        <pc:cxnChg chg="mod">
          <ac:chgData name="Miuccia Chan" userId="58931361-5f27-4544-af85-c299418c0c3d" providerId="ADAL" clId="{99946397-14A8-4603-99CC-B503035FF971}" dt="2022-08-05T02:42:47.744" v="81" actId="14100"/>
          <ac:cxnSpMkLst>
            <pc:docMk/>
            <pc:sldMk cId="1756222738" sldId="3932"/>
            <ac:cxnSpMk id="20" creationId="{4524569C-06C7-4A96-AF7A-1182589F74F6}"/>
          </ac:cxnSpMkLst>
        </pc:cxnChg>
        <pc:cxnChg chg="mod">
          <ac:chgData name="Miuccia Chan" userId="58931361-5f27-4544-af85-c299418c0c3d" providerId="ADAL" clId="{99946397-14A8-4603-99CC-B503035FF971}" dt="2022-08-05T02:42:42.728" v="79" actId="14100"/>
          <ac:cxnSpMkLst>
            <pc:docMk/>
            <pc:sldMk cId="1756222738" sldId="3932"/>
            <ac:cxnSpMk id="22" creationId="{90768108-819B-4308-8C04-A53BDA79B053}"/>
          </ac:cxnSpMkLst>
        </pc:cxnChg>
      </pc:sldChg>
      <pc:sldChg chg="modSp mod">
        <pc:chgData name="Miuccia Chan" userId="58931361-5f27-4544-af85-c299418c0c3d" providerId="ADAL" clId="{99946397-14A8-4603-99CC-B503035FF971}" dt="2022-08-05T02:43:12.119" v="85" actId="14826"/>
        <pc:sldMkLst>
          <pc:docMk/>
          <pc:sldMk cId="666321686" sldId="3933"/>
        </pc:sldMkLst>
        <pc:picChg chg="mod">
          <ac:chgData name="Miuccia Chan" userId="58931361-5f27-4544-af85-c299418c0c3d" providerId="ADAL" clId="{99946397-14A8-4603-99CC-B503035FF971}" dt="2022-08-05T02:43:12.119" v="85" actId="14826"/>
          <ac:picMkLst>
            <pc:docMk/>
            <pc:sldMk cId="666321686" sldId="3933"/>
            <ac:picMk id="21" creationId="{AB584512-BBF5-474B-B399-140C92676AAA}"/>
          </ac:picMkLst>
        </pc:picChg>
      </pc:sldChg>
      <pc:sldChg chg="modAnim">
        <pc:chgData name="Miuccia Chan" userId="58931361-5f27-4544-af85-c299418c0c3d" providerId="ADAL" clId="{99946397-14A8-4603-99CC-B503035FF971}" dt="2022-08-05T02:44:59.647" v="96"/>
        <pc:sldMkLst>
          <pc:docMk/>
          <pc:sldMk cId="1497746541" sldId="3934"/>
        </pc:sldMkLst>
      </pc:sldChg>
      <pc:sldChg chg="modAnim">
        <pc:chgData name="Miuccia Chan" userId="58931361-5f27-4544-af85-c299418c0c3d" providerId="ADAL" clId="{99946397-14A8-4603-99CC-B503035FF971}" dt="2022-08-05T02:44:19.187" v="90"/>
        <pc:sldMkLst>
          <pc:docMk/>
          <pc:sldMk cId="3662091663" sldId="3935"/>
        </pc:sldMkLst>
      </pc:sldChg>
      <pc:sldChg chg="modSp mod modAnim">
        <pc:chgData name="Miuccia Chan" userId="58931361-5f27-4544-af85-c299418c0c3d" providerId="ADAL" clId="{99946397-14A8-4603-99CC-B503035FF971}" dt="2022-08-05T02:44:27.598" v="92"/>
        <pc:sldMkLst>
          <pc:docMk/>
          <pc:sldMk cId="2240784760" sldId="3936"/>
        </pc:sldMkLst>
        <pc:picChg chg="mod">
          <ac:chgData name="Miuccia Chan" userId="58931361-5f27-4544-af85-c299418c0c3d" providerId="ADAL" clId="{99946397-14A8-4603-99CC-B503035FF971}" dt="2022-08-05T02:41:46.369" v="72" actId="14826"/>
          <ac:picMkLst>
            <pc:docMk/>
            <pc:sldMk cId="2240784760" sldId="3936"/>
            <ac:picMk id="12" creationId="{B2601287-1AF5-4B4E-BB2B-8DC6FFA51248}"/>
          </ac:picMkLst>
        </pc:picChg>
        <pc:cxnChg chg="mod">
          <ac:chgData name="Miuccia Chan" userId="58931361-5f27-4544-af85-c299418c0c3d" providerId="ADAL" clId="{99946397-14A8-4603-99CC-B503035FF971}" dt="2022-08-05T02:41:55.232" v="75" actId="14100"/>
          <ac:cxnSpMkLst>
            <pc:docMk/>
            <pc:sldMk cId="2240784760" sldId="3936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99946397-14A8-4603-99CC-B503035FF971}" dt="2022-08-05T02:41:58.280" v="76" actId="1076"/>
          <ac:cxnSpMkLst>
            <pc:docMk/>
            <pc:sldMk cId="2240784760" sldId="3936"/>
            <ac:cxnSpMk id="18" creationId="{98999439-989B-4894-984F-25D080CED7D3}"/>
          </ac:cxnSpMkLst>
        </pc:cxnChg>
        <pc:cxnChg chg="mod">
          <ac:chgData name="Miuccia Chan" userId="58931361-5f27-4544-af85-c299418c0c3d" providerId="ADAL" clId="{99946397-14A8-4603-99CC-B503035FF971}" dt="2022-08-05T02:41:50.935" v="73" actId="1076"/>
          <ac:cxnSpMkLst>
            <pc:docMk/>
            <pc:sldMk cId="2240784760" sldId="3936"/>
            <ac:cxnSpMk id="19" creationId="{0C5D91E4-87ED-4B72-A2ED-FF5EE5F56687}"/>
          </ac:cxnSpMkLst>
        </pc:cxnChg>
      </pc:sldChg>
      <pc:sldChg chg="modSp mod">
        <pc:chgData name="Miuccia Chan" userId="58931361-5f27-4544-af85-c299418c0c3d" providerId="ADAL" clId="{99946397-14A8-4603-99CC-B503035FF971}" dt="2022-08-05T02:38:56.565" v="50" actId="1076"/>
        <pc:sldMkLst>
          <pc:docMk/>
          <pc:sldMk cId="2090768466" sldId="3938"/>
        </pc:sldMkLst>
        <pc:picChg chg="mod modCrop">
          <ac:chgData name="Miuccia Chan" userId="58931361-5f27-4544-af85-c299418c0c3d" providerId="ADAL" clId="{99946397-14A8-4603-99CC-B503035FF971}" dt="2022-08-05T02:38:53.348" v="49" actId="732"/>
          <ac:picMkLst>
            <pc:docMk/>
            <pc:sldMk cId="2090768466" sldId="3938"/>
            <ac:picMk id="20" creationId="{DA8BD2D8-C4AD-486B-9F3C-CD428914FA18}"/>
          </ac:picMkLst>
        </pc:picChg>
        <pc:cxnChg chg="mod">
          <ac:chgData name="Miuccia Chan" userId="58931361-5f27-4544-af85-c299418c0c3d" providerId="ADAL" clId="{99946397-14A8-4603-99CC-B503035FF971}" dt="2022-08-05T02:38:56.565" v="50" actId="1076"/>
          <ac:cxnSpMkLst>
            <pc:docMk/>
            <pc:sldMk cId="2090768466" sldId="3938"/>
            <ac:cxnSpMk id="11" creationId="{4AF6743C-7EBA-4D30-8960-D1629FBB1AC2}"/>
          </ac:cxnSpMkLst>
        </pc:cxnChg>
      </pc:sldChg>
      <pc:sldChg chg="modSp mod">
        <pc:chgData name="Miuccia Chan" userId="58931361-5f27-4544-af85-c299418c0c3d" providerId="ADAL" clId="{99946397-14A8-4603-99CC-B503035FF971}" dt="2022-08-05T02:41:41.880" v="71" actId="1076"/>
        <pc:sldMkLst>
          <pc:docMk/>
          <pc:sldMk cId="4255978613" sldId="3939"/>
        </pc:sldMkLst>
        <pc:picChg chg="mod">
          <ac:chgData name="Miuccia Chan" userId="58931361-5f27-4544-af85-c299418c0c3d" providerId="ADAL" clId="{99946397-14A8-4603-99CC-B503035FF971}" dt="2022-08-05T02:41:38.105" v="70" actId="14826"/>
          <ac:picMkLst>
            <pc:docMk/>
            <pc:sldMk cId="4255978613" sldId="3939"/>
            <ac:picMk id="21" creationId="{860BD49C-D90F-4216-BF6D-EE54E3DF525E}"/>
          </ac:picMkLst>
        </pc:picChg>
        <pc:cxnChg chg="mod">
          <ac:chgData name="Miuccia Chan" userId="58931361-5f27-4544-af85-c299418c0c3d" providerId="ADAL" clId="{99946397-14A8-4603-99CC-B503035FF971}" dt="2022-08-05T02:41:41.880" v="71" actId="1076"/>
          <ac:cxnSpMkLst>
            <pc:docMk/>
            <pc:sldMk cId="4255978613" sldId="3939"/>
            <ac:cxnSpMk id="11" creationId="{4AF6743C-7EBA-4D30-8960-D1629FBB1AC2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4:46.526" v="94"/>
        <pc:sldMkLst>
          <pc:docMk/>
          <pc:sldMk cId="933464664" sldId="3948"/>
        </pc:sldMkLst>
        <pc:picChg chg="mod modCrop">
          <ac:chgData name="Miuccia Chan" userId="58931361-5f27-4544-af85-c299418c0c3d" providerId="ADAL" clId="{99946397-14A8-4603-99CC-B503035FF971}" dt="2022-08-05T02:38:29.061" v="42" actId="732"/>
          <ac:picMkLst>
            <pc:docMk/>
            <pc:sldMk cId="933464664" sldId="3948"/>
            <ac:picMk id="19" creationId="{ED5CA8A1-CFB1-49FC-9CB3-4EEB85449DC6}"/>
          </ac:picMkLst>
        </pc:picChg>
        <pc:cxnChg chg="mod">
          <ac:chgData name="Miuccia Chan" userId="58931361-5f27-4544-af85-c299418c0c3d" providerId="ADAL" clId="{99946397-14A8-4603-99CC-B503035FF971}" dt="2022-08-05T02:38:36.669" v="45" actId="1076"/>
          <ac:cxnSpMkLst>
            <pc:docMk/>
            <pc:sldMk cId="933464664" sldId="3948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99946397-14A8-4603-99CC-B503035FF971}" dt="2022-08-05T02:38:31.941" v="43" actId="1076"/>
          <ac:cxnSpMkLst>
            <pc:docMk/>
            <pc:sldMk cId="933464664" sldId="3948"/>
            <ac:cxnSpMk id="13" creationId="{7F86AA48-AFB5-4E13-9CC8-6EF402D2E46C}"/>
          </ac:cxnSpMkLst>
        </pc:cxnChg>
        <pc:cxnChg chg="mod">
          <ac:chgData name="Miuccia Chan" userId="58931361-5f27-4544-af85-c299418c0c3d" providerId="ADAL" clId="{99946397-14A8-4603-99CC-B503035FF971}" dt="2022-08-05T02:38:34.428" v="44" actId="1076"/>
          <ac:cxnSpMkLst>
            <pc:docMk/>
            <pc:sldMk cId="933464664" sldId="3948"/>
            <ac:cxnSpMk id="20" creationId="{5755D092-3C00-4198-94FC-08DBF6F7A12A}"/>
          </ac:cxnSpMkLst>
        </pc:cxnChg>
      </pc:sldChg>
      <pc:sldChg chg="modSp mod modAnim">
        <pc:chgData name="Miuccia Chan" userId="58931361-5f27-4544-af85-c299418c0c3d" providerId="ADAL" clId="{99946397-14A8-4603-99CC-B503035FF971}" dt="2022-08-05T02:44:34.630" v="93"/>
        <pc:sldMkLst>
          <pc:docMk/>
          <pc:sldMk cId="3814277106" sldId="3949"/>
        </pc:sldMkLst>
        <pc:picChg chg="mod modCrop">
          <ac:chgData name="Miuccia Chan" userId="58931361-5f27-4544-af85-c299418c0c3d" providerId="ADAL" clId="{99946397-14A8-4603-99CC-B503035FF971}" dt="2022-08-05T02:36:10.226" v="19" actId="732"/>
          <ac:picMkLst>
            <pc:docMk/>
            <pc:sldMk cId="3814277106" sldId="3949"/>
            <ac:picMk id="18" creationId="{CBE2CBDA-3D16-4053-B771-3AE9E1D9294F}"/>
          </ac:picMkLst>
        </pc:picChg>
        <pc:cxnChg chg="mod">
          <ac:chgData name="Miuccia Chan" userId="58931361-5f27-4544-af85-c299418c0c3d" providerId="ADAL" clId="{99946397-14A8-4603-99CC-B503035FF971}" dt="2022-08-05T02:36:28.547" v="26" actId="14100"/>
          <ac:cxnSpMkLst>
            <pc:docMk/>
            <pc:sldMk cId="3814277106" sldId="3949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99946397-14A8-4603-99CC-B503035FF971}" dt="2022-08-05T02:36:17.202" v="21" actId="14100"/>
          <ac:cxnSpMkLst>
            <pc:docMk/>
            <pc:sldMk cId="3814277106" sldId="3949"/>
            <ac:cxnSpMk id="13" creationId="{7F86AA48-AFB5-4E13-9CC8-6EF402D2E46C}"/>
          </ac:cxnSpMkLst>
        </pc:cxnChg>
        <pc:cxnChg chg="mod">
          <ac:chgData name="Miuccia Chan" userId="58931361-5f27-4544-af85-c299418c0c3d" providerId="ADAL" clId="{99946397-14A8-4603-99CC-B503035FF971}" dt="2022-08-05T02:36:22.363" v="24" actId="14100"/>
          <ac:cxnSpMkLst>
            <pc:docMk/>
            <pc:sldMk cId="3814277106" sldId="3949"/>
            <ac:cxnSpMk id="20" creationId="{78A6CC5A-7D79-4D64-85E8-0AE92B3F01A3}"/>
          </ac:cxnSpMkLst>
        </pc:cxnChg>
      </pc:sldChg>
      <pc:sldChg chg="modSp mod">
        <pc:chgData name="Miuccia Chan" userId="58931361-5f27-4544-af85-c299418c0c3d" providerId="ADAL" clId="{99946397-14A8-4603-99CC-B503035FF971}" dt="2022-08-05T02:39:25.333" v="56" actId="14100"/>
        <pc:sldMkLst>
          <pc:docMk/>
          <pc:sldMk cId="4294833615" sldId="3951"/>
        </pc:sldMkLst>
        <pc:picChg chg="mod">
          <ac:chgData name="Miuccia Chan" userId="58931361-5f27-4544-af85-c299418c0c3d" providerId="ADAL" clId="{99946397-14A8-4603-99CC-B503035FF971}" dt="2022-08-05T02:39:09.454" v="52" actId="14826"/>
          <ac:picMkLst>
            <pc:docMk/>
            <pc:sldMk cId="4294833615" sldId="3951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39:25.333" v="56" actId="14100"/>
          <ac:cxnSpMkLst>
            <pc:docMk/>
            <pc:sldMk cId="4294833615" sldId="3951"/>
            <ac:cxnSpMk id="26" creationId="{167D4661-1708-4162-A6DE-A8CCCA357743}"/>
          </ac:cxnSpMkLst>
        </pc:cxnChg>
      </pc:sldChg>
      <pc:sldChg chg="modSp mod">
        <pc:chgData name="Miuccia Chan" userId="58931361-5f27-4544-af85-c299418c0c3d" providerId="ADAL" clId="{99946397-14A8-4603-99CC-B503035FF971}" dt="2022-08-05T02:36:42.875" v="29" actId="14100"/>
        <pc:sldMkLst>
          <pc:docMk/>
          <pc:sldMk cId="3073607884" sldId="3952"/>
        </pc:sldMkLst>
        <pc:picChg chg="mod">
          <ac:chgData name="Miuccia Chan" userId="58931361-5f27-4544-af85-c299418c0c3d" providerId="ADAL" clId="{99946397-14A8-4603-99CC-B503035FF971}" dt="2022-08-05T02:36:38.438" v="27" actId="14826"/>
          <ac:picMkLst>
            <pc:docMk/>
            <pc:sldMk cId="3073607884" sldId="3952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36:42.875" v="29" actId="14100"/>
          <ac:cxnSpMkLst>
            <pc:docMk/>
            <pc:sldMk cId="3073607884" sldId="3952"/>
            <ac:cxnSpMk id="26" creationId="{167D4661-1708-4162-A6DE-A8CCCA357743}"/>
          </ac:cxnSpMkLst>
        </pc:cxnChg>
      </pc:sldChg>
      <pc:sldChg chg="modSp mod">
        <pc:chgData name="Miuccia Chan" userId="58931361-5f27-4544-af85-c299418c0c3d" providerId="ADAL" clId="{99946397-14A8-4603-99CC-B503035FF971}" dt="2022-08-05T02:39:34.765" v="58" actId="14100"/>
        <pc:sldMkLst>
          <pc:docMk/>
          <pc:sldMk cId="3664055352" sldId="3953"/>
        </pc:sldMkLst>
        <pc:picChg chg="mod">
          <ac:chgData name="Miuccia Chan" userId="58931361-5f27-4544-af85-c299418c0c3d" providerId="ADAL" clId="{99946397-14A8-4603-99CC-B503035FF971}" dt="2022-08-05T02:36:47.280" v="30" actId="14826"/>
          <ac:picMkLst>
            <pc:docMk/>
            <pc:sldMk cId="3664055352" sldId="3953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39:34.765" v="58" actId="14100"/>
          <ac:cxnSpMkLst>
            <pc:docMk/>
            <pc:sldMk cId="3664055352" sldId="3953"/>
            <ac:cxnSpMk id="26" creationId="{167D4661-1708-4162-A6DE-A8CCCA357743}"/>
          </ac:cxnSpMkLst>
        </pc:cxnChg>
      </pc:sldChg>
      <pc:sldChg chg="modSp mod">
        <pc:chgData name="Miuccia Chan" userId="58931361-5f27-4544-af85-c299418c0c3d" providerId="ADAL" clId="{99946397-14A8-4603-99CC-B503035FF971}" dt="2022-08-05T02:40:55.975" v="69" actId="1076"/>
        <pc:sldMkLst>
          <pc:docMk/>
          <pc:sldMk cId="3480942746" sldId="3954"/>
        </pc:sldMkLst>
        <pc:picChg chg="mod">
          <ac:chgData name="Miuccia Chan" userId="58931361-5f27-4544-af85-c299418c0c3d" providerId="ADAL" clId="{99946397-14A8-4603-99CC-B503035FF971}" dt="2022-08-05T02:40:52.161" v="68" actId="14826"/>
          <ac:picMkLst>
            <pc:docMk/>
            <pc:sldMk cId="3480942746" sldId="3954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40:55.975" v="69" actId="1076"/>
          <ac:cxnSpMkLst>
            <pc:docMk/>
            <pc:sldMk cId="3480942746" sldId="3954"/>
            <ac:cxnSpMk id="26" creationId="{167D4661-1708-4162-A6DE-A8CCCA357743}"/>
          </ac:cxnSpMkLst>
        </pc:cxnChg>
      </pc:sldChg>
      <pc:sldChg chg="modSp mod">
        <pc:chgData name="Miuccia Chan" userId="58931361-5f27-4544-af85-c299418c0c3d" providerId="ADAL" clId="{99946397-14A8-4603-99CC-B503035FF971}" dt="2022-08-05T02:43:36.921" v="89" actId="1076"/>
        <pc:sldMkLst>
          <pc:docMk/>
          <pc:sldMk cId="138923190" sldId="3955"/>
        </pc:sldMkLst>
        <pc:picChg chg="mod">
          <ac:chgData name="Miuccia Chan" userId="58931361-5f27-4544-af85-c299418c0c3d" providerId="ADAL" clId="{99946397-14A8-4603-99CC-B503035FF971}" dt="2022-08-05T02:43:27.268" v="86" actId="14826"/>
          <ac:picMkLst>
            <pc:docMk/>
            <pc:sldMk cId="138923190" sldId="3955"/>
            <ac:picMk id="25" creationId="{13A5B1FB-C192-4A2C-A009-D7E70CA495E3}"/>
          </ac:picMkLst>
        </pc:picChg>
        <pc:cxnChg chg="mod">
          <ac:chgData name="Miuccia Chan" userId="58931361-5f27-4544-af85-c299418c0c3d" providerId="ADAL" clId="{99946397-14A8-4603-99CC-B503035FF971}" dt="2022-08-05T02:43:36.921" v="89" actId="1076"/>
          <ac:cxnSpMkLst>
            <pc:docMk/>
            <pc:sldMk cId="138923190" sldId="3955"/>
            <ac:cxnSpMk id="26" creationId="{167D4661-1708-4162-A6DE-A8CCCA357743}"/>
          </ac:cxnSpMkLst>
        </pc:cxnChg>
      </pc:sldChg>
    </pc:docChg>
  </pc:docChgLst>
  <pc:docChgLst>
    <pc:chgData name="Miuccia Chan" userId="58931361-5f27-4544-af85-c299418c0c3d" providerId="ADAL" clId="{C5505DC1-6AC5-4A00-B06F-AB66AA647435}"/>
    <pc:docChg chg="undo custSel addSld delSld modSld sldOrd">
      <pc:chgData name="Miuccia Chan" userId="58931361-5f27-4544-af85-c299418c0c3d" providerId="ADAL" clId="{C5505DC1-6AC5-4A00-B06F-AB66AA647435}" dt="2022-08-04T08:26:46.695" v="632"/>
      <pc:docMkLst>
        <pc:docMk/>
      </pc:docMkLst>
      <pc:sldChg chg="modSp mod">
        <pc:chgData name="Miuccia Chan" userId="58931361-5f27-4544-af85-c299418c0c3d" providerId="ADAL" clId="{C5505DC1-6AC5-4A00-B06F-AB66AA647435}" dt="2022-08-04T07:11:31.888" v="32" actId="20577"/>
        <pc:sldMkLst>
          <pc:docMk/>
          <pc:sldMk cId="3075736512" sldId="257"/>
        </pc:sldMkLst>
        <pc:spChg chg="mod">
          <ac:chgData name="Miuccia Chan" userId="58931361-5f27-4544-af85-c299418c0c3d" providerId="ADAL" clId="{C5505DC1-6AC5-4A00-B06F-AB66AA647435}" dt="2022-08-04T07:11:31.888" v="32" actId="20577"/>
          <ac:spMkLst>
            <pc:docMk/>
            <pc:sldMk cId="3075736512" sldId="257"/>
            <ac:spMk id="9" creationId="{23604EA2-5CB4-4E4C-9012-9887B21D072A}"/>
          </ac:spMkLst>
        </pc:spChg>
        <pc:spChg chg="mod">
          <ac:chgData name="Miuccia Chan" userId="58931361-5f27-4544-af85-c299418c0c3d" providerId="ADAL" clId="{C5505DC1-6AC5-4A00-B06F-AB66AA647435}" dt="2022-08-04T07:11:20.313" v="30" actId="20577"/>
          <ac:spMkLst>
            <pc:docMk/>
            <pc:sldMk cId="3075736512" sldId="257"/>
            <ac:spMk id="10" creationId="{87135116-63DD-4662-8241-C53EBD9CCF31}"/>
          </ac:spMkLst>
        </pc:spChg>
      </pc:sldChg>
      <pc:sldChg chg="delSp modSp mod delAnim">
        <pc:chgData name="Miuccia Chan" userId="58931361-5f27-4544-af85-c299418c0c3d" providerId="ADAL" clId="{C5505DC1-6AC5-4A00-B06F-AB66AA647435}" dt="2022-08-04T07:19:04.437" v="73" actId="14100"/>
        <pc:sldMkLst>
          <pc:docMk/>
          <pc:sldMk cId="654605343" sldId="3856"/>
        </pc:sldMkLst>
        <pc:picChg chg="mod">
          <ac:chgData name="Miuccia Chan" userId="58931361-5f27-4544-af85-c299418c0c3d" providerId="ADAL" clId="{C5505DC1-6AC5-4A00-B06F-AB66AA647435}" dt="2022-08-04T07:13:30.680" v="46" actId="1076"/>
          <ac:picMkLst>
            <pc:docMk/>
            <pc:sldMk cId="654605343" sldId="3856"/>
            <ac:picMk id="11" creationId="{9FA504C2-2EC1-4EC7-8436-3CF416DF864E}"/>
          </ac:picMkLst>
        </pc:picChg>
        <pc:picChg chg="mod">
          <ac:chgData name="Miuccia Chan" userId="58931361-5f27-4544-af85-c299418c0c3d" providerId="ADAL" clId="{C5505DC1-6AC5-4A00-B06F-AB66AA647435}" dt="2022-08-04T07:17:50.457" v="58" actId="14826"/>
          <ac:picMkLst>
            <pc:docMk/>
            <pc:sldMk cId="654605343" sldId="3856"/>
            <ac:picMk id="15" creationId="{1BC6085C-5EF8-4EB7-A8DD-1DE4B1CAD4CB}"/>
          </ac:picMkLst>
        </pc:picChg>
        <pc:picChg chg="mod">
          <ac:chgData name="Miuccia Chan" userId="58931361-5f27-4544-af85-c299418c0c3d" providerId="ADAL" clId="{C5505DC1-6AC5-4A00-B06F-AB66AA647435}" dt="2022-08-04T07:19:04.437" v="73" actId="14100"/>
          <ac:picMkLst>
            <pc:docMk/>
            <pc:sldMk cId="654605343" sldId="3856"/>
            <ac:picMk id="19" creationId="{08BB60D6-ACA2-409F-80A2-99186528E6BD}"/>
          </ac:picMkLst>
        </pc:picChg>
        <pc:cxnChg chg="del">
          <ac:chgData name="Miuccia Chan" userId="58931361-5f27-4544-af85-c299418c0c3d" providerId="ADAL" clId="{C5505DC1-6AC5-4A00-B06F-AB66AA647435}" dt="2022-08-04T07:18:03.050" v="61" actId="478"/>
          <ac:cxnSpMkLst>
            <pc:docMk/>
            <pc:sldMk cId="654605343" sldId="3856"/>
            <ac:cxnSpMk id="13" creationId="{F4FA115F-68AE-4793-AECC-045E8CC2D75C}"/>
          </ac:cxnSpMkLst>
        </pc:cxnChg>
        <pc:cxnChg chg="mod">
          <ac:chgData name="Miuccia Chan" userId="58931361-5f27-4544-af85-c299418c0c3d" providerId="ADAL" clId="{C5505DC1-6AC5-4A00-B06F-AB66AA647435}" dt="2022-08-04T07:18:01.364" v="60" actId="14100"/>
          <ac:cxnSpMkLst>
            <pc:docMk/>
            <pc:sldMk cId="654605343" sldId="3856"/>
            <ac:cxnSpMk id="22" creationId="{90768108-819B-4308-8C04-A53BDA79B053}"/>
          </ac:cxnSpMkLst>
        </pc:cxnChg>
      </pc:sldChg>
      <pc:sldChg chg="addSp modSp mod modAnim">
        <pc:chgData name="Miuccia Chan" userId="58931361-5f27-4544-af85-c299418c0c3d" providerId="ADAL" clId="{C5505DC1-6AC5-4A00-B06F-AB66AA647435}" dt="2022-08-04T08:20:21.249" v="577"/>
        <pc:sldMkLst>
          <pc:docMk/>
          <pc:sldMk cId="3572788451" sldId="3860"/>
        </pc:sldMkLst>
        <pc:picChg chg="mod">
          <ac:chgData name="Miuccia Chan" userId="58931361-5f27-4544-af85-c299418c0c3d" providerId="ADAL" clId="{C5505DC1-6AC5-4A00-B06F-AB66AA647435}" dt="2022-08-04T07:39:00.414" v="228" actId="14100"/>
          <ac:picMkLst>
            <pc:docMk/>
            <pc:sldMk cId="3572788451" sldId="3860"/>
            <ac:picMk id="5" creationId="{0F738F1C-6487-4054-8540-AF3C10D4F613}"/>
          </ac:picMkLst>
        </pc:picChg>
        <pc:picChg chg="mod">
          <ac:chgData name="Miuccia Chan" userId="58931361-5f27-4544-af85-c299418c0c3d" providerId="ADAL" clId="{C5505DC1-6AC5-4A00-B06F-AB66AA647435}" dt="2022-08-04T07:37:54.259" v="217" actId="1076"/>
          <ac:picMkLst>
            <pc:docMk/>
            <pc:sldMk cId="3572788451" sldId="3860"/>
            <ac:picMk id="17" creationId="{B56B493E-5D67-4237-B9C0-9A1164589BA9}"/>
          </ac:picMkLst>
        </pc:picChg>
        <pc:picChg chg="mod modCrop">
          <ac:chgData name="Miuccia Chan" userId="58931361-5f27-4544-af85-c299418c0c3d" providerId="ADAL" clId="{C5505DC1-6AC5-4A00-B06F-AB66AA647435}" dt="2022-08-04T07:43:20.668" v="248" actId="1076"/>
          <ac:picMkLst>
            <pc:docMk/>
            <pc:sldMk cId="3572788451" sldId="3860"/>
            <ac:picMk id="18" creationId="{CBE2CBDA-3D16-4053-B771-3AE9E1D9294F}"/>
          </ac:picMkLst>
        </pc:picChg>
        <pc:cxnChg chg="mod">
          <ac:chgData name="Miuccia Chan" userId="58931361-5f27-4544-af85-c299418c0c3d" providerId="ADAL" clId="{C5505DC1-6AC5-4A00-B06F-AB66AA647435}" dt="2022-08-04T07:43:37.156" v="250" actId="14100"/>
          <ac:cxnSpMkLst>
            <pc:docMk/>
            <pc:sldMk cId="3572788451" sldId="3860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C5505DC1-6AC5-4A00-B06F-AB66AA647435}" dt="2022-08-04T07:43:44.213" v="252" actId="14100"/>
          <ac:cxnSpMkLst>
            <pc:docMk/>
            <pc:sldMk cId="3572788451" sldId="3860"/>
            <ac:cxnSpMk id="13" creationId="{7F86AA48-AFB5-4E13-9CC8-6EF402D2E46C}"/>
          </ac:cxnSpMkLst>
        </pc:cxnChg>
        <pc:cxnChg chg="add mod">
          <ac:chgData name="Miuccia Chan" userId="58931361-5f27-4544-af85-c299418c0c3d" providerId="ADAL" clId="{C5505DC1-6AC5-4A00-B06F-AB66AA647435}" dt="2022-08-04T07:43:58.877" v="256" actId="14100"/>
          <ac:cxnSpMkLst>
            <pc:docMk/>
            <pc:sldMk cId="3572788451" sldId="3860"/>
            <ac:cxnSpMk id="19" creationId="{D28CC708-9D82-47ED-B9ED-079C3B61C83B}"/>
          </ac:cxnSpMkLst>
        </pc:cxnChg>
      </pc:sldChg>
      <pc:sldChg chg="addSp delSp modSp mod modAnim">
        <pc:chgData name="Miuccia Chan" userId="58931361-5f27-4544-af85-c299418c0c3d" providerId="ADAL" clId="{C5505DC1-6AC5-4A00-B06F-AB66AA647435}" dt="2022-08-04T08:24:54.407" v="612"/>
        <pc:sldMkLst>
          <pc:docMk/>
          <pc:sldMk cId="2982294577" sldId="3864"/>
        </pc:sldMkLst>
        <pc:spChg chg="mod">
          <ac:chgData name="Miuccia Chan" userId="58931361-5f27-4544-af85-c299418c0c3d" providerId="ADAL" clId="{C5505DC1-6AC5-4A00-B06F-AB66AA647435}" dt="2022-08-04T07:50:25.177" v="320" actId="1076"/>
          <ac:spMkLst>
            <pc:docMk/>
            <pc:sldMk cId="2982294577" sldId="3864"/>
            <ac:spMk id="11" creationId="{E387DDC2-4311-408B-A46B-4D13AD491E6B}"/>
          </ac:spMkLst>
        </pc:spChg>
        <pc:spChg chg="mod">
          <ac:chgData name="Miuccia Chan" userId="58931361-5f27-4544-af85-c299418c0c3d" providerId="ADAL" clId="{C5505DC1-6AC5-4A00-B06F-AB66AA647435}" dt="2022-08-04T07:50:54.296" v="329" actId="1076"/>
          <ac:spMkLst>
            <pc:docMk/>
            <pc:sldMk cId="2982294577" sldId="3864"/>
            <ac:spMk id="14" creationId="{2E04681F-ED77-4B94-8098-706DE7683D7A}"/>
          </ac:spMkLst>
        </pc:spChg>
        <pc:picChg chg="add del mod">
          <ac:chgData name="Miuccia Chan" userId="58931361-5f27-4544-af85-c299418c0c3d" providerId="ADAL" clId="{C5505DC1-6AC5-4A00-B06F-AB66AA647435}" dt="2022-08-04T08:05:20.928" v="430" actId="478"/>
          <ac:picMkLst>
            <pc:docMk/>
            <pc:sldMk cId="2982294577" sldId="3864"/>
            <ac:picMk id="3" creationId="{87F12152-3E90-46EE-83F1-A4C950CEE9D8}"/>
          </ac:picMkLst>
        </pc:picChg>
        <pc:picChg chg="mod">
          <ac:chgData name="Miuccia Chan" userId="58931361-5f27-4544-af85-c299418c0c3d" providerId="ADAL" clId="{C5505DC1-6AC5-4A00-B06F-AB66AA647435}" dt="2022-08-04T07:50:51.360" v="328" actId="1076"/>
          <ac:picMkLst>
            <pc:docMk/>
            <pc:sldMk cId="2982294577" sldId="3864"/>
            <ac:picMk id="4" creationId="{1154F270-CCD1-4060-9794-D61CAA09B039}"/>
          </ac:picMkLst>
        </pc:picChg>
        <pc:picChg chg="add del mod">
          <ac:chgData name="Miuccia Chan" userId="58931361-5f27-4544-af85-c299418c0c3d" providerId="ADAL" clId="{C5505DC1-6AC5-4A00-B06F-AB66AA647435}" dt="2022-08-04T08:05:21.615" v="431" actId="478"/>
          <ac:picMkLst>
            <pc:docMk/>
            <pc:sldMk cId="2982294577" sldId="3864"/>
            <ac:picMk id="6" creationId="{BE3D2429-0028-4BF6-8536-9636EFA46969}"/>
          </ac:picMkLst>
        </pc:picChg>
        <pc:picChg chg="mod">
          <ac:chgData name="Miuccia Chan" userId="58931361-5f27-4544-af85-c299418c0c3d" providerId="ADAL" clId="{C5505DC1-6AC5-4A00-B06F-AB66AA647435}" dt="2022-08-04T08:03:58.269" v="419" actId="1076"/>
          <ac:picMkLst>
            <pc:docMk/>
            <pc:sldMk cId="2982294577" sldId="3864"/>
            <ac:picMk id="20" creationId="{8B50B126-28AF-47A3-AA8F-B95A86F2E16E}"/>
          </ac:picMkLst>
        </pc:picChg>
        <pc:picChg chg="mod">
          <ac:chgData name="Miuccia Chan" userId="58931361-5f27-4544-af85-c299418c0c3d" providerId="ADAL" clId="{C5505DC1-6AC5-4A00-B06F-AB66AA647435}" dt="2022-08-04T08:07:46.047" v="462" actId="14826"/>
          <ac:picMkLst>
            <pc:docMk/>
            <pc:sldMk cId="2982294577" sldId="3864"/>
            <ac:picMk id="25" creationId="{13A5B1FB-C192-4A2C-A009-D7E70CA495E3}"/>
          </ac:picMkLst>
        </pc:picChg>
        <pc:cxnChg chg="mod">
          <ac:chgData name="Miuccia Chan" userId="58931361-5f27-4544-af85-c299418c0c3d" providerId="ADAL" clId="{C5505DC1-6AC5-4A00-B06F-AB66AA647435}" dt="2022-08-04T08:07:59.372" v="464" actId="14100"/>
          <ac:cxnSpMkLst>
            <pc:docMk/>
            <pc:sldMk cId="2982294577" sldId="3864"/>
            <ac:cxnSpMk id="26" creationId="{167D4661-1708-4162-A6DE-A8CCCA357743}"/>
          </ac:cxnSpMkLst>
        </pc:cxnChg>
      </pc:sldChg>
      <pc:sldChg chg="addSp modSp mod modAnim">
        <pc:chgData name="Miuccia Chan" userId="58931361-5f27-4544-af85-c299418c0c3d" providerId="ADAL" clId="{C5505DC1-6AC5-4A00-B06F-AB66AA647435}" dt="2022-08-04T08:17:48.146" v="556"/>
        <pc:sldMkLst>
          <pc:docMk/>
          <pc:sldMk cId="3145493259" sldId="3901"/>
        </pc:sldMkLst>
        <pc:picChg chg="mod">
          <ac:chgData name="Miuccia Chan" userId="58931361-5f27-4544-af85-c299418c0c3d" providerId="ADAL" clId="{C5505DC1-6AC5-4A00-B06F-AB66AA647435}" dt="2022-08-04T07:12:23.773" v="34" actId="14826"/>
          <ac:picMkLst>
            <pc:docMk/>
            <pc:sldMk cId="3145493259" sldId="3901"/>
            <ac:picMk id="11" creationId="{9FA504C2-2EC1-4EC7-8436-3CF416DF864E}"/>
          </ac:picMkLst>
        </pc:picChg>
        <pc:picChg chg="mod modCrop">
          <ac:chgData name="Miuccia Chan" userId="58931361-5f27-4544-af85-c299418c0c3d" providerId="ADAL" clId="{C5505DC1-6AC5-4A00-B06F-AB66AA647435}" dt="2022-08-04T07:20:32.543" v="88" actId="1076"/>
          <ac:picMkLst>
            <pc:docMk/>
            <pc:sldMk cId="3145493259" sldId="3901"/>
            <ac:picMk id="15" creationId="{1BC6085C-5EF8-4EB7-A8DD-1DE4B1CAD4CB}"/>
          </ac:picMkLst>
        </pc:picChg>
        <pc:picChg chg="mod">
          <ac:chgData name="Miuccia Chan" userId="58931361-5f27-4544-af85-c299418c0c3d" providerId="ADAL" clId="{C5505DC1-6AC5-4A00-B06F-AB66AA647435}" dt="2022-08-04T07:19:32.022" v="79" actId="14100"/>
          <ac:picMkLst>
            <pc:docMk/>
            <pc:sldMk cId="3145493259" sldId="3901"/>
            <ac:picMk id="19" creationId="{08BB60D6-ACA2-409F-80A2-99186528E6BD}"/>
          </ac:picMkLst>
        </pc:picChg>
        <pc:cxnChg chg="add mod">
          <ac:chgData name="Miuccia Chan" userId="58931361-5f27-4544-af85-c299418c0c3d" providerId="ADAL" clId="{C5505DC1-6AC5-4A00-B06F-AB66AA647435}" dt="2022-08-04T07:20:53.888" v="93" actId="14100"/>
          <ac:cxnSpMkLst>
            <pc:docMk/>
            <pc:sldMk cId="3145493259" sldId="3901"/>
            <ac:cxnSpMk id="13" creationId="{221C1027-D04C-45D2-A7D9-42D40533B47C}"/>
          </ac:cxnSpMkLst>
        </pc:cxnChg>
        <pc:cxnChg chg="mod">
          <ac:chgData name="Miuccia Chan" userId="58931361-5f27-4544-af85-c299418c0c3d" providerId="ADAL" clId="{C5505DC1-6AC5-4A00-B06F-AB66AA647435}" dt="2022-08-04T07:20:43.184" v="90" actId="14100"/>
          <ac:cxnSpMkLst>
            <pc:docMk/>
            <pc:sldMk cId="3145493259" sldId="3901"/>
            <ac:cxnSpMk id="22" creationId="{90768108-819B-4308-8C04-A53BDA79B053}"/>
          </ac:cxnSpMkLst>
        </pc:cxnChg>
      </pc:sldChg>
      <pc:sldChg chg="addSp delSp modSp mod delAnim modAnim">
        <pc:chgData name="Miuccia Chan" userId="58931361-5f27-4544-af85-c299418c0c3d" providerId="ADAL" clId="{C5505DC1-6AC5-4A00-B06F-AB66AA647435}" dt="2022-08-04T08:17:58.065" v="558"/>
        <pc:sldMkLst>
          <pc:docMk/>
          <pc:sldMk cId="2770645947" sldId="3929"/>
        </pc:sldMkLst>
        <pc:picChg chg="mod">
          <ac:chgData name="Miuccia Chan" userId="58931361-5f27-4544-af85-c299418c0c3d" providerId="ADAL" clId="{C5505DC1-6AC5-4A00-B06F-AB66AA647435}" dt="2022-08-04T07:13:20.024" v="43" actId="1076"/>
          <ac:picMkLst>
            <pc:docMk/>
            <pc:sldMk cId="2770645947" sldId="3929"/>
            <ac:picMk id="11" creationId="{9FA504C2-2EC1-4EC7-8436-3CF416DF864E}"/>
          </ac:picMkLst>
        </pc:picChg>
        <pc:picChg chg="del mod">
          <ac:chgData name="Miuccia Chan" userId="58931361-5f27-4544-af85-c299418c0c3d" providerId="ADAL" clId="{C5505DC1-6AC5-4A00-B06F-AB66AA647435}" dt="2022-08-04T07:21:13.572" v="96" actId="478"/>
          <ac:picMkLst>
            <pc:docMk/>
            <pc:sldMk cId="2770645947" sldId="3929"/>
            <ac:picMk id="13" creationId="{FF316CC1-F03A-40A3-B4F5-9569E46256FB}"/>
          </ac:picMkLst>
        </pc:picChg>
        <pc:picChg chg="add mod ord">
          <ac:chgData name="Miuccia Chan" userId="58931361-5f27-4544-af85-c299418c0c3d" providerId="ADAL" clId="{C5505DC1-6AC5-4A00-B06F-AB66AA647435}" dt="2022-08-04T07:21:28.217" v="103" actId="1076"/>
          <ac:picMkLst>
            <pc:docMk/>
            <pc:sldMk cId="2770645947" sldId="3929"/>
            <ac:picMk id="15" creationId="{5DDB7E00-5CA7-42D2-B777-760EA8C4FE91}"/>
          </ac:picMkLst>
        </pc:picChg>
        <pc:picChg chg="mod">
          <ac:chgData name="Miuccia Chan" userId="58931361-5f27-4544-af85-c299418c0c3d" providerId="ADAL" clId="{C5505DC1-6AC5-4A00-B06F-AB66AA647435}" dt="2022-08-04T07:21:57.428" v="110" actId="14100"/>
          <ac:picMkLst>
            <pc:docMk/>
            <pc:sldMk cId="2770645947" sldId="3929"/>
            <ac:picMk id="19" creationId="{08BB60D6-ACA2-409F-80A2-99186528E6BD}"/>
          </ac:picMkLst>
        </pc:picChg>
        <pc:cxnChg chg="mod">
          <ac:chgData name="Miuccia Chan" userId="58931361-5f27-4544-af85-c299418c0c3d" providerId="ADAL" clId="{C5505DC1-6AC5-4A00-B06F-AB66AA647435}" dt="2022-08-04T07:21:45.121" v="106" actId="1076"/>
          <ac:cxnSpMkLst>
            <pc:docMk/>
            <pc:sldMk cId="2770645947" sldId="3929"/>
            <ac:cxnSpMk id="22" creationId="{90768108-819B-4308-8C04-A53BDA79B053}"/>
          </ac:cxnSpMkLst>
        </pc:cxnChg>
      </pc:sldChg>
      <pc:sldChg chg="addSp delSp modSp mod delAnim modAnim">
        <pc:chgData name="Miuccia Chan" userId="58931361-5f27-4544-af85-c299418c0c3d" providerId="ADAL" clId="{C5505DC1-6AC5-4A00-B06F-AB66AA647435}" dt="2022-08-04T08:18:12.358" v="562"/>
        <pc:sldMkLst>
          <pc:docMk/>
          <pc:sldMk cId="2967594112" sldId="3930"/>
        </pc:sldMkLst>
        <pc:picChg chg="mod">
          <ac:chgData name="Miuccia Chan" userId="58931361-5f27-4544-af85-c299418c0c3d" providerId="ADAL" clId="{C5505DC1-6AC5-4A00-B06F-AB66AA647435}" dt="2022-08-04T07:13:00.208" v="38" actId="1076"/>
          <ac:picMkLst>
            <pc:docMk/>
            <pc:sldMk cId="2967594112" sldId="3930"/>
            <ac:picMk id="11" creationId="{9FA504C2-2EC1-4EC7-8436-3CF416DF864E}"/>
          </ac:picMkLst>
        </pc:picChg>
        <pc:picChg chg="add mod ord">
          <ac:chgData name="Miuccia Chan" userId="58931361-5f27-4544-af85-c299418c0c3d" providerId="ADAL" clId="{C5505DC1-6AC5-4A00-B06F-AB66AA647435}" dt="2022-08-04T07:22:15.031" v="113" actId="167"/>
          <ac:picMkLst>
            <pc:docMk/>
            <pc:sldMk cId="2967594112" sldId="3930"/>
            <ac:picMk id="13" creationId="{3BDB6F3A-840C-456E-93FC-F82F17C2105F}"/>
          </ac:picMkLst>
        </pc:picChg>
        <pc:picChg chg="del">
          <ac:chgData name="Miuccia Chan" userId="58931361-5f27-4544-af85-c299418c0c3d" providerId="ADAL" clId="{C5505DC1-6AC5-4A00-B06F-AB66AA647435}" dt="2022-08-04T07:22:11.916" v="111" actId="478"/>
          <ac:picMkLst>
            <pc:docMk/>
            <pc:sldMk cId="2967594112" sldId="3930"/>
            <ac:picMk id="15" creationId="{1BC6085C-5EF8-4EB7-A8DD-1DE4B1CAD4CB}"/>
          </ac:picMkLst>
        </pc:picChg>
        <pc:picChg chg="mod">
          <ac:chgData name="Miuccia Chan" userId="58931361-5f27-4544-af85-c299418c0c3d" providerId="ADAL" clId="{C5505DC1-6AC5-4A00-B06F-AB66AA647435}" dt="2022-08-04T07:23:02.379" v="126" actId="14100"/>
          <ac:picMkLst>
            <pc:docMk/>
            <pc:sldMk cId="2967594112" sldId="3930"/>
            <ac:picMk id="19" creationId="{08BB60D6-ACA2-409F-80A2-99186528E6BD}"/>
          </ac:picMkLst>
        </pc:picChg>
        <pc:cxnChg chg="add mod">
          <ac:chgData name="Miuccia Chan" userId="58931361-5f27-4544-af85-c299418c0c3d" providerId="ADAL" clId="{C5505DC1-6AC5-4A00-B06F-AB66AA647435}" dt="2022-08-04T07:22:40.851" v="120" actId="14100"/>
          <ac:cxnSpMkLst>
            <pc:docMk/>
            <pc:sldMk cId="2967594112" sldId="3930"/>
            <ac:cxnSpMk id="18" creationId="{1B1A35E2-0B79-4A87-887F-35F8DDE26CFA}"/>
          </ac:cxnSpMkLst>
        </pc:cxnChg>
        <pc:cxnChg chg="mod">
          <ac:chgData name="Miuccia Chan" userId="58931361-5f27-4544-af85-c299418c0c3d" providerId="ADAL" clId="{C5505DC1-6AC5-4A00-B06F-AB66AA647435}" dt="2022-08-04T07:22:24.671" v="115" actId="14100"/>
          <ac:cxnSpMkLst>
            <pc:docMk/>
            <pc:sldMk cId="2967594112" sldId="3930"/>
            <ac:cxnSpMk id="22" creationId="{90768108-819B-4308-8C04-A53BDA79B053}"/>
          </ac:cxnSpMkLst>
        </pc:cxnChg>
      </pc:sldChg>
      <pc:sldChg chg="addSp modSp mod modAnim addCm modCm">
        <pc:chgData name="Miuccia Chan" userId="58931361-5f27-4544-af85-c299418c0c3d" providerId="ADAL" clId="{C5505DC1-6AC5-4A00-B06F-AB66AA647435}" dt="2022-08-04T08:18:46.567" v="567"/>
        <pc:sldMkLst>
          <pc:docMk/>
          <pc:sldMk cId="3525933220" sldId="3931"/>
        </pc:sldMkLst>
        <pc:picChg chg="mod">
          <ac:chgData name="Miuccia Chan" userId="58931361-5f27-4544-af85-c299418c0c3d" providerId="ADAL" clId="{C5505DC1-6AC5-4A00-B06F-AB66AA647435}" dt="2022-08-04T07:13:15.849" v="41" actId="1076"/>
          <ac:picMkLst>
            <pc:docMk/>
            <pc:sldMk cId="3525933220" sldId="3931"/>
            <ac:picMk id="11" creationId="{9FA504C2-2EC1-4EC7-8436-3CF416DF864E}"/>
          </ac:picMkLst>
        </pc:picChg>
        <pc:picChg chg="mod modCrop">
          <ac:chgData name="Miuccia Chan" userId="58931361-5f27-4544-af85-c299418c0c3d" providerId="ADAL" clId="{C5505DC1-6AC5-4A00-B06F-AB66AA647435}" dt="2022-08-04T07:25:03.871" v="134" actId="1076"/>
          <ac:picMkLst>
            <pc:docMk/>
            <pc:sldMk cId="3525933220" sldId="3931"/>
            <ac:picMk id="15" creationId="{1BC6085C-5EF8-4EB7-A8DD-1DE4B1CAD4CB}"/>
          </ac:picMkLst>
        </pc:picChg>
        <pc:picChg chg="mod">
          <ac:chgData name="Miuccia Chan" userId="58931361-5f27-4544-af85-c299418c0c3d" providerId="ADAL" clId="{C5505DC1-6AC5-4A00-B06F-AB66AA647435}" dt="2022-08-04T07:25:38.968" v="143" actId="1076"/>
          <ac:picMkLst>
            <pc:docMk/>
            <pc:sldMk cId="3525933220" sldId="3931"/>
            <ac:picMk id="19" creationId="{08BB60D6-ACA2-409F-80A2-99186528E6BD}"/>
          </ac:picMkLst>
        </pc:picChg>
        <pc:cxnChg chg="add mod">
          <ac:chgData name="Miuccia Chan" userId="58931361-5f27-4544-af85-c299418c0c3d" providerId="ADAL" clId="{C5505DC1-6AC5-4A00-B06F-AB66AA647435}" dt="2022-08-04T07:25:21.207" v="139" actId="14100"/>
          <ac:cxnSpMkLst>
            <pc:docMk/>
            <pc:sldMk cId="3525933220" sldId="3931"/>
            <ac:cxnSpMk id="13" creationId="{175C89F9-DF75-4885-B61C-B98623607C69}"/>
          </ac:cxnSpMkLst>
        </pc:cxnChg>
        <pc:cxnChg chg="add mod">
          <ac:chgData name="Miuccia Chan" userId="58931361-5f27-4544-af85-c299418c0c3d" providerId="ADAL" clId="{C5505DC1-6AC5-4A00-B06F-AB66AA647435}" dt="2022-08-04T07:25:53.855" v="146" actId="14100"/>
          <ac:cxnSpMkLst>
            <pc:docMk/>
            <pc:sldMk cId="3525933220" sldId="3931"/>
            <ac:cxnSpMk id="18" creationId="{46D40ECE-81CD-4C6B-A39B-DFC02C553F76}"/>
          </ac:cxnSpMkLst>
        </pc:cxnChg>
        <pc:cxnChg chg="mod">
          <ac:chgData name="Miuccia Chan" userId="58931361-5f27-4544-af85-c299418c0c3d" providerId="ADAL" clId="{C5505DC1-6AC5-4A00-B06F-AB66AA647435}" dt="2022-08-04T07:25:14.247" v="136" actId="14100"/>
          <ac:cxnSpMkLst>
            <pc:docMk/>
            <pc:sldMk cId="3525933220" sldId="3931"/>
            <ac:cxnSpMk id="22" creationId="{90768108-819B-4308-8C04-A53BDA79B053}"/>
          </ac:cxnSpMkLst>
        </pc:cxnChg>
      </pc:sldChg>
      <pc:sldChg chg="addSp modSp mod modAnim">
        <pc:chgData name="Miuccia Chan" userId="58931361-5f27-4544-af85-c299418c0c3d" providerId="ADAL" clId="{C5505DC1-6AC5-4A00-B06F-AB66AA647435}" dt="2022-08-04T08:18:59.267" v="568"/>
        <pc:sldMkLst>
          <pc:docMk/>
          <pc:sldMk cId="1756222738" sldId="3932"/>
        </pc:sldMkLst>
        <pc:picChg chg="mod">
          <ac:chgData name="Miuccia Chan" userId="58931361-5f27-4544-af85-c299418c0c3d" providerId="ADAL" clId="{C5505DC1-6AC5-4A00-B06F-AB66AA647435}" dt="2022-08-04T07:13:58.928" v="49" actId="1076"/>
          <ac:picMkLst>
            <pc:docMk/>
            <pc:sldMk cId="1756222738" sldId="3932"/>
            <ac:picMk id="11" creationId="{9FA504C2-2EC1-4EC7-8436-3CF416DF864E}"/>
          </ac:picMkLst>
        </pc:picChg>
        <pc:picChg chg="mod">
          <ac:chgData name="Miuccia Chan" userId="58931361-5f27-4544-af85-c299418c0c3d" providerId="ADAL" clId="{C5505DC1-6AC5-4A00-B06F-AB66AA647435}" dt="2022-08-04T07:32:54.252" v="163" actId="1076"/>
          <ac:picMkLst>
            <pc:docMk/>
            <pc:sldMk cId="1756222738" sldId="3932"/>
            <ac:picMk id="18" creationId="{65FCC7C4-3F2C-43B4-A092-B470E4F96C02}"/>
          </ac:picMkLst>
        </pc:picChg>
        <pc:picChg chg="mod">
          <ac:chgData name="Miuccia Chan" userId="58931361-5f27-4544-af85-c299418c0c3d" providerId="ADAL" clId="{C5505DC1-6AC5-4A00-B06F-AB66AA647435}" dt="2022-08-04T07:33:21.923" v="169" actId="1076"/>
          <ac:picMkLst>
            <pc:docMk/>
            <pc:sldMk cId="1756222738" sldId="3932"/>
            <ac:picMk id="19" creationId="{08BB60D6-ACA2-409F-80A2-99186528E6BD}"/>
          </ac:picMkLst>
        </pc:picChg>
        <pc:cxnChg chg="add mod">
          <ac:chgData name="Miuccia Chan" userId="58931361-5f27-4544-af85-c299418c0c3d" providerId="ADAL" clId="{C5505DC1-6AC5-4A00-B06F-AB66AA647435}" dt="2022-08-04T07:32:57.636" v="164" actId="14100"/>
          <ac:cxnSpMkLst>
            <pc:docMk/>
            <pc:sldMk cId="1756222738" sldId="3932"/>
            <ac:cxnSpMk id="15" creationId="{DE1D0330-27C8-4AC3-B196-0C4466CA297B}"/>
          </ac:cxnSpMkLst>
        </pc:cxnChg>
        <pc:cxnChg chg="mod">
          <ac:chgData name="Miuccia Chan" userId="58931361-5f27-4544-af85-c299418c0c3d" providerId="ADAL" clId="{C5505DC1-6AC5-4A00-B06F-AB66AA647435}" dt="2022-08-04T07:32:45.683" v="159" actId="14100"/>
          <ac:cxnSpMkLst>
            <pc:docMk/>
            <pc:sldMk cId="1756222738" sldId="3932"/>
            <ac:cxnSpMk id="20" creationId="{4524569C-06C7-4A96-AF7A-1182589F74F6}"/>
          </ac:cxnSpMkLst>
        </pc:cxnChg>
        <pc:cxnChg chg="mod">
          <ac:chgData name="Miuccia Chan" userId="58931361-5f27-4544-af85-c299418c0c3d" providerId="ADAL" clId="{C5505DC1-6AC5-4A00-B06F-AB66AA647435}" dt="2022-08-04T07:32:09.370" v="157" actId="14100"/>
          <ac:cxnSpMkLst>
            <pc:docMk/>
            <pc:sldMk cId="1756222738" sldId="3932"/>
            <ac:cxnSpMk id="22" creationId="{90768108-819B-4308-8C04-A53BDA79B053}"/>
          </ac:cxnSpMkLst>
        </pc:cxnChg>
      </pc:sldChg>
      <pc:sldChg chg="addSp delSp modSp mod delAnim modAnim">
        <pc:chgData name="Miuccia Chan" userId="58931361-5f27-4544-af85-c299418c0c3d" providerId="ADAL" clId="{C5505DC1-6AC5-4A00-B06F-AB66AA647435}" dt="2022-08-04T08:19:10.939" v="569"/>
        <pc:sldMkLst>
          <pc:docMk/>
          <pc:sldMk cId="666321686" sldId="3933"/>
        </pc:sldMkLst>
        <pc:picChg chg="mod">
          <ac:chgData name="Miuccia Chan" userId="58931361-5f27-4544-af85-c299418c0c3d" providerId="ADAL" clId="{C5505DC1-6AC5-4A00-B06F-AB66AA647435}" dt="2022-08-04T07:14:25.928" v="52" actId="1076"/>
          <ac:picMkLst>
            <pc:docMk/>
            <pc:sldMk cId="666321686" sldId="3933"/>
            <ac:picMk id="11" creationId="{9FA504C2-2EC1-4EC7-8436-3CF416DF864E}"/>
          </ac:picMkLst>
        </pc:picChg>
        <pc:picChg chg="del">
          <ac:chgData name="Miuccia Chan" userId="58931361-5f27-4544-af85-c299418c0c3d" providerId="ADAL" clId="{C5505DC1-6AC5-4A00-B06F-AB66AA647435}" dt="2022-08-04T07:33:48.856" v="170" actId="478"/>
          <ac:picMkLst>
            <pc:docMk/>
            <pc:sldMk cId="666321686" sldId="3933"/>
            <ac:picMk id="15" creationId="{1BC6085C-5EF8-4EB7-A8DD-1DE4B1CAD4CB}"/>
          </ac:picMkLst>
        </pc:picChg>
        <pc:picChg chg="mod">
          <ac:chgData name="Miuccia Chan" userId="58931361-5f27-4544-af85-c299418c0c3d" providerId="ADAL" clId="{C5505DC1-6AC5-4A00-B06F-AB66AA647435}" dt="2022-08-04T07:34:20.213" v="180" actId="14100"/>
          <ac:picMkLst>
            <pc:docMk/>
            <pc:sldMk cId="666321686" sldId="3933"/>
            <ac:picMk id="19" creationId="{08BB60D6-ACA2-409F-80A2-99186528E6BD}"/>
          </ac:picMkLst>
        </pc:picChg>
        <pc:picChg chg="add mod ord">
          <ac:chgData name="Miuccia Chan" userId="58931361-5f27-4544-af85-c299418c0c3d" providerId="ADAL" clId="{C5505DC1-6AC5-4A00-B06F-AB66AA647435}" dt="2022-08-04T07:33:57.178" v="173" actId="167"/>
          <ac:picMkLst>
            <pc:docMk/>
            <pc:sldMk cId="666321686" sldId="3933"/>
            <ac:picMk id="21" creationId="{AB584512-BBF5-474B-B399-140C92676AAA}"/>
          </ac:picMkLst>
        </pc:picChg>
        <pc:cxnChg chg="del">
          <ac:chgData name="Miuccia Chan" userId="58931361-5f27-4544-af85-c299418c0c3d" providerId="ADAL" clId="{C5505DC1-6AC5-4A00-B06F-AB66AA647435}" dt="2022-08-04T07:34:41.439" v="183" actId="478"/>
          <ac:cxnSpMkLst>
            <pc:docMk/>
            <pc:sldMk cId="666321686" sldId="3933"/>
            <ac:cxnSpMk id="13" creationId="{EEC83C4E-358E-4B63-8C7A-7AD694BBF091}"/>
          </ac:cxnSpMkLst>
        </pc:cxnChg>
        <pc:cxnChg chg="del">
          <ac:chgData name="Miuccia Chan" userId="58931361-5f27-4544-af85-c299418c0c3d" providerId="ADAL" clId="{C5505DC1-6AC5-4A00-B06F-AB66AA647435}" dt="2022-08-04T07:34:39.904" v="182" actId="478"/>
          <ac:cxnSpMkLst>
            <pc:docMk/>
            <pc:sldMk cId="666321686" sldId="3933"/>
            <ac:cxnSpMk id="18" creationId="{113ED3BD-F2F8-4D01-B3D9-CA81754D96DF}"/>
          </ac:cxnSpMkLst>
        </pc:cxnChg>
        <pc:cxnChg chg="del">
          <ac:chgData name="Miuccia Chan" userId="58931361-5f27-4544-af85-c299418c0c3d" providerId="ADAL" clId="{C5505DC1-6AC5-4A00-B06F-AB66AA647435}" dt="2022-08-04T07:34:42.295" v="184" actId="478"/>
          <ac:cxnSpMkLst>
            <pc:docMk/>
            <pc:sldMk cId="666321686" sldId="3933"/>
            <ac:cxnSpMk id="20" creationId="{D77AD274-A247-453C-84D6-BE2E5AB74702}"/>
          </ac:cxnSpMkLst>
        </pc:cxnChg>
        <pc:cxnChg chg="del">
          <ac:chgData name="Miuccia Chan" userId="58931361-5f27-4544-af85-c299418c0c3d" providerId="ADAL" clId="{C5505DC1-6AC5-4A00-B06F-AB66AA647435}" dt="2022-08-04T07:34:39.120" v="181" actId="478"/>
          <ac:cxnSpMkLst>
            <pc:docMk/>
            <pc:sldMk cId="666321686" sldId="3933"/>
            <ac:cxnSpMk id="22" creationId="{90768108-819B-4308-8C04-A53BDA79B053}"/>
          </ac:cxnSpMkLst>
        </pc:cxnChg>
      </pc:sldChg>
      <pc:sldChg chg="addSp delSp modSp mod modAnim delCm">
        <pc:chgData name="Miuccia Chan" userId="58931361-5f27-4544-af85-c299418c0c3d" providerId="ADAL" clId="{C5505DC1-6AC5-4A00-B06F-AB66AA647435}" dt="2022-08-04T08:19:40.248" v="574"/>
        <pc:sldMkLst>
          <pc:docMk/>
          <pc:sldMk cId="1497746541" sldId="3934"/>
        </pc:sldMkLst>
        <pc:picChg chg="mod">
          <ac:chgData name="Miuccia Chan" userId="58931361-5f27-4544-af85-c299418c0c3d" providerId="ADAL" clId="{C5505DC1-6AC5-4A00-B06F-AB66AA647435}" dt="2022-08-04T07:14:50.601" v="57" actId="1076"/>
          <ac:picMkLst>
            <pc:docMk/>
            <pc:sldMk cId="1497746541" sldId="3934"/>
            <ac:picMk id="11" creationId="{9FA504C2-2EC1-4EC7-8436-3CF416DF864E}"/>
          </ac:picMkLst>
        </pc:picChg>
        <pc:picChg chg="mod ord">
          <ac:chgData name="Miuccia Chan" userId="58931361-5f27-4544-af85-c299418c0c3d" providerId="ADAL" clId="{C5505DC1-6AC5-4A00-B06F-AB66AA647435}" dt="2022-08-04T07:35:57.804" v="202" actId="166"/>
          <ac:picMkLst>
            <pc:docMk/>
            <pc:sldMk cId="1497746541" sldId="3934"/>
            <ac:picMk id="13" creationId="{9E5E2B16-F1EC-45D0-B2AC-469376940F8E}"/>
          </ac:picMkLst>
        </pc:picChg>
        <pc:picChg chg="add del mod">
          <ac:chgData name="Miuccia Chan" userId="58931361-5f27-4544-af85-c299418c0c3d" providerId="ADAL" clId="{C5505DC1-6AC5-4A00-B06F-AB66AA647435}" dt="2022-08-04T07:35:05.809" v="188"/>
          <ac:picMkLst>
            <pc:docMk/>
            <pc:sldMk cId="1497746541" sldId="3934"/>
            <ac:picMk id="15" creationId="{FD2E57F4-7FD1-4794-B1A6-BE2C55497B3F}"/>
          </ac:picMkLst>
        </pc:picChg>
        <pc:picChg chg="mod">
          <ac:chgData name="Miuccia Chan" userId="58931361-5f27-4544-af85-c299418c0c3d" providerId="ADAL" clId="{C5505DC1-6AC5-4A00-B06F-AB66AA647435}" dt="2022-08-04T07:36:38.233" v="213" actId="14100"/>
          <ac:picMkLst>
            <pc:docMk/>
            <pc:sldMk cId="1497746541" sldId="3934"/>
            <ac:picMk id="19" creationId="{08BB60D6-ACA2-409F-80A2-99186528E6BD}"/>
          </ac:picMkLst>
        </pc:picChg>
        <pc:cxnChg chg="add mod">
          <ac:chgData name="Miuccia Chan" userId="58931361-5f27-4544-af85-c299418c0c3d" providerId="ADAL" clId="{C5505DC1-6AC5-4A00-B06F-AB66AA647435}" dt="2022-08-04T07:36:21.377" v="208" actId="14100"/>
          <ac:cxnSpMkLst>
            <pc:docMk/>
            <pc:sldMk cId="1497746541" sldId="3934"/>
            <ac:cxnSpMk id="18" creationId="{8CA1A196-4351-4FDA-A5AB-1FF76ED5E717}"/>
          </ac:cxnSpMkLst>
        </pc:cxnChg>
        <pc:cxnChg chg="mod ord">
          <ac:chgData name="Miuccia Chan" userId="58931361-5f27-4544-af85-c299418c0c3d" providerId="ADAL" clId="{C5505DC1-6AC5-4A00-B06F-AB66AA647435}" dt="2022-08-04T07:36:14.793" v="205" actId="14100"/>
          <ac:cxnSpMkLst>
            <pc:docMk/>
            <pc:sldMk cId="1497746541" sldId="3934"/>
            <ac:cxnSpMk id="22" creationId="{90768108-819B-4308-8C04-A53BDA79B053}"/>
          </ac:cxnSpMkLst>
        </pc:cxnChg>
      </pc:sldChg>
      <pc:sldChg chg="addSp delSp modSp mod delAnim modAnim">
        <pc:chgData name="Miuccia Chan" userId="58931361-5f27-4544-af85-c299418c0c3d" providerId="ADAL" clId="{C5505DC1-6AC5-4A00-B06F-AB66AA647435}" dt="2022-08-04T08:24:04.587" v="607"/>
        <pc:sldMkLst>
          <pc:docMk/>
          <pc:sldMk cId="3662091663" sldId="3935"/>
        </pc:sldMkLst>
        <pc:picChg chg="add mod ord">
          <ac:chgData name="Miuccia Chan" userId="58931361-5f27-4544-af85-c299418c0c3d" providerId="ADAL" clId="{C5505DC1-6AC5-4A00-B06F-AB66AA647435}" dt="2022-08-04T07:49:24.258" v="312" actId="171"/>
          <ac:picMkLst>
            <pc:docMk/>
            <pc:sldMk cId="3662091663" sldId="3935"/>
            <ac:picMk id="3" creationId="{7276E38F-49B4-4D50-95FB-1E768A1631B2}"/>
          </ac:picMkLst>
        </pc:picChg>
        <pc:picChg chg="mod">
          <ac:chgData name="Miuccia Chan" userId="58931361-5f27-4544-af85-c299418c0c3d" providerId="ADAL" clId="{C5505DC1-6AC5-4A00-B06F-AB66AA647435}" dt="2022-08-04T07:59:53.951" v="389" actId="1076"/>
          <ac:picMkLst>
            <pc:docMk/>
            <pc:sldMk cId="3662091663" sldId="3935"/>
            <ac:picMk id="5" creationId="{0F738F1C-6487-4054-8540-AF3C10D4F613}"/>
          </ac:picMkLst>
        </pc:picChg>
        <pc:picChg chg="del">
          <ac:chgData name="Miuccia Chan" userId="58931361-5f27-4544-af85-c299418c0c3d" providerId="ADAL" clId="{C5505DC1-6AC5-4A00-B06F-AB66AA647435}" dt="2022-08-04T08:01:26.691" v="406" actId="478"/>
          <ac:picMkLst>
            <pc:docMk/>
            <pc:sldMk cId="3662091663" sldId="3935"/>
            <ac:picMk id="12" creationId="{9230BA01-D9C5-4722-9B0A-C8087A2D872B}"/>
          </ac:picMkLst>
        </pc:picChg>
        <pc:picChg chg="add mod">
          <ac:chgData name="Miuccia Chan" userId="58931361-5f27-4544-af85-c299418c0c3d" providerId="ADAL" clId="{C5505DC1-6AC5-4A00-B06F-AB66AA647435}" dt="2022-08-04T08:01:31.723" v="410" actId="1076"/>
          <ac:picMkLst>
            <pc:docMk/>
            <pc:sldMk cId="3662091663" sldId="3935"/>
            <ac:picMk id="13" creationId="{0CE6D653-26D8-4EEC-872E-479F1F3A098C}"/>
          </ac:picMkLst>
        </pc:picChg>
        <pc:picChg chg="del">
          <ac:chgData name="Miuccia Chan" userId="58931361-5f27-4544-af85-c299418c0c3d" providerId="ADAL" clId="{C5505DC1-6AC5-4A00-B06F-AB66AA647435}" dt="2022-08-04T07:48:53.597" v="302" actId="478"/>
          <ac:picMkLst>
            <pc:docMk/>
            <pc:sldMk cId="3662091663" sldId="3935"/>
            <ac:picMk id="17" creationId="{B56B493E-5D67-4237-B9C0-9A1164589BA9}"/>
          </ac:picMkLst>
        </pc:picChg>
        <pc:cxnChg chg="del">
          <ac:chgData name="Miuccia Chan" userId="58931361-5f27-4544-af85-c299418c0c3d" providerId="ADAL" clId="{C5505DC1-6AC5-4A00-B06F-AB66AA647435}" dt="2022-08-04T08:01:28.643" v="407" actId="478"/>
          <ac:cxnSpMkLst>
            <pc:docMk/>
            <pc:sldMk cId="3662091663" sldId="3935"/>
            <ac:cxnSpMk id="11" creationId="{4AF6743C-7EBA-4D30-8960-D1629FBB1AC2}"/>
          </ac:cxnSpMkLst>
        </pc:cxnChg>
        <pc:cxnChg chg="add mod">
          <ac:chgData name="Miuccia Chan" userId="58931361-5f27-4544-af85-c299418c0c3d" providerId="ADAL" clId="{C5505DC1-6AC5-4A00-B06F-AB66AA647435}" dt="2022-08-04T08:01:38.905" v="412" actId="14100"/>
          <ac:cxnSpMkLst>
            <pc:docMk/>
            <pc:sldMk cId="3662091663" sldId="3935"/>
            <ac:cxnSpMk id="18" creationId="{A79148E4-EEF5-4EDE-BBAE-885392BB96BF}"/>
          </ac:cxnSpMkLst>
        </pc:cxnChg>
        <pc:cxnChg chg="add mod">
          <ac:chgData name="Miuccia Chan" userId="58931361-5f27-4544-af85-c299418c0c3d" providerId="ADAL" clId="{C5505DC1-6AC5-4A00-B06F-AB66AA647435}" dt="2022-08-04T08:01:43.195" v="415" actId="14100"/>
          <ac:cxnSpMkLst>
            <pc:docMk/>
            <pc:sldMk cId="3662091663" sldId="3935"/>
            <ac:cxnSpMk id="19" creationId="{367A0155-630F-47B3-8651-CE4128646219}"/>
          </ac:cxnSpMkLst>
        </pc:cxnChg>
      </pc:sldChg>
      <pc:sldChg chg="addSp delSp modSp mod ord delAnim modAnim">
        <pc:chgData name="Miuccia Chan" userId="58931361-5f27-4544-af85-c299418c0c3d" providerId="ADAL" clId="{C5505DC1-6AC5-4A00-B06F-AB66AA647435}" dt="2022-08-04T08:23:22.355" v="600"/>
        <pc:sldMkLst>
          <pc:docMk/>
          <pc:sldMk cId="2240784760" sldId="3936"/>
        </pc:sldMkLst>
        <pc:picChg chg="mod">
          <ac:chgData name="Miuccia Chan" userId="58931361-5f27-4544-af85-c299418c0c3d" providerId="ADAL" clId="{C5505DC1-6AC5-4A00-B06F-AB66AA647435}" dt="2022-08-04T07:59:37.214" v="386" actId="1076"/>
          <ac:picMkLst>
            <pc:docMk/>
            <pc:sldMk cId="2240784760" sldId="3936"/>
            <ac:picMk id="5" creationId="{0F738F1C-6487-4054-8540-AF3C10D4F613}"/>
          </ac:picMkLst>
        </pc:picChg>
        <pc:picChg chg="add mod ord">
          <ac:chgData name="Miuccia Chan" userId="58931361-5f27-4544-af85-c299418c0c3d" providerId="ADAL" clId="{C5505DC1-6AC5-4A00-B06F-AB66AA647435}" dt="2022-08-04T07:58:33.419" v="376" actId="167"/>
          <ac:picMkLst>
            <pc:docMk/>
            <pc:sldMk cId="2240784760" sldId="3936"/>
            <ac:picMk id="12" creationId="{B2601287-1AF5-4B4E-BB2B-8DC6FFA51248}"/>
          </ac:picMkLst>
        </pc:picChg>
        <pc:picChg chg="del">
          <ac:chgData name="Miuccia Chan" userId="58931361-5f27-4544-af85-c299418c0c3d" providerId="ADAL" clId="{C5505DC1-6AC5-4A00-B06F-AB66AA647435}" dt="2022-08-04T07:58:30.983" v="374" actId="478"/>
          <ac:picMkLst>
            <pc:docMk/>
            <pc:sldMk cId="2240784760" sldId="3936"/>
            <ac:picMk id="13" creationId="{5793D86E-94F1-4298-A216-E7D5E61F8E36}"/>
          </ac:picMkLst>
        </pc:picChg>
        <pc:picChg chg="mod">
          <ac:chgData name="Miuccia Chan" userId="58931361-5f27-4544-af85-c299418c0c3d" providerId="ADAL" clId="{C5505DC1-6AC5-4A00-B06F-AB66AA647435}" dt="2022-08-04T07:48:31.012" v="300" actId="1076"/>
          <ac:picMkLst>
            <pc:docMk/>
            <pc:sldMk cId="2240784760" sldId="3936"/>
            <ac:picMk id="17" creationId="{B56B493E-5D67-4237-B9C0-9A1164589BA9}"/>
          </ac:picMkLst>
        </pc:picChg>
        <pc:cxnChg chg="mod">
          <ac:chgData name="Miuccia Chan" userId="58931361-5f27-4544-af85-c299418c0c3d" providerId="ADAL" clId="{C5505DC1-6AC5-4A00-B06F-AB66AA647435}" dt="2022-08-04T07:59:02.574" v="380" actId="14100"/>
          <ac:cxnSpMkLst>
            <pc:docMk/>
            <pc:sldMk cId="2240784760" sldId="3936"/>
            <ac:cxnSpMk id="11" creationId="{4AF6743C-7EBA-4D30-8960-D1629FBB1AC2}"/>
          </ac:cxnSpMkLst>
        </pc:cxnChg>
        <pc:cxnChg chg="add mod">
          <ac:chgData name="Miuccia Chan" userId="58931361-5f27-4544-af85-c299418c0c3d" providerId="ADAL" clId="{C5505DC1-6AC5-4A00-B06F-AB66AA647435}" dt="2022-08-04T07:59:09.462" v="383" actId="14100"/>
          <ac:cxnSpMkLst>
            <pc:docMk/>
            <pc:sldMk cId="2240784760" sldId="3936"/>
            <ac:cxnSpMk id="18" creationId="{98999439-989B-4894-984F-25D080CED7D3}"/>
          </ac:cxnSpMkLst>
        </pc:cxnChg>
        <pc:cxnChg chg="mod">
          <ac:chgData name="Miuccia Chan" userId="58931361-5f27-4544-af85-c299418c0c3d" providerId="ADAL" clId="{C5505DC1-6AC5-4A00-B06F-AB66AA647435}" dt="2022-08-04T07:58:48.677" v="378" actId="14100"/>
          <ac:cxnSpMkLst>
            <pc:docMk/>
            <pc:sldMk cId="2240784760" sldId="3936"/>
            <ac:cxnSpMk id="19" creationId="{0C5D91E4-87ED-4B72-A2ED-FF5EE5F56687}"/>
          </ac:cxnSpMkLst>
        </pc:cxnChg>
      </pc:sldChg>
      <pc:sldChg chg="del">
        <pc:chgData name="Miuccia Chan" userId="58931361-5f27-4544-af85-c299418c0c3d" providerId="ADAL" clId="{C5505DC1-6AC5-4A00-B06F-AB66AA647435}" dt="2022-08-04T07:49:33.542" v="316" actId="47"/>
        <pc:sldMkLst>
          <pc:docMk/>
          <pc:sldMk cId="3537816436" sldId="3937"/>
        </pc:sldMkLst>
      </pc:sldChg>
      <pc:sldChg chg="addSp delSp modSp mod delAnim modAnim">
        <pc:chgData name="Miuccia Chan" userId="58931361-5f27-4544-af85-c299418c0c3d" providerId="ADAL" clId="{C5505DC1-6AC5-4A00-B06F-AB66AA647435}" dt="2022-08-04T08:22:20.739" v="589"/>
        <pc:sldMkLst>
          <pc:docMk/>
          <pc:sldMk cId="2090768466" sldId="3938"/>
        </pc:sldMkLst>
        <pc:picChg chg="mod">
          <ac:chgData name="Miuccia Chan" userId="58931361-5f27-4544-af85-c299418c0c3d" providerId="ADAL" clId="{C5505DC1-6AC5-4A00-B06F-AB66AA647435}" dt="2022-08-04T07:56:48.426" v="353" actId="14100"/>
          <ac:picMkLst>
            <pc:docMk/>
            <pc:sldMk cId="2090768466" sldId="3938"/>
            <ac:picMk id="5" creationId="{0F738F1C-6487-4054-8540-AF3C10D4F613}"/>
          </ac:picMkLst>
        </pc:picChg>
        <pc:picChg chg="del">
          <ac:chgData name="Miuccia Chan" userId="58931361-5f27-4544-af85-c299418c0c3d" providerId="ADAL" clId="{C5505DC1-6AC5-4A00-B06F-AB66AA647435}" dt="2022-08-04T07:47:00.251" v="289" actId="478"/>
          <ac:picMkLst>
            <pc:docMk/>
            <pc:sldMk cId="2090768466" sldId="3938"/>
            <ac:picMk id="13" creationId="{7C4F92B6-E88E-4E17-BBEA-4B96E00F9A66}"/>
          </ac:picMkLst>
        </pc:picChg>
        <pc:picChg chg="mod">
          <ac:chgData name="Miuccia Chan" userId="58931361-5f27-4544-af85-c299418c0c3d" providerId="ADAL" clId="{C5505DC1-6AC5-4A00-B06F-AB66AA647435}" dt="2022-08-04T07:46:51.976" v="288" actId="14826"/>
          <ac:picMkLst>
            <pc:docMk/>
            <pc:sldMk cId="2090768466" sldId="3938"/>
            <ac:picMk id="17" creationId="{B56B493E-5D67-4237-B9C0-9A1164589BA9}"/>
          </ac:picMkLst>
        </pc:picChg>
        <pc:picChg chg="del">
          <ac:chgData name="Miuccia Chan" userId="58931361-5f27-4544-af85-c299418c0c3d" providerId="ADAL" clId="{C5505DC1-6AC5-4A00-B06F-AB66AA647435}" dt="2022-08-04T07:56:20.290" v="346" actId="478"/>
          <ac:picMkLst>
            <pc:docMk/>
            <pc:sldMk cId="2090768466" sldId="3938"/>
            <ac:picMk id="18" creationId="{CBE2CBDA-3D16-4053-B771-3AE9E1D9294F}"/>
          </ac:picMkLst>
        </pc:picChg>
        <pc:picChg chg="add mod ord">
          <ac:chgData name="Miuccia Chan" userId="58931361-5f27-4544-af85-c299418c0c3d" providerId="ADAL" clId="{C5505DC1-6AC5-4A00-B06F-AB66AA647435}" dt="2022-08-04T07:56:23.167" v="348" actId="167"/>
          <ac:picMkLst>
            <pc:docMk/>
            <pc:sldMk cId="2090768466" sldId="3938"/>
            <ac:picMk id="20" creationId="{DA8BD2D8-C4AD-486B-9F3C-CD428914FA18}"/>
          </ac:picMkLst>
        </pc:picChg>
        <pc:cxnChg chg="mod">
          <ac:chgData name="Miuccia Chan" userId="58931361-5f27-4544-af85-c299418c0c3d" providerId="ADAL" clId="{C5505DC1-6AC5-4A00-B06F-AB66AA647435}" dt="2022-08-04T07:57:02.290" v="355" actId="1076"/>
          <ac:cxnSpMkLst>
            <pc:docMk/>
            <pc:sldMk cId="2090768466" sldId="3938"/>
            <ac:cxnSpMk id="11" creationId="{4AF6743C-7EBA-4D30-8960-D1629FBB1AC2}"/>
          </ac:cxnSpMkLst>
        </pc:cxnChg>
        <pc:cxnChg chg="del">
          <ac:chgData name="Miuccia Chan" userId="58931361-5f27-4544-af85-c299418c0c3d" providerId="ADAL" clId="{C5505DC1-6AC5-4A00-B06F-AB66AA647435}" dt="2022-08-04T07:56:54.924" v="354" actId="478"/>
          <ac:cxnSpMkLst>
            <pc:docMk/>
            <pc:sldMk cId="2090768466" sldId="3938"/>
            <ac:cxnSpMk id="19" creationId="{B05C34D4-F1CE-4E84-8B84-1C9D308EEEE0}"/>
          </ac:cxnSpMkLst>
        </pc:cxnChg>
      </pc:sldChg>
      <pc:sldChg chg="addSp delSp modSp mod delAnim modAnim">
        <pc:chgData name="Miuccia Chan" userId="58931361-5f27-4544-af85-c299418c0c3d" providerId="ADAL" clId="{C5505DC1-6AC5-4A00-B06F-AB66AA647435}" dt="2022-08-04T08:22:42.826" v="593"/>
        <pc:sldMkLst>
          <pc:docMk/>
          <pc:sldMk cId="4255978613" sldId="3939"/>
        </pc:sldMkLst>
        <pc:spChg chg="mod">
          <ac:chgData name="Miuccia Chan" userId="58931361-5f27-4544-af85-c299418c0c3d" providerId="ADAL" clId="{C5505DC1-6AC5-4A00-B06F-AB66AA647435}" dt="2022-08-04T07:57:22.197" v="362" actId="1076"/>
          <ac:spMkLst>
            <pc:docMk/>
            <pc:sldMk cId="4255978613" sldId="3939"/>
            <ac:spMk id="10" creationId="{08EF5E5C-C64E-4B17-90DB-7F8EB6F670A5}"/>
          </ac:spMkLst>
        </pc:spChg>
        <pc:picChg chg="mod">
          <ac:chgData name="Miuccia Chan" userId="58931361-5f27-4544-af85-c299418c0c3d" providerId="ADAL" clId="{C5505DC1-6AC5-4A00-B06F-AB66AA647435}" dt="2022-08-04T07:57:58.908" v="373" actId="1076"/>
          <ac:picMkLst>
            <pc:docMk/>
            <pc:sldMk cId="4255978613" sldId="3939"/>
            <ac:picMk id="5" creationId="{0F738F1C-6487-4054-8540-AF3C10D4F613}"/>
          </ac:picMkLst>
        </pc:picChg>
        <pc:picChg chg="del">
          <ac:chgData name="Miuccia Chan" userId="58931361-5f27-4544-af85-c299418c0c3d" providerId="ADAL" clId="{C5505DC1-6AC5-4A00-B06F-AB66AA647435}" dt="2022-08-04T07:47:28.187" v="291" actId="478"/>
          <ac:picMkLst>
            <pc:docMk/>
            <pc:sldMk cId="4255978613" sldId="3939"/>
            <ac:picMk id="13" creationId="{A9E874B8-D008-4B72-888E-0A59A619DC94}"/>
          </ac:picMkLst>
        </pc:picChg>
        <pc:picChg chg="mod">
          <ac:chgData name="Miuccia Chan" userId="58931361-5f27-4544-af85-c299418c0c3d" providerId="ADAL" clId="{C5505DC1-6AC5-4A00-B06F-AB66AA647435}" dt="2022-08-04T07:47:22.366" v="290" actId="14826"/>
          <ac:picMkLst>
            <pc:docMk/>
            <pc:sldMk cId="4255978613" sldId="3939"/>
            <ac:picMk id="17" creationId="{B56B493E-5D67-4237-B9C0-9A1164589BA9}"/>
          </ac:picMkLst>
        </pc:picChg>
        <pc:picChg chg="del mod">
          <ac:chgData name="Miuccia Chan" userId="58931361-5f27-4544-af85-c299418c0c3d" providerId="ADAL" clId="{C5505DC1-6AC5-4A00-B06F-AB66AA647435}" dt="2022-08-04T07:57:17.908" v="358" actId="478"/>
          <ac:picMkLst>
            <pc:docMk/>
            <pc:sldMk cId="4255978613" sldId="3939"/>
            <ac:picMk id="18" creationId="{CBE2CBDA-3D16-4053-B771-3AE9E1D9294F}"/>
          </ac:picMkLst>
        </pc:picChg>
        <pc:picChg chg="del">
          <ac:chgData name="Miuccia Chan" userId="58931361-5f27-4544-af85-c299418c0c3d" providerId="ADAL" clId="{C5505DC1-6AC5-4A00-B06F-AB66AA647435}" dt="2022-08-04T07:47:28.858" v="292" actId="478"/>
          <ac:picMkLst>
            <pc:docMk/>
            <pc:sldMk cId="4255978613" sldId="3939"/>
            <ac:picMk id="19" creationId="{EB4C3DD1-0617-422D-8569-7EE5CDB97431}"/>
          </ac:picMkLst>
        </pc:picChg>
        <pc:picChg chg="add mod ord">
          <ac:chgData name="Miuccia Chan" userId="58931361-5f27-4544-af85-c299418c0c3d" providerId="ADAL" clId="{C5505DC1-6AC5-4A00-B06F-AB66AA647435}" dt="2022-08-04T07:57:27.570" v="365" actId="1076"/>
          <ac:picMkLst>
            <pc:docMk/>
            <pc:sldMk cId="4255978613" sldId="3939"/>
            <ac:picMk id="21" creationId="{860BD49C-D90F-4216-BF6D-EE54E3DF525E}"/>
          </ac:picMkLst>
        </pc:picChg>
        <pc:cxnChg chg="mod">
          <ac:chgData name="Miuccia Chan" userId="58931361-5f27-4544-af85-c299418c0c3d" providerId="ADAL" clId="{C5505DC1-6AC5-4A00-B06F-AB66AA647435}" dt="2022-08-04T07:57:40.147" v="368" actId="14100"/>
          <ac:cxnSpMkLst>
            <pc:docMk/>
            <pc:sldMk cId="4255978613" sldId="3939"/>
            <ac:cxnSpMk id="11" creationId="{4AF6743C-7EBA-4D30-8960-D1629FBB1AC2}"/>
          </ac:cxnSpMkLst>
        </pc:cxnChg>
        <pc:cxnChg chg="del">
          <ac:chgData name="Miuccia Chan" userId="58931361-5f27-4544-af85-c299418c0c3d" providerId="ADAL" clId="{C5505DC1-6AC5-4A00-B06F-AB66AA647435}" dt="2022-08-04T07:57:30.908" v="366" actId="478"/>
          <ac:cxnSpMkLst>
            <pc:docMk/>
            <pc:sldMk cId="4255978613" sldId="3939"/>
            <ac:cxnSpMk id="20" creationId="{4F152EAE-EB13-40F0-AAE7-9DBB27C71791}"/>
          </ac:cxnSpMkLst>
        </pc:cxnChg>
      </pc:sldChg>
      <pc:sldChg chg="del">
        <pc:chgData name="Miuccia Chan" userId="58931361-5f27-4544-af85-c299418c0c3d" providerId="ADAL" clId="{C5505DC1-6AC5-4A00-B06F-AB66AA647435}" dt="2022-08-04T07:49:31.415" v="314" actId="47"/>
        <pc:sldMkLst>
          <pc:docMk/>
          <pc:sldMk cId="1666065372" sldId="3940"/>
        </pc:sldMkLst>
      </pc:sldChg>
      <pc:sldChg chg="del">
        <pc:chgData name="Miuccia Chan" userId="58931361-5f27-4544-af85-c299418c0c3d" providerId="ADAL" clId="{C5505DC1-6AC5-4A00-B06F-AB66AA647435}" dt="2022-08-04T07:49:32.697" v="315" actId="47"/>
        <pc:sldMkLst>
          <pc:docMk/>
          <pc:sldMk cId="107580748" sldId="3941"/>
        </pc:sldMkLst>
      </pc:sldChg>
      <pc:sldChg chg="del">
        <pc:chgData name="Miuccia Chan" userId="58931361-5f27-4544-af85-c299418c0c3d" providerId="ADAL" clId="{C5505DC1-6AC5-4A00-B06F-AB66AA647435}" dt="2022-08-04T08:07:05.586" v="449" actId="47"/>
        <pc:sldMkLst>
          <pc:docMk/>
          <pc:sldMk cId="2937935997" sldId="3942"/>
        </pc:sldMkLst>
      </pc:sldChg>
      <pc:sldChg chg="del">
        <pc:chgData name="Miuccia Chan" userId="58931361-5f27-4544-af85-c299418c0c3d" providerId="ADAL" clId="{C5505DC1-6AC5-4A00-B06F-AB66AA647435}" dt="2022-08-04T08:07:06.259" v="450" actId="47"/>
        <pc:sldMkLst>
          <pc:docMk/>
          <pc:sldMk cId="73430155" sldId="3943"/>
        </pc:sldMkLst>
      </pc:sldChg>
      <pc:sldChg chg="del">
        <pc:chgData name="Miuccia Chan" userId="58931361-5f27-4544-af85-c299418c0c3d" providerId="ADAL" clId="{C5505DC1-6AC5-4A00-B06F-AB66AA647435}" dt="2022-08-04T08:07:06.866" v="451" actId="47"/>
        <pc:sldMkLst>
          <pc:docMk/>
          <pc:sldMk cId="3839024333" sldId="3944"/>
        </pc:sldMkLst>
      </pc:sldChg>
      <pc:sldChg chg="del">
        <pc:chgData name="Miuccia Chan" userId="58931361-5f27-4544-af85-c299418c0c3d" providerId="ADAL" clId="{C5505DC1-6AC5-4A00-B06F-AB66AA647435}" dt="2022-08-04T08:07:07.554" v="452" actId="47"/>
        <pc:sldMkLst>
          <pc:docMk/>
          <pc:sldMk cId="2710367542" sldId="3945"/>
        </pc:sldMkLst>
      </pc:sldChg>
      <pc:sldChg chg="del">
        <pc:chgData name="Miuccia Chan" userId="58931361-5f27-4544-af85-c299418c0c3d" providerId="ADAL" clId="{C5505DC1-6AC5-4A00-B06F-AB66AA647435}" dt="2022-08-04T08:07:08.163" v="453" actId="47"/>
        <pc:sldMkLst>
          <pc:docMk/>
          <pc:sldMk cId="1460211012" sldId="3946"/>
        </pc:sldMkLst>
      </pc:sldChg>
      <pc:sldChg chg="del">
        <pc:chgData name="Miuccia Chan" userId="58931361-5f27-4544-af85-c299418c0c3d" providerId="ADAL" clId="{C5505DC1-6AC5-4A00-B06F-AB66AA647435}" dt="2022-08-04T08:07:08.808" v="454" actId="47"/>
        <pc:sldMkLst>
          <pc:docMk/>
          <pc:sldMk cId="4085902031" sldId="3947"/>
        </pc:sldMkLst>
      </pc:sldChg>
      <pc:sldChg chg="addSp delSp modSp add mod delAnim modAnim">
        <pc:chgData name="Miuccia Chan" userId="58931361-5f27-4544-af85-c299418c0c3d" providerId="ADAL" clId="{C5505DC1-6AC5-4A00-B06F-AB66AA647435}" dt="2022-08-04T08:21:21.680" v="582"/>
        <pc:sldMkLst>
          <pc:docMk/>
          <pc:sldMk cId="933464664" sldId="3948"/>
        </pc:sldMkLst>
        <pc:picChg chg="mod">
          <ac:chgData name="Miuccia Chan" userId="58931361-5f27-4544-af85-c299418c0c3d" providerId="ADAL" clId="{C5505DC1-6AC5-4A00-B06F-AB66AA647435}" dt="2022-08-04T07:39:51.038" v="233" actId="14100"/>
          <ac:picMkLst>
            <pc:docMk/>
            <pc:sldMk cId="933464664" sldId="3948"/>
            <ac:picMk id="5" creationId="{0F738F1C-6487-4054-8540-AF3C10D4F613}"/>
          </ac:picMkLst>
        </pc:picChg>
        <pc:picChg chg="add mod">
          <ac:chgData name="Miuccia Chan" userId="58931361-5f27-4544-af85-c299418c0c3d" providerId="ADAL" clId="{C5505DC1-6AC5-4A00-B06F-AB66AA647435}" dt="2022-08-04T07:39:55.637" v="234"/>
          <ac:picMkLst>
            <pc:docMk/>
            <pc:sldMk cId="933464664" sldId="3948"/>
            <ac:picMk id="12" creationId="{A47E7EAB-A11A-4A85-8791-534B0B6E2F73}"/>
          </ac:picMkLst>
        </pc:picChg>
        <pc:picChg chg="del">
          <ac:chgData name="Miuccia Chan" userId="58931361-5f27-4544-af85-c299418c0c3d" providerId="ADAL" clId="{C5505DC1-6AC5-4A00-B06F-AB66AA647435}" dt="2022-08-04T07:44:14.695" v="257" actId="478"/>
          <ac:picMkLst>
            <pc:docMk/>
            <pc:sldMk cId="933464664" sldId="3948"/>
            <ac:picMk id="18" creationId="{CBE2CBDA-3D16-4053-B771-3AE9E1D9294F}"/>
          </ac:picMkLst>
        </pc:picChg>
        <pc:picChg chg="add mod ord">
          <ac:chgData name="Miuccia Chan" userId="58931361-5f27-4544-af85-c299418c0c3d" providerId="ADAL" clId="{C5505DC1-6AC5-4A00-B06F-AB66AA647435}" dt="2022-08-04T07:44:16.993" v="259" actId="167"/>
          <ac:picMkLst>
            <pc:docMk/>
            <pc:sldMk cId="933464664" sldId="3948"/>
            <ac:picMk id="19" creationId="{ED5CA8A1-CFB1-49FC-9CB3-4EEB85449DC6}"/>
          </ac:picMkLst>
        </pc:picChg>
        <pc:cxnChg chg="mod">
          <ac:chgData name="Miuccia Chan" userId="58931361-5f27-4544-af85-c299418c0c3d" providerId="ADAL" clId="{C5505DC1-6AC5-4A00-B06F-AB66AA647435}" dt="2022-08-04T07:44:32.550" v="263" actId="1076"/>
          <ac:cxnSpMkLst>
            <pc:docMk/>
            <pc:sldMk cId="933464664" sldId="3948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C5505DC1-6AC5-4A00-B06F-AB66AA647435}" dt="2022-08-04T07:45:05.655" v="270" actId="14100"/>
          <ac:cxnSpMkLst>
            <pc:docMk/>
            <pc:sldMk cId="933464664" sldId="3948"/>
            <ac:cxnSpMk id="13" creationId="{7F86AA48-AFB5-4E13-9CC8-6EF402D2E46C}"/>
          </ac:cxnSpMkLst>
        </pc:cxnChg>
        <pc:cxnChg chg="add mod">
          <ac:chgData name="Miuccia Chan" userId="58931361-5f27-4544-af85-c299418c0c3d" providerId="ADAL" clId="{C5505DC1-6AC5-4A00-B06F-AB66AA647435}" dt="2022-08-04T07:44:52.438" v="268" actId="1076"/>
          <ac:cxnSpMkLst>
            <pc:docMk/>
            <pc:sldMk cId="933464664" sldId="3948"/>
            <ac:cxnSpMk id="20" creationId="{5755D092-3C00-4198-94FC-08DBF6F7A12A}"/>
          </ac:cxnSpMkLst>
        </pc:cxnChg>
      </pc:sldChg>
      <pc:sldChg chg="addSp modSp add mod modAnim">
        <pc:chgData name="Miuccia Chan" userId="58931361-5f27-4544-af85-c299418c0c3d" providerId="ADAL" clId="{C5505DC1-6AC5-4A00-B06F-AB66AA647435}" dt="2022-08-04T08:21:55.994" v="586"/>
        <pc:sldMkLst>
          <pc:docMk/>
          <pc:sldMk cId="3814277106" sldId="3949"/>
        </pc:sldMkLst>
        <pc:picChg chg="mod modCrop">
          <ac:chgData name="Miuccia Chan" userId="58931361-5f27-4544-af85-c299418c0c3d" providerId="ADAL" clId="{C5505DC1-6AC5-4A00-B06F-AB66AA647435}" dt="2022-08-04T07:40:57.424" v="242" actId="1076"/>
          <ac:picMkLst>
            <pc:docMk/>
            <pc:sldMk cId="3814277106" sldId="3949"/>
            <ac:picMk id="5" creationId="{0F738F1C-6487-4054-8540-AF3C10D4F613}"/>
          </ac:picMkLst>
        </pc:picChg>
        <pc:picChg chg="mod modCrop">
          <ac:chgData name="Miuccia Chan" userId="58931361-5f27-4544-af85-c299418c0c3d" providerId="ADAL" clId="{C5505DC1-6AC5-4A00-B06F-AB66AA647435}" dt="2022-08-04T07:45:42.777" v="278" actId="1076"/>
          <ac:picMkLst>
            <pc:docMk/>
            <pc:sldMk cId="3814277106" sldId="3949"/>
            <ac:picMk id="18" creationId="{CBE2CBDA-3D16-4053-B771-3AE9E1D9294F}"/>
          </ac:picMkLst>
        </pc:picChg>
        <pc:picChg chg="add mod">
          <ac:chgData name="Miuccia Chan" userId="58931361-5f27-4544-af85-c299418c0c3d" providerId="ADAL" clId="{C5505DC1-6AC5-4A00-B06F-AB66AA647435}" dt="2022-08-04T07:40:46.566" v="240"/>
          <ac:picMkLst>
            <pc:docMk/>
            <pc:sldMk cId="3814277106" sldId="3949"/>
            <ac:picMk id="19" creationId="{DB854C99-28D4-4BA3-B4E8-CBCCA143F326}"/>
          </ac:picMkLst>
        </pc:picChg>
        <pc:cxnChg chg="mod">
          <ac:chgData name="Miuccia Chan" userId="58931361-5f27-4544-af85-c299418c0c3d" providerId="ADAL" clId="{C5505DC1-6AC5-4A00-B06F-AB66AA647435}" dt="2022-08-04T07:46:00.344" v="282" actId="1076"/>
          <ac:cxnSpMkLst>
            <pc:docMk/>
            <pc:sldMk cId="3814277106" sldId="3949"/>
            <ac:cxnSpMk id="11" creationId="{4AF6743C-7EBA-4D30-8960-D1629FBB1AC2}"/>
          </ac:cxnSpMkLst>
        </pc:cxnChg>
        <pc:cxnChg chg="mod">
          <ac:chgData name="Miuccia Chan" userId="58931361-5f27-4544-af85-c299418c0c3d" providerId="ADAL" clId="{C5505DC1-6AC5-4A00-B06F-AB66AA647435}" dt="2022-08-04T07:46:09.784" v="284" actId="14100"/>
          <ac:cxnSpMkLst>
            <pc:docMk/>
            <pc:sldMk cId="3814277106" sldId="3949"/>
            <ac:cxnSpMk id="13" creationId="{7F86AA48-AFB5-4E13-9CC8-6EF402D2E46C}"/>
          </ac:cxnSpMkLst>
        </pc:cxnChg>
        <pc:cxnChg chg="add mod">
          <ac:chgData name="Miuccia Chan" userId="58931361-5f27-4544-af85-c299418c0c3d" providerId="ADAL" clId="{C5505DC1-6AC5-4A00-B06F-AB66AA647435}" dt="2022-08-04T07:46:16.705" v="287" actId="14100"/>
          <ac:cxnSpMkLst>
            <pc:docMk/>
            <pc:sldMk cId="3814277106" sldId="3949"/>
            <ac:cxnSpMk id="20" creationId="{78A6CC5A-7D79-4D64-85E8-0AE92B3F01A3}"/>
          </ac:cxnSpMkLst>
        </pc:cxnChg>
      </pc:sldChg>
      <pc:sldChg chg="addSp delSp modSp add mod delAnim modAnim">
        <pc:chgData name="Miuccia Chan" userId="58931361-5f27-4544-af85-c299418c0c3d" providerId="ADAL" clId="{C5505DC1-6AC5-4A00-B06F-AB66AA647435}" dt="2022-08-04T08:24:30.508" v="611"/>
        <pc:sldMkLst>
          <pc:docMk/>
          <pc:sldMk cId="2845687525" sldId="3950"/>
        </pc:sldMkLst>
        <pc:picChg chg="del">
          <ac:chgData name="Miuccia Chan" userId="58931361-5f27-4544-af85-c299418c0c3d" providerId="ADAL" clId="{C5505DC1-6AC5-4A00-B06F-AB66AA647435}" dt="2022-08-04T07:59:59.824" v="390" actId="478"/>
          <ac:picMkLst>
            <pc:docMk/>
            <pc:sldMk cId="2845687525" sldId="3950"/>
            <ac:picMk id="5" creationId="{0F738F1C-6487-4054-8540-AF3C10D4F613}"/>
          </ac:picMkLst>
        </pc:picChg>
        <pc:picChg chg="mod modCrop">
          <ac:chgData name="Miuccia Chan" userId="58931361-5f27-4544-af85-c299418c0c3d" providerId="ADAL" clId="{C5505DC1-6AC5-4A00-B06F-AB66AA647435}" dt="2022-08-04T08:01:09.048" v="403" actId="1076"/>
          <ac:picMkLst>
            <pc:docMk/>
            <pc:sldMk cId="2845687525" sldId="3950"/>
            <ac:picMk id="12" creationId="{9230BA01-D9C5-4722-9B0A-C8087A2D872B}"/>
          </ac:picMkLst>
        </pc:picChg>
        <pc:picChg chg="add del mod">
          <ac:chgData name="Miuccia Chan" userId="58931361-5f27-4544-af85-c299418c0c3d" providerId="ADAL" clId="{C5505DC1-6AC5-4A00-B06F-AB66AA647435}" dt="2022-08-04T08:00:04.105" v="392" actId="478"/>
          <ac:picMkLst>
            <pc:docMk/>
            <pc:sldMk cId="2845687525" sldId="3950"/>
            <ac:picMk id="13" creationId="{61A1A4A0-A66A-4EC1-9D8A-8FDAD2A97A8C}"/>
          </ac:picMkLst>
        </pc:picChg>
        <pc:picChg chg="add mod">
          <ac:chgData name="Miuccia Chan" userId="58931361-5f27-4544-af85-c299418c0c3d" providerId="ADAL" clId="{C5505DC1-6AC5-4A00-B06F-AB66AA647435}" dt="2022-08-04T08:00:00.109" v="391"/>
          <ac:picMkLst>
            <pc:docMk/>
            <pc:sldMk cId="2845687525" sldId="3950"/>
            <ac:picMk id="17" creationId="{D0EA95FE-A537-49DA-84F1-4F0913560219}"/>
          </ac:picMkLst>
        </pc:picChg>
        <pc:picChg chg="add mod">
          <ac:chgData name="Miuccia Chan" userId="58931361-5f27-4544-af85-c299418c0c3d" providerId="ADAL" clId="{C5505DC1-6AC5-4A00-B06F-AB66AA647435}" dt="2022-08-04T08:00:07.271" v="394" actId="1076"/>
          <ac:picMkLst>
            <pc:docMk/>
            <pc:sldMk cId="2845687525" sldId="3950"/>
            <ac:picMk id="18" creationId="{ACE7FF28-C9C9-4603-A7A5-2277677C793D}"/>
          </ac:picMkLst>
        </pc:picChg>
        <pc:cxnChg chg="mod">
          <ac:chgData name="Miuccia Chan" userId="58931361-5f27-4544-af85-c299418c0c3d" providerId="ADAL" clId="{C5505DC1-6AC5-4A00-B06F-AB66AA647435}" dt="2022-08-04T08:01:21.785" v="405" actId="14100"/>
          <ac:cxnSpMkLst>
            <pc:docMk/>
            <pc:sldMk cId="2845687525" sldId="3950"/>
            <ac:cxnSpMk id="11" creationId="{4AF6743C-7EBA-4D30-8960-D1629FBB1AC2}"/>
          </ac:cxnSpMkLst>
        </pc:cxnChg>
      </pc:sldChg>
      <pc:sldChg chg="addSp delSp modSp add mod modAnim">
        <pc:chgData name="Miuccia Chan" userId="58931361-5f27-4544-af85-c299418c0c3d" providerId="ADAL" clId="{C5505DC1-6AC5-4A00-B06F-AB66AA647435}" dt="2022-08-04T08:25:06.948" v="615"/>
        <pc:sldMkLst>
          <pc:docMk/>
          <pc:sldMk cId="4294833615" sldId="3951"/>
        </pc:sldMkLst>
        <pc:spChg chg="mod">
          <ac:chgData name="Miuccia Chan" userId="58931361-5f27-4544-af85-c299418c0c3d" providerId="ADAL" clId="{C5505DC1-6AC5-4A00-B06F-AB66AA647435}" dt="2022-08-04T08:13:44.661" v="541" actId="1076"/>
          <ac:spMkLst>
            <pc:docMk/>
            <pc:sldMk cId="4294833615" sldId="3951"/>
            <ac:spMk id="14" creationId="{2E04681F-ED77-4B94-8098-706DE7683D7A}"/>
          </ac:spMkLst>
        </pc:spChg>
        <pc:picChg chg="del mod">
          <ac:chgData name="Miuccia Chan" userId="58931361-5f27-4544-af85-c299418c0c3d" providerId="ADAL" clId="{C5505DC1-6AC5-4A00-B06F-AB66AA647435}" dt="2022-08-04T08:12:38.020" v="528" actId="478"/>
          <ac:picMkLst>
            <pc:docMk/>
            <pc:sldMk cId="4294833615" sldId="3951"/>
            <ac:picMk id="3" creationId="{87F12152-3E90-46EE-83F1-A4C950CEE9D8}"/>
          </ac:picMkLst>
        </pc:picChg>
        <pc:picChg chg="add del">
          <ac:chgData name="Miuccia Chan" userId="58931361-5f27-4544-af85-c299418c0c3d" providerId="ADAL" clId="{C5505DC1-6AC5-4A00-B06F-AB66AA647435}" dt="2022-08-04T08:07:24.756" v="459" actId="478"/>
          <ac:picMkLst>
            <pc:docMk/>
            <pc:sldMk cId="4294833615" sldId="3951"/>
            <ac:picMk id="4" creationId="{1154F270-CCD1-4060-9794-D61CAA09B039}"/>
          </ac:picMkLst>
        </pc:picChg>
        <pc:picChg chg="add del mod">
          <ac:chgData name="Miuccia Chan" userId="58931361-5f27-4544-af85-c299418c0c3d" providerId="ADAL" clId="{C5505DC1-6AC5-4A00-B06F-AB66AA647435}" dt="2022-08-04T08:07:22.722" v="456" actId="478"/>
          <ac:picMkLst>
            <pc:docMk/>
            <pc:sldMk cId="4294833615" sldId="3951"/>
            <ac:picMk id="5" creationId="{321FAE1A-E58C-4F90-89A2-9F75ACB6064F}"/>
          </ac:picMkLst>
        </pc:picChg>
        <pc:picChg chg="del">
          <ac:chgData name="Miuccia Chan" userId="58931361-5f27-4544-af85-c299418c0c3d" providerId="ADAL" clId="{C5505DC1-6AC5-4A00-B06F-AB66AA647435}" dt="2022-08-04T08:07:21.819" v="455" actId="478"/>
          <ac:picMkLst>
            <pc:docMk/>
            <pc:sldMk cId="4294833615" sldId="3951"/>
            <ac:picMk id="6" creationId="{BE3D2429-0028-4BF6-8536-9636EFA46969}"/>
          </ac:picMkLst>
        </pc:picChg>
        <pc:picChg chg="add del mod">
          <ac:chgData name="Miuccia Chan" userId="58931361-5f27-4544-af85-c299418c0c3d" providerId="ADAL" clId="{C5505DC1-6AC5-4A00-B06F-AB66AA647435}" dt="2022-08-04T08:07:23.195" v="457" actId="478"/>
          <ac:picMkLst>
            <pc:docMk/>
            <pc:sldMk cId="4294833615" sldId="3951"/>
            <ac:picMk id="9" creationId="{7EA34CB0-03B0-47E6-969F-0713F31911AA}"/>
          </ac:picMkLst>
        </pc:picChg>
        <pc:picChg chg="add del mod">
          <ac:chgData name="Miuccia Chan" userId="58931361-5f27-4544-af85-c299418c0c3d" providerId="ADAL" clId="{C5505DC1-6AC5-4A00-B06F-AB66AA647435}" dt="2022-08-04T08:07:26.146" v="460" actId="478"/>
          <ac:picMkLst>
            <pc:docMk/>
            <pc:sldMk cId="4294833615" sldId="3951"/>
            <ac:picMk id="12" creationId="{FAE9DDAA-A6E3-4BD9-9747-C80461BF533F}"/>
          </ac:picMkLst>
        </pc:picChg>
        <pc:picChg chg="add mod">
          <ac:chgData name="Miuccia Chan" userId="58931361-5f27-4544-af85-c299418c0c3d" providerId="ADAL" clId="{C5505DC1-6AC5-4A00-B06F-AB66AA647435}" dt="2022-08-04T08:12:38.233" v="529"/>
          <ac:picMkLst>
            <pc:docMk/>
            <pc:sldMk cId="4294833615" sldId="3951"/>
            <ac:picMk id="22" creationId="{B0137385-7532-4223-AD7F-CE58FBD84B5B}"/>
          </ac:picMkLst>
        </pc:picChg>
        <pc:picChg chg="mod">
          <ac:chgData name="Miuccia Chan" userId="58931361-5f27-4544-af85-c299418c0c3d" providerId="ADAL" clId="{C5505DC1-6AC5-4A00-B06F-AB66AA647435}" dt="2022-08-04T08:08:07.406" v="465" actId="14826"/>
          <ac:picMkLst>
            <pc:docMk/>
            <pc:sldMk cId="4294833615" sldId="3951"/>
            <ac:picMk id="25" creationId="{13A5B1FB-C192-4A2C-A009-D7E70CA495E3}"/>
          </ac:picMkLst>
        </pc:picChg>
        <pc:cxnChg chg="mod">
          <ac:chgData name="Miuccia Chan" userId="58931361-5f27-4544-af85-c299418c0c3d" providerId="ADAL" clId="{C5505DC1-6AC5-4A00-B06F-AB66AA647435}" dt="2022-08-04T08:08:21.612" v="468" actId="14100"/>
          <ac:cxnSpMkLst>
            <pc:docMk/>
            <pc:sldMk cId="4294833615" sldId="3951"/>
            <ac:cxnSpMk id="26" creationId="{167D4661-1708-4162-A6DE-A8CCCA357743}"/>
          </ac:cxnSpMkLst>
        </pc:cxnChg>
      </pc:sldChg>
      <pc:sldChg chg="addSp delSp modSp add mod modAnim">
        <pc:chgData name="Miuccia Chan" userId="58931361-5f27-4544-af85-c299418c0c3d" providerId="ADAL" clId="{C5505DC1-6AC5-4A00-B06F-AB66AA647435}" dt="2022-08-04T08:25:31.150" v="618"/>
        <pc:sldMkLst>
          <pc:docMk/>
          <pc:sldMk cId="3073607884" sldId="3952"/>
        </pc:sldMkLst>
        <pc:spChg chg="mod">
          <ac:chgData name="Miuccia Chan" userId="58931361-5f27-4544-af85-c299418c0c3d" providerId="ADAL" clId="{C5505DC1-6AC5-4A00-B06F-AB66AA647435}" dt="2022-08-04T08:13:34.047" v="539" actId="1076"/>
          <ac:spMkLst>
            <pc:docMk/>
            <pc:sldMk cId="3073607884" sldId="3952"/>
            <ac:spMk id="11" creationId="{E387DDC2-4311-408B-A46B-4D13AD491E6B}"/>
          </ac:spMkLst>
        </pc:spChg>
        <pc:spChg chg="mod">
          <ac:chgData name="Miuccia Chan" userId="58931361-5f27-4544-af85-c299418c0c3d" providerId="ADAL" clId="{C5505DC1-6AC5-4A00-B06F-AB66AA647435}" dt="2022-08-04T08:13:37.821" v="540" actId="1076"/>
          <ac:spMkLst>
            <pc:docMk/>
            <pc:sldMk cId="3073607884" sldId="3952"/>
            <ac:spMk id="14" creationId="{2E04681F-ED77-4B94-8098-706DE7683D7A}"/>
          </ac:spMkLst>
        </pc:spChg>
        <pc:picChg chg="del">
          <ac:chgData name="Miuccia Chan" userId="58931361-5f27-4544-af85-c299418c0c3d" providerId="ADAL" clId="{C5505DC1-6AC5-4A00-B06F-AB66AA647435}" dt="2022-08-04T08:12:34.647" v="526" actId="478"/>
          <ac:picMkLst>
            <pc:docMk/>
            <pc:sldMk cId="3073607884" sldId="3952"/>
            <ac:picMk id="3" creationId="{87F12152-3E90-46EE-83F1-A4C950CEE9D8}"/>
          </ac:picMkLst>
        </pc:picChg>
        <pc:picChg chg="del">
          <ac:chgData name="Miuccia Chan" userId="58931361-5f27-4544-af85-c299418c0c3d" providerId="ADAL" clId="{C5505DC1-6AC5-4A00-B06F-AB66AA647435}" dt="2022-08-04T08:10:38.025" v="498" actId="478"/>
          <ac:picMkLst>
            <pc:docMk/>
            <pc:sldMk cId="3073607884" sldId="3952"/>
            <ac:picMk id="5" creationId="{321FAE1A-E58C-4F90-89A2-9F75ACB6064F}"/>
          </ac:picMkLst>
        </pc:picChg>
        <pc:picChg chg="del">
          <ac:chgData name="Miuccia Chan" userId="58931361-5f27-4544-af85-c299418c0c3d" providerId="ADAL" clId="{C5505DC1-6AC5-4A00-B06F-AB66AA647435}" dt="2022-08-04T08:13:31.645" v="536" actId="478"/>
          <ac:picMkLst>
            <pc:docMk/>
            <pc:sldMk cId="3073607884" sldId="3952"/>
            <ac:picMk id="6" creationId="{BE3D2429-0028-4BF6-8536-9636EFA46969}"/>
          </ac:picMkLst>
        </pc:picChg>
        <pc:picChg chg="del">
          <ac:chgData name="Miuccia Chan" userId="58931361-5f27-4544-af85-c299418c0c3d" providerId="ADAL" clId="{C5505DC1-6AC5-4A00-B06F-AB66AA647435}" dt="2022-08-04T08:10:38.552" v="499" actId="478"/>
          <ac:picMkLst>
            <pc:docMk/>
            <pc:sldMk cId="3073607884" sldId="3952"/>
            <ac:picMk id="9" creationId="{7EA34CB0-03B0-47E6-969F-0713F31911AA}"/>
          </ac:picMkLst>
        </pc:picChg>
        <pc:picChg chg="del">
          <ac:chgData name="Miuccia Chan" userId="58931361-5f27-4544-af85-c299418c0c3d" providerId="ADAL" clId="{C5505DC1-6AC5-4A00-B06F-AB66AA647435}" dt="2022-08-04T08:10:39.128" v="500" actId="478"/>
          <ac:picMkLst>
            <pc:docMk/>
            <pc:sldMk cId="3073607884" sldId="3952"/>
            <ac:picMk id="12" creationId="{FAE9DDAA-A6E3-4BD9-9747-C80461BF533F}"/>
          </ac:picMkLst>
        </pc:picChg>
        <pc:picChg chg="add mod">
          <ac:chgData name="Miuccia Chan" userId="58931361-5f27-4544-af85-c299418c0c3d" providerId="ADAL" clId="{C5505DC1-6AC5-4A00-B06F-AB66AA647435}" dt="2022-08-04T08:12:34.825" v="527"/>
          <ac:picMkLst>
            <pc:docMk/>
            <pc:sldMk cId="3073607884" sldId="3952"/>
            <ac:picMk id="21" creationId="{697B8E14-0178-4DD7-AB64-D6C2576367E8}"/>
          </ac:picMkLst>
        </pc:picChg>
        <pc:picChg chg="add del mod">
          <ac:chgData name="Miuccia Chan" userId="58931361-5f27-4544-af85-c299418c0c3d" providerId="ADAL" clId="{C5505DC1-6AC5-4A00-B06F-AB66AA647435}" dt="2022-08-04T08:13:30.021" v="535"/>
          <ac:picMkLst>
            <pc:docMk/>
            <pc:sldMk cId="3073607884" sldId="3952"/>
            <ac:picMk id="22" creationId="{8D0DDEA6-3C22-49D3-8B4A-67264F5C6660}"/>
          </ac:picMkLst>
        </pc:picChg>
        <pc:picChg chg="add mod">
          <ac:chgData name="Miuccia Chan" userId="58931361-5f27-4544-af85-c299418c0c3d" providerId="ADAL" clId="{C5505DC1-6AC5-4A00-B06F-AB66AA647435}" dt="2022-08-04T08:13:31.892" v="537"/>
          <ac:picMkLst>
            <pc:docMk/>
            <pc:sldMk cId="3073607884" sldId="3952"/>
            <ac:picMk id="23" creationId="{59B419D9-138A-493A-BC6F-0A88A90F18E5}"/>
          </ac:picMkLst>
        </pc:picChg>
        <pc:picChg chg="mod">
          <ac:chgData name="Miuccia Chan" userId="58931361-5f27-4544-af85-c299418c0c3d" providerId="ADAL" clId="{C5505DC1-6AC5-4A00-B06F-AB66AA647435}" dt="2022-08-04T08:08:32.020" v="469" actId="14826"/>
          <ac:picMkLst>
            <pc:docMk/>
            <pc:sldMk cId="3073607884" sldId="3952"/>
            <ac:picMk id="25" creationId="{13A5B1FB-C192-4A2C-A009-D7E70CA495E3}"/>
          </ac:picMkLst>
        </pc:picChg>
        <pc:cxnChg chg="mod">
          <ac:chgData name="Miuccia Chan" userId="58931361-5f27-4544-af85-c299418c0c3d" providerId="ADAL" clId="{C5505DC1-6AC5-4A00-B06F-AB66AA647435}" dt="2022-08-04T08:08:45.670" v="472" actId="14100"/>
          <ac:cxnSpMkLst>
            <pc:docMk/>
            <pc:sldMk cId="3073607884" sldId="3952"/>
            <ac:cxnSpMk id="26" creationId="{167D4661-1708-4162-A6DE-A8CCCA357743}"/>
          </ac:cxnSpMkLst>
        </pc:cxnChg>
      </pc:sldChg>
      <pc:sldChg chg="addSp delSp modSp add mod modAnim">
        <pc:chgData name="Miuccia Chan" userId="58931361-5f27-4544-af85-c299418c0c3d" providerId="ADAL" clId="{C5505DC1-6AC5-4A00-B06F-AB66AA647435}" dt="2022-08-04T08:25:52.155" v="621"/>
        <pc:sldMkLst>
          <pc:docMk/>
          <pc:sldMk cId="3664055352" sldId="3953"/>
        </pc:sldMkLst>
        <pc:spChg chg="mod">
          <ac:chgData name="Miuccia Chan" userId="58931361-5f27-4544-af85-c299418c0c3d" providerId="ADAL" clId="{C5505DC1-6AC5-4A00-B06F-AB66AA647435}" dt="2022-08-04T08:13:52.341" v="542" actId="1076"/>
          <ac:spMkLst>
            <pc:docMk/>
            <pc:sldMk cId="3664055352" sldId="3953"/>
            <ac:spMk id="14" creationId="{2E04681F-ED77-4B94-8098-706DE7683D7A}"/>
          </ac:spMkLst>
        </pc:spChg>
        <pc:picChg chg="mod">
          <ac:chgData name="Miuccia Chan" userId="58931361-5f27-4544-af85-c299418c0c3d" providerId="ADAL" clId="{C5505DC1-6AC5-4A00-B06F-AB66AA647435}" dt="2022-08-04T08:12:23.202" v="525" actId="14100"/>
          <ac:picMkLst>
            <pc:docMk/>
            <pc:sldMk cId="3664055352" sldId="3953"/>
            <ac:picMk id="3" creationId="{87F12152-3E90-46EE-83F1-A4C950CEE9D8}"/>
          </ac:picMkLst>
        </pc:picChg>
        <pc:picChg chg="add del">
          <ac:chgData name="Miuccia Chan" userId="58931361-5f27-4544-af85-c299418c0c3d" providerId="ADAL" clId="{C5505DC1-6AC5-4A00-B06F-AB66AA647435}" dt="2022-08-04T08:10:43.130" v="503" actId="478"/>
          <ac:picMkLst>
            <pc:docMk/>
            <pc:sldMk cId="3664055352" sldId="3953"/>
            <ac:picMk id="4" creationId="{1154F270-CCD1-4060-9794-D61CAA09B039}"/>
          </ac:picMkLst>
        </pc:picChg>
        <pc:picChg chg="mod">
          <ac:chgData name="Miuccia Chan" userId="58931361-5f27-4544-af85-c299418c0c3d" providerId="ADAL" clId="{C5505DC1-6AC5-4A00-B06F-AB66AA647435}" dt="2022-08-04T08:12:00.338" v="519" actId="14100"/>
          <ac:picMkLst>
            <pc:docMk/>
            <pc:sldMk cId="3664055352" sldId="3953"/>
            <ac:picMk id="5" creationId="{321FAE1A-E58C-4F90-89A2-9F75ACB6064F}"/>
          </ac:picMkLst>
        </pc:picChg>
        <pc:picChg chg="mod">
          <ac:chgData name="Miuccia Chan" userId="58931361-5f27-4544-af85-c299418c0c3d" providerId="ADAL" clId="{C5505DC1-6AC5-4A00-B06F-AB66AA647435}" dt="2022-08-04T08:12:11.274" v="523" actId="14100"/>
          <ac:picMkLst>
            <pc:docMk/>
            <pc:sldMk cId="3664055352" sldId="3953"/>
            <ac:picMk id="6" creationId="{BE3D2429-0028-4BF6-8536-9636EFA46969}"/>
          </ac:picMkLst>
        </pc:picChg>
        <pc:picChg chg="del">
          <ac:chgData name="Miuccia Chan" userId="58931361-5f27-4544-af85-c299418c0c3d" providerId="ADAL" clId="{C5505DC1-6AC5-4A00-B06F-AB66AA647435}" dt="2022-08-04T08:10:41.105" v="501" actId="478"/>
          <ac:picMkLst>
            <pc:docMk/>
            <pc:sldMk cId="3664055352" sldId="3953"/>
            <ac:picMk id="9" creationId="{7EA34CB0-03B0-47E6-969F-0713F31911AA}"/>
          </ac:picMkLst>
        </pc:picChg>
        <pc:picChg chg="del">
          <ac:chgData name="Miuccia Chan" userId="58931361-5f27-4544-af85-c299418c0c3d" providerId="ADAL" clId="{C5505DC1-6AC5-4A00-B06F-AB66AA647435}" dt="2022-08-04T08:10:44.520" v="504" actId="478"/>
          <ac:picMkLst>
            <pc:docMk/>
            <pc:sldMk cId="3664055352" sldId="3953"/>
            <ac:picMk id="12" creationId="{FAE9DDAA-A6E3-4BD9-9747-C80461BF533F}"/>
          </ac:picMkLst>
        </pc:picChg>
        <pc:picChg chg="mod">
          <ac:chgData name="Miuccia Chan" userId="58931361-5f27-4544-af85-c299418c0c3d" providerId="ADAL" clId="{C5505DC1-6AC5-4A00-B06F-AB66AA647435}" dt="2022-08-04T08:08:48.789" v="473" actId="14826"/>
          <ac:picMkLst>
            <pc:docMk/>
            <pc:sldMk cId="3664055352" sldId="3953"/>
            <ac:picMk id="25" creationId="{13A5B1FB-C192-4A2C-A009-D7E70CA495E3}"/>
          </ac:picMkLst>
        </pc:picChg>
        <pc:cxnChg chg="mod">
          <ac:chgData name="Miuccia Chan" userId="58931361-5f27-4544-af85-c299418c0c3d" providerId="ADAL" clId="{C5505DC1-6AC5-4A00-B06F-AB66AA647435}" dt="2022-08-04T08:08:54.294" v="475" actId="14100"/>
          <ac:cxnSpMkLst>
            <pc:docMk/>
            <pc:sldMk cId="3664055352" sldId="3953"/>
            <ac:cxnSpMk id="26" creationId="{167D4661-1708-4162-A6DE-A8CCCA357743}"/>
          </ac:cxnSpMkLst>
        </pc:cxnChg>
      </pc:sldChg>
      <pc:sldChg chg="addSp delSp modSp add mod modAnim">
        <pc:chgData name="Miuccia Chan" userId="58931361-5f27-4544-af85-c299418c0c3d" providerId="ADAL" clId="{C5505DC1-6AC5-4A00-B06F-AB66AA647435}" dt="2022-08-04T08:26:27.262" v="629"/>
        <pc:sldMkLst>
          <pc:docMk/>
          <pc:sldMk cId="3480942746" sldId="3954"/>
        </pc:sldMkLst>
        <pc:spChg chg="mod">
          <ac:chgData name="Miuccia Chan" userId="58931361-5f27-4544-af85-c299418c0c3d" providerId="ADAL" clId="{C5505DC1-6AC5-4A00-B06F-AB66AA647435}" dt="2022-08-04T08:14:09.398" v="547" actId="1076"/>
          <ac:spMkLst>
            <pc:docMk/>
            <pc:sldMk cId="3480942746" sldId="3954"/>
            <ac:spMk id="14" creationId="{2E04681F-ED77-4B94-8098-706DE7683D7A}"/>
          </ac:spMkLst>
        </pc:spChg>
        <pc:picChg chg="del">
          <ac:chgData name="Miuccia Chan" userId="58931361-5f27-4544-af85-c299418c0c3d" providerId="ADAL" clId="{C5505DC1-6AC5-4A00-B06F-AB66AA647435}" dt="2022-08-04T08:14:00.693" v="543" actId="478"/>
          <ac:picMkLst>
            <pc:docMk/>
            <pc:sldMk cId="3480942746" sldId="3954"/>
            <ac:picMk id="3" creationId="{87F12152-3E90-46EE-83F1-A4C950CEE9D8}"/>
          </ac:picMkLst>
        </pc:picChg>
        <pc:picChg chg="del mod">
          <ac:chgData name="Miuccia Chan" userId="58931361-5f27-4544-af85-c299418c0c3d" providerId="ADAL" clId="{C5505DC1-6AC5-4A00-B06F-AB66AA647435}" dt="2022-08-04T08:13:04.123" v="530" actId="478"/>
          <ac:picMkLst>
            <pc:docMk/>
            <pc:sldMk cId="3480942746" sldId="3954"/>
            <ac:picMk id="5" creationId="{321FAE1A-E58C-4F90-89A2-9F75ACB6064F}"/>
          </ac:picMkLst>
        </pc:picChg>
        <pc:picChg chg="del">
          <ac:chgData name="Miuccia Chan" userId="58931361-5f27-4544-af85-c299418c0c3d" providerId="ADAL" clId="{C5505DC1-6AC5-4A00-B06F-AB66AA647435}" dt="2022-08-04T08:14:05.349" v="545" actId="478"/>
          <ac:picMkLst>
            <pc:docMk/>
            <pc:sldMk cId="3480942746" sldId="3954"/>
            <ac:picMk id="6" creationId="{BE3D2429-0028-4BF6-8536-9636EFA46969}"/>
          </ac:picMkLst>
        </pc:picChg>
        <pc:picChg chg="mod">
          <ac:chgData name="Miuccia Chan" userId="58931361-5f27-4544-af85-c299418c0c3d" providerId="ADAL" clId="{C5505DC1-6AC5-4A00-B06F-AB66AA647435}" dt="2022-08-04T08:11:38.249" v="516" actId="1076"/>
          <ac:picMkLst>
            <pc:docMk/>
            <pc:sldMk cId="3480942746" sldId="3954"/>
            <ac:picMk id="9" creationId="{7EA34CB0-03B0-47E6-969F-0713F31911AA}"/>
          </ac:picMkLst>
        </pc:picChg>
        <pc:picChg chg="del">
          <ac:chgData name="Miuccia Chan" userId="58931361-5f27-4544-af85-c299418c0c3d" providerId="ADAL" clId="{C5505DC1-6AC5-4A00-B06F-AB66AA647435}" dt="2022-08-04T08:10:46.449" v="505" actId="478"/>
          <ac:picMkLst>
            <pc:docMk/>
            <pc:sldMk cId="3480942746" sldId="3954"/>
            <ac:picMk id="12" creationId="{FAE9DDAA-A6E3-4BD9-9747-C80461BF533F}"/>
          </ac:picMkLst>
        </pc:picChg>
        <pc:picChg chg="add mod">
          <ac:chgData name="Miuccia Chan" userId="58931361-5f27-4544-af85-c299418c0c3d" providerId="ADAL" clId="{C5505DC1-6AC5-4A00-B06F-AB66AA647435}" dt="2022-08-04T08:09:57.535" v="491" actId="1076"/>
          <ac:picMkLst>
            <pc:docMk/>
            <pc:sldMk cId="3480942746" sldId="3954"/>
            <ac:picMk id="21" creationId="{C9E117D2-5CFD-4403-A7CF-B48AD481774C}"/>
          </ac:picMkLst>
        </pc:picChg>
        <pc:picChg chg="add mod">
          <ac:chgData name="Miuccia Chan" userId="58931361-5f27-4544-af85-c299418c0c3d" providerId="ADAL" clId="{C5505DC1-6AC5-4A00-B06F-AB66AA647435}" dt="2022-08-04T08:13:05.714" v="531"/>
          <ac:picMkLst>
            <pc:docMk/>
            <pc:sldMk cId="3480942746" sldId="3954"/>
            <ac:picMk id="23" creationId="{7203123B-5B11-444E-AEF0-1BD5FB3CD767}"/>
          </ac:picMkLst>
        </pc:picChg>
        <pc:picChg chg="add mod">
          <ac:chgData name="Miuccia Chan" userId="58931361-5f27-4544-af85-c299418c0c3d" providerId="ADAL" clId="{C5505DC1-6AC5-4A00-B06F-AB66AA647435}" dt="2022-08-04T08:14:00.981" v="544"/>
          <ac:picMkLst>
            <pc:docMk/>
            <pc:sldMk cId="3480942746" sldId="3954"/>
            <ac:picMk id="24" creationId="{219DC730-AF59-4F1D-9C0A-BE682927FA6B}"/>
          </ac:picMkLst>
        </pc:picChg>
        <pc:picChg chg="mod">
          <ac:chgData name="Miuccia Chan" userId="58931361-5f27-4544-af85-c299418c0c3d" providerId="ADAL" clId="{C5505DC1-6AC5-4A00-B06F-AB66AA647435}" dt="2022-08-04T08:09:59.303" v="492" actId="1076"/>
          <ac:picMkLst>
            <pc:docMk/>
            <pc:sldMk cId="3480942746" sldId="3954"/>
            <ac:picMk id="25" creationId="{13A5B1FB-C192-4A2C-A009-D7E70CA495E3}"/>
          </ac:picMkLst>
        </pc:picChg>
        <pc:picChg chg="add mod">
          <ac:chgData name="Miuccia Chan" userId="58931361-5f27-4544-af85-c299418c0c3d" providerId="ADAL" clId="{C5505DC1-6AC5-4A00-B06F-AB66AA647435}" dt="2022-08-04T08:14:05.589" v="546"/>
          <ac:picMkLst>
            <pc:docMk/>
            <pc:sldMk cId="3480942746" sldId="3954"/>
            <ac:picMk id="28" creationId="{D593481F-ECFA-4FA6-9FB1-43506DD98675}"/>
          </ac:picMkLst>
        </pc:picChg>
        <pc:cxnChg chg="add mod">
          <ac:chgData name="Miuccia Chan" userId="58931361-5f27-4544-af85-c299418c0c3d" providerId="ADAL" clId="{C5505DC1-6AC5-4A00-B06F-AB66AA647435}" dt="2022-08-04T08:10:18.072" v="497" actId="14100"/>
          <ac:cxnSpMkLst>
            <pc:docMk/>
            <pc:sldMk cId="3480942746" sldId="3954"/>
            <ac:cxnSpMk id="22" creationId="{76EF20FD-D393-4704-8076-AA4318A40865}"/>
          </ac:cxnSpMkLst>
        </pc:cxnChg>
        <pc:cxnChg chg="mod">
          <ac:chgData name="Miuccia Chan" userId="58931361-5f27-4544-af85-c299418c0c3d" providerId="ADAL" clId="{C5505DC1-6AC5-4A00-B06F-AB66AA647435}" dt="2022-08-04T08:10:04.575" v="493" actId="1076"/>
          <ac:cxnSpMkLst>
            <pc:docMk/>
            <pc:sldMk cId="3480942746" sldId="3954"/>
            <ac:cxnSpMk id="26" creationId="{167D4661-1708-4162-A6DE-A8CCCA357743}"/>
          </ac:cxnSpMkLst>
        </pc:cxnChg>
      </pc:sldChg>
      <pc:sldChg chg="addSp delSp modSp add mod delAnim modAnim">
        <pc:chgData name="Miuccia Chan" userId="58931361-5f27-4544-af85-c299418c0c3d" providerId="ADAL" clId="{C5505DC1-6AC5-4A00-B06F-AB66AA647435}" dt="2022-08-04T08:26:46.695" v="632"/>
        <pc:sldMkLst>
          <pc:docMk/>
          <pc:sldMk cId="138923190" sldId="3955"/>
        </pc:sldMkLst>
        <pc:spChg chg="mod">
          <ac:chgData name="Miuccia Chan" userId="58931361-5f27-4544-af85-c299418c0c3d" providerId="ADAL" clId="{C5505DC1-6AC5-4A00-B06F-AB66AA647435}" dt="2022-08-04T08:14:26.807" v="554" actId="1076"/>
          <ac:spMkLst>
            <pc:docMk/>
            <pc:sldMk cId="138923190" sldId="3955"/>
            <ac:spMk id="14" creationId="{2E04681F-ED77-4B94-8098-706DE7683D7A}"/>
          </ac:spMkLst>
        </pc:spChg>
        <pc:picChg chg="del">
          <ac:chgData name="Miuccia Chan" userId="58931361-5f27-4544-af85-c299418c0c3d" providerId="ADAL" clId="{C5505DC1-6AC5-4A00-B06F-AB66AA647435}" dt="2022-08-04T08:14:21.149" v="549" actId="478"/>
          <ac:picMkLst>
            <pc:docMk/>
            <pc:sldMk cId="138923190" sldId="3955"/>
            <ac:picMk id="3" creationId="{87F12152-3E90-46EE-83F1-A4C950CEE9D8}"/>
          </ac:picMkLst>
        </pc:picChg>
        <pc:picChg chg="del">
          <ac:chgData name="Miuccia Chan" userId="58931361-5f27-4544-af85-c299418c0c3d" providerId="ADAL" clId="{C5505DC1-6AC5-4A00-B06F-AB66AA647435}" dt="2022-08-04T08:13:09.764" v="532" actId="478"/>
          <ac:picMkLst>
            <pc:docMk/>
            <pc:sldMk cId="138923190" sldId="3955"/>
            <ac:picMk id="5" creationId="{321FAE1A-E58C-4F90-89A2-9F75ACB6064F}"/>
          </ac:picMkLst>
        </pc:picChg>
        <pc:picChg chg="del">
          <ac:chgData name="Miuccia Chan" userId="58931361-5f27-4544-af85-c299418c0c3d" providerId="ADAL" clId="{C5505DC1-6AC5-4A00-B06F-AB66AA647435}" dt="2022-08-04T08:14:21.758" v="550" actId="478"/>
          <ac:picMkLst>
            <pc:docMk/>
            <pc:sldMk cId="138923190" sldId="3955"/>
            <ac:picMk id="6" creationId="{BE3D2429-0028-4BF6-8536-9636EFA46969}"/>
          </ac:picMkLst>
        </pc:picChg>
        <pc:picChg chg="del">
          <ac:chgData name="Miuccia Chan" userId="58931361-5f27-4544-af85-c299418c0c3d" providerId="ADAL" clId="{C5505DC1-6AC5-4A00-B06F-AB66AA647435}" dt="2022-08-04T08:14:22.846" v="552" actId="478"/>
          <ac:picMkLst>
            <pc:docMk/>
            <pc:sldMk cId="138923190" sldId="3955"/>
            <ac:picMk id="9" creationId="{7EA34CB0-03B0-47E6-969F-0713F31911AA}"/>
          </ac:picMkLst>
        </pc:picChg>
        <pc:picChg chg="mod">
          <ac:chgData name="Miuccia Chan" userId="58931361-5f27-4544-af85-c299418c0c3d" providerId="ADAL" clId="{C5505DC1-6AC5-4A00-B06F-AB66AA647435}" dt="2022-08-04T08:11:19.537" v="512" actId="14100"/>
          <ac:picMkLst>
            <pc:docMk/>
            <pc:sldMk cId="138923190" sldId="3955"/>
            <ac:picMk id="12" creationId="{FAE9DDAA-A6E3-4BD9-9747-C80461BF533F}"/>
          </ac:picMkLst>
        </pc:picChg>
        <pc:picChg chg="del">
          <ac:chgData name="Miuccia Chan" userId="58931361-5f27-4544-af85-c299418c0c3d" providerId="ADAL" clId="{C5505DC1-6AC5-4A00-B06F-AB66AA647435}" dt="2022-08-04T08:14:20.343" v="548" actId="478"/>
          <ac:picMkLst>
            <pc:docMk/>
            <pc:sldMk cId="138923190" sldId="3955"/>
            <ac:picMk id="20" creationId="{8B50B126-28AF-47A3-AA8F-B95A86F2E16E}"/>
          </ac:picMkLst>
        </pc:picChg>
        <pc:picChg chg="add del mod">
          <ac:chgData name="Miuccia Chan" userId="58931361-5f27-4544-af85-c299418c0c3d" providerId="ADAL" clId="{C5505DC1-6AC5-4A00-B06F-AB66AA647435}" dt="2022-08-04T08:14:22.294" v="551" actId="478"/>
          <ac:picMkLst>
            <pc:docMk/>
            <pc:sldMk cId="138923190" sldId="3955"/>
            <ac:picMk id="21" creationId="{141F7BC8-C35A-4280-B056-B81120F6F855}"/>
          </ac:picMkLst>
        </pc:picChg>
        <pc:picChg chg="add mod">
          <ac:chgData name="Miuccia Chan" userId="58931361-5f27-4544-af85-c299418c0c3d" providerId="ADAL" clId="{C5505DC1-6AC5-4A00-B06F-AB66AA647435}" dt="2022-08-04T08:14:23.708" v="553"/>
          <ac:picMkLst>
            <pc:docMk/>
            <pc:sldMk cId="138923190" sldId="3955"/>
            <ac:picMk id="22" creationId="{2E22ED77-BCC3-49A0-8D2F-F70BAF880EFC}"/>
          </ac:picMkLst>
        </pc:picChg>
        <pc:picChg chg="add mod">
          <ac:chgData name="Miuccia Chan" userId="58931361-5f27-4544-af85-c299418c0c3d" providerId="ADAL" clId="{C5505DC1-6AC5-4A00-B06F-AB66AA647435}" dt="2022-08-04T08:14:23.708" v="553"/>
          <ac:picMkLst>
            <pc:docMk/>
            <pc:sldMk cId="138923190" sldId="3955"/>
            <ac:picMk id="23" creationId="{93EEF5D8-529C-4D89-947E-B1D6D2F67526}"/>
          </ac:picMkLst>
        </pc:picChg>
        <pc:picChg chg="add mod">
          <ac:chgData name="Miuccia Chan" userId="58931361-5f27-4544-af85-c299418c0c3d" providerId="ADAL" clId="{C5505DC1-6AC5-4A00-B06F-AB66AA647435}" dt="2022-08-04T08:14:23.708" v="553"/>
          <ac:picMkLst>
            <pc:docMk/>
            <pc:sldMk cId="138923190" sldId="3955"/>
            <ac:picMk id="24" creationId="{3C2C6908-BD9D-498B-BD23-E1D9C5C298F2}"/>
          </ac:picMkLst>
        </pc:picChg>
        <pc:picChg chg="mod">
          <ac:chgData name="Miuccia Chan" userId="58931361-5f27-4544-af85-c299418c0c3d" providerId="ADAL" clId="{C5505DC1-6AC5-4A00-B06F-AB66AA647435}" dt="2022-08-04T08:10:55.484" v="506" actId="14826"/>
          <ac:picMkLst>
            <pc:docMk/>
            <pc:sldMk cId="138923190" sldId="3955"/>
            <ac:picMk id="25" creationId="{13A5B1FB-C192-4A2C-A009-D7E70CA495E3}"/>
          </ac:picMkLst>
        </pc:picChg>
        <pc:picChg chg="add mod">
          <ac:chgData name="Miuccia Chan" userId="58931361-5f27-4544-af85-c299418c0c3d" providerId="ADAL" clId="{C5505DC1-6AC5-4A00-B06F-AB66AA647435}" dt="2022-08-04T08:14:23.708" v="553"/>
          <ac:picMkLst>
            <pc:docMk/>
            <pc:sldMk cId="138923190" sldId="3955"/>
            <ac:picMk id="28" creationId="{F94F7BCB-4B47-4782-9EAA-1CB170C5F252}"/>
          </ac:picMkLst>
        </pc:picChg>
        <pc:picChg chg="add mod">
          <ac:chgData name="Miuccia Chan" userId="58931361-5f27-4544-af85-c299418c0c3d" providerId="ADAL" clId="{C5505DC1-6AC5-4A00-B06F-AB66AA647435}" dt="2022-08-04T08:14:23.708" v="553"/>
          <ac:picMkLst>
            <pc:docMk/>
            <pc:sldMk cId="138923190" sldId="3955"/>
            <ac:picMk id="29" creationId="{5EBF8890-DA54-4079-81BE-EF2729954E97}"/>
          </ac:picMkLst>
        </pc:picChg>
        <pc:cxnChg chg="mod">
          <ac:chgData name="Miuccia Chan" userId="58931361-5f27-4544-af85-c299418c0c3d" providerId="ADAL" clId="{C5505DC1-6AC5-4A00-B06F-AB66AA647435}" dt="2022-08-04T08:11:09.425" v="510" actId="14100"/>
          <ac:cxnSpMkLst>
            <pc:docMk/>
            <pc:sldMk cId="138923190" sldId="3955"/>
            <ac:cxnSpMk id="26" creationId="{167D4661-1708-4162-A6DE-A8CCCA35774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4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3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309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74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8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82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2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75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8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5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C40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7824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03027" y="5708396"/>
            <a:ext cx="2102068" cy="1155700"/>
            <a:chOff x="10490327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C40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490327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92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14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4776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03027" y="5708396"/>
            <a:ext cx="2102068" cy="1155700"/>
            <a:chOff x="10490327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008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490327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1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93B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4776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76179" y="5708396"/>
            <a:ext cx="2102068" cy="1155700"/>
            <a:chOff x="10563479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93B9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563479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03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56A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4776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57891" y="5708396"/>
            <a:ext cx="2102068" cy="1155700"/>
            <a:chOff x="10545191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56A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545191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80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D78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4776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51795" y="5708396"/>
            <a:ext cx="2102068" cy="1155700"/>
            <a:chOff x="10539095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D78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539095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3A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19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 slide templ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Manual Input 23">
            <a:extLst>
              <a:ext uri="{FF2B5EF4-FFF2-40B4-BE49-F238E27FC236}">
                <a16:creationId xmlns:a16="http://schemas.microsoft.com/office/drawing/2014/main" id="{653143D5-DB55-47E0-82C4-112C17995C6B}"/>
              </a:ext>
            </a:extLst>
          </p:cNvPr>
          <p:cNvSpPr/>
          <p:nvPr userDrawn="1"/>
        </p:nvSpPr>
        <p:spPr>
          <a:xfrm flipH="1" flipV="1">
            <a:off x="0" y="0"/>
            <a:ext cx="12192000" cy="251605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721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721 h 10000"/>
              <a:gd name="connsiteX0" fmla="*/ 0 w 10000"/>
              <a:gd name="connsiteY0" fmla="*/ 6353 h 11632"/>
              <a:gd name="connsiteX1" fmla="*/ 10000 w 10000"/>
              <a:gd name="connsiteY1" fmla="*/ 0 h 11632"/>
              <a:gd name="connsiteX2" fmla="*/ 10000 w 10000"/>
              <a:gd name="connsiteY2" fmla="*/ 11632 h 11632"/>
              <a:gd name="connsiteX3" fmla="*/ 0 w 10000"/>
              <a:gd name="connsiteY3" fmla="*/ 11632 h 11632"/>
              <a:gd name="connsiteX4" fmla="*/ 0 w 10000"/>
              <a:gd name="connsiteY4" fmla="*/ 6353 h 1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632">
                <a:moveTo>
                  <a:pt x="0" y="6353"/>
                </a:moveTo>
                <a:lnTo>
                  <a:pt x="10000" y="0"/>
                </a:lnTo>
                <a:lnTo>
                  <a:pt x="10000" y="11632"/>
                </a:lnTo>
                <a:lnTo>
                  <a:pt x="0" y="11632"/>
                </a:lnTo>
                <a:lnTo>
                  <a:pt x="0" y="6353"/>
                </a:lnTo>
                <a:close/>
              </a:path>
            </a:pathLst>
          </a:custGeom>
          <a:solidFill>
            <a:srgbClr val="734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4DDA62-9765-42F7-84B0-C523B382B036}"/>
              </a:ext>
            </a:extLst>
          </p:cNvPr>
          <p:cNvSpPr/>
          <p:nvPr/>
        </p:nvSpPr>
        <p:spPr>
          <a:xfrm>
            <a:off x="3216113" y="2561024"/>
            <a:ext cx="5988373" cy="233387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40E0-3342-4FCC-970F-B9D78C88E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35" y="147769"/>
            <a:ext cx="4254557" cy="25160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6659CE-101E-4D51-A28F-F758FE655E18}"/>
              </a:ext>
            </a:extLst>
          </p:cNvPr>
          <p:cNvGrpSpPr/>
          <p:nvPr userDrawn="1"/>
        </p:nvGrpSpPr>
        <p:grpSpPr>
          <a:xfrm>
            <a:off x="10545699" y="5708396"/>
            <a:ext cx="2102068" cy="1155700"/>
            <a:chOff x="10532999" y="5041900"/>
            <a:chExt cx="2102068" cy="1155700"/>
          </a:xfrm>
        </p:grpSpPr>
        <p:sp>
          <p:nvSpPr>
            <p:cNvPr id="15" name="Flowchart: Manual Input 14">
              <a:extLst>
                <a:ext uri="{FF2B5EF4-FFF2-40B4-BE49-F238E27FC236}">
                  <a16:creationId xmlns:a16="http://schemas.microsoft.com/office/drawing/2014/main" id="{B6C7CDD0-B907-491C-982B-6272B9C9B44C}"/>
                </a:ext>
              </a:extLst>
            </p:cNvPr>
            <p:cNvSpPr/>
            <p:nvPr userDrawn="1"/>
          </p:nvSpPr>
          <p:spPr>
            <a:xfrm>
              <a:off x="10892191" y="5137150"/>
              <a:ext cx="1196740" cy="1054100"/>
            </a:xfrm>
            <a:prstGeom prst="flowChartManualInp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lowchart: Manual Input 16">
              <a:extLst>
                <a:ext uri="{FF2B5EF4-FFF2-40B4-BE49-F238E27FC236}">
                  <a16:creationId xmlns:a16="http://schemas.microsoft.com/office/drawing/2014/main" id="{C90E3381-1674-432E-B138-63033D7A0958}"/>
                </a:ext>
              </a:extLst>
            </p:cNvPr>
            <p:cNvSpPr/>
            <p:nvPr userDrawn="1"/>
          </p:nvSpPr>
          <p:spPr>
            <a:xfrm>
              <a:off x="10995260" y="5041900"/>
              <a:ext cx="1196740" cy="1149350"/>
            </a:xfrm>
            <a:prstGeom prst="flowChartManualInput">
              <a:avLst/>
            </a:prstGeom>
            <a:solidFill>
              <a:srgbClr val="7340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B7E766-EBF0-4BCB-96EB-0CC121019557}"/>
                </a:ext>
              </a:extLst>
            </p:cNvPr>
            <p:cNvSpPr txBox="1"/>
            <p:nvPr userDrawn="1"/>
          </p:nvSpPr>
          <p:spPr>
            <a:xfrm>
              <a:off x="10532999" y="5274270"/>
              <a:ext cx="210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3B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75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C304FF-9255-455E-A2C3-88D86F03B953}"/>
              </a:ext>
            </a:extLst>
          </p:cNvPr>
          <p:cNvSpPr txBox="1"/>
          <p:nvPr userDrawn="1"/>
        </p:nvSpPr>
        <p:spPr>
          <a:xfrm>
            <a:off x="5044966" y="3105834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10563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40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F7A0D26-1A79-4296-8A77-38F5DC3352B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1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11.xml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slide" Target="slide1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1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slide" Target="slide17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6.png"/><Relationship Id="rId7" Type="http://schemas.openxmlformats.org/officeDocument/2006/relationships/slide" Target="slide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slide" Target="slide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7.xml"/><Relationship Id="rId5" Type="http://schemas.openxmlformats.org/officeDocument/2006/relationships/slide" Target="slide11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6.png"/><Relationship Id="rId7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6.png"/><Relationship Id="rId7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slide" Target="slide17.xml"/><Relationship Id="rId4" Type="http://schemas.openxmlformats.org/officeDocument/2006/relationships/image" Target="../media/image48.png"/><Relationship Id="rId9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11.xml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8D926B-2282-48FB-BE7E-DD95401581BC}"/>
              </a:ext>
            </a:extLst>
          </p:cNvPr>
          <p:cNvGrpSpPr/>
          <p:nvPr/>
        </p:nvGrpSpPr>
        <p:grpSpPr>
          <a:xfrm>
            <a:off x="3211513" y="2905780"/>
            <a:ext cx="2980282" cy="523220"/>
            <a:chOff x="5054600" y="2905780"/>
            <a:chExt cx="2980282" cy="523220"/>
          </a:xfrm>
        </p:grpSpPr>
        <p:sp>
          <p:nvSpPr>
            <p:cNvPr id="6" name="Rectangle: Single Corner Rounded 5">
              <a:extLst>
                <a:ext uri="{FF2B5EF4-FFF2-40B4-BE49-F238E27FC236}">
                  <a16:creationId xmlns:a16="http://schemas.microsoft.com/office/drawing/2014/main" id="{BAFC2EF7-3FF9-4E3F-A72D-C1BAAD2ED91C}"/>
                </a:ext>
              </a:extLst>
            </p:cNvPr>
            <p:cNvSpPr/>
            <p:nvPr/>
          </p:nvSpPr>
          <p:spPr>
            <a:xfrm flipV="1">
              <a:off x="5054600" y="2948921"/>
              <a:ext cx="2980282" cy="459287"/>
            </a:xfrm>
            <a:prstGeom prst="round1Rect">
              <a:avLst>
                <a:gd name="adj" fmla="val 40814"/>
              </a:avLst>
            </a:prstGeom>
            <a:solidFill>
              <a:srgbClr val="594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DE06D7-FCAA-4323-B7F4-DB0B60A2C25C}"/>
                </a:ext>
              </a:extLst>
            </p:cNvPr>
            <p:cNvSpPr txBox="1"/>
            <p:nvPr/>
          </p:nvSpPr>
          <p:spPr>
            <a:xfrm>
              <a:off x="5151435" y="2905780"/>
              <a:ext cx="2883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Comprehension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135116-63DD-4662-8241-C53EBD9CCF31}"/>
              </a:ext>
            </a:extLst>
          </p:cNvPr>
          <p:cNvSpPr txBox="1"/>
          <p:nvPr/>
        </p:nvSpPr>
        <p:spPr>
          <a:xfrm>
            <a:off x="3429625" y="3472141"/>
            <a:ext cx="5524337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recycle more carefully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C3A40E-9E37-47EF-BC15-B3876AD7B0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9433807" y="994825"/>
            <a:ext cx="2740599" cy="1056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ACA707-9BF8-4E01-8C7C-AD8B649F34D3}"/>
              </a:ext>
            </a:extLst>
          </p:cNvPr>
          <p:cNvSpPr txBox="1"/>
          <p:nvPr/>
        </p:nvSpPr>
        <p:spPr>
          <a:xfrm>
            <a:off x="10217676" y="478494"/>
            <a:ext cx="1834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307573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3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1747" y="523886"/>
            <a:ext cx="6028506" cy="2765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277" y="1837536"/>
            <a:ext cx="378918" cy="40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5E2B16-F1EC-45D0-B2AC-469376940F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829400" y="2824672"/>
            <a:ext cx="6533200" cy="321784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6017943" y="4890872"/>
            <a:ext cx="192172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A1A196-4351-4FDA-A5AB-1FF76ED5E717}"/>
              </a:ext>
            </a:extLst>
          </p:cNvPr>
          <p:cNvCxnSpPr>
            <a:cxnSpLocks/>
          </p:cNvCxnSpPr>
          <p:nvPr/>
        </p:nvCxnSpPr>
        <p:spPr>
          <a:xfrm>
            <a:off x="3136869" y="5328383"/>
            <a:ext cx="147973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2CBDA-3D16-4053-B771-3AE9E1D92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"/>
          <a:stretch/>
        </p:blipFill>
        <p:spPr>
          <a:xfrm>
            <a:off x="1482480" y="3611814"/>
            <a:ext cx="9227040" cy="2682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4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6B493E-5D67-4237-B9C0-9A1164589B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2693" y="1071029"/>
            <a:ext cx="11206614" cy="164290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6743C-7EBA-4D30-8960-D1629FBB1AC2}"/>
              </a:ext>
            </a:extLst>
          </p:cNvPr>
          <p:cNvCxnSpPr>
            <a:cxnSpLocks/>
          </p:cNvCxnSpPr>
          <p:nvPr/>
        </p:nvCxnSpPr>
        <p:spPr>
          <a:xfrm>
            <a:off x="5278082" y="5146293"/>
            <a:ext cx="535696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94" y="1466407"/>
            <a:ext cx="7200000" cy="35349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86AA48-AFB5-4E13-9CC8-6EF402D2E46C}"/>
              </a:ext>
            </a:extLst>
          </p:cNvPr>
          <p:cNvCxnSpPr>
            <a:cxnSpLocks/>
          </p:cNvCxnSpPr>
          <p:nvPr/>
        </p:nvCxnSpPr>
        <p:spPr>
          <a:xfrm>
            <a:off x="6389237" y="4677116"/>
            <a:ext cx="3616912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D2D7818-EA62-413F-A78A-B4CE3EC96D09}"/>
              </a:ext>
            </a:extLst>
          </p:cNvPr>
          <p:cNvSpPr/>
          <p:nvPr/>
        </p:nvSpPr>
        <p:spPr>
          <a:xfrm>
            <a:off x="586806" y="1572255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C2A8B7-EEEB-4B9C-9291-2EBC0BC1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693" y="1071029"/>
            <a:ext cx="11206614" cy="1642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E06765-6C88-4CCA-940E-A5B944B507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94" y="1466407"/>
            <a:ext cx="7200000" cy="3534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85667B-F002-4272-89A0-0C2B6C164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"/>
          <a:stretch/>
        </p:blipFill>
        <p:spPr>
          <a:xfrm>
            <a:off x="1418885" y="3611814"/>
            <a:ext cx="9012243" cy="2625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6743C-7EBA-4D30-8960-D1629FBB1AC2}"/>
              </a:ext>
            </a:extLst>
          </p:cNvPr>
          <p:cNvCxnSpPr>
            <a:cxnSpLocks/>
          </p:cNvCxnSpPr>
          <p:nvPr/>
        </p:nvCxnSpPr>
        <p:spPr>
          <a:xfrm>
            <a:off x="2880195" y="6071701"/>
            <a:ext cx="18915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617" y="1812688"/>
            <a:ext cx="7182000" cy="3968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86AA48-AFB5-4E13-9CC8-6EF402D2E46C}"/>
              </a:ext>
            </a:extLst>
          </p:cNvPr>
          <p:cNvCxnSpPr>
            <a:cxnSpLocks/>
          </p:cNvCxnSpPr>
          <p:nvPr/>
        </p:nvCxnSpPr>
        <p:spPr>
          <a:xfrm>
            <a:off x="1782346" y="5607133"/>
            <a:ext cx="326378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FA1BACB-8EB2-4183-A9F7-336ABEE2E0EF}"/>
              </a:ext>
            </a:extLst>
          </p:cNvPr>
          <p:cNvSpPr/>
          <p:nvPr/>
        </p:nvSpPr>
        <p:spPr>
          <a:xfrm>
            <a:off x="591383" y="1950629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CAACFFB-E25B-4FEA-A8B0-CB75E9AF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693" y="1071029"/>
            <a:ext cx="11206614" cy="1642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83D58F-D9F6-4B44-9A39-1C5D89B9A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94" y="1466407"/>
            <a:ext cx="7200000" cy="3534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21BF6E-669D-492D-964A-E3D9970CAA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617" y="1812688"/>
            <a:ext cx="7182000" cy="396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2CBDA-3D16-4053-B771-3AE9E1D929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950" y="3591270"/>
            <a:ext cx="8282694" cy="276338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6743C-7EBA-4D30-8960-D1629FBB1AC2}"/>
              </a:ext>
            </a:extLst>
          </p:cNvPr>
          <p:cNvCxnSpPr>
            <a:cxnSpLocks/>
          </p:cNvCxnSpPr>
          <p:nvPr/>
        </p:nvCxnSpPr>
        <p:spPr>
          <a:xfrm>
            <a:off x="6536041" y="4950082"/>
            <a:ext cx="425926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8"/>
          <a:stretch/>
        </p:blipFill>
        <p:spPr>
          <a:xfrm>
            <a:off x="4405055" y="2257357"/>
            <a:ext cx="7200000" cy="3891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86AA48-AFB5-4E13-9CC8-6EF402D2E46C}"/>
              </a:ext>
            </a:extLst>
          </p:cNvPr>
          <p:cNvCxnSpPr>
            <a:cxnSpLocks/>
          </p:cNvCxnSpPr>
          <p:nvPr/>
        </p:nvCxnSpPr>
        <p:spPr>
          <a:xfrm>
            <a:off x="6490885" y="4494714"/>
            <a:ext cx="3881024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A6CC5A-7D79-4D64-85E8-0AE92B3F01A3}"/>
              </a:ext>
            </a:extLst>
          </p:cNvPr>
          <p:cNvCxnSpPr>
            <a:cxnSpLocks/>
          </p:cNvCxnSpPr>
          <p:nvPr/>
        </p:nvCxnSpPr>
        <p:spPr>
          <a:xfrm>
            <a:off x="2672840" y="4950082"/>
            <a:ext cx="193302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AF6EA7B-ED55-4748-8B3A-B3959B21ABF0}"/>
              </a:ext>
            </a:extLst>
          </p:cNvPr>
          <p:cNvSpPr/>
          <p:nvPr/>
        </p:nvSpPr>
        <p:spPr>
          <a:xfrm>
            <a:off x="534742" y="2376295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7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0BD49C-D90F-4216-BF6D-EE54E3DF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78209" y="2904537"/>
            <a:ext cx="6762180" cy="3117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4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6B493E-5D67-4237-B9C0-9A1164589B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15349" y="1013689"/>
            <a:ext cx="8761294" cy="11900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6743C-7EBA-4D30-8960-D1629FBB1AC2}"/>
              </a:ext>
            </a:extLst>
          </p:cNvPr>
          <p:cNvCxnSpPr>
            <a:cxnSpLocks/>
          </p:cNvCxnSpPr>
          <p:nvPr/>
        </p:nvCxnSpPr>
        <p:spPr>
          <a:xfrm>
            <a:off x="8483667" y="3521913"/>
            <a:ext cx="874822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605" y="1714500"/>
            <a:ext cx="3258624" cy="3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59B007-D033-4C9A-A5DF-C99CF75A78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185" y="3112765"/>
            <a:ext cx="6205631" cy="2864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3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4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6B493E-5D67-4237-B9C0-9A1164589B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5941" y="951387"/>
            <a:ext cx="11847447" cy="158721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6743C-7EBA-4D30-8960-D1629FBB1AC2}"/>
              </a:ext>
            </a:extLst>
          </p:cNvPr>
          <p:cNvCxnSpPr>
            <a:cxnSpLocks/>
          </p:cNvCxnSpPr>
          <p:nvPr/>
        </p:nvCxnSpPr>
        <p:spPr>
          <a:xfrm>
            <a:off x="3407319" y="4545264"/>
            <a:ext cx="5428071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3388" y="1461321"/>
            <a:ext cx="11340000" cy="1076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D91E4-87ED-4B72-A2ED-FF5EE5F56687}"/>
              </a:ext>
            </a:extLst>
          </p:cNvPr>
          <p:cNvCxnSpPr>
            <a:cxnSpLocks/>
          </p:cNvCxnSpPr>
          <p:nvPr/>
        </p:nvCxnSpPr>
        <p:spPr>
          <a:xfrm>
            <a:off x="3960466" y="4118477"/>
            <a:ext cx="4600604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999439-989B-4894-984F-25D080CED7D3}"/>
              </a:ext>
            </a:extLst>
          </p:cNvPr>
          <p:cNvCxnSpPr>
            <a:cxnSpLocks/>
          </p:cNvCxnSpPr>
          <p:nvPr/>
        </p:nvCxnSpPr>
        <p:spPr>
          <a:xfrm>
            <a:off x="3407319" y="4967180"/>
            <a:ext cx="5428071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943BB0-C75B-458F-932D-D922B1EF1D48}"/>
              </a:ext>
            </a:extLst>
          </p:cNvPr>
          <p:cNvCxnSpPr>
            <a:cxnSpLocks/>
          </p:cNvCxnSpPr>
          <p:nvPr/>
        </p:nvCxnSpPr>
        <p:spPr>
          <a:xfrm>
            <a:off x="3407319" y="5382470"/>
            <a:ext cx="285344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7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F5E5C-C64E-4B17-90DB-7F8EB6F670A5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B</a:t>
            </a:r>
            <a:endParaRPr lang="en-US" sz="2400" dirty="0"/>
          </a:p>
        </p:txBody>
      </p:sp>
      <p:sp>
        <p:nvSpPr>
          <p:cNvPr id="14" name="Rectangle: Rounded Corners 13">
            <a:hlinkClick r:id="rId2" action="ppaction://hlinksldjump"/>
            <a:extLst>
              <a:ext uri="{FF2B5EF4-FFF2-40B4-BE49-F238E27FC236}">
                <a16:creationId xmlns:a16="http://schemas.microsoft.com/office/drawing/2014/main" id="{4E1092E2-3383-4E3C-BAB8-3638F67D020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5" name="Rectangle: Rounded Corners 14">
            <a:hlinkClick r:id="rId3" action="ppaction://hlinksldjump"/>
            <a:extLst>
              <a:ext uri="{FF2B5EF4-FFF2-40B4-BE49-F238E27FC236}">
                <a16:creationId xmlns:a16="http://schemas.microsoft.com/office/drawing/2014/main" id="{393231A2-C676-4645-ABBA-81418AB4FBE1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16" name="Rectangle: Rounded Corners 15">
            <a:hlinkClick r:id="rId4" action="ppaction://hlinksldjump"/>
            <a:extLst>
              <a:ext uri="{FF2B5EF4-FFF2-40B4-BE49-F238E27FC236}">
                <a16:creationId xmlns:a16="http://schemas.microsoft.com/office/drawing/2014/main" id="{6BB15018-FB4D-4838-A3CC-F3F77BA45ADE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6E38F-49B4-4D50-95FB-1E768A163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57454" y="583283"/>
            <a:ext cx="9574764" cy="2544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38F1C-6487-4054-8540-AF3C10D4F6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360" y="2719346"/>
            <a:ext cx="229646" cy="254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6D653-26D8-4EEC-872E-479F1F3A09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5" b="-75"/>
          <a:stretch/>
        </p:blipFill>
        <p:spPr>
          <a:xfrm>
            <a:off x="3552824" y="3806884"/>
            <a:ext cx="5086352" cy="23873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9148E4-EEF5-4EDE-BBAE-885392BB96BF}"/>
              </a:ext>
            </a:extLst>
          </p:cNvPr>
          <p:cNvCxnSpPr>
            <a:cxnSpLocks/>
          </p:cNvCxnSpPr>
          <p:nvPr/>
        </p:nvCxnSpPr>
        <p:spPr>
          <a:xfrm>
            <a:off x="6843717" y="5659687"/>
            <a:ext cx="127379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7A0155-630F-47B3-8651-CE4128646219}"/>
              </a:ext>
            </a:extLst>
          </p:cNvPr>
          <p:cNvCxnSpPr>
            <a:cxnSpLocks/>
          </p:cNvCxnSpPr>
          <p:nvPr/>
        </p:nvCxnSpPr>
        <p:spPr>
          <a:xfrm>
            <a:off x="5186982" y="6006766"/>
            <a:ext cx="909018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5F01AE-3BB9-4FBB-BD06-5E38F06A8CD6}"/>
              </a:ext>
            </a:extLst>
          </p:cNvPr>
          <p:cNvCxnSpPr>
            <a:cxnSpLocks/>
          </p:cNvCxnSpPr>
          <p:nvPr/>
        </p:nvCxnSpPr>
        <p:spPr>
          <a:xfrm>
            <a:off x="5186982" y="4621400"/>
            <a:ext cx="1751642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93EF7B5-9D5D-419F-A0DC-673A404F81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1323" y="2719345"/>
            <a:ext cx="229646" cy="2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7DDC2-4311-408B-A46B-4D13AD491E6B}"/>
              </a:ext>
            </a:extLst>
          </p:cNvPr>
          <p:cNvSpPr/>
          <p:nvPr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4F270-CCD1-4060-9794-D61CAA09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7533" y="111416"/>
            <a:ext cx="6676933" cy="3434768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C</a:t>
            </a:r>
            <a:endParaRPr lang="en-US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A5B1FB-C192-4A2C-A009-D7E70CA49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0255" y="3958655"/>
            <a:ext cx="8141654" cy="227281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7D4661-1708-4162-A6DE-A8CCCA357743}"/>
              </a:ext>
            </a:extLst>
          </p:cNvPr>
          <p:cNvCxnSpPr>
            <a:cxnSpLocks/>
          </p:cNvCxnSpPr>
          <p:nvPr/>
        </p:nvCxnSpPr>
        <p:spPr>
          <a:xfrm>
            <a:off x="4081338" y="5729998"/>
            <a:ext cx="682573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142761B0-DF05-4BA4-AB03-598E27549A3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Rectangle: Rounded Corners 18">
            <a:hlinkClick r:id="rId5" action="ppaction://hlinksldjump"/>
            <a:extLst>
              <a:ext uri="{FF2B5EF4-FFF2-40B4-BE49-F238E27FC236}">
                <a16:creationId xmlns:a16="http://schemas.microsoft.com/office/drawing/2014/main" id="{A49A937C-B406-40A6-B610-25628E9F7986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27" name="Rectangle: Rounded Corners 26">
            <a:hlinkClick r:id="rId6" action="ppaction://hlinksldjump"/>
            <a:extLst>
              <a:ext uri="{FF2B5EF4-FFF2-40B4-BE49-F238E27FC236}">
                <a16:creationId xmlns:a16="http://schemas.microsoft.com/office/drawing/2014/main" id="{8C82FA97-734D-454D-9DAE-9596B867330A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04681F-ED77-4B94-8098-706DE7683D7A}"/>
              </a:ext>
            </a:extLst>
          </p:cNvPr>
          <p:cNvSpPr/>
          <p:nvPr/>
        </p:nvSpPr>
        <p:spPr>
          <a:xfrm>
            <a:off x="2424158" y="581377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0B126-28AF-47A3-AA8F-B95A86F2E1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5"/>
          <a:stretch/>
        </p:blipFill>
        <p:spPr>
          <a:xfrm>
            <a:off x="4882802" y="524994"/>
            <a:ext cx="653334" cy="2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7DDC2-4311-408B-A46B-4D13AD491E6B}"/>
              </a:ext>
            </a:extLst>
          </p:cNvPr>
          <p:cNvSpPr/>
          <p:nvPr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CF38D4-8378-4E2F-916C-B1CC70B1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7533" y="111416"/>
            <a:ext cx="6676933" cy="3434768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241CF8-F6F8-4E6D-9AD6-431C110A3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5"/>
          <a:stretch/>
        </p:blipFill>
        <p:spPr>
          <a:xfrm>
            <a:off x="4882802" y="524994"/>
            <a:ext cx="653334" cy="239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2F4F7A-4EA5-4486-B1BD-31F2C04670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35"/>
          <a:stretch/>
        </p:blipFill>
        <p:spPr>
          <a:xfrm>
            <a:off x="2230255" y="3657600"/>
            <a:ext cx="8141654" cy="2747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C</a:t>
            </a:r>
            <a:endParaRPr lang="en-US" sz="24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7D4661-1708-4162-A6DE-A8CCCA357743}"/>
              </a:ext>
            </a:extLst>
          </p:cNvPr>
          <p:cNvCxnSpPr>
            <a:cxnSpLocks/>
          </p:cNvCxnSpPr>
          <p:nvPr/>
        </p:nvCxnSpPr>
        <p:spPr>
          <a:xfrm>
            <a:off x="9476003" y="4627524"/>
            <a:ext cx="695286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142761B0-DF05-4BA4-AB03-598E27549A3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A49A937C-B406-40A6-B610-25628E9F7986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27" name="Rectangle: Rounded Corners 26">
            <a:hlinkClick r:id="rId7" action="ppaction://hlinksldjump"/>
            <a:extLst>
              <a:ext uri="{FF2B5EF4-FFF2-40B4-BE49-F238E27FC236}">
                <a16:creationId xmlns:a16="http://schemas.microsoft.com/office/drawing/2014/main" id="{8C82FA97-734D-454D-9DAE-9596B867330A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04681F-ED77-4B94-8098-706DE7683D7A}"/>
              </a:ext>
            </a:extLst>
          </p:cNvPr>
          <p:cNvSpPr/>
          <p:nvPr/>
        </p:nvSpPr>
        <p:spPr>
          <a:xfrm>
            <a:off x="2424158" y="1327242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137385-7532-4223-AD7F-CE58FBD84B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47189" y="1239278"/>
            <a:ext cx="627567" cy="2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7DDC2-4311-408B-A46B-4D13AD491E6B}"/>
              </a:ext>
            </a:extLst>
          </p:cNvPr>
          <p:cNvSpPr/>
          <p:nvPr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83152D-602E-44BE-AD81-31F64409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7533" y="111416"/>
            <a:ext cx="6676933" cy="3434768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DBB107-6FED-4D97-A19B-1A0F42545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5"/>
          <a:stretch/>
        </p:blipFill>
        <p:spPr>
          <a:xfrm>
            <a:off x="4882802" y="524994"/>
            <a:ext cx="653334" cy="239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824D9-9366-4AE7-874F-D003300F33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47189" y="1239278"/>
            <a:ext cx="627567" cy="266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C</a:t>
            </a:r>
            <a:endParaRPr lang="en-US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A5B1FB-C192-4A2C-A009-D7E70CA495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2270" y="3835882"/>
            <a:ext cx="7936134" cy="268104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7D4661-1708-4162-A6DE-A8CCCA357743}"/>
              </a:ext>
            </a:extLst>
          </p:cNvPr>
          <p:cNvCxnSpPr>
            <a:cxnSpLocks/>
          </p:cNvCxnSpPr>
          <p:nvPr/>
        </p:nvCxnSpPr>
        <p:spPr>
          <a:xfrm>
            <a:off x="8108371" y="5198983"/>
            <a:ext cx="380873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142761B0-DF05-4BA4-AB03-598E27549A3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Rectangle: Rounded Corners 18">
            <a:hlinkClick r:id="rId7" action="ppaction://hlinksldjump"/>
            <a:extLst>
              <a:ext uri="{FF2B5EF4-FFF2-40B4-BE49-F238E27FC236}">
                <a16:creationId xmlns:a16="http://schemas.microsoft.com/office/drawing/2014/main" id="{A49A937C-B406-40A6-B610-25628E9F7986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27" name="Rectangle: Rounded Corners 26">
            <a:hlinkClick r:id="rId8" action="ppaction://hlinksldjump"/>
            <a:extLst>
              <a:ext uri="{FF2B5EF4-FFF2-40B4-BE49-F238E27FC236}">
                <a16:creationId xmlns:a16="http://schemas.microsoft.com/office/drawing/2014/main" id="{8C82FA97-734D-454D-9DAE-9596B867330A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04681F-ED77-4B94-8098-706DE7683D7A}"/>
              </a:ext>
            </a:extLst>
          </p:cNvPr>
          <p:cNvSpPr/>
          <p:nvPr/>
        </p:nvSpPr>
        <p:spPr>
          <a:xfrm>
            <a:off x="2424158" y="1698249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B419D9-138A-493A-BC6F-0A88A90F18E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799818" y="1615454"/>
            <a:ext cx="396000" cy="2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26A594-DE0A-4DB4-8379-AB0F4B5BAF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6825" y="1797050"/>
            <a:ext cx="5845175" cy="32639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sz="3600" b="1" dirty="0"/>
              <a:t>Part A</a:t>
            </a:r>
          </a:p>
          <a:p>
            <a:pPr>
              <a:lnSpc>
                <a:spcPct val="160000"/>
              </a:lnSpc>
            </a:pPr>
            <a:r>
              <a:rPr lang="en-US" sz="3600" b="1" dirty="0"/>
              <a:t>Part B</a:t>
            </a:r>
          </a:p>
          <a:p>
            <a:pPr>
              <a:lnSpc>
                <a:spcPct val="160000"/>
              </a:lnSpc>
            </a:pPr>
            <a:r>
              <a:rPr lang="en-US" sz="3600" b="1" dirty="0"/>
              <a:t>Part C</a:t>
            </a:r>
          </a:p>
        </p:txBody>
      </p:sp>
      <p:pic>
        <p:nvPicPr>
          <p:cNvPr id="4" name="Graphic 3" descr="Circle with left arrow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84B98F09-4F4F-48AE-AC56-DCDC28B66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029575" y="1935988"/>
            <a:ext cx="819150" cy="819150"/>
          </a:xfrm>
          <a:prstGeom prst="rect">
            <a:avLst/>
          </a:prstGeom>
        </p:spPr>
      </p:pic>
      <p:pic>
        <p:nvPicPr>
          <p:cNvPr id="7" name="Graphic 6" descr="Circle with left arrow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07249F52-5E0E-40BC-9513-F23CF1E08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029575" y="2965450"/>
            <a:ext cx="819150" cy="819150"/>
          </a:xfrm>
          <a:prstGeom prst="rect">
            <a:avLst/>
          </a:prstGeom>
        </p:spPr>
      </p:pic>
      <p:pic>
        <p:nvPicPr>
          <p:cNvPr id="8" name="Graphic 7" descr="Circle with left arrow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5F8EFC5-5B08-46C0-ABB7-0B98A899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029575" y="3968750"/>
            <a:ext cx="819150" cy="819150"/>
          </a:xfrm>
          <a:prstGeom prst="rect">
            <a:avLst/>
          </a:prstGeom>
        </p:spPr>
      </p:pic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01ED5CD-E395-4C53-A555-685FB4FFDA2E}"/>
              </a:ext>
            </a:extLst>
          </p:cNvPr>
          <p:cNvSpPr/>
          <p:nvPr/>
        </p:nvSpPr>
        <p:spPr>
          <a:xfrm flipV="1">
            <a:off x="0" y="2602132"/>
            <a:ext cx="4521200" cy="1182468"/>
          </a:xfrm>
          <a:prstGeom prst="round1Rect">
            <a:avLst>
              <a:gd name="adj" fmla="val 40814"/>
            </a:avLst>
          </a:prstGeom>
          <a:solidFill>
            <a:srgbClr val="93B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1B470-CD1A-4252-B24F-3ED62F09C7E6}"/>
              </a:ext>
            </a:extLst>
          </p:cNvPr>
          <p:cNvSpPr txBox="1"/>
          <p:nvPr/>
        </p:nvSpPr>
        <p:spPr>
          <a:xfrm>
            <a:off x="1409700" y="2768600"/>
            <a:ext cx="372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54224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7DDC2-4311-408B-A46B-4D13AD491E6B}"/>
              </a:ext>
            </a:extLst>
          </p:cNvPr>
          <p:cNvSpPr/>
          <p:nvPr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332128-3953-440A-AECC-F2693BE6E1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7533" y="111416"/>
            <a:ext cx="6676933" cy="3434768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9B0DAF-DD80-4EC5-9DD1-64EB2A42B7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5"/>
          <a:stretch/>
        </p:blipFill>
        <p:spPr>
          <a:xfrm>
            <a:off x="4882802" y="524994"/>
            <a:ext cx="653334" cy="239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BECBCD-2F3B-4B4F-B86C-4445A35A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47189" y="1239278"/>
            <a:ext cx="627567" cy="266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4FBF20-8E2D-4241-8FC4-87A6959248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818" y="1615454"/>
            <a:ext cx="396000" cy="270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091EA8-D245-4D8F-A428-188F416EE97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34689" y="3901348"/>
            <a:ext cx="7105700" cy="2315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C</a:t>
            </a:r>
            <a:endParaRPr lang="en-US" sz="24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7D4661-1708-4162-A6DE-A8CCCA357743}"/>
              </a:ext>
            </a:extLst>
          </p:cNvPr>
          <p:cNvCxnSpPr>
            <a:cxnSpLocks/>
          </p:cNvCxnSpPr>
          <p:nvPr/>
        </p:nvCxnSpPr>
        <p:spPr>
          <a:xfrm>
            <a:off x="5277203" y="5036652"/>
            <a:ext cx="8640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142761B0-DF05-4BA4-AB03-598E27549A3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Rectangle: Rounded Corners 18">
            <a:hlinkClick r:id="rId8" action="ppaction://hlinksldjump"/>
            <a:extLst>
              <a:ext uri="{FF2B5EF4-FFF2-40B4-BE49-F238E27FC236}">
                <a16:creationId xmlns:a16="http://schemas.microsoft.com/office/drawing/2014/main" id="{A49A937C-B406-40A6-B610-25628E9F7986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27" name="Rectangle: Rounded Corners 26">
            <a:hlinkClick r:id="rId9" action="ppaction://hlinksldjump"/>
            <a:extLst>
              <a:ext uri="{FF2B5EF4-FFF2-40B4-BE49-F238E27FC236}">
                <a16:creationId xmlns:a16="http://schemas.microsoft.com/office/drawing/2014/main" id="{8C82FA97-734D-454D-9DAE-9596B867330A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04681F-ED77-4B94-8098-706DE7683D7A}"/>
              </a:ext>
            </a:extLst>
          </p:cNvPr>
          <p:cNvSpPr/>
          <p:nvPr/>
        </p:nvSpPr>
        <p:spPr>
          <a:xfrm>
            <a:off x="2424158" y="2405790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FAE1A-E58C-4F90-89A2-9F75ACB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702755" y="2405790"/>
            <a:ext cx="677565" cy="23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87DDC2-4311-408B-A46B-4D13AD491E6B}"/>
              </a:ext>
            </a:extLst>
          </p:cNvPr>
          <p:cNvSpPr/>
          <p:nvPr/>
        </p:nvSpPr>
        <p:spPr>
          <a:xfrm>
            <a:off x="0" y="0"/>
            <a:ext cx="12192000" cy="365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61CFD4-9EEF-4099-B141-0780A16F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57533" y="111416"/>
            <a:ext cx="6676933" cy="3434768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FBC741-4BD0-43CF-A8D5-3C47637EB0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45"/>
          <a:stretch/>
        </p:blipFill>
        <p:spPr>
          <a:xfrm>
            <a:off x="4882802" y="524994"/>
            <a:ext cx="653334" cy="239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CA0E5E-833C-4051-BCA9-CA64F8F301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47189" y="1239278"/>
            <a:ext cx="627567" cy="2662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D254F1-B003-4594-B16B-D6C1C2DA20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818" y="1615454"/>
            <a:ext cx="396000" cy="2702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863520-6078-49DE-89D2-09388A4960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02755" y="2405790"/>
            <a:ext cx="677565" cy="236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266E6-D8E4-43DA-9E2E-3BE47BE9EC3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C</a:t>
            </a:r>
            <a:endParaRPr lang="en-US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A5B1FB-C192-4A2C-A009-D7E70CA495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970" y="3782148"/>
            <a:ext cx="5333142" cy="289159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67D4661-1708-4162-A6DE-A8CCCA357743}"/>
              </a:ext>
            </a:extLst>
          </p:cNvPr>
          <p:cNvCxnSpPr>
            <a:cxnSpLocks/>
          </p:cNvCxnSpPr>
          <p:nvPr/>
        </p:nvCxnSpPr>
        <p:spPr>
          <a:xfrm>
            <a:off x="5788529" y="5029369"/>
            <a:ext cx="86062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hlinkClick r:id="rId8" action="ppaction://hlinksldjump"/>
            <a:extLst>
              <a:ext uri="{FF2B5EF4-FFF2-40B4-BE49-F238E27FC236}">
                <a16:creationId xmlns:a16="http://schemas.microsoft.com/office/drawing/2014/main" id="{142761B0-DF05-4BA4-AB03-598E27549A34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Rectangle: Rounded Corners 18">
            <a:hlinkClick r:id="rId9" action="ppaction://hlinksldjump"/>
            <a:extLst>
              <a:ext uri="{FF2B5EF4-FFF2-40B4-BE49-F238E27FC236}">
                <a16:creationId xmlns:a16="http://schemas.microsoft.com/office/drawing/2014/main" id="{A49A937C-B406-40A6-B610-25628E9F7986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B</a:t>
            </a:r>
          </a:p>
        </p:txBody>
      </p:sp>
      <p:sp>
        <p:nvSpPr>
          <p:cNvPr id="27" name="Rectangle: Rounded Corners 26">
            <a:hlinkClick r:id="rId10" action="ppaction://hlinksldjump"/>
            <a:extLst>
              <a:ext uri="{FF2B5EF4-FFF2-40B4-BE49-F238E27FC236}">
                <a16:creationId xmlns:a16="http://schemas.microsoft.com/office/drawing/2014/main" id="{8C82FA97-734D-454D-9DAE-9596B867330A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C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E04681F-ED77-4B94-8098-706DE7683D7A}"/>
              </a:ext>
            </a:extLst>
          </p:cNvPr>
          <p:cNvSpPr/>
          <p:nvPr/>
        </p:nvSpPr>
        <p:spPr>
          <a:xfrm>
            <a:off x="2424158" y="3189149"/>
            <a:ext cx="333375" cy="24765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E9DDAA-A6E3-4BD9-9747-C80461BF53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7818" y="3095154"/>
            <a:ext cx="828000" cy="2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8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9">
            <a:extLst>
              <a:ext uri="{FF2B5EF4-FFF2-40B4-BE49-F238E27FC236}">
                <a16:creationId xmlns:a16="http://schemas.microsoft.com/office/drawing/2014/main" id="{6B72692D-19ED-4D43-9E44-85EEA626D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71" y="633599"/>
            <a:ext cx="11070905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SzTx/>
            </a:pPr>
            <a:r>
              <a:rPr lang="en-US" altLang="zh-HK" sz="1600" b="1" dirty="0">
                <a:latin typeface="+mn-lt"/>
                <a:cs typeface="+mn-cs"/>
              </a:rPr>
              <a:t>Acknowledgments</a:t>
            </a:r>
            <a:endParaRPr lang="en-US" altLang="zh-TW" sz="1200" b="1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Tx/>
            </a:pPr>
            <a:r>
              <a:rPr lang="en-US" altLang="zh-HK" sz="1200" dirty="0">
                <a:latin typeface="+mn-lt"/>
                <a:cs typeface="+mn-cs"/>
              </a:rPr>
              <a:t>We are grateful to the following for permission to reproduce copyright photographs: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zh-HK" sz="1200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zh-HK" sz="1200" dirty="0" err="1">
                <a:latin typeface="+mn-lt"/>
                <a:cs typeface="+mn-cs"/>
              </a:rPr>
              <a:t>Anatoliy</a:t>
            </a:r>
            <a:r>
              <a:rPr lang="en-US" altLang="zh-HK" sz="1200" dirty="0">
                <a:latin typeface="+mn-lt"/>
                <a:cs typeface="+mn-cs"/>
              </a:rPr>
              <a:t> </a:t>
            </a:r>
            <a:r>
              <a:rPr lang="en-US" altLang="zh-HK" sz="1200" dirty="0" err="1">
                <a:latin typeface="+mn-lt"/>
                <a:cs typeface="+mn-cs"/>
              </a:rPr>
              <a:t>Sadovskiy</a:t>
            </a:r>
            <a:r>
              <a:rPr lang="en-US" altLang="zh-HK" sz="1200" dirty="0">
                <a:latin typeface="+mn-lt"/>
                <a:cs typeface="+mn-cs"/>
              </a:rPr>
              <a:t>. Shutterstock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zh-HK" sz="1200" dirty="0" err="1">
                <a:latin typeface="+mn-lt"/>
                <a:cs typeface="+mn-cs"/>
              </a:rPr>
              <a:t>aopsan</a:t>
            </a:r>
            <a:r>
              <a:rPr lang="en-US" altLang="zh-HK" sz="1200" dirty="0">
                <a:latin typeface="+mn-lt"/>
                <a:cs typeface="+mn-cs"/>
              </a:rPr>
              <a:t>. Shutterstock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zh-HK" sz="1200" dirty="0">
                <a:latin typeface="+mn-lt"/>
                <a:cs typeface="+mn-cs"/>
              </a:rPr>
              <a:t>Chones. Shutterstock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zh-HK" sz="1200" dirty="0" err="1">
                <a:latin typeface="+mn-lt"/>
                <a:cs typeface="+mn-cs"/>
              </a:rPr>
              <a:t>Gapeeva</a:t>
            </a:r>
            <a:r>
              <a:rPr lang="en-US" altLang="zh-HK" sz="1200" dirty="0">
                <a:latin typeface="+mn-lt"/>
                <a:cs typeface="+mn-cs"/>
              </a:rPr>
              <a:t> </a:t>
            </a:r>
            <a:r>
              <a:rPr lang="en-US" altLang="zh-HK" sz="1200" dirty="0" err="1">
                <a:latin typeface="+mn-lt"/>
                <a:cs typeface="+mn-cs"/>
              </a:rPr>
              <a:t>Anastasiia</a:t>
            </a:r>
            <a:r>
              <a:rPr lang="en-US" altLang="zh-HK" sz="1200" dirty="0">
                <a:latin typeface="+mn-lt"/>
                <a:cs typeface="+mn-cs"/>
              </a:rPr>
              <a:t>. Shutterstock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zh-HK" sz="1200" dirty="0">
                <a:latin typeface="+mn-lt"/>
                <a:cs typeface="+mn-cs"/>
              </a:rPr>
              <a:t>Rolling Stones. </a:t>
            </a:r>
            <a:r>
              <a:rPr lang="en-US" altLang="zh-HK" sz="1200">
                <a:latin typeface="+mn-lt"/>
                <a:cs typeface="+mn-cs"/>
              </a:rPr>
              <a:t>Shutterstock</a:t>
            </a:r>
            <a:endParaRPr lang="en-US" altLang="zh-HK" sz="1200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zh-HK" sz="1200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SzTx/>
            </a:pPr>
            <a:r>
              <a:rPr lang="en-US" altLang="zh-HK" sz="1200" dirty="0">
                <a:latin typeface="+mn-lt"/>
                <a:cs typeface="+mn-cs"/>
              </a:rPr>
              <a:t>Every effort has been made to trace copyright, but in the event of any accidental infringement, we shall be pleased to come to a suitable arrangement with the rightful owner.</a:t>
            </a:r>
            <a:endParaRPr lang="en-US" altLang="zh-TW" sz="1200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kumimoji="0" lang="en-US" altLang="zh-TW" sz="1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3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3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5732" y="627744"/>
            <a:ext cx="5720535" cy="2654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6085C-5EF8-4EB7-A8DD-1DE4B1CAD4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82295" y="4301116"/>
            <a:ext cx="8143550" cy="1494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003" y="1955236"/>
            <a:ext cx="396453" cy="4043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2753064" y="5694208"/>
            <a:ext cx="4406019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3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70336" y="627053"/>
            <a:ext cx="5251326" cy="26745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6085C-5EF8-4EB7-A8DD-1DE4B1CAD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292418" y="4010632"/>
            <a:ext cx="8175519" cy="2376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3684" y="2864455"/>
            <a:ext cx="407142" cy="4238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5704204" y="4960996"/>
            <a:ext cx="466770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1C1027-D04C-45D2-A7D9-42D40533B47C}"/>
              </a:ext>
            </a:extLst>
          </p:cNvPr>
          <p:cNvCxnSpPr>
            <a:cxnSpLocks/>
          </p:cNvCxnSpPr>
          <p:nvPr/>
        </p:nvCxnSpPr>
        <p:spPr>
          <a:xfrm>
            <a:off x="2642839" y="5401363"/>
            <a:ext cx="59436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4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DB7E00-5CA7-42D2-B777-760EA8C4FE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0839" y="3925994"/>
            <a:ext cx="7210320" cy="24634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4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5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985" y="623375"/>
            <a:ext cx="5798030" cy="2637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9389" y="1920925"/>
            <a:ext cx="403805" cy="43447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8396868" y="5122955"/>
            <a:ext cx="59814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310867-4130-4863-8717-03CD4E9F0354}"/>
              </a:ext>
            </a:extLst>
          </p:cNvPr>
          <p:cNvCxnSpPr>
            <a:cxnSpLocks/>
          </p:cNvCxnSpPr>
          <p:nvPr/>
        </p:nvCxnSpPr>
        <p:spPr>
          <a:xfrm>
            <a:off x="2829310" y="5487228"/>
            <a:ext cx="488733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DB6F3A-840C-456E-93FC-F82F17C21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2345" y="3925994"/>
            <a:ext cx="7207308" cy="24634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4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5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348" y="619166"/>
            <a:ext cx="5967304" cy="2641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1503" y="2775047"/>
            <a:ext cx="405549" cy="4195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7817005" y="5487525"/>
            <a:ext cx="187149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1A35E2-0B79-4A87-887F-35F8DDE26CFA}"/>
              </a:ext>
            </a:extLst>
          </p:cNvPr>
          <p:cNvCxnSpPr>
            <a:cxnSpLocks/>
          </p:cNvCxnSpPr>
          <p:nvPr/>
        </p:nvCxnSpPr>
        <p:spPr>
          <a:xfrm>
            <a:off x="2816227" y="5854967"/>
            <a:ext cx="330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5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3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91418" y="523886"/>
            <a:ext cx="6331229" cy="2781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C6085C-5EF8-4EB7-A8DD-1DE4B1CAD4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824" y="3943396"/>
            <a:ext cx="7240352" cy="2390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47502" y="1451094"/>
            <a:ext cx="432000" cy="4594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2936147" y="5116453"/>
            <a:ext cx="6196702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5C89F9-DF75-4885-B61C-B98623607C69}"/>
              </a:ext>
            </a:extLst>
          </p:cNvPr>
          <p:cNvCxnSpPr>
            <a:cxnSpLocks/>
          </p:cNvCxnSpPr>
          <p:nvPr/>
        </p:nvCxnSpPr>
        <p:spPr>
          <a:xfrm>
            <a:off x="2891418" y="5615615"/>
            <a:ext cx="1123021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D40ECE-81CD-4C6B-A39B-DFC02C553F76}"/>
              </a:ext>
            </a:extLst>
          </p:cNvPr>
          <p:cNvCxnSpPr>
            <a:cxnSpLocks/>
          </p:cNvCxnSpPr>
          <p:nvPr/>
        </p:nvCxnSpPr>
        <p:spPr>
          <a:xfrm>
            <a:off x="7208877" y="4596369"/>
            <a:ext cx="2431512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9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FCC7C4-3F2C-43B4-A092-B470E4F96C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332" y="3567356"/>
            <a:ext cx="5844240" cy="3103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3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4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5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925077" y="512322"/>
            <a:ext cx="6341845" cy="26350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0679" y="1115400"/>
            <a:ext cx="454813" cy="48935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8108-819B-4308-8C04-A53BDA79B053}"/>
              </a:ext>
            </a:extLst>
          </p:cNvPr>
          <p:cNvCxnSpPr>
            <a:cxnSpLocks/>
          </p:cNvCxnSpPr>
          <p:nvPr/>
        </p:nvCxnSpPr>
        <p:spPr>
          <a:xfrm>
            <a:off x="3600469" y="5683605"/>
            <a:ext cx="1016136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24569C-06C7-4A96-AF7A-1182589F74F6}"/>
              </a:ext>
            </a:extLst>
          </p:cNvPr>
          <p:cNvCxnSpPr>
            <a:cxnSpLocks/>
          </p:cNvCxnSpPr>
          <p:nvPr/>
        </p:nvCxnSpPr>
        <p:spPr>
          <a:xfrm>
            <a:off x="6856512" y="5683605"/>
            <a:ext cx="1674171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D0330-27C8-4AC3-B196-0C4466CA297B}"/>
              </a:ext>
            </a:extLst>
          </p:cNvPr>
          <p:cNvCxnSpPr>
            <a:cxnSpLocks/>
          </p:cNvCxnSpPr>
          <p:nvPr/>
        </p:nvCxnSpPr>
        <p:spPr>
          <a:xfrm>
            <a:off x="3600469" y="6103591"/>
            <a:ext cx="3592068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2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C6C336-1DD4-4E7B-9984-70D9DF43C051}"/>
              </a:ext>
            </a:extLst>
          </p:cNvPr>
          <p:cNvSpPr/>
          <p:nvPr/>
        </p:nvSpPr>
        <p:spPr>
          <a:xfrm>
            <a:off x="0" y="0"/>
            <a:ext cx="12192000" cy="3721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5DA408-20BB-4670-962F-CAB7C521D30F}"/>
              </a:ext>
            </a:extLst>
          </p:cNvPr>
          <p:cNvSpPr txBox="1"/>
          <p:nvPr/>
        </p:nvSpPr>
        <p:spPr>
          <a:xfrm>
            <a:off x="275203" y="62221"/>
            <a:ext cx="170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631825" algn="l"/>
              </a:tabLst>
            </a:pPr>
            <a:r>
              <a:rPr lang="en-US" sz="2400" b="1" dirty="0"/>
              <a:t>Part A</a:t>
            </a:r>
            <a:endParaRPr lang="en-US" sz="2400" dirty="0"/>
          </a:p>
        </p:txBody>
      </p:sp>
      <p:sp>
        <p:nvSpPr>
          <p:cNvPr id="12" name="Rectangle: Rounded Corners 11">
            <a:hlinkClick r:id="rId2" action="ppaction://hlinksldjump"/>
            <a:extLst>
              <a:ext uri="{FF2B5EF4-FFF2-40B4-BE49-F238E27FC236}">
                <a16:creationId xmlns:a16="http://schemas.microsoft.com/office/drawing/2014/main" id="{52245859-FF30-489D-89AC-2F23C95F1076}"/>
              </a:ext>
            </a:extLst>
          </p:cNvPr>
          <p:cNvSpPr/>
          <p:nvPr/>
        </p:nvSpPr>
        <p:spPr>
          <a:xfrm>
            <a:off x="9640389" y="6516928"/>
            <a:ext cx="731520" cy="4606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Rectangle: Rounded Corners 15">
            <a:hlinkClick r:id="rId3" action="ppaction://hlinksldjump"/>
            <a:extLst>
              <a:ext uri="{FF2B5EF4-FFF2-40B4-BE49-F238E27FC236}">
                <a16:creationId xmlns:a16="http://schemas.microsoft.com/office/drawing/2014/main" id="{ED13338E-64E6-4305-B5AC-4CAD855F95FC}"/>
              </a:ext>
            </a:extLst>
          </p:cNvPr>
          <p:cNvSpPr/>
          <p:nvPr/>
        </p:nvSpPr>
        <p:spPr>
          <a:xfrm>
            <a:off x="1043112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7" name="Rectangle: Rounded Corners 16">
            <a:hlinkClick r:id="rId4" action="ppaction://hlinksldjump"/>
            <a:extLst>
              <a:ext uri="{FF2B5EF4-FFF2-40B4-BE49-F238E27FC236}">
                <a16:creationId xmlns:a16="http://schemas.microsoft.com/office/drawing/2014/main" id="{2CE5FEF8-AAD4-4209-91FF-6C004ACEA5A2}"/>
              </a:ext>
            </a:extLst>
          </p:cNvPr>
          <p:cNvSpPr/>
          <p:nvPr/>
        </p:nvSpPr>
        <p:spPr>
          <a:xfrm>
            <a:off x="11221868" y="6516928"/>
            <a:ext cx="731520" cy="460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500"/>
              </a:lnSpc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Part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A504C2-2EC1-4EC7-8436-3CF416DF8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4025" y="463710"/>
            <a:ext cx="6023949" cy="2685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B60D6-ACA2-409F-80A2-99186528E6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109" y="2207576"/>
            <a:ext cx="384746" cy="419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3BD749-7112-4839-856D-C61AAAEE21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173782" y="3497667"/>
            <a:ext cx="5844435" cy="310199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D3EDBF-000E-4079-9245-F3A6BE4D9858}"/>
              </a:ext>
            </a:extLst>
          </p:cNvPr>
          <p:cNvCxnSpPr>
            <a:cxnSpLocks/>
          </p:cNvCxnSpPr>
          <p:nvPr/>
        </p:nvCxnSpPr>
        <p:spPr>
          <a:xfrm>
            <a:off x="7242902" y="6037037"/>
            <a:ext cx="118742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A73F5A-67DF-4515-9F13-59D084B86767}"/>
              </a:ext>
            </a:extLst>
          </p:cNvPr>
          <p:cNvCxnSpPr>
            <a:cxnSpLocks/>
          </p:cNvCxnSpPr>
          <p:nvPr/>
        </p:nvCxnSpPr>
        <p:spPr>
          <a:xfrm>
            <a:off x="3555349" y="6445786"/>
            <a:ext cx="3447617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3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e126d92-dfc6-4b71-99b6-e4eb8446b015" xsi:nil="true"/>
    <TaxCatchAll xmlns="a2182766-6dcb-4ddf-8a60-b6a89658b128" xsi:nil="true"/>
    <lcf76f155ced4ddcb4097134ff3c332f xmlns="ee126d92-dfc6-4b71-99b6-e4eb8446b015">
      <Terms xmlns="http://schemas.microsoft.com/office/infopath/2007/PartnerControls"/>
    </lcf76f155ced4ddcb4097134ff3c332f>
    <SharedWithUsers xmlns="a2182766-6dcb-4ddf-8a60-b6a89658b128">
      <UserInfo>
        <DisplayName/>
        <AccountId xsi:nil="true"/>
        <AccountType/>
      </UserInfo>
    </SharedWithUsers>
    <MediaLengthInSeconds xmlns="ee126d92-dfc6-4b71-99b6-e4eb8446b01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E3E3D83D3FBF4285242008F227B0F5" ma:contentTypeVersion="18" ma:contentTypeDescription="Create a new document." ma:contentTypeScope="" ma:versionID="416a345af103b8b15943facacee7c980">
  <xsd:schema xmlns:xsd="http://www.w3.org/2001/XMLSchema" xmlns:xs="http://www.w3.org/2001/XMLSchema" xmlns:p="http://schemas.microsoft.com/office/2006/metadata/properties" xmlns:ns2="ee126d92-dfc6-4b71-99b6-e4eb8446b015" xmlns:ns3="a2182766-6dcb-4ddf-8a60-b6a89658b128" targetNamespace="http://schemas.microsoft.com/office/2006/metadata/properties" ma:root="true" ma:fieldsID="b78fd4bfd4c1d76e2103d8094eae2190" ns2:_="" ns3:_="">
    <xsd:import namespace="ee126d92-dfc6-4b71-99b6-e4eb8446b015"/>
    <xsd:import namespace="a2182766-6dcb-4ddf-8a60-b6a89658b1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126d92-dfc6-4b71-99b6-e4eb8446b0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82766-6dcb-4ddf-8a60-b6a89658b12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3577ef4-df57-4f84-8383-833e3699824b}" ma:internalName="TaxCatchAll" ma:showField="CatchAllData" ma:web="a2182766-6dcb-4ddf-8a60-b6a89658b1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ee126d92-dfc6-4b71-99b6-e4eb8446b015"/>
    <ds:schemaRef ds:uri="http://schemas.openxmlformats.org/package/2006/metadata/core-properties"/>
    <ds:schemaRef ds:uri="a2182766-6dcb-4ddf-8a60-b6a89658b12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DA62D7-356F-49CB-A988-F6FC3CEAF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126d92-dfc6-4b71-99b6-e4eb8446b015"/>
    <ds:schemaRef ds:uri="a2182766-6dcb-4ddf-8a60-b6a89658b1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{1DB5166B-E7EE-4A4F-BAC3-EF7F0BDA05B3}tf78504181_win32</Template>
  <TotalTime>8549</TotalTime>
  <Words>232</Words>
  <Application>Microsoft Office PowerPoint</Application>
  <PresentationFormat>Widescreen</PresentationFormat>
  <Paragraphs>93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Open Sans ExtraBold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© Pearson Education Asia Limited 2023</dc:creator>
  <cp:lastModifiedBy>Silvia Chan</cp:lastModifiedBy>
  <dcterms:created xsi:type="dcterms:W3CDTF">2022-04-28T10:17:10Z</dcterms:created>
  <dcterms:modified xsi:type="dcterms:W3CDTF">2023-02-20T02:02:41Z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0x01010032E3E3D83D3FBF4285242008F227B0F5</vt:lpwstr>
  </property>
  <property fmtid="{D5CDD505-2E9C-101B-9397-08002B2CF9AE}" pid="3" name="Order">
    <vt:r8>3045300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