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28"/>
  </p:notesMasterIdLst>
  <p:sldIdLst>
    <p:sldId id="257" r:id="rId5"/>
    <p:sldId id="3838" r:id="rId6"/>
    <p:sldId id="3856" r:id="rId7"/>
    <p:sldId id="3897" r:id="rId8"/>
    <p:sldId id="3898" r:id="rId9"/>
    <p:sldId id="3899" r:id="rId10"/>
    <p:sldId id="3900" r:id="rId11"/>
    <p:sldId id="3901" r:id="rId12"/>
    <p:sldId id="3860" r:id="rId13"/>
    <p:sldId id="3915" r:id="rId14"/>
    <p:sldId id="3916" r:id="rId15"/>
    <p:sldId id="3928" r:id="rId16"/>
    <p:sldId id="3910" r:id="rId17"/>
    <p:sldId id="3918" r:id="rId18"/>
    <p:sldId id="3919" r:id="rId19"/>
    <p:sldId id="3912" r:id="rId20"/>
    <p:sldId id="3864" r:id="rId21"/>
    <p:sldId id="3922" r:id="rId22"/>
    <p:sldId id="3923" r:id="rId23"/>
    <p:sldId id="3924" r:id="rId24"/>
    <p:sldId id="3925" r:id="rId25"/>
    <p:sldId id="3867" r:id="rId26"/>
    <p:sldId id="38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761605C-19FF-28F6-AFF2-223A6216AC76}" name="Miuccia Chan" initials="MC" userId="S::miuccia.chan@pearson.com::58931361-5f27-4544-af85-c299418c0c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han" initials="SC" lastIdx="2" clrIdx="0">
    <p:extLst>
      <p:ext uri="{19B8F6BF-5375-455C-9EA6-DF929625EA0E}">
        <p15:presenceInfo xmlns:p15="http://schemas.microsoft.com/office/powerpoint/2012/main" userId="S::silvia.chan@pearson.com::455a070d-940c-4368-bfe1-1d4b72fc45c7" providerId="AD"/>
      </p:ext>
    </p:extLst>
  </p:cmAuthor>
  <p:cmAuthor id="2" name="Vivian Tang" initials="VT" lastIdx="1" clrIdx="1">
    <p:extLst>
      <p:ext uri="{19B8F6BF-5375-455C-9EA6-DF929625EA0E}">
        <p15:presenceInfo xmlns:p15="http://schemas.microsoft.com/office/powerpoint/2012/main" userId="S::vivian.tang@pearson.com::c38f7cfe-078d-4502-85d2-92bb7fe74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0E1DC"/>
    <a:srgbClr val="FF00FF"/>
    <a:srgbClr val="4E91F0"/>
    <a:srgbClr val="5944A4"/>
    <a:srgbClr val="FFFEFC"/>
    <a:srgbClr val="FEEFE4"/>
    <a:srgbClr val="FEF0E7"/>
    <a:srgbClr val="FEFAF5"/>
    <a:srgbClr val="F9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44631-72EB-450C-B9ED-D486C5FBDD69}" v="22" dt="2022-08-08T03:43:07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360" y="11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3FB44631-72EB-450C-B9ED-D486C5FBDD69}"/>
    <pc:docChg chg="modSld">
      <pc:chgData name="Miuccia Chan" userId="58931361-5f27-4544-af85-c299418c0c3d" providerId="ADAL" clId="{3FB44631-72EB-450C-B9ED-D486C5FBDD69}" dt="2022-08-05T01:49:10.889" v="21"/>
      <pc:docMkLst>
        <pc:docMk/>
      </pc:docMkLst>
      <pc:sldChg chg="modAnim">
        <pc:chgData name="Miuccia Chan" userId="58931361-5f27-4544-af85-c299418c0c3d" providerId="ADAL" clId="{3FB44631-72EB-450C-B9ED-D486C5FBDD69}" dt="2022-08-05T01:45:36.676" v="20"/>
        <pc:sldMkLst>
          <pc:docMk/>
          <pc:sldMk cId="654605343" sldId="3856"/>
        </pc:sldMkLst>
      </pc:sldChg>
      <pc:sldChg chg="modAnim">
        <pc:chgData name="Miuccia Chan" userId="58931361-5f27-4544-af85-c299418c0c3d" providerId="ADAL" clId="{3FB44631-72EB-450C-B9ED-D486C5FBDD69}" dt="2022-08-04T06:59:46.482" v="14"/>
        <pc:sldMkLst>
          <pc:docMk/>
          <pc:sldMk cId="2982294577" sldId="3864"/>
        </pc:sldMkLst>
      </pc:sldChg>
      <pc:sldChg chg="modSp mod">
        <pc:chgData name="Miuccia Chan" userId="58931361-5f27-4544-af85-c299418c0c3d" providerId="ADAL" clId="{3FB44631-72EB-450C-B9ED-D486C5FBDD69}" dt="2022-08-04T06:56:00.006" v="1" actId="1076"/>
        <pc:sldMkLst>
          <pc:docMk/>
          <pc:sldMk cId="1338126360" sldId="3898"/>
        </pc:sldMkLst>
        <pc:cxnChg chg="mod">
          <ac:chgData name="Miuccia Chan" userId="58931361-5f27-4544-af85-c299418c0c3d" providerId="ADAL" clId="{3FB44631-72EB-450C-B9ED-D486C5FBDD69}" dt="2022-08-04T06:56:00.006" v="1" actId="1076"/>
          <ac:cxnSpMkLst>
            <pc:docMk/>
            <pc:sldMk cId="1338126360" sldId="3898"/>
            <ac:cxnSpMk id="13" creationId="{24596574-B378-4A7C-B0C4-49D568DAE23A}"/>
          </ac:cxnSpMkLst>
        </pc:cxnChg>
      </pc:sldChg>
      <pc:sldChg chg="modAnim">
        <pc:chgData name="Miuccia Chan" userId="58931361-5f27-4544-af85-c299418c0c3d" providerId="ADAL" clId="{3FB44631-72EB-450C-B9ED-D486C5FBDD69}" dt="2022-08-04T06:57:17.529" v="4"/>
        <pc:sldMkLst>
          <pc:docMk/>
          <pc:sldMk cId="1848798627" sldId="3910"/>
        </pc:sldMkLst>
      </pc:sldChg>
      <pc:sldChg chg="modAnim">
        <pc:chgData name="Miuccia Chan" userId="58931361-5f27-4544-af85-c299418c0c3d" providerId="ADAL" clId="{3FB44631-72EB-450C-B9ED-D486C5FBDD69}" dt="2022-08-04T06:59:53.257" v="15"/>
        <pc:sldMkLst>
          <pc:docMk/>
          <pc:sldMk cId="4223457579" sldId="3922"/>
        </pc:sldMkLst>
      </pc:sldChg>
      <pc:sldChg chg="modAnim">
        <pc:chgData name="Miuccia Chan" userId="58931361-5f27-4544-af85-c299418c0c3d" providerId="ADAL" clId="{3FB44631-72EB-450C-B9ED-D486C5FBDD69}" dt="2022-08-04T06:59:57.649" v="16"/>
        <pc:sldMkLst>
          <pc:docMk/>
          <pc:sldMk cId="730302648" sldId="3923"/>
        </pc:sldMkLst>
      </pc:sldChg>
      <pc:sldChg chg="modAnim">
        <pc:chgData name="Miuccia Chan" userId="58931361-5f27-4544-af85-c299418c0c3d" providerId="ADAL" clId="{3FB44631-72EB-450C-B9ED-D486C5FBDD69}" dt="2022-08-04T07:00:02.410" v="17"/>
        <pc:sldMkLst>
          <pc:docMk/>
          <pc:sldMk cId="2765801208" sldId="3924"/>
        </pc:sldMkLst>
      </pc:sldChg>
      <pc:sldChg chg="modAnim">
        <pc:chgData name="Miuccia Chan" userId="58931361-5f27-4544-af85-c299418c0c3d" providerId="ADAL" clId="{3FB44631-72EB-450C-B9ED-D486C5FBDD69}" dt="2022-08-04T07:00:06.457" v="18"/>
        <pc:sldMkLst>
          <pc:docMk/>
          <pc:sldMk cId="2924942127" sldId="3925"/>
        </pc:sldMkLst>
      </pc:sldChg>
      <pc:sldChg chg="modAnim">
        <pc:chgData name="Miuccia Chan" userId="58931361-5f27-4544-af85-c299418c0c3d" providerId="ADAL" clId="{3FB44631-72EB-450C-B9ED-D486C5FBDD69}" dt="2022-08-04T07:00:11.753" v="19"/>
        <pc:sldMkLst>
          <pc:docMk/>
          <pc:sldMk cId="3280451611" sldId="3926"/>
        </pc:sldMkLst>
      </pc:sldChg>
      <pc:sldChg chg="modAnim">
        <pc:chgData name="Miuccia Chan" userId="58931361-5f27-4544-af85-c299418c0c3d" providerId="ADAL" clId="{3FB44631-72EB-450C-B9ED-D486C5FBDD69}" dt="2022-08-05T01:49:10.889" v="21"/>
        <pc:sldMkLst>
          <pc:docMk/>
          <pc:sldMk cId="1891032139" sldId="3928"/>
        </pc:sldMkLst>
      </pc:sldChg>
    </pc:docChg>
  </pc:docChgLst>
  <pc:docChgLst>
    <pc:chgData name="Miuccia Chan" userId="58931361-5f27-4544-af85-c299418c0c3d" providerId="ADAL" clId="{9AA09B8E-DC2D-424A-BC22-9B4E9FA2A73C}"/>
    <pc:docChg chg="undo custSel addSld delSld modSld sldOrd">
      <pc:chgData name="Miuccia Chan" userId="58931361-5f27-4544-af85-c299418c0c3d" providerId="ADAL" clId="{9AA09B8E-DC2D-424A-BC22-9B4E9FA2A73C}" dt="2022-08-03T09:21:07.580" v="639" actId="478"/>
      <pc:docMkLst>
        <pc:docMk/>
      </pc:docMkLst>
      <pc:sldChg chg="modSp mod">
        <pc:chgData name="Miuccia Chan" userId="58931361-5f27-4544-af85-c299418c0c3d" providerId="ADAL" clId="{9AA09B8E-DC2D-424A-BC22-9B4E9FA2A73C}" dt="2022-08-03T08:01:59.239" v="18" actId="20577"/>
        <pc:sldMkLst>
          <pc:docMk/>
          <pc:sldMk cId="3075736512" sldId="257"/>
        </pc:sldMkLst>
        <pc:spChg chg="mod">
          <ac:chgData name="Miuccia Chan" userId="58931361-5f27-4544-af85-c299418c0c3d" providerId="ADAL" clId="{9AA09B8E-DC2D-424A-BC22-9B4E9FA2A73C}" dt="2022-08-03T08:01:59.239" v="18" actId="20577"/>
          <ac:spMkLst>
            <pc:docMk/>
            <pc:sldMk cId="3075736512" sldId="257"/>
            <ac:spMk id="9" creationId="{23604EA2-5CB4-4E4C-9012-9887B21D072A}"/>
          </ac:spMkLst>
        </pc:spChg>
        <pc:spChg chg="mod">
          <ac:chgData name="Miuccia Chan" userId="58931361-5f27-4544-af85-c299418c0c3d" providerId="ADAL" clId="{9AA09B8E-DC2D-424A-BC22-9B4E9FA2A73C}" dt="2022-08-03T08:01:56.848" v="16" actId="20577"/>
          <ac:spMkLst>
            <pc:docMk/>
            <pc:sldMk cId="3075736512" sldId="257"/>
            <ac:spMk id="10" creationId="{87135116-63DD-4662-8241-C53EBD9CCF31}"/>
          </ac:spMkLst>
        </pc:spChg>
      </pc:sldChg>
      <pc:sldChg chg="addSp delSp modSp mod addAnim delAnim modAnim">
        <pc:chgData name="Miuccia Chan" userId="58931361-5f27-4544-af85-c299418c0c3d" providerId="ADAL" clId="{9AA09B8E-DC2D-424A-BC22-9B4E9FA2A73C}" dt="2022-08-03T09:14:22.250" v="576"/>
        <pc:sldMkLst>
          <pc:docMk/>
          <pc:sldMk cId="654605343" sldId="3856"/>
        </pc:sldMkLst>
        <pc:picChg chg="mod">
          <ac:chgData name="Miuccia Chan" userId="58931361-5f27-4544-af85-c299418c0c3d" providerId="ADAL" clId="{9AA09B8E-DC2D-424A-BC22-9B4E9FA2A73C}" dt="2022-08-03T08:05:49.023" v="19" actId="14826"/>
          <ac:picMkLst>
            <pc:docMk/>
            <pc:sldMk cId="654605343" sldId="3856"/>
            <ac:picMk id="11" creationId="{9FA504C2-2EC1-4EC7-8436-3CF416DF864E}"/>
          </ac:picMkLst>
        </pc:picChg>
        <pc:picChg chg="add del mod modCrop">
          <ac:chgData name="Miuccia Chan" userId="58931361-5f27-4544-af85-c299418c0c3d" providerId="ADAL" clId="{9AA09B8E-DC2D-424A-BC22-9B4E9FA2A73C}" dt="2022-08-03T08:10:08.691" v="57" actId="1076"/>
          <ac:picMkLst>
            <pc:docMk/>
            <pc:sldMk cId="654605343" sldId="3856"/>
            <ac:picMk id="15" creationId="{1BC6085C-5EF8-4EB7-A8DD-1DE4B1CAD4CB}"/>
          </ac:picMkLst>
        </pc:picChg>
        <pc:picChg chg="mod">
          <ac:chgData name="Miuccia Chan" userId="58931361-5f27-4544-af85-c299418c0c3d" providerId="ADAL" clId="{9AA09B8E-DC2D-424A-BC22-9B4E9FA2A73C}" dt="2022-08-03T08:10:02.538" v="54" actId="1076"/>
          <ac:picMkLst>
            <pc:docMk/>
            <pc:sldMk cId="654605343" sldId="3856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9AA09B8E-DC2D-424A-BC22-9B4E9FA2A73C}" dt="2022-08-03T08:10:14.610" v="59" actId="14100"/>
          <ac:cxnSpMkLst>
            <pc:docMk/>
            <pc:sldMk cId="654605343" sldId="3856"/>
            <ac:cxnSpMk id="13" creationId="{F4FA115F-68AE-4793-AECC-045E8CC2D75C}"/>
          </ac:cxnSpMkLst>
        </pc:cxnChg>
        <pc:cxnChg chg="mod">
          <ac:chgData name="Miuccia Chan" userId="58931361-5f27-4544-af85-c299418c0c3d" providerId="ADAL" clId="{9AA09B8E-DC2D-424A-BC22-9B4E9FA2A73C}" dt="2022-08-03T08:10:06.897" v="55" actId="1076"/>
          <ac:cxnSpMkLst>
            <pc:docMk/>
            <pc:sldMk cId="654605343" sldId="3856"/>
            <ac:cxnSpMk id="22" creationId="{90768108-819B-4308-8C04-A53BDA79B053}"/>
          </ac:cxnSpMkLst>
        </pc:cxnChg>
      </pc:sldChg>
      <pc:sldChg chg="addSp delSp modSp mod delAnim modAnim">
        <pc:chgData name="Miuccia Chan" userId="58931361-5f27-4544-af85-c299418c0c3d" providerId="ADAL" clId="{9AA09B8E-DC2D-424A-BC22-9B4E9FA2A73C}" dt="2022-08-03T08:24:56.007" v="176" actId="478"/>
        <pc:sldMkLst>
          <pc:docMk/>
          <pc:sldMk cId="3572788451" sldId="3860"/>
        </pc:sldMkLst>
        <pc:spChg chg="mod">
          <ac:chgData name="Miuccia Chan" userId="58931361-5f27-4544-af85-c299418c0c3d" providerId="ADAL" clId="{9AA09B8E-DC2D-424A-BC22-9B4E9FA2A73C}" dt="2022-08-03T08:19:13.781" v="140" actId="14100"/>
          <ac:spMkLst>
            <pc:docMk/>
            <pc:sldMk cId="3572788451" sldId="3860"/>
            <ac:spMk id="10" creationId="{08EF5E5C-C64E-4B17-90DB-7F8EB6F670A5}"/>
          </ac:spMkLst>
        </pc:spChg>
        <pc:picChg chg="mod">
          <ac:chgData name="Miuccia Chan" userId="58931361-5f27-4544-af85-c299418c0c3d" providerId="ADAL" clId="{9AA09B8E-DC2D-424A-BC22-9B4E9FA2A73C}" dt="2022-08-03T08:24:32.309" v="173" actId="14100"/>
          <ac:picMkLst>
            <pc:docMk/>
            <pc:sldMk cId="3572788451" sldId="3860"/>
            <ac:picMk id="5" creationId="{0F738F1C-6487-4054-8540-AF3C10D4F613}"/>
          </ac:picMkLst>
        </pc:picChg>
        <pc:picChg chg="add del mod">
          <ac:chgData name="Miuccia Chan" userId="58931361-5f27-4544-af85-c299418c0c3d" providerId="ADAL" clId="{9AA09B8E-DC2D-424A-BC22-9B4E9FA2A73C}" dt="2022-08-03T08:19:42.614" v="147" actId="478"/>
          <ac:picMkLst>
            <pc:docMk/>
            <pc:sldMk cId="3572788451" sldId="3860"/>
            <ac:picMk id="12" creationId="{82D95576-735F-43EB-A7B9-374AFF5C4591}"/>
          </ac:picMkLst>
        </pc:picChg>
        <pc:picChg chg="mod">
          <ac:chgData name="Miuccia Chan" userId="58931361-5f27-4544-af85-c299418c0c3d" providerId="ADAL" clId="{9AA09B8E-DC2D-424A-BC22-9B4E9FA2A73C}" dt="2022-08-03T08:19:25.516" v="143" actId="1076"/>
          <ac:picMkLst>
            <pc:docMk/>
            <pc:sldMk cId="3572788451" sldId="3860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9AA09B8E-DC2D-424A-BC22-9B4E9FA2A73C}" dt="2022-08-03T08:23:54.678" v="164" actId="1076"/>
          <ac:picMkLst>
            <pc:docMk/>
            <pc:sldMk cId="3572788451" sldId="3860"/>
            <ac:picMk id="18" creationId="{CBE2CBDA-3D16-4053-B771-3AE9E1D9294F}"/>
          </ac:picMkLst>
        </pc:picChg>
        <pc:cxnChg chg="mod">
          <ac:chgData name="Miuccia Chan" userId="58931361-5f27-4544-af85-c299418c0c3d" providerId="ADAL" clId="{9AA09B8E-DC2D-424A-BC22-9B4E9FA2A73C}" dt="2022-08-03T08:24:43.949" v="175" actId="14100"/>
          <ac:cxnSpMkLst>
            <pc:docMk/>
            <pc:sldMk cId="3572788451" sldId="3860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9AA09B8E-DC2D-424A-BC22-9B4E9FA2A73C}" dt="2022-08-03T08:24:56.007" v="176" actId="478"/>
          <ac:cxnSpMkLst>
            <pc:docMk/>
            <pc:sldMk cId="3572788451" sldId="3860"/>
            <ac:cxnSpMk id="13" creationId="{32501796-850B-404C-93E9-19A2D766512B}"/>
          </ac:cxnSpMkLst>
        </pc:cxnChg>
      </pc:sldChg>
      <pc:sldChg chg="addSp delSp modSp mod">
        <pc:chgData name="Miuccia Chan" userId="58931361-5f27-4544-af85-c299418c0c3d" providerId="ADAL" clId="{9AA09B8E-DC2D-424A-BC22-9B4E9FA2A73C}" dt="2022-08-03T08:54:19.942" v="489" actId="1076"/>
        <pc:sldMkLst>
          <pc:docMk/>
          <pc:sldMk cId="2982294577" sldId="3864"/>
        </pc:sldMkLst>
        <pc:spChg chg="add del mod">
          <ac:chgData name="Miuccia Chan" userId="58931361-5f27-4544-af85-c299418c0c3d" providerId="ADAL" clId="{9AA09B8E-DC2D-424A-BC22-9B4E9FA2A73C}" dt="2022-08-03T08:47:07.390" v="404"/>
          <ac:spMkLst>
            <pc:docMk/>
            <pc:sldMk cId="2982294577" sldId="3864"/>
            <ac:spMk id="12" creationId="{EABC2470-6110-47E2-BF6E-807DAAC53456}"/>
          </ac:spMkLst>
        </pc:spChg>
        <pc:spChg chg="mod">
          <ac:chgData name="Miuccia Chan" userId="58931361-5f27-4544-af85-c299418c0c3d" providerId="ADAL" clId="{9AA09B8E-DC2D-424A-BC22-9B4E9FA2A73C}" dt="2022-08-03T08:51:16.470" v="449" actId="1076"/>
          <ac:spMkLst>
            <pc:docMk/>
            <pc:sldMk cId="2982294577" sldId="3864"/>
            <ac:spMk id="14" creationId="{2E04681F-ED77-4B94-8098-706DE7683D7A}"/>
          </ac:spMkLst>
        </pc:spChg>
        <pc:picChg chg="add del mod">
          <ac:chgData name="Miuccia Chan" userId="58931361-5f27-4544-af85-c299418c0c3d" providerId="ADAL" clId="{9AA09B8E-DC2D-424A-BC22-9B4E9FA2A73C}" dt="2022-08-03T08:51:57.886" v="458" actId="478"/>
          <ac:picMkLst>
            <pc:docMk/>
            <pc:sldMk cId="2982294577" sldId="3864"/>
            <ac:picMk id="3" creationId="{5D59A90C-E6F5-45D4-9D6C-712F6EA73FC5}"/>
          </ac:picMkLst>
        </pc:picChg>
        <pc:picChg chg="mod">
          <ac:chgData name="Miuccia Chan" userId="58931361-5f27-4544-af85-c299418c0c3d" providerId="ADAL" clId="{9AA09B8E-DC2D-424A-BC22-9B4E9FA2A73C}" dt="2022-08-03T08:46:22.294" v="402" actId="14826"/>
          <ac:picMkLst>
            <pc:docMk/>
            <pc:sldMk cId="2982294577" sldId="3864"/>
            <ac:picMk id="4" creationId="{1154F270-CCD1-4060-9794-D61CAA09B039}"/>
          </ac:picMkLst>
        </pc:picChg>
        <pc:picChg chg="add del mod">
          <ac:chgData name="Miuccia Chan" userId="58931361-5f27-4544-af85-c299418c0c3d" providerId="ADAL" clId="{9AA09B8E-DC2D-424A-BC22-9B4E9FA2A73C}" dt="2022-08-03T08:51:58.702" v="459" actId="478"/>
          <ac:picMkLst>
            <pc:docMk/>
            <pc:sldMk cId="2982294577" sldId="3864"/>
            <ac:picMk id="6" creationId="{229B138F-45DD-4310-8D6E-54DDD477B028}"/>
          </ac:picMkLst>
        </pc:picChg>
        <pc:picChg chg="add del mod">
          <ac:chgData name="Miuccia Chan" userId="58931361-5f27-4544-af85-c299418c0c3d" providerId="ADAL" clId="{9AA09B8E-DC2D-424A-BC22-9B4E9FA2A73C}" dt="2022-08-03T08:51:59.358" v="460" actId="478"/>
          <ac:picMkLst>
            <pc:docMk/>
            <pc:sldMk cId="2982294577" sldId="3864"/>
            <ac:picMk id="9" creationId="{A3047818-353F-4FE6-B92A-F4E8E04446BA}"/>
          </ac:picMkLst>
        </pc:picChg>
        <pc:picChg chg="add del mod">
          <ac:chgData name="Miuccia Chan" userId="58931361-5f27-4544-af85-c299418c0c3d" providerId="ADAL" clId="{9AA09B8E-DC2D-424A-BC22-9B4E9FA2A73C}" dt="2022-08-03T08:51:59.949" v="461" actId="478"/>
          <ac:picMkLst>
            <pc:docMk/>
            <pc:sldMk cId="2982294577" sldId="3864"/>
            <ac:picMk id="13" creationId="{B86DB3A1-CE1A-4DDA-BFE6-63D0DB7DBA4C}"/>
          </ac:picMkLst>
        </pc:picChg>
        <pc:picChg chg="add del mod">
          <ac:chgData name="Miuccia Chan" userId="58931361-5f27-4544-af85-c299418c0c3d" providerId="ADAL" clId="{9AA09B8E-DC2D-424A-BC22-9B4E9FA2A73C}" dt="2022-08-03T08:52:00.509" v="462" actId="478"/>
          <ac:picMkLst>
            <pc:docMk/>
            <pc:sldMk cId="2982294577" sldId="3864"/>
            <ac:picMk id="16" creationId="{6E2FE800-6C93-4FE7-8AF1-8DDE5471C840}"/>
          </ac:picMkLst>
        </pc:picChg>
        <pc:picChg chg="mod">
          <ac:chgData name="Miuccia Chan" userId="58931361-5f27-4544-af85-c299418c0c3d" providerId="ADAL" clId="{9AA09B8E-DC2D-424A-BC22-9B4E9FA2A73C}" dt="2022-08-03T08:49:52.556" v="429" actId="14100"/>
          <ac:picMkLst>
            <pc:docMk/>
            <pc:sldMk cId="2982294577" sldId="3864"/>
            <ac:picMk id="20" creationId="{8B50B126-28AF-47A3-AA8F-B95A86F2E16E}"/>
          </ac:picMkLst>
        </pc:picChg>
        <pc:picChg chg="mod">
          <ac:chgData name="Miuccia Chan" userId="58931361-5f27-4544-af85-c299418c0c3d" providerId="ADAL" clId="{9AA09B8E-DC2D-424A-BC22-9B4E9FA2A73C}" dt="2022-08-03T08:54:15.926" v="488" actId="1076"/>
          <ac:picMkLst>
            <pc:docMk/>
            <pc:sldMk cId="2982294577" sldId="3864"/>
            <ac:picMk id="25" creationId="{13A5B1FB-C192-4A2C-A009-D7E70CA495E3}"/>
          </ac:picMkLst>
        </pc:picChg>
        <pc:cxnChg chg="mod">
          <ac:chgData name="Miuccia Chan" userId="58931361-5f27-4544-af85-c299418c0c3d" providerId="ADAL" clId="{9AA09B8E-DC2D-424A-BC22-9B4E9FA2A73C}" dt="2022-08-03T08:54:19.942" v="489" actId="1076"/>
          <ac:cxnSpMkLst>
            <pc:docMk/>
            <pc:sldMk cId="2982294577" sldId="3864"/>
            <ac:cxnSpMk id="26" creationId="{167D4661-1708-4162-A6DE-A8CCCA357743}"/>
          </ac:cxnSpMkLst>
        </pc:cxnChg>
      </pc:sldChg>
      <pc:sldChg chg="modSp mod modAnim">
        <pc:chgData name="Miuccia Chan" userId="58931361-5f27-4544-af85-c299418c0c3d" providerId="ADAL" clId="{9AA09B8E-DC2D-424A-BC22-9B4E9FA2A73C}" dt="2022-08-03T09:14:35.206" v="579"/>
        <pc:sldMkLst>
          <pc:docMk/>
          <pc:sldMk cId="1473732329" sldId="3897"/>
        </pc:sldMkLst>
        <pc:picChg chg="mod">
          <ac:chgData name="Miuccia Chan" userId="58931361-5f27-4544-af85-c299418c0c3d" providerId="ADAL" clId="{9AA09B8E-DC2D-424A-BC22-9B4E9FA2A73C}" dt="2022-08-03T08:17:32.788" v="135" actId="14100"/>
          <ac:picMkLst>
            <pc:docMk/>
            <pc:sldMk cId="1473732329" sldId="3897"/>
            <ac:picMk id="11" creationId="{9FA504C2-2EC1-4EC7-8436-3CF416DF864E}"/>
          </ac:picMkLst>
        </pc:picChg>
        <pc:picChg chg="mod">
          <ac:chgData name="Miuccia Chan" userId="58931361-5f27-4544-af85-c299418c0c3d" providerId="ADAL" clId="{9AA09B8E-DC2D-424A-BC22-9B4E9FA2A73C}" dt="2022-08-03T08:10:33.708" v="62" actId="14826"/>
          <ac:picMkLst>
            <pc:docMk/>
            <pc:sldMk cId="1473732329" sldId="3897"/>
            <ac:picMk id="15" creationId="{1BC6085C-5EF8-4EB7-A8DD-1DE4B1CAD4CB}"/>
          </ac:picMkLst>
        </pc:picChg>
        <pc:picChg chg="mod">
          <ac:chgData name="Miuccia Chan" userId="58931361-5f27-4544-af85-c299418c0c3d" providerId="ADAL" clId="{9AA09B8E-DC2D-424A-BC22-9B4E9FA2A73C}" dt="2022-08-03T08:17:42.388" v="138" actId="1076"/>
          <ac:picMkLst>
            <pc:docMk/>
            <pc:sldMk cId="1473732329" sldId="3897"/>
            <ac:picMk id="19" creationId="{08BB60D6-ACA2-409F-80A2-99186528E6BD}"/>
          </ac:picMkLst>
        </pc:picChg>
        <pc:cxnChg chg="mod">
          <ac:chgData name="Miuccia Chan" userId="58931361-5f27-4544-af85-c299418c0c3d" providerId="ADAL" clId="{9AA09B8E-DC2D-424A-BC22-9B4E9FA2A73C}" dt="2022-08-03T08:10:45.642" v="66" actId="14100"/>
          <ac:cxnSpMkLst>
            <pc:docMk/>
            <pc:sldMk cId="1473732329" sldId="3897"/>
            <ac:cxnSpMk id="22" creationId="{90768108-819B-4308-8C04-A53BDA79B053}"/>
          </ac:cxnSpMkLst>
        </pc:cxnChg>
      </pc:sldChg>
      <pc:sldChg chg="delSp modSp mod delAnim">
        <pc:chgData name="Miuccia Chan" userId="58931361-5f27-4544-af85-c299418c0c3d" providerId="ADAL" clId="{9AA09B8E-DC2D-424A-BC22-9B4E9FA2A73C}" dt="2022-08-03T08:23:09.485" v="158" actId="14100"/>
        <pc:sldMkLst>
          <pc:docMk/>
          <pc:sldMk cId="1338126360" sldId="3898"/>
        </pc:sldMkLst>
        <pc:picChg chg="mod">
          <ac:chgData name="Miuccia Chan" userId="58931361-5f27-4544-af85-c299418c0c3d" providerId="ADAL" clId="{9AA09B8E-DC2D-424A-BC22-9B4E9FA2A73C}" dt="2022-08-03T08:06:21.943" v="21" actId="14826"/>
          <ac:picMkLst>
            <pc:docMk/>
            <pc:sldMk cId="1338126360" sldId="3898"/>
            <ac:picMk id="11" creationId="{9FA504C2-2EC1-4EC7-8436-3CF416DF864E}"/>
          </ac:picMkLst>
        </pc:picChg>
        <pc:picChg chg="mod modCrop">
          <ac:chgData name="Miuccia Chan" userId="58931361-5f27-4544-af85-c299418c0c3d" providerId="ADAL" clId="{9AA09B8E-DC2D-424A-BC22-9B4E9FA2A73C}" dt="2022-08-03T08:22:37.469" v="151" actId="1076"/>
          <ac:picMkLst>
            <pc:docMk/>
            <pc:sldMk cId="1338126360" sldId="3898"/>
            <ac:picMk id="15" creationId="{1BC6085C-5EF8-4EB7-A8DD-1DE4B1CAD4CB}"/>
          </ac:picMkLst>
        </pc:picChg>
        <pc:picChg chg="mod">
          <ac:chgData name="Miuccia Chan" userId="58931361-5f27-4544-af85-c299418c0c3d" providerId="ADAL" clId="{9AA09B8E-DC2D-424A-BC22-9B4E9FA2A73C}" dt="2022-08-03T08:23:09.485" v="158" actId="14100"/>
          <ac:picMkLst>
            <pc:docMk/>
            <pc:sldMk cId="1338126360" sldId="3898"/>
            <ac:picMk id="19" creationId="{08BB60D6-ACA2-409F-80A2-99186528E6BD}"/>
          </ac:picMkLst>
        </pc:picChg>
        <pc:cxnChg chg="mod">
          <ac:chgData name="Miuccia Chan" userId="58931361-5f27-4544-af85-c299418c0c3d" providerId="ADAL" clId="{9AA09B8E-DC2D-424A-BC22-9B4E9FA2A73C}" dt="2022-08-03T08:22:42.149" v="152" actId="1076"/>
          <ac:cxnSpMkLst>
            <pc:docMk/>
            <pc:sldMk cId="1338126360" sldId="3898"/>
            <ac:cxnSpMk id="13" creationId="{24596574-B378-4A7C-B0C4-49D568DAE23A}"/>
          </ac:cxnSpMkLst>
        </pc:cxnChg>
        <pc:cxnChg chg="del">
          <ac:chgData name="Miuccia Chan" userId="58931361-5f27-4544-af85-c299418c0c3d" providerId="ADAL" clId="{9AA09B8E-DC2D-424A-BC22-9B4E9FA2A73C}" dt="2022-08-03T08:12:11.492" v="85" actId="478"/>
          <ac:cxnSpMkLst>
            <pc:docMk/>
            <pc:sldMk cId="1338126360" sldId="3898"/>
            <ac:cxnSpMk id="22" creationId="{90768108-819B-4308-8C04-A53BDA79B053}"/>
          </ac:cxnSpMkLst>
        </pc:cxnChg>
      </pc:sldChg>
      <pc:sldChg chg="delSp modSp mod delAnim modAnim">
        <pc:chgData name="Miuccia Chan" userId="58931361-5f27-4544-af85-c299418c0c3d" providerId="ADAL" clId="{9AA09B8E-DC2D-424A-BC22-9B4E9FA2A73C}" dt="2022-08-03T09:15:05.445" v="580"/>
        <pc:sldMkLst>
          <pc:docMk/>
          <pc:sldMk cId="2620834076" sldId="3899"/>
        </pc:sldMkLst>
        <pc:picChg chg="mod">
          <ac:chgData name="Miuccia Chan" userId="58931361-5f27-4544-af85-c299418c0c3d" providerId="ADAL" clId="{9AA09B8E-DC2D-424A-BC22-9B4E9FA2A73C}" dt="2022-08-03T08:06:42.567" v="22" actId="14826"/>
          <ac:picMkLst>
            <pc:docMk/>
            <pc:sldMk cId="2620834076" sldId="3899"/>
            <ac:picMk id="11" creationId="{9FA504C2-2EC1-4EC7-8436-3CF416DF864E}"/>
          </ac:picMkLst>
        </pc:picChg>
        <pc:picChg chg="mod">
          <ac:chgData name="Miuccia Chan" userId="58931361-5f27-4544-af85-c299418c0c3d" providerId="ADAL" clId="{9AA09B8E-DC2D-424A-BC22-9B4E9FA2A73C}" dt="2022-08-03T08:12:27.096" v="86" actId="14826"/>
          <ac:picMkLst>
            <pc:docMk/>
            <pc:sldMk cId="2620834076" sldId="3899"/>
            <ac:picMk id="15" creationId="{1BC6085C-5EF8-4EB7-A8DD-1DE4B1CAD4CB}"/>
          </ac:picMkLst>
        </pc:picChg>
        <pc:picChg chg="mod">
          <ac:chgData name="Miuccia Chan" userId="58931361-5f27-4544-af85-c299418c0c3d" providerId="ADAL" clId="{9AA09B8E-DC2D-424A-BC22-9B4E9FA2A73C}" dt="2022-08-03T08:13:19.547" v="98" actId="14100"/>
          <ac:picMkLst>
            <pc:docMk/>
            <pc:sldMk cId="2620834076" sldId="3899"/>
            <ac:picMk id="19" creationId="{08BB60D6-ACA2-409F-80A2-99186528E6BD}"/>
          </ac:picMkLst>
        </pc:picChg>
        <pc:cxnChg chg="del">
          <ac:chgData name="Miuccia Chan" userId="58931361-5f27-4544-af85-c299418c0c3d" providerId="ADAL" clId="{9AA09B8E-DC2D-424A-BC22-9B4E9FA2A73C}" dt="2022-08-03T08:12:30.107" v="87" actId="478"/>
          <ac:cxnSpMkLst>
            <pc:docMk/>
            <pc:sldMk cId="2620834076" sldId="3899"/>
            <ac:cxnSpMk id="13" creationId="{24596574-B378-4A7C-B0C4-49D568DAE23A}"/>
          </ac:cxnSpMkLst>
        </pc:cxnChg>
        <pc:cxnChg chg="mod">
          <ac:chgData name="Miuccia Chan" userId="58931361-5f27-4544-af85-c299418c0c3d" providerId="ADAL" clId="{9AA09B8E-DC2D-424A-BC22-9B4E9FA2A73C}" dt="2022-08-03T08:12:41.994" v="91" actId="14100"/>
          <ac:cxnSpMkLst>
            <pc:docMk/>
            <pc:sldMk cId="2620834076" sldId="3899"/>
            <ac:cxnSpMk id="18" creationId="{89F6781D-40FA-40A5-827F-CCF9E1EE5051}"/>
          </ac:cxnSpMkLst>
        </pc:cxnChg>
        <pc:cxnChg chg="del">
          <ac:chgData name="Miuccia Chan" userId="58931361-5f27-4544-af85-c299418c0c3d" providerId="ADAL" clId="{9AA09B8E-DC2D-424A-BC22-9B4E9FA2A73C}" dt="2022-08-03T08:12:30.795" v="88" actId="478"/>
          <ac:cxnSpMkLst>
            <pc:docMk/>
            <pc:sldMk cId="2620834076" sldId="3899"/>
            <ac:cxnSpMk id="22" creationId="{90768108-819B-4308-8C04-A53BDA79B053}"/>
          </ac:cxnSpMkLst>
        </pc:cxnChg>
      </pc:sldChg>
      <pc:sldChg chg="delSp modSp mod delAnim modAnim">
        <pc:chgData name="Miuccia Chan" userId="58931361-5f27-4544-af85-c299418c0c3d" providerId="ADAL" clId="{9AA09B8E-DC2D-424A-BC22-9B4E9FA2A73C}" dt="2022-08-03T09:15:21.389" v="581"/>
        <pc:sldMkLst>
          <pc:docMk/>
          <pc:sldMk cId="1365101942" sldId="3900"/>
        </pc:sldMkLst>
        <pc:picChg chg="mod">
          <ac:chgData name="Miuccia Chan" userId="58931361-5f27-4544-af85-c299418c0c3d" providerId="ADAL" clId="{9AA09B8E-DC2D-424A-BC22-9B4E9FA2A73C}" dt="2022-08-03T08:06:54.502" v="23" actId="14826"/>
          <ac:picMkLst>
            <pc:docMk/>
            <pc:sldMk cId="1365101942" sldId="3900"/>
            <ac:picMk id="11" creationId="{9FA504C2-2EC1-4EC7-8436-3CF416DF864E}"/>
          </ac:picMkLst>
        </pc:picChg>
        <pc:picChg chg="mod">
          <ac:chgData name="Miuccia Chan" userId="58931361-5f27-4544-af85-c299418c0c3d" providerId="ADAL" clId="{9AA09B8E-DC2D-424A-BC22-9B4E9FA2A73C}" dt="2022-08-03T08:14:23.802" v="102" actId="1076"/>
          <ac:picMkLst>
            <pc:docMk/>
            <pc:sldMk cId="1365101942" sldId="3900"/>
            <ac:picMk id="15" creationId="{1BC6085C-5EF8-4EB7-A8DD-1DE4B1CAD4CB}"/>
          </ac:picMkLst>
        </pc:picChg>
        <pc:picChg chg="mod">
          <ac:chgData name="Miuccia Chan" userId="58931361-5f27-4544-af85-c299418c0c3d" providerId="ADAL" clId="{9AA09B8E-DC2D-424A-BC22-9B4E9FA2A73C}" dt="2022-08-03T08:23:17.509" v="159" actId="14100"/>
          <ac:picMkLst>
            <pc:docMk/>
            <pc:sldMk cId="1365101942" sldId="3900"/>
            <ac:picMk id="19" creationId="{08BB60D6-ACA2-409F-80A2-99186528E6BD}"/>
          </ac:picMkLst>
        </pc:picChg>
        <pc:cxnChg chg="mod">
          <ac:chgData name="Miuccia Chan" userId="58931361-5f27-4544-af85-c299418c0c3d" providerId="ADAL" clId="{9AA09B8E-DC2D-424A-BC22-9B4E9FA2A73C}" dt="2022-08-03T08:14:39.147" v="104" actId="14100"/>
          <ac:cxnSpMkLst>
            <pc:docMk/>
            <pc:sldMk cId="1365101942" sldId="3900"/>
            <ac:cxnSpMk id="13" creationId="{24596574-B378-4A7C-B0C4-49D568DAE23A}"/>
          </ac:cxnSpMkLst>
        </pc:cxnChg>
        <pc:cxnChg chg="del">
          <ac:chgData name="Miuccia Chan" userId="58931361-5f27-4544-af85-c299418c0c3d" providerId="ADAL" clId="{9AA09B8E-DC2D-424A-BC22-9B4E9FA2A73C}" dt="2022-08-03T08:14:42.092" v="105" actId="478"/>
          <ac:cxnSpMkLst>
            <pc:docMk/>
            <pc:sldMk cId="1365101942" sldId="3900"/>
            <ac:cxnSpMk id="22" creationId="{90768108-819B-4308-8C04-A53BDA79B053}"/>
          </ac:cxnSpMkLst>
        </pc:cxnChg>
      </pc:sldChg>
      <pc:sldChg chg="modSp mod delCm">
        <pc:chgData name="Miuccia Chan" userId="58931361-5f27-4544-af85-c299418c0c3d" providerId="ADAL" clId="{9AA09B8E-DC2D-424A-BC22-9B4E9FA2A73C}" dt="2022-08-03T08:17:16.860" v="134" actId="14100"/>
        <pc:sldMkLst>
          <pc:docMk/>
          <pc:sldMk cId="3145493259" sldId="3901"/>
        </pc:sldMkLst>
        <pc:picChg chg="mod">
          <ac:chgData name="Miuccia Chan" userId="58931361-5f27-4544-af85-c299418c0c3d" providerId="ADAL" clId="{9AA09B8E-DC2D-424A-BC22-9B4E9FA2A73C}" dt="2022-08-03T08:16:50.140" v="126" actId="1076"/>
          <ac:picMkLst>
            <pc:docMk/>
            <pc:sldMk cId="3145493259" sldId="3901"/>
            <ac:picMk id="11" creationId="{9FA504C2-2EC1-4EC7-8436-3CF416DF864E}"/>
          </ac:picMkLst>
        </pc:picChg>
        <pc:picChg chg="mod modCrop">
          <ac:chgData name="Miuccia Chan" userId="58931361-5f27-4544-af85-c299418c0c3d" providerId="ADAL" clId="{9AA09B8E-DC2D-424A-BC22-9B4E9FA2A73C}" dt="2022-08-03T08:16:28.180" v="119" actId="1076"/>
          <ac:picMkLst>
            <pc:docMk/>
            <pc:sldMk cId="3145493259" sldId="3901"/>
            <ac:picMk id="15" creationId="{1BC6085C-5EF8-4EB7-A8DD-1DE4B1CAD4CB}"/>
          </ac:picMkLst>
        </pc:picChg>
        <pc:picChg chg="mod">
          <ac:chgData name="Miuccia Chan" userId="58931361-5f27-4544-af85-c299418c0c3d" providerId="ADAL" clId="{9AA09B8E-DC2D-424A-BC22-9B4E9FA2A73C}" dt="2022-08-03T08:17:16.860" v="134" actId="14100"/>
          <ac:picMkLst>
            <pc:docMk/>
            <pc:sldMk cId="3145493259" sldId="3901"/>
            <ac:picMk id="19" creationId="{08BB60D6-ACA2-409F-80A2-99186528E6BD}"/>
          </ac:picMkLst>
        </pc:picChg>
        <pc:cxnChg chg="mod">
          <ac:chgData name="Miuccia Chan" userId="58931361-5f27-4544-af85-c299418c0c3d" providerId="ADAL" clId="{9AA09B8E-DC2D-424A-BC22-9B4E9FA2A73C}" dt="2022-08-03T08:16:44.648" v="123" actId="14100"/>
          <ac:cxnSpMkLst>
            <pc:docMk/>
            <pc:sldMk cId="3145493259" sldId="3901"/>
            <ac:cxnSpMk id="22" creationId="{90768108-819B-4308-8C04-A53BDA79B053}"/>
          </ac:cxnSpMkLst>
        </pc:cxnChg>
      </pc:sldChg>
      <pc:sldChg chg="del">
        <pc:chgData name="Miuccia Chan" userId="58931361-5f27-4544-af85-c299418c0c3d" providerId="ADAL" clId="{9AA09B8E-DC2D-424A-BC22-9B4E9FA2A73C}" dt="2022-08-03T08:47:12.104" v="406" actId="47"/>
        <pc:sldMkLst>
          <pc:docMk/>
          <pc:sldMk cId="1895849749" sldId="3902"/>
        </pc:sldMkLst>
      </pc:sldChg>
      <pc:sldChg chg="del">
        <pc:chgData name="Miuccia Chan" userId="58931361-5f27-4544-af85-c299418c0c3d" providerId="ADAL" clId="{9AA09B8E-DC2D-424A-BC22-9B4E9FA2A73C}" dt="2022-08-03T08:47:12.104" v="406" actId="47"/>
        <pc:sldMkLst>
          <pc:docMk/>
          <pc:sldMk cId="897116336" sldId="3903"/>
        </pc:sldMkLst>
      </pc:sldChg>
      <pc:sldChg chg="del">
        <pc:chgData name="Miuccia Chan" userId="58931361-5f27-4544-af85-c299418c0c3d" providerId="ADAL" clId="{9AA09B8E-DC2D-424A-BC22-9B4E9FA2A73C}" dt="2022-08-03T08:47:12.104" v="406" actId="47"/>
        <pc:sldMkLst>
          <pc:docMk/>
          <pc:sldMk cId="2232196460" sldId="3904"/>
        </pc:sldMkLst>
      </pc:sldChg>
      <pc:sldChg chg="del">
        <pc:chgData name="Miuccia Chan" userId="58931361-5f27-4544-af85-c299418c0c3d" providerId="ADAL" clId="{9AA09B8E-DC2D-424A-BC22-9B4E9FA2A73C}" dt="2022-08-03T08:47:12.104" v="406" actId="47"/>
        <pc:sldMkLst>
          <pc:docMk/>
          <pc:sldMk cId="1837968042" sldId="3907"/>
        </pc:sldMkLst>
      </pc:sldChg>
      <pc:sldChg chg="del">
        <pc:chgData name="Miuccia Chan" userId="58931361-5f27-4544-af85-c299418c0c3d" providerId="ADAL" clId="{9AA09B8E-DC2D-424A-BC22-9B4E9FA2A73C}" dt="2022-08-03T08:47:12.104" v="406" actId="47"/>
        <pc:sldMkLst>
          <pc:docMk/>
          <pc:sldMk cId="2009347160" sldId="3908"/>
        </pc:sldMkLst>
      </pc:sldChg>
      <pc:sldChg chg="addSp delSp modSp mod delAnim modAnim">
        <pc:chgData name="Miuccia Chan" userId="58931361-5f27-4544-af85-c299418c0c3d" providerId="ADAL" clId="{9AA09B8E-DC2D-424A-BC22-9B4E9FA2A73C}" dt="2022-08-03T09:21:07.580" v="639" actId="478"/>
        <pc:sldMkLst>
          <pc:docMk/>
          <pc:sldMk cId="946227543" sldId="3909"/>
        </pc:sldMkLst>
        <pc:spChg chg="add del mod">
          <ac:chgData name="Miuccia Chan" userId="58931361-5f27-4544-af85-c299418c0c3d" providerId="ADAL" clId="{9AA09B8E-DC2D-424A-BC22-9B4E9FA2A73C}" dt="2022-08-03T08:29:33.158" v="237"/>
          <ac:spMkLst>
            <pc:docMk/>
            <pc:sldMk cId="946227543" sldId="3909"/>
            <ac:spMk id="12" creationId="{0E9BA407-9999-4251-A073-A29BBDBC3EDE}"/>
          </ac:spMkLst>
        </pc:spChg>
        <pc:picChg chg="mod modCrop">
          <ac:chgData name="Miuccia Chan" userId="58931361-5f27-4544-af85-c299418c0c3d" providerId="ADAL" clId="{9AA09B8E-DC2D-424A-BC22-9B4E9FA2A73C}" dt="2022-08-03T09:17:45.444" v="603" actId="732"/>
          <ac:picMkLst>
            <pc:docMk/>
            <pc:sldMk cId="946227543" sldId="3909"/>
            <ac:picMk id="5" creationId="{0F738F1C-6487-4054-8540-AF3C10D4F613}"/>
          </ac:picMkLst>
        </pc:picChg>
        <pc:picChg chg="add mod ord">
          <ac:chgData name="Miuccia Chan" userId="58931361-5f27-4544-af85-c299418c0c3d" providerId="ADAL" clId="{9AA09B8E-DC2D-424A-BC22-9B4E9FA2A73C}" dt="2022-08-03T08:27:28.822" v="220" actId="1076"/>
          <ac:picMkLst>
            <pc:docMk/>
            <pc:sldMk cId="946227543" sldId="3909"/>
            <ac:picMk id="11" creationId="{BBA8922F-0997-4FE7-B8AA-B4269E6BA486}"/>
          </ac:picMkLst>
        </pc:picChg>
        <pc:picChg chg="mod">
          <ac:chgData name="Miuccia Chan" userId="58931361-5f27-4544-af85-c299418c0c3d" providerId="ADAL" clId="{9AA09B8E-DC2D-424A-BC22-9B4E9FA2A73C}" dt="2022-08-03T08:27:51.766" v="224" actId="1076"/>
          <ac:picMkLst>
            <pc:docMk/>
            <pc:sldMk cId="946227543" sldId="3909"/>
            <ac:picMk id="17" creationId="{B56B493E-5D67-4237-B9C0-9A1164589BA9}"/>
          </ac:picMkLst>
        </pc:picChg>
        <pc:picChg chg="del">
          <ac:chgData name="Miuccia Chan" userId="58931361-5f27-4544-af85-c299418c0c3d" providerId="ADAL" clId="{9AA09B8E-DC2D-424A-BC22-9B4E9FA2A73C}" dt="2022-08-03T08:27:09.480" v="212" actId="478"/>
          <ac:picMkLst>
            <pc:docMk/>
            <pc:sldMk cId="946227543" sldId="3909"/>
            <ac:picMk id="18" creationId="{CBE2CBDA-3D16-4053-B771-3AE9E1D9294F}"/>
          </ac:picMkLst>
        </pc:picChg>
        <pc:picChg chg="add del mod ord modCrop">
          <ac:chgData name="Miuccia Chan" userId="58931361-5f27-4544-af85-c299418c0c3d" providerId="ADAL" clId="{9AA09B8E-DC2D-424A-BC22-9B4E9FA2A73C}" dt="2022-08-03T09:21:07.580" v="639" actId="478"/>
          <ac:picMkLst>
            <pc:docMk/>
            <pc:sldMk cId="946227543" sldId="3909"/>
            <ac:picMk id="24" creationId="{30735576-27F7-4CD7-B829-06923D8A94EA}"/>
          </ac:picMkLst>
        </pc:picChg>
        <pc:picChg chg="add mod">
          <ac:chgData name="Miuccia Chan" userId="58931361-5f27-4544-af85-c299418c0c3d" providerId="ADAL" clId="{9AA09B8E-DC2D-424A-BC22-9B4E9FA2A73C}" dt="2022-08-03T09:19:51.163" v="627"/>
          <ac:picMkLst>
            <pc:docMk/>
            <pc:sldMk cId="946227543" sldId="3909"/>
            <ac:picMk id="25" creationId="{64CFB811-4499-4658-93A4-FD05B25DAC58}"/>
          </ac:picMkLst>
        </pc:picChg>
        <pc:cxnChg chg="del mod">
          <ac:chgData name="Miuccia Chan" userId="58931361-5f27-4544-af85-c299418c0c3d" providerId="ADAL" clId="{9AA09B8E-DC2D-424A-BC22-9B4E9FA2A73C}" dt="2022-08-03T09:18:26.375" v="610" actId="478"/>
          <ac:cxnSpMkLst>
            <pc:docMk/>
            <pc:sldMk cId="946227543" sldId="3909"/>
            <ac:cxnSpMk id="13" creationId="{32501796-850B-404C-93E9-19A2D766512B}"/>
          </ac:cxnSpMkLst>
        </pc:cxnChg>
        <pc:cxnChg chg="add del mod">
          <ac:chgData name="Miuccia Chan" userId="58931361-5f27-4544-af85-c299418c0c3d" providerId="ADAL" clId="{9AA09B8E-DC2D-424A-BC22-9B4E9FA2A73C}" dt="2022-08-03T09:18:28.120" v="611" actId="478"/>
          <ac:cxnSpMkLst>
            <pc:docMk/>
            <pc:sldMk cId="946227543" sldId="3909"/>
            <ac:cxnSpMk id="19" creationId="{53B398C5-F83D-464A-B9D6-6958076C9C39}"/>
          </ac:cxnSpMkLst>
        </pc:cxnChg>
        <pc:cxnChg chg="add del mod">
          <ac:chgData name="Miuccia Chan" userId="58931361-5f27-4544-af85-c299418c0c3d" providerId="ADAL" clId="{9AA09B8E-DC2D-424A-BC22-9B4E9FA2A73C}" dt="2022-08-03T08:31:05.529" v="255"/>
          <ac:cxnSpMkLst>
            <pc:docMk/>
            <pc:sldMk cId="946227543" sldId="3909"/>
            <ac:cxnSpMk id="20" creationId="{F4067A71-4BA7-40A0-AEE9-ADC5B40E3DBA}"/>
          </ac:cxnSpMkLst>
        </pc:cxnChg>
        <pc:cxnChg chg="add del mod">
          <ac:chgData name="Miuccia Chan" userId="58931361-5f27-4544-af85-c299418c0c3d" providerId="ADAL" clId="{9AA09B8E-DC2D-424A-BC22-9B4E9FA2A73C}" dt="2022-08-03T08:31:05.529" v="255"/>
          <ac:cxnSpMkLst>
            <pc:docMk/>
            <pc:sldMk cId="946227543" sldId="3909"/>
            <ac:cxnSpMk id="21" creationId="{F3998889-92D0-4D15-A3C0-D38319778EC1}"/>
          </ac:cxnSpMkLst>
        </pc:cxnChg>
        <pc:cxnChg chg="add mod">
          <ac:chgData name="Miuccia Chan" userId="58931361-5f27-4544-af85-c299418c0c3d" providerId="ADAL" clId="{9AA09B8E-DC2D-424A-BC22-9B4E9FA2A73C}" dt="2022-08-03T08:31:36.968" v="262" actId="1076"/>
          <ac:cxnSpMkLst>
            <pc:docMk/>
            <pc:sldMk cId="946227543" sldId="3909"/>
            <ac:cxnSpMk id="22" creationId="{F61A1D6D-2EFD-4DF9-AE12-95B0EEA269D8}"/>
          </ac:cxnSpMkLst>
        </pc:cxnChg>
        <pc:cxnChg chg="add del mod">
          <ac:chgData name="Miuccia Chan" userId="58931361-5f27-4544-af85-c299418c0c3d" providerId="ADAL" clId="{9AA09B8E-DC2D-424A-BC22-9B4E9FA2A73C}" dt="2022-08-03T09:18:30.438" v="612" actId="478"/>
          <ac:cxnSpMkLst>
            <pc:docMk/>
            <pc:sldMk cId="946227543" sldId="3909"/>
            <ac:cxnSpMk id="23" creationId="{79D711DA-3AC1-46AA-B7BA-89FBF609C0F7}"/>
          </ac:cxnSpMkLst>
        </pc:cxnChg>
      </pc:sldChg>
      <pc:sldChg chg="addSp delSp modSp mod delAnim modAnim">
        <pc:chgData name="Miuccia Chan" userId="58931361-5f27-4544-af85-c299418c0c3d" providerId="ADAL" clId="{9AA09B8E-DC2D-424A-BC22-9B4E9FA2A73C}" dt="2022-08-03T09:11:56.286" v="560"/>
        <pc:sldMkLst>
          <pc:docMk/>
          <pc:sldMk cId="1848798627" sldId="3910"/>
        </pc:sldMkLst>
        <pc:picChg chg="add del mod">
          <ac:chgData name="Miuccia Chan" userId="58931361-5f27-4544-af85-c299418c0c3d" providerId="ADAL" clId="{9AA09B8E-DC2D-424A-BC22-9B4E9FA2A73C}" dt="2022-08-03T08:39:51.707" v="347" actId="478"/>
          <ac:picMkLst>
            <pc:docMk/>
            <pc:sldMk cId="1848798627" sldId="3910"/>
            <ac:picMk id="3" creationId="{7B5E204E-54AC-4EC0-8EB8-B5D533A5D9C8}"/>
          </ac:picMkLst>
        </pc:picChg>
        <pc:picChg chg="mod">
          <ac:chgData name="Miuccia Chan" userId="58931361-5f27-4544-af85-c299418c0c3d" providerId="ADAL" clId="{9AA09B8E-DC2D-424A-BC22-9B4E9FA2A73C}" dt="2022-08-03T08:43:38.699" v="381" actId="14100"/>
          <ac:picMkLst>
            <pc:docMk/>
            <pc:sldMk cId="1848798627" sldId="3910"/>
            <ac:picMk id="5" creationId="{0F738F1C-6487-4054-8540-AF3C10D4F613}"/>
          </ac:picMkLst>
        </pc:picChg>
        <pc:picChg chg="add del mod">
          <ac:chgData name="Miuccia Chan" userId="58931361-5f27-4544-af85-c299418c0c3d" providerId="ADAL" clId="{9AA09B8E-DC2D-424A-BC22-9B4E9FA2A73C}" dt="2022-08-03T08:39:52.266" v="348" actId="478"/>
          <ac:picMkLst>
            <pc:docMk/>
            <pc:sldMk cId="1848798627" sldId="3910"/>
            <ac:picMk id="6" creationId="{AE9163DA-A80A-4421-B68D-11A2B2B247E2}"/>
          </ac:picMkLst>
        </pc:picChg>
        <pc:picChg chg="add mod ord">
          <ac:chgData name="Miuccia Chan" userId="58931361-5f27-4544-af85-c299418c0c3d" providerId="ADAL" clId="{9AA09B8E-DC2D-424A-BC22-9B4E9FA2A73C}" dt="2022-08-03T08:43:08.461" v="375" actId="1076"/>
          <ac:picMkLst>
            <pc:docMk/>
            <pc:sldMk cId="1848798627" sldId="3910"/>
            <ac:picMk id="9" creationId="{03AC1630-0C3A-4917-9CB3-52A50F9581AC}"/>
          </ac:picMkLst>
        </pc:picChg>
        <pc:picChg chg="mod">
          <ac:chgData name="Miuccia Chan" userId="58931361-5f27-4544-af85-c299418c0c3d" providerId="ADAL" clId="{9AA09B8E-DC2D-424A-BC22-9B4E9FA2A73C}" dt="2022-08-03T08:33:37.976" v="275" actId="14100"/>
          <ac:picMkLst>
            <pc:docMk/>
            <pc:sldMk cId="1848798627" sldId="3910"/>
            <ac:picMk id="17" creationId="{B56B493E-5D67-4237-B9C0-9A1164589BA9}"/>
          </ac:picMkLst>
        </pc:picChg>
        <pc:picChg chg="del mod modCrop">
          <ac:chgData name="Miuccia Chan" userId="58931361-5f27-4544-af85-c299418c0c3d" providerId="ADAL" clId="{9AA09B8E-DC2D-424A-BC22-9B4E9FA2A73C}" dt="2022-08-03T08:41:51.069" v="361" actId="478"/>
          <ac:picMkLst>
            <pc:docMk/>
            <pc:sldMk cId="1848798627" sldId="3910"/>
            <ac:picMk id="18" creationId="{CBE2CBDA-3D16-4053-B771-3AE9E1D9294F}"/>
          </ac:picMkLst>
        </pc:picChg>
        <pc:picChg chg="add del mod">
          <ac:chgData name="Miuccia Chan" userId="58931361-5f27-4544-af85-c299418c0c3d" providerId="ADAL" clId="{9AA09B8E-DC2D-424A-BC22-9B4E9FA2A73C}" dt="2022-08-03T08:38:04.139" v="321"/>
          <ac:picMkLst>
            <pc:docMk/>
            <pc:sldMk cId="1848798627" sldId="3910"/>
            <ac:picMk id="19" creationId="{D9B1E8A9-7F96-4E30-886D-F3BEECAE0211}"/>
          </ac:picMkLst>
        </pc:picChg>
        <pc:cxnChg chg="del">
          <ac:chgData name="Miuccia Chan" userId="58931361-5f27-4544-af85-c299418c0c3d" providerId="ADAL" clId="{9AA09B8E-DC2D-424A-BC22-9B4E9FA2A73C}" dt="2022-08-03T08:39:49.075" v="346" actId="478"/>
          <ac:cxnSpMkLst>
            <pc:docMk/>
            <pc:sldMk cId="1848798627" sldId="3910"/>
            <ac:cxnSpMk id="12" creationId="{C8C77A75-20E0-4714-BEC9-F8C73BA4E0FD}"/>
          </ac:cxnSpMkLst>
        </pc:cxnChg>
        <pc:cxnChg chg="mod">
          <ac:chgData name="Miuccia Chan" userId="58931361-5f27-4544-af85-c299418c0c3d" providerId="ADAL" clId="{9AA09B8E-DC2D-424A-BC22-9B4E9FA2A73C}" dt="2022-08-03T08:42:59.923" v="371" actId="14100"/>
          <ac:cxnSpMkLst>
            <pc:docMk/>
            <pc:sldMk cId="1848798627" sldId="3910"/>
            <ac:cxnSpMk id="13" creationId="{32501796-850B-404C-93E9-19A2D766512B}"/>
          </ac:cxnSpMkLst>
        </pc:cxnChg>
        <pc:cxnChg chg="add mod">
          <ac:chgData name="Miuccia Chan" userId="58931361-5f27-4544-af85-c299418c0c3d" providerId="ADAL" clId="{9AA09B8E-DC2D-424A-BC22-9B4E9FA2A73C}" dt="2022-08-03T08:43:11.075" v="376" actId="14100"/>
          <ac:cxnSpMkLst>
            <pc:docMk/>
            <pc:sldMk cId="1848798627" sldId="3910"/>
            <ac:cxnSpMk id="20" creationId="{CEE460D1-0434-4E1D-996A-AA9046DC768E}"/>
          </ac:cxnSpMkLst>
        </pc:cxnChg>
        <pc:cxnChg chg="add mod">
          <ac:chgData name="Miuccia Chan" userId="58931361-5f27-4544-af85-c299418c0c3d" providerId="ADAL" clId="{9AA09B8E-DC2D-424A-BC22-9B4E9FA2A73C}" dt="2022-08-03T08:43:47.164" v="383" actId="14100"/>
          <ac:cxnSpMkLst>
            <pc:docMk/>
            <pc:sldMk cId="1848798627" sldId="3910"/>
            <ac:cxnSpMk id="22" creationId="{E0B61758-3079-4643-9B8B-D5D91AC2A4BB}"/>
          </ac:cxnSpMkLst>
        </pc:cxnChg>
      </pc:sldChg>
      <pc:sldChg chg="del">
        <pc:chgData name="Miuccia Chan" userId="58931361-5f27-4544-af85-c299418c0c3d" providerId="ADAL" clId="{9AA09B8E-DC2D-424A-BC22-9B4E9FA2A73C}" dt="2022-08-03T08:46:08.214" v="401" actId="47"/>
        <pc:sldMkLst>
          <pc:docMk/>
          <pc:sldMk cId="1907503561" sldId="3911"/>
        </pc:sldMkLst>
      </pc:sldChg>
      <pc:sldChg chg="addSp modSp mod ord modAnim">
        <pc:chgData name="Miuccia Chan" userId="58931361-5f27-4544-af85-c299418c0c3d" providerId="ADAL" clId="{9AA09B8E-DC2D-424A-BC22-9B4E9FA2A73C}" dt="2022-08-03T09:10:37.542" v="553"/>
        <pc:sldMkLst>
          <pc:docMk/>
          <pc:sldMk cId="2958715434" sldId="3912"/>
        </pc:sldMkLst>
        <pc:picChg chg="mod">
          <ac:chgData name="Miuccia Chan" userId="58931361-5f27-4544-af85-c299418c0c3d" providerId="ADAL" clId="{9AA09B8E-DC2D-424A-BC22-9B4E9FA2A73C}" dt="2022-08-03T08:35:37.961" v="295" actId="1076"/>
          <ac:picMkLst>
            <pc:docMk/>
            <pc:sldMk cId="2958715434" sldId="3912"/>
            <ac:picMk id="5" creationId="{0F738F1C-6487-4054-8540-AF3C10D4F613}"/>
          </ac:picMkLst>
        </pc:picChg>
        <pc:picChg chg="add mod">
          <ac:chgData name="Miuccia Chan" userId="58931361-5f27-4544-af85-c299418c0c3d" providerId="ADAL" clId="{9AA09B8E-DC2D-424A-BC22-9B4E9FA2A73C}" dt="2022-08-03T08:35:45.777" v="297" actId="14100"/>
          <ac:picMkLst>
            <pc:docMk/>
            <pc:sldMk cId="2958715434" sldId="3912"/>
            <ac:picMk id="6" creationId="{59B528EB-D39D-4CDC-8990-7BD8374960E3}"/>
          </ac:picMkLst>
        </pc:picChg>
        <pc:picChg chg="mod">
          <ac:chgData name="Miuccia Chan" userId="58931361-5f27-4544-af85-c299418c0c3d" providerId="ADAL" clId="{9AA09B8E-DC2D-424A-BC22-9B4E9FA2A73C}" dt="2022-08-03T08:33:13.298" v="271" actId="14826"/>
          <ac:picMkLst>
            <pc:docMk/>
            <pc:sldMk cId="2958715434" sldId="3912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9AA09B8E-DC2D-424A-BC22-9B4E9FA2A73C}" dt="2022-08-03T08:34:15.017" v="283" actId="1076"/>
          <ac:picMkLst>
            <pc:docMk/>
            <pc:sldMk cId="2958715434" sldId="3912"/>
            <ac:picMk id="18" creationId="{CBE2CBDA-3D16-4053-B771-3AE9E1D9294F}"/>
          </ac:picMkLst>
        </pc:picChg>
        <pc:cxnChg chg="mod">
          <ac:chgData name="Miuccia Chan" userId="58931361-5f27-4544-af85-c299418c0c3d" providerId="ADAL" clId="{9AA09B8E-DC2D-424A-BC22-9B4E9FA2A73C}" dt="2022-08-03T08:34:37" v="289" actId="14100"/>
          <ac:cxnSpMkLst>
            <pc:docMk/>
            <pc:sldMk cId="2958715434" sldId="3912"/>
            <ac:cxnSpMk id="12" creationId="{C8C77A75-20E0-4714-BEC9-F8C73BA4E0FD}"/>
          </ac:cxnSpMkLst>
        </pc:cxnChg>
        <pc:cxnChg chg="mod">
          <ac:chgData name="Miuccia Chan" userId="58931361-5f27-4544-af85-c299418c0c3d" providerId="ADAL" clId="{9AA09B8E-DC2D-424A-BC22-9B4E9FA2A73C}" dt="2022-08-03T08:34:31.961" v="287" actId="14100"/>
          <ac:cxnSpMkLst>
            <pc:docMk/>
            <pc:sldMk cId="2958715434" sldId="3912"/>
            <ac:cxnSpMk id="13" creationId="{32501796-850B-404C-93E9-19A2D766512B}"/>
          </ac:cxnSpMkLst>
        </pc:cxnChg>
      </pc:sldChg>
      <pc:sldChg chg="modSp add del mod">
        <pc:chgData name="Miuccia Chan" userId="58931361-5f27-4544-af85-c299418c0c3d" providerId="ADAL" clId="{9AA09B8E-DC2D-424A-BC22-9B4E9FA2A73C}" dt="2022-08-03T08:24:12.034" v="168" actId="47"/>
        <pc:sldMkLst>
          <pc:docMk/>
          <pc:sldMk cId="3725626964" sldId="3913"/>
        </pc:sldMkLst>
        <pc:picChg chg="mod">
          <ac:chgData name="Miuccia Chan" userId="58931361-5f27-4544-af85-c299418c0c3d" providerId="ADAL" clId="{9AA09B8E-DC2D-424A-BC22-9B4E9FA2A73C}" dt="2022-08-03T08:24:02.120" v="165" actId="14826"/>
          <ac:picMkLst>
            <pc:docMk/>
            <pc:sldMk cId="3725626964" sldId="3913"/>
            <ac:picMk id="18" creationId="{CBE2CBDA-3D16-4053-B771-3AE9E1D9294F}"/>
          </ac:picMkLst>
        </pc:picChg>
      </pc:sldChg>
      <pc:sldChg chg="add del">
        <pc:chgData name="Miuccia Chan" userId="58931361-5f27-4544-af85-c299418c0c3d" providerId="ADAL" clId="{9AA09B8E-DC2D-424A-BC22-9B4E9FA2A73C}" dt="2022-08-03T08:24:13.131" v="169" actId="47"/>
        <pc:sldMkLst>
          <pc:docMk/>
          <pc:sldMk cId="39470745" sldId="3914"/>
        </pc:sldMkLst>
      </pc:sldChg>
      <pc:sldChg chg="addSp delSp modSp add mod delAnim modAnim">
        <pc:chgData name="Miuccia Chan" userId="58931361-5f27-4544-af85-c299418c0c3d" providerId="ADAL" clId="{9AA09B8E-DC2D-424A-BC22-9B4E9FA2A73C}" dt="2022-08-03T09:15:35.514" v="582"/>
        <pc:sldMkLst>
          <pc:docMk/>
          <pc:sldMk cId="1655502159" sldId="3915"/>
        </pc:sldMkLst>
        <pc:picChg chg="mod">
          <ac:chgData name="Miuccia Chan" userId="58931361-5f27-4544-af85-c299418c0c3d" providerId="ADAL" clId="{9AA09B8E-DC2D-424A-BC22-9B4E9FA2A73C}" dt="2022-08-03T08:25:40.374" v="192" actId="1076"/>
          <ac:picMkLst>
            <pc:docMk/>
            <pc:sldMk cId="1655502159" sldId="3915"/>
            <ac:picMk id="5" creationId="{0F738F1C-6487-4054-8540-AF3C10D4F613}"/>
          </ac:picMkLst>
        </pc:picChg>
        <pc:picChg chg="add del mod">
          <ac:chgData name="Miuccia Chan" userId="58931361-5f27-4544-af85-c299418c0c3d" providerId="ADAL" clId="{9AA09B8E-DC2D-424A-BC22-9B4E9FA2A73C}" dt="2022-08-03T08:25:25.264" v="186"/>
          <ac:picMkLst>
            <pc:docMk/>
            <pc:sldMk cId="1655502159" sldId="3915"/>
            <ac:picMk id="12" creationId="{878EF505-D85B-4F0A-A330-8FC315B4D76B}"/>
          </ac:picMkLst>
        </pc:picChg>
        <pc:picChg chg="add mod">
          <ac:chgData name="Miuccia Chan" userId="58931361-5f27-4544-af85-c299418c0c3d" providerId="ADAL" clId="{9AA09B8E-DC2D-424A-BC22-9B4E9FA2A73C}" dt="2022-08-03T08:25:43.239" v="194" actId="1076"/>
          <ac:picMkLst>
            <pc:docMk/>
            <pc:sldMk cId="1655502159" sldId="3915"/>
            <ac:picMk id="19" creationId="{E2C5E7FE-B822-44AE-9049-351C0AC4DFE9}"/>
          </ac:picMkLst>
        </pc:picChg>
        <pc:cxnChg chg="del">
          <ac:chgData name="Miuccia Chan" userId="58931361-5f27-4544-af85-c299418c0c3d" providerId="ADAL" clId="{9AA09B8E-DC2D-424A-BC22-9B4E9FA2A73C}" dt="2022-08-03T08:25:04.895" v="178" actId="478"/>
          <ac:cxnSpMkLst>
            <pc:docMk/>
            <pc:sldMk cId="1655502159" sldId="3915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9AA09B8E-DC2D-424A-BC22-9B4E9FA2A73C}" dt="2022-08-03T08:25:05.774" v="179" actId="478"/>
          <ac:cxnSpMkLst>
            <pc:docMk/>
            <pc:sldMk cId="1655502159" sldId="3915"/>
            <ac:cxnSpMk id="13" creationId="{32501796-850B-404C-93E9-19A2D766512B}"/>
          </ac:cxnSpMkLst>
        </pc:cxnChg>
      </pc:sldChg>
      <pc:sldChg chg="addSp delSp modSp add mod delAnim modAnim">
        <pc:chgData name="Miuccia Chan" userId="58931361-5f27-4544-af85-c299418c0c3d" providerId="ADAL" clId="{9AA09B8E-DC2D-424A-BC22-9B4E9FA2A73C}" dt="2022-08-03T09:15:51.191" v="584"/>
        <pc:sldMkLst>
          <pc:docMk/>
          <pc:sldMk cId="1761379028" sldId="3916"/>
        </pc:sldMkLst>
        <pc:picChg chg="del mod">
          <ac:chgData name="Miuccia Chan" userId="58931361-5f27-4544-af85-c299418c0c3d" providerId="ADAL" clId="{9AA09B8E-DC2D-424A-BC22-9B4E9FA2A73C}" dt="2022-08-03T08:25:59.008" v="198" actId="478"/>
          <ac:picMkLst>
            <pc:docMk/>
            <pc:sldMk cId="1761379028" sldId="3916"/>
            <ac:picMk id="5" creationId="{0F738F1C-6487-4054-8540-AF3C10D4F613}"/>
          </ac:picMkLst>
        </pc:picChg>
        <pc:picChg chg="add del mod">
          <ac:chgData name="Miuccia Chan" userId="58931361-5f27-4544-af85-c299418c0c3d" providerId="ADAL" clId="{9AA09B8E-DC2D-424A-BC22-9B4E9FA2A73C}" dt="2022-08-03T08:26:05.136" v="201" actId="478"/>
          <ac:picMkLst>
            <pc:docMk/>
            <pc:sldMk cId="1761379028" sldId="3916"/>
            <ac:picMk id="12" creationId="{38DF7122-9E86-4050-A693-FE1AB12B7052}"/>
          </ac:picMkLst>
        </pc:picChg>
        <pc:picChg chg="mod">
          <ac:chgData name="Miuccia Chan" userId="58931361-5f27-4544-af85-c299418c0c3d" providerId="ADAL" clId="{9AA09B8E-DC2D-424A-BC22-9B4E9FA2A73C}" dt="2022-08-03T08:32:47.776" v="268" actId="1076"/>
          <ac:picMkLst>
            <pc:docMk/>
            <pc:sldMk cId="1761379028" sldId="3916"/>
            <ac:picMk id="18" creationId="{CBE2CBDA-3D16-4053-B771-3AE9E1D9294F}"/>
          </ac:picMkLst>
        </pc:picChg>
        <pc:picChg chg="add del mod">
          <ac:chgData name="Miuccia Chan" userId="58931361-5f27-4544-af85-c299418c0c3d" providerId="ADAL" clId="{9AA09B8E-DC2D-424A-BC22-9B4E9FA2A73C}" dt="2022-08-03T08:26:04.071" v="200" actId="478"/>
          <ac:picMkLst>
            <pc:docMk/>
            <pc:sldMk cId="1761379028" sldId="3916"/>
            <ac:picMk id="19" creationId="{37FE9A9C-7B4D-4FC5-8A37-5E0151BBC764}"/>
          </ac:picMkLst>
        </pc:picChg>
        <pc:picChg chg="add del mod">
          <ac:chgData name="Miuccia Chan" userId="58931361-5f27-4544-af85-c299418c0c3d" providerId="ADAL" clId="{9AA09B8E-DC2D-424A-BC22-9B4E9FA2A73C}" dt="2022-08-03T08:26:05.703" v="202" actId="478"/>
          <ac:picMkLst>
            <pc:docMk/>
            <pc:sldMk cId="1761379028" sldId="3916"/>
            <ac:picMk id="20" creationId="{0E3BF3C0-1E8D-49D0-9742-DFB804F2C64C}"/>
          </ac:picMkLst>
        </pc:picChg>
        <pc:picChg chg="add mod">
          <ac:chgData name="Miuccia Chan" userId="58931361-5f27-4544-af85-c299418c0c3d" providerId="ADAL" clId="{9AA09B8E-DC2D-424A-BC22-9B4E9FA2A73C}" dt="2022-08-03T08:26:09.541" v="203"/>
          <ac:picMkLst>
            <pc:docMk/>
            <pc:sldMk cId="1761379028" sldId="3916"/>
            <ac:picMk id="21" creationId="{9B093D9F-F781-46D4-9757-0CB06AD15FCA}"/>
          </ac:picMkLst>
        </pc:picChg>
        <pc:picChg chg="add mod">
          <ac:chgData name="Miuccia Chan" userId="58931361-5f27-4544-af85-c299418c0c3d" providerId="ADAL" clId="{9AA09B8E-DC2D-424A-BC22-9B4E9FA2A73C}" dt="2022-08-03T08:26:09.541" v="203"/>
          <ac:picMkLst>
            <pc:docMk/>
            <pc:sldMk cId="1761379028" sldId="3916"/>
            <ac:picMk id="22" creationId="{07F11988-D2BD-4A35-BABF-16F0E53B596B}"/>
          </ac:picMkLst>
        </pc:picChg>
        <pc:picChg chg="add mod">
          <ac:chgData name="Miuccia Chan" userId="58931361-5f27-4544-af85-c299418c0c3d" providerId="ADAL" clId="{9AA09B8E-DC2D-424A-BC22-9B4E9FA2A73C}" dt="2022-08-03T08:26:17.566" v="206" actId="1076"/>
          <ac:picMkLst>
            <pc:docMk/>
            <pc:sldMk cId="1761379028" sldId="3916"/>
            <ac:picMk id="23" creationId="{07E48DE6-5F5E-4C49-A8C0-23B79AC55FAC}"/>
          </ac:picMkLst>
        </pc:picChg>
        <pc:cxnChg chg="mod">
          <ac:chgData name="Miuccia Chan" userId="58931361-5f27-4544-af85-c299418c0c3d" providerId="ADAL" clId="{9AA09B8E-DC2D-424A-BC22-9B4E9FA2A73C}" dt="2022-08-03T08:32:56.600" v="270" actId="14100"/>
          <ac:cxnSpMkLst>
            <pc:docMk/>
            <pc:sldMk cId="1761379028" sldId="3916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9AA09B8E-DC2D-424A-BC22-9B4E9FA2A73C}" dt="2022-08-03T08:26:48.047" v="211" actId="478"/>
          <ac:cxnSpMkLst>
            <pc:docMk/>
            <pc:sldMk cId="1761379028" sldId="3916"/>
            <ac:cxnSpMk id="13" creationId="{32501796-850B-404C-93E9-19A2D766512B}"/>
          </ac:cxnSpMkLst>
        </pc:cxnChg>
        <pc:cxnChg chg="add del mod">
          <ac:chgData name="Miuccia Chan" userId="58931361-5f27-4544-af85-c299418c0c3d" providerId="ADAL" clId="{9AA09B8E-DC2D-424A-BC22-9B4E9FA2A73C}" dt="2022-08-03T08:31:02.537" v="253"/>
          <ac:cxnSpMkLst>
            <pc:docMk/>
            <pc:sldMk cId="1761379028" sldId="3916"/>
            <ac:cxnSpMk id="24" creationId="{D5F6320D-F803-4188-8C23-7015A85E902D}"/>
          </ac:cxnSpMkLst>
        </pc:cxnChg>
        <pc:cxnChg chg="add del mod">
          <ac:chgData name="Miuccia Chan" userId="58931361-5f27-4544-af85-c299418c0c3d" providerId="ADAL" clId="{9AA09B8E-DC2D-424A-BC22-9B4E9FA2A73C}" dt="2022-08-03T08:31:02.537" v="253"/>
          <ac:cxnSpMkLst>
            <pc:docMk/>
            <pc:sldMk cId="1761379028" sldId="3916"/>
            <ac:cxnSpMk id="25" creationId="{452A8B7A-2F37-4FE1-A108-FEC160B7E885}"/>
          </ac:cxnSpMkLst>
        </pc:cxnChg>
      </pc:sldChg>
      <pc:sldChg chg="addSp delSp modSp add del mod modAnim">
        <pc:chgData name="Miuccia Chan" userId="58931361-5f27-4544-af85-c299418c0c3d" providerId="ADAL" clId="{9AA09B8E-DC2D-424A-BC22-9B4E9FA2A73C}" dt="2022-08-03T08:31:15.363" v="258" actId="47"/>
        <pc:sldMkLst>
          <pc:docMk/>
          <pc:sldMk cId="2871411486" sldId="3917"/>
        </pc:sldMkLst>
        <pc:cxnChg chg="add del mod">
          <ac:chgData name="Miuccia Chan" userId="58931361-5f27-4544-af85-c299418c0c3d" providerId="ADAL" clId="{9AA09B8E-DC2D-424A-BC22-9B4E9FA2A73C}" dt="2022-08-03T08:30:24.905" v="249"/>
          <ac:cxnSpMkLst>
            <pc:docMk/>
            <pc:sldMk cId="2871411486" sldId="3917"/>
            <ac:cxnSpMk id="12" creationId="{45640326-E82E-4288-A476-B8B688884225}"/>
          </ac:cxnSpMkLst>
        </pc:cxnChg>
        <pc:cxnChg chg="mod">
          <ac:chgData name="Miuccia Chan" userId="58931361-5f27-4544-af85-c299418c0c3d" providerId="ADAL" clId="{9AA09B8E-DC2D-424A-BC22-9B4E9FA2A73C}" dt="2022-08-03T08:30:23.463" v="247" actId="14100"/>
          <ac:cxnSpMkLst>
            <pc:docMk/>
            <pc:sldMk cId="2871411486" sldId="3917"/>
            <ac:cxnSpMk id="13" creationId="{32501796-850B-404C-93E9-19A2D766512B}"/>
          </ac:cxnSpMkLst>
        </pc:cxnChg>
      </pc:sldChg>
      <pc:sldChg chg="add del">
        <pc:chgData name="Miuccia Chan" userId="58931361-5f27-4544-af85-c299418c0c3d" providerId="ADAL" clId="{9AA09B8E-DC2D-424A-BC22-9B4E9FA2A73C}" dt="2022-08-03T08:39:22.128" v="339" actId="47"/>
        <pc:sldMkLst>
          <pc:docMk/>
          <pc:sldMk cId="3421993766" sldId="3917"/>
        </pc:sldMkLst>
      </pc:sldChg>
      <pc:sldChg chg="modSp add del mod">
        <pc:chgData name="Miuccia Chan" userId="58931361-5f27-4544-af85-c299418c0c3d" providerId="ADAL" clId="{9AA09B8E-DC2D-424A-BC22-9B4E9FA2A73C}" dt="2022-08-03T08:31:15.363" v="258" actId="47"/>
        <pc:sldMkLst>
          <pc:docMk/>
          <pc:sldMk cId="342525825" sldId="3918"/>
        </pc:sldMkLst>
        <pc:cxnChg chg="mod">
          <ac:chgData name="Miuccia Chan" userId="58931361-5f27-4544-af85-c299418c0c3d" providerId="ADAL" clId="{9AA09B8E-DC2D-424A-BC22-9B4E9FA2A73C}" dt="2022-08-03T08:30:32.811" v="251" actId="14100"/>
          <ac:cxnSpMkLst>
            <pc:docMk/>
            <pc:sldMk cId="342525825" sldId="3918"/>
            <ac:cxnSpMk id="13" creationId="{32501796-850B-404C-93E9-19A2D766512B}"/>
          </ac:cxnSpMkLst>
        </pc:cxnChg>
      </pc:sldChg>
      <pc:sldChg chg="add del">
        <pc:chgData name="Miuccia Chan" userId="58931361-5f27-4544-af85-c299418c0c3d" providerId="ADAL" clId="{9AA09B8E-DC2D-424A-BC22-9B4E9FA2A73C}" dt="2022-08-03T08:38:55.048" v="336" actId="47"/>
        <pc:sldMkLst>
          <pc:docMk/>
          <pc:sldMk cId="1631292144" sldId="3918"/>
        </pc:sldMkLst>
      </pc:sldChg>
      <pc:sldChg chg="add del">
        <pc:chgData name="Miuccia Chan" userId="58931361-5f27-4544-af85-c299418c0c3d" providerId="ADAL" clId="{9AA09B8E-DC2D-424A-BC22-9B4E9FA2A73C}" dt="2022-08-03T08:38:34.860" v="327"/>
        <pc:sldMkLst>
          <pc:docMk/>
          <pc:sldMk cId="2767023305" sldId="3918"/>
        </pc:sldMkLst>
      </pc:sldChg>
      <pc:sldChg chg="add del">
        <pc:chgData name="Miuccia Chan" userId="58931361-5f27-4544-af85-c299418c0c3d" providerId="ADAL" clId="{9AA09B8E-DC2D-424A-BC22-9B4E9FA2A73C}" dt="2022-08-03T08:38:31.918" v="325" actId="47"/>
        <pc:sldMkLst>
          <pc:docMk/>
          <pc:sldMk cId="3478274415" sldId="3918"/>
        </pc:sldMkLst>
      </pc:sldChg>
      <pc:sldChg chg="addSp delSp modSp add mod delAnim modAnim">
        <pc:chgData name="Miuccia Chan" userId="58931361-5f27-4544-af85-c299418c0c3d" providerId="ADAL" clId="{9AA09B8E-DC2D-424A-BC22-9B4E9FA2A73C}" dt="2022-08-03T09:12:57.462" v="570"/>
        <pc:sldMkLst>
          <pc:docMk/>
          <pc:sldMk cId="4291164070" sldId="3918"/>
        </pc:sldMkLst>
        <pc:picChg chg="mod">
          <ac:chgData name="Miuccia Chan" userId="58931361-5f27-4544-af85-c299418c0c3d" providerId="ADAL" clId="{9AA09B8E-DC2D-424A-BC22-9B4E9FA2A73C}" dt="2022-08-03T08:44:08.291" v="387" actId="14100"/>
          <ac:picMkLst>
            <pc:docMk/>
            <pc:sldMk cId="4291164070" sldId="3918"/>
            <ac:picMk id="3" creationId="{7B5E204E-54AC-4EC0-8EB8-B5D533A5D9C8}"/>
          </ac:picMkLst>
        </pc:picChg>
        <pc:picChg chg="del">
          <ac:chgData name="Miuccia Chan" userId="58931361-5f27-4544-af85-c299418c0c3d" providerId="ADAL" clId="{9AA09B8E-DC2D-424A-BC22-9B4E9FA2A73C}" dt="2022-08-03T08:43:56.661" v="384" actId="478"/>
          <ac:picMkLst>
            <pc:docMk/>
            <pc:sldMk cId="4291164070" sldId="3918"/>
            <ac:picMk id="5" creationId="{0F738F1C-6487-4054-8540-AF3C10D4F613}"/>
          </ac:picMkLst>
        </pc:picChg>
        <pc:picChg chg="del">
          <ac:chgData name="Miuccia Chan" userId="58931361-5f27-4544-af85-c299418c0c3d" providerId="ADAL" clId="{9AA09B8E-DC2D-424A-BC22-9B4E9FA2A73C}" dt="2022-08-03T08:44:10.547" v="388" actId="478"/>
          <ac:picMkLst>
            <pc:docMk/>
            <pc:sldMk cId="4291164070" sldId="3918"/>
            <ac:picMk id="6" creationId="{AE9163DA-A80A-4421-B68D-11A2B2B247E2}"/>
          </ac:picMkLst>
        </pc:picChg>
        <pc:picChg chg="del">
          <ac:chgData name="Miuccia Chan" userId="58931361-5f27-4544-af85-c299418c0c3d" providerId="ADAL" clId="{9AA09B8E-DC2D-424A-BC22-9B4E9FA2A73C}" dt="2022-08-03T08:40:17.531" v="349" actId="478"/>
          <ac:picMkLst>
            <pc:docMk/>
            <pc:sldMk cId="4291164070" sldId="3918"/>
            <ac:picMk id="18" creationId="{CBE2CBDA-3D16-4053-B771-3AE9E1D9294F}"/>
          </ac:picMkLst>
        </pc:picChg>
        <pc:picChg chg="add mod ord">
          <ac:chgData name="Miuccia Chan" userId="58931361-5f27-4544-af85-c299418c0c3d" providerId="ADAL" clId="{9AA09B8E-DC2D-424A-BC22-9B4E9FA2A73C}" dt="2022-08-03T09:12:39.262" v="566" actId="167"/>
          <ac:picMkLst>
            <pc:docMk/>
            <pc:sldMk cId="4291164070" sldId="3918"/>
            <ac:picMk id="19" creationId="{F5AF12AE-149C-450E-AD75-6E2B474D0815}"/>
          </ac:picMkLst>
        </pc:picChg>
        <pc:picChg chg="add mod">
          <ac:chgData name="Miuccia Chan" userId="58931361-5f27-4544-af85-c299418c0c3d" providerId="ADAL" clId="{9AA09B8E-DC2D-424A-BC22-9B4E9FA2A73C}" dt="2022-08-03T08:43:57.122" v="385"/>
          <ac:picMkLst>
            <pc:docMk/>
            <pc:sldMk cId="4291164070" sldId="3918"/>
            <ac:picMk id="21" creationId="{348B0CD9-3B0E-4209-900E-1F6BF1EB82B2}"/>
          </ac:picMkLst>
        </pc:picChg>
        <pc:cxnChg chg="del">
          <ac:chgData name="Miuccia Chan" userId="58931361-5f27-4544-af85-c299418c0c3d" providerId="ADAL" clId="{9AA09B8E-DC2D-424A-BC22-9B4E9FA2A73C}" dt="2022-08-03T08:40:23.860" v="351" actId="478"/>
          <ac:cxnSpMkLst>
            <pc:docMk/>
            <pc:sldMk cId="4291164070" sldId="3918"/>
            <ac:cxnSpMk id="12" creationId="{C8C77A75-20E0-4714-BEC9-F8C73BA4E0FD}"/>
          </ac:cxnSpMkLst>
        </pc:cxnChg>
        <pc:cxnChg chg="mod">
          <ac:chgData name="Miuccia Chan" userId="58931361-5f27-4544-af85-c299418c0c3d" providerId="ADAL" clId="{9AA09B8E-DC2D-424A-BC22-9B4E9FA2A73C}" dt="2022-08-03T09:12:51.794" v="569" actId="14100"/>
          <ac:cxnSpMkLst>
            <pc:docMk/>
            <pc:sldMk cId="4291164070" sldId="3918"/>
            <ac:cxnSpMk id="13" creationId="{32501796-850B-404C-93E9-19A2D766512B}"/>
          </ac:cxnSpMkLst>
        </pc:cxnChg>
        <pc:cxnChg chg="add mod">
          <ac:chgData name="Miuccia Chan" userId="58931361-5f27-4544-af85-c299418c0c3d" providerId="ADAL" clId="{9AA09B8E-DC2D-424A-BC22-9B4E9FA2A73C}" dt="2022-08-03T08:40:17.929" v="350"/>
          <ac:cxnSpMkLst>
            <pc:docMk/>
            <pc:sldMk cId="4291164070" sldId="3918"/>
            <ac:cxnSpMk id="20" creationId="{001EB321-F8F9-48F7-AC2C-65D2EA35AA49}"/>
          </ac:cxnSpMkLst>
        </pc:cxnChg>
      </pc:sldChg>
      <pc:sldChg chg="addSp delSp modSp add mod delAnim modAnim">
        <pc:chgData name="Miuccia Chan" userId="58931361-5f27-4544-af85-c299418c0c3d" providerId="ADAL" clId="{9AA09B8E-DC2D-424A-BC22-9B4E9FA2A73C}" dt="2022-08-03T09:13:41.887" v="575"/>
        <pc:sldMkLst>
          <pc:docMk/>
          <pc:sldMk cId="2044495221" sldId="3919"/>
        </pc:sldMkLst>
        <pc:picChg chg="del">
          <ac:chgData name="Miuccia Chan" userId="58931361-5f27-4544-af85-c299418c0c3d" providerId="ADAL" clId="{9AA09B8E-DC2D-424A-BC22-9B4E9FA2A73C}" dt="2022-08-03T08:44:17.579" v="390" actId="478"/>
          <ac:picMkLst>
            <pc:docMk/>
            <pc:sldMk cId="2044495221" sldId="3919"/>
            <ac:picMk id="3" creationId="{7B5E204E-54AC-4EC0-8EB8-B5D533A5D9C8}"/>
          </ac:picMkLst>
        </pc:picChg>
        <pc:picChg chg="del">
          <ac:chgData name="Miuccia Chan" userId="58931361-5f27-4544-af85-c299418c0c3d" providerId="ADAL" clId="{9AA09B8E-DC2D-424A-BC22-9B4E9FA2A73C}" dt="2022-08-03T08:44:15.940" v="389" actId="478"/>
          <ac:picMkLst>
            <pc:docMk/>
            <pc:sldMk cId="2044495221" sldId="3919"/>
            <ac:picMk id="5" creationId="{0F738F1C-6487-4054-8540-AF3C10D4F613}"/>
          </ac:picMkLst>
        </pc:picChg>
        <pc:picChg chg="mod">
          <ac:chgData name="Miuccia Chan" userId="58931361-5f27-4544-af85-c299418c0c3d" providerId="ADAL" clId="{9AA09B8E-DC2D-424A-BC22-9B4E9FA2A73C}" dt="2022-08-03T08:44:30.390" v="393" actId="14100"/>
          <ac:picMkLst>
            <pc:docMk/>
            <pc:sldMk cId="2044495221" sldId="3919"/>
            <ac:picMk id="6" creationId="{AE9163DA-A80A-4421-B68D-11A2B2B247E2}"/>
          </ac:picMkLst>
        </pc:picChg>
        <pc:picChg chg="mod">
          <ac:chgData name="Miuccia Chan" userId="58931361-5f27-4544-af85-c299418c0c3d" providerId="ADAL" clId="{9AA09B8E-DC2D-424A-BC22-9B4E9FA2A73C}" dt="2022-08-03T08:44:48.709" v="399" actId="1076"/>
          <ac:picMkLst>
            <pc:docMk/>
            <pc:sldMk cId="2044495221" sldId="3919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9AA09B8E-DC2D-424A-BC22-9B4E9FA2A73C}" dt="2022-08-03T08:44:18.002" v="391"/>
          <ac:picMkLst>
            <pc:docMk/>
            <pc:sldMk cId="2044495221" sldId="3919"/>
            <ac:picMk id="19" creationId="{28BCA650-29BB-4F6F-B071-BFE39130811F}"/>
          </ac:picMkLst>
        </pc:picChg>
        <pc:picChg chg="add mod">
          <ac:chgData name="Miuccia Chan" userId="58931361-5f27-4544-af85-c299418c0c3d" providerId="ADAL" clId="{9AA09B8E-DC2D-424A-BC22-9B4E9FA2A73C}" dt="2022-08-03T08:44:18.002" v="391"/>
          <ac:picMkLst>
            <pc:docMk/>
            <pc:sldMk cId="2044495221" sldId="3919"/>
            <ac:picMk id="20" creationId="{A2575475-31C5-4C00-9144-9ED12A539694}"/>
          </ac:picMkLst>
        </pc:picChg>
        <pc:cxnChg chg="mod">
          <ac:chgData name="Miuccia Chan" userId="58931361-5f27-4544-af85-c299418c0c3d" providerId="ADAL" clId="{9AA09B8E-DC2D-424A-BC22-9B4E9FA2A73C}" dt="2022-08-03T08:44:51.756" v="400" actId="14100"/>
          <ac:cxnSpMkLst>
            <pc:docMk/>
            <pc:sldMk cId="2044495221" sldId="3919"/>
            <ac:cxnSpMk id="12" creationId="{C8C77A75-20E0-4714-BEC9-F8C73BA4E0FD}"/>
          </ac:cxnSpMkLst>
        </pc:cxnChg>
        <pc:cxnChg chg="mod">
          <ac:chgData name="Miuccia Chan" userId="58931361-5f27-4544-af85-c299418c0c3d" providerId="ADAL" clId="{9AA09B8E-DC2D-424A-BC22-9B4E9FA2A73C}" dt="2022-08-03T08:44:40.115" v="395" actId="14100"/>
          <ac:cxnSpMkLst>
            <pc:docMk/>
            <pc:sldMk cId="2044495221" sldId="3919"/>
            <ac:cxnSpMk id="13" creationId="{32501796-850B-404C-93E9-19A2D766512B}"/>
          </ac:cxnSpMkLst>
        </pc:cxnChg>
      </pc:sldChg>
      <pc:sldChg chg="add del">
        <pc:chgData name="Miuccia Chan" userId="58931361-5f27-4544-af85-c299418c0c3d" providerId="ADAL" clId="{9AA09B8E-DC2D-424A-BC22-9B4E9FA2A73C}" dt="2022-08-03T08:50:54.452" v="444" actId="47"/>
        <pc:sldMkLst>
          <pc:docMk/>
          <pc:sldMk cId="94796773" sldId="3920"/>
        </pc:sldMkLst>
      </pc:sldChg>
      <pc:sldChg chg="add del">
        <pc:chgData name="Miuccia Chan" userId="58931361-5f27-4544-af85-c299418c0c3d" providerId="ADAL" clId="{9AA09B8E-DC2D-424A-BC22-9B4E9FA2A73C}" dt="2022-08-03T08:51:52.482" v="457" actId="47"/>
        <pc:sldMkLst>
          <pc:docMk/>
          <pc:sldMk cId="2617958138" sldId="3921"/>
        </pc:sldMkLst>
      </pc:sldChg>
      <pc:sldChg chg="addSp delSp modSp add mod delAnim modAnim addCm modCm">
        <pc:chgData name="Miuccia Chan" userId="58931361-5f27-4544-af85-c299418c0c3d" providerId="ADAL" clId="{9AA09B8E-DC2D-424A-BC22-9B4E9FA2A73C}" dt="2022-08-03T09:05:59.704" v="532"/>
        <pc:sldMkLst>
          <pc:docMk/>
          <pc:sldMk cId="4223457579" sldId="3922"/>
        </pc:sldMkLst>
        <pc:spChg chg="mod">
          <ac:chgData name="Miuccia Chan" userId="58931361-5f27-4544-af85-c299418c0c3d" providerId="ADAL" clId="{9AA09B8E-DC2D-424A-BC22-9B4E9FA2A73C}" dt="2022-08-03T08:51:09.685" v="448" actId="1076"/>
          <ac:spMkLst>
            <pc:docMk/>
            <pc:sldMk cId="4223457579" sldId="3922"/>
            <ac:spMk id="14" creationId="{2E04681F-ED77-4B94-8098-706DE7683D7A}"/>
          </ac:spMkLst>
        </pc:spChg>
        <pc:picChg chg="add del">
          <ac:chgData name="Miuccia Chan" userId="58931361-5f27-4544-af85-c299418c0c3d" providerId="ADAL" clId="{9AA09B8E-DC2D-424A-BC22-9B4E9FA2A73C}" dt="2022-08-03T08:52:03.871" v="464" actId="478"/>
          <ac:picMkLst>
            <pc:docMk/>
            <pc:sldMk cId="4223457579" sldId="3922"/>
            <ac:picMk id="3" creationId="{5D59A90C-E6F5-45D4-9D6C-712F6EA73FC5}"/>
          </ac:picMkLst>
        </pc:picChg>
        <pc:picChg chg="del">
          <ac:chgData name="Miuccia Chan" userId="58931361-5f27-4544-af85-c299418c0c3d" providerId="ADAL" clId="{9AA09B8E-DC2D-424A-BC22-9B4E9FA2A73C}" dt="2022-08-03T08:52:05.333" v="465" actId="478"/>
          <ac:picMkLst>
            <pc:docMk/>
            <pc:sldMk cId="4223457579" sldId="3922"/>
            <ac:picMk id="6" creationId="{229B138F-45DD-4310-8D6E-54DDD477B028}"/>
          </ac:picMkLst>
        </pc:picChg>
        <pc:picChg chg="del">
          <ac:chgData name="Miuccia Chan" userId="58931361-5f27-4544-af85-c299418c0c3d" providerId="ADAL" clId="{9AA09B8E-DC2D-424A-BC22-9B4E9FA2A73C}" dt="2022-08-03T08:52:06.278" v="466" actId="478"/>
          <ac:picMkLst>
            <pc:docMk/>
            <pc:sldMk cId="4223457579" sldId="3922"/>
            <ac:picMk id="9" creationId="{A3047818-353F-4FE6-B92A-F4E8E04446BA}"/>
          </ac:picMkLst>
        </pc:picChg>
        <pc:picChg chg="del">
          <ac:chgData name="Miuccia Chan" userId="58931361-5f27-4544-af85-c299418c0c3d" providerId="ADAL" clId="{9AA09B8E-DC2D-424A-BC22-9B4E9FA2A73C}" dt="2022-08-03T08:52:07.014" v="467" actId="478"/>
          <ac:picMkLst>
            <pc:docMk/>
            <pc:sldMk cId="4223457579" sldId="3922"/>
            <ac:picMk id="13" creationId="{B86DB3A1-CE1A-4DDA-BFE6-63D0DB7DBA4C}"/>
          </ac:picMkLst>
        </pc:picChg>
        <pc:picChg chg="del">
          <ac:chgData name="Miuccia Chan" userId="58931361-5f27-4544-af85-c299418c0c3d" providerId="ADAL" clId="{9AA09B8E-DC2D-424A-BC22-9B4E9FA2A73C}" dt="2022-08-03T08:52:07.830" v="468" actId="478"/>
          <ac:picMkLst>
            <pc:docMk/>
            <pc:sldMk cId="4223457579" sldId="3922"/>
            <ac:picMk id="16" creationId="{6E2FE800-6C93-4FE7-8AF1-8DDE5471C840}"/>
          </ac:picMkLst>
        </pc:picChg>
        <pc:picChg chg="add mod ord">
          <ac:chgData name="Miuccia Chan" userId="58931361-5f27-4544-af85-c299418c0c3d" providerId="ADAL" clId="{9AA09B8E-DC2D-424A-BC22-9B4E9FA2A73C}" dt="2022-08-03T08:54:29.443" v="493" actId="167"/>
          <ac:picMkLst>
            <pc:docMk/>
            <pc:sldMk cId="4223457579" sldId="3922"/>
            <ac:picMk id="17" creationId="{B46E7C2A-7878-4597-98E8-18E8F30ACEF1}"/>
          </ac:picMkLst>
        </pc:picChg>
        <pc:picChg chg="del">
          <ac:chgData name="Miuccia Chan" userId="58931361-5f27-4544-af85-c299418c0c3d" providerId="ADAL" clId="{9AA09B8E-DC2D-424A-BC22-9B4E9FA2A73C}" dt="2022-08-03T08:54:23.871" v="490" actId="478"/>
          <ac:picMkLst>
            <pc:docMk/>
            <pc:sldMk cId="4223457579" sldId="3922"/>
            <ac:picMk id="25" creationId="{13A5B1FB-C192-4A2C-A009-D7E70CA495E3}"/>
          </ac:picMkLst>
        </pc:picChg>
        <pc:cxnChg chg="mod">
          <ac:chgData name="Miuccia Chan" userId="58931361-5f27-4544-af85-c299418c0c3d" providerId="ADAL" clId="{9AA09B8E-DC2D-424A-BC22-9B4E9FA2A73C}" dt="2022-08-03T08:54:36.937" v="496" actId="14100"/>
          <ac:cxnSpMkLst>
            <pc:docMk/>
            <pc:sldMk cId="4223457579" sldId="3922"/>
            <ac:cxnSpMk id="26" creationId="{167D4661-1708-4162-A6DE-A8CCCA357743}"/>
          </ac:cxnSpMkLst>
        </pc:cxnChg>
      </pc:sldChg>
      <pc:sldChg chg="delSp modSp add mod modAnim">
        <pc:chgData name="Miuccia Chan" userId="58931361-5f27-4544-af85-c299418c0c3d" providerId="ADAL" clId="{9AA09B8E-DC2D-424A-BC22-9B4E9FA2A73C}" dt="2022-08-03T09:06:31.028" v="535"/>
        <pc:sldMkLst>
          <pc:docMk/>
          <pc:sldMk cId="730302648" sldId="3923"/>
        </pc:sldMkLst>
        <pc:spChg chg="mod">
          <ac:chgData name="Miuccia Chan" userId="58931361-5f27-4544-af85-c299418c0c3d" providerId="ADAL" clId="{9AA09B8E-DC2D-424A-BC22-9B4E9FA2A73C}" dt="2022-08-03T08:51:39.461" v="454" actId="1076"/>
          <ac:spMkLst>
            <pc:docMk/>
            <pc:sldMk cId="730302648" sldId="3923"/>
            <ac:spMk id="14" creationId="{2E04681F-ED77-4B94-8098-706DE7683D7A}"/>
          </ac:spMkLst>
        </pc:spChg>
        <pc:picChg chg="del">
          <ac:chgData name="Miuccia Chan" userId="58931361-5f27-4544-af85-c299418c0c3d" providerId="ADAL" clId="{9AA09B8E-DC2D-424A-BC22-9B4E9FA2A73C}" dt="2022-08-03T08:52:09.853" v="469" actId="478"/>
          <ac:picMkLst>
            <pc:docMk/>
            <pc:sldMk cId="730302648" sldId="3923"/>
            <ac:picMk id="9" creationId="{A3047818-353F-4FE6-B92A-F4E8E04446BA}"/>
          </ac:picMkLst>
        </pc:picChg>
        <pc:picChg chg="del">
          <ac:chgData name="Miuccia Chan" userId="58931361-5f27-4544-af85-c299418c0c3d" providerId="ADAL" clId="{9AA09B8E-DC2D-424A-BC22-9B4E9FA2A73C}" dt="2022-08-03T08:52:10.365" v="470" actId="478"/>
          <ac:picMkLst>
            <pc:docMk/>
            <pc:sldMk cId="730302648" sldId="3923"/>
            <ac:picMk id="13" creationId="{B86DB3A1-CE1A-4DDA-BFE6-63D0DB7DBA4C}"/>
          </ac:picMkLst>
        </pc:picChg>
        <pc:picChg chg="del">
          <ac:chgData name="Miuccia Chan" userId="58931361-5f27-4544-af85-c299418c0c3d" providerId="ADAL" clId="{9AA09B8E-DC2D-424A-BC22-9B4E9FA2A73C}" dt="2022-08-03T08:52:10.894" v="471" actId="478"/>
          <ac:picMkLst>
            <pc:docMk/>
            <pc:sldMk cId="730302648" sldId="3923"/>
            <ac:picMk id="16" creationId="{6E2FE800-6C93-4FE7-8AF1-8DDE5471C840}"/>
          </ac:picMkLst>
        </pc:picChg>
        <pc:picChg chg="mod modCrop">
          <ac:chgData name="Miuccia Chan" userId="58931361-5f27-4544-af85-c299418c0c3d" providerId="ADAL" clId="{9AA09B8E-DC2D-424A-BC22-9B4E9FA2A73C}" dt="2022-08-03T08:56:28.831" v="502" actId="1076"/>
          <ac:picMkLst>
            <pc:docMk/>
            <pc:sldMk cId="730302648" sldId="3923"/>
            <ac:picMk id="25" creationId="{13A5B1FB-C192-4A2C-A009-D7E70CA495E3}"/>
          </ac:picMkLst>
        </pc:picChg>
        <pc:cxnChg chg="mod">
          <ac:chgData name="Miuccia Chan" userId="58931361-5f27-4544-af85-c299418c0c3d" providerId="ADAL" clId="{9AA09B8E-DC2D-424A-BC22-9B4E9FA2A73C}" dt="2022-08-03T08:56:38.494" v="504" actId="14100"/>
          <ac:cxnSpMkLst>
            <pc:docMk/>
            <pc:sldMk cId="730302648" sldId="3923"/>
            <ac:cxnSpMk id="26" creationId="{167D4661-1708-4162-A6DE-A8CCCA357743}"/>
          </ac:cxnSpMkLst>
        </pc:cxnChg>
      </pc:sldChg>
      <pc:sldChg chg="addSp delSp modSp add mod delAnim modAnim">
        <pc:chgData name="Miuccia Chan" userId="58931361-5f27-4544-af85-c299418c0c3d" providerId="ADAL" clId="{9AA09B8E-DC2D-424A-BC22-9B4E9FA2A73C}" dt="2022-08-03T09:06:42.621" v="538"/>
        <pc:sldMkLst>
          <pc:docMk/>
          <pc:sldMk cId="2765801208" sldId="3924"/>
        </pc:sldMkLst>
        <pc:spChg chg="mod">
          <ac:chgData name="Miuccia Chan" userId="58931361-5f27-4544-af85-c299418c0c3d" providerId="ADAL" clId="{9AA09B8E-DC2D-424A-BC22-9B4E9FA2A73C}" dt="2022-08-03T08:51:33.854" v="453" actId="1076"/>
          <ac:spMkLst>
            <pc:docMk/>
            <pc:sldMk cId="2765801208" sldId="3924"/>
            <ac:spMk id="14" creationId="{2E04681F-ED77-4B94-8098-706DE7683D7A}"/>
          </ac:spMkLst>
        </pc:spChg>
        <pc:picChg chg="del">
          <ac:chgData name="Miuccia Chan" userId="58931361-5f27-4544-af85-c299418c0c3d" providerId="ADAL" clId="{9AA09B8E-DC2D-424A-BC22-9B4E9FA2A73C}" dt="2022-08-03T08:52:13.182" v="472" actId="478"/>
          <ac:picMkLst>
            <pc:docMk/>
            <pc:sldMk cId="2765801208" sldId="3924"/>
            <ac:picMk id="13" creationId="{B86DB3A1-CE1A-4DDA-BFE6-63D0DB7DBA4C}"/>
          </ac:picMkLst>
        </pc:picChg>
        <pc:picChg chg="del">
          <ac:chgData name="Miuccia Chan" userId="58931361-5f27-4544-af85-c299418c0c3d" providerId="ADAL" clId="{9AA09B8E-DC2D-424A-BC22-9B4E9FA2A73C}" dt="2022-08-03T08:52:13.622" v="473" actId="478"/>
          <ac:picMkLst>
            <pc:docMk/>
            <pc:sldMk cId="2765801208" sldId="3924"/>
            <ac:picMk id="16" creationId="{6E2FE800-6C93-4FE7-8AF1-8DDE5471C840}"/>
          </ac:picMkLst>
        </pc:picChg>
        <pc:picChg chg="add mod">
          <ac:chgData name="Miuccia Chan" userId="58931361-5f27-4544-af85-c299418c0c3d" providerId="ADAL" clId="{9AA09B8E-DC2D-424A-BC22-9B4E9FA2A73C}" dt="2022-08-03T08:56:52.128" v="509" actId="1076"/>
          <ac:picMkLst>
            <pc:docMk/>
            <pc:sldMk cId="2765801208" sldId="3924"/>
            <ac:picMk id="17" creationId="{69708E37-541C-41E9-9B2E-C0BAE80CBDC6}"/>
          </ac:picMkLst>
        </pc:picChg>
        <pc:picChg chg="del">
          <ac:chgData name="Miuccia Chan" userId="58931361-5f27-4544-af85-c299418c0c3d" providerId="ADAL" clId="{9AA09B8E-DC2D-424A-BC22-9B4E9FA2A73C}" dt="2022-08-03T08:56:46.088" v="505" actId="478"/>
          <ac:picMkLst>
            <pc:docMk/>
            <pc:sldMk cId="2765801208" sldId="3924"/>
            <ac:picMk id="25" creationId="{13A5B1FB-C192-4A2C-A009-D7E70CA495E3}"/>
          </ac:picMkLst>
        </pc:picChg>
        <pc:cxnChg chg="add mod">
          <ac:chgData name="Miuccia Chan" userId="58931361-5f27-4544-af85-c299418c0c3d" providerId="ADAL" clId="{9AA09B8E-DC2D-424A-BC22-9B4E9FA2A73C}" dt="2022-08-03T08:56:56.126" v="511" actId="14100"/>
          <ac:cxnSpMkLst>
            <pc:docMk/>
            <pc:sldMk cId="2765801208" sldId="3924"/>
            <ac:cxnSpMk id="21" creationId="{669E9A18-DF9E-4B3B-A30F-974FD941F319}"/>
          </ac:cxnSpMkLst>
        </pc:cxnChg>
        <pc:cxnChg chg="del">
          <ac:chgData name="Miuccia Chan" userId="58931361-5f27-4544-af85-c299418c0c3d" providerId="ADAL" clId="{9AA09B8E-DC2D-424A-BC22-9B4E9FA2A73C}" dt="2022-08-03T08:56:48.585" v="506" actId="478"/>
          <ac:cxnSpMkLst>
            <pc:docMk/>
            <pc:sldMk cId="2765801208" sldId="3924"/>
            <ac:cxnSpMk id="26" creationId="{167D4661-1708-4162-A6DE-A8CCCA357743}"/>
          </ac:cxnSpMkLst>
        </pc:cxnChg>
      </pc:sldChg>
      <pc:sldChg chg="addSp delSp modSp add mod delAnim modAnim">
        <pc:chgData name="Miuccia Chan" userId="58931361-5f27-4544-af85-c299418c0c3d" providerId="ADAL" clId="{9AA09B8E-DC2D-424A-BC22-9B4E9FA2A73C}" dt="2022-08-03T09:07:14.572" v="542"/>
        <pc:sldMkLst>
          <pc:docMk/>
          <pc:sldMk cId="2924942127" sldId="3925"/>
        </pc:sldMkLst>
        <pc:spChg chg="mod">
          <ac:chgData name="Miuccia Chan" userId="58931361-5f27-4544-af85-c299418c0c3d" providerId="ADAL" clId="{9AA09B8E-DC2D-424A-BC22-9B4E9FA2A73C}" dt="2022-08-03T08:52:25.878" v="475" actId="1076"/>
          <ac:spMkLst>
            <pc:docMk/>
            <pc:sldMk cId="2924942127" sldId="3925"/>
            <ac:spMk id="14" creationId="{2E04681F-ED77-4B94-8098-706DE7683D7A}"/>
          </ac:spMkLst>
        </pc:spChg>
        <pc:picChg chg="del">
          <ac:chgData name="Miuccia Chan" userId="58931361-5f27-4544-af85-c299418c0c3d" providerId="ADAL" clId="{9AA09B8E-DC2D-424A-BC22-9B4E9FA2A73C}" dt="2022-08-03T08:52:27.198" v="476" actId="478"/>
          <ac:picMkLst>
            <pc:docMk/>
            <pc:sldMk cId="2924942127" sldId="3925"/>
            <ac:picMk id="16" creationId="{6E2FE800-6C93-4FE7-8AF1-8DDE5471C840}"/>
          </ac:picMkLst>
        </pc:picChg>
        <pc:picChg chg="add mod ord">
          <ac:chgData name="Miuccia Chan" userId="58931361-5f27-4544-af85-c299418c0c3d" providerId="ADAL" clId="{9AA09B8E-DC2D-424A-BC22-9B4E9FA2A73C}" dt="2022-08-03T08:57:06.325" v="514" actId="167"/>
          <ac:picMkLst>
            <pc:docMk/>
            <pc:sldMk cId="2924942127" sldId="3925"/>
            <ac:picMk id="17" creationId="{849507CC-7BBA-4BC9-B824-369EDF9B25D3}"/>
          </ac:picMkLst>
        </pc:picChg>
        <pc:picChg chg="del">
          <ac:chgData name="Miuccia Chan" userId="58931361-5f27-4544-af85-c299418c0c3d" providerId="ADAL" clId="{9AA09B8E-DC2D-424A-BC22-9B4E9FA2A73C}" dt="2022-08-03T08:57:03.425" v="512" actId="478"/>
          <ac:picMkLst>
            <pc:docMk/>
            <pc:sldMk cId="2924942127" sldId="3925"/>
            <ac:picMk id="25" creationId="{13A5B1FB-C192-4A2C-A009-D7E70CA495E3}"/>
          </ac:picMkLst>
        </pc:picChg>
        <pc:cxnChg chg="mod">
          <ac:chgData name="Miuccia Chan" userId="58931361-5f27-4544-af85-c299418c0c3d" providerId="ADAL" clId="{9AA09B8E-DC2D-424A-BC22-9B4E9FA2A73C}" dt="2022-08-03T08:57:35.063" v="519" actId="1076"/>
          <ac:cxnSpMkLst>
            <pc:docMk/>
            <pc:sldMk cId="2924942127" sldId="3925"/>
            <ac:cxnSpMk id="26" creationId="{167D4661-1708-4162-A6DE-A8CCCA357743}"/>
          </ac:cxnSpMkLst>
        </pc:cxnChg>
      </pc:sldChg>
      <pc:sldChg chg="addSp delSp modSp add mod delAnim modAnim">
        <pc:chgData name="Miuccia Chan" userId="58931361-5f27-4544-af85-c299418c0c3d" providerId="ADAL" clId="{9AA09B8E-DC2D-424A-BC22-9B4E9FA2A73C}" dt="2022-08-03T09:07:39.730" v="546"/>
        <pc:sldMkLst>
          <pc:docMk/>
          <pc:sldMk cId="3280451611" sldId="3926"/>
        </pc:sldMkLst>
        <pc:picChg chg="add mod ord">
          <ac:chgData name="Miuccia Chan" userId="58931361-5f27-4544-af85-c299418c0c3d" providerId="ADAL" clId="{9AA09B8E-DC2D-424A-BC22-9B4E9FA2A73C}" dt="2022-08-03T08:57:49.012" v="522" actId="167"/>
          <ac:picMkLst>
            <pc:docMk/>
            <pc:sldMk cId="3280451611" sldId="3926"/>
            <ac:picMk id="17" creationId="{D1672572-61A9-46D9-8798-2B75EBABBB09}"/>
          </ac:picMkLst>
        </pc:picChg>
        <pc:picChg chg="del mod modCrop">
          <ac:chgData name="Miuccia Chan" userId="58931361-5f27-4544-af85-c299418c0c3d" providerId="ADAL" clId="{9AA09B8E-DC2D-424A-BC22-9B4E9FA2A73C}" dt="2022-08-03T08:57:46.257" v="520" actId="478"/>
          <ac:picMkLst>
            <pc:docMk/>
            <pc:sldMk cId="3280451611" sldId="3926"/>
            <ac:picMk id="25" creationId="{13A5B1FB-C192-4A2C-A009-D7E70CA495E3}"/>
          </ac:picMkLst>
        </pc:picChg>
        <pc:cxnChg chg="mod">
          <ac:chgData name="Miuccia Chan" userId="58931361-5f27-4544-af85-c299418c0c3d" providerId="ADAL" clId="{9AA09B8E-DC2D-424A-BC22-9B4E9FA2A73C}" dt="2022-08-03T08:58:04.879" v="525" actId="1076"/>
          <ac:cxnSpMkLst>
            <pc:docMk/>
            <pc:sldMk cId="3280451611" sldId="3926"/>
            <ac:cxnSpMk id="26" creationId="{167D4661-1708-4162-A6DE-A8CCCA357743}"/>
          </ac:cxnSpMkLst>
        </pc:cxnChg>
      </pc:sldChg>
      <pc:sldChg chg="addSp delSp modSp add mod delAnim modAnim">
        <pc:chgData name="Miuccia Chan" userId="58931361-5f27-4544-af85-c299418c0c3d" providerId="ADAL" clId="{9AA09B8E-DC2D-424A-BC22-9B4E9FA2A73C}" dt="2022-08-03T09:20:28.733" v="636"/>
        <pc:sldMkLst>
          <pc:docMk/>
          <pc:sldMk cId="1890555769" sldId="3927"/>
        </pc:sldMkLst>
        <pc:picChg chg="del mod modCrop">
          <ac:chgData name="Miuccia Chan" userId="58931361-5f27-4544-af85-c299418c0c3d" providerId="ADAL" clId="{9AA09B8E-DC2D-424A-BC22-9B4E9FA2A73C}" dt="2022-08-03T09:20:12.549" v="631" actId="478"/>
          <ac:picMkLst>
            <pc:docMk/>
            <pc:sldMk cId="1890555769" sldId="3927"/>
            <ac:picMk id="5" creationId="{0F738F1C-6487-4054-8540-AF3C10D4F613}"/>
          </ac:picMkLst>
        </pc:picChg>
        <pc:picChg chg="add mod modCrop">
          <ac:chgData name="Miuccia Chan" userId="58931361-5f27-4544-af85-c299418c0c3d" providerId="ADAL" clId="{9AA09B8E-DC2D-424A-BC22-9B4E9FA2A73C}" dt="2022-08-03T09:20:09.756" v="630" actId="732"/>
          <ac:picMkLst>
            <pc:docMk/>
            <pc:sldMk cId="1890555769" sldId="3927"/>
            <ac:picMk id="18" creationId="{2E1FE879-6653-4AFA-A163-BFBD4226BA07}"/>
          </ac:picMkLst>
        </pc:picChg>
        <pc:picChg chg="add mod">
          <ac:chgData name="Miuccia Chan" userId="58931361-5f27-4544-af85-c299418c0c3d" providerId="ADAL" clId="{9AA09B8E-DC2D-424A-BC22-9B4E9FA2A73C}" dt="2022-08-03T09:20:12.940" v="632"/>
          <ac:picMkLst>
            <pc:docMk/>
            <pc:sldMk cId="1890555769" sldId="3927"/>
            <ac:picMk id="20" creationId="{EC13DAE3-12B7-4B2E-B887-55A319169905}"/>
          </ac:picMkLst>
        </pc:picChg>
        <pc:picChg chg="add mod">
          <ac:chgData name="Miuccia Chan" userId="58931361-5f27-4544-af85-c299418c0c3d" providerId="ADAL" clId="{9AA09B8E-DC2D-424A-BC22-9B4E9FA2A73C}" dt="2022-08-03T09:20:12.940" v="632"/>
          <ac:picMkLst>
            <pc:docMk/>
            <pc:sldMk cId="1890555769" sldId="3927"/>
            <ac:picMk id="21" creationId="{6DA027B5-BD0C-4510-9A8E-0DDDE5F0826F}"/>
          </ac:picMkLst>
        </pc:picChg>
        <pc:cxnChg chg="del">
          <ac:chgData name="Miuccia Chan" userId="58931361-5f27-4544-af85-c299418c0c3d" providerId="ADAL" clId="{9AA09B8E-DC2D-424A-BC22-9B4E9FA2A73C}" dt="2022-08-03T09:20:21.213" v="633" actId="478"/>
          <ac:cxnSpMkLst>
            <pc:docMk/>
            <pc:sldMk cId="1890555769" sldId="3927"/>
            <ac:cxnSpMk id="13" creationId="{32501796-850B-404C-93E9-19A2D766512B}"/>
          </ac:cxnSpMkLst>
        </pc:cxnChg>
        <pc:cxnChg chg="del">
          <ac:chgData name="Miuccia Chan" userId="58931361-5f27-4544-af85-c299418c0c3d" providerId="ADAL" clId="{9AA09B8E-DC2D-424A-BC22-9B4E9FA2A73C}" dt="2022-08-03T09:20:22.327" v="634" actId="478"/>
          <ac:cxnSpMkLst>
            <pc:docMk/>
            <pc:sldMk cId="1890555769" sldId="3927"/>
            <ac:cxnSpMk id="19" creationId="{53B398C5-F83D-464A-B9D6-6958076C9C39}"/>
          </ac:cxnSpMkLst>
        </pc:cxnChg>
        <pc:cxnChg chg="del">
          <ac:chgData name="Miuccia Chan" userId="58931361-5f27-4544-af85-c299418c0c3d" providerId="ADAL" clId="{9AA09B8E-DC2D-424A-BC22-9B4E9FA2A73C}" dt="2022-08-03T09:20:23.280" v="635" actId="478"/>
          <ac:cxnSpMkLst>
            <pc:docMk/>
            <pc:sldMk cId="1890555769" sldId="3927"/>
            <ac:cxnSpMk id="22" creationId="{F61A1D6D-2EFD-4DF9-AE12-95B0EEA269D8}"/>
          </ac:cxnSpMkLst>
        </pc:cxnChg>
      </pc:sldChg>
      <pc:sldChg chg="delSp modSp add mod ord delAnim modAnim">
        <pc:chgData name="Miuccia Chan" userId="58931361-5f27-4544-af85-c299418c0c3d" providerId="ADAL" clId="{9AA09B8E-DC2D-424A-BC22-9B4E9FA2A73C}" dt="2022-08-03T09:20:39.446" v="637"/>
        <pc:sldMkLst>
          <pc:docMk/>
          <pc:sldMk cId="1891032139" sldId="3928"/>
        </pc:sldMkLst>
        <pc:picChg chg="mod modCrop">
          <ac:chgData name="Miuccia Chan" userId="58931361-5f27-4544-af85-c299418c0c3d" providerId="ADAL" clId="{9AA09B8E-DC2D-424A-BC22-9B4E9FA2A73C}" dt="2022-08-03T09:16:17.108" v="587" actId="732"/>
          <ac:picMkLst>
            <pc:docMk/>
            <pc:sldMk cId="1891032139" sldId="3928"/>
            <ac:picMk id="5" creationId="{0F738F1C-6487-4054-8540-AF3C10D4F613}"/>
          </ac:picMkLst>
        </pc:picChg>
        <pc:cxnChg chg="del">
          <ac:chgData name="Miuccia Chan" userId="58931361-5f27-4544-af85-c299418c0c3d" providerId="ADAL" clId="{9AA09B8E-DC2D-424A-BC22-9B4E9FA2A73C}" dt="2022-08-03T09:16:30.510" v="590" actId="478"/>
          <ac:cxnSpMkLst>
            <pc:docMk/>
            <pc:sldMk cId="1891032139" sldId="3928"/>
            <ac:cxnSpMk id="22" creationId="{F61A1D6D-2EFD-4DF9-AE12-95B0EEA269D8}"/>
          </ac:cxnSpMkLst>
        </pc:cxnChg>
        <pc:cxnChg chg="del">
          <ac:chgData name="Miuccia Chan" userId="58931361-5f27-4544-af85-c299418c0c3d" providerId="ADAL" clId="{9AA09B8E-DC2D-424A-BC22-9B4E9FA2A73C}" dt="2022-08-03T09:16:31.407" v="591" actId="478"/>
          <ac:cxnSpMkLst>
            <pc:docMk/>
            <pc:sldMk cId="1891032139" sldId="3928"/>
            <ac:cxnSpMk id="23" creationId="{79D711DA-3AC1-46AA-B7BA-89FBF609C0F7}"/>
          </ac:cxnSpMkLst>
        </pc:cxnChg>
      </pc:sldChg>
    </pc:docChg>
  </pc:docChgLst>
  <pc:docChgLst>
    <pc:chgData name="Silvia Chan" userId="455a070d-940c-4368-bfe1-1d4b72fc45c7" providerId="ADAL" clId="{7FEB2147-28AE-472F-9805-CBA987B8B018}"/>
    <pc:docChg chg="modSld">
      <pc:chgData name="Silvia Chan" userId="455a070d-940c-4368-bfe1-1d4b72fc45c7" providerId="ADAL" clId="{7FEB2147-28AE-472F-9805-CBA987B8B018}" dt="2022-08-04T10:36:59.322" v="4" actId="1037"/>
      <pc:docMkLst>
        <pc:docMk/>
      </pc:docMkLst>
      <pc:sldChg chg="modSp mod">
        <pc:chgData name="Silvia Chan" userId="455a070d-940c-4368-bfe1-1d4b72fc45c7" providerId="ADAL" clId="{7FEB2147-28AE-472F-9805-CBA987B8B018}" dt="2022-08-04T10:36:59.322" v="4" actId="1037"/>
        <pc:sldMkLst>
          <pc:docMk/>
          <pc:sldMk cId="4223457579" sldId="3922"/>
        </pc:sldMkLst>
        <pc:cxnChg chg="mod">
          <ac:chgData name="Silvia Chan" userId="455a070d-940c-4368-bfe1-1d4b72fc45c7" providerId="ADAL" clId="{7FEB2147-28AE-472F-9805-CBA987B8B018}" dt="2022-08-04T10:36:59.322" v="4" actId="1037"/>
          <ac:cxnSpMkLst>
            <pc:docMk/>
            <pc:sldMk cId="4223457579" sldId="3922"/>
            <ac:cxnSpMk id="26" creationId="{167D4661-1708-4162-A6DE-A8CCCA35774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4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4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0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056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slide" Target="slide1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5.png"/><Relationship Id="rId7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slide" Target="slide1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4" Type="http://schemas.openxmlformats.org/officeDocument/2006/relationships/image" Target="../media/image40.png"/><Relationship Id="rId9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8.png"/><Relationship Id="rId7" Type="http://schemas.openxmlformats.org/officeDocument/2006/relationships/slide" Target="slide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52.png"/><Relationship Id="rId10" Type="http://schemas.openxmlformats.org/officeDocument/2006/relationships/slide" Target="slide17.xml"/><Relationship Id="rId4" Type="http://schemas.openxmlformats.org/officeDocument/2006/relationships/image" Target="../media/image50.png"/><Relationship Id="rId9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11" Type="http://schemas.openxmlformats.org/officeDocument/2006/relationships/slide" Target="slide17.xml"/><Relationship Id="rId5" Type="http://schemas.openxmlformats.org/officeDocument/2006/relationships/image" Target="../media/image52.png"/><Relationship Id="rId10" Type="http://schemas.openxmlformats.org/officeDocument/2006/relationships/slide" Target="slide9.xml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17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980282" cy="523220"/>
            <a:chOff x="5054600" y="2905780"/>
            <a:chExt cx="2980282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1"/>
              <a:ext cx="2980282" cy="459287"/>
            </a:xfrm>
            <a:prstGeom prst="round1Rect">
              <a:avLst>
                <a:gd name="adj" fmla="val 40814"/>
              </a:avLst>
            </a:prstGeom>
            <a:solidFill>
              <a:srgbClr val="594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883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Comprehension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35116-63DD-4662-8241-C53EBD9CCF31}"/>
              </a:ext>
            </a:extLst>
          </p:cNvPr>
          <p:cNvSpPr txBox="1"/>
          <p:nvPr/>
        </p:nvSpPr>
        <p:spPr>
          <a:xfrm>
            <a:off x="3429625" y="3635603"/>
            <a:ext cx="552433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tiny world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2F034-2432-BB4A-341D-95908FE0BD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9433807" y="994825"/>
            <a:ext cx="2740599" cy="10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B9742-525C-9AF8-A7F5-0659CACF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80907" y="244156"/>
            <a:ext cx="9071890" cy="298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E505C6-FBA6-0A56-21B5-16F465D080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5439" y="1470344"/>
            <a:ext cx="288000" cy="313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993" y="2052819"/>
            <a:ext cx="288000" cy="313264"/>
          </a:xfrm>
          <a:prstGeom prst="rect">
            <a:avLst/>
          </a:prstGeom>
        </p:spPr>
      </p:pic>
      <p:sp>
        <p:nvSpPr>
          <p:cNvPr id="2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16A85391-2657-774E-05F7-DB8F97EC963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F9ED502-1D6E-E804-2915-21B9BE71E561}"/>
              </a:ext>
            </a:extLst>
          </p:cNvPr>
          <p:cNvSpPr/>
          <p:nvPr/>
        </p:nvSpPr>
        <p:spPr>
          <a:xfrm>
            <a:off x="1639203" y="208763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749EA-D904-C872-BBCF-DB0AA4B0A6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006" y="3528682"/>
            <a:ext cx="6963144" cy="32411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55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4D1A4A-4302-1AB6-335C-F6707F5A5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006" y="3528682"/>
            <a:ext cx="6963144" cy="32411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96E3F-1C91-815B-A97E-1B318456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0907" y="244156"/>
            <a:ext cx="9071890" cy="298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B6221-CBAB-44CF-DFB5-A7D5F300BF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5439" y="1470344"/>
            <a:ext cx="288000" cy="313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6FF47-57CC-9EAD-AB43-A70403D348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993" y="2052819"/>
            <a:ext cx="288000" cy="313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6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6743C-7EBA-4D30-8960-D1629FBB1AC2}"/>
              </a:ext>
            </a:extLst>
          </p:cNvPr>
          <p:cNvCxnSpPr>
            <a:cxnSpLocks/>
          </p:cNvCxnSpPr>
          <p:nvPr/>
        </p:nvCxnSpPr>
        <p:spPr>
          <a:xfrm>
            <a:off x="7084495" y="5509382"/>
            <a:ext cx="80643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7E48DE6-5F5E-4C49-A8C0-23B79AC55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0361" y="2641235"/>
            <a:ext cx="297870" cy="324000"/>
          </a:xfrm>
          <a:prstGeom prst="rect">
            <a:avLst/>
          </a:prstGeom>
        </p:spPr>
      </p:pic>
      <p:sp>
        <p:nvSpPr>
          <p:cNvPr id="2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3F6682AD-63F9-534A-EB92-8349B895ACA0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FCA9982-B958-B3CC-5A07-45A93A002472}"/>
              </a:ext>
            </a:extLst>
          </p:cNvPr>
          <p:cNvSpPr/>
          <p:nvPr/>
        </p:nvSpPr>
        <p:spPr>
          <a:xfrm>
            <a:off x="1639203" y="266337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F937FF-8E9D-7E64-4862-64709F03CD3D}"/>
              </a:ext>
            </a:extLst>
          </p:cNvPr>
          <p:cNvCxnSpPr>
            <a:cxnSpLocks/>
          </p:cNvCxnSpPr>
          <p:nvPr/>
        </p:nvCxnSpPr>
        <p:spPr>
          <a:xfrm>
            <a:off x="3816361" y="5898848"/>
            <a:ext cx="3348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77DF5-59E7-55ED-ADAD-137E79FFB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205931" y="2817795"/>
            <a:ext cx="7780138" cy="36214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2494387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99432" y="568442"/>
            <a:ext cx="9793133" cy="16809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01796-850B-404C-93E9-19A2D766512B}"/>
              </a:ext>
            </a:extLst>
          </p:cNvPr>
          <p:cNvCxnSpPr>
            <a:cxnSpLocks/>
          </p:cNvCxnSpPr>
          <p:nvPr/>
        </p:nvCxnSpPr>
        <p:spPr>
          <a:xfrm>
            <a:off x="4923238" y="4583363"/>
            <a:ext cx="245969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887855" y="948733"/>
            <a:ext cx="9044710" cy="377624"/>
          </a:xfrm>
          <a:prstGeom prst="rect">
            <a:avLst/>
          </a:prstGeom>
        </p:spPr>
      </p:pic>
      <p:sp>
        <p:nvSpPr>
          <p:cNvPr id="2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BE418755-0A12-486E-C905-FC191231B749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799AB8-28ED-2453-7793-F5953D933A2F}"/>
              </a:ext>
            </a:extLst>
          </p:cNvPr>
          <p:cNvCxnSpPr>
            <a:cxnSpLocks/>
          </p:cNvCxnSpPr>
          <p:nvPr/>
        </p:nvCxnSpPr>
        <p:spPr>
          <a:xfrm>
            <a:off x="3709530" y="5022574"/>
            <a:ext cx="310895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698A384-9580-C2A1-F071-B467FBA165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178" y="1326357"/>
            <a:ext cx="9053461" cy="4008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712B41-EE3F-2635-D9AC-4298E1315A52}"/>
              </a:ext>
            </a:extLst>
          </p:cNvPr>
          <p:cNvCxnSpPr>
            <a:cxnSpLocks/>
          </p:cNvCxnSpPr>
          <p:nvPr/>
        </p:nvCxnSpPr>
        <p:spPr>
          <a:xfrm>
            <a:off x="5460011" y="6343785"/>
            <a:ext cx="236318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39AE06E-E8BB-3F07-3443-2BA1D13EFF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1894295" y="1706648"/>
            <a:ext cx="9053461" cy="422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438557-8BD7-5835-492F-D3EE2531754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2437" y="987427"/>
            <a:ext cx="2707898" cy="2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2494387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E9423-F4B0-7650-88DC-756D228F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56408" y="207784"/>
            <a:ext cx="9327243" cy="2078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1976DF-D072-747F-F478-7DDF87A9E7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89371"/>
            <a:ext cx="5985700" cy="1825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41DD5-2DB2-886E-CB86-45A7660B5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03" y="4589371"/>
            <a:ext cx="5586711" cy="11205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AC1630-0C3A-4917-9CB3-52A50F9581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"/>
          <a:stretch/>
        </p:blipFill>
        <p:spPr>
          <a:xfrm>
            <a:off x="2891791" y="2605135"/>
            <a:ext cx="6995160" cy="1825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6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01796-850B-404C-93E9-19A2D766512B}"/>
              </a:ext>
            </a:extLst>
          </p:cNvPr>
          <p:cNvCxnSpPr>
            <a:cxnSpLocks/>
          </p:cNvCxnSpPr>
          <p:nvPr/>
        </p:nvCxnSpPr>
        <p:spPr>
          <a:xfrm>
            <a:off x="4492652" y="5288178"/>
            <a:ext cx="97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58321" y="877952"/>
            <a:ext cx="5076000" cy="36664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E460D1-0434-4E1D-996A-AA9046DC768E}"/>
              </a:ext>
            </a:extLst>
          </p:cNvPr>
          <p:cNvCxnSpPr>
            <a:cxnSpLocks/>
          </p:cNvCxnSpPr>
          <p:nvPr/>
        </p:nvCxnSpPr>
        <p:spPr>
          <a:xfrm>
            <a:off x="7266589" y="5650420"/>
            <a:ext cx="72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B61758-3079-4643-9B8B-D5D91AC2A4BB}"/>
              </a:ext>
            </a:extLst>
          </p:cNvPr>
          <p:cNvCxnSpPr>
            <a:cxnSpLocks/>
          </p:cNvCxnSpPr>
          <p:nvPr/>
        </p:nvCxnSpPr>
        <p:spPr>
          <a:xfrm>
            <a:off x="7042579" y="4327799"/>
            <a:ext cx="32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hlinkClick r:id="rId9" action="ppaction://hlinksldjump"/>
            <a:extLst>
              <a:ext uri="{FF2B5EF4-FFF2-40B4-BE49-F238E27FC236}">
                <a16:creationId xmlns:a16="http://schemas.microsoft.com/office/drawing/2014/main" id="{F9A05BB6-E3B6-BAFC-1E33-E52004E04924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2B65ED7-0C79-843A-9409-3076CE1ACACA}"/>
              </a:ext>
            </a:extLst>
          </p:cNvPr>
          <p:cNvSpPr/>
          <p:nvPr/>
        </p:nvSpPr>
        <p:spPr>
          <a:xfrm>
            <a:off x="1637769" y="97090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2494387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1FB62-94C8-BE3C-2C2C-AD2009F7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56408" y="207784"/>
            <a:ext cx="9327243" cy="2078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8224C-C1D2-53F3-D714-BD92FE17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8321" y="877952"/>
            <a:ext cx="5076000" cy="36664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BD7C872-9F8A-EAAC-4298-19F332679D56}"/>
              </a:ext>
            </a:extLst>
          </p:cNvPr>
          <p:cNvSpPr/>
          <p:nvPr/>
        </p:nvSpPr>
        <p:spPr>
          <a:xfrm>
            <a:off x="1648920" y="1406284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AF12AE-149C-450E-AD75-6E2B474D08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77090" y="2702171"/>
            <a:ext cx="7837820" cy="36531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01796-850B-404C-93E9-19A2D766512B}"/>
              </a:ext>
            </a:extLst>
          </p:cNvPr>
          <p:cNvCxnSpPr>
            <a:cxnSpLocks/>
          </p:cNvCxnSpPr>
          <p:nvPr/>
        </p:nvCxnSpPr>
        <p:spPr>
          <a:xfrm>
            <a:off x="6870380" y="3086300"/>
            <a:ext cx="1008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B5E204E-54AC-4EC0-8EB8-B5D533A5D9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05610" y="1354888"/>
            <a:ext cx="5004000" cy="35044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1EB321-F8F9-48F7-AC2C-65D2EA35AA49}"/>
              </a:ext>
            </a:extLst>
          </p:cNvPr>
          <p:cNvCxnSpPr>
            <a:cxnSpLocks/>
          </p:cNvCxnSpPr>
          <p:nvPr/>
        </p:nvCxnSpPr>
        <p:spPr>
          <a:xfrm>
            <a:off x="3672109" y="4015724"/>
            <a:ext cx="43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1CB06F63-CF5A-A503-7EC2-4B130BBCF340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2494387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8A3E45-06A5-2970-49C3-35C1D5861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56408" y="207784"/>
            <a:ext cx="9327243" cy="2078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312B0-3A42-CA73-7E24-A58C373E03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8321" y="877952"/>
            <a:ext cx="5076000" cy="366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44548F-0522-7277-85BD-45AAD9E5B7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05610" y="1354888"/>
            <a:ext cx="5004000" cy="35044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6C653F3-89AD-7A64-19A0-8ACBDEE9C0E3}"/>
              </a:ext>
            </a:extLst>
          </p:cNvPr>
          <p:cNvSpPr/>
          <p:nvPr/>
        </p:nvSpPr>
        <p:spPr>
          <a:xfrm>
            <a:off x="1626060" y="1906986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665" y="2660713"/>
            <a:ext cx="7836518" cy="3669191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01796-850B-404C-93E9-19A2D766512B}"/>
              </a:ext>
            </a:extLst>
          </p:cNvPr>
          <p:cNvCxnSpPr>
            <a:cxnSpLocks/>
          </p:cNvCxnSpPr>
          <p:nvPr/>
        </p:nvCxnSpPr>
        <p:spPr>
          <a:xfrm>
            <a:off x="7574601" y="4418244"/>
            <a:ext cx="25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77A75-20E0-4714-BEC9-F8C73BA4E0FD}"/>
              </a:ext>
            </a:extLst>
          </p:cNvPr>
          <p:cNvCxnSpPr>
            <a:cxnSpLocks/>
          </p:cNvCxnSpPr>
          <p:nvPr/>
        </p:nvCxnSpPr>
        <p:spPr>
          <a:xfrm>
            <a:off x="3761876" y="4429674"/>
            <a:ext cx="116445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9163DA-A80A-4421-B68D-11A2B2B247E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81181" y="1815624"/>
            <a:ext cx="5004000" cy="350442"/>
          </a:xfrm>
          <a:prstGeom prst="rect">
            <a:avLst/>
          </a:prstGeom>
        </p:spPr>
      </p:pic>
      <p:sp>
        <p:nvSpPr>
          <p:cNvPr id="2" name="Rectangle: Rounded Corners 1">
            <a:hlinkClick r:id="rId9" action="ppaction://hlinksldjump"/>
            <a:extLst>
              <a:ext uri="{FF2B5EF4-FFF2-40B4-BE49-F238E27FC236}">
                <a16:creationId xmlns:a16="http://schemas.microsoft.com/office/drawing/2014/main" id="{632E649E-FE3B-36FC-A2EF-AE516A7E069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2494387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3147" y="739764"/>
            <a:ext cx="11004473" cy="1325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026322" y="3199758"/>
            <a:ext cx="10058121" cy="23277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01796-850B-404C-93E9-19A2D766512B}"/>
              </a:ext>
            </a:extLst>
          </p:cNvPr>
          <p:cNvCxnSpPr>
            <a:cxnSpLocks/>
          </p:cNvCxnSpPr>
          <p:nvPr/>
        </p:nvCxnSpPr>
        <p:spPr>
          <a:xfrm>
            <a:off x="6369847" y="4311485"/>
            <a:ext cx="116252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244620" y="1492824"/>
            <a:ext cx="1116000" cy="329950"/>
          </a:xfrm>
          <a:prstGeom prst="rect">
            <a:avLst/>
          </a:prstGeom>
        </p:spPr>
      </p:pic>
      <p:sp>
        <p:nvSpPr>
          <p:cNvPr id="2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22F5D44B-12E5-30F5-A037-2ADA15CC5DB3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537" y="155591"/>
            <a:ext cx="5496848" cy="3370289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82295" y="3900772"/>
            <a:ext cx="7743856" cy="24154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7089187" y="4312287"/>
            <a:ext cx="77916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2969916" y="24317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316" y="191828"/>
            <a:ext cx="2160000" cy="3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471CA-7B7C-471A-EB31-B38D5A5489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537" y="155591"/>
            <a:ext cx="5496848" cy="3370289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B7714-573E-D86D-7E0E-C11C82EAA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316" y="191828"/>
            <a:ext cx="2160000" cy="3206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6E7C2A-7878-4597-98E8-18E8F30ACE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27129" y="3874617"/>
            <a:ext cx="7934214" cy="24593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8036794" y="5262318"/>
            <a:ext cx="648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3005185" y="99098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9A90C-E6F5-45D4-9D6C-712F6EA73F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800" y="952498"/>
            <a:ext cx="2124000" cy="286133"/>
          </a:xfrm>
          <a:prstGeom prst="rect">
            <a:avLst/>
          </a:prstGeom>
        </p:spPr>
      </p:pic>
      <p:sp>
        <p:nvSpPr>
          <p:cNvPr id="2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86C9B87D-1020-04EC-C370-9DB60E7BAFAE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8" action="ppaction://hlinksldjump"/>
            <a:extLst>
              <a:ext uri="{FF2B5EF4-FFF2-40B4-BE49-F238E27FC236}">
                <a16:creationId xmlns:a16="http://schemas.microsoft.com/office/drawing/2014/main" id="{8B7AEA3A-CB24-8E45-9BFC-14BCC60EE2C1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925744-CC48-416F-B084-6DE36FD05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537" y="155591"/>
            <a:ext cx="5496848" cy="3370289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10464A-A7BB-DFE0-F082-35AF5D4DB9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316" y="191828"/>
            <a:ext cx="2160000" cy="320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68039-19A5-C38C-50B9-23BEA2DA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800" y="952498"/>
            <a:ext cx="2124000" cy="286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987" y="3965922"/>
            <a:ext cx="9219947" cy="21751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5259571" y="4464245"/>
            <a:ext cx="192016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6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2945038" y="204402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B138F-45DD-4310-8D6E-54DDD477B0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596" y="2023926"/>
            <a:ext cx="2196000" cy="278679"/>
          </a:xfrm>
          <a:prstGeom prst="rect">
            <a:avLst/>
          </a:prstGeom>
        </p:spPr>
      </p:pic>
      <p:sp>
        <p:nvSpPr>
          <p:cNvPr id="2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17AFAC36-94DA-FFAA-69E2-FD32A22B4419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9" action="ppaction://hlinksldjump"/>
            <a:extLst>
              <a:ext uri="{FF2B5EF4-FFF2-40B4-BE49-F238E27FC236}">
                <a16:creationId xmlns:a16="http://schemas.microsoft.com/office/drawing/2014/main" id="{662B1D0A-A71A-1B04-1C49-309A03AFB47B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26A594-DE0A-4DB4-8379-AB0F4B5BAF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6825" y="1797050"/>
            <a:ext cx="5845175" cy="32639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/>
              <a:t>Part A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B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C</a:t>
            </a:r>
          </a:p>
        </p:txBody>
      </p:sp>
      <p:pic>
        <p:nvPicPr>
          <p:cNvPr id="4" name="Graphic 3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4B98F09-4F4F-48AE-AC56-DCDC28B6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1935988"/>
            <a:ext cx="819150" cy="819150"/>
          </a:xfrm>
          <a:prstGeom prst="rect">
            <a:avLst/>
          </a:prstGeom>
        </p:spPr>
      </p:pic>
      <p:pic>
        <p:nvPicPr>
          <p:cNvPr id="7" name="Graphic 6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7249F52-5E0E-40BC-9513-F23CF1E0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2965450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5F8EFC5-5B08-46C0-ABB7-0B98A8997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3968750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901ED5CD-E395-4C53-A555-685FB4FFDA2E}"/>
              </a:ext>
            </a:extLst>
          </p:cNvPr>
          <p:cNvSpPr/>
          <p:nvPr/>
        </p:nvSpPr>
        <p:spPr>
          <a:xfrm flipV="1">
            <a:off x="0" y="2602132"/>
            <a:ext cx="4521200" cy="1182468"/>
          </a:xfrm>
          <a:prstGeom prst="round1Rect">
            <a:avLst>
              <a:gd name="adj" fmla="val 4081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1B470-CD1A-4252-B24F-3ED62F09C7E6}"/>
              </a:ext>
            </a:extLst>
          </p:cNvPr>
          <p:cNvSpPr txBox="1"/>
          <p:nvPr/>
        </p:nvSpPr>
        <p:spPr>
          <a:xfrm>
            <a:off x="1409700" y="2768600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4224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83298-4D0C-3665-A52E-3B2B660D8B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537" y="155591"/>
            <a:ext cx="5496848" cy="3370289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20E39D-7B24-9DB2-1742-6777DDB6F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316" y="191828"/>
            <a:ext cx="2160000" cy="320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A6B19C-2B50-64BF-DD77-1ABFC1B3E0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800" y="952498"/>
            <a:ext cx="2124000" cy="286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1159BE-CC97-343A-E9ED-3C0012C05E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596" y="2023926"/>
            <a:ext cx="2196000" cy="278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6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2971959" y="2360679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47818-353F-4FE6-B92A-F4E8E04446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017" y="2357291"/>
            <a:ext cx="562580" cy="251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708E37-541C-41E9-9B2E-C0BAE80CBD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606" y="3923666"/>
            <a:ext cx="9536787" cy="22273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9E9A18-DF9E-4B3B-A30F-974FD941F319}"/>
              </a:ext>
            </a:extLst>
          </p:cNvPr>
          <p:cNvCxnSpPr>
            <a:cxnSpLocks/>
          </p:cNvCxnSpPr>
          <p:nvPr/>
        </p:nvCxnSpPr>
        <p:spPr>
          <a:xfrm>
            <a:off x="5072738" y="6061219"/>
            <a:ext cx="90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hlinkClick r:id="rId9" action="ppaction://hlinksldjump"/>
            <a:extLst>
              <a:ext uri="{FF2B5EF4-FFF2-40B4-BE49-F238E27FC236}">
                <a16:creationId xmlns:a16="http://schemas.microsoft.com/office/drawing/2014/main" id="{3575BEC6-9736-2B6A-9F5B-AE9FA0949DA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10" action="ppaction://hlinksldjump"/>
            <a:extLst>
              <a:ext uri="{FF2B5EF4-FFF2-40B4-BE49-F238E27FC236}">
                <a16:creationId xmlns:a16="http://schemas.microsoft.com/office/drawing/2014/main" id="{B76C2BBB-A579-DF3B-95D8-CEB2FCE88354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40E7B-3727-5B31-B421-4B0BFC4F08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537" y="155591"/>
            <a:ext cx="5496848" cy="3370289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83E762-583D-6A87-FEA4-10D3F495D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316" y="191828"/>
            <a:ext cx="2160000" cy="320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600EB8-2643-4EBC-A37D-B8F65B0335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800" y="952498"/>
            <a:ext cx="2124000" cy="286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A9C99B-8270-B7A9-E7B5-0326BE28B5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596" y="2023926"/>
            <a:ext cx="2196000" cy="278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CEE9C7-F75E-1CD2-9518-46387077BE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017" y="2346002"/>
            <a:ext cx="562580" cy="251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9507CC-7BBA-4BC9-B824-369EDF9B25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776" y="3863144"/>
            <a:ext cx="9883062" cy="23388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3701704" y="6100443"/>
            <a:ext cx="54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8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2986746" y="3110614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6DB3A1-CE1A-4DDA-BFE6-63D0DB7DBA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596" y="3111736"/>
            <a:ext cx="2196000" cy="290562"/>
          </a:xfrm>
          <a:prstGeom prst="rect">
            <a:avLst/>
          </a:prstGeom>
        </p:spPr>
      </p:pic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C1CB73FD-EB52-18A9-97EA-1A82976313F2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11" action="ppaction://hlinksldjump"/>
            <a:extLst>
              <a:ext uri="{FF2B5EF4-FFF2-40B4-BE49-F238E27FC236}">
                <a16:creationId xmlns:a16="http://schemas.microsoft.com/office/drawing/2014/main" id="{47A68135-2DDE-63BB-9C0D-65F689C0892D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4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9">
            <a:extLst>
              <a:ext uri="{FF2B5EF4-FFF2-40B4-BE49-F238E27FC236}">
                <a16:creationId xmlns:a16="http://schemas.microsoft.com/office/drawing/2014/main" id="{F47203A8-F148-7589-237F-BB8D8C497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71" y="633599"/>
            <a:ext cx="11033147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600" b="1" dirty="0">
                <a:latin typeface="+mn-lt"/>
                <a:cs typeface="+mn-cs"/>
              </a:rPr>
              <a:t>Acknowledgments</a:t>
            </a:r>
            <a:endParaRPr lang="en-US" altLang="zh-TW" sz="1200" b="1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We are grateful to the following for permission to reproduce copyright photographs: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dirty="0">
                <a:latin typeface="+mn-lt"/>
                <a:cs typeface="+mn-cs"/>
              </a:rPr>
              <a:t>Mallika Home Studio. </a:t>
            </a:r>
            <a:r>
              <a:rPr lang="en-US" altLang="zh-HK" sz="1200">
                <a:latin typeface="+mn-lt"/>
                <a:cs typeface="+mn-cs"/>
              </a:rPr>
              <a:t>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>
                <a:latin typeface="+mn-lt"/>
                <a:cs typeface="+mn-cs"/>
              </a:rPr>
              <a:t>SHarms</a:t>
            </a:r>
            <a:r>
              <a:rPr lang="en-US" altLang="zh-HK" sz="12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Every effort has been made to trace copyright, but in the event of any accidental infringement, we shall be pleased to come to a suitable arrangement with the rightful owner.</a:t>
            </a:r>
            <a:endParaRPr lang="en-US" altLang="zh-TW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kumimoji="0" lang="en-US" altLang="zh-TW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8FF8F-ADE4-97EC-C754-91FA5EACD0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41752" y="544537"/>
            <a:ext cx="5708496" cy="264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04E3F4-877A-B42A-BF16-25EC121437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82295" y="3916889"/>
            <a:ext cx="7900877" cy="24410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554A54-5C7B-DAC6-7A57-8C3FB91204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197" y="2705366"/>
            <a:ext cx="418011" cy="4327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39C89A-C5AD-39D1-2598-9DC7D24B7BAA}"/>
              </a:ext>
            </a:extLst>
          </p:cNvPr>
          <p:cNvCxnSpPr>
            <a:cxnSpLocks/>
          </p:cNvCxnSpPr>
          <p:nvPr/>
        </p:nvCxnSpPr>
        <p:spPr>
          <a:xfrm>
            <a:off x="3477927" y="4821839"/>
            <a:ext cx="490779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306" y="547178"/>
            <a:ext cx="6692227" cy="2626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93581" y="3914082"/>
            <a:ext cx="7358991" cy="23439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085" y="2145395"/>
            <a:ext cx="431496" cy="432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6289340" y="6156496"/>
            <a:ext cx="43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1AAA548-37A4-CBD9-336D-A7FDA3D2CE6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053" y="3790454"/>
            <a:ext cx="2646655" cy="26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03176" y="443983"/>
            <a:ext cx="5585648" cy="28738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982295" y="4042886"/>
            <a:ext cx="8240282" cy="21522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366" y="1892066"/>
            <a:ext cx="432000" cy="45473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596574-B378-4A7C-B0C4-49D568DAE23A}"/>
              </a:ext>
            </a:extLst>
          </p:cNvPr>
          <p:cNvCxnSpPr>
            <a:cxnSpLocks/>
          </p:cNvCxnSpPr>
          <p:nvPr/>
        </p:nvCxnSpPr>
        <p:spPr>
          <a:xfrm>
            <a:off x="7170096" y="5065320"/>
            <a:ext cx="288051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AF87F7-0998-B0B5-A8B0-3E1DC85CAAAF}"/>
              </a:ext>
            </a:extLst>
          </p:cNvPr>
          <p:cNvCxnSpPr>
            <a:cxnSpLocks/>
          </p:cNvCxnSpPr>
          <p:nvPr/>
        </p:nvCxnSpPr>
        <p:spPr>
          <a:xfrm>
            <a:off x="3575824" y="5563407"/>
            <a:ext cx="308145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24176" y="602702"/>
            <a:ext cx="6743648" cy="2595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09063" y="4023144"/>
            <a:ext cx="8722065" cy="2275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470" y="2673486"/>
            <a:ext cx="432000" cy="47330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F6781D-40FA-40A5-827F-CCF9E1EE5051}"/>
              </a:ext>
            </a:extLst>
          </p:cNvPr>
          <p:cNvCxnSpPr>
            <a:cxnSpLocks/>
          </p:cNvCxnSpPr>
          <p:nvPr/>
        </p:nvCxnSpPr>
        <p:spPr>
          <a:xfrm>
            <a:off x="9089218" y="6120352"/>
            <a:ext cx="756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98918" y="421332"/>
            <a:ext cx="7022906" cy="3046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59029" y="3964765"/>
            <a:ext cx="7162795" cy="24606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390" y="2940376"/>
            <a:ext cx="459254" cy="4639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596574-B378-4A7C-B0C4-49D568DAE23A}"/>
              </a:ext>
            </a:extLst>
          </p:cNvPr>
          <p:cNvCxnSpPr>
            <a:cxnSpLocks/>
          </p:cNvCxnSpPr>
          <p:nvPr/>
        </p:nvCxnSpPr>
        <p:spPr>
          <a:xfrm>
            <a:off x="4603062" y="4430798"/>
            <a:ext cx="503732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8434FD-A919-86F9-2724-946BDD1D757A}"/>
              </a:ext>
            </a:extLst>
          </p:cNvPr>
          <p:cNvCxnSpPr>
            <a:cxnSpLocks/>
          </p:cNvCxnSpPr>
          <p:nvPr/>
        </p:nvCxnSpPr>
        <p:spPr>
          <a:xfrm>
            <a:off x="4157150" y="4910576"/>
            <a:ext cx="240169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57498" y="360552"/>
            <a:ext cx="8018812" cy="29999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587265" y="3860782"/>
            <a:ext cx="7359277" cy="25616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416" y="1643311"/>
            <a:ext cx="486000" cy="52291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5071528" y="4367442"/>
            <a:ext cx="79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80907" y="244156"/>
            <a:ext cx="9071890" cy="29896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006" y="3528682"/>
            <a:ext cx="6963144" cy="32411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6743C-7EBA-4D30-8960-D1629FBB1AC2}"/>
              </a:ext>
            </a:extLst>
          </p:cNvPr>
          <p:cNvCxnSpPr>
            <a:cxnSpLocks/>
          </p:cNvCxnSpPr>
          <p:nvPr/>
        </p:nvCxnSpPr>
        <p:spPr>
          <a:xfrm>
            <a:off x="4225925" y="3931199"/>
            <a:ext cx="236678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5439" y="1470344"/>
            <a:ext cx="288000" cy="31326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A8C7483-6248-8C80-5F51-AA594D0104BC}"/>
              </a:ext>
            </a:extLst>
          </p:cNvPr>
          <p:cNvSpPr/>
          <p:nvPr/>
        </p:nvSpPr>
        <p:spPr>
          <a:xfrm>
            <a:off x="1639203" y="152319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ee126d92-dfc6-4b71-99b6-e4eb8446b015"/>
    <ds:schemaRef ds:uri="http://schemas.microsoft.com/office/infopath/2007/PartnerControls"/>
    <ds:schemaRef ds:uri="http://schemas.openxmlformats.org/package/2006/metadata/core-properties"/>
    <ds:schemaRef ds:uri="a2182766-6dcb-4ddf-8a60-b6a89658b12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DA62D7-356F-49CB-A988-F6FC3CEAF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26d92-dfc6-4b71-99b6-e4eb8446b015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8565</TotalTime>
  <Words>221</Words>
  <Application>Microsoft Office PowerPoint</Application>
  <PresentationFormat>Widescreen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© Pearson Education Asia Limited 2023</dc:creator>
  <cp:lastModifiedBy>Silvia Chan</cp:lastModifiedBy>
  <dcterms:created xsi:type="dcterms:W3CDTF">2022-04-28T10:17:10Z</dcterms:created>
  <dcterms:modified xsi:type="dcterms:W3CDTF">2023-02-20T02:02:24Z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3045300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