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4"/>
  </p:sldMasterIdLst>
  <p:notesMasterIdLst>
    <p:notesMasterId r:id="rId13"/>
  </p:notesMasterIdLst>
  <p:sldIdLst>
    <p:sldId id="257" r:id="rId5"/>
    <p:sldId id="3837" r:id="rId6"/>
    <p:sldId id="3853" r:id="rId7"/>
    <p:sldId id="3859" r:id="rId8"/>
    <p:sldId id="3869" r:id="rId9"/>
    <p:sldId id="3871" r:id="rId10"/>
    <p:sldId id="3867" r:id="rId11"/>
    <p:sldId id="38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E78E018-9F7D-80B2-CC2C-423D5F4C9EF0}" name="Silvia Chan" initials="SC" userId="S::silvia.chan@pearson.com::455a070d-940c-4368-bfe1-1d4b72fc45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0099"/>
    <a:srgbClr val="FF00FF"/>
    <a:srgbClr val="FF7882"/>
    <a:srgbClr val="00B0F0"/>
    <a:srgbClr val="FF99FF"/>
    <a:srgbClr val="00FF00"/>
    <a:srgbClr val="000000"/>
    <a:srgbClr val="00B05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D5B97-F0AD-47B7-8B67-63D51D57E9F6}" v="2" dt="2022-08-11T06:25:58.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156" d="100"/>
          <a:sy n="156" d="100"/>
        </p:scale>
        <p:origin x="342" y="150"/>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Chan" userId="455a070d-940c-4368-bfe1-1d4b72fc45c7" providerId="ADAL" clId="{4E1E6196-B264-4F4E-8082-7E7232C04759}"/>
    <pc:docChg chg="modSld">
      <pc:chgData name="Silvia Chan" userId="455a070d-940c-4368-bfe1-1d4b72fc45c7" providerId="ADAL" clId="{4E1E6196-B264-4F4E-8082-7E7232C04759}" dt="2022-08-11T07:55:19.990" v="16" actId="20577"/>
      <pc:docMkLst>
        <pc:docMk/>
      </pc:docMkLst>
      <pc:sldChg chg="modSp mod">
        <pc:chgData name="Silvia Chan" userId="455a070d-940c-4368-bfe1-1d4b72fc45c7" providerId="ADAL" clId="{4E1E6196-B264-4F4E-8082-7E7232C04759}" dt="2022-08-11T07:55:19.990" v="16" actId="20577"/>
        <pc:sldMkLst>
          <pc:docMk/>
          <pc:sldMk cId="2709003900" sldId="3871"/>
        </pc:sldMkLst>
        <pc:spChg chg="mod">
          <ac:chgData name="Silvia Chan" userId="455a070d-940c-4368-bfe1-1d4b72fc45c7" providerId="ADAL" clId="{4E1E6196-B264-4F4E-8082-7E7232C04759}" dt="2022-08-11T07:55:19.990" v="16" actId="20577"/>
          <ac:spMkLst>
            <pc:docMk/>
            <pc:sldMk cId="2709003900" sldId="3871"/>
            <ac:spMk id="2" creationId="{7B55E843-5670-4799-B098-25B972180585}"/>
          </ac:spMkLst>
        </pc:spChg>
      </pc:sldChg>
    </pc:docChg>
  </pc:docChgLst>
  <pc:docChgLst>
    <pc:chgData name="Miuccia Chan" userId="58931361-5f27-4544-af85-c299418c0c3d" providerId="ADAL" clId="{3ABD5B97-F0AD-47B7-8B67-63D51D57E9F6}"/>
    <pc:docChg chg="addSld modSld">
      <pc:chgData name="Miuccia Chan" userId="58931361-5f27-4544-af85-c299418c0c3d" providerId="ADAL" clId="{3ABD5B97-F0AD-47B7-8B67-63D51D57E9F6}" dt="2022-08-11T06:25:58.077" v="2"/>
      <pc:docMkLst>
        <pc:docMk/>
      </pc:docMkLst>
      <pc:sldChg chg="addSp modSp mod">
        <pc:chgData name="Miuccia Chan" userId="58931361-5f27-4544-af85-c299418c0c3d" providerId="ADAL" clId="{3ABD5B97-F0AD-47B7-8B67-63D51D57E9F6}" dt="2022-08-11T04:08:58.606" v="1" actId="1076"/>
        <pc:sldMkLst>
          <pc:docMk/>
          <pc:sldMk cId="471846910" sldId="3853"/>
        </pc:sldMkLst>
        <pc:spChg chg="add mod">
          <ac:chgData name="Miuccia Chan" userId="58931361-5f27-4544-af85-c299418c0c3d" providerId="ADAL" clId="{3ABD5B97-F0AD-47B7-8B67-63D51D57E9F6}" dt="2022-08-11T04:08:58.606" v="1" actId="1076"/>
          <ac:spMkLst>
            <pc:docMk/>
            <pc:sldMk cId="471846910" sldId="3853"/>
            <ac:spMk id="14" creationId="{A5F72582-84EA-418A-B5FD-88633E3CEE20}"/>
          </ac:spMkLst>
        </pc:spChg>
      </pc:sldChg>
      <pc:sldChg chg="add">
        <pc:chgData name="Miuccia Chan" userId="58931361-5f27-4544-af85-c299418c0c3d" providerId="ADAL" clId="{3ABD5B97-F0AD-47B7-8B67-63D51D57E9F6}" dt="2022-08-11T06:25:58.077" v="2"/>
        <pc:sldMkLst>
          <pc:docMk/>
          <pc:sldMk cId="2709003900" sldId="3871"/>
        </pc:sldMkLst>
      </pc:sldChg>
    </pc:docChg>
  </pc:docChgLst>
  <pc:docChgLst>
    <pc:chgData name="Miuccia Chan" userId="58931361-5f27-4544-af85-c299418c0c3d" providerId="ADAL" clId="{23AC04EE-17BA-42A6-AC98-A0EEECCF7203}"/>
    <pc:docChg chg="undo custSel modSld">
      <pc:chgData name="Miuccia Chan" userId="58931361-5f27-4544-af85-c299418c0c3d" providerId="ADAL" clId="{23AC04EE-17BA-42A6-AC98-A0EEECCF7203}" dt="2022-08-09T04:36:30.128" v="1136" actId="27107"/>
      <pc:docMkLst>
        <pc:docMk/>
      </pc:docMkLst>
      <pc:sldChg chg="modSp mod modClrScheme chgLayout">
        <pc:chgData name="Miuccia Chan" userId="58931361-5f27-4544-af85-c299418c0c3d" providerId="ADAL" clId="{23AC04EE-17BA-42A6-AC98-A0EEECCF7203}" dt="2022-08-09T04:11:41.985" v="36" actId="20577"/>
        <pc:sldMkLst>
          <pc:docMk/>
          <pc:sldMk cId="3075736512" sldId="257"/>
        </pc:sldMkLst>
        <pc:spChg chg="mod">
          <ac:chgData name="Miuccia Chan" userId="58931361-5f27-4544-af85-c299418c0c3d" providerId="ADAL" clId="{23AC04EE-17BA-42A6-AC98-A0EEECCF7203}" dt="2022-08-09T04:10:03.697" v="2" actId="20577"/>
          <ac:spMkLst>
            <pc:docMk/>
            <pc:sldMk cId="3075736512" sldId="257"/>
            <ac:spMk id="9" creationId="{23604EA2-5CB4-4E4C-9012-9887B21D072A}"/>
          </ac:spMkLst>
        </pc:spChg>
        <pc:spChg chg="mod">
          <ac:chgData name="Miuccia Chan" userId="58931361-5f27-4544-af85-c299418c0c3d" providerId="ADAL" clId="{23AC04EE-17BA-42A6-AC98-A0EEECCF7203}" dt="2022-08-09T04:11:41.985" v="36" actId="20577"/>
          <ac:spMkLst>
            <pc:docMk/>
            <pc:sldMk cId="3075736512" sldId="257"/>
            <ac:spMk id="14" creationId="{2F6052B9-3737-48A9-AC10-3D7BA7F24395}"/>
          </ac:spMkLst>
        </pc:spChg>
      </pc:sldChg>
      <pc:sldChg chg="addSp delSp modSp mod">
        <pc:chgData name="Miuccia Chan" userId="58931361-5f27-4544-af85-c299418c0c3d" providerId="ADAL" clId="{23AC04EE-17BA-42A6-AC98-A0EEECCF7203}" dt="2022-08-09T04:14:34.097" v="414" actId="14100"/>
        <pc:sldMkLst>
          <pc:docMk/>
          <pc:sldMk cId="3348851180" sldId="3837"/>
        </pc:sldMkLst>
        <pc:spChg chg="del mod topLvl">
          <ac:chgData name="Miuccia Chan" userId="58931361-5f27-4544-af85-c299418c0c3d" providerId="ADAL" clId="{23AC04EE-17BA-42A6-AC98-A0EEECCF7203}" dt="2022-08-09T04:13:32.953" v="275" actId="478"/>
          <ac:spMkLst>
            <pc:docMk/>
            <pc:sldMk cId="3348851180" sldId="3837"/>
            <ac:spMk id="11" creationId="{71A4C23C-387C-476F-A121-13978B9E9FCA}"/>
          </ac:spMkLst>
        </pc:spChg>
        <pc:spChg chg="mod">
          <ac:chgData name="Miuccia Chan" userId="58931361-5f27-4544-af85-c299418c0c3d" providerId="ADAL" clId="{23AC04EE-17BA-42A6-AC98-A0EEECCF7203}" dt="2022-08-09T04:12:51.666" v="259" actId="1076"/>
          <ac:spMkLst>
            <pc:docMk/>
            <pc:sldMk cId="3348851180" sldId="3837"/>
            <ac:spMk id="16" creationId="{01192FA1-7A57-417E-9613-2ECE4298D3B9}"/>
          </ac:spMkLst>
        </pc:spChg>
        <pc:spChg chg="add mod">
          <ac:chgData name="Miuccia Chan" userId="58931361-5f27-4544-af85-c299418c0c3d" providerId="ADAL" clId="{23AC04EE-17BA-42A6-AC98-A0EEECCF7203}" dt="2022-08-09T04:14:25.913" v="410" actId="1076"/>
          <ac:spMkLst>
            <pc:docMk/>
            <pc:sldMk cId="3348851180" sldId="3837"/>
            <ac:spMk id="17" creationId="{2736A672-FC96-4CC2-80EB-162C2E0F7244}"/>
          </ac:spMkLst>
        </pc:spChg>
        <pc:spChg chg="del mod topLvl">
          <ac:chgData name="Miuccia Chan" userId="58931361-5f27-4544-af85-c299418c0c3d" providerId="ADAL" clId="{23AC04EE-17BA-42A6-AC98-A0EEECCF7203}" dt="2022-08-09T04:13:32.953" v="275" actId="478"/>
          <ac:spMkLst>
            <pc:docMk/>
            <pc:sldMk cId="3348851180" sldId="3837"/>
            <ac:spMk id="20" creationId="{9AB469B4-2949-4A2F-AC8C-87340F404B20}"/>
          </ac:spMkLst>
        </pc:spChg>
        <pc:spChg chg="add mod">
          <ac:chgData name="Miuccia Chan" userId="58931361-5f27-4544-af85-c299418c0c3d" providerId="ADAL" clId="{23AC04EE-17BA-42A6-AC98-A0EEECCF7203}" dt="2022-08-09T04:13:43.560" v="278" actId="1076"/>
          <ac:spMkLst>
            <pc:docMk/>
            <pc:sldMk cId="3348851180" sldId="3837"/>
            <ac:spMk id="21" creationId="{2854D883-8B16-425B-85F4-1FA54DD490D5}"/>
          </ac:spMkLst>
        </pc:spChg>
        <pc:grpChg chg="add del mod">
          <ac:chgData name="Miuccia Chan" userId="58931361-5f27-4544-af85-c299418c0c3d" providerId="ADAL" clId="{23AC04EE-17BA-42A6-AC98-A0EEECCF7203}" dt="2022-08-09T04:13:32.953" v="275" actId="478"/>
          <ac:grpSpMkLst>
            <pc:docMk/>
            <pc:sldMk cId="3348851180" sldId="3837"/>
            <ac:grpSpMk id="5" creationId="{B741DD1C-BA3A-4C52-870C-66C8A33636D5}"/>
          </ac:grpSpMkLst>
        </pc:grpChg>
        <pc:grpChg chg="mod topLvl">
          <ac:chgData name="Miuccia Chan" userId="58931361-5f27-4544-af85-c299418c0c3d" providerId="ADAL" clId="{23AC04EE-17BA-42A6-AC98-A0EEECCF7203}" dt="2022-08-09T04:14:34.097" v="414" actId="14100"/>
          <ac:grpSpMkLst>
            <pc:docMk/>
            <pc:sldMk cId="3348851180" sldId="3837"/>
            <ac:grpSpMk id="9" creationId="{7A49F247-DA2C-444B-A989-4CDDE1118ACD}"/>
          </ac:grpSpMkLst>
        </pc:grpChg>
        <pc:grpChg chg="del topLvl">
          <ac:chgData name="Miuccia Chan" userId="58931361-5f27-4544-af85-c299418c0c3d" providerId="ADAL" clId="{23AC04EE-17BA-42A6-AC98-A0EEECCF7203}" dt="2022-08-09T04:13:32.953" v="275" actId="478"/>
          <ac:grpSpMkLst>
            <pc:docMk/>
            <pc:sldMk cId="3348851180" sldId="3837"/>
            <ac:grpSpMk id="18" creationId="{B3867CB9-B682-4A2C-9C21-C0849505C2E0}"/>
          </ac:grpSpMkLst>
        </pc:grpChg>
        <pc:grpChg chg="del mod topLvl">
          <ac:chgData name="Miuccia Chan" userId="58931361-5f27-4544-af85-c299418c0c3d" providerId="ADAL" clId="{23AC04EE-17BA-42A6-AC98-A0EEECCF7203}" dt="2022-08-09T04:13:32.953" v="275" actId="478"/>
          <ac:grpSpMkLst>
            <pc:docMk/>
            <pc:sldMk cId="3348851180" sldId="3837"/>
            <ac:grpSpMk id="19" creationId="{14436805-6583-4785-8641-82AE98B4A036}"/>
          </ac:grpSpMkLst>
        </pc:grpChg>
        <pc:picChg chg="add del mod">
          <ac:chgData name="Miuccia Chan" userId="58931361-5f27-4544-af85-c299418c0c3d" providerId="ADAL" clId="{23AC04EE-17BA-42A6-AC98-A0EEECCF7203}" dt="2022-08-09T04:13:20.387" v="270"/>
          <ac:picMkLst>
            <pc:docMk/>
            <pc:sldMk cId="3348851180" sldId="3837"/>
            <ac:picMk id="12" creationId="{147CD631-1F41-4526-80AA-B727B36560DA}"/>
          </ac:picMkLst>
        </pc:picChg>
        <pc:picChg chg="add del mod topLvl">
          <ac:chgData name="Miuccia Chan" userId="58931361-5f27-4544-af85-c299418c0c3d" providerId="ADAL" clId="{23AC04EE-17BA-42A6-AC98-A0EEECCF7203}" dt="2022-08-09T04:13:32.953" v="275" actId="478"/>
          <ac:picMkLst>
            <pc:docMk/>
            <pc:sldMk cId="3348851180" sldId="3837"/>
            <ac:picMk id="13" creationId="{8DDDF112-6681-4441-984B-2D2FA7F3AC05}"/>
          </ac:picMkLst>
        </pc:picChg>
        <pc:picChg chg="add mod">
          <ac:chgData name="Miuccia Chan" userId="58931361-5f27-4544-af85-c299418c0c3d" providerId="ADAL" clId="{23AC04EE-17BA-42A6-AC98-A0EEECCF7203}" dt="2022-08-09T04:13:43.560" v="278" actId="1076"/>
          <ac:picMkLst>
            <pc:docMk/>
            <pc:sldMk cId="3348851180" sldId="3837"/>
            <ac:picMk id="22" creationId="{F93338B3-CD36-4FE7-B836-DA20956ED5BC}"/>
          </ac:picMkLst>
        </pc:picChg>
      </pc:sldChg>
      <pc:sldChg chg="addSp delSp modSp mod modAnim">
        <pc:chgData name="Miuccia Chan" userId="58931361-5f27-4544-af85-c299418c0c3d" providerId="ADAL" clId="{23AC04EE-17BA-42A6-AC98-A0EEECCF7203}" dt="2022-08-09T04:36:14.228" v="1135"/>
        <pc:sldMkLst>
          <pc:docMk/>
          <pc:sldMk cId="471846910" sldId="3853"/>
        </pc:sldMkLst>
        <pc:spChg chg="mod">
          <ac:chgData name="Miuccia Chan" userId="58931361-5f27-4544-af85-c299418c0c3d" providerId="ADAL" clId="{23AC04EE-17BA-42A6-AC98-A0EEECCF7203}" dt="2022-08-09T04:33:33.741" v="1128" actId="1582"/>
          <ac:spMkLst>
            <pc:docMk/>
            <pc:sldMk cId="471846910" sldId="3853"/>
            <ac:spMk id="2" creationId="{FD1344C1-D781-4798-B3FE-18BD5A48CB99}"/>
          </ac:spMkLst>
        </pc:spChg>
        <pc:spChg chg="mod">
          <ac:chgData name="Miuccia Chan" userId="58931361-5f27-4544-af85-c299418c0c3d" providerId="ADAL" clId="{23AC04EE-17BA-42A6-AC98-A0EEECCF7203}" dt="2022-08-09T04:33:06.160" v="1123" actId="207"/>
          <ac:spMkLst>
            <pc:docMk/>
            <pc:sldMk cId="471846910" sldId="3853"/>
            <ac:spMk id="3" creationId="{B4A9D074-D1E3-4323-A9DD-D70F6E1AEF8F}"/>
          </ac:spMkLst>
        </pc:spChg>
        <pc:spChg chg="mod">
          <ac:chgData name="Miuccia Chan" userId="58931361-5f27-4544-af85-c299418c0c3d" providerId="ADAL" clId="{23AC04EE-17BA-42A6-AC98-A0EEECCF7203}" dt="2022-08-09T04:33:33.741" v="1128" actId="1582"/>
          <ac:spMkLst>
            <pc:docMk/>
            <pc:sldMk cId="471846910" sldId="3853"/>
            <ac:spMk id="9" creationId="{DA603B6B-CCA5-43C1-9621-6D20426525EE}"/>
          </ac:spMkLst>
        </pc:spChg>
        <pc:spChg chg="add del mod">
          <ac:chgData name="Miuccia Chan" userId="58931361-5f27-4544-af85-c299418c0c3d" providerId="ADAL" clId="{23AC04EE-17BA-42A6-AC98-A0EEECCF7203}" dt="2022-08-09T04:25:12.156" v="688"/>
          <ac:spMkLst>
            <pc:docMk/>
            <pc:sldMk cId="471846910" sldId="3853"/>
            <ac:spMk id="10" creationId="{1B82095A-99B5-4AC2-82F9-91A809D3C1F1}"/>
          </ac:spMkLst>
        </pc:spChg>
        <pc:spChg chg="mod">
          <ac:chgData name="Miuccia Chan" userId="58931361-5f27-4544-af85-c299418c0c3d" providerId="ADAL" clId="{23AC04EE-17BA-42A6-AC98-A0EEECCF7203}" dt="2022-08-09T04:32:56.399" v="1119" actId="207"/>
          <ac:spMkLst>
            <pc:docMk/>
            <pc:sldMk cId="471846910" sldId="3853"/>
            <ac:spMk id="11" creationId="{1BD331E7-1E03-4FCA-88AF-68D0571232AE}"/>
          </ac:spMkLst>
        </pc:spChg>
        <pc:spChg chg="mod">
          <ac:chgData name="Miuccia Chan" userId="58931361-5f27-4544-af85-c299418c0c3d" providerId="ADAL" clId="{23AC04EE-17BA-42A6-AC98-A0EEECCF7203}" dt="2022-08-09T04:33:33.741" v="1128" actId="1582"/>
          <ac:spMkLst>
            <pc:docMk/>
            <pc:sldMk cId="471846910" sldId="3853"/>
            <ac:spMk id="12" creationId="{CFF32A9D-C85B-4D50-93CD-D28BA8BAA6EE}"/>
          </ac:spMkLst>
        </pc:spChg>
        <pc:spChg chg="mod">
          <ac:chgData name="Miuccia Chan" userId="58931361-5f27-4544-af85-c299418c0c3d" providerId="ADAL" clId="{23AC04EE-17BA-42A6-AC98-A0EEECCF7203}" dt="2022-08-09T04:32:39.768" v="1114" actId="207"/>
          <ac:spMkLst>
            <pc:docMk/>
            <pc:sldMk cId="471846910" sldId="3853"/>
            <ac:spMk id="13" creationId="{0D93374F-8562-4E4F-9CF8-436E8BD2A05F}"/>
          </ac:spMkLst>
        </pc:spChg>
        <pc:spChg chg="add del mod">
          <ac:chgData name="Miuccia Chan" userId="58931361-5f27-4544-af85-c299418c0c3d" providerId="ADAL" clId="{23AC04EE-17BA-42A6-AC98-A0EEECCF7203}" dt="2022-08-09T04:25:12.156" v="688"/>
          <ac:spMkLst>
            <pc:docMk/>
            <pc:sldMk cId="471846910" sldId="3853"/>
            <ac:spMk id="14" creationId="{1157DEA6-ADC9-48BD-A8B0-7D9B94F79724}"/>
          </ac:spMkLst>
        </pc:spChg>
        <pc:spChg chg="add mod">
          <ac:chgData name="Miuccia Chan" userId="58931361-5f27-4544-af85-c299418c0c3d" providerId="ADAL" clId="{23AC04EE-17BA-42A6-AC98-A0EEECCF7203}" dt="2022-08-09T04:33:33.741" v="1128" actId="1582"/>
          <ac:spMkLst>
            <pc:docMk/>
            <pc:sldMk cId="471846910" sldId="3853"/>
            <ac:spMk id="15" creationId="{7E9A8FDA-509B-47A3-B802-BEDF040D26DB}"/>
          </ac:spMkLst>
        </pc:spChg>
        <pc:spChg chg="add mod">
          <ac:chgData name="Miuccia Chan" userId="58931361-5f27-4544-af85-c299418c0c3d" providerId="ADAL" clId="{23AC04EE-17BA-42A6-AC98-A0EEECCF7203}" dt="2022-08-09T04:33:16.872" v="1127" actId="207"/>
          <ac:spMkLst>
            <pc:docMk/>
            <pc:sldMk cId="471846910" sldId="3853"/>
            <ac:spMk id="16" creationId="{31FA8791-020F-4401-BB39-28A040A43A7C}"/>
          </ac:spMkLst>
        </pc:spChg>
        <pc:spChg chg="add mod">
          <ac:chgData name="Miuccia Chan" userId="58931361-5f27-4544-af85-c299418c0c3d" providerId="ADAL" clId="{23AC04EE-17BA-42A6-AC98-A0EEECCF7203}" dt="2022-08-09T04:33:33.741" v="1128" actId="1582"/>
          <ac:spMkLst>
            <pc:docMk/>
            <pc:sldMk cId="471846910" sldId="3853"/>
            <ac:spMk id="17" creationId="{D8CDB78F-2D9A-490A-9BC2-1C5382E14169}"/>
          </ac:spMkLst>
        </pc:spChg>
        <pc:spChg chg="add mod">
          <ac:chgData name="Miuccia Chan" userId="58931361-5f27-4544-af85-c299418c0c3d" providerId="ADAL" clId="{23AC04EE-17BA-42A6-AC98-A0EEECCF7203}" dt="2022-08-09T04:32:23.732" v="1110" actId="1076"/>
          <ac:spMkLst>
            <pc:docMk/>
            <pc:sldMk cId="471846910" sldId="3853"/>
            <ac:spMk id="18" creationId="{78D6B6F9-D6CC-4F23-A10B-879DFD5DD48D}"/>
          </ac:spMkLst>
        </pc:spChg>
        <pc:picChg chg="mod modCrop">
          <ac:chgData name="Miuccia Chan" userId="58931361-5f27-4544-af85-c299418c0c3d" providerId="ADAL" clId="{23AC04EE-17BA-42A6-AC98-A0EEECCF7203}" dt="2022-08-09T04:25:06.788" v="686" actId="14100"/>
          <ac:picMkLst>
            <pc:docMk/>
            <pc:sldMk cId="471846910" sldId="3853"/>
            <ac:picMk id="6" creationId="{0006EC2F-AED6-4273-95D4-4501E27C0070}"/>
          </ac:picMkLst>
        </pc:picChg>
      </pc:sldChg>
      <pc:sldChg chg="modSp mod">
        <pc:chgData name="Miuccia Chan" userId="58931361-5f27-4544-af85-c299418c0c3d" providerId="ADAL" clId="{23AC04EE-17BA-42A6-AC98-A0EEECCF7203}" dt="2022-08-09T04:16:37.505" v="682" actId="1076"/>
        <pc:sldMkLst>
          <pc:docMk/>
          <pc:sldMk cId="655012925" sldId="3859"/>
        </pc:sldMkLst>
        <pc:spChg chg="mod">
          <ac:chgData name="Miuccia Chan" userId="58931361-5f27-4544-af85-c299418c0c3d" providerId="ADAL" clId="{23AC04EE-17BA-42A6-AC98-A0EEECCF7203}" dt="2022-08-09T04:15:11.953" v="470" actId="20577"/>
          <ac:spMkLst>
            <pc:docMk/>
            <pc:sldMk cId="655012925" sldId="3859"/>
            <ac:spMk id="6" creationId="{75CEACFB-4751-455B-A042-518398E33721}"/>
          </ac:spMkLst>
        </pc:spChg>
        <pc:picChg chg="mod">
          <ac:chgData name="Miuccia Chan" userId="58931361-5f27-4544-af85-c299418c0c3d" providerId="ADAL" clId="{23AC04EE-17BA-42A6-AC98-A0EEECCF7203}" dt="2022-08-09T04:16:37.505" v="682" actId="1076"/>
          <ac:picMkLst>
            <pc:docMk/>
            <pc:sldMk cId="655012925" sldId="3859"/>
            <ac:picMk id="4" creationId="{2B38E916-938A-4618-8790-F35DAB10721A}"/>
          </ac:picMkLst>
        </pc:picChg>
      </pc:sldChg>
      <pc:sldChg chg="modSp mod">
        <pc:chgData name="Miuccia Chan" userId="58931361-5f27-4544-af85-c299418c0c3d" providerId="ADAL" clId="{23AC04EE-17BA-42A6-AC98-A0EEECCF7203}" dt="2022-08-09T04:36:30.128" v="1136" actId="27107"/>
        <pc:sldMkLst>
          <pc:docMk/>
          <pc:sldMk cId="1909277414" sldId="3869"/>
        </pc:sldMkLst>
        <pc:spChg chg="mod">
          <ac:chgData name="Miuccia Chan" userId="58931361-5f27-4544-af85-c299418c0c3d" providerId="ADAL" clId="{23AC04EE-17BA-42A6-AC98-A0EEECCF7203}" dt="2022-08-09T04:36:30.128" v="1136" actId="27107"/>
          <ac:spMkLst>
            <pc:docMk/>
            <pc:sldMk cId="1909277414" sldId="3869"/>
            <ac:spMk id="2" creationId="{84176B5E-E01C-4E95-B1F8-C9B2EA457D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2/20/2023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2445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5553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85857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28403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289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43212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5321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308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87630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37850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0968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 cover slide template">
    <p:bg>
      <p:bgPr>
        <a:solidFill>
          <a:schemeClr val="bg1"/>
        </a:solidFill>
        <a:effectLst/>
      </p:bgPr>
    </p:bg>
    <p:spTree>
      <p:nvGrpSpPr>
        <p:cNvPr id="1" name=""/>
        <p:cNvGrpSpPr/>
        <p:nvPr/>
      </p:nvGrpSpPr>
      <p:grpSpPr>
        <a:xfrm>
          <a:off x="0" y="0"/>
          <a:ext cx="0" cy="0"/>
          <a:chOff x="0" y="0"/>
          <a:chExt cx="0" cy="0"/>
        </a:xfrm>
      </p:grpSpPr>
      <p:sp>
        <p:nvSpPr>
          <p:cNvPr id="24" name="Flowchart: Manual Input 23">
            <a:extLst>
              <a:ext uri="{FF2B5EF4-FFF2-40B4-BE49-F238E27FC236}">
                <a16:creationId xmlns:a16="http://schemas.microsoft.com/office/drawing/2014/main" id="{653143D5-DB55-47E0-82C4-112C17995C6B}"/>
              </a:ext>
            </a:extLst>
          </p:cNvPr>
          <p:cNvSpPr/>
          <p:nvPr userDrawn="1"/>
        </p:nvSpPr>
        <p:spPr>
          <a:xfrm flipH="1" flipV="1">
            <a:off x="0" y="0"/>
            <a:ext cx="12192000" cy="25160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72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721 h 10000"/>
              <a:gd name="connsiteX0" fmla="*/ 0 w 10000"/>
              <a:gd name="connsiteY0" fmla="*/ 6353 h 11632"/>
              <a:gd name="connsiteX1" fmla="*/ 10000 w 10000"/>
              <a:gd name="connsiteY1" fmla="*/ 0 h 11632"/>
              <a:gd name="connsiteX2" fmla="*/ 10000 w 10000"/>
              <a:gd name="connsiteY2" fmla="*/ 11632 h 11632"/>
              <a:gd name="connsiteX3" fmla="*/ 0 w 10000"/>
              <a:gd name="connsiteY3" fmla="*/ 11632 h 11632"/>
              <a:gd name="connsiteX4" fmla="*/ 0 w 10000"/>
              <a:gd name="connsiteY4" fmla="*/ 6353 h 1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32">
                <a:moveTo>
                  <a:pt x="0" y="6353"/>
                </a:moveTo>
                <a:lnTo>
                  <a:pt x="10000" y="0"/>
                </a:lnTo>
                <a:lnTo>
                  <a:pt x="10000" y="11632"/>
                </a:lnTo>
                <a:lnTo>
                  <a:pt x="0" y="11632"/>
                </a:lnTo>
                <a:lnTo>
                  <a:pt x="0" y="6353"/>
                </a:lnTo>
                <a:close/>
              </a:path>
            </a:pathLst>
          </a:custGeom>
          <a:solidFill>
            <a:srgbClr val="C4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6FD40E0-3342-4FCC-970F-B9D78C88EF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9235" y="178249"/>
            <a:ext cx="4254557" cy="2516056"/>
          </a:xfrm>
          <a:prstGeom prst="rect">
            <a:avLst/>
          </a:prstGeom>
        </p:spPr>
      </p:pic>
      <p:grpSp>
        <p:nvGrpSpPr>
          <p:cNvPr id="7" name="Group 6">
            <a:extLst>
              <a:ext uri="{FF2B5EF4-FFF2-40B4-BE49-F238E27FC236}">
                <a16:creationId xmlns:a16="http://schemas.microsoft.com/office/drawing/2014/main" id="{476659CE-101E-4D51-A28F-F758FE655E18}"/>
              </a:ext>
            </a:extLst>
          </p:cNvPr>
          <p:cNvGrpSpPr/>
          <p:nvPr userDrawn="1"/>
        </p:nvGrpSpPr>
        <p:grpSpPr>
          <a:xfrm>
            <a:off x="10503027" y="5708396"/>
            <a:ext cx="2102068" cy="1155700"/>
            <a:chOff x="10490327" y="5041900"/>
            <a:chExt cx="2102068" cy="1155700"/>
          </a:xfrm>
        </p:grpSpPr>
        <p:sp>
          <p:nvSpPr>
            <p:cNvPr id="15" name="Flowchart: Manual Input 14">
              <a:extLst>
                <a:ext uri="{FF2B5EF4-FFF2-40B4-BE49-F238E27FC236}">
                  <a16:creationId xmlns:a16="http://schemas.microsoft.com/office/drawing/2014/main" id="{B6C7CDD0-B907-491C-982B-6272B9C9B44C}"/>
                </a:ext>
              </a:extLst>
            </p:cNvPr>
            <p:cNvSpPr/>
            <p:nvPr userDrawn="1"/>
          </p:nvSpPr>
          <p:spPr>
            <a:xfrm>
              <a:off x="10892191" y="5137150"/>
              <a:ext cx="1196740" cy="10541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a:extLst>
                <a:ext uri="{FF2B5EF4-FFF2-40B4-BE49-F238E27FC236}">
                  <a16:creationId xmlns:a16="http://schemas.microsoft.com/office/drawing/2014/main" id="{C90E3381-1674-432E-B138-63033D7A0958}"/>
                </a:ext>
              </a:extLst>
            </p:cNvPr>
            <p:cNvSpPr/>
            <p:nvPr userDrawn="1"/>
          </p:nvSpPr>
          <p:spPr>
            <a:xfrm>
              <a:off x="10995260" y="5041900"/>
              <a:ext cx="1196740" cy="1149350"/>
            </a:xfrm>
            <a:prstGeom prst="flowChartManualInput">
              <a:avLst/>
            </a:prstGeom>
            <a:solidFill>
              <a:srgbClr val="C4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B7E766-EBF0-4BCB-96EB-0CC121019557}"/>
                </a:ext>
              </a:extLst>
            </p:cNvPr>
            <p:cNvSpPr txBox="1"/>
            <p:nvPr userDrawn="1"/>
          </p:nvSpPr>
          <p:spPr>
            <a:xfrm>
              <a:off x="10490327" y="5274270"/>
              <a:ext cx="2102068" cy="923330"/>
            </a:xfrm>
            <a:prstGeom prst="rect">
              <a:avLst/>
            </a:prstGeom>
            <a:noFill/>
          </p:spPr>
          <p:txBody>
            <a:bodyPr wrap="square" rtlCol="0">
              <a:spAutoFit/>
            </a:bodyPr>
            <a:lstStyle/>
            <a:p>
              <a:pPr algn="ctr"/>
              <a:r>
                <a:rPr lang="en-US" sz="5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1A</a:t>
              </a:r>
            </a:p>
          </p:txBody>
        </p:sp>
      </p:grpSp>
    </p:spTree>
    <p:extLst>
      <p:ext uri="{BB962C8B-B14F-4D97-AF65-F5344CB8AC3E}">
        <p14:creationId xmlns:p14="http://schemas.microsoft.com/office/powerpoint/2010/main" val="370358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B cover slide template">
    <p:bg>
      <p:bgPr>
        <a:solidFill>
          <a:schemeClr val="bg1"/>
        </a:solidFill>
        <a:effectLst/>
      </p:bgPr>
    </p:bg>
    <p:spTree>
      <p:nvGrpSpPr>
        <p:cNvPr id="1" name=""/>
        <p:cNvGrpSpPr/>
        <p:nvPr/>
      </p:nvGrpSpPr>
      <p:grpSpPr>
        <a:xfrm>
          <a:off x="0" y="0"/>
          <a:ext cx="0" cy="0"/>
          <a:chOff x="0" y="0"/>
          <a:chExt cx="0" cy="0"/>
        </a:xfrm>
      </p:grpSpPr>
      <p:sp>
        <p:nvSpPr>
          <p:cNvPr id="24" name="Flowchart: Manual Input 23">
            <a:extLst>
              <a:ext uri="{FF2B5EF4-FFF2-40B4-BE49-F238E27FC236}">
                <a16:creationId xmlns:a16="http://schemas.microsoft.com/office/drawing/2014/main" id="{653143D5-DB55-47E0-82C4-112C17995C6B}"/>
              </a:ext>
            </a:extLst>
          </p:cNvPr>
          <p:cNvSpPr/>
          <p:nvPr userDrawn="1"/>
        </p:nvSpPr>
        <p:spPr>
          <a:xfrm flipH="1" flipV="1">
            <a:off x="0" y="0"/>
            <a:ext cx="12192000" cy="25160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72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721 h 10000"/>
              <a:gd name="connsiteX0" fmla="*/ 0 w 10000"/>
              <a:gd name="connsiteY0" fmla="*/ 6353 h 11632"/>
              <a:gd name="connsiteX1" fmla="*/ 10000 w 10000"/>
              <a:gd name="connsiteY1" fmla="*/ 0 h 11632"/>
              <a:gd name="connsiteX2" fmla="*/ 10000 w 10000"/>
              <a:gd name="connsiteY2" fmla="*/ 11632 h 11632"/>
              <a:gd name="connsiteX3" fmla="*/ 0 w 10000"/>
              <a:gd name="connsiteY3" fmla="*/ 11632 h 11632"/>
              <a:gd name="connsiteX4" fmla="*/ 0 w 10000"/>
              <a:gd name="connsiteY4" fmla="*/ 6353 h 1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32">
                <a:moveTo>
                  <a:pt x="0" y="6353"/>
                </a:moveTo>
                <a:lnTo>
                  <a:pt x="10000" y="0"/>
                </a:lnTo>
                <a:lnTo>
                  <a:pt x="10000" y="11632"/>
                </a:lnTo>
                <a:lnTo>
                  <a:pt x="0" y="11632"/>
                </a:lnTo>
                <a:lnTo>
                  <a:pt x="0" y="6353"/>
                </a:lnTo>
                <a:close/>
              </a:path>
            </a:pathLst>
          </a:custGeom>
          <a:solidFill>
            <a:srgbClr val="14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6FD40E0-3342-4FCC-970F-B9D78C88EF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9235" y="147769"/>
            <a:ext cx="4254557" cy="2516056"/>
          </a:xfrm>
          <a:prstGeom prst="rect">
            <a:avLst/>
          </a:prstGeom>
        </p:spPr>
      </p:pic>
      <p:grpSp>
        <p:nvGrpSpPr>
          <p:cNvPr id="7" name="Group 6">
            <a:extLst>
              <a:ext uri="{FF2B5EF4-FFF2-40B4-BE49-F238E27FC236}">
                <a16:creationId xmlns:a16="http://schemas.microsoft.com/office/drawing/2014/main" id="{476659CE-101E-4D51-A28F-F758FE655E18}"/>
              </a:ext>
            </a:extLst>
          </p:cNvPr>
          <p:cNvGrpSpPr/>
          <p:nvPr userDrawn="1"/>
        </p:nvGrpSpPr>
        <p:grpSpPr>
          <a:xfrm>
            <a:off x="10503027" y="5708396"/>
            <a:ext cx="2102068" cy="1155700"/>
            <a:chOff x="10490327" y="5041900"/>
            <a:chExt cx="2102068" cy="1155700"/>
          </a:xfrm>
        </p:grpSpPr>
        <p:sp>
          <p:nvSpPr>
            <p:cNvPr id="15" name="Flowchart: Manual Input 14">
              <a:extLst>
                <a:ext uri="{FF2B5EF4-FFF2-40B4-BE49-F238E27FC236}">
                  <a16:creationId xmlns:a16="http://schemas.microsoft.com/office/drawing/2014/main" id="{B6C7CDD0-B907-491C-982B-6272B9C9B44C}"/>
                </a:ext>
              </a:extLst>
            </p:cNvPr>
            <p:cNvSpPr/>
            <p:nvPr userDrawn="1"/>
          </p:nvSpPr>
          <p:spPr>
            <a:xfrm>
              <a:off x="10892191" y="5137150"/>
              <a:ext cx="1196740" cy="10541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a:extLst>
                <a:ext uri="{FF2B5EF4-FFF2-40B4-BE49-F238E27FC236}">
                  <a16:creationId xmlns:a16="http://schemas.microsoft.com/office/drawing/2014/main" id="{C90E3381-1674-432E-B138-63033D7A0958}"/>
                </a:ext>
              </a:extLst>
            </p:cNvPr>
            <p:cNvSpPr/>
            <p:nvPr userDrawn="1"/>
          </p:nvSpPr>
          <p:spPr>
            <a:xfrm>
              <a:off x="10995260" y="5041900"/>
              <a:ext cx="1196740" cy="1149350"/>
            </a:xfrm>
            <a:prstGeom prst="flowChartManualInput">
              <a:avLst/>
            </a:prstGeom>
            <a:solidFill>
              <a:srgbClr val="008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B7E766-EBF0-4BCB-96EB-0CC121019557}"/>
                </a:ext>
              </a:extLst>
            </p:cNvPr>
            <p:cNvSpPr txBox="1"/>
            <p:nvPr userDrawn="1"/>
          </p:nvSpPr>
          <p:spPr>
            <a:xfrm>
              <a:off x="10490327" y="5274270"/>
              <a:ext cx="2102068" cy="923330"/>
            </a:xfrm>
            <a:prstGeom prst="rect">
              <a:avLst/>
            </a:prstGeom>
            <a:noFill/>
          </p:spPr>
          <p:txBody>
            <a:bodyPr wrap="square" rtlCol="0">
              <a:spAutoFit/>
            </a:bodyPr>
            <a:lstStyle/>
            <a:p>
              <a:pPr algn="ctr"/>
              <a:r>
                <a:rPr lang="en-US" sz="5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1B</a:t>
              </a:r>
            </a:p>
          </p:txBody>
        </p:sp>
      </p:grpSp>
    </p:spTree>
    <p:extLst>
      <p:ext uri="{BB962C8B-B14F-4D97-AF65-F5344CB8AC3E}">
        <p14:creationId xmlns:p14="http://schemas.microsoft.com/office/powerpoint/2010/main" val="221579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A cover slide template">
    <p:bg>
      <p:bgPr>
        <a:solidFill>
          <a:schemeClr val="bg1"/>
        </a:solidFill>
        <a:effectLst/>
      </p:bgPr>
    </p:bg>
    <p:spTree>
      <p:nvGrpSpPr>
        <p:cNvPr id="1" name=""/>
        <p:cNvGrpSpPr/>
        <p:nvPr/>
      </p:nvGrpSpPr>
      <p:grpSpPr>
        <a:xfrm>
          <a:off x="0" y="0"/>
          <a:ext cx="0" cy="0"/>
          <a:chOff x="0" y="0"/>
          <a:chExt cx="0" cy="0"/>
        </a:xfrm>
      </p:grpSpPr>
      <p:sp>
        <p:nvSpPr>
          <p:cNvPr id="24" name="Flowchart: Manual Input 23">
            <a:extLst>
              <a:ext uri="{FF2B5EF4-FFF2-40B4-BE49-F238E27FC236}">
                <a16:creationId xmlns:a16="http://schemas.microsoft.com/office/drawing/2014/main" id="{653143D5-DB55-47E0-82C4-112C17995C6B}"/>
              </a:ext>
            </a:extLst>
          </p:cNvPr>
          <p:cNvSpPr/>
          <p:nvPr userDrawn="1"/>
        </p:nvSpPr>
        <p:spPr>
          <a:xfrm flipH="1" flipV="1">
            <a:off x="0" y="0"/>
            <a:ext cx="12192000" cy="25160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72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721 h 10000"/>
              <a:gd name="connsiteX0" fmla="*/ 0 w 10000"/>
              <a:gd name="connsiteY0" fmla="*/ 6353 h 11632"/>
              <a:gd name="connsiteX1" fmla="*/ 10000 w 10000"/>
              <a:gd name="connsiteY1" fmla="*/ 0 h 11632"/>
              <a:gd name="connsiteX2" fmla="*/ 10000 w 10000"/>
              <a:gd name="connsiteY2" fmla="*/ 11632 h 11632"/>
              <a:gd name="connsiteX3" fmla="*/ 0 w 10000"/>
              <a:gd name="connsiteY3" fmla="*/ 11632 h 11632"/>
              <a:gd name="connsiteX4" fmla="*/ 0 w 10000"/>
              <a:gd name="connsiteY4" fmla="*/ 6353 h 1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32">
                <a:moveTo>
                  <a:pt x="0" y="6353"/>
                </a:moveTo>
                <a:lnTo>
                  <a:pt x="10000" y="0"/>
                </a:lnTo>
                <a:lnTo>
                  <a:pt x="10000" y="11632"/>
                </a:lnTo>
                <a:lnTo>
                  <a:pt x="0" y="11632"/>
                </a:lnTo>
                <a:lnTo>
                  <a:pt x="0" y="6353"/>
                </a:lnTo>
                <a:close/>
              </a:path>
            </a:pathLst>
          </a:custGeom>
          <a:solidFill>
            <a:srgbClr val="93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6FD40E0-3342-4FCC-970F-B9D78C88EF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9235" y="147769"/>
            <a:ext cx="4254557" cy="2516056"/>
          </a:xfrm>
          <a:prstGeom prst="rect">
            <a:avLst/>
          </a:prstGeom>
        </p:spPr>
      </p:pic>
      <p:grpSp>
        <p:nvGrpSpPr>
          <p:cNvPr id="7" name="Group 6">
            <a:extLst>
              <a:ext uri="{FF2B5EF4-FFF2-40B4-BE49-F238E27FC236}">
                <a16:creationId xmlns:a16="http://schemas.microsoft.com/office/drawing/2014/main" id="{476659CE-101E-4D51-A28F-F758FE655E18}"/>
              </a:ext>
            </a:extLst>
          </p:cNvPr>
          <p:cNvGrpSpPr/>
          <p:nvPr userDrawn="1"/>
        </p:nvGrpSpPr>
        <p:grpSpPr>
          <a:xfrm>
            <a:off x="10576179" y="5708396"/>
            <a:ext cx="2102068" cy="1155700"/>
            <a:chOff x="10563479" y="5041900"/>
            <a:chExt cx="2102068" cy="1155700"/>
          </a:xfrm>
        </p:grpSpPr>
        <p:sp>
          <p:nvSpPr>
            <p:cNvPr id="15" name="Flowchart: Manual Input 14">
              <a:extLst>
                <a:ext uri="{FF2B5EF4-FFF2-40B4-BE49-F238E27FC236}">
                  <a16:creationId xmlns:a16="http://schemas.microsoft.com/office/drawing/2014/main" id="{B6C7CDD0-B907-491C-982B-6272B9C9B44C}"/>
                </a:ext>
              </a:extLst>
            </p:cNvPr>
            <p:cNvSpPr/>
            <p:nvPr userDrawn="1"/>
          </p:nvSpPr>
          <p:spPr>
            <a:xfrm>
              <a:off x="10892191" y="5137150"/>
              <a:ext cx="1196740" cy="10541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a:extLst>
                <a:ext uri="{FF2B5EF4-FFF2-40B4-BE49-F238E27FC236}">
                  <a16:creationId xmlns:a16="http://schemas.microsoft.com/office/drawing/2014/main" id="{C90E3381-1674-432E-B138-63033D7A0958}"/>
                </a:ext>
              </a:extLst>
            </p:cNvPr>
            <p:cNvSpPr/>
            <p:nvPr userDrawn="1"/>
          </p:nvSpPr>
          <p:spPr>
            <a:xfrm>
              <a:off x="10995260" y="5041900"/>
              <a:ext cx="1196740" cy="1149350"/>
            </a:xfrm>
            <a:prstGeom prst="flowChartManualInput">
              <a:avLst/>
            </a:prstGeom>
            <a:solidFill>
              <a:srgbClr val="93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B7E766-EBF0-4BCB-96EB-0CC121019557}"/>
                </a:ext>
              </a:extLst>
            </p:cNvPr>
            <p:cNvSpPr txBox="1"/>
            <p:nvPr userDrawn="1"/>
          </p:nvSpPr>
          <p:spPr>
            <a:xfrm>
              <a:off x="10563479" y="5274270"/>
              <a:ext cx="2102068" cy="923330"/>
            </a:xfrm>
            <a:prstGeom prst="rect">
              <a:avLst/>
            </a:prstGeom>
            <a:noFill/>
          </p:spPr>
          <p:txBody>
            <a:bodyPr wrap="square" rtlCol="0">
              <a:spAutoFit/>
            </a:bodyPr>
            <a:lstStyle/>
            <a:p>
              <a:pPr algn="ctr"/>
              <a:r>
                <a:rPr lang="en-US" sz="5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2A</a:t>
              </a:r>
            </a:p>
          </p:txBody>
        </p:sp>
      </p:grpSp>
    </p:spTree>
    <p:extLst>
      <p:ext uri="{BB962C8B-B14F-4D97-AF65-F5344CB8AC3E}">
        <p14:creationId xmlns:p14="http://schemas.microsoft.com/office/powerpoint/2010/main" val="326255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 cover slide template">
    <p:bg>
      <p:bgPr>
        <a:solidFill>
          <a:schemeClr val="bg1"/>
        </a:solidFill>
        <a:effectLst/>
      </p:bgPr>
    </p:bg>
    <p:spTree>
      <p:nvGrpSpPr>
        <p:cNvPr id="1" name=""/>
        <p:cNvGrpSpPr/>
        <p:nvPr/>
      </p:nvGrpSpPr>
      <p:grpSpPr>
        <a:xfrm>
          <a:off x="0" y="0"/>
          <a:ext cx="0" cy="0"/>
          <a:chOff x="0" y="0"/>
          <a:chExt cx="0" cy="0"/>
        </a:xfrm>
      </p:grpSpPr>
      <p:sp>
        <p:nvSpPr>
          <p:cNvPr id="24" name="Flowchart: Manual Input 23">
            <a:extLst>
              <a:ext uri="{FF2B5EF4-FFF2-40B4-BE49-F238E27FC236}">
                <a16:creationId xmlns:a16="http://schemas.microsoft.com/office/drawing/2014/main" id="{653143D5-DB55-47E0-82C4-112C17995C6B}"/>
              </a:ext>
            </a:extLst>
          </p:cNvPr>
          <p:cNvSpPr/>
          <p:nvPr userDrawn="1"/>
        </p:nvSpPr>
        <p:spPr>
          <a:xfrm flipH="1" flipV="1">
            <a:off x="0" y="0"/>
            <a:ext cx="12192000" cy="25160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72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721 h 10000"/>
              <a:gd name="connsiteX0" fmla="*/ 0 w 10000"/>
              <a:gd name="connsiteY0" fmla="*/ 6353 h 11632"/>
              <a:gd name="connsiteX1" fmla="*/ 10000 w 10000"/>
              <a:gd name="connsiteY1" fmla="*/ 0 h 11632"/>
              <a:gd name="connsiteX2" fmla="*/ 10000 w 10000"/>
              <a:gd name="connsiteY2" fmla="*/ 11632 h 11632"/>
              <a:gd name="connsiteX3" fmla="*/ 0 w 10000"/>
              <a:gd name="connsiteY3" fmla="*/ 11632 h 11632"/>
              <a:gd name="connsiteX4" fmla="*/ 0 w 10000"/>
              <a:gd name="connsiteY4" fmla="*/ 6353 h 1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32">
                <a:moveTo>
                  <a:pt x="0" y="6353"/>
                </a:moveTo>
                <a:lnTo>
                  <a:pt x="10000" y="0"/>
                </a:lnTo>
                <a:lnTo>
                  <a:pt x="10000" y="11632"/>
                </a:lnTo>
                <a:lnTo>
                  <a:pt x="0" y="11632"/>
                </a:lnTo>
                <a:lnTo>
                  <a:pt x="0" y="6353"/>
                </a:lnTo>
                <a:close/>
              </a:path>
            </a:pathLst>
          </a:custGeom>
          <a:solidFill>
            <a:srgbClr val="56A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6FD40E0-3342-4FCC-970F-B9D78C88EF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9235" y="147769"/>
            <a:ext cx="4254557" cy="2516056"/>
          </a:xfrm>
          <a:prstGeom prst="rect">
            <a:avLst/>
          </a:prstGeom>
        </p:spPr>
      </p:pic>
      <p:grpSp>
        <p:nvGrpSpPr>
          <p:cNvPr id="7" name="Group 6">
            <a:extLst>
              <a:ext uri="{FF2B5EF4-FFF2-40B4-BE49-F238E27FC236}">
                <a16:creationId xmlns:a16="http://schemas.microsoft.com/office/drawing/2014/main" id="{476659CE-101E-4D51-A28F-F758FE655E18}"/>
              </a:ext>
            </a:extLst>
          </p:cNvPr>
          <p:cNvGrpSpPr/>
          <p:nvPr userDrawn="1"/>
        </p:nvGrpSpPr>
        <p:grpSpPr>
          <a:xfrm>
            <a:off x="10557891" y="5708396"/>
            <a:ext cx="2102068" cy="1155700"/>
            <a:chOff x="10545191" y="5041900"/>
            <a:chExt cx="2102068" cy="1155700"/>
          </a:xfrm>
        </p:grpSpPr>
        <p:sp>
          <p:nvSpPr>
            <p:cNvPr id="15" name="Flowchart: Manual Input 14">
              <a:extLst>
                <a:ext uri="{FF2B5EF4-FFF2-40B4-BE49-F238E27FC236}">
                  <a16:creationId xmlns:a16="http://schemas.microsoft.com/office/drawing/2014/main" id="{B6C7CDD0-B907-491C-982B-6272B9C9B44C}"/>
                </a:ext>
              </a:extLst>
            </p:cNvPr>
            <p:cNvSpPr/>
            <p:nvPr userDrawn="1"/>
          </p:nvSpPr>
          <p:spPr>
            <a:xfrm>
              <a:off x="10892191" y="5137150"/>
              <a:ext cx="1196740" cy="10541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a:extLst>
                <a:ext uri="{FF2B5EF4-FFF2-40B4-BE49-F238E27FC236}">
                  <a16:creationId xmlns:a16="http://schemas.microsoft.com/office/drawing/2014/main" id="{C90E3381-1674-432E-B138-63033D7A0958}"/>
                </a:ext>
              </a:extLst>
            </p:cNvPr>
            <p:cNvSpPr/>
            <p:nvPr userDrawn="1"/>
          </p:nvSpPr>
          <p:spPr>
            <a:xfrm>
              <a:off x="10995260" y="5041900"/>
              <a:ext cx="1196740" cy="1149350"/>
            </a:xfrm>
            <a:prstGeom prst="flowChartManualInput">
              <a:avLst/>
            </a:prstGeom>
            <a:solidFill>
              <a:srgbClr val="56A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B7E766-EBF0-4BCB-96EB-0CC121019557}"/>
                </a:ext>
              </a:extLst>
            </p:cNvPr>
            <p:cNvSpPr txBox="1"/>
            <p:nvPr userDrawn="1"/>
          </p:nvSpPr>
          <p:spPr>
            <a:xfrm>
              <a:off x="10545191" y="5274270"/>
              <a:ext cx="2102068" cy="923330"/>
            </a:xfrm>
            <a:prstGeom prst="rect">
              <a:avLst/>
            </a:prstGeom>
            <a:noFill/>
          </p:spPr>
          <p:txBody>
            <a:bodyPr wrap="square" rtlCol="0">
              <a:spAutoFit/>
            </a:bodyPr>
            <a:lstStyle/>
            <a:p>
              <a:pPr algn="ctr"/>
              <a:r>
                <a:rPr lang="en-US" sz="5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2B</a:t>
              </a:r>
            </a:p>
          </p:txBody>
        </p:sp>
      </p:grpSp>
    </p:spTree>
    <p:extLst>
      <p:ext uri="{BB962C8B-B14F-4D97-AF65-F5344CB8AC3E}">
        <p14:creationId xmlns:p14="http://schemas.microsoft.com/office/powerpoint/2010/main" val="263593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A cover slide template">
    <p:bg>
      <p:bgPr>
        <a:solidFill>
          <a:schemeClr val="bg1"/>
        </a:solidFill>
        <a:effectLst/>
      </p:bgPr>
    </p:bg>
    <p:spTree>
      <p:nvGrpSpPr>
        <p:cNvPr id="1" name=""/>
        <p:cNvGrpSpPr/>
        <p:nvPr/>
      </p:nvGrpSpPr>
      <p:grpSpPr>
        <a:xfrm>
          <a:off x="0" y="0"/>
          <a:ext cx="0" cy="0"/>
          <a:chOff x="0" y="0"/>
          <a:chExt cx="0" cy="0"/>
        </a:xfrm>
      </p:grpSpPr>
      <p:sp>
        <p:nvSpPr>
          <p:cNvPr id="24" name="Flowchart: Manual Input 23">
            <a:extLst>
              <a:ext uri="{FF2B5EF4-FFF2-40B4-BE49-F238E27FC236}">
                <a16:creationId xmlns:a16="http://schemas.microsoft.com/office/drawing/2014/main" id="{653143D5-DB55-47E0-82C4-112C17995C6B}"/>
              </a:ext>
            </a:extLst>
          </p:cNvPr>
          <p:cNvSpPr/>
          <p:nvPr userDrawn="1"/>
        </p:nvSpPr>
        <p:spPr>
          <a:xfrm flipH="1" flipV="1">
            <a:off x="0" y="0"/>
            <a:ext cx="12192000" cy="25160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72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721 h 10000"/>
              <a:gd name="connsiteX0" fmla="*/ 0 w 10000"/>
              <a:gd name="connsiteY0" fmla="*/ 6353 h 11632"/>
              <a:gd name="connsiteX1" fmla="*/ 10000 w 10000"/>
              <a:gd name="connsiteY1" fmla="*/ 0 h 11632"/>
              <a:gd name="connsiteX2" fmla="*/ 10000 w 10000"/>
              <a:gd name="connsiteY2" fmla="*/ 11632 h 11632"/>
              <a:gd name="connsiteX3" fmla="*/ 0 w 10000"/>
              <a:gd name="connsiteY3" fmla="*/ 11632 h 11632"/>
              <a:gd name="connsiteX4" fmla="*/ 0 w 10000"/>
              <a:gd name="connsiteY4" fmla="*/ 6353 h 1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32">
                <a:moveTo>
                  <a:pt x="0" y="6353"/>
                </a:moveTo>
                <a:lnTo>
                  <a:pt x="10000" y="0"/>
                </a:lnTo>
                <a:lnTo>
                  <a:pt x="10000" y="11632"/>
                </a:lnTo>
                <a:lnTo>
                  <a:pt x="0" y="11632"/>
                </a:lnTo>
                <a:lnTo>
                  <a:pt x="0" y="6353"/>
                </a:lnTo>
                <a:close/>
              </a:path>
            </a:pathLst>
          </a:custGeom>
          <a:solidFill>
            <a:srgbClr val="D7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6FD40E0-3342-4FCC-970F-B9D78C88EF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9235" y="147769"/>
            <a:ext cx="4254557" cy="2516056"/>
          </a:xfrm>
          <a:prstGeom prst="rect">
            <a:avLst/>
          </a:prstGeom>
        </p:spPr>
      </p:pic>
      <p:grpSp>
        <p:nvGrpSpPr>
          <p:cNvPr id="7" name="Group 6">
            <a:extLst>
              <a:ext uri="{FF2B5EF4-FFF2-40B4-BE49-F238E27FC236}">
                <a16:creationId xmlns:a16="http://schemas.microsoft.com/office/drawing/2014/main" id="{476659CE-101E-4D51-A28F-F758FE655E18}"/>
              </a:ext>
            </a:extLst>
          </p:cNvPr>
          <p:cNvGrpSpPr/>
          <p:nvPr userDrawn="1"/>
        </p:nvGrpSpPr>
        <p:grpSpPr>
          <a:xfrm>
            <a:off x="10551795" y="5708396"/>
            <a:ext cx="2102068" cy="1155700"/>
            <a:chOff x="10539095" y="5041900"/>
            <a:chExt cx="2102068" cy="1155700"/>
          </a:xfrm>
        </p:grpSpPr>
        <p:sp>
          <p:nvSpPr>
            <p:cNvPr id="15" name="Flowchart: Manual Input 14">
              <a:extLst>
                <a:ext uri="{FF2B5EF4-FFF2-40B4-BE49-F238E27FC236}">
                  <a16:creationId xmlns:a16="http://schemas.microsoft.com/office/drawing/2014/main" id="{B6C7CDD0-B907-491C-982B-6272B9C9B44C}"/>
                </a:ext>
              </a:extLst>
            </p:cNvPr>
            <p:cNvSpPr/>
            <p:nvPr userDrawn="1"/>
          </p:nvSpPr>
          <p:spPr>
            <a:xfrm>
              <a:off x="10892191" y="5137150"/>
              <a:ext cx="1196740" cy="10541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a:extLst>
                <a:ext uri="{FF2B5EF4-FFF2-40B4-BE49-F238E27FC236}">
                  <a16:creationId xmlns:a16="http://schemas.microsoft.com/office/drawing/2014/main" id="{C90E3381-1674-432E-B138-63033D7A0958}"/>
                </a:ext>
              </a:extLst>
            </p:cNvPr>
            <p:cNvSpPr/>
            <p:nvPr userDrawn="1"/>
          </p:nvSpPr>
          <p:spPr>
            <a:xfrm>
              <a:off x="10995260" y="5041900"/>
              <a:ext cx="1196740" cy="1149350"/>
            </a:xfrm>
            <a:prstGeom prst="flowChartManualInput">
              <a:avLst/>
            </a:prstGeom>
            <a:solidFill>
              <a:srgbClr val="D7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B7E766-EBF0-4BCB-96EB-0CC121019557}"/>
                </a:ext>
              </a:extLst>
            </p:cNvPr>
            <p:cNvSpPr txBox="1"/>
            <p:nvPr userDrawn="1"/>
          </p:nvSpPr>
          <p:spPr>
            <a:xfrm>
              <a:off x="10539095" y="5274270"/>
              <a:ext cx="2102068" cy="923330"/>
            </a:xfrm>
            <a:prstGeom prst="rect">
              <a:avLst/>
            </a:prstGeom>
            <a:noFill/>
          </p:spPr>
          <p:txBody>
            <a:bodyPr wrap="square" rtlCol="0">
              <a:spAutoFit/>
            </a:bodyPr>
            <a:lstStyle/>
            <a:p>
              <a:pPr algn="ctr"/>
              <a:r>
                <a:rPr lang="en-US" sz="5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3A</a:t>
              </a:r>
            </a:p>
          </p:txBody>
        </p:sp>
      </p:grpSp>
    </p:spTree>
    <p:extLst>
      <p:ext uri="{BB962C8B-B14F-4D97-AF65-F5344CB8AC3E}">
        <p14:creationId xmlns:p14="http://schemas.microsoft.com/office/powerpoint/2010/main" val="307800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B cover slide template">
    <p:bg>
      <p:bgPr>
        <a:solidFill>
          <a:schemeClr val="bg1"/>
        </a:solidFill>
        <a:effectLst/>
      </p:bgPr>
    </p:bg>
    <p:spTree>
      <p:nvGrpSpPr>
        <p:cNvPr id="1" name=""/>
        <p:cNvGrpSpPr/>
        <p:nvPr/>
      </p:nvGrpSpPr>
      <p:grpSpPr>
        <a:xfrm>
          <a:off x="0" y="0"/>
          <a:ext cx="0" cy="0"/>
          <a:chOff x="0" y="0"/>
          <a:chExt cx="0" cy="0"/>
        </a:xfrm>
      </p:grpSpPr>
      <p:sp>
        <p:nvSpPr>
          <p:cNvPr id="24" name="Flowchart: Manual Input 23">
            <a:extLst>
              <a:ext uri="{FF2B5EF4-FFF2-40B4-BE49-F238E27FC236}">
                <a16:creationId xmlns:a16="http://schemas.microsoft.com/office/drawing/2014/main" id="{653143D5-DB55-47E0-82C4-112C17995C6B}"/>
              </a:ext>
            </a:extLst>
          </p:cNvPr>
          <p:cNvSpPr/>
          <p:nvPr userDrawn="1"/>
        </p:nvSpPr>
        <p:spPr>
          <a:xfrm flipH="1" flipV="1">
            <a:off x="0" y="0"/>
            <a:ext cx="12192000" cy="25160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72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721 h 10000"/>
              <a:gd name="connsiteX0" fmla="*/ 0 w 10000"/>
              <a:gd name="connsiteY0" fmla="*/ 6353 h 11632"/>
              <a:gd name="connsiteX1" fmla="*/ 10000 w 10000"/>
              <a:gd name="connsiteY1" fmla="*/ 0 h 11632"/>
              <a:gd name="connsiteX2" fmla="*/ 10000 w 10000"/>
              <a:gd name="connsiteY2" fmla="*/ 11632 h 11632"/>
              <a:gd name="connsiteX3" fmla="*/ 0 w 10000"/>
              <a:gd name="connsiteY3" fmla="*/ 11632 h 11632"/>
              <a:gd name="connsiteX4" fmla="*/ 0 w 10000"/>
              <a:gd name="connsiteY4" fmla="*/ 6353 h 1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32">
                <a:moveTo>
                  <a:pt x="0" y="6353"/>
                </a:moveTo>
                <a:lnTo>
                  <a:pt x="10000" y="0"/>
                </a:lnTo>
                <a:lnTo>
                  <a:pt x="10000" y="11632"/>
                </a:lnTo>
                <a:lnTo>
                  <a:pt x="0" y="11632"/>
                </a:lnTo>
                <a:lnTo>
                  <a:pt x="0" y="6353"/>
                </a:lnTo>
                <a:close/>
              </a:path>
            </a:pathLst>
          </a:custGeom>
          <a:solidFill>
            <a:srgbClr val="734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6FD40E0-3342-4FCC-970F-B9D78C88EF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9235" y="147769"/>
            <a:ext cx="4254557" cy="2516056"/>
          </a:xfrm>
          <a:prstGeom prst="rect">
            <a:avLst/>
          </a:prstGeom>
        </p:spPr>
      </p:pic>
      <p:grpSp>
        <p:nvGrpSpPr>
          <p:cNvPr id="7" name="Group 6">
            <a:extLst>
              <a:ext uri="{FF2B5EF4-FFF2-40B4-BE49-F238E27FC236}">
                <a16:creationId xmlns:a16="http://schemas.microsoft.com/office/drawing/2014/main" id="{476659CE-101E-4D51-A28F-F758FE655E18}"/>
              </a:ext>
            </a:extLst>
          </p:cNvPr>
          <p:cNvGrpSpPr/>
          <p:nvPr userDrawn="1"/>
        </p:nvGrpSpPr>
        <p:grpSpPr>
          <a:xfrm>
            <a:off x="10545699" y="5708396"/>
            <a:ext cx="2102068" cy="1155700"/>
            <a:chOff x="10532999" y="5041900"/>
            <a:chExt cx="2102068" cy="1155700"/>
          </a:xfrm>
        </p:grpSpPr>
        <p:sp>
          <p:nvSpPr>
            <p:cNvPr id="15" name="Flowchart: Manual Input 14">
              <a:extLst>
                <a:ext uri="{FF2B5EF4-FFF2-40B4-BE49-F238E27FC236}">
                  <a16:creationId xmlns:a16="http://schemas.microsoft.com/office/drawing/2014/main" id="{B6C7CDD0-B907-491C-982B-6272B9C9B44C}"/>
                </a:ext>
              </a:extLst>
            </p:cNvPr>
            <p:cNvSpPr/>
            <p:nvPr userDrawn="1"/>
          </p:nvSpPr>
          <p:spPr>
            <a:xfrm>
              <a:off x="10892191" y="5137150"/>
              <a:ext cx="1196740" cy="1054100"/>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a:extLst>
                <a:ext uri="{FF2B5EF4-FFF2-40B4-BE49-F238E27FC236}">
                  <a16:creationId xmlns:a16="http://schemas.microsoft.com/office/drawing/2014/main" id="{C90E3381-1674-432E-B138-63033D7A0958}"/>
                </a:ext>
              </a:extLst>
            </p:cNvPr>
            <p:cNvSpPr/>
            <p:nvPr userDrawn="1"/>
          </p:nvSpPr>
          <p:spPr>
            <a:xfrm>
              <a:off x="10995260" y="5041900"/>
              <a:ext cx="1196740" cy="1149350"/>
            </a:xfrm>
            <a:prstGeom prst="flowChartManualInput">
              <a:avLst/>
            </a:prstGeom>
            <a:solidFill>
              <a:srgbClr val="734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B7E766-EBF0-4BCB-96EB-0CC121019557}"/>
                </a:ext>
              </a:extLst>
            </p:cNvPr>
            <p:cNvSpPr txBox="1"/>
            <p:nvPr userDrawn="1"/>
          </p:nvSpPr>
          <p:spPr>
            <a:xfrm>
              <a:off x="10532999" y="5274270"/>
              <a:ext cx="2102068" cy="923330"/>
            </a:xfrm>
            <a:prstGeom prst="rect">
              <a:avLst/>
            </a:prstGeom>
            <a:noFill/>
          </p:spPr>
          <p:txBody>
            <a:bodyPr wrap="square" rtlCol="0">
              <a:spAutoFit/>
            </a:bodyPr>
            <a:lstStyle/>
            <a:p>
              <a:pPr algn="ctr"/>
              <a:r>
                <a:rPr lang="en-US" sz="5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3B</a:t>
              </a:r>
            </a:p>
          </p:txBody>
        </p:sp>
      </p:grpSp>
    </p:spTree>
    <p:extLst>
      <p:ext uri="{BB962C8B-B14F-4D97-AF65-F5344CB8AC3E}">
        <p14:creationId xmlns:p14="http://schemas.microsoft.com/office/powerpoint/2010/main" val="80103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1C304FF-9255-455E-A2C3-88D86F03B953}"/>
              </a:ext>
            </a:extLst>
          </p:cNvPr>
          <p:cNvSpPr txBox="1"/>
          <p:nvPr userDrawn="1"/>
        </p:nvSpPr>
        <p:spPr>
          <a:xfrm>
            <a:off x="5044966" y="3105834"/>
            <a:ext cx="2102068" cy="646331"/>
          </a:xfrm>
          <a:prstGeom prst="rect">
            <a:avLst/>
          </a:prstGeom>
          <a:noFill/>
        </p:spPr>
        <p:txBody>
          <a:bodyPr wrap="square" rtlCol="0">
            <a:spAutoFit/>
          </a:bodyPr>
          <a:lstStyle/>
          <a:p>
            <a:pPr algn="ctr"/>
            <a:r>
              <a:rPr lang="en-US" sz="36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The End</a:t>
            </a:r>
          </a:p>
        </p:txBody>
      </p:sp>
    </p:spTree>
    <p:extLst>
      <p:ext uri="{BB962C8B-B14F-4D97-AF65-F5344CB8AC3E}">
        <p14:creationId xmlns:p14="http://schemas.microsoft.com/office/powerpoint/2010/main" val="188198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81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6F7A0D26-1A79-4296-8A77-38F5DC3352B5}"/>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9762" y="6095982"/>
            <a:ext cx="1596876" cy="722376"/>
          </a:xfrm>
          <a:prstGeom prst="rect">
            <a:avLst/>
          </a:prstGeom>
        </p:spPr>
      </p:pic>
    </p:spTree>
    <p:extLst>
      <p:ext uri="{BB962C8B-B14F-4D97-AF65-F5344CB8AC3E}">
        <p14:creationId xmlns:p14="http://schemas.microsoft.com/office/powerpoint/2010/main" val="1903045235"/>
      </p:ext>
    </p:extLst>
  </p:cSld>
  <p:clrMap bg1="lt1" tx1="dk1" bg2="lt2" tx2="dk2" accent1="accent1" accent2="accent2" accent3="accent3" accent4="accent4" accent5="accent5" accent6="accent6" hlink="hlink" folHlink="folHlink"/>
  <p:sldLayoutIdLst>
    <p:sldLayoutId id="2147483790" r:id="rId1"/>
    <p:sldLayoutId id="2147483804" r:id="rId2"/>
    <p:sldLayoutId id="2147483809" r:id="rId3"/>
    <p:sldLayoutId id="2147483805" r:id="rId4"/>
    <p:sldLayoutId id="2147483806" r:id="rId5"/>
    <p:sldLayoutId id="2147483807" r:id="rId6"/>
    <p:sldLayoutId id="2147483808"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1.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9.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3604EA2-5CB4-4E4C-9012-9887B21D072A}"/>
              </a:ext>
            </a:extLst>
          </p:cNvPr>
          <p:cNvSpPr txBox="1"/>
          <p:nvPr/>
        </p:nvSpPr>
        <p:spPr>
          <a:xfrm>
            <a:off x="10217676" y="478494"/>
            <a:ext cx="183498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Unit 1</a:t>
            </a:r>
          </a:p>
        </p:txBody>
      </p:sp>
      <p:grpSp>
        <p:nvGrpSpPr>
          <p:cNvPr id="10" name="Group 9">
            <a:extLst>
              <a:ext uri="{FF2B5EF4-FFF2-40B4-BE49-F238E27FC236}">
                <a16:creationId xmlns:a16="http://schemas.microsoft.com/office/drawing/2014/main" id="{ED0BBFBC-7FD0-4BB9-9A8B-1D8F0340C507}"/>
              </a:ext>
            </a:extLst>
          </p:cNvPr>
          <p:cNvGrpSpPr/>
          <p:nvPr/>
        </p:nvGrpSpPr>
        <p:grpSpPr>
          <a:xfrm>
            <a:off x="2416019" y="3041525"/>
            <a:ext cx="7359961" cy="1987675"/>
            <a:chOff x="1375862" y="2106744"/>
            <a:chExt cx="7359961" cy="1987675"/>
          </a:xfrm>
        </p:grpSpPr>
        <p:grpSp>
          <p:nvGrpSpPr>
            <p:cNvPr id="11" name="Group 10">
              <a:extLst>
                <a:ext uri="{FF2B5EF4-FFF2-40B4-BE49-F238E27FC236}">
                  <a16:creationId xmlns:a16="http://schemas.microsoft.com/office/drawing/2014/main" id="{05A35671-2683-47A6-B913-CE2DA2A4BF18}"/>
                </a:ext>
              </a:extLst>
            </p:cNvPr>
            <p:cNvGrpSpPr/>
            <p:nvPr/>
          </p:nvGrpSpPr>
          <p:grpSpPr>
            <a:xfrm>
              <a:off x="1698172" y="2124850"/>
              <a:ext cx="7037651" cy="1969569"/>
              <a:chOff x="1611087" y="519703"/>
              <a:chExt cx="7037651" cy="1969569"/>
            </a:xfrm>
          </p:grpSpPr>
          <p:grpSp>
            <p:nvGrpSpPr>
              <p:cNvPr id="15" name="Group 14">
                <a:extLst>
                  <a:ext uri="{FF2B5EF4-FFF2-40B4-BE49-F238E27FC236}">
                    <a16:creationId xmlns:a16="http://schemas.microsoft.com/office/drawing/2014/main" id="{26011117-8944-4F0A-BEA1-6831452A4C74}"/>
                  </a:ext>
                </a:extLst>
              </p:cNvPr>
              <p:cNvGrpSpPr/>
              <p:nvPr/>
            </p:nvGrpSpPr>
            <p:grpSpPr>
              <a:xfrm>
                <a:off x="1611087" y="519703"/>
                <a:ext cx="7037651" cy="1969569"/>
                <a:chOff x="1959429" y="-1425846"/>
                <a:chExt cx="7037651" cy="1969569"/>
              </a:xfrm>
            </p:grpSpPr>
            <p:sp>
              <p:nvSpPr>
                <p:cNvPr id="17" name="Rectangle 16">
                  <a:extLst>
                    <a:ext uri="{FF2B5EF4-FFF2-40B4-BE49-F238E27FC236}">
                      <a16:creationId xmlns:a16="http://schemas.microsoft.com/office/drawing/2014/main" id="{9562D92F-1C44-4FAC-B467-3C0EDB03E092}"/>
                    </a:ext>
                  </a:extLst>
                </p:cNvPr>
                <p:cNvSpPr/>
                <p:nvPr/>
              </p:nvSpPr>
              <p:spPr>
                <a:xfrm>
                  <a:off x="2046550" y="-1325342"/>
                  <a:ext cx="6950530" cy="1869065"/>
                </a:xfrm>
                <a:prstGeom prst="rect">
                  <a:avLst/>
                </a:prstGeom>
                <a:solidFill>
                  <a:srgbClr val="F29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1944C7-0BC4-4407-80C3-C242C1B27F24}"/>
                    </a:ext>
                  </a:extLst>
                </p:cNvPr>
                <p:cNvSpPr/>
                <p:nvPr/>
              </p:nvSpPr>
              <p:spPr>
                <a:xfrm>
                  <a:off x="1959429" y="-1425846"/>
                  <a:ext cx="6950530" cy="1869066"/>
                </a:xfrm>
                <a:prstGeom prst="rect">
                  <a:avLst/>
                </a:prstGeom>
                <a:solidFill>
                  <a:srgbClr val="FC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2F6052B9-3737-48A9-AC10-3D7BA7F24395}"/>
                  </a:ext>
                </a:extLst>
              </p:cNvPr>
              <p:cNvSpPr txBox="1"/>
              <p:nvPr/>
            </p:nvSpPr>
            <p:spPr>
              <a:xfrm>
                <a:off x="2952195" y="1339121"/>
                <a:ext cx="4268314" cy="584775"/>
              </a:xfrm>
              <a:prstGeom prst="rect">
                <a:avLst/>
              </a:prstGeom>
              <a:noFill/>
            </p:spPr>
            <p:txBody>
              <a:bodyPr wrap="square" rtlCol="0">
                <a:spAutoFit/>
              </a:bodyPr>
              <a:lstStyle/>
              <a:p>
                <a:pPr algn="ctr"/>
                <a:r>
                  <a:rPr lang="en-US" sz="3200" b="1" dirty="0"/>
                  <a:t>Making suggestions (I)</a:t>
                </a:r>
              </a:p>
            </p:txBody>
          </p:sp>
        </p:grpSp>
        <p:pic>
          <p:nvPicPr>
            <p:cNvPr id="12" name="Picture 11">
              <a:extLst>
                <a:ext uri="{FF2B5EF4-FFF2-40B4-BE49-F238E27FC236}">
                  <a16:creationId xmlns:a16="http://schemas.microsoft.com/office/drawing/2014/main" id="{D1EDFC7F-8A97-48A2-8760-4218FF01B17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6835" r="94604">
                          <a14:foregroundMark x1="6835" y1="59091" x2="6835" y2="59091"/>
                          <a14:foregroundMark x1="91727" y1="36364" x2="91727" y2="36364"/>
                          <a14:foregroundMark x1="94964" y1="36364" x2="94964" y2="36364"/>
                        </a14:backgroundRemoval>
                      </a14:imgEffect>
                    </a14:imgLayer>
                  </a14:imgProps>
                </a:ext>
                <a:ext uri="{28A0092B-C50C-407E-A947-70E740481C1C}">
                  <a14:useLocalDpi xmlns:a14="http://schemas.microsoft.com/office/drawing/2010/main"/>
                </a:ext>
              </a:extLst>
            </a:blip>
            <a:srcRect/>
            <a:stretch/>
          </p:blipFill>
          <p:spPr>
            <a:xfrm>
              <a:off x="1375862" y="2106744"/>
              <a:ext cx="2850258" cy="1129912"/>
            </a:xfrm>
            <a:prstGeom prst="rect">
              <a:avLst/>
            </a:prstGeom>
          </p:spPr>
        </p:pic>
      </p:grpSp>
    </p:spTree>
    <p:extLst>
      <p:ext uri="{BB962C8B-B14F-4D97-AF65-F5344CB8AC3E}">
        <p14:creationId xmlns:p14="http://schemas.microsoft.com/office/powerpoint/2010/main" val="307573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49F247-DA2C-444B-A989-4CDDE1118ACD}"/>
              </a:ext>
            </a:extLst>
          </p:cNvPr>
          <p:cNvGrpSpPr/>
          <p:nvPr/>
        </p:nvGrpSpPr>
        <p:grpSpPr>
          <a:xfrm>
            <a:off x="692817" y="630108"/>
            <a:ext cx="10604835" cy="2711290"/>
            <a:chOff x="1959428" y="-1425847"/>
            <a:chExt cx="8577978" cy="1620491"/>
          </a:xfrm>
        </p:grpSpPr>
        <p:sp>
          <p:nvSpPr>
            <p:cNvPr id="15" name="Rectangle 14">
              <a:extLst>
                <a:ext uri="{FF2B5EF4-FFF2-40B4-BE49-F238E27FC236}">
                  <a16:creationId xmlns:a16="http://schemas.microsoft.com/office/drawing/2014/main" id="{2CE7468A-120F-42BE-A55A-62CB6C1ACFF2}"/>
                </a:ext>
              </a:extLst>
            </p:cNvPr>
            <p:cNvSpPr/>
            <p:nvPr/>
          </p:nvSpPr>
          <p:spPr>
            <a:xfrm>
              <a:off x="2046549" y="-1325343"/>
              <a:ext cx="8490857" cy="1519987"/>
            </a:xfrm>
            <a:prstGeom prst="rect">
              <a:avLst/>
            </a:prstGeom>
            <a:solidFill>
              <a:srgbClr val="F29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1192FA1-7A57-417E-9613-2ECE4298D3B9}"/>
                </a:ext>
              </a:extLst>
            </p:cNvPr>
            <p:cNvSpPr/>
            <p:nvPr/>
          </p:nvSpPr>
          <p:spPr>
            <a:xfrm>
              <a:off x="1959428" y="-1425847"/>
              <a:ext cx="8490857" cy="1519987"/>
            </a:xfrm>
            <a:prstGeom prst="rect">
              <a:avLst/>
            </a:prstGeom>
            <a:solidFill>
              <a:srgbClr val="FC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2736A672-FC96-4CC2-80EB-162C2E0F7244}"/>
              </a:ext>
            </a:extLst>
          </p:cNvPr>
          <p:cNvSpPr txBox="1"/>
          <p:nvPr/>
        </p:nvSpPr>
        <p:spPr>
          <a:xfrm>
            <a:off x="1164561" y="1398465"/>
            <a:ext cx="9553640" cy="1569660"/>
          </a:xfrm>
          <a:prstGeom prst="rect">
            <a:avLst/>
          </a:prstGeom>
          <a:noFill/>
        </p:spPr>
        <p:txBody>
          <a:bodyPr wrap="square" rtlCol="0">
            <a:spAutoFit/>
          </a:bodyPr>
          <a:lstStyle/>
          <a:p>
            <a:r>
              <a:rPr lang="en-US" sz="2400" dirty="0"/>
              <a:t>In a discussion, we may need to make suggestions. We should make sure the ideas we give add something new to the discussion, rather than simply repeat what someone else has said. We can use different expressions to make suggestions.</a:t>
            </a:r>
          </a:p>
        </p:txBody>
      </p:sp>
      <p:sp>
        <p:nvSpPr>
          <p:cNvPr id="21" name="TextBox 20">
            <a:extLst>
              <a:ext uri="{FF2B5EF4-FFF2-40B4-BE49-F238E27FC236}">
                <a16:creationId xmlns:a16="http://schemas.microsoft.com/office/drawing/2014/main" id="{2854D883-8B16-425B-85F4-1FA54DD490D5}"/>
              </a:ext>
            </a:extLst>
          </p:cNvPr>
          <p:cNvSpPr txBox="1"/>
          <p:nvPr/>
        </p:nvSpPr>
        <p:spPr>
          <a:xfrm>
            <a:off x="3246982" y="847804"/>
            <a:ext cx="5768476" cy="461665"/>
          </a:xfrm>
          <a:prstGeom prst="rect">
            <a:avLst/>
          </a:prstGeom>
          <a:noFill/>
        </p:spPr>
        <p:txBody>
          <a:bodyPr wrap="square" rtlCol="0">
            <a:spAutoFit/>
          </a:bodyPr>
          <a:lstStyle/>
          <a:p>
            <a:r>
              <a:rPr lang="en-US" sz="2400" b="1" dirty="0"/>
              <a:t>Making suggestions (I)</a:t>
            </a:r>
          </a:p>
        </p:txBody>
      </p:sp>
      <p:pic>
        <p:nvPicPr>
          <p:cNvPr id="22" name="Picture 21">
            <a:extLst>
              <a:ext uri="{FF2B5EF4-FFF2-40B4-BE49-F238E27FC236}">
                <a16:creationId xmlns:a16="http://schemas.microsoft.com/office/drawing/2014/main" id="{F93338B3-CD36-4FE7-B836-DA20956ED5B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6835" r="94604">
                        <a14:foregroundMark x1="6835" y1="59091" x2="6835" y2="59091"/>
                        <a14:foregroundMark x1="91727" y1="36364" x2="91727" y2="36364"/>
                        <a14:foregroundMark x1="94964" y1="36364" x2="94964" y2="36364"/>
                      </a14:backgroundRemoval>
                    </a14:imgEffect>
                  </a14:imgLayer>
                </a14:imgProps>
              </a:ext>
              <a:ext uri="{28A0092B-C50C-407E-A947-70E740481C1C}">
                <a14:useLocalDpi xmlns:a14="http://schemas.microsoft.com/office/drawing/2010/main"/>
              </a:ext>
            </a:extLst>
          </a:blip>
          <a:srcRect/>
          <a:stretch/>
        </p:blipFill>
        <p:spPr>
          <a:xfrm>
            <a:off x="357458" y="630108"/>
            <a:ext cx="2850258" cy="1129912"/>
          </a:xfrm>
          <a:prstGeom prst="rect">
            <a:avLst/>
          </a:prstGeom>
        </p:spPr>
      </p:pic>
      <p:sp>
        <p:nvSpPr>
          <p:cNvPr id="10" name="TextBox 9">
            <a:extLst>
              <a:ext uri="{FF2B5EF4-FFF2-40B4-BE49-F238E27FC236}">
                <a16:creationId xmlns:a16="http://schemas.microsoft.com/office/drawing/2014/main" id="{3D49E5EE-9B88-4120-A125-DF78E41B5FFD}"/>
              </a:ext>
            </a:extLst>
          </p:cNvPr>
          <p:cNvSpPr txBox="1"/>
          <p:nvPr/>
        </p:nvSpPr>
        <p:spPr>
          <a:xfrm>
            <a:off x="2470097" y="4459571"/>
            <a:ext cx="8993176" cy="523220"/>
          </a:xfrm>
          <a:prstGeom prst="rect">
            <a:avLst/>
          </a:prstGeom>
          <a:noFill/>
        </p:spPr>
        <p:txBody>
          <a:bodyPr wrap="square">
            <a:spAutoFit/>
          </a:bodyPr>
          <a:lstStyle/>
          <a:p>
            <a:r>
              <a:rPr lang="en-US" sz="2800" dirty="0">
                <a:solidFill>
                  <a:srgbClr val="0070C0"/>
                </a:solidFill>
              </a:rPr>
              <a:t>Pay attention to the </a:t>
            </a:r>
            <a:r>
              <a:rPr lang="en-US" sz="2800" b="1" dirty="0">
                <a:solidFill>
                  <a:srgbClr val="0070C0"/>
                </a:solidFill>
              </a:rPr>
              <a:t>form of the verb </a:t>
            </a:r>
            <a:r>
              <a:rPr lang="en-US" sz="2800" dirty="0">
                <a:solidFill>
                  <a:srgbClr val="0070C0"/>
                </a:solidFill>
              </a:rPr>
              <a:t>after each expression!</a:t>
            </a:r>
          </a:p>
        </p:txBody>
      </p:sp>
      <p:pic>
        <p:nvPicPr>
          <p:cNvPr id="11" name="Picture 4">
            <a:extLst>
              <a:ext uri="{FF2B5EF4-FFF2-40B4-BE49-F238E27FC236}">
                <a16:creationId xmlns:a16="http://schemas.microsoft.com/office/drawing/2014/main" id="{E6DCDF88-101B-49B6-B479-935EA136E4A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flipH="1">
            <a:off x="800523" y="3773443"/>
            <a:ext cx="1497005" cy="181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85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06EC2F-AED6-4273-95D4-4501E27C007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t="-265" b="4277"/>
          <a:stretch/>
        </p:blipFill>
        <p:spPr>
          <a:xfrm>
            <a:off x="609244" y="2097616"/>
            <a:ext cx="2832088" cy="4050521"/>
          </a:xfrm>
          <a:prstGeom prst="rect">
            <a:avLst/>
          </a:prstGeom>
        </p:spPr>
      </p:pic>
      <p:sp>
        <p:nvSpPr>
          <p:cNvPr id="2" name="Speech Bubble: Rectangle with Corners Rounded 1">
            <a:extLst>
              <a:ext uri="{FF2B5EF4-FFF2-40B4-BE49-F238E27FC236}">
                <a16:creationId xmlns:a16="http://schemas.microsoft.com/office/drawing/2014/main" id="{FD1344C1-D781-4798-B3FE-18BD5A48CB99}"/>
              </a:ext>
            </a:extLst>
          </p:cNvPr>
          <p:cNvSpPr/>
          <p:nvPr/>
        </p:nvSpPr>
        <p:spPr>
          <a:xfrm>
            <a:off x="7028094" y="565778"/>
            <a:ext cx="3829778" cy="1227719"/>
          </a:xfrm>
          <a:prstGeom prst="wedgeRoundRectCallout">
            <a:avLst>
              <a:gd name="adj1" fmla="val -57438"/>
              <a:gd name="adj2" fmla="val 41399"/>
              <a:gd name="adj3" fmla="val 16667"/>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4A9D074-D1E3-4323-A9DD-D70F6E1AEF8F}"/>
              </a:ext>
            </a:extLst>
          </p:cNvPr>
          <p:cNvSpPr txBox="1"/>
          <p:nvPr/>
        </p:nvSpPr>
        <p:spPr>
          <a:xfrm>
            <a:off x="7171982" y="671805"/>
            <a:ext cx="3685890" cy="1015663"/>
          </a:xfrm>
          <a:prstGeom prst="rect">
            <a:avLst/>
          </a:prstGeom>
          <a:noFill/>
        </p:spPr>
        <p:txBody>
          <a:bodyPr wrap="square" rtlCol="0">
            <a:spAutoFit/>
          </a:bodyPr>
          <a:lstStyle/>
          <a:p>
            <a:r>
              <a:rPr lang="en-US" sz="2000" b="1" i="1" dirty="0">
                <a:solidFill>
                  <a:schemeClr val="accent1"/>
                </a:solidFill>
              </a:rPr>
              <a:t>Let’s</a:t>
            </a:r>
            <a:r>
              <a:rPr lang="en-US" sz="2000" i="1" dirty="0"/>
              <a:t> </a:t>
            </a:r>
            <a:r>
              <a:rPr lang="en-US" sz="2000" b="1" i="1" dirty="0">
                <a:solidFill>
                  <a:schemeClr val="accent2"/>
                </a:solidFill>
              </a:rPr>
              <a:t>collect</a:t>
            </a:r>
            <a:r>
              <a:rPr lang="en-US" sz="2000" i="1" dirty="0"/>
              <a:t> opinions from the students and see what they think about the idea.</a:t>
            </a:r>
          </a:p>
        </p:txBody>
      </p:sp>
      <p:sp>
        <p:nvSpPr>
          <p:cNvPr id="9" name="Speech Bubble: Rectangle with Corners Rounded 8">
            <a:extLst>
              <a:ext uri="{FF2B5EF4-FFF2-40B4-BE49-F238E27FC236}">
                <a16:creationId xmlns:a16="http://schemas.microsoft.com/office/drawing/2014/main" id="{DA603B6B-CCA5-43C1-9621-6D20426525EE}"/>
              </a:ext>
            </a:extLst>
          </p:cNvPr>
          <p:cNvSpPr/>
          <p:nvPr/>
        </p:nvSpPr>
        <p:spPr>
          <a:xfrm>
            <a:off x="3632191" y="2329115"/>
            <a:ext cx="4133533" cy="991600"/>
          </a:xfrm>
          <a:prstGeom prst="wedgeRoundRectCallout">
            <a:avLst>
              <a:gd name="adj1" fmla="val -58524"/>
              <a:gd name="adj2" fmla="val -30238"/>
              <a:gd name="adj3" fmla="val 16667"/>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BD331E7-1E03-4FCA-88AF-68D0571232AE}"/>
              </a:ext>
            </a:extLst>
          </p:cNvPr>
          <p:cNvSpPr txBox="1"/>
          <p:nvPr/>
        </p:nvSpPr>
        <p:spPr>
          <a:xfrm>
            <a:off x="3784068" y="2470972"/>
            <a:ext cx="3880048" cy="707886"/>
          </a:xfrm>
          <a:prstGeom prst="rect">
            <a:avLst/>
          </a:prstGeom>
          <a:noFill/>
        </p:spPr>
        <p:txBody>
          <a:bodyPr wrap="square" rtlCol="0">
            <a:spAutoFit/>
          </a:bodyPr>
          <a:lstStyle/>
          <a:p>
            <a:r>
              <a:rPr lang="en-US" sz="2000" b="1" i="1" dirty="0">
                <a:solidFill>
                  <a:schemeClr val="accent1"/>
                </a:solidFill>
              </a:rPr>
              <a:t>What about </a:t>
            </a:r>
            <a:r>
              <a:rPr lang="en-US" sz="2000" b="1" i="1" dirty="0">
                <a:solidFill>
                  <a:schemeClr val="accent2"/>
                </a:solidFill>
              </a:rPr>
              <a:t>starting</a:t>
            </a:r>
            <a:r>
              <a:rPr lang="en-US" sz="2000" i="1" dirty="0"/>
              <a:t> an agony aunt column on our school website?</a:t>
            </a:r>
          </a:p>
        </p:txBody>
      </p:sp>
      <p:sp>
        <p:nvSpPr>
          <p:cNvPr id="12" name="Speech Bubble: Rectangle with Corners Rounded 11">
            <a:extLst>
              <a:ext uri="{FF2B5EF4-FFF2-40B4-BE49-F238E27FC236}">
                <a16:creationId xmlns:a16="http://schemas.microsoft.com/office/drawing/2014/main" id="{CFF32A9D-C85B-4D50-93CD-D28BA8BAA6EE}"/>
              </a:ext>
            </a:extLst>
          </p:cNvPr>
          <p:cNvSpPr/>
          <p:nvPr/>
        </p:nvSpPr>
        <p:spPr>
          <a:xfrm>
            <a:off x="7028094" y="3044908"/>
            <a:ext cx="4361095" cy="1227720"/>
          </a:xfrm>
          <a:prstGeom prst="wedgeRoundRectCallout">
            <a:avLst>
              <a:gd name="adj1" fmla="val 57359"/>
              <a:gd name="adj2" fmla="val 36027"/>
              <a:gd name="adj3" fmla="val 16667"/>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D93374F-8562-4E4F-9CF8-436E8BD2A05F}"/>
              </a:ext>
            </a:extLst>
          </p:cNvPr>
          <p:cNvSpPr txBox="1"/>
          <p:nvPr/>
        </p:nvSpPr>
        <p:spPr>
          <a:xfrm>
            <a:off x="7193374" y="3150936"/>
            <a:ext cx="3968253" cy="1015663"/>
          </a:xfrm>
          <a:prstGeom prst="rect">
            <a:avLst/>
          </a:prstGeom>
          <a:noFill/>
        </p:spPr>
        <p:txBody>
          <a:bodyPr wrap="square" rtlCol="0">
            <a:spAutoFit/>
          </a:bodyPr>
          <a:lstStyle/>
          <a:p>
            <a:r>
              <a:rPr lang="en-US" sz="2000" b="1" i="1" dirty="0">
                <a:solidFill>
                  <a:schemeClr val="accent1"/>
                </a:solidFill>
              </a:rPr>
              <a:t>Perhaps we should </a:t>
            </a:r>
            <a:r>
              <a:rPr lang="en-US" sz="2000" b="1" i="1" dirty="0">
                <a:solidFill>
                  <a:schemeClr val="accent2"/>
                </a:solidFill>
              </a:rPr>
              <a:t>invite</a:t>
            </a:r>
            <a:r>
              <a:rPr lang="en-US" sz="2000" i="1" dirty="0"/>
              <a:t> the school social worker to give a talk on stress management skills.</a:t>
            </a:r>
          </a:p>
        </p:txBody>
      </p:sp>
      <p:sp>
        <p:nvSpPr>
          <p:cNvPr id="15" name="Speech Bubble: Rectangle with Corners Rounded 14">
            <a:extLst>
              <a:ext uri="{FF2B5EF4-FFF2-40B4-BE49-F238E27FC236}">
                <a16:creationId xmlns:a16="http://schemas.microsoft.com/office/drawing/2014/main" id="{7E9A8FDA-509B-47A3-B802-BEDF040D26DB}"/>
              </a:ext>
            </a:extLst>
          </p:cNvPr>
          <p:cNvSpPr/>
          <p:nvPr/>
        </p:nvSpPr>
        <p:spPr>
          <a:xfrm>
            <a:off x="539412" y="1139445"/>
            <a:ext cx="5151526" cy="564448"/>
          </a:xfrm>
          <a:prstGeom prst="wedgeRoundRectCallout">
            <a:avLst>
              <a:gd name="adj1" fmla="val 55451"/>
              <a:gd name="adj2" fmla="val 40306"/>
              <a:gd name="adj3" fmla="val 16667"/>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1FA8791-020F-4401-BB39-28A040A43A7C}"/>
              </a:ext>
            </a:extLst>
          </p:cNvPr>
          <p:cNvSpPr txBox="1"/>
          <p:nvPr/>
        </p:nvSpPr>
        <p:spPr>
          <a:xfrm>
            <a:off x="629452" y="1190307"/>
            <a:ext cx="4971446" cy="400110"/>
          </a:xfrm>
          <a:prstGeom prst="rect">
            <a:avLst/>
          </a:prstGeom>
          <a:noFill/>
        </p:spPr>
        <p:txBody>
          <a:bodyPr wrap="square" rtlCol="0">
            <a:spAutoFit/>
          </a:bodyPr>
          <a:lstStyle/>
          <a:p>
            <a:r>
              <a:rPr lang="en-US" sz="2000" b="1" i="1" dirty="0">
                <a:solidFill>
                  <a:schemeClr val="accent1"/>
                </a:solidFill>
              </a:rPr>
              <a:t>I suggest </a:t>
            </a:r>
            <a:r>
              <a:rPr lang="en-US" sz="2000" b="1" i="1" dirty="0" err="1">
                <a:solidFill>
                  <a:schemeClr val="accent2"/>
                </a:solidFill>
              </a:rPr>
              <a:t>organising</a:t>
            </a:r>
            <a:r>
              <a:rPr lang="en-US" sz="2000" i="1" dirty="0"/>
              <a:t> a Positive Thinking Week.</a:t>
            </a:r>
          </a:p>
        </p:txBody>
      </p:sp>
      <p:sp>
        <p:nvSpPr>
          <p:cNvPr id="17" name="Speech Bubble: Rectangle with Corners Rounded 16">
            <a:extLst>
              <a:ext uri="{FF2B5EF4-FFF2-40B4-BE49-F238E27FC236}">
                <a16:creationId xmlns:a16="http://schemas.microsoft.com/office/drawing/2014/main" id="{D8CDB78F-2D9A-490A-9BC2-1C5382E14169}"/>
              </a:ext>
            </a:extLst>
          </p:cNvPr>
          <p:cNvSpPr/>
          <p:nvPr/>
        </p:nvSpPr>
        <p:spPr>
          <a:xfrm>
            <a:off x="4534488" y="4739394"/>
            <a:ext cx="4573417" cy="650753"/>
          </a:xfrm>
          <a:prstGeom prst="wedgeRoundRectCallout">
            <a:avLst>
              <a:gd name="adj1" fmla="val 54936"/>
              <a:gd name="adj2" fmla="val 32736"/>
              <a:gd name="adj3" fmla="val 16667"/>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D6B6F9-D6CC-4F23-A10B-879DFD5DD48D}"/>
              </a:ext>
            </a:extLst>
          </p:cNvPr>
          <p:cNvSpPr txBox="1"/>
          <p:nvPr/>
        </p:nvSpPr>
        <p:spPr>
          <a:xfrm>
            <a:off x="4618708" y="4845423"/>
            <a:ext cx="4404975" cy="400110"/>
          </a:xfrm>
          <a:prstGeom prst="rect">
            <a:avLst/>
          </a:prstGeom>
          <a:noFill/>
        </p:spPr>
        <p:txBody>
          <a:bodyPr wrap="square" rtlCol="0">
            <a:spAutoFit/>
          </a:bodyPr>
          <a:lstStyle/>
          <a:p>
            <a:r>
              <a:rPr lang="en-US" sz="2000" b="1" i="1" dirty="0">
                <a:solidFill>
                  <a:schemeClr val="accent1"/>
                </a:solidFill>
              </a:rPr>
              <a:t>Why don’t we</a:t>
            </a:r>
            <a:r>
              <a:rPr lang="en-US" sz="2000" i="1" dirty="0"/>
              <a:t> </a:t>
            </a:r>
            <a:r>
              <a:rPr lang="en-US" sz="2000" b="1" i="1" dirty="0">
                <a:solidFill>
                  <a:schemeClr val="accent2"/>
                </a:solidFill>
              </a:rPr>
              <a:t>consult</a:t>
            </a:r>
            <a:r>
              <a:rPr lang="en-US" sz="2000" i="1" dirty="0"/>
              <a:t> the principal first?</a:t>
            </a:r>
          </a:p>
        </p:txBody>
      </p:sp>
      <p:sp>
        <p:nvSpPr>
          <p:cNvPr id="14" name="TextBox 9">
            <a:extLst>
              <a:ext uri="{FF2B5EF4-FFF2-40B4-BE49-F238E27FC236}">
                <a16:creationId xmlns:a16="http://schemas.microsoft.com/office/drawing/2014/main" id="{A5F72582-84EA-418A-B5FD-88633E3CEE20}"/>
              </a:ext>
            </a:extLst>
          </p:cNvPr>
          <p:cNvSpPr txBox="1"/>
          <p:nvPr/>
        </p:nvSpPr>
        <p:spPr>
          <a:xfrm>
            <a:off x="250033" y="167677"/>
            <a:ext cx="168662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Examples:</a:t>
            </a:r>
          </a:p>
        </p:txBody>
      </p:sp>
      <p:pic>
        <p:nvPicPr>
          <p:cNvPr id="4" name="organising.mp3">
            <a:hlinkClick r:id="" action="ppaction://media"/>
            <a:extLst>
              <a:ext uri="{FF2B5EF4-FFF2-40B4-BE49-F238E27FC236}">
                <a16:creationId xmlns:a16="http://schemas.microsoft.com/office/drawing/2014/main" id="{5FBDCBD9-DF23-A443-84FF-1C8C4E446575}"/>
              </a:ext>
            </a:extLst>
          </p:cNvPr>
          <p:cNvPicPr>
            <a:picLocks noChangeAspect="1"/>
          </p:cNvPicPr>
          <p:nvPr>
            <a:audioFile r:link="rId2"/>
            <p:extLst>
              <p:ext uri="{DAA4B4D4-6D71-4841-9C94-3DE7FCFB9230}">
                <p14:media xmlns:p14="http://schemas.microsoft.com/office/powerpoint/2010/main" r:embed="rId1"/>
              </p:ext>
            </p:extLst>
          </p:nvPr>
        </p:nvPicPr>
        <p:blipFill>
          <a:blip r:embed="rId13"/>
          <a:srcRect/>
          <a:stretch/>
        </p:blipFill>
        <p:spPr>
          <a:xfrm>
            <a:off x="631191" y="631045"/>
            <a:ext cx="594000" cy="594000"/>
          </a:xfrm>
          <a:prstGeom prst="rect">
            <a:avLst/>
          </a:prstGeom>
        </p:spPr>
      </p:pic>
      <p:pic>
        <p:nvPicPr>
          <p:cNvPr id="5" name="collectopinions.mp3">
            <a:hlinkClick r:id="" action="ppaction://media"/>
            <a:extLst>
              <a:ext uri="{FF2B5EF4-FFF2-40B4-BE49-F238E27FC236}">
                <a16:creationId xmlns:a16="http://schemas.microsoft.com/office/drawing/2014/main" id="{BAAE2F5A-A132-A54D-A95E-D4A97DCC78EA}"/>
              </a:ext>
            </a:extLst>
          </p:cNvPr>
          <p:cNvPicPr>
            <a:picLocks noChangeAspect="1"/>
          </p:cNvPicPr>
          <p:nvPr>
            <a:audioFile r:link="rId4"/>
            <p:extLst>
              <p:ext uri="{DAA4B4D4-6D71-4841-9C94-3DE7FCFB9230}">
                <p14:media xmlns:p14="http://schemas.microsoft.com/office/powerpoint/2010/main" r:embed="rId3"/>
              </p:ext>
            </p:extLst>
          </p:nvPr>
        </p:nvPicPr>
        <p:blipFill>
          <a:blip r:embed="rId13"/>
          <a:srcRect/>
          <a:stretch/>
        </p:blipFill>
        <p:spPr>
          <a:xfrm>
            <a:off x="7187914" y="131073"/>
            <a:ext cx="594000" cy="594000"/>
          </a:xfrm>
          <a:prstGeom prst="rect">
            <a:avLst/>
          </a:prstGeom>
        </p:spPr>
      </p:pic>
      <p:pic>
        <p:nvPicPr>
          <p:cNvPr id="7" name="starting.mp3">
            <a:hlinkClick r:id="" action="ppaction://media"/>
            <a:extLst>
              <a:ext uri="{FF2B5EF4-FFF2-40B4-BE49-F238E27FC236}">
                <a16:creationId xmlns:a16="http://schemas.microsoft.com/office/drawing/2014/main" id="{3741F4AA-ADCB-844A-96ED-4A0EFE593DCB}"/>
              </a:ext>
            </a:extLst>
          </p:cNvPr>
          <p:cNvPicPr>
            <a:picLocks noChangeAspect="1"/>
          </p:cNvPicPr>
          <p:nvPr>
            <a:audioFile r:link="rId6"/>
            <p:extLst>
              <p:ext uri="{DAA4B4D4-6D71-4841-9C94-3DE7FCFB9230}">
                <p14:media xmlns:p14="http://schemas.microsoft.com/office/powerpoint/2010/main" r:embed="rId5"/>
              </p:ext>
            </p:extLst>
          </p:nvPr>
        </p:nvPicPr>
        <p:blipFill>
          <a:blip r:embed="rId13"/>
          <a:srcRect/>
          <a:stretch/>
        </p:blipFill>
        <p:spPr>
          <a:xfrm>
            <a:off x="3842026" y="1948197"/>
            <a:ext cx="594000" cy="594000"/>
          </a:xfrm>
          <a:prstGeom prst="rect">
            <a:avLst/>
          </a:prstGeom>
        </p:spPr>
      </p:pic>
      <p:pic>
        <p:nvPicPr>
          <p:cNvPr id="8" name="invite.mp3">
            <a:hlinkClick r:id="" action="ppaction://media"/>
            <a:extLst>
              <a:ext uri="{FF2B5EF4-FFF2-40B4-BE49-F238E27FC236}">
                <a16:creationId xmlns:a16="http://schemas.microsoft.com/office/drawing/2014/main" id="{5F649E57-B453-A54E-8490-0AAA7C8BA24A}"/>
              </a:ext>
            </a:extLst>
          </p:cNvPr>
          <p:cNvPicPr>
            <a:picLocks noChangeAspect="1"/>
          </p:cNvPicPr>
          <p:nvPr>
            <a:audioFile r:link="rId8"/>
            <p:extLst>
              <p:ext uri="{DAA4B4D4-6D71-4841-9C94-3DE7FCFB9230}">
                <p14:media xmlns:p14="http://schemas.microsoft.com/office/powerpoint/2010/main" r:embed="rId7"/>
              </p:ext>
            </p:extLst>
          </p:nvPr>
        </p:nvPicPr>
        <p:blipFill>
          <a:blip r:embed="rId13"/>
          <a:srcRect/>
          <a:stretch/>
        </p:blipFill>
        <p:spPr>
          <a:xfrm>
            <a:off x="10466019" y="2641879"/>
            <a:ext cx="594000" cy="594000"/>
          </a:xfrm>
          <a:prstGeom prst="rect">
            <a:avLst/>
          </a:prstGeom>
        </p:spPr>
      </p:pic>
      <p:pic>
        <p:nvPicPr>
          <p:cNvPr id="10" name="consult.mp3">
            <a:hlinkClick r:id="" action="ppaction://media"/>
            <a:extLst>
              <a:ext uri="{FF2B5EF4-FFF2-40B4-BE49-F238E27FC236}">
                <a16:creationId xmlns:a16="http://schemas.microsoft.com/office/drawing/2014/main" id="{083CC1F9-6EDB-494F-9291-BB4055EFD0A5}"/>
              </a:ext>
            </a:extLst>
          </p:cNvPr>
          <p:cNvPicPr>
            <a:picLocks noChangeAspect="1"/>
          </p:cNvPicPr>
          <p:nvPr>
            <a:audioFile r:link="rId10"/>
            <p:extLst>
              <p:ext uri="{DAA4B4D4-6D71-4841-9C94-3DE7FCFB9230}">
                <p14:media xmlns:p14="http://schemas.microsoft.com/office/powerpoint/2010/main" r:embed="rId9"/>
              </p:ext>
            </p:extLst>
          </p:nvPr>
        </p:nvPicPr>
        <p:blipFill>
          <a:blip r:embed="rId13"/>
          <a:srcRect/>
          <a:stretch/>
        </p:blipFill>
        <p:spPr>
          <a:xfrm>
            <a:off x="4640713" y="4295143"/>
            <a:ext cx="594000" cy="594000"/>
          </a:xfrm>
          <a:prstGeom prst="rect">
            <a:avLst/>
          </a:prstGeom>
        </p:spPr>
      </p:pic>
    </p:spTree>
    <p:extLst>
      <p:ext uri="{BB962C8B-B14F-4D97-AF65-F5344CB8AC3E}">
        <p14:creationId xmlns:p14="http://schemas.microsoft.com/office/powerpoint/2010/main" val="4718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1+#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1+#ppt_w/2"/>
                                          </p:val>
                                        </p:tav>
                                        <p:tav tm="100000">
                                          <p:val>
                                            <p:strVal val="#ppt_x"/>
                                          </p:val>
                                        </p:tav>
                                      </p:tavLst>
                                    </p:anim>
                                    <p:anim calcmode="lin" valueType="num">
                                      <p:cBhvr additive="base">
                                        <p:cTn id="5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4"/>
                    </p:tgtEl>
                  </p:cond>
                </p:stCondLst>
                <p:endSync evt="end" delay="0">
                  <p:rtn val="all"/>
                </p:endSync>
                <p:childTnLst>
                  <p:par>
                    <p:cTn id="74" fill="hold">
                      <p:stCondLst>
                        <p:cond delay="0"/>
                      </p:stCondLst>
                      <p:childTnLst>
                        <p:par>
                          <p:cTn id="75" fill="hold">
                            <p:stCondLst>
                              <p:cond delay="0"/>
                            </p:stCondLst>
                            <p:childTnLst>
                              <p:par>
                                <p:cTn id="76" presetID="1" presetClass="mediacall" presetSubtype="0" fill="hold" nodeType="clickEffect">
                                  <p:stCondLst>
                                    <p:cond delay="0"/>
                                  </p:stCondLst>
                                  <p:childTnLst>
                                    <p:cmd type="call" cmd="playFrom(0.0)">
                                      <p:cBhvr>
                                        <p:cTn id="77" dur="4493" fill="hold"/>
                                        <p:tgtEl>
                                          <p:spTgt spid="4"/>
                                        </p:tgtEl>
                                      </p:cBhvr>
                                    </p:cmd>
                                  </p:childTnLst>
                                </p:cTn>
                              </p:par>
                            </p:childTnLst>
                          </p:cTn>
                        </p:par>
                      </p:childTnLst>
                    </p:cTn>
                  </p:par>
                  <p:par>
                    <p:cTn id="78" fill="hold">
                      <p:stCondLst>
                        <p:cond delay="indefinite"/>
                      </p:stCondLst>
                      <p:childTnLst>
                        <p:par>
                          <p:cTn id="79" fill="hold">
                            <p:stCondLst>
                              <p:cond delay="0"/>
                            </p:stCondLst>
                            <p:childTnLst>
                              <p:par>
                                <p:cTn id="80" presetID="2" presetClass="mediacall" presetSubtype="0" fill="hold" nodeType="clickEffect">
                                  <p:stCondLst>
                                    <p:cond delay="0"/>
                                  </p:stCondLst>
                                  <p:childTnLst>
                                    <p:cmd type="call" cmd="togglePause">
                                      <p:cBhvr>
                                        <p:cTn id="81" dur="1" fill="hold"/>
                                        <p:tgtEl>
                                          <p:spTgt spid="4"/>
                                        </p:tgtEl>
                                      </p:cBhvr>
                                    </p:cmd>
                                  </p:childTnLst>
                                </p:cTn>
                              </p:par>
                            </p:childTnLst>
                          </p:cTn>
                        </p:par>
                      </p:childTnLst>
                    </p:cTn>
                  </p:par>
                </p:childTnLst>
              </p:cTn>
              <p:nextCondLst>
                <p:cond evt="onClick" delay="0">
                  <p:tgtEl>
                    <p:spTgt spid="4"/>
                  </p:tgtEl>
                </p:cond>
              </p:nextCondLst>
            </p:seq>
            <p:audio>
              <p:cMediaNode vol="80000">
                <p:cTn id="82" fill="hold" display="0">
                  <p:stCondLst>
                    <p:cond delay="indefinite"/>
                  </p:stCondLst>
                  <p:endCondLst>
                    <p:cond evt="onStopAudio" delay="0">
                      <p:tgtEl>
                        <p:sldTgt/>
                      </p:tgtEl>
                    </p:cond>
                  </p:endCondLst>
                </p:cTn>
                <p:tgtEl>
                  <p:spTgt spid="4"/>
                </p:tgtEl>
              </p:cMediaNode>
            </p:audio>
            <p:seq concurrent="1" nextAc="seek">
              <p:cTn id="83" restart="whenNotActive" fill="hold" evtFilter="cancelBubble" nodeType="interactiveSeq">
                <p:stCondLst>
                  <p:cond evt="onClick" delay="0">
                    <p:tgtEl>
                      <p:spTgt spid="5"/>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6504" fill="hold"/>
                                        <p:tgtEl>
                                          <p:spTgt spid="5"/>
                                        </p:tgtEl>
                                      </p:cBhvr>
                                    </p:cmd>
                                  </p:childTnLst>
                                </p:cTn>
                              </p:par>
                            </p:childTnLst>
                          </p:cTn>
                        </p:par>
                      </p:childTnLst>
                    </p:cTn>
                  </p:par>
                  <p:par>
                    <p:cTn id="88" fill="hold">
                      <p:stCondLst>
                        <p:cond delay="indefinite"/>
                      </p:stCondLst>
                      <p:childTnLst>
                        <p:par>
                          <p:cTn id="89" fill="hold">
                            <p:stCondLst>
                              <p:cond delay="0"/>
                            </p:stCondLst>
                            <p:childTnLst>
                              <p:par>
                                <p:cTn id="90" presetID="2" presetClass="mediacall" presetSubtype="0" fill="hold" nodeType="clickEffect">
                                  <p:stCondLst>
                                    <p:cond delay="0"/>
                                  </p:stCondLst>
                                  <p:childTnLst>
                                    <p:cmd type="call" cmd="togglePause">
                                      <p:cBhvr>
                                        <p:cTn id="91" dur="1" fill="hold"/>
                                        <p:tgtEl>
                                          <p:spTgt spid="5"/>
                                        </p:tgtEl>
                                      </p:cBhvr>
                                    </p:cmd>
                                  </p:childTnLst>
                                </p:cTn>
                              </p:par>
                            </p:childTnLst>
                          </p:cTn>
                        </p:par>
                      </p:childTnLst>
                    </p:cTn>
                  </p:par>
                </p:childTnLst>
              </p:cTn>
              <p:nextCondLst>
                <p:cond evt="onClick" delay="0">
                  <p:tgtEl>
                    <p:spTgt spid="5"/>
                  </p:tgtEl>
                </p:cond>
              </p:nextCondLst>
            </p:seq>
            <p:audio>
              <p:cMediaNode vol="80000">
                <p:cTn id="92" fill="hold" display="0">
                  <p:stCondLst>
                    <p:cond delay="indefinite"/>
                  </p:stCondLst>
                  <p:endCondLst>
                    <p:cond evt="onStopAudio" delay="0">
                      <p:tgtEl>
                        <p:sldTgt/>
                      </p:tgtEl>
                    </p:cond>
                  </p:endCondLst>
                </p:cTn>
                <p:tgtEl>
                  <p:spTgt spid="5"/>
                </p:tgtEl>
              </p:cMediaNode>
            </p:audio>
            <p:seq concurrent="1" nextAc="seek">
              <p:cTn id="93" restart="whenNotActive" fill="hold" evtFilter="cancelBubble" nodeType="interactiveSeq">
                <p:stCondLst>
                  <p:cond evt="onClick" delay="0">
                    <p:tgtEl>
                      <p:spTgt spid="7"/>
                    </p:tgtEl>
                  </p:cond>
                </p:stCondLst>
                <p:endSync evt="end" delay="0">
                  <p:rtn val="all"/>
                </p:endSync>
                <p:childTnLst>
                  <p:par>
                    <p:cTn id="94" fill="hold">
                      <p:stCondLst>
                        <p:cond delay="0"/>
                      </p:stCondLst>
                      <p:childTnLst>
                        <p:par>
                          <p:cTn id="95" fill="hold">
                            <p:stCondLst>
                              <p:cond delay="0"/>
                            </p:stCondLst>
                            <p:childTnLst>
                              <p:par>
                                <p:cTn id="96" presetID="1" presetClass="mediacall" presetSubtype="0" fill="hold" nodeType="clickEffect">
                                  <p:stCondLst>
                                    <p:cond delay="0"/>
                                  </p:stCondLst>
                                  <p:childTnLst>
                                    <p:cmd type="call" cmd="playFrom(0.0)">
                                      <p:cBhvr>
                                        <p:cTn id="97" dur="5511" fill="hold"/>
                                        <p:tgtEl>
                                          <p:spTgt spid="7"/>
                                        </p:tgtEl>
                                      </p:cBhvr>
                                    </p:cmd>
                                  </p:childTnLst>
                                </p:cTn>
                              </p:par>
                            </p:childTnLst>
                          </p:cTn>
                        </p:par>
                      </p:childTnLst>
                    </p:cTn>
                  </p:par>
                  <p:par>
                    <p:cTn id="98" fill="hold">
                      <p:stCondLst>
                        <p:cond delay="indefinite"/>
                      </p:stCondLst>
                      <p:childTnLst>
                        <p:par>
                          <p:cTn id="99" fill="hold">
                            <p:stCondLst>
                              <p:cond delay="0"/>
                            </p:stCondLst>
                            <p:childTnLst>
                              <p:par>
                                <p:cTn id="100" presetID="2" presetClass="mediacall" presetSubtype="0" fill="hold" nodeType="clickEffect">
                                  <p:stCondLst>
                                    <p:cond delay="0"/>
                                  </p:stCondLst>
                                  <p:childTnLst>
                                    <p:cmd type="call" cmd="togglePause">
                                      <p:cBhvr>
                                        <p:cTn id="101" dur="1" fill="hold"/>
                                        <p:tgtEl>
                                          <p:spTgt spid="7"/>
                                        </p:tgtEl>
                                      </p:cBhvr>
                                    </p:cmd>
                                  </p:childTnLst>
                                </p:cTn>
                              </p:par>
                            </p:childTnLst>
                          </p:cTn>
                        </p:par>
                      </p:childTnLst>
                    </p:cTn>
                  </p:par>
                </p:childTnLst>
              </p:cTn>
              <p:nextCondLst>
                <p:cond evt="onClick" delay="0">
                  <p:tgtEl>
                    <p:spTgt spid="7"/>
                  </p:tgtEl>
                </p:cond>
              </p:nextCondLst>
            </p:seq>
            <p:audio>
              <p:cMediaNode vol="80000">
                <p:cTn id="102" fill="hold" display="0">
                  <p:stCondLst>
                    <p:cond delay="indefinite"/>
                  </p:stCondLst>
                  <p:endCondLst>
                    <p:cond evt="onStopAudio" delay="0">
                      <p:tgtEl>
                        <p:sldTgt/>
                      </p:tgtEl>
                    </p:cond>
                  </p:endCondLst>
                </p:cTn>
                <p:tgtEl>
                  <p:spTgt spid="7"/>
                </p:tgtEl>
              </p:cMediaNode>
            </p:audio>
            <p:seq concurrent="1" nextAc="seek">
              <p:cTn id="103" restart="whenNotActive" fill="hold" evtFilter="cancelBubble" nodeType="interactiveSeq">
                <p:stCondLst>
                  <p:cond evt="onClick" delay="0">
                    <p:tgtEl>
                      <p:spTgt spid="8"/>
                    </p:tgtEl>
                  </p:cond>
                </p:stCondLst>
                <p:endSync evt="end" delay="0">
                  <p:rtn val="all"/>
                </p:endSync>
                <p:childTnLst>
                  <p:par>
                    <p:cTn id="104" fill="hold">
                      <p:stCondLst>
                        <p:cond delay="0"/>
                      </p:stCondLst>
                      <p:childTnLst>
                        <p:par>
                          <p:cTn id="105" fill="hold">
                            <p:stCondLst>
                              <p:cond delay="0"/>
                            </p:stCondLst>
                            <p:childTnLst>
                              <p:par>
                                <p:cTn id="106" presetID="1" presetClass="mediacall" presetSubtype="0" fill="hold" nodeType="clickEffect">
                                  <p:stCondLst>
                                    <p:cond delay="0"/>
                                  </p:stCondLst>
                                  <p:childTnLst>
                                    <p:cmd type="call" cmd="playFrom(0.0)">
                                      <p:cBhvr>
                                        <p:cTn id="107" dur="7941" fill="hold"/>
                                        <p:tgtEl>
                                          <p:spTgt spid="8"/>
                                        </p:tgtEl>
                                      </p:cBhvr>
                                    </p:cmd>
                                  </p:childTnLst>
                                </p:cTn>
                              </p:par>
                            </p:childTnLst>
                          </p:cTn>
                        </p:par>
                      </p:childTnLst>
                    </p:cTn>
                  </p:par>
                  <p:par>
                    <p:cTn id="108" fill="hold">
                      <p:stCondLst>
                        <p:cond delay="indefinite"/>
                      </p:stCondLst>
                      <p:childTnLst>
                        <p:par>
                          <p:cTn id="109" fill="hold">
                            <p:stCondLst>
                              <p:cond delay="0"/>
                            </p:stCondLst>
                            <p:childTnLst>
                              <p:par>
                                <p:cTn id="110" presetID="2" presetClass="mediacall" presetSubtype="0" fill="hold" nodeType="clickEffect">
                                  <p:stCondLst>
                                    <p:cond delay="0"/>
                                  </p:stCondLst>
                                  <p:childTnLst>
                                    <p:cmd type="call" cmd="togglePause">
                                      <p:cBhvr>
                                        <p:cTn id="111" dur="1" fill="hold"/>
                                        <p:tgtEl>
                                          <p:spTgt spid="8"/>
                                        </p:tgtEl>
                                      </p:cBhvr>
                                    </p:cmd>
                                  </p:childTnLst>
                                </p:cTn>
                              </p:par>
                            </p:childTnLst>
                          </p:cTn>
                        </p:par>
                      </p:childTnLst>
                    </p:cTn>
                  </p:par>
                </p:childTnLst>
              </p:cTn>
              <p:nextCondLst>
                <p:cond evt="onClick" delay="0">
                  <p:tgtEl>
                    <p:spTgt spid="8"/>
                  </p:tgtEl>
                </p:cond>
              </p:nextCondLst>
            </p:seq>
            <p:audio>
              <p:cMediaNode vol="80000">
                <p:cTn id="112" fill="hold" display="0">
                  <p:stCondLst>
                    <p:cond delay="indefinite"/>
                  </p:stCondLst>
                  <p:endCondLst>
                    <p:cond evt="onStopAudio" delay="0">
                      <p:tgtEl>
                        <p:sldTgt/>
                      </p:tgtEl>
                    </p:cond>
                  </p:endCondLst>
                </p:cTn>
                <p:tgtEl>
                  <p:spTgt spid="8"/>
                </p:tgtEl>
              </p:cMediaNode>
            </p:audio>
            <p:seq concurrent="1" nextAc="seek">
              <p:cTn id="113" restart="whenNotActive" fill="hold" evtFilter="cancelBubble" nodeType="interactiveSeq">
                <p:stCondLst>
                  <p:cond evt="onClick" delay="0">
                    <p:tgtEl>
                      <p:spTgt spid="10"/>
                    </p:tgtEl>
                  </p:cond>
                </p:stCondLst>
                <p:endSync evt="end" delay="0">
                  <p:rtn val="all"/>
                </p:endSync>
                <p:childTnLst>
                  <p:par>
                    <p:cTn id="114" fill="hold">
                      <p:stCondLst>
                        <p:cond delay="0"/>
                      </p:stCondLst>
                      <p:childTnLst>
                        <p:par>
                          <p:cTn id="115" fill="hold">
                            <p:stCondLst>
                              <p:cond delay="0"/>
                            </p:stCondLst>
                            <p:childTnLst>
                              <p:par>
                                <p:cTn id="116" presetID="1" presetClass="mediacall" presetSubtype="0" fill="hold" nodeType="clickEffect">
                                  <p:stCondLst>
                                    <p:cond delay="0"/>
                                  </p:stCondLst>
                                  <p:childTnLst>
                                    <p:cmd type="call" cmd="playFrom(0.0)">
                                      <p:cBhvr>
                                        <p:cTn id="117" dur="4101" fill="hold"/>
                                        <p:tgtEl>
                                          <p:spTgt spid="10"/>
                                        </p:tgtEl>
                                      </p:cBhvr>
                                    </p:cmd>
                                  </p:childTnLst>
                                </p:cTn>
                              </p:par>
                            </p:childTnLst>
                          </p:cTn>
                        </p:par>
                      </p:childTnLst>
                    </p:cTn>
                  </p:par>
                  <p:par>
                    <p:cTn id="118" fill="hold">
                      <p:stCondLst>
                        <p:cond delay="indefinite"/>
                      </p:stCondLst>
                      <p:childTnLst>
                        <p:par>
                          <p:cTn id="119" fill="hold">
                            <p:stCondLst>
                              <p:cond delay="0"/>
                            </p:stCondLst>
                            <p:childTnLst>
                              <p:par>
                                <p:cTn id="120" presetID="2" presetClass="mediacall" presetSubtype="0" fill="hold" nodeType="clickEffect">
                                  <p:stCondLst>
                                    <p:cond delay="0"/>
                                  </p:stCondLst>
                                  <p:childTnLst>
                                    <p:cmd type="call" cmd="togglePause">
                                      <p:cBhvr>
                                        <p:cTn id="121" dur="1" fill="hold"/>
                                        <p:tgtEl>
                                          <p:spTgt spid="10"/>
                                        </p:tgtEl>
                                      </p:cBhvr>
                                    </p:cmd>
                                  </p:childTnLst>
                                </p:cTn>
                              </p:par>
                            </p:childTnLst>
                          </p:cTn>
                        </p:par>
                      </p:childTnLst>
                    </p:cTn>
                  </p:par>
                </p:childTnLst>
              </p:cTn>
              <p:nextCondLst>
                <p:cond evt="onClick" delay="0">
                  <p:tgtEl>
                    <p:spTgt spid="10"/>
                  </p:tgtEl>
                </p:cond>
              </p:nextCondLst>
            </p:seq>
            <p:audio>
              <p:cMediaNode vol="80000">
                <p:cTn id="122" fill="hold" display="0">
                  <p:stCondLst>
                    <p:cond delay="indefinite"/>
                  </p:stCondLst>
                  <p:endCondLst>
                    <p:cond evt="onStopAudio" delay="0">
                      <p:tgtEl>
                        <p:sldTgt/>
                      </p:tgtEl>
                    </p:cond>
                  </p:endCondLst>
                </p:cTn>
                <p:tgtEl>
                  <p:spTgt spid="10"/>
                </p:tgtEl>
              </p:cMediaNode>
            </p:audio>
          </p:childTnLst>
        </p:cTn>
      </p:par>
    </p:tnLst>
    <p:bldLst>
      <p:bldP spid="2" grpId="0" animBg="1"/>
      <p:bldP spid="3" grpId="0"/>
      <p:bldP spid="9" grpId="0" animBg="1"/>
      <p:bldP spid="11" grpId="0"/>
      <p:bldP spid="12" grpId="0" animBg="1"/>
      <p:bldP spid="13" grpId="0"/>
      <p:bldP spid="15" grpId="0" animBg="1"/>
      <p:bldP spid="16" grpId="0"/>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CEACFB-4751-455B-A042-518398E33721}"/>
              </a:ext>
            </a:extLst>
          </p:cNvPr>
          <p:cNvSpPr txBox="1"/>
          <p:nvPr/>
        </p:nvSpPr>
        <p:spPr>
          <a:xfrm>
            <a:off x="433595" y="257580"/>
            <a:ext cx="11308639" cy="400110"/>
          </a:xfrm>
          <a:prstGeom prst="rect">
            <a:avLst/>
          </a:prstGeom>
          <a:noFill/>
        </p:spPr>
        <p:txBody>
          <a:bodyPr wrap="square">
            <a:spAutoFit/>
          </a:bodyPr>
          <a:lstStyle/>
          <a:p>
            <a:pPr algn="l"/>
            <a:r>
              <a:rPr lang="en-US" sz="2000" dirty="0">
                <a:solidFill>
                  <a:srgbClr val="0070C0"/>
                </a:solidFill>
                <a:latin typeface="Amasis MT Pro Black" panose="02040A04050005020304" pitchFamily="18" charset="0"/>
              </a:rPr>
              <a:t>Read the following poster about Positive Thinking Day.</a:t>
            </a:r>
          </a:p>
        </p:txBody>
      </p:sp>
      <p:pic>
        <p:nvPicPr>
          <p:cNvPr id="4" name="Picture 3">
            <a:extLst>
              <a:ext uri="{FF2B5EF4-FFF2-40B4-BE49-F238E27FC236}">
                <a16:creationId xmlns:a16="http://schemas.microsoft.com/office/drawing/2014/main" id="{2B38E916-938A-4618-8790-F35DAB10721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46772" y="845856"/>
            <a:ext cx="9298455" cy="5166287"/>
          </a:xfrm>
          <a:prstGeom prst="rect">
            <a:avLst/>
          </a:prstGeom>
        </p:spPr>
      </p:pic>
    </p:spTree>
    <p:extLst>
      <p:ext uri="{BB962C8B-B14F-4D97-AF65-F5344CB8AC3E}">
        <p14:creationId xmlns:p14="http://schemas.microsoft.com/office/powerpoint/2010/main" val="65501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176B5E-E01C-4E95-B1F8-C9B2EA457D61}"/>
              </a:ext>
            </a:extLst>
          </p:cNvPr>
          <p:cNvSpPr txBox="1"/>
          <p:nvPr/>
        </p:nvSpPr>
        <p:spPr>
          <a:xfrm>
            <a:off x="2919849" y="2327675"/>
            <a:ext cx="8524823" cy="1384995"/>
          </a:xfrm>
          <a:prstGeom prst="rect">
            <a:avLst/>
          </a:prstGeom>
          <a:noFill/>
        </p:spPr>
        <p:txBody>
          <a:bodyPr wrap="square">
            <a:spAutoFit/>
          </a:bodyPr>
          <a:lstStyle/>
          <a:p>
            <a:r>
              <a:rPr lang="en-US" sz="2800" dirty="0">
                <a:solidFill>
                  <a:srgbClr val="0070C0"/>
                </a:solidFill>
              </a:rPr>
              <a:t>Now work in groups of four. Based on the poster’s ideas, take turns in making a suggestion about how to celebrate Positive Thinking Day. You can also add other ideas.</a:t>
            </a:r>
          </a:p>
        </p:txBody>
      </p:sp>
      <p:pic>
        <p:nvPicPr>
          <p:cNvPr id="3" name="Picture 4">
            <a:extLst>
              <a:ext uri="{FF2B5EF4-FFF2-40B4-BE49-F238E27FC236}">
                <a16:creationId xmlns:a16="http://schemas.microsoft.com/office/drawing/2014/main" id="{261FE0EC-CFD8-48A7-AC53-211A28FC37A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flipH="1">
            <a:off x="1001805" y="1956211"/>
            <a:ext cx="1791936" cy="212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27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55E843-5670-4799-B098-25B972180585}"/>
              </a:ext>
            </a:extLst>
          </p:cNvPr>
          <p:cNvSpPr txBox="1"/>
          <p:nvPr/>
        </p:nvSpPr>
        <p:spPr>
          <a:xfrm>
            <a:off x="2558629" y="756481"/>
            <a:ext cx="8524823" cy="523220"/>
          </a:xfrm>
          <a:prstGeom prst="rect">
            <a:avLst/>
          </a:prstGeom>
          <a:noFill/>
        </p:spPr>
        <p:txBody>
          <a:bodyPr wrap="square">
            <a:spAutoFit/>
          </a:bodyPr>
          <a:lstStyle/>
          <a:p>
            <a:r>
              <a:rPr lang="en-US" sz="2800" dirty="0">
                <a:solidFill>
                  <a:srgbClr val="0070C0"/>
                </a:solidFill>
              </a:rPr>
              <a:t>You can make suggestions like this:</a:t>
            </a:r>
          </a:p>
        </p:txBody>
      </p:sp>
      <p:pic>
        <p:nvPicPr>
          <p:cNvPr id="3" name="Picture 4">
            <a:extLst>
              <a:ext uri="{FF2B5EF4-FFF2-40B4-BE49-F238E27FC236}">
                <a16:creationId xmlns:a16="http://schemas.microsoft.com/office/drawing/2014/main" id="{F49E7A89-2803-4C37-9AD4-FA32B732BCF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flipH="1">
            <a:off x="527042" y="395174"/>
            <a:ext cx="1862254" cy="2096430"/>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6851517C-91F6-4916-964A-D3DE60D2C921}"/>
              </a:ext>
            </a:extLst>
          </p:cNvPr>
          <p:cNvSpPr/>
          <p:nvPr/>
        </p:nvSpPr>
        <p:spPr>
          <a:xfrm>
            <a:off x="2389296" y="1588494"/>
            <a:ext cx="4192127" cy="1977606"/>
          </a:xfrm>
          <a:prstGeom prst="wedgeEllipseCallout">
            <a:avLst>
              <a:gd name="adj1" fmla="val -58025"/>
              <a:gd name="adj2" fmla="val 58736"/>
            </a:avLst>
          </a:prstGeom>
          <a:noFill/>
          <a:ln w="28575">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947A54A-1121-4546-9204-338FEFF2ED67}"/>
              </a:ext>
            </a:extLst>
          </p:cNvPr>
          <p:cNvSpPr txBox="1"/>
          <p:nvPr/>
        </p:nvSpPr>
        <p:spPr>
          <a:xfrm>
            <a:off x="2886008" y="1880479"/>
            <a:ext cx="3390814" cy="1477328"/>
          </a:xfrm>
          <a:prstGeom prst="rect">
            <a:avLst/>
          </a:prstGeom>
          <a:noFill/>
        </p:spPr>
        <p:txBody>
          <a:bodyPr wrap="square" rtlCol="0">
            <a:spAutoFit/>
          </a:bodyPr>
          <a:lstStyle/>
          <a:p>
            <a:r>
              <a:rPr lang="en-US" b="1" dirty="0">
                <a:solidFill>
                  <a:schemeClr val="accent1"/>
                </a:solidFill>
                <a:latin typeface="Verdana" panose="020B0604030504040204" pitchFamily="34" charset="0"/>
                <a:ea typeface="Verdana" panose="020B0604030504040204" pitchFamily="34" charset="0"/>
              </a:rPr>
              <a:t>Perhaps all of us should </a:t>
            </a:r>
            <a:r>
              <a:rPr lang="en-US" b="1" dirty="0">
                <a:solidFill>
                  <a:schemeClr val="accent2"/>
                </a:solidFill>
                <a:latin typeface="Verdana" panose="020B0604030504040204" pitchFamily="34" charset="0"/>
                <a:ea typeface="Verdana" panose="020B0604030504040204" pitchFamily="34" charset="0"/>
              </a:rPr>
              <a:t>start</a:t>
            </a:r>
            <a:r>
              <a:rPr lang="en-US" dirty="0">
                <a:latin typeface="Verdana" panose="020B0604030504040204" pitchFamily="34" charset="0"/>
                <a:ea typeface="Verdana" panose="020B0604030504040204" pitchFamily="34" charset="0"/>
              </a:rPr>
              <a:t> the day by saying something positive, like ‘Today is going to be a good day’.</a:t>
            </a:r>
          </a:p>
        </p:txBody>
      </p:sp>
      <p:sp>
        <p:nvSpPr>
          <p:cNvPr id="7" name="Speech Bubble: Oval 6">
            <a:extLst>
              <a:ext uri="{FF2B5EF4-FFF2-40B4-BE49-F238E27FC236}">
                <a16:creationId xmlns:a16="http://schemas.microsoft.com/office/drawing/2014/main" id="{C1A00519-6EDA-4B57-B99B-43F62CB067C9}"/>
              </a:ext>
            </a:extLst>
          </p:cNvPr>
          <p:cNvSpPr/>
          <p:nvPr/>
        </p:nvSpPr>
        <p:spPr>
          <a:xfrm>
            <a:off x="6773534" y="1946840"/>
            <a:ext cx="4836451" cy="1713937"/>
          </a:xfrm>
          <a:prstGeom prst="wedgeEllipseCallout">
            <a:avLst>
              <a:gd name="adj1" fmla="val 51404"/>
              <a:gd name="adj2" fmla="val 42238"/>
            </a:avLst>
          </a:prstGeom>
          <a:no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915DABE-E0D4-42B5-B78E-FA02C82D7F3F}"/>
              </a:ext>
            </a:extLst>
          </p:cNvPr>
          <p:cNvSpPr txBox="1"/>
          <p:nvPr/>
        </p:nvSpPr>
        <p:spPr>
          <a:xfrm>
            <a:off x="7426281" y="2216316"/>
            <a:ext cx="3643845" cy="1200329"/>
          </a:xfrm>
          <a:prstGeom prst="rect">
            <a:avLst/>
          </a:prstGeom>
          <a:noFill/>
        </p:spPr>
        <p:txBody>
          <a:bodyPr wrap="square" rtlCol="0">
            <a:spAutoFit/>
          </a:bodyPr>
          <a:lstStyle/>
          <a:p>
            <a:r>
              <a:rPr lang="en-US" b="1" dirty="0">
                <a:solidFill>
                  <a:schemeClr val="accent1"/>
                </a:solidFill>
                <a:latin typeface="Verdana" panose="020B0604030504040204" pitchFamily="34" charset="0"/>
                <a:ea typeface="Verdana" panose="020B0604030504040204" pitchFamily="34" charset="0"/>
              </a:rPr>
              <a:t>Why don't we </a:t>
            </a:r>
            <a:r>
              <a:rPr lang="en-US" b="1" dirty="0">
                <a:solidFill>
                  <a:schemeClr val="accent2"/>
                </a:solidFill>
                <a:latin typeface="Verdana" panose="020B0604030504040204" pitchFamily="34" charset="0"/>
                <a:ea typeface="Verdana" panose="020B0604030504040204" pitchFamily="34" charset="0"/>
              </a:rPr>
              <a:t>try</a:t>
            </a:r>
            <a:r>
              <a:rPr lang="en-US" dirty="0">
                <a:latin typeface="Verdana" panose="020B0604030504040204" pitchFamily="34" charset="0"/>
                <a:ea typeface="Verdana" panose="020B0604030504040204" pitchFamily="34" charset="0"/>
              </a:rPr>
              <a:t> an act of kindness? </a:t>
            </a:r>
            <a:r>
              <a:rPr lang="en-US" b="1" dirty="0">
                <a:solidFill>
                  <a:schemeClr val="accent1"/>
                </a:solidFill>
                <a:latin typeface="Verdana" panose="020B0604030504040204" pitchFamily="34" charset="0"/>
                <a:ea typeface="Verdana" panose="020B0604030504040204" pitchFamily="34" charset="0"/>
              </a:rPr>
              <a:t>I suggest </a:t>
            </a:r>
            <a:r>
              <a:rPr lang="en-US" b="1" dirty="0">
                <a:solidFill>
                  <a:schemeClr val="accent2"/>
                </a:solidFill>
                <a:latin typeface="Verdana" panose="020B0604030504040204" pitchFamily="34" charset="0"/>
                <a:ea typeface="Verdana" panose="020B0604030504040204" pitchFamily="34" charset="0"/>
              </a:rPr>
              <a:t>making</a:t>
            </a:r>
            <a:r>
              <a:rPr lang="en-US" dirty="0">
                <a:latin typeface="Verdana" panose="020B0604030504040204" pitchFamily="34" charset="0"/>
                <a:ea typeface="Verdana" panose="020B0604030504040204" pitchFamily="34" charset="0"/>
              </a:rPr>
              <a:t> some cookies to give to the school office staff.</a:t>
            </a:r>
          </a:p>
        </p:txBody>
      </p:sp>
      <p:sp>
        <p:nvSpPr>
          <p:cNvPr id="9" name="TextBox 8">
            <a:extLst>
              <a:ext uri="{FF2B5EF4-FFF2-40B4-BE49-F238E27FC236}">
                <a16:creationId xmlns:a16="http://schemas.microsoft.com/office/drawing/2014/main" id="{1F2AC899-4681-4358-83C1-1104057B22B4}"/>
              </a:ext>
            </a:extLst>
          </p:cNvPr>
          <p:cNvSpPr txBox="1"/>
          <p:nvPr/>
        </p:nvSpPr>
        <p:spPr>
          <a:xfrm>
            <a:off x="527042" y="3843177"/>
            <a:ext cx="8524823" cy="523220"/>
          </a:xfrm>
          <a:prstGeom prst="rect">
            <a:avLst/>
          </a:prstGeom>
          <a:noFill/>
        </p:spPr>
        <p:txBody>
          <a:bodyPr wrap="square">
            <a:spAutoFit/>
          </a:bodyPr>
          <a:lstStyle/>
          <a:p>
            <a:r>
              <a:rPr lang="en-US" sz="2800" dirty="0">
                <a:solidFill>
                  <a:srgbClr val="0070C0"/>
                </a:solidFill>
              </a:rPr>
              <a:t>Additional ideas:</a:t>
            </a:r>
          </a:p>
        </p:txBody>
      </p:sp>
      <p:sp>
        <p:nvSpPr>
          <p:cNvPr id="10" name="Thought Bubble: Cloud 9">
            <a:extLst>
              <a:ext uri="{FF2B5EF4-FFF2-40B4-BE49-F238E27FC236}">
                <a16:creationId xmlns:a16="http://schemas.microsoft.com/office/drawing/2014/main" id="{AD2CA015-3B3A-4140-AD23-E20850738B08}"/>
              </a:ext>
            </a:extLst>
          </p:cNvPr>
          <p:cNvSpPr/>
          <p:nvPr/>
        </p:nvSpPr>
        <p:spPr>
          <a:xfrm>
            <a:off x="1151707" y="4481840"/>
            <a:ext cx="3887526" cy="1229765"/>
          </a:xfrm>
          <a:prstGeom prst="cloudCallout">
            <a:avLst>
              <a:gd name="adj1" fmla="val -22575"/>
              <a:gd name="adj2" fmla="val 88203"/>
            </a:avLst>
          </a:prstGeom>
          <a:solidFill>
            <a:schemeClr val="accent6">
              <a:lumMod val="40000"/>
              <a:lumOff val="6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2B3018F-F2C2-49F2-AE98-8A3C9F0AA80D}"/>
              </a:ext>
            </a:extLst>
          </p:cNvPr>
          <p:cNvSpPr txBox="1"/>
          <p:nvPr/>
        </p:nvSpPr>
        <p:spPr>
          <a:xfrm>
            <a:off x="1648418" y="4773825"/>
            <a:ext cx="2946160" cy="646331"/>
          </a:xfrm>
          <a:prstGeom prst="rect">
            <a:avLst/>
          </a:prstGeom>
          <a:noFill/>
        </p:spPr>
        <p:txBody>
          <a:bodyPr wrap="square" rtlCol="0">
            <a:spAutoFit/>
          </a:bodyPr>
          <a:lstStyle/>
          <a:p>
            <a:r>
              <a:rPr lang="en-US" dirty="0">
                <a:latin typeface="Kristen ITC" panose="03050502040202030202" pitchFamily="66" charset="0"/>
                <a:ea typeface="Verdana" panose="020B0604030504040204" pitchFamily="34" charset="0"/>
              </a:rPr>
              <a:t>show gratitude for the simplest things in life</a:t>
            </a:r>
          </a:p>
        </p:txBody>
      </p:sp>
      <p:sp>
        <p:nvSpPr>
          <p:cNvPr id="12" name="Thought Bubble: Cloud 11">
            <a:extLst>
              <a:ext uri="{FF2B5EF4-FFF2-40B4-BE49-F238E27FC236}">
                <a16:creationId xmlns:a16="http://schemas.microsoft.com/office/drawing/2014/main" id="{98FBD2EE-5C6E-4740-B111-967DEB6E2CC1}"/>
              </a:ext>
            </a:extLst>
          </p:cNvPr>
          <p:cNvSpPr/>
          <p:nvPr/>
        </p:nvSpPr>
        <p:spPr>
          <a:xfrm>
            <a:off x="5396618" y="4992346"/>
            <a:ext cx="2369609" cy="880893"/>
          </a:xfrm>
          <a:prstGeom prst="cloudCallout">
            <a:avLst>
              <a:gd name="adj1" fmla="val 35859"/>
              <a:gd name="adj2" fmla="val 93257"/>
            </a:avLst>
          </a:prstGeom>
          <a:solidFill>
            <a:schemeClr val="accent4">
              <a:lumMod val="40000"/>
              <a:lumOff val="6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AD0E8E0-9E5D-4FE6-9893-D5F5CDEDEE4F}"/>
              </a:ext>
            </a:extLst>
          </p:cNvPr>
          <p:cNvSpPr txBox="1"/>
          <p:nvPr/>
        </p:nvSpPr>
        <p:spPr>
          <a:xfrm>
            <a:off x="5846636" y="5258654"/>
            <a:ext cx="1590674" cy="369332"/>
          </a:xfrm>
          <a:prstGeom prst="rect">
            <a:avLst/>
          </a:prstGeom>
          <a:noFill/>
        </p:spPr>
        <p:txBody>
          <a:bodyPr wrap="square" rtlCol="0">
            <a:spAutoFit/>
          </a:bodyPr>
          <a:lstStyle/>
          <a:p>
            <a:r>
              <a:rPr lang="en-US" dirty="0">
                <a:latin typeface="Kristen ITC" panose="03050502040202030202" pitchFamily="66" charset="0"/>
                <a:ea typeface="Verdana" panose="020B0604030504040204" pitchFamily="34" charset="0"/>
              </a:rPr>
              <a:t>keep smiling</a:t>
            </a:r>
          </a:p>
        </p:txBody>
      </p:sp>
      <p:sp>
        <p:nvSpPr>
          <p:cNvPr id="16" name="Thought Bubble: Cloud 15">
            <a:extLst>
              <a:ext uri="{FF2B5EF4-FFF2-40B4-BE49-F238E27FC236}">
                <a16:creationId xmlns:a16="http://schemas.microsoft.com/office/drawing/2014/main" id="{9E1E1B92-ABF2-42C9-8D97-38D4DD009119}"/>
              </a:ext>
            </a:extLst>
          </p:cNvPr>
          <p:cNvSpPr/>
          <p:nvPr/>
        </p:nvSpPr>
        <p:spPr>
          <a:xfrm>
            <a:off x="8422973" y="4643474"/>
            <a:ext cx="2745274" cy="1229765"/>
          </a:xfrm>
          <a:prstGeom prst="cloudCallout">
            <a:avLst>
              <a:gd name="adj1" fmla="val -22575"/>
              <a:gd name="adj2" fmla="val 88203"/>
            </a:avLst>
          </a:prstGeom>
          <a:solidFill>
            <a:srgbClr val="CCCCFF"/>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0822D45-1A98-4546-BC07-3C0E9859FB59}"/>
              </a:ext>
            </a:extLst>
          </p:cNvPr>
          <p:cNvSpPr txBox="1"/>
          <p:nvPr/>
        </p:nvSpPr>
        <p:spPr>
          <a:xfrm>
            <a:off x="8919684" y="4935459"/>
            <a:ext cx="1932475" cy="646331"/>
          </a:xfrm>
          <a:prstGeom prst="rect">
            <a:avLst/>
          </a:prstGeom>
          <a:solidFill>
            <a:srgbClr val="CCCCFF"/>
          </a:solidFill>
        </p:spPr>
        <p:txBody>
          <a:bodyPr wrap="square" rtlCol="0">
            <a:spAutoFit/>
          </a:bodyPr>
          <a:lstStyle/>
          <a:p>
            <a:r>
              <a:rPr lang="en-US" dirty="0">
                <a:latin typeface="Kristen ITC" panose="03050502040202030202" pitchFamily="66" charset="0"/>
                <a:ea typeface="Verdana" panose="020B0604030504040204" pitchFamily="34" charset="0"/>
              </a:rPr>
              <a:t>do a session of laughter yoga</a:t>
            </a:r>
          </a:p>
        </p:txBody>
      </p:sp>
    </p:spTree>
    <p:extLst>
      <p:ext uri="{BB962C8B-B14F-4D97-AF65-F5344CB8AC3E}">
        <p14:creationId xmlns:p14="http://schemas.microsoft.com/office/powerpoint/2010/main" val="270900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p:bldP spid="10" grpId="0" animBg="1"/>
      <p:bldP spid="11" grpId="0"/>
      <p:bldP spid="12" grpId="0" animBg="1"/>
      <p:bldP spid="13"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48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字方塊 9">
            <a:extLst>
              <a:ext uri="{FF2B5EF4-FFF2-40B4-BE49-F238E27FC236}">
                <a16:creationId xmlns:a16="http://schemas.microsoft.com/office/drawing/2014/main" id="{DD21756D-4314-4C2D-B6C0-4CAB93104F97}"/>
              </a:ext>
            </a:extLst>
          </p:cNvPr>
          <p:cNvSpPr txBox="1">
            <a:spLocks noChangeArrowheads="1"/>
          </p:cNvSpPr>
          <p:nvPr/>
        </p:nvSpPr>
        <p:spPr bwMode="auto">
          <a:xfrm>
            <a:off x="523090" y="633599"/>
            <a:ext cx="11145819"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eaLnBrk="0" hangingPunct="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eaLnBrk="0" hangingPunct="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90000"/>
              </a:lnSpc>
              <a:spcBef>
                <a:spcPts val="0"/>
              </a:spcBef>
              <a:spcAft>
                <a:spcPts val="600"/>
              </a:spcAft>
              <a:buClrTx/>
              <a:buSzTx/>
              <a:buFont typeface="Verdana" panose="020B0604030504040204" pitchFamily="34" charset="0"/>
              <a:buNone/>
              <a:tabLst/>
              <a:defRPr/>
            </a:pPr>
            <a:r>
              <a:rPr kumimoji="0" lang="en-US" altLang="zh-HK"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Acknowledgments</a:t>
            </a:r>
            <a:endParaRPr kumimoji="0" lang="en-US" altLang="zh-TW" sz="12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Verdana" panose="020B0604030504040204" pitchFamily="34" charset="0"/>
              <a:buNone/>
              <a:tabLst/>
              <a:defRPr/>
            </a:pPr>
            <a:r>
              <a:rPr kumimoji="0" lang="en-US" altLang="zh-HK"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We are grateful to the following for permission to reproduce copyright photographs:</a:t>
            </a:r>
          </a:p>
          <a:p>
            <a:pPr marL="0" marR="0" lvl="0" indent="0" algn="l" defTabSz="914400" rtl="0" eaLnBrk="1" fontAlgn="auto" latinLnBrk="0" hangingPunct="1">
              <a:lnSpc>
                <a:spcPct val="90000"/>
              </a:lnSpc>
              <a:spcBef>
                <a:spcPts val="0"/>
              </a:spcBef>
              <a:spcAft>
                <a:spcPts val="600"/>
              </a:spcAft>
              <a:buClrTx/>
              <a:buSzPct val="80000"/>
              <a:buFont typeface="Verdana" panose="020B0604030504040204" pitchFamily="34" charset="0"/>
              <a:buNone/>
              <a:tabLst/>
              <a:defRPr/>
            </a:pPr>
            <a:endParaRPr kumimoji="0" lang="en-US" altLang="zh-HK"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Pct val="80000"/>
              <a:buFont typeface="Verdana" panose="020B0604030504040204" pitchFamily="34" charset="0"/>
              <a:buNone/>
              <a:tabLst/>
              <a:defRPr/>
            </a:pPr>
            <a:r>
              <a:rPr kumimoji="0" lang="en-US" altLang="zh-HK" sz="12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autumnn</a:t>
            </a:r>
            <a:r>
              <a:rPr kumimoji="0" lang="en-US" altLang="zh-HK"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 Shutterstock</a:t>
            </a:r>
          </a:p>
          <a:p>
            <a:pPr marL="0" marR="0" lvl="0" indent="0" algn="l" defTabSz="914400" rtl="0" eaLnBrk="1" fontAlgn="auto" latinLnBrk="0" hangingPunct="1">
              <a:lnSpc>
                <a:spcPct val="90000"/>
              </a:lnSpc>
              <a:spcBef>
                <a:spcPts val="0"/>
              </a:spcBef>
              <a:spcAft>
                <a:spcPts val="600"/>
              </a:spcAft>
              <a:buClrTx/>
              <a:buSzPct val="80000"/>
              <a:buFont typeface="Verdana" panose="020B0604030504040204" pitchFamily="34" charset="0"/>
              <a:buNone/>
              <a:tabLst/>
              <a:defRPr/>
            </a:pPr>
            <a:r>
              <a:rPr kumimoji="0" lang="en-US" altLang="zh-HK" sz="12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belchonock</a:t>
            </a:r>
            <a:r>
              <a:rPr kumimoji="0" lang="en-US" altLang="zh-HK"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 123rf.com</a:t>
            </a:r>
          </a:p>
          <a:p>
            <a:pPr eaLnBrk="1" hangingPunct="1">
              <a:lnSpc>
                <a:spcPct val="90000"/>
              </a:lnSpc>
              <a:spcAft>
                <a:spcPts val="600"/>
              </a:spcAft>
              <a:defRPr/>
            </a:pPr>
            <a:r>
              <a:rPr kumimoji="0" lang="en-US" altLang="zh-HK" sz="12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Cosmic_Design</a:t>
            </a:r>
            <a:r>
              <a:rPr kumimoji="0" lang="en-US" altLang="zh-HK"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 Shutterstock</a:t>
            </a:r>
          </a:p>
          <a:p>
            <a:pPr eaLnBrk="1" hangingPunct="1">
              <a:lnSpc>
                <a:spcPct val="90000"/>
              </a:lnSpc>
              <a:spcAft>
                <a:spcPts val="600"/>
              </a:spcAft>
              <a:defRPr/>
            </a:pPr>
            <a:r>
              <a:rPr kumimoji="0" lang="en-US" altLang="zh-HK" sz="12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Faberr</a:t>
            </a:r>
            <a:r>
              <a:rPr kumimoji="0" lang="en-US" altLang="zh-HK"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 Ink. Shutterstock</a:t>
            </a:r>
          </a:p>
          <a:p>
            <a:pPr eaLnBrk="1" hangingPunct="1">
              <a:lnSpc>
                <a:spcPct val="90000"/>
              </a:lnSpc>
              <a:spcAft>
                <a:spcPts val="600"/>
              </a:spcAft>
              <a:defRPr/>
            </a:pPr>
            <a:r>
              <a:rPr kumimoji="0" lang="en-US" altLang="zh-HK" sz="12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Incomible</a:t>
            </a:r>
            <a:r>
              <a:rPr kumimoji="0" lang="en-US" altLang="zh-HK"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 Shutterstock</a:t>
            </a:r>
          </a:p>
          <a:p>
            <a:pPr marL="0" marR="0" lvl="0" indent="0" algn="l" defTabSz="914400" rtl="0" eaLnBrk="1" fontAlgn="auto" latinLnBrk="0" hangingPunct="1">
              <a:lnSpc>
                <a:spcPct val="90000"/>
              </a:lnSpc>
              <a:spcBef>
                <a:spcPts val="0"/>
              </a:spcBef>
              <a:spcAft>
                <a:spcPts val="600"/>
              </a:spcAft>
              <a:buClrTx/>
              <a:buSzPct val="80000"/>
              <a:buFont typeface="Verdana" panose="020B0604030504040204" pitchFamily="34" charset="0"/>
              <a:buNone/>
              <a:tabLst/>
              <a:defRPr/>
            </a:pPr>
            <a:r>
              <a:rPr kumimoji="0" lang="en-US" altLang="zh-HK"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Roman </a:t>
            </a:r>
            <a:r>
              <a:rPr kumimoji="0" lang="en-US" altLang="zh-HK" sz="12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Martseniuk</a:t>
            </a:r>
            <a:r>
              <a:rPr kumimoji="0" lang="en-US" altLang="zh-HK"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 Shutterstock</a:t>
            </a:r>
          </a:p>
          <a:p>
            <a:pPr eaLnBrk="1" hangingPunct="1">
              <a:lnSpc>
                <a:spcPct val="90000"/>
              </a:lnSpc>
              <a:spcAft>
                <a:spcPts val="600"/>
              </a:spcAft>
              <a:defRPr/>
            </a:pPr>
            <a:r>
              <a:rPr kumimoji="0" lang="en-US" altLang="zh-HK" sz="12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Stmool</a:t>
            </a:r>
            <a:r>
              <a:rPr kumimoji="0" lang="en-US" altLang="zh-HK"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 Shutterstock</a:t>
            </a:r>
          </a:p>
          <a:p>
            <a:pPr marL="0" marR="0" lvl="0" indent="0" algn="l" defTabSz="914400" rtl="0" eaLnBrk="1" fontAlgn="auto" latinLnBrk="0" hangingPunct="1">
              <a:lnSpc>
                <a:spcPct val="90000"/>
              </a:lnSpc>
              <a:spcBef>
                <a:spcPts val="0"/>
              </a:spcBef>
              <a:spcAft>
                <a:spcPts val="600"/>
              </a:spcAft>
              <a:buClrTx/>
              <a:buSzPct val="80000"/>
              <a:buFont typeface="Verdana" panose="020B0604030504040204" pitchFamily="34" charset="0"/>
              <a:buNone/>
              <a:tabLst/>
              <a:defRPr/>
            </a:pPr>
            <a:endParaRPr kumimoji="0" lang="en-US" altLang="zh-HK"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Verdana" panose="020B0604030504040204" pitchFamily="34" charset="0"/>
              <a:buNone/>
              <a:tabLst/>
              <a:defRPr/>
            </a:pPr>
            <a:r>
              <a:rPr kumimoji="0" lang="en-US" altLang="zh-HK"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rPr>
              <a:t>Every effort has been made to trace copyright, but in the event of any accidental infringement, we shall be pleased to come to a suitable arrangement with the rightful owner.</a:t>
            </a:r>
            <a:endPar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Pct val="80000"/>
              <a:buFont typeface="Verdana" panose="020B0604030504040204" pitchFamily="34" charset="0"/>
              <a:buNone/>
              <a:tabLst/>
              <a:defRPr/>
            </a:pPr>
            <a:endParaRPr kumimoji="0" lang="en-US" altLang="zh-TW" sz="12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9379215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e126d92-dfc6-4b71-99b6-e4eb8446b015" xsi:nil="true"/>
    <TaxCatchAll xmlns="a2182766-6dcb-4ddf-8a60-b6a89658b128" xsi:nil="true"/>
    <lcf76f155ced4ddcb4097134ff3c332f xmlns="ee126d92-dfc6-4b71-99b6-e4eb8446b015">
      <Terms xmlns="http://schemas.microsoft.com/office/infopath/2007/PartnerControls"/>
    </lcf76f155ced4ddcb4097134ff3c332f>
    <SharedWithUsers xmlns="a2182766-6dcb-4ddf-8a60-b6a89658b128">
      <UserInfo>
        <DisplayName/>
        <AccountId xsi:nil="true"/>
        <AccountType/>
      </UserInfo>
    </SharedWithUsers>
    <MediaLengthInSeconds xmlns="ee126d92-dfc6-4b71-99b6-e4eb8446b01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E3E3D83D3FBF4285242008F227B0F5" ma:contentTypeVersion="18" ma:contentTypeDescription="Create a new document." ma:contentTypeScope="" ma:versionID="416a345af103b8b15943facacee7c980">
  <xsd:schema xmlns:xsd="http://www.w3.org/2001/XMLSchema" xmlns:xs="http://www.w3.org/2001/XMLSchema" xmlns:p="http://schemas.microsoft.com/office/2006/metadata/properties" xmlns:ns2="ee126d92-dfc6-4b71-99b6-e4eb8446b015" xmlns:ns3="a2182766-6dcb-4ddf-8a60-b6a89658b128" targetNamespace="http://schemas.microsoft.com/office/2006/metadata/properties" ma:root="true" ma:fieldsID="b78fd4bfd4c1d76e2103d8094eae2190" ns2:_="" ns3:_="">
    <xsd:import namespace="ee126d92-dfc6-4b71-99b6-e4eb8446b015"/>
    <xsd:import namespace="a2182766-6dcb-4ddf-8a60-b6a89658b1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26d92-dfc6-4b71-99b6-e4eb8446b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2182766-6dcb-4ddf-8a60-b6a89658b1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3577ef4-df57-4f84-8383-833e3699824b}" ma:internalName="TaxCatchAll" ma:showField="CatchAllData" ma:web="a2182766-6dcb-4ddf-8a60-b6a89658b1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EF148-1770-458F-8F5B-C3D0A278AA97}">
  <ds:schemaRefs>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ee126d92-dfc6-4b71-99b6-e4eb8446b015"/>
    <ds:schemaRef ds:uri="http://schemas.openxmlformats.org/package/2006/metadata/core-properties"/>
    <ds:schemaRef ds:uri="a2182766-6dcb-4ddf-8a60-b6a89658b128"/>
    <ds:schemaRef ds:uri="http://www.w3.org/XML/1998/namespace"/>
    <ds:schemaRef ds:uri="http://purl.org/dc/dcmitype/"/>
  </ds:schemaRefs>
</ds:datastoreItem>
</file>

<file path=customXml/itemProps2.xml><?xml version="1.0" encoding="utf-8"?>
<ds:datastoreItem xmlns:ds="http://schemas.openxmlformats.org/officeDocument/2006/customXml" ds:itemID="{1A47FB61-3CA4-4988-89A7-B904A3A43D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126d92-dfc6-4b71-99b6-e4eb8446b015"/>
    <ds:schemaRef ds:uri="a2182766-6dcb-4ddf-8a60-b6a89658b1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{1DB5166B-E7EE-4A4F-BAC3-EF7F0BDA05B3}tf78504181_win32</Template>
  <TotalTime>9251</TotalTime>
  <Words>320</Words>
  <Application>Microsoft Office PowerPoint</Application>
  <PresentationFormat>Widescreen</PresentationFormat>
  <Paragraphs>32</Paragraphs>
  <Slides>8</Slides>
  <Notes>0</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Amasis MT Pro Black</vt:lpstr>
      <vt:lpstr>Arial</vt:lpstr>
      <vt:lpstr>Calibri</vt:lpstr>
      <vt:lpstr>Calibri Light</vt:lpstr>
      <vt:lpstr>Kristen ITC</vt:lpstr>
      <vt:lpstr>Open Sans ExtraBold</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Pearson Education Asia Limited 2023</dc:creator>
  <cp:lastModifiedBy>Silvia Chan</cp:lastModifiedBy>
  <cp:revision>1</cp:revision>
  <dcterms:created xsi:type="dcterms:W3CDTF">2022-04-28T10:17:10Z</dcterms:created>
  <dcterms:modified xsi:type="dcterms:W3CDTF">2023-02-20T04:01:28Z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0x01010032E3E3D83D3FBF4285242008F227B0F5</vt:lpwstr>
  </property>
  <property fmtid="{D5CDD505-2E9C-101B-9397-08002B2CF9AE}" pid="3" name="Order">
    <vt:r8>3044400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