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Layouts/slideLayout3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60.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 id="2147485463" r:id="rId6"/>
  </p:sldMasterIdLst>
  <p:notesMasterIdLst>
    <p:notesMasterId r:id="rId126"/>
  </p:notesMasterIdLst>
  <p:sldIdLst>
    <p:sldId id="259" r:id="rId7"/>
    <p:sldId id="434" r:id="rId8"/>
    <p:sldId id="276" r:id="rId9"/>
    <p:sldId id="261" r:id="rId10"/>
    <p:sldId id="367" r:id="rId11"/>
    <p:sldId id="260" r:id="rId12"/>
    <p:sldId id="265" r:id="rId13"/>
    <p:sldId id="284" r:id="rId14"/>
    <p:sldId id="262" r:id="rId15"/>
    <p:sldId id="368" r:id="rId16"/>
    <p:sldId id="268" r:id="rId17"/>
    <p:sldId id="269" r:id="rId18"/>
    <p:sldId id="365" r:id="rId19"/>
    <p:sldId id="263" r:id="rId20"/>
    <p:sldId id="369" r:id="rId21"/>
    <p:sldId id="272" r:id="rId22"/>
    <p:sldId id="273" r:id="rId23"/>
    <p:sldId id="366" r:id="rId24"/>
    <p:sldId id="279" r:id="rId25"/>
    <p:sldId id="280" r:id="rId26"/>
    <p:sldId id="281" r:id="rId27"/>
    <p:sldId id="282" r:id="rId28"/>
    <p:sldId id="293" r:id="rId29"/>
    <p:sldId id="294" r:id="rId30"/>
    <p:sldId id="370" r:id="rId31"/>
    <p:sldId id="296" r:id="rId32"/>
    <p:sldId id="295" r:id="rId33"/>
    <p:sldId id="297" r:id="rId34"/>
    <p:sldId id="473" r:id="rId35"/>
    <p:sldId id="474" r:id="rId36"/>
    <p:sldId id="471" r:id="rId37"/>
    <p:sldId id="472" r:id="rId38"/>
    <p:sldId id="475" r:id="rId39"/>
    <p:sldId id="476" r:id="rId40"/>
    <p:sldId id="477" r:id="rId41"/>
    <p:sldId id="478" r:id="rId42"/>
    <p:sldId id="479" r:id="rId43"/>
    <p:sldId id="480" r:id="rId44"/>
    <p:sldId id="481" r:id="rId45"/>
    <p:sldId id="482" r:id="rId46"/>
    <p:sldId id="483" r:id="rId47"/>
    <p:sldId id="484" r:id="rId48"/>
    <p:sldId id="485" r:id="rId49"/>
    <p:sldId id="486" r:id="rId50"/>
    <p:sldId id="487" r:id="rId51"/>
    <p:sldId id="488" r:id="rId52"/>
    <p:sldId id="489" r:id="rId53"/>
    <p:sldId id="490" r:id="rId54"/>
    <p:sldId id="491" r:id="rId55"/>
    <p:sldId id="492" r:id="rId56"/>
    <p:sldId id="307" r:id="rId57"/>
    <p:sldId id="308" r:id="rId58"/>
    <p:sldId id="309" r:id="rId59"/>
    <p:sldId id="310" r:id="rId60"/>
    <p:sldId id="311" r:id="rId61"/>
    <p:sldId id="312" r:id="rId62"/>
    <p:sldId id="376" r:id="rId63"/>
    <p:sldId id="354" r:id="rId64"/>
    <p:sldId id="419" r:id="rId65"/>
    <p:sldId id="420" r:id="rId66"/>
    <p:sldId id="558" r:id="rId67"/>
    <p:sldId id="559" r:id="rId68"/>
    <p:sldId id="560" r:id="rId69"/>
    <p:sldId id="561" r:id="rId70"/>
    <p:sldId id="511" r:id="rId71"/>
    <p:sldId id="512" r:id="rId72"/>
    <p:sldId id="513" r:id="rId73"/>
    <p:sldId id="514" r:id="rId74"/>
    <p:sldId id="515" r:id="rId75"/>
    <p:sldId id="562" r:id="rId76"/>
    <p:sldId id="563" r:id="rId77"/>
    <p:sldId id="564" r:id="rId78"/>
    <p:sldId id="565" r:id="rId79"/>
    <p:sldId id="553" r:id="rId80"/>
    <p:sldId id="554" r:id="rId81"/>
    <p:sldId id="555" r:id="rId82"/>
    <p:sldId id="556" r:id="rId83"/>
    <p:sldId id="557" r:id="rId84"/>
    <p:sldId id="566" r:id="rId85"/>
    <p:sldId id="567" r:id="rId86"/>
    <p:sldId id="568" r:id="rId87"/>
    <p:sldId id="569" r:id="rId88"/>
    <p:sldId id="361" r:id="rId89"/>
    <p:sldId id="362" r:id="rId90"/>
    <p:sldId id="363" r:id="rId91"/>
    <p:sldId id="360" r:id="rId92"/>
    <p:sldId id="313" r:id="rId93"/>
    <p:sldId id="314" r:id="rId94"/>
    <p:sldId id="373" r:id="rId95"/>
    <p:sldId id="315" r:id="rId96"/>
    <p:sldId id="316" r:id="rId97"/>
    <p:sldId id="317" r:id="rId98"/>
    <p:sldId id="533" r:id="rId99"/>
    <p:sldId id="534" r:id="rId100"/>
    <p:sldId id="535" r:id="rId101"/>
    <p:sldId id="536" r:id="rId102"/>
    <p:sldId id="537" r:id="rId103"/>
    <p:sldId id="538" r:id="rId104"/>
    <p:sldId id="539" r:id="rId105"/>
    <p:sldId id="540" r:id="rId106"/>
    <p:sldId id="541" r:id="rId107"/>
    <p:sldId id="544" r:id="rId108"/>
    <p:sldId id="545" r:id="rId109"/>
    <p:sldId id="546" r:id="rId110"/>
    <p:sldId id="547" r:id="rId111"/>
    <p:sldId id="548" r:id="rId112"/>
    <p:sldId id="549" r:id="rId113"/>
    <p:sldId id="550" r:id="rId114"/>
    <p:sldId id="326" r:id="rId115"/>
    <p:sldId id="327" r:id="rId116"/>
    <p:sldId id="328" r:id="rId117"/>
    <p:sldId id="329" r:id="rId118"/>
    <p:sldId id="353" r:id="rId119"/>
    <p:sldId id="435" r:id="rId120"/>
    <p:sldId id="436" r:id="rId121"/>
    <p:sldId id="437" r:id="rId122"/>
    <p:sldId id="438" r:id="rId123"/>
    <p:sldId id="439" r:id="rId124"/>
    <p:sldId id="440" r:id="rId1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D5D5"/>
    <a:srgbClr val="E46C0A"/>
    <a:srgbClr val="003057"/>
    <a:srgbClr val="E1DEC9"/>
    <a:srgbClr val="FFF2E5"/>
    <a:srgbClr val="003E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21" autoAdjust="0"/>
    <p:restoredTop sz="97503" autoAdjust="0"/>
  </p:normalViewPr>
  <p:slideViewPr>
    <p:cSldViewPr snapToGrid="0">
      <p:cViewPr varScale="1">
        <p:scale>
          <a:sx n="82" d="100"/>
          <a:sy n="82" d="100"/>
        </p:scale>
        <p:origin x="1698" y="102"/>
      </p:cViewPr>
      <p:guideLst>
        <p:guide orient="horz" pos="2160"/>
        <p:guide pos="2880"/>
      </p:guideLst>
    </p:cSldViewPr>
  </p:slideViewPr>
  <p:outlineViewPr>
    <p:cViewPr>
      <p:scale>
        <a:sx n="33" d="100"/>
        <a:sy n="33" d="100"/>
      </p:scale>
      <p:origin x="0" y="9738"/>
    </p:cViewPr>
  </p:outlineViewPr>
  <p:notesTextViewPr>
    <p:cViewPr>
      <p:scale>
        <a:sx n="1" d="1"/>
        <a:sy n="1" d="1"/>
      </p:scale>
      <p:origin x="0" y="0"/>
    </p:cViewPr>
  </p:notesTextViewPr>
  <p:sorterViewPr>
    <p:cViewPr>
      <p:scale>
        <a:sx n="125" d="100"/>
        <a:sy n="125" d="100"/>
      </p:scale>
      <p:origin x="0" y="572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12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61" Type="http://schemas.openxmlformats.org/officeDocument/2006/relationships/slide" Target="slides/slide55.xml"/><Relationship Id="rId82"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32E695C-9E21-40C6-9E4D-4D98A313338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日期版面配置區 2">
            <a:extLst>
              <a:ext uri="{FF2B5EF4-FFF2-40B4-BE49-F238E27FC236}">
                <a16:creationId xmlns:a16="http://schemas.microsoft.com/office/drawing/2014/main" id="{2A7AB746-5D51-43E6-BA07-AC6DF535301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D822BC1-CA7B-4EF7-A0FC-8A1255C8EF8F}" type="datetimeFigureOut">
              <a:rPr lang="en-GB"/>
              <a:pPr>
                <a:defRPr/>
              </a:pPr>
              <a:t>22/02/2023</a:t>
            </a:fld>
            <a:endParaRPr lang="en-GB" dirty="0"/>
          </a:p>
        </p:txBody>
      </p:sp>
      <p:sp>
        <p:nvSpPr>
          <p:cNvPr id="4" name="投影片圖像版面配置區 3">
            <a:extLst>
              <a:ext uri="{FF2B5EF4-FFF2-40B4-BE49-F238E27FC236}">
                <a16:creationId xmlns:a16="http://schemas.microsoft.com/office/drawing/2014/main" id="{87AAAC19-5703-4D06-B7F1-49CD7C513F8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備忘稿版面配置區 4">
            <a:extLst>
              <a:ext uri="{FF2B5EF4-FFF2-40B4-BE49-F238E27FC236}">
                <a16:creationId xmlns:a16="http://schemas.microsoft.com/office/drawing/2014/main" id="{DB88396F-6B2C-40BC-BE58-3CCD66BAB51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GB" noProof="0"/>
          </a:p>
        </p:txBody>
      </p:sp>
      <p:sp>
        <p:nvSpPr>
          <p:cNvPr id="6" name="頁尾版面配置區 5">
            <a:extLst>
              <a:ext uri="{FF2B5EF4-FFF2-40B4-BE49-F238E27FC236}">
                <a16:creationId xmlns:a16="http://schemas.microsoft.com/office/drawing/2014/main" id="{353FB701-C832-4662-BFA6-A54D3F34FB6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投影片編號版面配置區 6">
            <a:extLst>
              <a:ext uri="{FF2B5EF4-FFF2-40B4-BE49-F238E27FC236}">
                <a16:creationId xmlns:a16="http://schemas.microsoft.com/office/drawing/2014/main" id="{2D82D026-A41E-4E37-AAC0-AF1579CCC34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FA669FB-1997-475F-916A-4E7AE33AEE26}"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a:extLst>
              <a:ext uri="{FF2B5EF4-FFF2-40B4-BE49-F238E27FC236}">
                <a16:creationId xmlns:a16="http://schemas.microsoft.com/office/drawing/2014/main" id="{00698C7F-61B6-4A96-A51C-A612BA9EB9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a:extLst>
              <a:ext uri="{FF2B5EF4-FFF2-40B4-BE49-F238E27FC236}">
                <a16:creationId xmlns:a16="http://schemas.microsoft.com/office/drawing/2014/main" id="{84E21A11-6DFF-4930-9B0F-9E82273E88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5892" name="Slide Number Placeholder 3">
            <a:extLst>
              <a:ext uri="{FF2B5EF4-FFF2-40B4-BE49-F238E27FC236}">
                <a16:creationId xmlns:a16="http://schemas.microsoft.com/office/drawing/2014/main" id="{05F72685-C358-4F9D-82DB-0E28699F85D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EDEB6F-9794-435E-AB8C-1C01EF3EEDB4}" type="slidenum">
              <a:rPr lang="en-GB" altLang="en-US">
                <a:solidFill>
                  <a:srgbClr val="000000"/>
                </a:solidFill>
                <a:latin typeface="Calibri" panose="020F0502020204030204" pitchFamily="34" charset="0"/>
              </a:rPr>
              <a:pPr eaLnBrk="1" hangingPunct="1"/>
              <a:t>1</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投影片圖像版面配置區 1">
            <a:extLst>
              <a:ext uri="{FF2B5EF4-FFF2-40B4-BE49-F238E27FC236}">
                <a16:creationId xmlns:a16="http://schemas.microsoft.com/office/drawing/2014/main" id="{06EE43FF-71AC-40A9-9C62-06EFE79FEF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備忘稿版面配置區 2">
            <a:extLst>
              <a:ext uri="{FF2B5EF4-FFF2-40B4-BE49-F238E27FC236}">
                <a16:creationId xmlns:a16="http://schemas.microsoft.com/office/drawing/2014/main" id="{658A6379-1AE7-4909-808E-52EE3BFBCB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76132" name="投影片編號版面配置區 3">
            <a:extLst>
              <a:ext uri="{FF2B5EF4-FFF2-40B4-BE49-F238E27FC236}">
                <a16:creationId xmlns:a16="http://schemas.microsoft.com/office/drawing/2014/main" id="{0B4551ED-F619-43BB-9E32-8B18551EA3A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1DAA31-03FB-4D93-8CDA-1CAFC95DA0A2}" type="slidenum">
              <a:rPr lang="en-GB" altLang="en-US">
                <a:solidFill>
                  <a:srgbClr val="000000"/>
                </a:solidFill>
                <a:latin typeface="Calibri" panose="020F0502020204030204" pitchFamily="34" charset="0"/>
              </a:rPr>
              <a:pPr eaLnBrk="1" hangingPunct="1"/>
              <a:t>54</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投影片圖像版面配置區 1">
            <a:extLst>
              <a:ext uri="{FF2B5EF4-FFF2-40B4-BE49-F238E27FC236}">
                <a16:creationId xmlns:a16="http://schemas.microsoft.com/office/drawing/2014/main" id="{C9F30569-3229-4501-BF07-A218F802AD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備忘稿版面配置區 2">
            <a:extLst>
              <a:ext uri="{FF2B5EF4-FFF2-40B4-BE49-F238E27FC236}">
                <a16:creationId xmlns:a16="http://schemas.microsoft.com/office/drawing/2014/main" id="{36C1C5D4-AC4C-436D-BD31-A3EC889CC0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77156" name="投影片編號版面配置區 3">
            <a:extLst>
              <a:ext uri="{FF2B5EF4-FFF2-40B4-BE49-F238E27FC236}">
                <a16:creationId xmlns:a16="http://schemas.microsoft.com/office/drawing/2014/main" id="{005BF4FD-3D97-4A76-8CCB-67186073068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D19686-27DC-4B8C-B4BA-0BE74A3EDA4B}" type="slidenum">
              <a:rPr lang="en-GB" altLang="en-US">
                <a:solidFill>
                  <a:srgbClr val="000000"/>
                </a:solidFill>
                <a:latin typeface="Calibri" panose="020F0502020204030204" pitchFamily="34" charset="0"/>
              </a:rPr>
              <a:pPr eaLnBrk="1" hangingPunct="1"/>
              <a:t>83</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圖像版面配置區 1">
            <a:extLst>
              <a:ext uri="{FF2B5EF4-FFF2-40B4-BE49-F238E27FC236}">
                <a16:creationId xmlns:a16="http://schemas.microsoft.com/office/drawing/2014/main" id="{521D425C-DA9F-4E52-87EB-9F894FB8BD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a:extLst>
              <a:ext uri="{FF2B5EF4-FFF2-40B4-BE49-F238E27FC236}">
                <a16:creationId xmlns:a16="http://schemas.microsoft.com/office/drawing/2014/main" id="{F2D36D8E-4AD8-4EEA-87C0-EE4BE10F72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78180" name="投影片編號版面配置區 3">
            <a:extLst>
              <a:ext uri="{FF2B5EF4-FFF2-40B4-BE49-F238E27FC236}">
                <a16:creationId xmlns:a16="http://schemas.microsoft.com/office/drawing/2014/main" id="{B11CFB7C-3352-48A6-AD52-068CF0BFD35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204DCC-E71E-42E3-A1C1-84D69F97C974}" type="slidenum">
              <a:rPr lang="en-GB" altLang="en-US">
                <a:solidFill>
                  <a:srgbClr val="000000"/>
                </a:solidFill>
                <a:latin typeface="Calibri" panose="020F0502020204030204" pitchFamily="34" charset="0"/>
              </a:rPr>
              <a:pPr eaLnBrk="1" hangingPunct="1"/>
              <a:t>84</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投影片圖像版面配置區 1">
            <a:extLst>
              <a:ext uri="{FF2B5EF4-FFF2-40B4-BE49-F238E27FC236}">
                <a16:creationId xmlns:a16="http://schemas.microsoft.com/office/drawing/2014/main" id="{4A17E14B-460F-403F-91F1-B25A88D79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備忘稿版面配置區 2">
            <a:extLst>
              <a:ext uri="{FF2B5EF4-FFF2-40B4-BE49-F238E27FC236}">
                <a16:creationId xmlns:a16="http://schemas.microsoft.com/office/drawing/2014/main" id="{C586DCF7-43D3-4062-968E-9F9A161D14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79204" name="投影片編號版面配置區 3">
            <a:extLst>
              <a:ext uri="{FF2B5EF4-FFF2-40B4-BE49-F238E27FC236}">
                <a16:creationId xmlns:a16="http://schemas.microsoft.com/office/drawing/2014/main" id="{946C752C-5CB1-43E5-A50D-EBEB8CCCD2E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B93EED-5EB4-4D3F-9786-EF2B02090FE9}" type="slidenum">
              <a:rPr lang="en-GB" altLang="en-US">
                <a:solidFill>
                  <a:srgbClr val="000000"/>
                </a:solidFill>
                <a:latin typeface="Calibri" panose="020F0502020204030204" pitchFamily="34" charset="0"/>
              </a:rPr>
              <a:pPr eaLnBrk="1" hangingPunct="1"/>
              <a:t>85</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a:extLst>
              <a:ext uri="{FF2B5EF4-FFF2-40B4-BE49-F238E27FC236}">
                <a16:creationId xmlns:a16="http://schemas.microsoft.com/office/drawing/2014/main" id="{BB1D31FE-F8C1-438E-B573-6A00FC2BAE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備忘稿版面配置區 2">
            <a:extLst>
              <a:ext uri="{FF2B5EF4-FFF2-40B4-BE49-F238E27FC236}">
                <a16:creationId xmlns:a16="http://schemas.microsoft.com/office/drawing/2014/main" id="{48BD8C8B-095A-427D-83C1-86374F6653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80228" name="投影片編號版面配置區 3">
            <a:extLst>
              <a:ext uri="{FF2B5EF4-FFF2-40B4-BE49-F238E27FC236}">
                <a16:creationId xmlns:a16="http://schemas.microsoft.com/office/drawing/2014/main" id="{E1E13460-ADF5-4A79-9BE1-FCDAD6BCD01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421392-8205-4E7F-9130-A55DCBBF84D6}" type="slidenum">
              <a:rPr lang="en-GB" altLang="en-US">
                <a:solidFill>
                  <a:srgbClr val="000000"/>
                </a:solidFill>
                <a:latin typeface="Calibri" panose="020F0502020204030204" pitchFamily="34" charset="0"/>
              </a:rPr>
              <a:pPr eaLnBrk="1" hangingPunct="1"/>
              <a:t>86</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投影片圖像版面配置區 1">
            <a:extLst>
              <a:ext uri="{FF2B5EF4-FFF2-40B4-BE49-F238E27FC236}">
                <a16:creationId xmlns:a16="http://schemas.microsoft.com/office/drawing/2014/main" id="{1F89B7FB-35E0-4AD6-B36D-55FA9E952C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備忘稿版面配置區 2">
            <a:extLst>
              <a:ext uri="{FF2B5EF4-FFF2-40B4-BE49-F238E27FC236}">
                <a16:creationId xmlns:a16="http://schemas.microsoft.com/office/drawing/2014/main" id="{51174EC4-A08A-45B9-A8AA-9310C0FAC3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81252" name="投影片編號版面配置區 3">
            <a:extLst>
              <a:ext uri="{FF2B5EF4-FFF2-40B4-BE49-F238E27FC236}">
                <a16:creationId xmlns:a16="http://schemas.microsoft.com/office/drawing/2014/main" id="{397043B8-CCD1-4EC9-BC4F-6F281616E8D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340C34-0C10-4F92-A911-15AFFE6A1F50}" type="slidenum">
              <a:rPr lang="en-GB" altLang="en-US">
                <a:solidFill>
                  <a:srgbClr val="000000"/>
                </a:solidFill>
                <a:latin typeface="Calibri" panose="020F0502020204030204" pitchFamily="34" charset="0"/>
              </a:rPr>
              <a:pPr eaLnBrk="1" hangingPunct="1"/>
              <a:t>109</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投影片圖像版面配置區 1">
            <a:extLst>
              <a:ext uri="{FF2B5EF4-FFF2-40B4-BE49-F238E27FC236}">
                <a16:creationId xmlns:a16="http://schemas.microsoft.com/office/drawing/2014/main" id="{774A830D-F5BA-4108-916C-B885874A4B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備忘稿版面配置區 2">
            <a:extLst>
              <a:ext uri="{FF2B5EF4-FFF2-40B4-BE49-F238E27FC236}">
                <a16:creationId xmlns:a16="http://schemas.microsoft.com/office/drawing/2014/main" id="{89C954BD-53F0-476F-A7C6-EBA3A371AF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82276" name="投影片編號版面配置區 3">
            <a:extLst>
              <a:ext uri="{FF2B5EF4-FFF2-40B4-BE49-F238E27FC236}">
                <a16:creationId xmlns:a16="http://schemas.microsoft.com/office/drawing/2014/main" id="{315630E6-A814-4534-9621-EB4F3AD53C8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592825-1A85-4638-991A-B16C93934A6F}" type="slidenum">
              <a:rPr lang="en-GB" altLang="en-US">
                <a:solidFill>
                  <a:srgbClr val="000000"/>
                </a:solidFill>
                <a:latin typeface="Calibri" panose="020F0502020204030204" pitchFamily="34" charset="0"/>
              </a:rPr>
              <a:pPr eaLnBrk="1" hangingPunct="1"/>
              <a:t>110</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投影片圖像版面配置區 1">
            <a:extLst>
              <a:ext uri="{FF2B5EF4-FFF2-40B4-BE49-F238E27FC236}">
                <a16:creationId xmlns:a16="http://schemas.microsoft.com/office/drawing/2014/main" id="{F8A795F7-3049-4311-BC67-F8AF1B71A6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備忘稿版面配置區 2">
            <a:extLst>
              <a:ext uri="{FF2B5EF4-FFF2-40B4-BE49-F238E27FC236}">
                <a16:creationId xmlns:a16="http://schemas.microsoft.com/office/drawing/2014/main" id="{2EE8E075-D06C-43AF-9304-54235F5524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83300" name="投影片編號版面配置區 3">
            <a:extLst>
              <a:ext uri="{FF2B5EF4-FFF2-40B4-BE49-F238E27FC236}">
                <a16:creationId xmlns:a16="http://schemas.microsoft.com/office/drawing/2014/main" id="{B045F926-F1DC-4AAA-AF2F-0E25289DEEA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97FFB9-F222-4F99-8F01-380DB9EB4093}" type="slidenum">
              <a:rPr lang="en-GB" altLang="en-US">
                <a:solidFill>
                  <a:srgbClr val="000000"/>
                </a:solidFill>
                <a:latin typeface="Calibri" panose="020F0502020204030204" pitchFamily="34" charset="0"/>
              </a:rPr>
              <a:pPr eaLnBrk="1" hangingPunct="1"/>
              <a:t>111</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投影片圖像版面配置區 1">
            <a:extLst>
              <a:ext uri="{FF2B5EF4-FFF2-40B4-BE49-F238E27FC236}">
                <a16:creationId xmlns:a16="http://schemas.microsoft.com/office/drawing/2014/main" id="{F789F0A8-1D81-42E7-93F3-5E4C23A518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備忘稿版面配置區 2">
            <a:extLst>
              <a:ext uri="{FF2B5EF4-FFF2-40B4-BE49-F238E27FC236}">
                <a16:creationId xmlns:a16="http://schemas.microsoft.com/office/drawing/2014/main" id="{DDD529CD-B06D-4596-AE85-9563F863E6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84324" name="投影片編號版面配置區 3">
            <a:extLst>
              <a:ext uri="{FF2B5EF4-FFF2-40B4-BE49-F238E27FC236}">
                <a16:creationId xmlns:a16="http://schemas.microsoft.com/office/drawing/2014/main" id="{33C25B8F-35EF-48B1-859A-ADF8EE78BA3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3FC3F6-F1B6-442C-81A3-230677793444}" type="slidenum">
              <a:rPr lang="en-GB" altLang="en-US">
                <a:solidFill>
                  <a:srgbClr val="000000"/>
                </a:solidFill>
                <a:latin typeface="Calibri" panose="020F0502020204030204" pitchFamily="34" charset="0"/>
              </a:rPr>
              <a:pPr eaLnBrk="1" hangingPunct="1"/>
              <a:t>112</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a:extLst>
              <a:ext uri="{FF2B5EF4-FFF2-40B4-BE49-F238E27FC236}">
                <a16:creationId xmlns:a16="http://schemas.microsoft.com/office/drawing/2014/main" id="{F45F1C2D-AD62-4E6C-84F9-B9652B3C37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a:extLst>
              <a:ext uri="{FF2B5EF4-FFF2-40B4-BE49-F238E27FC236}">
                <a16:creationId xmlns:a16="http://schemas.microsoft.com/office/drawing/2014/main" id="{46C7626C-1219-4CCA-9FF9-C6AFDC0259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93540" name="Slide Number Placeholder 3">
            <a:extLst>
              <a:ext uri="{FF2B5EF4-FFF2-40B4-BE49-F238E27FC236}">
                <a16:creationId xmlns:a16="http://schemas.microsoft.com/office/drawing/2014/main" id="{FC9EBEB7-4EF8-40C9-9741-926BA90CB03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D85B5B-CD42-4E39-B9A2-6C021E25AB6A}" type="slidenum">
              <a:rPr lang="en-GB" altLang="en-US">
                <a:solidFill>
                  <a:srgbClr val="000000"/>
                </a:solidFill>
                <a:latin typeface="Calibri" panose="020F0502020204030204" pitchFamily="34" charset="0"/>
              </a:rPr>
              <a:pPr eaLnBrk="1" hangingPunct="1"/>
              <a:t>113</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C56D2FA3-1522-4DB8-8F2C-CF60099421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a:extLst>
              <a:ext uri="{FF2B5EF4-FFF2-40B4-BE49-F238E27FC236}">
                <a16:creationId xmlns:a16="http://schemas.microsoft.com/office/drawing/2014/main" id="{BC7B3F11-D8E2-4803-B2D5-4324D0C4E0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7940" name="Slide Number Placeholder 3">
            <a:extLst>
              <a:ext uri="{FF2B5EF4-FFF2-40B4-BE49-F238E27FC236}">
                <a16:creationId xmlns:a16="http://schemas.microsoft.com/office/drawing/2014/main" id="{F3DDDAD4-D3BE-4BEB-9CA6-48F2B1E011D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1A2CB5-C703-43E5-9154-E165D9E04AD2}" type="slidenum">
              <a:rPr lang="en-GB" altLang="en-US">
                <a:solidFill>
                  <a:srgbClr val="000000"/>
                </a:solidFill>
                <a:latin typeface="Calibri" panose="020F0502020204030204" pitchFamily="34" charset="0"/>
              </a:rPr>
              <a:pPr eaLnBrk="1" hangingPunct="1"/>
              <a:t>2</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a:extLst>
              <a:ext uri="{FF2B5EF4-FFF2-40B4-BE49-F238E27FC236}">
                <a16:creationId xmlns:a16="http://schemas.microsoft.com/office/drawing/2014/main" id="{3923F72A-B725-4EB5-B5C8-132EC3E38C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a:extLst>
              <a:ext uri="{FF2B5EF4-FFF2-40B4-BE49-F238E27FC236}">
                <a16:creationId xmlns:a16="http://schemas.microsoft.com/office/drawing/2014/main" id="{A4D6C9D2-5124-4D65-9530-60443938B7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6916" name="Slide Number Placeholder 3">
            <a:extLst>
              <a:ext uri="{FF2B5EF4-FFF2-40B4-BE49-F238E27FC236}">
                <a16:creationId xmlns:a16="http://schemas.microsoft.com/office/drawing/2014/main" id="{778D6C0E-8B3F-4913-B20B-C984BDEE4B4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2D93A0-6BD3-4302-9E9E-74C8034B0906}" type="slidenum">
              <a:rPr lang="en-GB" altLang="en-US">
                <a:solidFill>
                  <a:srgbClr val="000000"/>
                </a:solidFill>
                <a:latin typeface="Calibri" panose="020F0502020204030204" pitchFamily="34" charset="0"/>
              </a:rPr>
              <a:pPr eaLnBrk="1" hangingPunct="1"/>
              <a:t>114</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a:extLst>
              <a:ext uri="{FF2B5EF4-FFF2-40B4-BE49-F238E27FC236}">
                <a16:creationId xmlns:a16="http://schemas.microsoft.com/office/drawing/2014/main" id="{2A8E134E-955E-44AC-9289-3093E9B28A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a:extLst>
              <a:ext uri="{FF2B5EF4-FFF2-40B4-BE49-F238E27FC236}">
                <a16:creationId xmlns:a16="http://schemas.microsoft.com/office/drawing/2014/main" id="{2A7C0CD1-B833-4317-8452-3999682A87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6916" name="Slide Number Placeholder 3">
            <a:extLst>
              <a:ext uri="{FF2B5EF4-FFF2-40B4-BE49-F238E27FC236}">
                <a16:creationId xmlns:a16="http://schemas.microsoft.com/office/drawing/2014/main" id="{9E086FD6-1940-4A22-B200-C49B491DFCD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53AC9D-819C-47B7-94B0-8280E66B0515}" type="slidenum">
              <a:rPr lang="en-GB" altLang="en-US">
                <a:solidFill>
                  <a:srgbClr val="000000"/>
                </a:solidFill>
                <a:latin typeface="Calibri" panose="020F0502020204030204" pitchFamily="34" charset="0"/>
              </a:rPr>
              <a:pPr eaLnBrk="1" hangingPunct="1"/>
              <a:t>115</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a:extLst>
              <a:ext uri="{FF2B5EF4-FFF2-40B4-BE49-F238E27FC236}">
                <a16:creationId xmlns:a16="http://schemas.microsoft.com/office/drawing/2014/main" id="{1629E91D-0163-4C7B-B908-0D65EF96FC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a:extLst>
              <a:ext uri="{FF2B5EF4-FFF2-40B4-BE49-F238E27FC236}">
                <a16:creationId xmlns:a16="http://schemas.microsoft.com/office/drawing/2014/main" id="{D42E5BE6-A85E-4E77-88BD-7C4EC43690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6916" name="Slide Number Placeholder 3">
            <a:extLst>
              <a:ext uri="{FF2B5EF4-FFF2-40B4-BE49-F238E27FC236}">
                <a16:creationId xmlns:a16="http://schemas.microsoft.com/office/drawing/2014/main" id="{E3498488-A9EE-4BE2-BDB0-0B91C6AA328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B436F3-26D6-4F92-BDA0-D1D33391B18A}" type="slidenum">
              <a:rPr lang="en-GB" altLang="en-US">
                <a:solidFill>
                  <a:srgbClr val="000000"/>
                </a:solidFill>
                <a:latin typeface="Calibri" panose="020F0502020204030204" pitchFamily="34" charset="0"/>
              </a:rPr>
              <a:pPr eaLnBrk="1" hangingPunct="1"/>
              <a:t>116</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a:extLst>
              <a:ext uri="{FF2B5EF4-FFF2-40B4-BE49-F238E27FC236}">
                <a16:creationId xmlns:a16="http://schemas.microsoft.com/office/drawing/2014/main" id="{3653F979-141F-45CE-B5FC-A9A00ED637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a:extLst>
              <a:ext uri="{FF2B5EF4-FFF2-40B4-BE49-F238E27FC236}">
                <a16:creationId xmlns:a16="http://schemas.microsoft.com/office/drawing/2014/main" id="{134E260C-4C62-43BF-B840-53149A22DA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6916" name="Slide Number Placeholder 3">
            <a:extLst>
              <a:ext uri="{FF2B5EF4-FFF2-40B4-BE49-F238E27FC236}">
                <a16:creationId xmlns:a16="http://schemas.microsoft.com/office/drawing/2014/main" id="{7F91D8E6-1922-487B-8192-3F2AB4D056D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BECCDD-3342-4068-A7CA-DE90F9AEC4CE}" type="slidenum">
              <a:rPr lang="en-GB" altLang="en-US">
                <a:solidFill>
                  <a:srgbClr val="000000"/>
                </a:solidFill>
                <a:latin typeface="Calibri" panose="020F0502020204030204" pitchFamily="34" charset="0"/>
              </a:rPr>
              <a:pPr eaLnBrk="1" hangingPunct="1"/>
              <a:t>117</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投影片圖像版面配置區 1">
            <a:extLst>
              <a:ext uri="{FF2B5EF4-FFF2-40B4-BE49-F238E27FC236}">
                <a16:creationId xmlns:a16="http://schemas.microsoft.com/office/drawing/2014/main" id="{0A9A719F-0F28-460A-95E7-C4710CBB11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備忘稿版面配置區 2">
            <a:extLst>
              <a:ext uri="{FF2B5EF4-FFF2-40B4-BE49-F238E27FC236}">
                <a16:creationId xmlns:a16="http://schemas.microsoft.com/office/drawing/2014/main" id="{613CCFF8-29D2-403C-9F13-FE87A7005C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8964" name="投影片編號版面配置區 3">
            <a:extLst>
              <a:ext uri="{FF2B5EF4-FFF2-40B4-BE49-F238E27FC236}">
                <a16:creationId xmlns:a16="http://schemas.microsoft.com/office/drawing/2014/main" id="{DE36861F-C9BA-4501-8272-963760C8D51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076AC3-605D-4E37-99A8-8284D801D916}" type="slidenum">
              <a:rPr lang="en-GB" altLang="en-US">
                <a:solidFill>
                  <a:srgbClr val="000000"/>
                </a:solidFill>
                <a:latin typeface="Calibri" panose="020F0502020204030204" pitchFamily="34" charset="0"/>
              </a:rPr>
              <a:pPr eaLnBrk="1" hangingPunct="1"/>
              <a:t>19</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投影片圖像版面配置區 1">
            <a:extLst>
              <a:ext uri="{FF2B5EF4-FFF2-40B4-BE49-F238E27FC236}">
                <a16:creationId xmlns:a16="http://schemas.microsoft.com/office/drawing/2014/main" id="{4CF4C997-2DD0-4E97-8172-FAC1B18998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備忘稿版面配置區 2">
            <a:extLst>
              <a:ext uri="{FF2B5EF4-FFF2-40B4-BE49-F238E27FC236}">
                <a16:creationId xmlns:a16="http://schemas.microsoft.com/office/drawing/2014/main" id="{552E1684-39C5-4E3E-8C8F-A6FF92D61B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9988" name="投影片編號版面配置區 3">
            <a:extLst>
              <a:ext uri="{FF2B5EF4-FFF2-40B4-BE49-F238E27FC236}">
                <a16:creationId xmlns:a16="http://schemas.microsoft.com/office/drawing/2014/main" id="{A2021AF8-FE1D-4E2A-87E2-CF3D20A7CA2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3AFDC7-9DAC-4A7C-94A3-9E1A2B6D6927}" type="slidenum">
              <a:rPr lang="en-GB" altLang="en-US">
                <a:solidFill>
                  <a:srgbClr val="000000"/>
                </a:solidFill>
                <a:latin typeface="Calibri" panose="020F0502020204030204" pitchFamily="34" charset="0"/>
              </a:rPr>
              <a:pPr eaLnBrk="1" hangingPunct="1"/>
              <a:t>20</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投影片圖像版面配置區 1">
            <a:extLst>
              <a:ext uri="{FF2B5EF4-FFF2-40B4-BE49-F238E27FC236}">
                <a16:creationId xmlns:a16="http://schemas.microsoft.com/office/drawing/2014/main" id="{6B2D2664-CED4-4D32-8D1A-A2B58B204D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備忘稿版面配置區 2">
            <a:extLst>
              <a:ext uri="{FF2B5EF4-FFF2-40B4-BE49-F238E27FC236}">
                <a16:creationId xmlns:a16="http://schemas.microsoft.com/office/drawing/2014/main" id="{8E6E9436-E4B5-47B8-BF55-1DEFE8CEC8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71012" name="投影片編號版面配置區 3">
            <a:extLst>
              <a:ext uri="{FF2B5EF4-FFF2-40B4-BE49-F238E27FC236}">
                <a16:creationId xmlns:a16="http://schemas.microsoft.com/office/drawing/2014/main" id="{31262B37-C507-43F9-BBCD-A50C8CD3E71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970C49-41DF-44C5-B7ED-49A6FDB59B45}" type="slidenum">
              <a:rPr lang="en-GB" altLang="en-US">
                <a:solidFill>
                  <a:srgbClr val="000000"/>
                </a:solidFill>
                <a:latin typeface="Calibri" panose="020F0502020204030204" pitchFamily="34" charset="0"/>
              </a:rPr>
              <a:pPr eaLnBrk="1" hangingPunct="1"/>
              <a:t>21</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投影片圖像版面配置區 1">
            <a:extLst>
              <a:ext uri="{FF2B5EF4-FFF2-40B4-BE49-F238E27FC236}">
                <a16:creationId xmlns:a16="http://schemas.microsoft.com/office/drawing/2014/main" id="{19DD24B5-7421-4807-8738-AACABB2C1F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備忘稿版面配置區 2">
            <a:extLst>
              <a:ext uri="{FF2B5EF4-FFF2-40B4-BE49-F238E27FC236}">
                <a16:creationId xmlns:a16="http://schemas.microsoft.com/office/drawing/2014/main" id="{0EA70303-7CFB-42F9-AADE-7D653AAAE3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72036" name="投影片編號版面配置區 3">
            <a:extLst>
              <a:ext uri="{FF2B5EF4-FFF2-40B4-BE49-F238E27FC236}">
                <a16:creationId xmlns:a16="http://schemas.microsoft.com/office/drawing/2014/main" id="{E89BA914-5DEF-4E56-8FB0-BA796A84F40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0338FD-8574-4A9D-9219-E54A7D6257A3}" type="slidenum">
              <a:rPr lang="en-GB" altLang="en-US">
                <a:solidFill>
                  <a:srgbClr val="000000"/>
                </a:solidFill>
                <a:latin typeface="Calibri" panose="020F0502020204030204" pitchFamily="34" charset="0"/>
              </a:rPr>
              <a:pPr eaLnBrk="1" hangingPunct="1"/>
              <a:t>22</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投影片圖像版面配置區 1">
            <a:extLst>
              <a:ext uri="{FF2B5EF4-FFF2-40B4-BE49-F238E27FC236}">
                <a16:creationId xmlns:a16="http://schemas.microsoft.com/office/drawing/2014/main" id="{F1B29337-DCF6-4450-8FC9-4529E5C2DB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備忘稿版面配置區 2">
            <a:extLst>
              <a:ext uri="{FF2B5EF4-FFF2-40B4-BE49-F238E27FC236}">
                <a16:creationId xmlns:a16="http://schemas.microsoft.com/office/drawing/2014/main" id="{DA991F77-D22B-4E5C-AB24-3D6DEC4837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73060" name="投影片編號版面配置區 3">
            <a:extLst>
              <a:ext uri="{FF2B5EF4-FFF2-40B4-BE49-F238E27FC236}">
                <a16:creationId xmlns:a16="http://schemas.microsoft.com/office/drawing/2014/main" id="{4649DDD3-DDA1-40F0-B6B9-AD572422D50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A9D892-F100-4D8B-A8F5-A5F896C5DE51}" type="slidenum">
              <a:rPr lang="en-GB" altLang="en-US">
                <a:solidFill>
                  <a:srgbClr val="000000"/>
                </a:solidFill>
                <a:latin typeface="Calibri" panose="020F0502020204030204" pitchFamily="34" charset="0"/>
              </a:rPr>
              <a:pPr eaLnBrk="1" hangingPunct="1"/>
              <a:t>51</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投影片圖像版面配置區 1">
            <a:extLst>
              <a:ext uri="{FF2B5EF4-FFF2-40B4-BE49-F238E27FC236}">
                <a16:creationId xmlns:a16="http://schemas.microsoft.com/office/drawing/2014/main" id="{809675D3-471E-4243-813C-1EB049AF0A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備忘稿版面配置區 2">
            <a:extLst>
              <a:ext uri="{FF2B5EF4-FFF2-40B4-BE49-F238E27FC236}">
                <a16:creationId xmlns:a16="http://schemas.microsoft.com/office/drawing/2014/main" id="{049BBD1B-C480-4BC3-97EB-680323C868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74084" name="投影片編號版面配置區 3">
            <a:extLst>
              <a:ext uri="{FF2B5EF4-FFF2-40B4-BE49-F238E27FC236}">
                <a16:creationId xmlns:a16="http://schemas.microsoft.com/office/drawing/2014/main" id="{EDBBD119-F720-4840-A9CB-90868EA47D1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AC9566-901D-483A-952E-14B0E97440A9}" type="slidenum">
              <a:rPr lang="en-GB" altLang="en-US">
                <a:solidFill>
                  <a:srgbClr val="000000"/>
                </a:solidFill>
                <a:latin typeface="Calibri" panose="020F0502020204030204" pitchFamily="34" charset="0"/>
              </a:rPr>
              <a:pPr eaLnBrk="1" hangingPunct="1"/>
              <a:t>52</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投影片圖像版面配置區 1">
            <a:extLst>
              <a:ext uri="{FF2B5EF4-FFF2-40B4-BE49-F238E27FC236}">
                <a16:creationId xmlns:a16="http://schemas.microsoft.com/office/drawing/2014/main" id="{441C3293-58A7-4C1E-B9A7-785D14EFD2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備忘稿版面配置區 2">
            <a:extLst>
              <a:ext uri="{FF2B5EF4-FFF2-40B4-BE49-F238E27FC236}">
                <a16:creationId xmlns:a16="http://schemas.microsoft.com/office/drawing/2014/main" id="{ED30C69E-7C07-4D20-858B-21262E471C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75108" name="投影片編號版面配置區 3">
            <a:extLst>
              <a:ext uri="{FF2B5EF4-FFF2-40B4-BE49-F238E27FC236}">
                <a16:creationId xmlns:a16="http://schemas.microsoft.com/office/drawing/2014/main" id="{4FDD6B29-997C-4AFF-AB88-1FB60D626C9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9445EE-30F3-416D-92B1-0E766F73C5EF}" type="slidenum">
              <a:rPr lang="en-GB" altLang="en-US">
                <a:solidFill>
                  <a:srgbClr val="000000"/>
                </a:solidFill>
                <a:latin typeface="Calibri" panose="020F0502020204030204" pitchFamily="34" charset="0"/>
              </a:rPr>
              <a:pPr eaLnBrk="1" hangingPunct="1"/>
              <a:t>53</a:t>
            </a:fld>
            <a:endParaRPr lang="en-GB"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tx2"/>
        </a:solid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CAD3BCC1-CA2D-43DE-843D-61A784AC55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75" y="409575"/>
            <a:ext cx="11445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47675" y="1680064"/>
            <a:ext cx="3683000" cy="2244236"/>
          </a:xfrm>
        </p:spPr>
        <p:txBody>
          <a:bodyPr/>
          <a:lstStyle>
            <a:lvl1pPr algn="l">
              <a:lnSpc>
                <a:spcPts val="4200"/>
              </a:lnSpc>
              <a:defRPr sz="3600" spc="20" baseline="0">
                <a:solidFill>
                  <a:schemeClr val="accent6"/>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7675" y="4057650"/>
            <a:ext cx="3397250" cy="1466850"/>
          </a:xfrm>
        </p:spPr>
        <p:txBody>
          <a:bodyPr/>
          <a:lstStyle>
            <a:lvl1pPr marL="0" indent="0" algn="l">
              <a:lnSpc>
                <a:spcPts val="2400"/>
              </a:lnSpc>
              <a:spcAft>
                <a:spcPts val="0"/>
              </a:spcAft>
              <a:buNone/>
              <a:defRPr sz="1800" b="0" i="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7675" y="6265863"/>
            <a:ext cx="3962400" cy="285750"/>
          </a:xfrm>
        </p:spPr>
        <p:txBody>
          <a:bodyPr/>
          <a:lstStyle>
            <a:lvl1pPr>
              <a:lnSpc>
                <a:spcPts val="2200"/>
              </a:lnSpc>
              <a:spcAft>
                <a:spcPts val="0"/>
              </a:spcAft>
              <a:defRPr sz="180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p:nvPr>
        </p:nvSpPr>
        <p:spPr>
          <a:xfrm>
            <a:off x="4581524" y="0"/>
            <a:ext cx="4562475" cy="6858000"/>
          </a:xfrm>
          <a:solidFill>
            <a:srgbClr val="BBBBBB"/>
          </a:solidFill>
        </p:spPr>
        <p:txBody>
          <a:bodyPr tIns="2592000" rtlCol="0">
            <a:noAutofit/>
          </a:bodyPr>
          <a:lstStyle>
            <a:lvl1pPr algn="ctr">
              <a:defRPr sz="1100"/>
            </a:lvl1pPr>
          </a:lstStyle>
          <a:p>
            <a:pPr lvl="0"/>
            <a:r>
              <a:rPr lang="en-US" noProof="0" dirty="0"/>
              <a:t>Click icon to add picture</a:t>
            </a:r>
          </a:p>
        </p:txBody>
      </p:sp>
    </p:spTree>
    <p:extLst>
      <p:ext uri="{BB962C8B-B14F-4D97-AF65-F5344CB8AC3E}">
        <p14:creationId xmlns:p14="http://schemas.microsoft.com/office/powerpoint/2010/main" val="230461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Option 5">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94D9E9F4-522D-478E-AEE5-F64315BC2A33}"/>
              </a:ext>
            </a:extLst>
          </p:cNvPr>
          <p:cNvSpPr>
            <a:spLocks/>
          </p:cNvSpPr>
          <p:nvPr userDrawn="1"/>
        </p:nvSpPr>
        <p:spPr bwMode="auto">
          <a:xfrm>
            <a:off x="1971675" y="784225"/>
            <a:ext cx="5210175" cy="5422900"/>
          </a:xfrm>
          <a:custGeom>
            <a:avLst/>
            <a:gdLst>
              <a:gd name="T0" fmla="*/ 2147483647 w 1453"/>
              <a:gd name="T1" fmla="*/ 2147483647 h 1512"/>
              <a:gd name="T2" fmla="*/ 2147483647 w 1453"/>
              <a:gd name="T3" fmla="*/ 2147483647 h 1512"/>
              <a:gd name="T4" fmla="*/ 2147483647 w 1453"/>
              <a:gd name="T5" fmla="*/ 2147483647 h 1512"/>
              <a:gd name="T6" fmla="*/ 2147483647 w 1453"/>
              <a:gd name="T7" fmla="*/ 2147483647 h 1512"/>
              <a:gd name="T8" fmla="*/ 2147483647 w 1453"/>
              <a:gd name="T9" fmla="*/ 2147483647 h 1512"/>
              <a:gd name="T10" fmla="*/ 2147483647 w 1453"/>
              <a:gd name="T11" fmla="*/ 2147483647 h 1512"/>
              <a:gd name="T12" fmla="*/ 2147483647 w 1453"/>
              <a:gd name="T13" fmla="*/ 2147483647 h 1512"/>
              <a:gd name="T14" fmla="*/ 2147483647 w 1453"/>
              <a:gd name="T15" fmla="*/ 2147483647 h 1512"/>
              <a:gd name="T16" fmla="*/ 2147483647 w 1453"/>
              <a:gd name="T17" fmla="*/ 2147483647 h 1512"/>
              <a:gd name="T18" fmla="*/ 2147483647 w 1453"/>
              <a:gd name="T19" fmla="*/ 2147483647 h 1512"/>
              <a:gd name="T20" fmla="*/ 2147483647 w 1453"/>
              <a:gd name="T21" fmla="*/ 2147483647 h 1512"/>
              <a:gd name="T22" fmla="*/ 2147483647 w 1453"/>
              <a:gd name="T23" fmla="*/ 2147483647 h 1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2430000" y="2973600"/>
            <a:ext cx="4284000" cy="1044000"/>
          </a:xfrm>
        </p:spPr>
        <p:txBody>
          <a:bodyPr anchor="ctr"/>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56092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Option 6">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EC57B943-33C1-4E92-A3E8-B7E586B02F1B}"/>
              </a:ext>
            </a:extLst>
          </p:cNvPr>
          <p:cNvSpPr>
            <a:spLocks/>
          </p:cNvSpPr>
          <p:nvPr userDrawn="1"/>
        </p:nvSpPr>
        <p:spPr bwMode="auto">
          <a:xfrm>
            <a:off x="1971675" y="784225"/>
            <a:ext cx="5210175" cy="5422900"/>
          </a:xfrm>
          <a:custGeom>
            <a:avLst/>
            <a:gdLst>
              <a:gd name="T0" fmla="*/ 2147483647 w 1453"/>
              <a:gd name="T1" fmla="*/ 2147483647 h 1512"/>
              <a:gd name="T2" fmla="*/ 2147483647 w 1453"/>
              <a:gd name="T3" fmla="*/ 2147483647 h 1512"/>
              <a:gd name="T4" fmla="*/ 2147483647 w 1453"/>
              <a:gd name="T5" fmla="*/ 2147483647 h 1512"/>
              <a:gd name="T6" fmla="*/ 2147483647 w 1453"/>
              <a:gd name="T7" fmla="*/ 2147483647 h 1512"/>
              <a:gd name="T8" fmla="*/ 2147483647 w 1453"/>
              <a:gd name="T9" fmla="*/ 2147483647 h 1512"/>
              <a:gd name="T10" fmla="*/ 2147483647 w 1453"/>
              <a:gd name="T11" fmla="*/ 2147483647 h 1512"/>
              <a:gd name="T12" fmla="*/ 2147483647 w 1453"/>
              <a:gd name="T13" fmla="*/ 2147483647 h 1512"/>
              <a:gd name="T14" fmla="*/ 2147483647 w 1453"/>
              <a:gd name="T15" fmla="*/ 2147483647 h 1512"/>
              <a:gd name="T16" fmla="*/ 2147483647 w 1453"/>
              <a:gd name="T17" fmla="*/ 2147483647 h 1512"/>
              <a:gd name="T18" fmla="*/ 2147483647 w 1453"/>
              <a:gd name="T19" fmla="*/ 2147483647 h 1512"/>
              <a:gd name="T20" fmla="*/ 2147483647 w 1453"/>
              <a:gd name="T21" fmla="*/ 2147483647 h 1512"/>
              <a:gd name="T22" fmla="*/ 2147483647 w 1453"/>
              <a:gd name="T23" fmla="*/ 2147483647 h 1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2430000" y="2973600"/>
            <a:ext cx="4284000" cy="1044000"/>
          </a:xfrm>
        </p:spPr>
        <p:txBody>
          <a:bodyPr anchor="ctr"/>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974854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1">
    <p:bg>
      <p:bgPr>
        <a:solidFill>
          <a:srgbClr val="D4EAE4"/>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FF4B350-D7EF-42E3-827C-A04DCE335A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063" y="6376988"/>
            <a:ext cx="917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0" y="418050"/>
            <a:ext cx="3681163" cy="1144958"/>
          </a:xfrm>
        </p:spPr>
        <p:txBody>
          <a:bodyPr/>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3681163"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p:nvPr>
        </p:nvSpPr>
        <p:spPr>
          <a:xfrm>
            <a:off x="4581525" y="0"/>
            <a:ext cx="4562475"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dirty="0"/>
              <a:t>Click icon to add picture</a:t>
            </a:r>
          </a:p>
        </p:txBody>
      </p:sp>
    </p:spTree>
    <p:extLst>
      <p:ext uri="{BB962C8B-B14F-4D97-AF65-F5344CB8AC3E}">
        <p14:creationId xmlns:p14="http://schemas.microsoft.com/office/powerpoint/2010/main" val="3304808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2">
    <p:bg>
      <p:bgPr>
        <a:solidFill>
          <a:srgbClr val="D4EAE4"/>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A479875D-38F7-427F-AA08-FF132DF9CD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063" y="6376988"/>
            <a:ext cx="917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0" y="418050"/>
            <a:ext cx="4470150" cy="1144958"/>
          </a:xfrm>
        </p:spPr>
        <p:txBody>
          <a:bodyPr/>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40000" y="1695449"/>
            <a:ext cx="451167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p:nvPr>
        </p:nvSpPr>
        <p:spPr>
          <a:xfrm>
            <a:off x="5876925" y="0"/>
            <a:ext cx="3267075"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dirty="0"/>
              <a:t>Click icon to add picture</a:t>
            </a:r>
          </a:p>
        </p:txBody>
      </p:sp>
    </p:spTree>
    <p:extLst>
      <p:ext uri="{BB962C8B-B14F-4D97-AF65-F5344CB8AC3E}">
        <p14:creationId xmlns:p14="http://schemas.microsoft.com/office/powerpoint/2010/main" val="1472858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3">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E5340DB9-6B08-4CC8-8785-8D7F1795DB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063" y="6376988"/>
            <a:ext cx="917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999" y="418050"/>
            <a:ext cx="3681163" cy="1144958"/>
          </a:xfrm>
        </p:spPr>
        <p:txBody>
          <a:bodyPr/>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3681163"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p:nvPr>
        </p:nvSpPr>
        <p:spPr>
          <a:xfrm>
            <a:off x="4581525" y="0"/>
            <a:ext cx="4562475"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dirty="0"/>
              <a:t>Click icon to add picture</a:t>
            </a:r>
          </a:p>
        </p:txBody>
      </p:sp>
      <p:sp>
        <p:nvSpPr>
          <p:cNvPr id="7" name="Text Placeholder 6"/>
          <p:cNvSpPr>
            <a:spLocks noGrp="1"/>
          </p:cNvSpPr>
          <p:nvPr>
            <p:ph type="body" sz="quarter" idx="11"/>
          </p:nvPr>
        </p:nvSpPr>
        <p:spPr>
          <a:xfrm>
            <a:off x="542925" y="5838825"/>
            <a:ext cx="3678238" cy="457200"/>
          </a:xfrm>
        </p:spPr>
        <p:txBody>
          <a:bodyPr/>
          <a:lstStyle>
            <a:lvl1pPr>
              <a:lnSpc>
                <a:spcPts val="1300"/>
              </a:lnSpc>
              <a:spcAft>
                <a:spcPts val="0"/>
              </a:spcAft>
              <a:defRPr sz="11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249197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4">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CAE712E3-709C-4772-A12F-A0E1B59D6F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063" y="6376988"/>
            <a:ext cx="917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999" y="418050"/>
            <a:ext cx="4517775" cy="1144958"/>
          </a:xfrm>
        </p:spPr>
        <p:txBody>
          <a:bodyPr/>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4517775"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p:nvPr>
        </p:nvSpPr>
        <p:spPr>
          <a:xfrm>
            <a:off x="5867400" y="0"/>
            <a:ext cx="3276600"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dirty="0"/>
              <a:t>Click icon to add picture</a:t>
            </a:r>
          </a:p>
        </p:txBody>
      </p:sp>
      <p:sp>
        <p:nvSpPr>
          <p:cNvPr id="7" name="Text Placeholder 6"/>
          <p:cNvSpPr>
            <a:spLocks noGrp="1"/>
          </p:cNvSpPr>
          <p:nvPr>
            <p:ph type="body" sz="quarter" idx="11"/>
          </p:nvPr>
        </p:nvSpPr>
        <p:spPr>
          <a:xfrm>
            <a:off x="542925" y="5838825"/>
            <a:ext cx="3581400" cy="457200"/>
          </a:xfrm>
        </p:spPr>
        <p:txBody>
          <a:bodyPr/>
          <a:lstStyle>
            <a:lvl1pPr>
              <a:lnSpc>
                <a:spcPts val="1300"/>
              </a:lnSpc>
              <a:spcAft>
                <a:spcPts val="0"/>
              </a:spcAft>
              <a:defRPr sz="11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266194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9DF50D7-8CFF-4E39-8D2C-A526E9416080}"/>
              </a:ext>
            </a:extLst>
          </p:cNvPr>
          <p:cNvCxnSpPr/>
          <p:nvPr userDrawn="1"/>
        </p:nvCxnSpPr>
        <p:spPr>
          <a:xfrm>
            <a:off x="8464550" y="6503988"/>
            <a:ext cx="0" cy="8731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698875" y="418050"/>
            <a:ext cx="3520632" cy="1144958"/>
          </a:xfrm>
        </p:spPr>
        <p:txBody>
          <a:bodyPr/>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3698875" y="1695449"/>
            <a:ext cx="4986338"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p:nvPr>
        </p:nvSpPr>
        <p:spPr>
          <a:xfrm>
            <a:off x="0" y="0"/>
            <a:ext cx="3276600"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dirty="0"/>
              <a:t>Click icon to add picture</a:t>
            </a:r>
          </a:p>
        </p:txBody>
      </p:sp>
      <p:sp>
        <p:nvSpPr>
          <p:cNvPr id="7" name="Slide Number Placeholder 5">
            <a:extLst>
              <a:ext uri="{FF2B5EF4-FFF2-40B4-BE49-F238E27FC236}">
                <a16:creationId xmlns:a16="http://schemas.microsoft.com/office/drawing/2014/main" id="{A8553E67-9B4E-432C-8E61-A8409A088793}"/>
              </a:ext>
            </a:extLst>
          </p:cNvPr>
          <p:cNvSpPr>
            <a:spLocks noGrp="1"/>
          </p:cNvSpPr>
          <p:nvPr>
            <p:ph type="sldNum" sz="quarter" idx="11"/>
          </p:nvPr>
        </p:nvSpPr>
        <p:spPr/>
        <p:txBody>
          <a:bodyPr/>
          <a:lstStyle>
            <a:lvl1pPr>
              <a:defRPr/>
            </a:lvl1pPr>
          </a:lstStyle>
          <a:p>
            <a:fld id="{01D4C639-6379-4DBD-8178-8FA5B48A06DD}" type="slidenum">
              <a:rPr lang="en-GB" altLang="en-US"/>
              <a:pPr/>
              <a:t>‹#›</a:t>
            </a:fld>
            <a:endParaRPr lang="en-GB" altLang="en-US"/>
          </a:p>
        </p:txBody>
      </p:sp>
    </p:spTree>
    <p:extLst>
      <p:ext uri="{BB962C8B-B14F-4D97-AF65-F5344CB8AC3E}">
        <p14:creationId xmlns:p14="http://schemas.microsoft.com/office/powerpoint/2010/main" val="1334969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6">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FF3C346-3403-477A-BFCE-11A101B71B98}"/>
              </a:ext>
            </a:extLst>
          </p:cNvPr>
          <p:cNvCxnSpPr/>
          <p:nvPr userDrawn="1"/>
        </p:nvCxnSpPr>
        <p:spPr>
          <a:xfrm>
            <a:off x="533400" y="6124575"/>
            <a:ext cx="80867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A37DC18-6D07-4279-B3E8-1DCF00191291}"/>
              </a:ext>
            </a:extLst>
          </p:cNvPr>
          <p:cNvCxnSpPr/>
          <p:nvPr userDrawn="1"/>
        </p:nvCxnSpPr>
        <p:spPr>
          <a:xfrm>
            <a:off x="8464550" y="6503988"/>
            <a:ext cx="0" cy="8731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9">
            <a:extLst>
              <a:ext uri="{FF2B5EF4-FFF2-40B4-BE49-F238E27FC236}">
                <a16:creationId xmlns:a16="http://schemas.microsoft.com/office/drawing/2014/main" id="{27019435-3F04-416D-BDCA-CC643A1AE4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063" y="6376988"/>
            <a:ext cx="917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998" y="418050"/>
            <a:ext cx="6241801" cy="848775"/>
          </a:xfrm>
        </p:spPr>
        <p:txBody>
          <a:bodyPr/>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4"/>
            <a:ext cx="505276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p:nvPr>
        </p:nvSpPr>
        <p:spPr>
          <a:xfrm>
            <a:off x="6048375" y="1447799"/>
            <a:ext cx="2562225" cy="4524375"/>
          </a:xfrm>
          <a:solidFill>
            <a:srgbClr val="BBBBBB"/>
          </a:solidFill>
        </p:spPr>
        <p:txBody>
          <a:bodyPr tIns="2700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dirty="0"/>
              <a:t>Click icon to add picture</a:t>
            </a:r>
          </a:p>
        </p:txBody>
      </p:sp>
      <p:sp>
        <p:nvSpPr>
          <p:cNvPr id="11" name="Text Placeholder 10"/>
          <p:cNvSpPr>
            <a:spLocks noGrp="1"/>
          </p:cNvSpPr>
          <p:nvPr>
            <p:ph type="body" sz="quarter" idx="12"/>
          </p:nvPr>
        </p:nvSpPr>
        <p:spPr>
          <a:xfrm>
            <a:off x="5267325" y="6172200"/>
            <a:ext cx="3343275"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sp>
        <p:nvSpPr>
          <p:cNvPr id="10" name="Slide Number Placeholder 5">
            <a:extLst>
              <a:ext uri="{FF2B5EF4-FFF2-40B4-BE49-F238E27FC236}">
                <a16:creationId xmlns:a16="http://schemas.microsoft.com/office/drawing/2014/main" id="{0C8C8578-17B4-4869-B288-3727AA9D8B75}"/>
              </a:ext>
            </a:extLst>
          </p:cNvPr>
          <p:cNvSpPr>
            <a:spLocks noGrp="1"/>
          </p:cNvSpPr>
          <p:nvPr>
            <p:ph type="sldNum" sz="quarter" idx="13"/>
          </p:nvPr>
        </p:nvSpPr>
        <p:spPr/>
        <p:txBody>
          <a:bodyPr/>
          <a:lstStyle>
            <a:lvl1pPr>
              <a:defRPr/>
            </a:lvl1pPr>
          </a:lstStyle>
          <a:p>
            <a:fld id="{51120343-2C96-4C47-AAC5-8A699178F53F}" type="slidenum">
              <a:rPr lang="en-GB" altLang="en-US"/>
              <a:pPr/>
              <a:t>‹#›</a:t>
            </a:fld>
            <a:endParaRPr lang="en-GB" altLang="en-US"/>
          </a:p>
        </p:txBody>
      </p:sp>
    </p:spTree>
    <p:extLst>
      <p:ext uri="{BB962C8B-B14F-4D97-AF65-F5344CB8AC3E}">
        <p14:creationId xmlns:p14="http://schemas.microsoft.com/office/powerpoint/2010/main" val="573130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atement Option 1">
    <p:bg>
      <p:bgPr>
        <a:solidFill>
          <a:schemeClr val="tx2"/>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07CEDE45-5E63-45F7-A188-C790B6655BBE}"/>
              </a:ext>
            </a:extLst>
          </p:cNvPr>
          <p:cNvPicPr>
            <a:picLocks noChangeAspect="1"/>
          </p:cNvPicPr>
          <p:nvPr userDrawn="1"/>
        </p:nvPicPr>
        <p:blipFill>
          <a:blip r:embed="rId2">
            <a:extLst>
              <a:ext uri="{28A0092B-C50C-407E-A947-70E740481C1C}">
                <a14:useLocalDpi xmlns:a14="http://schemas.microsoft.com/office/drawing/2010/main" val="0"/>
              </a:ext>
            </a:extLst>
          </a:blip>
          <a:srcRect t="5771" b="5310"/>
          <a:stretch>
            <a:fillRect/>
          </a:stretch>
        </p:blipFill>
        <p:spPr bwMode="auto">
          <a:xfrm>
            <a:off x="889000" y="0"/>
            <a:ext cx="7550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B13F0DB3-6A2A-4A25-A4D5-4472A96DFC3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0063" y="6375400"/>
            <a:ext cx="92868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2575" y="2759845"/>
            <a:ext cx="6296400" cy="1338309"/>
          </a:xfrm>
        </p:spPr>
        <p:txBody>
          <a:bodyPr anchor="ctr"/>
          <a:lstStyle>
            <a:lvl1pPr algn="ctr">
              <a:lnSpc>
                <a:spcPts val="4000"/>
              </a:lnSpc>
              <a:defRPr sz="3400" i="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712195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tatement Option 4">
    <p:bg>
      <p:bgPr>
        <a:solidFill>
          <a:srgbClr val="D2DB0E"/>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E40A5407-6899-4AD1-B97D-4754BF5367DC}"/>
              </a:ext>
            </a:extLst>
          </p:cNvPr>
          <p:cNvPicPr>
            <a:picLocks noChangeAspect="1"/>
          </p:cNvPicPr>
          <p:nvPr userDrawn="1"/>
        </p:nvPicPr>
        <p:blipFill>
          <a:blip r:embed="rId2">
            <a:extLst>
              <a:ext uri="{28A0092B-C50C-407E-A947-70E740481C1C}">
                <a14:useLocalDpi xmlns:a14="http://schemas.microsoft.com/office/drawing/2010/main" val="0"/>
              </a:ext>
            </a:extLst>
          </a:blip>
          <a:srcRect t="5771" b="5310"/>
          <a:stretch>
            <a:fillRect/>
          </a:stretch>
        </p:blipFill>
        <p:spPr bwMode="auto">
          <a:xfrm>
            <a:off x="889000" y="0"/>
            <a:ext cx="7550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08FE1E20-450B-4C28-82CA-E34E7F41EA4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0063" y="6376988"/>
            <a:ext cx="917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94000" y="2389031"/>
            <a:ext cx="6296400" cy="1644743"/>
          </a:xfrm>
        </p:spPr>
        <p:txBody>
          <a:bodyPr anchor="b"/>
          <a:lstStyle>
            <a:lvl1pPr algn="ctr">
              <a:lnSpc>
                <a:spcPts val="3600"/>
              </a:lnSpc>
              <a:defRPr sz="3400" i="1">
                <a:solidFill>
                  <a:schemeClr val="tx1"/>
                </a:solidFill>
                <a:latin typeface="+mj-lt"/>
              </a:defRPr>
            </a:lvl1pPr>
          </a:lstStyle>
          <a:p>
            <a:r>
              <a:rPr lang="en-US"/>
              <a:t>Click to edit Master title style</a:t>
            </a:r>
            <a:endParaRPr lang="en-GB"/>
          </a:p>
        </p:txBody>
      </p:sp>
      <p:sp>
        <p:nvSpPr>
          <p:cNvPr id="4" name="Text Placeholder 3"/>
          <p:cNvSpPr>
            <a:spLocks noGrp="1"/>
          </p:cNvSpPr>
          <p:nvPr>
            <p:ph type="body" sz="quarter" idx="10"/>
          </p:nvPr>
        </p:nvSpPr>
        <p:spPr>
          <a:xfrm>
            <a:off x="1616075" y="4179105"/>
            <a:ext cx="6015038" cy="366713"/>
          </a:xfrm>
        </p:spPr>
        <p:txBody>
          <a:bodyPr/>
          <a:lstStyle>
            <a:lvl1pPr algn="ctr">
              <a:lnSpc>
                <a:spcPts val="1800"/>
              </a:lnSpc>
              <a:spcAft>
                <a:spcPts val="0"/>
              </a:spcAft>
              <a:defRPr sz="1600" b="0" i="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9167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2">
    <p:bg>
      <p:bgPr>
        <a:solidFill>
          <a:srgbClr val="D4EAE4"/>
        </a:solid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D43C088E-3B3B-46A4-8789-7459D0C95B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75" y="409575"/>
            <a:ext cx="1144588"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47675" y="1681200"/>
            <a:ext cx="3733800" cy="2063261"/>
          </a:xfrm>
        </p:spPr>
        <p:txBody>
          <a:bodyPr/>
          <a:lstStyle>
            <a:lvl1pPr algn="l">
              <a:lnSpc>
                <a:spcPts val="4200"/>
              </a:lnSpc>
              <a:defRPr sz="3600" spc="20" baseline="0">
                <a:solidFill>
                  <a:schemeClr val="tx2"/>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6400" y="4057200"/>
            <a:ext cx="3444109" cy="1130791"/>
          </a:xfrm>
        </p:spPr>
        <p:txBody>
          <a:bodyPr/>
          <a:lstStyle>
            <a:lvl1pPr marL="0" indent="0" algn="l">
              <a:lnSpc>
                <a:spcPts val="2400"/>
              </a:lnSpc>
              <a:spcAft>
                <a:spcPts val="0"/>
              </a:spcAft>
              <a:buNone/>
              <a:defRPr sz="1800" b="0" i="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4522" y="6265863"/>
            <a:ext cx="3965553" cy="285750"/>
          </a:xfrm>
        </p:spPr>
        <p:txBody>
          <a:bodyPr/>
          <a:lstStyle>
            <a:lvl1pPr>
              <a:lnSpc>
                <a:spcPts val="2200"/>
              </a:lnSpc>
              <a:spcAft>
                <a:spcPts val="0"/>
              </a:spcAft>
              <a:defRPr sz="1800" b="0" i="0">
                <a:solidFill>
                  <a:schemeClr val="tx2"/>
                </a:solidFill>
                <a:latin typeface="+mn-lt"/>
              </a:defRPr>
            </a:lvl1pPr>
          </a:lstStyle>
          <a:p>
            <a:pPr lvl="0"/>
            <a:r>
              <a:rPr lang="en-US"/>
              <a:t>Click to edit Master text styles</a:t>
            </a:r>
          </a:p>
        </p:txBody>
      </p:sp>
      <p:sp>
        <p:nvSpPr>
          <p:cNvPr id="9" name="Picture Placeholder 6"/>
          <p:cNvSpPr>
            <a:spLocks noGrp="1"/>
          </p:cNvSpPr>
          <p:nvPr>
            <p:ph type="pic" sz="quarter" idx="12"/>
          </p:nvPr>
        </p:nvSpPr>
        <p:spPr>
          <a:xfrm>
            <a:off x="4581524" y="0"/>
            <a:ext cx="4562475"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dirty="0"/>
              <a:t>Click icon to add picture</a:t>
            </a:r>
          </a:p>
        </p:txBody>
      </p:sp>
    </p:spTree>
    <p:extLst>
      <p:ext uri="{BB962C8B-B14F-4D97-AF65-F5344CB8AC3E}">
        <p14:creationId xmlns:p14="http://schemas.microsoft.com/office/powerpoint/2010/main" val="326061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duc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C6954E-D3F6-4593-8F15-D16CFECEB22B}"/>
              </a:ext>
            </a:extLst>
          </p:cNvPr>
          <p:cNvSpPr/>
          <p:nvPr userDrawn="1"/>
        </p:nvSpPr>
        <p:spPr>
          <a:xfrm>
            <a:off x="542925" y="1752600"/>
            <a:ext cx="4857750" cy="446722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pc="-30" dirty="0">
              <a:solidFill>
                <a:srgbClr val="FFFFFF"/>
              </a:solidFill>
            </a:endParaRPr>
          </a:p>
        </p:txBody>
      </p:sp>
      <p:sp>
        <p:nvSpPr>
          <p:cNvPr id="13" name="Rectangle 12">
            <a:extLst>
              <a:ext uri="{FF2B5EF4-FFF2-40B4-BE49-F238E27FC236}">
                <a16:creationId xmlns:a16="http://schemas.microsoft.com/office/drawing/2014/main" id="{076EA6CF-7436-4228-90AE-6FBB53BF2F73}"/>
              </a:ext>
            </a:extLst>
          </p:cNvPr>
          <p:cNvSpPr/>
          <p:nvPr userDrawn="1"/>
        </p:nvSpPr>
        <p:spPr>
          <a:xfrm>
            <a:off x="5524500" y="3324225"/>
            <a:ext cx="3097213" cy="28956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4" name="Title 3"/>
          <p:cNvSpPr>
            <a:spLocks noGrp="1"/>
          </p:cNvSpPr>
          <p:nvPr>
            <p:ph type="title"/>
          </p:nvPr>
        </p:nvSpPr>
        <p:spPr>
          <a:xfrm>
            <a:off x="540000" y="417600"/>
            <a:ext cx="5956050" cy="525375"/>
          </a:xfrm>
        </p:spPr>
        <p:txBody>
          <a:bodyPr/>
          <a:lstStyle/>
          <a:p>
            <a:r>
              <a:rPr lang="en-US"/>
              <a:t>Click to edit Master title style</a:t>
            </a:r>
          </a:p>
        </p:txBody>
      </p:sp>
      <p:sp>
        <p:nvSpPr>
          <p:cNvPr id="8" name="Text Placeholder 7"/>
          <p:cNvSpPr>
            <a:spLocks noGrp="1"/>
          </p:cNvSpPr>
          <p:nvPr>
            <p:ph type="body" sz="quarter" idx="10"/>
          </p:nvPr>
        </p:nvSpPr>
        <p:spPr>
          <a:xfrm>
            <a:off x="790575" y="1943100"/>
            <a:ext cx="4257675" cy="3162300"/>
          </a:xfrm>
        </p:spPr>
        <p:txBody>
          <a:bodyPr/>
          <a:lstStyle>
            <a:lvl1pPr>
              <a:lnSpc>
                <a:spcPts val="1500"/>
              </a:lnSpc>
              <a:spcBef>
                <a:spcPts val="0"/>
              </a:spcBef>
              <a:spcAft>
                <a:spcPts val="0"/>
              </a:spcAft>
              <a:defRPr sz="1300" spc="0" baseline="0">
                <a:solidFill>
                  <a:schemeClr val="bg1"/>
                </a:solidFill>
              </a:defRPr>
            </a:lvl1pPr>
            <a:lvl2pPr>
              <a:lnSpc>
                <a:spcPts val="1300"/>
              </a:lnSpc>
              <a:spcBef>
                <a:spcPts val="0"/>
              </a:spcBef>
              <a:spcAft>
                <a:spcPts val="567"/>
              </a:spcAft>
              <a:defRPr sz="100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p:txBody>
      </p:sp>
      <p:sp>
        <p:nvSpPr>
          <p:cNvPr id="10" name="Picture Placeholder 5"/>
          <p:cNvSpPr>
            <a:spLocks noGrp="1"/>
          </p:cNvSpPr>
          <p:nvPr>
            <p:ph type="pic" sz="quarter" idx="12"/>
          </p:nvPr>
        </p:nvSpPr>
        <p:spPr>
          <a:xfrm>
            <a:off x="5524500" y="1752601"/>
            <a:ext cx="3096000" cy="1571624"/>
          </a:xfrm>
          <a:solidFill>
            <a:srgbClr val="BBBBBB"/>
          </a:solidFill>
        </p:spPr>
        <p:txBody>
          <a:bodyPr tIns="972000" rtlCol="0">
            <a:noAutofit/>
          </a:bodyPr>
          <a:lstStyle>
            <a:lvl1pPr algn="ctr">
              <a:defRPr sz="1000" b="0"/>
            </a:lvl1pPr>
          </a:lstStyle>
          <a:p>
            <a:pPr lvl="0"/>
            <a:r>
              <a:rPr lang="en-US" noProof="0" dirty="0"/>
              <a:t>Click icon to add picture</a:t>
            </a:r>
          </a:p>
        </p:txBody>
      </p:sp>
      <p:sp>
        <p:nvSpPr>
          <p:cNvPr id="11" name="Text Placeholder 7"/>
          <p:cNvSpPr>
            <a:spLocks noGrp="1"/>
          </p:cNvSpPr>
          <p:nvPr>
            <p:ph type="body" sz="quarter" idx="13"/>
          </p:nvPr>
        </p:nvSpPr>
        <p:spPr>
          <a:xfrm>
            <a:off x="5663790" y="3457574"/>
            <a:ext cx="2756310" cy="2390775"/>
          </a:xfrm>
        </p:spPr>
        <p:txBody>
          <a:bodyPr/>
          <a:lstStyle>
            <a:lvl1pPr>
              <a:lnSpc>
                <a:spcPts val="1100"/>
              </a:lnSpc>
              <a:spcBef>
                <a:spcPts val="600"/>
              </a:spcBef>
              <a:spcAft>
                <a:spcPts val="0"/>
              </a:spcAft>
              <a:defRPr sz="900" b="1" cap="none" spc="0" baseline="0">
                <a:solidFill>
                  <a:schemeClr val="tx2"/>
                </a:solidFill>
              </a:defRPr>
            </a:lvl1pPr>
            <a:lvl2pPr marL="114300" indent="-114300">
              <a:lnSpc>
                <a:spcPts val="1100"/>
              </a:lnSpc>
              <a:spcBef>
                <a:spcPts val="600"/>
              </a:spcBef>
              <a:spcAft>
                <a:spcPts val="0"/>
              </a:spcAft>
              <a:buClr>
                <a:schemeClr val="tx2"/>
              </a:buClr>
              <a:buFont typeface="Arial" panose="020B0604020202020204" pitchFamily="34" charset="0"/>
              <a:buChar char="•"/>
              <a:defRPr sz="900" spc="-20" baseline="0">
                <a:solidFill>
                  <a:schemeClr val="tx2"/>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a:p>
            <a:pPr lvl="1"/>
            <a:r>
              <a:rPr lang="en-GB"/>
              <a:t>Level 2</a:t>
            </a:r>
            <a:endParaRPr lang="en-US"/>
          </a:p>
        </p:txBody>
      </p:sp>
      <p:sp>
        <p:nvSpPr>
          <p:cNvPr id="22" name="Text Placeholder 21"/>
          <p:cNvSpPr>
            <a:spLocks noGrp="1"/>
          </p:cNvSpPr>
          <p:nvPr>
            <p:ph type="body" sz="quarter" idx="17"/>
          </p:nvPr>
        </p:nvSpPr>
        <p:spPr>
          <a:xfrm>
            <a:off x="542925" y="1076325"/>
            <a:ext cx="4381500" cy="400050"/>
          </a:xfrm>
        </p:spPr>
        <p:txBody>
          <a:bodyPr/>
          <a:lstStyle>
            <a:lvl1pPr>
              <a:lnSpc>
                <a:spcPts val="1500"/>
              </a:lnSpc>
              <a:spcAft>
                <a:spcPts val="0"/>
              </a:spcAft>
              <a:defRPr sz="1500" b="1">
                <a:solidFill>
                  <a:schemeClr val="accent1"/>
                </a:solidFill>
              </a:defRPr>
            </a:lvl1pPr>
          </a:lstStyle>
          <a:p>
            <a:pPr lvl="0"/>
            <a:r>
              <a:rPr lang="en-US"/>
              <a:t>Click to edit Master text styles</a:t>
            </a:r>
          </a:p>
        </p:txBody>
      </p:sp>
      <p:sp>
        <p:nvSpPr>
          <p:cNvPr id="12" name="Picture Placeholder 5"/>
          <p:cNvSpPr>
            <a:spLocks noGrp="1"/>
          </p:cNvSpPr>
          <p:nvPr>
            <p:ph type="pic" sz="quarter" idx="14"/>
          </p:nvPr>
        </p:nvSpPr>
        <p:spPr>
          <a:xfrm>
            <a:off x="6743701" y="561975"/>
            <a:ext cx="1857374" cy="466725"/>
          </a:xfrm>
          <a:solidFill>
            <a:schemeClr val="bg2">
              <a:lumMod val="20000"/>
              <a:lumOff val="80000"/>
            </a:schemeClr>
          </a:solidFill>
        </p:spPr>
        <p:txBody>
          <a:bodyPr rtlCol="0">
            <a:noAutofit/>
          </a:bodyPr>
          <a:lstStyle>
            <a:lvl1pPr algn="ctr">
              <a:defRPr sz="800"/>
            </a:lvl1pPr>
          </a:lstStyle>
          <a:p>
            <a:pPr lvl="0"/>
            <a:r>
              <a:rPr lang="en-US" noProof="0" dirty="0"/>
              <a:t>Click icon to add picture</a:t>
            </a:r>
          </a:p>
        </p:txBody>
      </p:sp>
      <p:sp>
        <p:nvSpPr>
          <p:cNvPr id="14" name="Slide Number Placeholder 4">
            <a:extLst>
              <a:ext uri="{FF2B5EF4-FFF2-40B4-BE49-F238E27FC236}">
                <a16:creationId xmlns:a16="http://schemas.microsoft.com/office/drawing/2014/main" id="{36C52198-56BF-472D-B116-7EFD3ED921E9}"/>
              </a:ext>
            </a:extLst>
          </p:cNvPr>
          <p:cNvSpPr>
            <a:spLocks noGrp="1"/>
          </p:cNvSpPr>
          <p:nvPr>
            <p:ph type="sldNum" sz="quarter" idx="18"/>
          </p:nvPr>
        </p:nvSpPr>
        <p:spPr/>
        <p:txBody>
          <a:bodyPr/>
          <a:lstStyle>
            <a:lvl1pPr>
              <a:defRPr/>
            </a:lvl1pPr>
          </a:lstStyle>
          <a:p>
            <a:fld id="{2DCFC4C6-D3D9-49C4-91F9-D42B7D2982EB}" type="slidenum">
              <a:rPr lang="en-GB" altLang="en-US"/>
              <a:pPr/>
              <a:t>‹#›</a:t>
            </a:fld>
            <a:endParaRPr lang="en-GB" altLang="en-US"/>
          </a:p>
        </p:txBody>
      </p:sp>
    </p:spTree>
    <p:extLst>
      <p:ext uri="{BB962C8B-B14F-4D97-AF65-F5344CB8AC3E}">
        <p14:creationId xmlns:p14="http://schemas.microsoft.com/office/powerpoint/2010/main" val="2386889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Option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C91E24-9619-4A52-8E13-D639EBB7C4DC}"/>
              </a:ext>
            </a:extLst>
          </p:cNvPr>
          <p:cNvSpPr/>
          <p:nvPr userDrawn="1"/>
        </p:nvSpPr>
        <p:spPr>
          <a:xfrm>
            <a:off x="3286125" y="1409700"/>
            <a:ext cx="5324475" cy="468313"/>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11">
            <a:extLst>
              <a:ext uri="{FF2B5EF4-FFF2-40B4-BE49-F238E27FC236}">
                <a16:creationId xmlns:a16="http://schemas.microsoft.com/office/drawing/2014/main" id="{72D92064-D345-4922-98C6-F13018F49B39}"/>
              </a:ext>
            </a:extLst>
          </p:cNvPr>
          <p:cNvSpPr/>
          <p:nvPr userDrawn="1"/>
        </p:nvSpPr>
        <p:spPr>
          <a:xfrm>
            <a:off x="3286125" y="1873250"/>
            <a:ext cx="5324475" cy="4098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4" name="Title 3"/>
          <p:cNvSpPr>
            <a:spLocks noGrp="1"/>
          </p:cNvSpPr>
          <p:nvPr>
            <p:ph type="title"/>
          </p:nvPr>
        </p:nvSpPr>
        <p:spPr>
          <a:xfrm>
            <a:off x="540000" y="417600"/>
            <a:ext cx="6070350" cy="545247"/>
          </a:xfrm>
        </p:spPr>
        <p:txBody>
          <a:bodyPr/>
          <a:lstStyle/>
          <a:p>
            <a:r>
              <a:rPr lang="en-US"/>
              <a:t>Click to edit Master title style</a:t>
            </a:r>
          </a:p>
        </p:txBody>
      </p:sp>
      <p:sp>
        <p:nvSpPr>
          <p:cNvPr id="7" name="Text Placeholder 6"/>
          <p:cNvSpPr>
            <a:spLocks noGrp="1"/>
          </p:cNvSpPr>
          <p:nvPr>
            <p:ph type="body" sz="quarter" idx="10"/>
          </p:nvPr>
        </p:nvSpPr>
        <p:spPr>
          <a:xfrm>
            <a:off x="3474384" y="1437715"/>
            <a:ext cx="4983816" cy="428625"/>
          </a:xfrm>
        </p:spPr>
        <p:txBody>
          <a:bodyPr anchor="ctr"/>
          <a:lstStyle>
            <a:lvl1pP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3495113" y="2019300"/>
            <a:ext cx="4867837" cy="3657600"/>
          </a:xfrm>
        </p:spPr>
        <p:txBody>
          <a:bodyPr numCol="2" spcCol="180000"/>
          <a:lstStyle>
            <a:lvl1pPr>
              <a:lnSpc>
                <a:spcPts val="1300"/>
              </a:lnSpc>
              <a:spcBef>
                <a:spcPts val="0"/>
              </a:spcBef>
              <a:spcAft>
                <a:spcPts val="567"/>
              </a:spcAft>
              <a:defRPr sz="1000" b="1">
                <a:solidFill>
                  <a:schemeClr val="tx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10" name="Picture Placeholder 5"/>
          <p:cNvSpPr>
            <a:spLocks noGrp="1"/>
          </p:cNvSpPr>
          <p:nvPr>
            <p:ph type="pic" sz="quarter" idx="12"/>
          </p:nvPr>
        </p:nvSpPr>
        <p:spPr>
          <a:xfrm>
            <a:off x="542925" y="1409700"/>
            <a:ext cx="2562225" cy="2190750"/>
          </a:xfrm>
          <a:solidFill>
            <a:srgbClr val="BBBBBB"/>
          </a:solidFill>
        </p:spPr>
        <p:txBody>
          <a:bodyPr tIns="1440000" rtlCol="0">
            <a:noAutofit/>
          </a:bodyPr>
          <a:lstStyle>
            <a:lvl1pPr algn="ctr">
              <a:defRPr sz="1000" b="0"/>
            </a:lvl1pPr>
          </a:lstStyle>
          <a:p>
            <a:pPr lvl="0"/>
            <a:r>
              <a:rPr lang="en-US" noProof="0" dirty="0"/>
              <a:t>Click icon to add picture</a:t>
            </a:r>
          </a:p>
        </p:txBody>
      </p:sp>
      <p:sp>
        <p:nvSpPr>
          <p:cNvPr id="11" name="Picture Placeholder 5"/>
          <p:cNvSpPr>
            <a:spLocks noGrp="1"/>
          </p:cNvSpPr>
          <p:nvPr>
            <p:ph type="pic" sz="quarter" idx="13"/>
          </p:nvPr>
        </p:nvSpPr>
        <p:spPr>
          <a:xfrm>
            <a:off x="542925" y="3762375"/>
            <a:ext cx="2562225" cy="2190750"/>
          </a:xfrm>
          <a:solidFill>
            <a:srgbClr val="BBBBBB"/>
          </a:solidFill>
        </p:spPr>
        <p:txBody>
          <a:bodyPr tIns="1440000" rtlCol="0">
            <a:noAutofit/>
          </a:bodyPr>
          <a:lstStyle>
            <a:lvl1pPr algn="ctr">
              <a:defRPr sz="1000" b="0"/>
            </a:lvl1pPr>
          </a:lstStyle>
          <a:p>
            <a:pPr lvl="0"/>
            <a:r>
              <a:rPr lang="en-US" noProof="0" dirty="0"/>
              <a:t>Click icon to add picture</a:t>
            </a:r>
          </a:p>
        </p:txBody>
      </p:sp>
      <p:sp>
        <p:nvSpPr>
          <p:cNvPr id="6" name="Picture Placeholder 5"/>
          <p:cNvSpPr>
            <a:spLocks noGrp="1"/>
          </p:cNvSpPr>
          <p:nvPr>
            <p:ph type="pic" sz="quarter" idx="14"/>
          </p:nvPr>
        </p:nvSpPr>
        <p:spPr>
          <a:xfrm>
            <a:off x="6743701" y="561975"/>
            <a:ext cx="1857374" cy="466725"/>
          </a:xfrm>
          <a:solidFill>
            <a:schemeClr val="bg2">
              <a:lumMod val="20000"/>
              <a:lumOff val="80000"/>
            </a:schemeClr>
          </a:solidFill>
        </p:spPr>
        <p:txBody>
          <a:bodyPr rtlCol="0">
            <a:noAutofit/>
          </a:bodyPr>
          <a:lstStyle>
            <a:lvl1pPr algn="ctr">
              <a:defRPr sz="800"/>
            </a:lvl1pPr>
          </a:lstStyle>
          <a:p>
            <a:pPr lvl="0"/>
            <a:r>
              <a:rPr lang="en-US" noProof="0" dirty="0"/>
              <a:t>Click icon to add picture</a:t>
            </a:r>
          </a:p>
        </p:txBody>
      </p:sp>
      <p:sp>
        <p:nvSpPr>
          <p:cNvPr id="13" name="Slide Number Placeholder 4">
            <a:extLst>
              <a:ext uri="{FF2B5EF4-FFF2-40B4-BE49-F238E27FC236}">
                <a16:creationId xmlns:a16="http://schemas.microsoft.com/office/drawing/2014/main" id="{F23B1716-E702-4CFE-B230-7A0E893EE0FF}"/>
              </a:ext>
            </a:extLst>
          </p:cNvPr>
          <p:cNvSpPr>
            <a:spLocks noGrp="1"/>
          </p:cNvSpPr>
          <p:nvPr>
            <p:ph type="sldNum" sz="quarter" idx="15"/>
          </p:nvPr>
        </p:nvSpPr>
        <p:spPr/>
        <p:txBody>
          <a:bodyPr/>
          <a:lstStyle>
            <a:lvl1pPr>
              <a:defRPr/>
            </a:lvl1pPr>
          </a:lstStyle>
          <a:p>
            <a:fld id="{D3F95DCE-01E2-473F-8A64-089096A740DF}" type="slidenum">
              <a:rPr lang="en-GB" altLang="en-US"/>
              <a:pPr/>
              <a:t>‹#›</a:t>
            </a:fld>
            <a:endParaRPr lang="en-GB" altLang="en-US"/>
          </a:p>
        </p:txBody>
      </p:sp>
    </p:spTree>
    <p:extLst>
      <p:ext uri="{BB962C8B-B14F-4D97-AF65-F5344CB8AC3E}">
        <p14:creationId xmlns:p14="http://schemas.microsoft.com/office/powerpoint/2010/main" val="3337955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e study Option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48FA9-5D6D-4C34-BAF5-5FAE24AF39C4}"/>
              </a:ext>
            </a:extLst>
          </p:cNvPr>
          <p:cNvSpPr/>
          <p:nvPr userDrawn="1"/>
        </p:nvSpPr>
        <p:spPr>
          <a:xfrm>
            <a:off x="3286125" y="1409700"/>
            <a:ext cx="5324475" cy="46831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12">
            <a:extLst>
              <a:ext uri="{FF2B5EF4-FFF2-40B4-BE49-F238E27FC236}">
                <a16:creationId xmlns:a16="http://schemas.microsoft.com/office/drawing/2014/main" id="{A7E2F27E-B864-4E30-B2A5-E0F7F388AC16}"/>
              </a:ext>
            </a:extLst>
          </p:cNvPr>
          <p:cNvSpPr/>
          <p:nvPr userDrawn="1"/>
        </p:nvSpPr>
        <p:spPr>
          <a:xfrm>
            <a:off x="3286125" y="1873250"/>
            <a:ext cx="5324475" cy="4098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4" name="Title 3"/>
          <p:cNvSpPr>
            <a:spLocks noGrp="1"/>
          </p:cNvSpPr>
          <p:nvPr>
            <p:ph type="title"/>
          </p:nvPr>
        </p:nvSpPr>
        <p:spPr>
          <a:xfrm>
            <a:off x="540000" y="417600"/>
            <a:ext cx="6079875" cy="545247"/>
          </a:xfrm>
        </p:spPr>
        <p:txBody>
          <a:bodyPr/>
          <a:lstStyle/>
          <a:p>
            <a:r>
              <a:rPr lang="en-US"/>
              <a:t>Click to edit Master title style</a:t>
            </a:r>
          </a:p>
        </p:txBody>
      </p:sp>
      <p:sp>
        <p:nvSpPr>
          <p:cNvPr id="7" name="Text Placeholder 6"/>
          <p:cNvSpPr>
            <a:spLocks noGrp="1"/>
          </p:cNvSpPr>
          <p:nvPr>
            <p:ph type="body" sz="quarter" idx="10"/>
          </p:nvPr>
        </p:nvSpPr>
        <p:spPr>
          <a:xfrm>
            <a:off x="3474384" y="1447240"/>
            <a:ext cx="4983816" cy="428625"/>
          </a:xfrm>
        </p:spPr>
        <p:txBody>
          <a:bodyPr anchor="ctr"/>
          <a:lstStyle>
            <a:lvl1pPr>
              <a:lnSpc>
                <a:spcPts val="2100"/>
              </a:lnSpc>
              <a:defRPr sz="2000" b="1">
                <a:solidFill>
                  <a:schemeClr val="tx2"/>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3495113" y="2019300"/>
            <a:ext cx="4867837" cy="3657600"/>
          </a:xfrm>
        </p:spPr>
        <p:txBody>
          <a:bodyPr numCol="2" spcCol="180000"/>
          <a:lstStyle>
            <a:lvl1pPr>
              <a:lnSpc>
                <a:spcPts val="1300"/>
              </a:lnSpc>
              <a:spcBef>
                <a:spcPts val="0"/>
              </a:spcBef>
              <a:spcAft>
                <a:spcPts val="567"/>
              </a:spcAft>
              <a:defRPr sz="1000" b="1">
                <a:solidFill>
                  <a:schemeClr val="tx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10" name="Picture Placeholder 5"/>
          <p:cNvSpPr>
            <a:spLocks noGrp="1"/>
          </p:cNvSpPr>
          <p:nvPr>
            <p:ph type="pic" sz="quarter" idx="12"/>
          </p:nvPr>
        </p:nvSpPr>
        <p:spPr>
          <a:xfrm>
            <a:off x="542925" y="1409700"/>
            <a:ext cx="2562225" cy="2190750"/>
          </a:xfrm>
          <a:solidFill>
            <a:srgbClr val="BBBBBB"/>
          </a:solidFill>
        </p:spPr>
        <p:txBody>
          <a:bodyPr tIns="1440000" rtlCol="0">
            <a:noAutofit/>
          </a:bodyPr>
          <a:lstStyle>
            <a:lvl1pPr algn="ctr">
              <a:defRPr sz="1000" b="0"/>
            </a:lvl1pPr>
          </a:lstStyle>
          <a:p>
            <a:pPr lvl="0"/>
            <a:r>
              <a:rPr lang="en-US" noProof="0" dirty="0"/>
              <a:t>Click icon to add picture</a:t>
            </a:r>
          </a:p>
        </p:txBody>
      </p:sp>
      <p:sp>
        <p:nvSpPr>
          <p:cNvPr id="11" name="Picture Placeholder 5"/>
          <p:cNvSpPr>
            <a:spLocks noGrp="1"/>
          </p:cNvSpPr>
          <p:nvPr>
            <p:ph type="pic" sz="quarter" idx="13"/>
          </p:nvPr>
        </p:nvSpPr>
        <p:spPr>
          <a:xfrm>
            <a:off x="542925" y="3762375"/>
            <a:ext cx="2562225" cy="2190750"/>
          </a:xfrm>
          <a:solidFill>
            <a:srgbClr val="BBBBBB"/>
          </a:solidFill>
        </p:spPr>
        <p:txBody>
          <a:bodyPr tIns="1440000" rtlCol="0">
            <a:noAutofit/>
          </a:bodyPr>
          <a:lstStyle>
            <a:lvl1pPr algn="ctr">
              <a:defRPr sz="1000" b="0"/>
            </a:lvl1pPr>
          </a:lstStyle>
          <a:p>
            <a:pPr lvl="0"/>
            <a:r>
              <a:rPr lang="en-US" noProof="0" dirty="0"/>
              <a:t>Click icon to add picture</a:t>
            </a:r>
          </a:p>
        </p:txBody>
      </p:sp>
      <p:sp>
        <p:nvSpPr>
          <p:cNvPr id="12" name="Picture Placeholder 5"/>
          <p:cNvSpPr>
            <a:spLocks noGrp="1"/>
          </p:cNvSpPr>
          <p:nvPr>
            <p:ph type="pic" sz="quarter" idx="14"/>
          </p:nvPr>
        </p:nvSpPr>
        <p:spPr>
          <a:xfrm>
            <a:off x="6743701" y="561975"/>
            <a:ext cx="1857374" cy="466725"/>
          </a:xfrm>
          <a:solidFill>
            <a:schemeClr val="bg2">
              <a:lumMod val="20000"/>
              <a:lumOff val="80000"/>
            </a:schemeClr>
          </a:solidFill>
        </p:spPr>
        <p:txBody>
          <a:bodyPr rtlCol="0">
            <a:noAutofit/>
          </a:bodyPr>
          <a:lstStyle>
            <a:lvl1pPr algn="ctr">
              <a:defRPr sz="800"/>
            </a:lvl1pPr>
          </a:lstStyle>
          <a:p>
            <a:pPr lvl="0"/>
            <a:r>
              <a:rPr lang="en-US" noProof="0" dirty="0"/>
              <a:t>Click icon to add picture</a:t>
            </a:r>
          </a:p>
        </p:txBody>
      </p:sp>
      <p:sp>
        <p:nvSpPr>
          <p:cNvPr id="14" name="Slide Number Placeholder 4">
            <a:extLst>
              <a:ext uri="{FF2B5EF4-FFF2-40B4-BE49-F238E27FC236}">
                <a16:creationId xmlns:a16="http://schemas.microsoft.com/office/drawing/2014/main" id="{81EC357B-DE96-4657-8790-B18FA4D7A253}"/>
              </a:ext>
            </a:extLst>
          </p:cNvPr>
          <p:cNvSpPr>
            <a:spLocks noGrp="1"/>
          </p:cNvSpPr>
          <p:nvPr>
            <p:ph type="sldNum" sz="quarter" idx="15"/>
          </p:nvPr>
        </p:nvSpPr>
        <p:spPr/>
        <p:txBody>
          <a:bodyPr/>
          <a:lstStyle>
            <a:lvl1pPr>
              <a:defRPr/>
            </a:lvl1pPr>
          </a:lstStyle>
          <a:p>
            <a:fld id="{5D0B3D05-70BB-466D-8FDF-FBB3CC439DF9}" type="slidenum">
              <a:rPr lang="en-GB" altLang="en-US"/>
              <a:pPr/>
              <a:t>‹#›</a:t>
            </a:fld>
            <a:endParaRPr lang="en-GB" altLang="en-US"/>
          </a:p>
        </p:txBody>
      </p:sp>
    </p:spTree>
    <p:extLst>
      <p:ext uri="{BB962C8B-B14F-4D97-AF65-F5344CB8AC3E}">
        <p14:creationId xmlns:p14="http://schemas.microsoft.com/office/powerpoint/2010/main" val="966320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ple Boxed Text x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D874D3-55DB-4607-8654-12905B4C2F5E}"/>
              </a:ext>
            </a:extLst>
          </p:cNvPr>
          <p:cNvSpPr/>
          <p:nvPr userDrawn="1"/>
        </p:nvSpPr>
        <p:spPr>
          <a:xfrm>
            <a:off x="539750" y="2668588"/>
            <a:ext cx="2601913" cy="46831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ectangle 10">
            <a:extLst>
              <a:ext uri="{FF2B5EF4-FFF2-40B4-BE49-F238E27FC236}">
                <a16:creationId xmlns:a16="http://schemas.microsoft.com/office/drawing/2014/main" id="{875C5B88-347A-4350-90EF-A3FB4252097E}"/>
              </a:ext>
            </a:extLst>
          </p:cNvPr>
          <p:cNvSpPr/>
          <p:nvPr userDrawn="1"/>
        </p:nvSpPr>
        <p:spPr>
          <a:xfrm>
            <a:off x="539750" y="3130550"/>
            <a:ext cx="2601913" cy="213995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11">
            <a:extLst>
              <a:ext uri="{FF2B5EF4-FFF2-40B4-BE49-F238E27FC236}">
                <a16:creationId xmlns:a16="http://schemas.microsoft.com/office/drawing/2014/main" id="{C67E4393-2C36-4B11-A545-F078E0898DEB}"/>
              </a:ext>
            </a:extLst>
          </p:cNvPr>
          <p:cNvSpPr/>
          <p:nvPr userDrawn="1"/>
        </p:nvSpPr>
        <p:spPr>
          <a:xfrm>
            <a:off x="3290888" y="2668588"/>
            <a:ext cx="2601912" cy="46831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12">
            <a:extLst>
              <a:ext uri="{FF2B5EF4-FFF2-40B4-BE49-F238E27FC236}">
                <a16:creationId xmlns:a16="http://schemas.microsoft.com/office/drawing/2014/main" id="{26EDB36F-E48F-4C62-ABE4-42140EBB3B06}"/>
              </a:ext>
            </a:extLst>
          </p:cNvPr>
          <p:cNvSpPr/>
          <p:nvPr userDrawn="1"/>
        </p:nvSpPr>
        <p:spPr>
          <a:xfrm>
            <a:off x="3290888" y="3130550"/>
            <a:ext cx="2601912" cy="213995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 name="Rectangle 13">
            <a:extLst>
              <a:ext uri="{FF2B5EF4-FFF2-40B4-BE49-F238E27FC236}">
                <a16:creationId xmlns:a16="http://schemas.microsoft.com/office/drawing/2014/main" id="{AA5D2EA5-D235-462C-91A9-3A10FCA4B30A}"/>
              </a:ext>
            </a:extLst>
          </p:cNvPr>
          <p:cNvSpPr/>
          <p:nvPr userDrawn="1"/>
        </p:nvSpPr>
        <p:spPr>
          <a:xfrm>
            <a:off x="6022975" y="2668588"/>
            <a:ext cx="2603500" cy="46831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 name="Rectangle 14">
            <a:extLst>
              <a:ext uri="{FF2B5EF4-FFF2-40B4-BE49-F238E27FC236}">
                <a16:creationId xmlns:a16="http://schemas.microsoft.com/office/drawing/2014/main" id="{E646B2B4-277E-4C27-B9DF-4F3CD5B6B386}"/>
              </a:ext>
            </a:extLst>
          </p:cNvPr>
          <p:cNvSpPr/>
          <p:nvPr userDrawn="1"/>
        </p:nvSpPr>
        <p:spPr>
          <a:xfrm>
            <a:off x="6022975" y="3130550"/>
            <a:ext cx="2603500" cy="213995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4" name="Title 3"/>
          <p:cNvSpPr>
            <a:spLocks noGrp="1"/>
          </p:cNvSpPr>
          <p:nvPr>
            <p:ph type="title"/>
          </p:nvPr>
        </p:nvSpPr>
        <p:spPr>
          <a:xfrm>
            <a:off x="540000" y="417600"/>
            <a:ext cx="6359526" cy="944475"/>
          </a:xfrm>
        </p:spPr>
        <p:txBody>
          <a:bodyPr/>
          <a:lstStyle/>
          <a:p>
            <a:r>
              <a:rPr lang="en-US"/>
              <a:t>Click to edit Master title style</a:t>
            </a:r>
          </a:p>
        </p:txBody>
      </p:sp>
      <p:sp>
        <p:nvSpPr>
          <p:cNvPr id="7" name="Text Placeholder 6"/>
          <p:cNvSpPr>
            <a:spLocks noGrp="1"/>
          </p:cNvSpPr>
          <p:nvPr>
            <p:ph type="body" sz="quarter" idx="10"/>
          </p:nvPr>
        </p:nvSpPr>
        <p:spPr>
          <a:xfrm>
            <a:off x="724618" y="2687950"/>
            <a:ext cx="2191109" cy="428625"/>
          </a:xfrm>
        </p:spPr>
        <p:txBody>
          <a:bodyPr anchor="ctr"/>
          <a:lstStyle>
            <a:lvl1pPr algn="ct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9" name="Text Placeholder 8"/>
          <p:cNvSpPr>
            <a:spLocks noGrp="1"/>
          </p:cNvSpPr>
          <p:nvPr>
            <p:ph type="body" sz="quarter" idx="11"/>
          </p:nvPr>
        </p:nvSpPr>
        <p:spPr>
          <a:xfrm>
            <a:off x="737419" y="3226998"/>
            <a:ext cx="2245969" cy="1552036"/>
          </a:xfrm>
        </p:spPr>
        <p:txBody>
          <a:bodyPr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19" name="Text Placeholder 6"/>
          <p:cNvSpPr>
            <a:spLocks noGrp="1"/>
          </p:cNvSpPr>
          <p:nvPr>
            <p:ph type="body" sz="quarter" idx="12"/>
          </p:nvPr>
        </p:nvSpPr>
        <p:spPr>
          <a:xfrm>
            <a:off x="3476246" y="2687950"/>
            <a:ext cx="2191109" cy="428625"/>
          </a:xfrm>
        </p:spPr>
        <p:txBody>
          <a:bodyPr anchor="ctr"/>
          <a:lstStyle>
            <a:lvl1pPr algn="ct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20" name="Text Placeholder 8"/>
          <p:cNvSpPr>
            <a:spLocks noGrp="1"/>
          </p:cNvSpPr>
          <p:nvPr>
            <p:ph type="body" sz="quarter" idx="13"/>
          </p:nvPr>
        </p:nvSpPr>
        <p:spPr>
          <a:xfrm>
            <a:off x="3489047" y="3226998"/>
            <a:ext cx="2245969" cy="1552036"/>
          </a:xfrm>
        </p:spPr>
        <p:txBody>
          <a:bodyPr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23" name="Text Placeholder 6"/>
          <p:cNvSpPr>
            <a:spLocks noGrp="1"/>
          </p:cNvSpPr>
          <p:nvPr>
            <p:ph type="body" sz="quarter" idx="14"/>
          </p:nvPr>
        </p:nvSpPr>
        <p:spPr>
          <a:xfrm>
            <a:off x="6208779" y="2687950"/>
            <a:ext cx="2191109" cy="428625"/>
          </a:xfrm>
        </p:spPr>
        <p:txBody>
          <a:bodyPr anchor="ctr"/>
          <a:lstStyle>
            <a:lvl1pPr algn="ct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24" name="Text Placeholder 8"/>
          <p:cNvSpPr>
            <a:spLocks noGrp="1"/>
          </p:cNvSpPr>
          <p:nvPr>
            <p:ph type="body" sz="quarter" idx="15"/>
          </p:nvPr>
        </p:nvSpPr>
        <p:spPr>
          <a:xfrm>
            <a:off x="6221580" y="3226998"/>
            <a:ext cx="2245969" cy="1552036"/>
          </a:xfrm>
        </p:spPr>
        <p:txBody>
          <a:bodyPr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16" name="Slide Number Placeholder 4">
            <a:extLst>
              <a:ext uri="{FF2B5EF4-FFF2-40B4-BE49-F238E27FC236}">
                <a16:creationId xmlns:a16="http://schemas.microsoft.com/office/drawing/2014/main" id="{9BF72023-E09B-4C0A-A31F-8700450686DB}"/>
              </a:ext>
            </a:extLst>
          </p:cNvPr>
          <p:cNvSpPr>
            <a:spLocks noGrp="1"/>
          </p:cNvSpPr>
          <p:nvPr>
            <p:ph type="sldNum" sz="quarter" idx="17"/>
          </p:nvPr>
        </p:nvSpPr>
        <p:spPr/>
        <p:txBody>
          <a:bodyPr/>
          <a:lstStyle>
            <a:lvl1pPr>
              <a:defRPr/>
            </a:lvl1pPr>
          </a:lstStyle>
          <a:p>
            <a:fld id="{7FF46514-8F0A-433F-AA88-4FA40614DC71}" type="slidenum">
              <a:rPr lang="en-GB" altLang="en-US"/>
              <a:pPr/>
              <a:t>‹#›</a:t>
            </a:fld>
            <a:endParaRPr lang="en-GB" altLang="en-US"/>
          </a:p>
        </p:txBody>
      </p:sp>
    </p:spTree>
    <p:extLst>
      <p:ext uri="{BB962C8B-B14F-4D97-AF65-F5344CB8AC3E}">
        <p14:creationId xmlns:p14="http://schemas.microsoft.com/office/powerpoint/2010/main" val="2992500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Boxed Text with Image x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5023B0-A2D5-4D94-BFFB-F9D426DD00B8}"/>
              </a:ext>
            </a:extLst>
          </p:cNvPr>
          <p:cNvSpPr/>
          <p:nvPr userDrawn="1"/>
        </p:nvSpPr>
        <p:spPr>
          <a:xfrm>
            <a:off x="3282950" y="2378075"/>
            <a:ext cx="2584450" cy="171767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ectangle 10">
            <a:extLst>
              <a:ext uri="{FF2B5EF4-FFF2-40B4-BE49-F238E27FC236}">
                <a16:creationId xmlns:a16="http://schemas.microsoft.com/office/drawing/2014/main" id="{AEB08A28-FBCA-4EC2-B035-D37243AC2362}"/>
              </a:ext>
            </a:extLst>
          </p:cNvPr>
          <p:cNvSpPr/>
          <p:nvPr userDrawn="1"/>
        </p:nvSpPr>
        <p:spPr>
          <a:xfrm>
            <a:off x="6026150" y="2378075"/>
            <a:ext cx="2584450" cy="171767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11">
            <a:extLst>
              <a:ext uri="{FF2B5EF4-FFF2-40B4-BE49-F238E27FC236}">
                <a16:creationId xmlns:a16="http://schemas.microsoft.com/office/drawing/2014/main" id="{48925BDF-EFC7-463C-949C-3F8C1767BB00}"/>
              </a:ext>
            </a:extLst>
          </p:cNvPr>
          <p:cNvSpPr/>
          <p:nvPr userDrawn="1"/>
        </p:nvSpPr>
        <p:spPr>
          <a:xfrm>
            <a:off x="539750" y="2378075"/>
            <a:ext cx="2584450" cy="171767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13" name="Picture 10">
            <a:extLst>
              <a:ext uri="{FF2B5EF4-FFF2-40B4-BE49-F238E27FC236}">
                <a16:creationId xmlns:a16="http://schemas.microsoft.com/office/drawing/2014/main" id="{5689E5BC-FCC4-44DE-9FB0-460F2E298B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04950" y="2660650"/>
            <a:ext cx="5524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a:extLst>
              <a:ext uri="{FF2B5EF4-FFF2-40B4-BE49-F238E27FC236}">
                <a16:creationId xmlns:a16="http://schemas.microsoft.com/office/drawing/2014/main" id="{72815D89-C60F-4356-B690-A035CE0FA0F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17988" y="2657475"/>
            <a:ext cx="5524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a:extLst>
              <a:ext uri="{FF2B5EF4-FFF2-40B4-BE49-F238E27FC236}">
                <a16:creationId xmlns:a16="http://schemas.microsoft.com/office/drawing/2014/main" id="{58C7AE4E-2764-4681-8C2C-BA9F4EF141E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67538" y="2646363"/>
            <a:ext cx="554037"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40000" y="417600"/>
            <a:ext cx="6359526" cy="944475"/>
          </a:xfrm>
        </p:spPr>
        <p:txBody>
          <a:bodyPr/>
          <a:lstStyle/>
          <a:p>
            <a:r>
              <a:rPr lang="en-US"/>
              <a:t>Click to edit Master title style</a:t>
            </a:r>
          </a:p>
        </p:txBody>
      </p:sp>
      <p:sp>
        <p:nvSpPr>
          <p:cNvPr id="9" name="Text Placeholder 8"/>
          <p:cNvSpPr>
            <a:spLocks noGrp="1"/>
          </p:cNvSpPr>
          <p:nvPr>
            <p:ph type="body" sz="quarter" idx="11"/>
          </p:nvPr>
        </p:nvSpPr>
        <p:spPr>
          <a:xfrm>
            <a:off x="676275" y="3503223"/>
            <a:ext cx="2362200" cy="440127"/>
          </a:xfrm>
        </p:spPr>
        <p:txBody>
          <a:bodyPr spcCol="0" anchor="b"/>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16" name="Picture Placeholder 5"/>
          <p:cNvSpPr>
            <a:spLocks noGrp="1"/>
          </p:cNvSpPr>
          <p:nvPr>
            <p:ph type="pic" sz="quarter" idx="17"/>
          </p:nvPr>
        </p:nvSpPr>
        <p:spPr>
          <a:xfrm>
            <a:off x="539109" y="4067175"/>
            <a:ext cx="2584800" cy="1752600"/>
          </a:xfrm>
          <a:solidFill>
            <a:srgbClr val="BBBBBB"/>
          </a:solidFill>
        </p:spPr>
        <p:txBody>
          <a:bodyPr tIns="1152000" rtlCol="0">
            <a:noAutofit/>
          </a:bodyPr>
          <a:lstStyle>
            <a:lvl1pPr algn="ctr">
              <a:defRPr sz="1000" b="0"/>
            </a:lvl1pPr>
          </a:lstStyle>
          <a:p>
            <a:pPr lvl="0"/>
            <a:r>
              <a:rPr lang="en-US" noProof="0" dirty="0"/>
              <a:t>Click icon to add picture</a:t>
            </a:r>
          </a:p>
        </p:txBody>
      </p:sp>
      <p:sp>
        <p:nvSpPr>
          <p:cNvPr id="27" name="Text Placeholder 8"/>
          <p:cNvSpPr>
            <a:spLocks noGrp="1"/>
          </p:cNvSpPr>
          <p:nvPr>
            <p:ph type="body" sz="quarter" idx="18"/>
          </p:nvPr>
        </p:nvSpPr>
        <p:spPr>
          <a:xfrm>
            <a:off x="3419475" y="3503223"/>
            <a:ext cx="2362200" cy="440127"/>
          </a:xfrm>
        </p:spPr>
        <p:txBody>
          <a:bodyPr spcCol="0" anchor="b"/>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8" name="Picture Placeholder 5"/>
          <p:cNvSpPr>
            <a:spLocks noGrp="1"/>
          </p:cNvSpPr>
          <p:nvPr>
            <p:ph type="pic" sz="quarter" idx="19"/>
          </p:nvPr>
        </p:nvSpPr>
        <p:spPr>
          <a:xfrm>
            <a:off x="3282309" y="4067175"/>
            <a:ext cx="2584800" cy="1752600"/>
          </a:xfrm>
          <a:solidFill>
            <a:srgbClr val="BBBBBB"/>
          </a:solidFill>
        </p:spPr>
        <p:txBody>
          <a:bodyPr tIns="1152000" rtlCol="0">
            <a:noAutofit/>
          </a:bodyPr>
          <a:lstStyle>
            <a:lvl1pPr algn="ctr">
              <a:defRPr sz="1000" b="0"/>
            </a:lvl1pPr>
          </a:lstStyle>
          <a:p>
            <a:pPr lvl="0"/>
            <a:r>
              <a:rPr lang="en-US" noProof="0" dirty="0"/>
              <a:t>Click icon to add picture</a:t>
            </a:r>
          </a:p>
        </p:txBody>
      </p:sp>
      <p:sp>
        <p:nvSpPr>
          <p:cNvPr id="31" name="Text Placeholder 8"/>
          <p:cNvSpPr>
            <a:spLocks noGrp="1"/>
          </p:cNvSpPr>
          <p:nvPr>
            <p:ph type="body" sz="quarter" idx="20"/>
          </p:nvPr>
        </p:nvSpPr>
        <p:spPr>
          <a:xfrm>
            <a:off x="6162675" y="3503223"/>
            <a:ext cx="2362200" cy="440127"/>
          </a:xfrm>
        </p:spPr>
        <p:txBody>
          <a:bodyPr spcCol="0" anchor="b"/>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32" name="Picture Placeholder 5"/>
          <p:cNvSpPr>
            <a:spLocks noGrp="1"/>
          </p:cNvSpPr>
          <p:nvPr>
            <p:ph type="pic" sz="quarter" idx="21"/>
          </p:nvPr>
        </p:nvSpPr>
        <p:spPr>
          <a:xfrm>
            <a:off x="6025509" y="4067175"/>
            <a:ext cx="2584800" cy="1752600"/>
          </a:xfrm>
          <a:solidFill>
            <a:srgbClr val="BBBBBB"/>
          </a:solidFill>
        </p:spPr>
        <p:txBody>
          <a:bodyPr tIns="1152000" rtlCol="0">
            <a:noAutofit/>
          </a:bodyPr>
          <a:lstStyle>
            <a:lvl1pPr algn="ctr">
              <a:defRPr sz="1000" b="0"/>
            </a:lvl1pPr>
          </a:lstStyle>
          <a:p>
            <a:pPr lvl="0"/>
            <a:r>
              <a:rPr lang="en-US" noProof="0" dirty="0"/>
              <a:t>Click icon to add picture</a:t>
            </a:r>
          </a:p>
        </p:txBody>
      </p:sp>
      <p:sp>
        <p:nvSpPr>
          <p:cNvPr id="17" name="Slide Number Placeholder 4">
            <a:extLst>
              <a:ext uri="{FF2B5EF4-FFF2-40B4-BE49-F238E27FC236}">
                <a16:creationId xmlns:a16="http://schemas.microsoft.com/office/drawing/2014/main" id="{61549095-2C3F-4950-8D05-6B7AB893E2C3}"/>
              </a:ext>
            </a:extLst>
          </p:cNvPr>
          <p:cNvSpPr>
            <a:spLocks noGrp="1"/>
          </p:cNvSpPr>
          <p:nvPr>
            <p:ph type="sldNum" sz="quarter" idx="22"/>
          </p:nvPr>
        </p:nvSpPr>
        <p:spPr/>
        <p:txBody>
          <a:bodyPr/>
          <a:lstStyle>
            <a:lvl1pPr>
              <a:defRPr/>
            </a:lvl1pPr>
          </a:lstStyle>
          <a:p>
            <a:fld id="{90CA0FF0-B2C7-4AF6-AAE1-63E0FF15FA0E}" type="slidenum">
              <a:rPr lang="en-GB" altLang="en-US"/>
              <a:pPr/>
              <a:t>‹#›</a:t>
            </a:fld>
            <a:endParaRPr lang="en-GB" altLang="en-US"/>
          </a:p>
        </p:txBody>
      </p:sp>
    </p:spTree>
    <p:extLst>
      <p:ext uri="{BB962C8B-B14F-4D97-AF65-F5344CB8AC3E}">
        <p14:creationId xmlns:p14="http://schemas.microsoft.com/office/powerpoint/2010/main" val="2264177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096875"/>
          </a:xfrm>
        </p:spPr>
        <p:txBody>
          <a:bodyPr/>
          <a:lstStyle/>
          <a:p>
            <a:r>
              <a:rPr lang="en-US"/>
              <a:t>Click to edit Master title style</a:t>
            </a:r>
            <a:endParaRPr lang="en-GB"/>
          </a:p>
        </p:txBody>
      </p:sp>
      <p:sp>
        <p:nvSpPr>
          <p:cNvPr id="5" name="Text Placeholder 4"/>
          <p:cNvSpPr>
            <a:spLocks noGrp="1"/>
          </p:cNvSpPr>
          <p:nvPr>
            <p:ph type="body" sz="quarter" idx="10"/>
          </p:nvPr>
        </p:nvSpPr>
        <p:spPr>
          <a:xfrm>
            <a:off x="542926" y="1704975"/>
            <a:ext cx="6059488" cy="3171825"/>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6E404412-FBDA-4E36-80AC-0714C5AF1A0B}"/>
              </a:ext>
            </a:extLst>
          </p:cNvPr>
          <p:cNvSpPr>
            <a:spLocks noGrp="1"/>
          </p:cNvSpPr>
          <p:nvPr>
            <p:ph type="sldNum" sz="quarter" idx="11"/>
          </p:nvPr>
        </p:nvSpPr>
        <p:spPr/>
        <p:txBody>
          <a:bodyPr/>
          <a:lstStyle>
            <a:lvl1pPr>
              <a:defRPr/>
            </a:lvl1pPr>
          </a:lstStyle>
          <a:p>
            <a:fld id="{7409C5FA-0D20-45A3-8189-7FED53E01A4D}" type="slidenum">
              <a:rPr lang="en-GB" altLang="en-US"/>
              <a:pPr/>
              <a:t>‹#›</a:t>
            </a:fld>
            <a:endParaRPr lang="en-GB" altLang="en-US"/>
          </a:p>
        </p:txBody>
      </p:sp>
    </p:spTree>
    <p:extLst>
      <p:ext uri="{BB962C8B-B14F-4D97-AF65-F5344CB8AC3E}">
        <p14:creationId xmlns:p14="http://schemas.microsoft.com/office/powerpoint/2010/main" val="4007909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mbered">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115925"/>
          </a:xfrm>
        </p:spPr>
        <p:txBody>
          <a:body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238125" indent="-238125">
              <a:spcBef>
                <a:spcPts val="1134"/>
              </a:spcBef>
              <a:buFont typeface="+mj-lt"/>
              <a:buAutoNum type="arabicPeriod"/>
              <a:defRPr b="1">
                <a:solidFill>
                  <a:schemeClr val="tx1"/>
                </a:solidFill>
              </a:defRPr>
            </a:lvl1pPr>
            <a:lvl2pPr marL="428625" indent="-180975">
              <a:buFont typeface="Arial" panose="020B0604020202020204" pitchFamily="34" charset="0"/>
              <a:buChar char="‒"/>
              <a:defRPr>
                <a:solidFill>
                  <a:srgbClr val="000000"/>
                </a:solidFill>
              </a:defRPr>
            </a:lvl2pPr>
            <a:lvl3pPr marL="628650" indent="-209550">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0B19BF07-B88F-4412-91AE-B414C01A6F1A}"/>
              </a:ext>
            </a:extLst>
          </p:cNvPr>
          <p:cNvSpPr>
            <a:spLocks noGrp="1"/>
          </p:cNvSpPr>
          <p:nvPr>
            <p:ph type="sldNum" sz="quarter" idx="11"/>
          </p:nvPr>
        </p:nvSpPr>
        <p:spPr/>
        <p:txBody>
          <a:bodyPr/>
          <a:lstStyle>
            <a:lvl1pPr>
              <a:defRPr/>
            </a:lvl1pPr>
          </a:lstStyle>
          <a:p>
            <a:fld id="{9160C33A-FC77-4F67-8134-9B65E989986F}" type="slidenum">
              <a:rPr lang="en-GB" altLang="en-US"/>
              <a:pPr/>
              <a:t>‹#›</a:t>
            </a:fld>
            <a:endParaRPr lang="en-GB" altLang="en-US"/>
          </a:p>
        </p:txBody>
      </p:sp>
    </p:spTree>
    <p:extLst>
      <p:ext uri="{BB962C8B-B14F-4D97-AF65-F5344CB8AC3E}">
        <p14:creationId xmlns:p14="http://schemas.microsoft.com/office/powerpoint/2010/main" val="560371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x3">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5E3C2538-623E-4CC7-84C5-6BE3720EBD78}"/>
              </a:ext>
            </a:extLst>
          </p:cNvPr>
          <p:cNvCxnSpPr/>
          <p:nvPr userDrawn="1"/>
        </p:nvCxnSpPr>
        <p:spPr>
          <a:xfrm>
            <a:off x="533400" y="6124575"/>
            <a:ext cx="80867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41337" y="417600"/>
            <a:ext cx="7726363" cy="1030200"/>
          </a:xfrm>
        </p:spPr>
        <p:txBody>
          <a:bodyPr/>
          <a:lstStyle/>
          <a:p>
            <a:r>
              <a:rPr lang="en-US"/>
              <a:t>Click to edit Master title style</a:t>
            </a:r>
            <a:endParaRPr lang="en-GB"/>
          </a:p>
        </p:txBody>
      </p:sp>
      <p:sp>
        <p:nvSpPr>
          <p:cNvPr id="5" name="Picture Placeholder 4"/>
          <p:cNvSpPr>
            <a:spLocks noGrp="1"/>
          </p:cNvSpPr>
          <p:nvPr>
            <p:ph type="pic" sz="quarter" idx="10"/>
          </p:nvPr>
        </p:nvSpPr>
        <p:spPr>
          <a:xfrm>
            <a:off x="836613" y="2514600"/>
            <a:ext cx="1984375" cy="1319213"/>
          </a:xfrm>
          <a:solidFill>
            <a:srgbClr val="BBBBBB"/>
          </a:solidFill>
        </p:spPr>
        <p:txBody>
          <a:bodyPr tIns="648000" rtlCol="0" anchor="ctr">
            <a:noAutofit/>
          </a:bodyPr>
          <a:lstStyle>
            <a:lvl1pPr algn="ctr">
              <a:lnSpc>
                <a:spcPts val="1200"/>
              </a:lnSpc>
              <a:defRPr sz="1050">
                <a:solidFill>
                  <a:schemeClr val="bg2"/>
                </a:solidFill>
              </a:defRPr>
            </a:lvl1pPr>
          </a:lstStyle>
          <a:p>
            <a:pPr lvl="0"/>
            <a:r>
              <a:rPr lang="en-US" noProof="0" dirty="0"/>
              <a:t>Click icon to add picture</a:t>
            </a:r>
          </a:p>
        </p:txBody>
      </p:sp>
      <p:sp>
        <p:nvSpPr>
          <p:cNvPr id="11" name="Text Placeholder 10"/>
          <p:cNvSpPr>
            <a:spLocks noGrp="1"/>
          </p:cNvSpPr>
          <p:nvPr>
            <p:ph type="body" sz="quarter" idx="11"/>
          </p:nvPr>
        </p:nvSpPr>
        <p:spPr>
          <a:xfrm>
            <a:off x="830263" y="4425950"/>
            <a:ext cx="1990725" cy="979488"/>
          </a:xfrm>
        </p:spPr>
        <p:txBody>
          <a:bodyPr/>
          <a:lstStyle>
            <a:lvl1pPr algn="ctr">
              <a:lnSpc>
                <a:spcPts val="1700"/>
              </a:lnSpc>
              <a:spcAft>
                <a:spcPts val="800"/>
              </a:spcAft>
              <a:defRPr sz="1500" b="1">
                <a:solidFill>
                  <a:schemeClr val="tx2"/>
                </a:solidFill>
              </a:defRPr>
            </a:lvl1pPr>
            <a:lvl2pPr marL="0" indent="0" algn="ctr">
              <a:lnSpc>
                <a:spcPts val="1100"/>
              </a:lnSpc>
              <a:buNone/>
              <a:defRPr sz="1000" i="0">
                <a:solidFill>
                  <a:schemeClr val="bg2"/>
                </a:solidFill>
              </a:defRPr>
            </a:lvl2pPr>
          </a:lstStyle>
          <a:p>
            <a:pPr lvl="0"/>
            <a:r>
              <a:rPr lang="en-US"/>
              <a:t>Click to edit Master text styles</a:t>
            </a:r>
          </a:p>
          <a:p>
            <a:pPr lvl="1"/>
            <a:r>
              <a:rPr lang="en-US"/>
              <a:t>Second level</a:t>
            </a:r>
          </a:p>
        </p:txBody>
      </p:sp>
      <p:sp>
        <p:nvSpPr>
          <p:cNvPr id="13" name="Text Placeholder 12"/>
          <p:cNvSpPr>
            <a:spLocks noGrp="1"/>
          </p:cNvSpPr>
          <p:nvPr>
            <p:ph type="body" sz="quarter" idx="12"/>
          </p:nvPr>
        </p:nvSpPr>
        <p:spPr>
          <a:xfrm>
            <a:off x="836613" y="3924926"/>
            <a:ext cx="1984375" cy="418474"/>
          </a:xfrm>
        </p:spPr>
        <p:txBody>
          <a:bodyPr/>
          <a:lstStyle>
            <a:lvl1pPr algn="ctr">
              <a:lnSpc>
                <a:spcPts val="4000"/>
              </a:lnSpc>
              <a:defRPr sz="3400" b="1">
                <a:solidFill>
                  <a:schemeClr val="tx2"/>
                </a:solidFill>
                <a:latin typeface="+mn-lt"/>
              </a:defRPr>
            </a:lvl1pPr>
          </a:lstStyle>
          <a:p>
            <a:pPr lvl="0"/>
            <a:r>
              <a:rPr lang="en-US"/>
              <a:t>Click</a:t>
            </a:r>
          </a:p>
        </p:txBody>
      </p:sp>
      <p:sp>
        <p:nvSpPr>
          <p:cNvPr id="18" name="Text Placeholder 12"/>
          <p:cNvSpPr>
            <a:spLocks noGrp="1"/>
          </p:cNvSpPr>
          <p:nvPr>
            <p:ph type="body" sz="quarter" idx="15"/>
          </p:nvPr>
        </p:nvSpPr>
        <p:spPr>
          <a:xfrm>
            <a:off x="3563888" y="3924926"/>
            <a:ext cx="1984375" cy="418474"/>
          </a:xfrm>
        </p:spPr>
        <p:txBody>
          <a:bodyPr/>
          <a:lstStyle>
            <a:lvl1pPr algn="ctr">
              <a:lnSpc>
                <a:spcPts val="4000"/>
              </a:lnSpc>
              <a:defRPr sz="3400" b="1">
                <a:solidFill>
                  <a:schemeClr val="accent1"/>
                </a:solidFill>
                <a:latin typeface="+mn-lt"/>
              </a:defRPr>
            </a:lvl1pPr>
          </a:lstStyle>
          <a:p>
            <a:pPr lvl="0"/>
            <a:r>
              <a:rPr lang="en-US"/>
              <a:t>Click</a:t>
            </a:r>
          </a:p>
        </p:txBody>
      </p:sp>
      <p:sp>
        <p:nvSpPr>
          <p:cNvPr id="22" name="Text Placeholder 12"/>
          <p:cNvSpPr>
            <a:spLocks noGrp="1"/>
          </p:cNvSpPr>
          <p:nvPr>
            <p:ph type="body" sz="quarter" idx="18"/>
          </p:nvPr>
        </p:nvSpPr>
        <p:spPr>
          <a:xfrm>
            <a:off x="6300192" y="3924926"/>
            <a:ext cx="1984375" cy="408949"/>
          </a:xfrm>
        </p:spPr>
        <p:txBody>
          <a:bodyPr/>
          <a:lstStyle>
            <a:lvl1pPr algn="ctr">
              <a:lnSpc>
                <a:spcPts val="4000"/>
              </a:lnSpc>
              <a:defRPr sz="3400" b="1">
                <a:solidFill>
                  <a:schemeClr val="accent2"/>
                </a:solidFill>
                <a:latin typeface="+mn-lt"/>
              </a:defRPr>
            </a:lvl1pPr>
          </a:lstStyle>
          <a:p>
            <a:pPr lvl="0"/>
            <a:r>
              <a:rPr lang="en-US"/>
              <a:t>Click</a:t>
            </a:r>
          </a:p>
        </p:txBody>
      </p:sp>
      <p:sp>
        <p:nvSpPr>
          <p:cNvPr id="23" name="Text Placeholder 10"/>
          <p:cNvSpPr>
            <a:spLocks noGrp="1"/>
          </p:cNvSpPr>
          <p:nvPr>
            <p:ph type="body" sz="quarter" idx="19"/>
          </p:nvPr>
        </p:nvSpPr>
        <p:spPr>
          <a:xfrm>
            <a:off x="3582988" y="4425950"/>
            <a:ext cx="1990725" cy="979488"/>
          </a:xfrm>
        </p:spPr>
        <p:txBody>
          <a:bodyPr/>
          <a:lstStyle>
            <a:lvl1pPr algn="ctr">
              <a:lnSpc>
                <a:spcPts val="1700"/>
              </a:lnSpc>
              <a:spcAft>
                <a:spcPts val="800"/>
              </a:spcAft>
              <a:defRPr sz="1500" b="1">
                <a:solidFill>
                  <a:schemeClr val="tx1"/>
                </a:solidFill>
              </a:defRPr>
            </a:lvl1pPr>
            <a:lvl2pPr marL="0" indent="0" algn="ctr">
              <a:lnSpc>
                <a:spcPts val="1100"/>
              </a:lnSpc>
              <a:buNone/>
              <a:defRPr sz="1000" i="0">
                <a:solidFill>
                  <a:schemeClr val="bg2"/>
                </a:solidFill>
              </a:defRPr>
            </a:lvl2pPr>
          </a:lstStyle>
          <a:p>
            <a:pPr lvl="0"/>
            <a:r>
              <a:rPr lang="en-US"/>
              <a:t>Click to edit Master text styles</a:t>
            </a:r>
          </a:p>
          <a:p>
            <a:pPr lvl="1"/>
            <a:r>
              <a:rPr lang="en-US"/>
              <a:t>Second level</a:t>
            </a:r>
          </a:p>
        </p:txBody>
      </p:sp>
      <p:sp>
        <p:nvSpPr>
          <p:cNvPr id="24" name="Text Placeholder 10"/>
          <p:cNvSpPr>
            <a:spLocks noGrp="1"/>
          </p:cNvSpPr>
          <p:nvPr>
            <p:ph type="body" sz="quarter" idx="20"/>
          </p:nvPr>
        </p:nvSpPr>
        <p:spPr>
          <a:xfrm>
            <a:off x="6307138" y="4425950"/>
            <a:ext cx="1990725" cy="979488"/>
          </a:xfrm>
        </p:spPr>
        <p:txBody>
          <a:bodyPr/>
          <a:lstStyle>
            <a:lvl1pPr algn="ctr">
              <a:lnSpc>
                <a:spcPts val="1700"/>
              </a:lnSpc>
              <a:spcAft>
                <a:spcPts val="800"/>
              </a:spcAft>
              <a:defRPr sz="1500" b="1">
                <a:solidFill>
                  <a:schemeClr val="accent2"/>
                </a:solidFill>
              </a:defRPr>
            </a:lvl1pPr>
            <a:lvl2pPr marL="0" indent="0" algn="ctr">
              <a:lnSpc>
                <a:spcPts val="1100"/>
              </a:lnSpc>
              <a:buNone/>
              <a:defRPr sz="1000" i="0">
                <a:solidFill>
                  <a:schemeClr val="bg2"/>
                </a:solidFill>
              </a:defRPr>
            </a:lvl2pPr>
          </a:lstStyle>
          <a:p>
            <a:pPr lvl="0"/>
            <a:r>
              <a:rPr lang="en-US"/>
              <a:t>Click to edit Master text styles</a:t>
            </a:r>
          </a:p>
          <a:p>
            <a:pPr lvl="1"/>
            <a:r>
              <a:rPr lang="en-US"/>
              <a:t>Second level</a:t>
            </a:r>
          </a:p>
        </p:txBody>
      </p:sp>
      <p:sp>
        <p:nvSpPr>
          <p:cNvPr id="26" name="Text Placeholder 10"/>
          <p:cNvSpPr>
            <a:spLocks noGrp="1"/>
          </p:cNvSpPr>
          <p:nvPr>
            <p:ph type="body" sz="quarter" idx="21"/>
          </p:nvPr>
        </p:nvSpPr>
        <p:spPr>
          <a:xfrm>
            <a:off x="5267325" y="6172200"/>
            <a:ext cx="3343275"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sp>
        <p:nvSpPr>
          <p:cNvPr id="17" name="Picture Placeholder 4"/>
          <p:cNvSpPr>
            <a:spLocks noGrp="1"/>
          </p:cNvSpPr>
          <p:nvPr>
            <p:ph type="pic" sz="quarter" idx="22"/>
          </p:nvPr>
        </p:nvSpPr>
        <p:spPr>
          <a:xfrm>
            <a:off x="3537610" y="2514600"/>
            <a:ext cx="1984375" cy="1319213"/>
          </a:xfrm>
          <a:solidFill>
            <a:srgbClr val="BBBBBB"/>
          </a:solidFill>
        </p:spPr>
        <p:txBody>
          <a:bodyPr tIns="648000" rtlCol="0" anchor="ctr">
            <a:noAutofit/>
          </a:bodyPr>
          <a:lstStyle>
            <a:lvl1pPr algn="ctr">
              <a:lnSpc>
                <a:spcPts val="1200"/>
              </a:lnSpc>
              <a:defRPr sz="1050">
                <a:solidFill>
                  <a:schemeClr val="bg2"/>
                </a:solidFill>
              </a:defRPr>
            </a:lvl1pPr>
          </a:lstStyle>
          <a:p>
            <a:pPr lvl="0"/>
            <a:r>
              <a:rPr lang="en-US" noProof="0" dirty="0"/>
              <a:t>Click icon to add picture</a:t>
            </a:r>
          </a:p>
        </p:txBody>
      </p:sp>
      <p:sp>
        <p:nvSpPr>
          <p:cNvPr id="21" name="Picture Placeholder 4"/>
          <p:cNvSpPr>
            <a:spLocks noGrp="1"/>
          </p:cNvSpPr>
          <p:nvPr>
            <p:ph type="pic" sz="quarter" idx="23"/>
          </p:nvPr>
        </p:nvSpPr>
        <p:spPr>
          <a:xfrm>
            <a:off x="6280810" y="2514600"/>
            <a:ext cx="1984375" cy="1319213"/>
          </a:xfrm>
          <a:solidFill>
            <a:srgbClr val="BBBBBB"/>
          </a:solidFill>
        </p:spPr>
        <p:txBody>
          <a:bodyPr tIns="648000" rtlCol="0" anchor="ctr">
            <a:noAutofit/>
          </a:bodyPr>
          <a:lstStyle>
            <a:lvl1pPr algn="ctr">
              <a:lnSpc>
                <a:spcPts val="1200"/>
              </a:lnSpc>
              <a:defRPr sz="1050">
                <a:solidFill>
                  <a:schemeClr val="bg2"/>
                </a:solidFill>
              </a:defRPr>
            </a:lvl1pPr>
          </a:lstStyle>
          <a:p>
            <a:pPr lvl="0"/>
            <a:r>
              <a:rPr lang="en-US" noProof="0" dirty="0"/>
              <a:t>Click icon to add picture</a:t>
            </a:r>
          </a:p>
        </p:txBody>
      </p:sp>
      <p:sp>
        <p:nvSpPr>
          <p:cNvPr id="15" name="Slide Number Placeholder 4">
            <a:extLst>
              <a:ext uri="{FF2B5EF4-FFF2-40B4-BE49-F238E27FC236}">
                <a16:creationId xmlns:a16="http://schemas.microsoft.com/office/drawing/2014/main" id="{451DFBEC-8052-4625-9B24-FF855D070810}"/>
              </a:ext>
            </a:extLst>
          </p:cNvPr>
          <p:cNvSpPr>
            <a:spLocks noGrp="1"/>
          </p:cNvSpPr>
          <p:nvPr>
            <p:ph type="sldNum" sz="quarter" idx="24"/>
          </p:nvPr>
        </p:nvSpPr>
        <p:spPr/>
        <p:txBody>
          <a:bodyPr/>
          <a:lstStyle>
            <a:lvl1pPr>
              <a:defRPr/>
            </a:lvl1pPr>
          </a:lstStyle>
          <a:p>
            <a:fld id="{3787BEFF-3FD3-4DCE-A41C-0E295EC31B69}" type="slidenum">
              <a:rPr lang="en-GB" altLang="en-US"/>
              <a:pPr/>
              <a:t>‹#›</a:t>
            </a:fld>
            <a:endParaRPr lang="en-GB" altLang="en-US"/>
          </a:p>
        </p:txBody>
      </p:sp>
    </p:spTree>
    <p:extLst>
      <p:ext uri="{BB962C8B-B14F-4D97-AF65-F5344CB8AC3E}">
        <p14:creationId xmlns:p14="http://schemas.microsoft.com/office/powerpoint/2010/main" val="4268753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97BF1EF-03F7-47B1-B509-49335FD07E63}"/>
              </a:ext>
            </a:extLst>
          </p:cNvPr>
          <p:cNvSpPr>
            <a:spLocks noGrp="1"/>
          </p:cNvSpPr>
          <p:nvPr>
            <p:ph type="sldNum" sz="quarter" idx="10"/>
          </p:nvPr>
        </p:nvSpPr>
        <p:spPr/>
        <p:txBody>
          <a:bodyPr/>
          <a:lstStyle>
            <a:lvl1pPr>
              <a:defRPr/>
            </a:lvl1pPr>
          </a:lstStyle>
          <a:p>
            <a:fld id="{5A4E00FF-3362-446D-B936-5BFFD4AEB423}" type="slidenum">
              <a:rPr lang="en-GB" altLang="en-US"/>
              <a:pPr/>
              <a:t>‹#›</a:t>
            </a:fld>
            <a:endParaRPr lang="en-GB" altLang="en-US"/>
          </a:p>
        </p:txBody>
      </p:sp>
    </p:spTree>
    <p:extLst>
      <p:ext uri="{BB962C8B-B14F-4D97-AF65-F5344CB8AC3E}">
        <p14:creationId xmlns:p14="http://schemas.microsoft.com/office/powerpoint/2010/main" val="38437367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p>
            <a:r>
              <a:rPr lang="en-US"/>
              <a:t>Click to edit Master title style</a:t>
            </a:r>
            <a:endParaRPr lang="en-GB"/>
          </a:p>
        </p:txBody>
      </p:sp>
      <p:sp>
        <p:nvSpPr>
          <p:cNvPr id="3" name="Slide Number Placeholder 5">
            <a:extLst>
              <a:ext uri="{FF2B5EF4-FFF2-40B4-BE49-F238E27FC236}">
                <a16:creationId xmlns:a16="http://schemas.microsoft.com/office/drawing/2014/main" id="{53AC4889-40EB-4749-A3CB-B94BB5E4DDE9}"/>
              </a:ext>
            </a:extLst>
          </p:cNvPr>
          <p:cNvSpPr>
            <a:spLocks noGrp="1"/>
          </p:cNvSpPr>
          <p:nvPr>
            <p:ph type="sldNum" sz="quarter" idx="10"/>
          </p:nvPr>
        </p:nvSpPr>
        <p:spPr/>
        <p:txBody>
          <a:bodyPr/>
          <a:lstStyle>
            <a:lvl1pPr>
              <a:defRPr/>
            </a:lvl1pPr>
          </a:lstStyle>
          <a:p>
            <a:fld id="{C747C3A9-9174-4F21-B1DE-8797AF32FBDD}" type="slidenum">
              <a:rPr lang="en-GB" altLang="en-US"/>
              <a:pPr/>
              <a:t>‹#›</a:t>
            </a:fld>
            <a:endParaRPr lang="en-GB" altLang="en-US"/>
          </a:p>
        </p:txBody>
      </p:sp>
    </p:spTree>
    <p:extLst>
      <p:ext uri="{BB962C8B-B14F-4D97-AF65-F5344CB8AC3E}">
        <p14:creationId xmlns:p14="http://schemas.microsoft.com/office/powerpoint/2010/main" val="350327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3">
    <p:bg>
      <p:bgPr>
        <a:solidFill>
          <a:srgbClr val="505759"/>
        </a:solid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887FB4F0-6261-4D1C-9010-4477885A1E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75" y="409575"/>
            <a:ext cx="11445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47675" y="1681200"/>
            <a:ext cx="3733800" cy="1977536"/>
          </a:xfrm>
        </p:spPr>
        <p:txBody>
          <a:bodyPr/>
          <a:lstStyle>
            <a:lvl1pPr algn="l">
              <a:lnSpc>
                <a:spcPts val="4200"/>
              </a:lnSpc>
              <a:defRPr sz="3600" spc="20" baseline="0">
                <a:solidFill>
                  <a:schemeClr val="bg1"/>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6400" y="4057200"/>
            <a:ext cx="3444109" cy="1130791"/>
          </a:xfrm>
        </p:spPr>
        <p:txBody>
          <a:bodyPr/>
          <a:lstStyle>
            <a:lvl1pPr marL="0" indent="0" algn="l">
              <a:lnSpc>
                <a:spcPts val="2400"/>
              </a:lnSpc>
              <a:spcAft>
                <a:spcPts val="0"/>
              </a:spcAft>
              <a:buNone/>
              <a:defRPr sz="1800" b="0" i="0">
                <a:solidFill>
                  <a:schemeClr val="accent6"/>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4522" y="6265863"/>
            <a:ext cx="3965553" cy="285750"/>
          </a:xfrm>
        </p:spPr>
        <p:txBody>
          <a:bodyPr/>
          <a:lstStyle>
            <a:lvl1pPr>
              <a:lnSpc>
                <a:spcPts val="2200"/>
              </a:lnSpc>
              <a:spcAft>
                <a:spcPts val="0"/>
              </a:spcAft>
              <a:defRPr sz="1800" b="0" i="0">
                <a:solidFill>
                  <a:schemeClr val="accent6"/>
                </a:solidFill>
                <a:latin typeface="+mn-lt"/>
              </a:defRPr>
            </a:lvl1pPr>
          </a:lstStyle>
          <a:p>
            <a:pPr lvl="0"/>
            <a:r>
              <a:rPr lang="en-US"/>
              <a:t>Click to edit Master text styles</a:t>
            </a:r>
          </a:p>
        </p:txBody>
      </p:sp>
      <p:sp>
        <p:nvSpPr>
          <p:cNvPr id="9" name="Picture Placeholder 6"/>
          <p:cNvSpPr>
            <a:spLocks noGrp="1"/>
          </p:cNvSpPr>
          <p:nvPr>
            <p:ph type="pic" sz="quarter" idx="12"/>
          </p:nvPr>
        </p:nvSpPr>
        <p:spPr>
          <a:xfrm>
            <a:off x="4581526" y="0"/>
            <a:ext cx="4562474"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dirty="0"/>
              <a:t>Click icon to add picture</a:t>
            </a:r>
          </a:p>
        </p:txBody>
      </p:sp>
    </p:spTree>
    <p:extLst>
      <p:ext uri="{BB962C8B-B14F-4D97-AF65-F5344CB8AC3E}">
        <p14:creationId xmlns:p14="http://schemas.microsoft.com/office/powerpoint/2010/main" val="1890543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Subheadin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p>
            <a:r>
              <a:rPr lang="en-US"/>
              <a:t>Click to edit Master title style</a:t>
            </a:r>
            <a:endParaRPr lang="en-GB"/>
          </a:p>
        </p:txBody>
      </p:sp>
      <p:sp>
        <p:nvSpPr>
          <p:cNvPr id="5" name="Text Placeholder 4"/>
          <p:cNvSpPr>
            <a:spLocks noGrp="1"/>
          </p:cNvSpPr>
          <p:nvPr>
            <p:ph type="body" sz="quarter" idx="10"/>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8E766E4C-884F-4F75-8CB1-2F1DA85AECED}"/>
              </a:ext>
            </a:extLst>
          </p:cNvPr>
          <p:cNvSpPr>
            <a:spLocks noGrp="1"/>
          </p:cNvSpPr>
          <p:nvPr>
            <p:ph type="sldNum" sz="quarter" idx="11"/>
          </p:nvPr>
        </p:nvSpPr>
        <p:spPr/>
        <p:txBody>
          <a:bodyPr/>
          <a:lstStyle>
            <a:lvl1pPr>
              <a:defRPr/>
            </a:lvl1pPr>
          </a:lstStyle>
          <a:p>
            <a:fld id="{0621EED7-E6E1-44CF-91EA-634894E46F6D}" type="slidenum">
              <a:rPr lang="en-GB" altLang="en-US"/>
              <a:pPr/>
              <a:t>‹#›</a:t>
            </a:fld>
            <a:endParaRPr lang="en-GB" altLang="en-US"/>
          </a:p>
        </p:txBody>
      </p:sp>
    </p:spTree>
    <p:extLst>
      <p:ext uri="{BB962C8B-B14F-4D97-AF65-F5344CB8AC3E}">
        <p14:creationId xmlns:p14="http://schemas.microsoft.com/office/powerpoint/2010/main" val="2807748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More to Learn">
    <p:bg>
      <p:bgPr>
        <a:solidFill>
          <a:schemeClr val="tx2"/>
        </a:solid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E37A4AE-8CE8-4BEE-AE52-6A304C16AA07}"/>
              </a:ext>
            </a:extLst>
          </p:cNvPr>
          <p:cNvPicPr>
            <a:picLocks noChangeAspect="1"/>
          </p:cNvPicPr>
          <p:nvPr userDrawn="1"/>
        </p:nvPicPr>
        <p:blipFill>
          <a:blip r:embed="rId2">
            <a:extLst>
              <a:ext uri="{28A0092B-C50C-407E-A947-70E740481C1C}">
                <a14:useLocalDpi xmlns:a14="http://schemas.microsoft.com/office/drawing/2010/main" val="0"/>
              </a:ext>
            </a:extLst>
          </a:blip>
          <a:srcRect t="5771" b="5310"/>
          <a:stretch>
            <a:fillRect/>
          </a:stretch>
        </p:blipFill>
        <p:spPr bwMode="auto">
          <a:xfrm>
            <a:off x="889000" y="0"/>
            <a:ext cx="7550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33624" y="2728867"/>
            <a:ext cx="4656675" cy="985884"/>
          </a:xfrm>
        </p:spPr>
        <p:txBody>
          <a:bodyPr anchor="b"/>
          <a:lstStyle>
            <a:lvl1pPr algn="ctr">
              <a:lnSpc>
                <a:spcPts val="4000"/>
              </a:lnSpc>
              <a:defRPr sz="3400" i="0">
                <a:solidFill>
                  <a:schemeClr val="tx1"/>
                </a:solidFill>
                <a:latin typeface="+mj-lt"/>
              </a:defRPr>
            </a:lvl1pPr>
          </a:lstStyle>
          <a:p>
            <a:r>
              <a:rPr lang="en-US"/>
              <a:t>Click to edit Master title style</a:t>
            </a:r>
            <a:endParaRPr lang="en-GB"/>
          </a:p>
        </p:txBody>
      </p:sp>
      <p:sp>
        <p:nvSpPr>
          <p:cNvPr id="7" name="Text Placeholder 6"/>
          <p:cNvSpPr>
            <a:spLocks noGrp="1"/>
          </p:cNvSpPr>
          <p:nvPr>
            <p:ph type="body" sz="quarter" idx="10"/>
          </p:nvPr>
        </p:nvSpPr>
        <p:spPr>
          <a:xfrm>
            <a:off x="2343150" y="3829050"/>
            <a:ext cx="4743450" cy="638175"/>
          </a:xfrm>
        </p:spPr>
        <p:txBody>
          <a:bodyPr/>
          <a:lstStyle>
            <a:lvl1pPr algn="ctr">
              <a:lnSpc>
                <a:spcPts val="2100"/>
              </a:lnSpc>
              <a:defRPr>
                <a:solidFill>
                  <a:schemeClr val="tx2"/>
                </a:solidFill>
              </a:defRPr>
            </a:lvl1pPr>
            <a:lvl2pPr marL="0" indent="0" algn="ctr">
              <a:lnSpc>
                <a:spcPts val="2100"/>
              </a:lnSpc>
              <a:buNone/>
              <a:defRPr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13602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Final Slide Option1">
    <p:bg>
      <p:bgPr>
        <a:solidFill>
          <a:schemeClr val="tx2"/>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75FAA9C1-D93D-4E3C-A324-DE00EFE830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00363" y="3559175"/>
            <a:ext cx="338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351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Final Slide Option2">
    <p:bg>
      <p:bgPr>
        <a:solidFill>
          <a:srgbClr val="D4EAE4"/>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6E4D1316-210D-43CE-B882-0499A42C26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00363" y="3559175"/>
            <a:ext cx="338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6473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Final Slide Option3">
    <p:bg>
      <p:bgPr>
        <a:solidFill>
          <a:srgbClr val="505759"/>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4F7D049B-9F42-48BF-A376-46AB9F506C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00363" y="3559175"/>
            <a:ext cx="338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523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tx2"/>
        </a:solid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3A69543F-315F-4E3F-8CFD-738D92F09A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75" y="409575"/>
            <a:ext cx="11445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47675" y="1680064"/>
            <a:ext cx="3683000" cy="2244236"/>
          </a:xfrm>
        </p:spPr>
        <p:txBody>
          <a:bodyPr/>
          <a:lstStyle>
            <a:lvl1pPr algn="l">
              <a:lnSpc>
                <a:spcPts val="4200"/>
              </a:lnSpc>
              <a:defRPr sz="3600" spc="20" baseline="0">
                <a:solidFill>
                  <a:schemeClr val="accent6"/>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7675" y="4057650"/>
            <a:ext cx="3397250" cy="1466850"/>
          </a:xfrm>
        </p:spPr>
        <p:txBody>
          <a:bodyPr/>
          <a:lstStyle>
            <a:lvl1pPr marL="0" indent="0" algn="l">
              <a:lnSpc>
                <a:spcPts val="2400"/>
              </a:lnSpc>
              <a:spcAft>
                <a:spcPts val="0"/>
              </a:spcAft>
              <a:buNone/>
              <a:defRPr sz="1800" b="0" i="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7675" y="6265863"/>
            <a:ext cx="3962400" cy="285750"/>
          </a:xfrm>
        </p:spPr>
        <p:txBody>
          <a:bodyPr/>
          <a:lstStyle>
            <a:lvl1pPr>
              <a:lnSpc>
                <a:spcPts val="2200"/>
              </a:lnSpc>
              <a:spcAft>
                <a:spcPts val="0"/>
              </a:spcAft>
              <a:defRPr sz="180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p:nvPr>
        </p:nvSpPr>
        <p:spPr>
          <a:xfrm>
            <a:off x="4581524" y="0"/>
            <a:ext cx="4562475" cy="6858000"/>
          </a:xfrm>
          <a:solidFill>
            <a:srgbClr val="BBBBBB"/>
          </a:solidFill>
        </p:spPr>
        <p:txBody>
          <a:bodyPr tIns="2592000" rtlCol="0">
            <a:noAutofit/>
          </a:bodyPr>
          <a:lstStyle>
            <a:lvl1pPr algn="ctr">
              <a:defRPr sz="1100"/>
            </a:lvl1pPr>
          </a:lstStyle>
          <a:p>
            <a:pPr lvl="0"/>
            <a:r>
              <a:rPr lang="en-US" noProof="0" dirty="0"/>
              <a:t>Click icon to add picture</a:t>
            </a:r>
          </a:p>
        </p:txBody>
      </p:sp>
    </p:spTree>
    <p:extLst>
      <p:ext uri="{BB962C8B-B14F-4D97-AF65-F5344CB8AC3E}">
        <p14:creationId xmlns:p14="http://schemas.microsoft.com/office/powerpoint/2010/main" val="804089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2">
    <p:bg>
      <p:bgPr>
        <a:solidFill>
          <a:srgbClr val="D4EAE4"/>
        </a:solid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E8FDA03B-836F-4792-AB2D-F17D298227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75" y="409575"/>
            <a:ext cx="1144588"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47675" y="1681200"/>
            <a:ext cx="3733800" cy="2063261"/>
          </a:xfrm>
        </p:spPr>
        <p:txBody>
          <a:bodyPr/>
          <a:lstStyle>
            <a:lvl1pPr algn="l">
              <a:lnSpc>
                <a:spcPts val="4200"/>
              </a:lnSpc>
              <a:defRPr sz="3600" spc="20" baseline="0">
                <a:solidFill>
                  <a:schemeClr val="tx2"/>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6400" y="4057200"/>
            <a:ext cx="3444109" cy="1130791"/>
          </a:xfrm>
        </p:spPr>
        <p:txBody>
          <a:bodyPr/>
          <a:lstStyle>
            <a:lvl1pPr marL="0" indent="0" algn="l">
              <a:lnSpc>
                <a:spcPts val="2400"/>
              </a:lnSpc>
              <a:spcAft>
                <a:spcPts val="0"/>
              </a:spcAft>
              <a:buNone/>
              <a:defRPr sz="1800" b="0" i="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4522" y="6265863"/>
            <a:ext cx="3965553" cy="285750"/>
          </a:xfrm>
        </p:spPr>
        <p:txBody>
          <a:bodyPr/>
          <a:lstStyle>
            <a:lvl1pPr>
              <a:lnSpc>
                <a:spcPts val="2200"/>
              </a:lnSpc>
              <a:spcAft>
                <a:spcPts val="0"/>
              </a:spcAft>
              <a:defRPr sz="1800" b="0" i="0">
                <a:solidFill>
                  <a:schemeClr val="tx2"/>
                </a:solidFill>
                <a:latin typeface="+mn-lt"/>
              </a:defRPr>
            </a:lvl1pPr>
          </a:lstStyle>
          <a:p>
            <a:pPr lvl="0"/>
            <a:r>
              <a:rPr lang="en-US"/>
              <a:t>Click to edit Master text styles</a:t>
            </a:r>
          </a:p>
        </p:txBody>
      </p:sp>
      <p:sp>
        <p:nvSpPr>
          <p:cNvPr id="9" name="Picture Placeholder 6"/>
          <p:cNvSpPr>
            <a:spLocks noGrp="1"/>
          </p:cNvSpPr>
          <p:nvPr>
            <p:ph type="pic" sz="quarter" idx="12"/>
          </p:nvPr>
        </p:nvSpPr>
        <p:spPr>
          <a:xfrm>
            <a:off x="4581524" y="0"/>
            <a:ext cx="4562475"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dirty="0"/>
              <a:t>Click icon to add picture</a:t>
            </a:r>
          </a:p>
        </p:txBody>
      </p:sp>
    </p:spTree>
    <p:extLst>
      <p:ext uri="{BB962C8B-B14F-4D97-AF65-F5344CB8AC3E}">
        <p14:creationId xmlns:p14="http://schemas.microsoft.com/office/powerpoint/2010/main" val="656584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3">
    <p:bg>
      <p:bgPr>
        <a:solidFill>
          <a:srgbClr val="505759"/>
        </a:solid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EC6748D1-6286-416A-BA24-ADFA68338C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75" y="409575"/>
            <a:ext cx="11445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47675" y="1681200"/>
            <a:ext cx="3733800" cy="1977536"/>
          </a:xfrm>
        </p:spPr>
        <p:txBody>
          <a:bodyPr/>
          <a:lstStyle>
            <a:lvl1pPr algn="l">
              <a:lnSpc>
                <a:spcPts val="4200"/>
              </a:lnSpc>
              <a:defRPr sz="3600" spc="20" baseline="0">
                <a:solidFill>
                  <a:schemeClr val="bg1"/>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6400" y="4057200"/>
            <a:ext cx="3444109" cy="1130791"/>
          </a:xfrm>
        </p:spPr>
        <p:txBody>
          <a:bodyPr/>
          <a:lstStyle>
            <a:lvl1pPr marL="0" indent="0" algn="l">
              <a:lnSpc>
                <a:spcPts val="2400"/>
              </a:lnSpc>
              <a:spcAft>
                <a:spcPts val="0"/>
              </a:spcAft>
              <a:buNone/>
              <a:defRPr sz="1800" b="0" i="0">
                <a:solidFill>
                  <a:schemeClr val="accent6"/>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4522" y="6265863"/>
            <a:ext cx="3965553" cy="285750"/>
          </a:xfrm>
        </p:spPr>
        <p:txBody>
          <a:bodyPr/>
          <a:lstStyle>
            <a:lvl1pPr>
              <a:lnSpc>
                <a:spcPts val="2200"/>
              </a:lnSpc>
              <a:spcAft>
                <a:spcPts val="0"/>
              </a:spcAft>
              <a:defRPr sz="1800" b="0" i="0">
                <a:solidFill>
                  <a:schemeClr val="accent6"/>
                </a:solidFill>
                <a:latin typeface="+mn-lt"/>
              </a:defRPr>
            </a:lvl1pPr>
          </a:lstStyle>
          <a:p>
            <a:pPr lvl="0"/>
            <a:r>
              <a:rPr lang="en-US"/>
              <a:t>Click to edit Master text styles</a:t>
            </a:r>
          </a:p>
        </p:txBody>
      </p:sp>
      <p:sp>
        <p:nvSpPr>
          <p:cNvPr id="9" name="Picture Placeholder 6"/>
          <p:cNvSpPr>
            <a:spLocks noGrp="1"/>
          </p:cNvSpPr>
          <p:nvPr>
            <p:ph type="pic" sz="quarter" idx="12"/>
          </p:nvPr>
        </p:nvSpPr>
        <p:spPr>
          <a:xfrm>
            <a:off x="4581526" y="0"/>
            <a:ext cx="4562474"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dirty="0"/>
              <a:t>Click icon to add picture</a:t>
            </a:r>
          </a:p>
        </p:txBody>
      </p:sp>
    </p:spTree>
    <p:extLst>
      <p:ext uri="{BB962C8B-B14F-4D97-AF65-F5344CB8AC3E}">
        <p14:creationId xmlns:p14="http://schemas.microsoft.com/office/powerpoint/2010/main" val="364832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E9167F0-52A2-43EE-B055-757CDD64C798}"/>
              </a:ext>
            </a:extLst>
          </p:cNvPr>
          <p:cNvCxnSpPr/>
          <p:nvPr userDrawn="1"/>
        </p:nvCxnSpPr>
        <p:spPr>
          <a:xfrm>
            <a:off x="8464550" y="6503988"/>
            <a:ext cx="0" cy="8731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485824" y="1332225"/>
            <a:ext cx="4334326" cy="393450"/>
          </a:xfrm>
        </p:spPr>
        <p:txBody>
          <a:bodyPr anchor="b"/>
          <a:lstStyle>
            <a:lvl1pPr>
              <a:lnSpc>
                <a:spcPts val="2800"/>
              </a:lnSpc>
              <a:defRPr sz="2600"/>
            </a:lvl1pPr>
          </a:lstStyle>
          <a:p>
            <a:r>
              <a:rPr lang="en-US"/>
              <a:t>Click to edit Master title style</a:t>
            </a:r>
            <a:endParaRPr lang="en-GB"/>
          </a:p>
        </p:txBody>
      </p:sp>
      <p:sp>
        <p:nvSpPr>
          <p:cNvPr id="5" name="Text Placeholder 4"/>
          <p:cNvSpPr>
            <a:spLocks noGrp="1"/>
          </p:cNvSpPr>
          <p:nvPr>
            <p:ph type="body" sz="quarter" idx="10"/>
          </p:nvPr>
        </p:nvSpPr>
        <p:spPr>
          <a:xfrm>
            <a:off x="4508500" y="2000250"/>
            <a:ext cx="4102100" cy="3113088"/>
          </a:xfrm>
        </p:spPr>
        <p:txBody>
          <a:bodyPr/>
          <a:lstStyle>
            <a:lvl1pPr marL="428625" indent="-428625">
              <a:lnSpc>
                <a:spcPts val="1800"/>
              </a:lnSpc>
              <a:spcAft>
                <a:spcPts val="600"/>
              </a:spcAft>
              <a:tabLst>
                <a:tab pos="409575" algn="l"/>
              </a:tabLst>
              <a:defRPr sz="1600">
                <a:solidFill>
                  <a:schemeClr val="tx2"/>
                </a:solidFill>
              </a:defRPr>
            </a:lvl1pPr>
            <a:lvl2pPr>
              <a:lnSpc>
                <a:spcPts val="1800"/>
              </a:lnSpc>
              <a:spcAft>
                <a:spcPts val="0"/>
              </a:spcAft>
              <a:defRPr sz="1600">
                <a:solidFill>
                  <a:schemeClr val="tx2"/>
                </a:solidFill>
              </a:defRPr>
            </a:lvl2pPr>
          </a:lstStyle>
          <a:p>
            <a:pPr lvl="0"/>
            <a:r>
              <a:rPr lang="en-US"/>
              <a:t>Click to edit Master text styles</a:t>
            </a:r>
          </a:p>
        </p:txBody>
      </p:sp>
      <p:sp>
        <p:nvSpPr>
          <p:cNvPr id="8" name="Picture Placeholder 6"/>
          <p:cNvSpPr>
            <a:spLocks noGrp="1"/>
          </p:cNvSpPr>
          <p:nvPr>
            <p:ph type="pic" sz="quarter" idx="12"/>
          </p:nvPr>
        </p:nvSpPr>
        <p:spPr>
          <a:xfrm>
            <a:off x="1" y="0"/>
            <a:ext cx="3876674"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dirty="0"/>
              <a:t>Click icon to add picture</a:t>
            </a:r>
          </a:p>
        </p:txBody>
      </p:sp>
      <p:sp>
        <p:nvSpPr>
          <p:cNvPr id="7" name="Slide Number Placeholder 5">
            <a:extLst>
              <a:ext uri="{FF2B5EF4-FFF2-40B4-BE49-F238E27FC236}">
                <a16:creationId xmlns:a16="http://schemas.microsoft.com/office/drawing/2014/main" id="{04CAE0D7-7785-4338-8284-1133FE94E6D1}"/>
              </a:ext>
            </a:extLst>
          </p:cNvPr>
          <p:cNvSpPr>
            <a:spLocks noGrp="1"/>
          </p:cNvSpPr>
          <p:nvPr>
            <p:ph type="sldNum" sz="quarter" idx="13"/>
          </p:nvPr>
        </p:nvSpPr>
        <p:spPr/>
        <p:txBody>
          <a:bodyPr/>
          <a:lstStyle>
            <a:lvl1pPr>
              <a:defRPr/>
            </a:lvl1pPr>
          </a:lstStyle>
          <a:p>
            <a:fld id="{24A33AB3-F7D2-46DA-9254-E88F1B8333B1}" type="slidenum">
              <a:rPr lang="en-GB" altLang="en-US"/>
              <a:pPr/>
              <a:t>‹#›</a:t>
            </a:fld>
            <a:endParaRPr lang="en-GB" altLang="en-US"/>
          </a:p>
        </p:txBody>
      </p:sp>
    </p:spTree>
    <p:extLst>
      <p:ext uri="{BB962C8B-B14F-4D97-AF65-F5344CB8AC3E}">
        <p14:creationId xmlns:p14="http://schemas.microsoft.com/office/powerpoint/2010/main" val="23148651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Introduction">
    <p:bg>
      <p:bgPr>
        <a:solidFill>
          <a:schemeClr val="tx2"/>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CB7C84E4-69CF-4ED7-8100-7D9F9EC5E1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063" y="6375400"/>
            <a:ext cx="92868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0" y="418050"/>
            <a:ext cx="3587751" cy="1144958"/>
          </a:xfrm>
        </p:spPr>
        <p:txBody>
          <a:bodyPr/>
          <a:lstStyle>
            <a:lvl1pPr>
              <a:lnSpc>
                <a:spcPts val="4000"/>
              </a:lnSpc>
              <a:defRPr sz="3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52450" y="2085974"/>
            <a:ext cx="3533776" cy="3124201"/>
          </a:xfrm>
        </p:spPr>
        <p:txBody>
          <a:bodyPr/>
          <a:lstStyle>
            <a:lvl1pPr marL="0" indent="0">
              <a:lnSpc>
                <a:spcPts val="2000"/>
              </a:lnSpc>
              <a:spcAft>
                <a:spcPts val="0"/>
              </a:spcAft>
              <a:buClr>
                <a:schemeClr val="tx1"/>
              </a:buClr>
              <a:buFont typeface="Arial" panose="020B0604020202020204" pitchFamily="34" charset="0"/>
              <a:buNone/>
              <a:defRPr sz="1600" b="0" i="0" kern="0" baseline="0">
                <a:solidFill>
                  <a:schemeClr val="bg1"/>
                </a:solidFill>
                <a:latin typeface="+mn-lt"/>
              </a:defRPr>
            </a:lvl1pPr>
            <a:lvl2pPr marL="0" indent="0">
              <a:lnSpc>
                <a:spcPts val="1600"/>
              </a:lnSpc>
              <a:spcBef>
                <a:spcPts val="1701"/>
              </a:spcBef>
              <a:spcAft>
                <a:spcPts val="0"/>
              </a:spcAft>
              <a:defRPr sz="1200" i="1">
                <a:solidFill>
                  <a:schemeClr val="bg1"/>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p:nvPr>
        </p:nvSpPr>
        <p:spPr>
          <a:xfrm>
            <a:off x="4581525" y="0"/>
            <a:ext cx="4562475"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dirty="0"/>
              <a:t>Click icon to add picture</a:t>
            </a:r>
          </a:p>
        </p:txBody>
      </p:sp>
    </p:spTree>
    <p:extLst>
      <p:ext uri="{BB962C8B-B14F-4D97-AF65-F5344CB8AC3E}">
        <p14:creationId xmlns:p14="http://schemas.microsoft.com/office/powerpoint/2010/main" val="64534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FAF4123-7378-49CA-96BA-34332C29B12E}"/>
              </a:ext>
            </a:extLst>
          </p:cNvPr>
          <p:cNvCxnSpPr/>
          <p:nvPr userDrawn="1"/>
        </p:nvCxnSpPr>
        <p:spPr>
          <a:xfrm>
            <a:off x="8464550" y="6503988"/>
            <a:ext cx="0" cy="8731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485824" y="1332225"/>
            <a:ext cx="4334326" cy="393450"/>
          </a:xfrm>
        </p:spPr>
        <p:txBody>
          <a:bodyPr anchor="b"/>
          <a:lstStyle>
            <a:lvl1pPr>
              <a:lnSpc>
                <a:spcPts val="2800"/>
              </a:lnSpc>
              <a:defRPr sz="2600"/>
            </a:lvl1pPr>
          </a:lstStyle>
          <a:p>
            <a:r>
              <a:rPr lang="en-US"/>
              <a:t>Click to edit Master title style</a:t>
            </a:r>
            <a:endParaRPr lang="en-GB"/>
          </a:p>
        </p:txBody>
      </p:sp>
      <p:sp>
        <p:nvSpPr>
          <p:cNvPr id="5" name="Text Placeholder 4"/>
          <p:cNvSpPr>
            <a:spLocks noGrp="1"/>
          </p:cNvSpPr>
          <p:nvPr>
            <p:ph type="body" sz="quarter" idx="10"/>
          </p:nvPr>
        </p:nvSpPr>
        <p:spPr>
          <a:xfrm>
            <a:off x="4508500" y="2000250"/>
            <a:ext cx="4102100" cy="3113088"/>
          </a:xfrm>
        </p:spPr>
        <p:txBody>
          <a:bodyPr/>
          <a:lstStyle>
            <a:lvl1pPr marL="428625" indent="-428625">
              <a:lnSpc>
                <a:spcPts val="1800"/>
              </a:lnSpc>
              <a:spcAft>
                <a:spcPts val="600"/>
              </a:spcAft>
              <a:tabLst>
                <a:tab pos="409575" algn="l"/>
              </a:tabLst>
              <a:defRPr sz="1600">
                <a:solidFill>
                  <a:schemeClr val="tx2"/>
                </a:solidFill>
              </a:defRPr>
            </a:lvl1pPr>
            <a:lvl2pPr>
              <a:lnSpc>
                <a:spcPts val="1800"/>
              </a:lnSpc>
              <a:spcAft>
                <a:spcPts val="0"/>
              </a:spcAft>
              <a:defRPr sz="1600">
                <a:solidFill>
                  <a:schemeClr val="tx2"/>
                </a:solidFill>
              </a:defRPr>
            </a:lvl2pPr>
          </a:lstStyle>
          <a:p>
            <a:pPr lvl="0"/>
            <a:r>
              <a:rPr lang="en-US"/>
              <a:t>Click to edit Master text styles</a:t>
            </a:r>
          </a:p>
        </p:txBody>
      </p:sp>
      <p:sp>
        <p:nvSpPr>
          <p:cNvPr id="8" name="Picture Placeholder 6"/>
          <p:cNvSpPr>
            <a:spLocks noGrp="1"/>
          </p:cNvSpPr>
          <p:nvPr>
            <p:ph type="pic" sz="quarter" idx="12"/>
          </p:nvPr>
        </p:nvSpPr>
        <p:spPr>
          <a:xfrm>
            <a:off x="1" y="0"/>
            <a:ext cx="3876674"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dirty="0"/>
              <a:t>Click icon to add picture</a:t>
            </a:r>
          </a:p>
        </p:txBody>
      </p:sp>
      <p:sp>
        <p:nvSpPr>
          <p:cNvPr id="7" name="Slide Number Placeholder 5">
            <a:extLst>
              <a:ext uri="{FF2B5EF4-FFF2-40B4-BE49-F238E27FC236}">
                <a16:creationId xmlns:a16="http://schemas.microsoft.com/office/drawing/2014/main" id="{939761B8-D65E-4821-B9B8-1450B53BB209}"/>
              </a:ext>
            </a:extLst>
          </p:cNvPr>
          <p:cNvSpPr>
            <a:spLocks noGrp="1"/>
          </p:cNvSpPr>
          <p:nvPr>
            <p:ph type="sldNum" sz="quarter" idx="13"/>
          </p:nvPr>
        </p:nvSpPr>
        <p:spPr/>
        <p:txBody>
          <a:bodyPr/>
          <a:lstStyle>
            <a:lvl1pPr>
              <a:defRPr/>
            </a:lvl1pPr>
          </a:lstStyle>
          <a:p>
            <a:fld id="{E662F840-BA8F-464A-9F75-14C3FEB2DEE9}" type="slidenum">
              <a:rPr lang="en-GB" altLang="en-US"/>
              <a:pPr/>
              <a:t>‹#›</a:t>
            </a:fld>
            <a:endParaRPr lang="en-GB" altLang="en-US"/>
          </a:p>
        </p:txBody>
      </p:sp>
    </p:spTree>
    <p:extLst>
      <p:ext uri="{BB962C8B-B14F-4D97-AF65-F5344CB8AC3E}">
        <p14:creationId xmlns:p14="http://schemas.microsoft.com/office/powerpoint/2010/main" val="2372621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Option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B8ED463B-A49D-4EAB-BB35-F4D6A07DB00F}"/>
              </a:ext>
            </a:extLst>
          </p:cNvPr>
          <p:cNvSpPr>
            <a:spLocks/>
          </p:cNvSpPr>
          <p:nvPr userDrawn="1"/>
        </p:nvSpPr>
        <p:spPr bwMode="auto">
          <a:xfrm>
            <a:off x="1971675" y="784225"/>
            <a:ext cx="5210175" cy="5422900"/>
          </a:xfrm>
          <a:custGeom>
            <a:avLst/>
            <a:gdLst>
              <a:gd name="T0" fmla="*/ 2147483647 w 1453"/>
              <a:gd name="T1" fmla="*/ 2147483647 h 1512"/>
              <a:gd name="T2" fmla="*/ 2147483647 w 1453"/>
              <a:gd name="T3" fmla="*/ 2147483647 h 1512"/>
              <a:gd name="T4" fmla="*/ 2147483647 w 1453"/>
              <a:gd name="T5" fmla="*/ 2147483647 h 1512"/>
              <a:gd name="T6" fmla="*/ 2147483647 w 1453"/>
              <a:gd name="T7" fmla="*/ 2147483647 h 1512"/>
              <a:gd name="T8" fmla="*/ 2147483647 w 1453"/>
              <a:gd name="T9" fmla="*/ 2147483647 h 1512"/>
              <a:gd name="T10" fmla="*/ 2147483647 w 1453"/>
              <a:gd name="T11" fmla="*/ 2147483647 h 1512"/>
              <a:gd name="T12" fmla="*/ 2147483647 w 1453"/>
              <a:gd name="T13" fmla="*/ 2147483647 h 1512"/>
              <a:gd name="T14" fmla="*/ 2147483647 w 1453"/>
              <a:gd name="T15" fmla="*/ 2147483647 h 1512"/>
              <a:gd name="T16" fmla="*/ 2147483647 w 1453"/>
              <a:gd name="T17" fmla="*/ 2147483647 h 1512"/>
              <a:gd name="T18" fmla="*/ 2147483647 w 1453"/>
              <a:gd name="T19" fmla="*/ 2147483647 h 1512"/>
              <a:gd name="T20" fmla="*/ 2147483647 w 1453"/>
              <a:gd name="T21" fmla="*/ 2147483647 h 1512"/>
              <a:gd name="T22" fmla="*/ 2147483647 w 1453"/>
              <a:gd name="T23" fmla="*/ 2147483647 h 1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2431050" y="2973675"/>
            <a:ext cx="4284000" cy="1044000"/>
          </a:xfrm>
        </p:spPr>
        <p:txBody>
          <a:bodyPr anchor="ctr"/>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228009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Option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DA9C9C4F-4E3C-4E01-A791-913B0CDC0E70}"/>
              </a:ext>
            </a:extLst>
          </p:cNvPr>
          <p:cNvSpPr>
            <a:spLocks/>
          </p:cNvSpPr>
          <p:nvPr userDrawn="1"/>
        </p:nvSpPr>
        <p:spPr bwMode="auto">
          <a:xfrm>
            <a:off x="1971675" y="784225"/>
            <a:ext cx="5210175" cy="5422900"/>
          </a:xfrm>
          <a:custGeom>
            <a:avLst/>
            <a:gdLst>
              <a:gd name="T0" fmla="*/ 2147483647 w 1453"/>
              <a:gd name="T1" fmla="*/ 2147483647 h 1512"/>
              <a:gd name="T2" fmla="*/ 2147483647 w 1453"/>
              <a:gd name="T3" fmla="*/ 2147483647 h 1512"/>
              <a:gd name="T4" fmla="*/ 2147483647 w 1453"/>
              <a:gd name="T5" fmla="*/ 2147483647 h 1512"/>
              <a:gd name="T6" fmla="*/ 2147483647 w 1453"/>
              <a:gd name="T7" fmla="*/ 2147483647 h 1512"/>
              <a:gd name="T8" fmla="*/ 2147483647 w 1453"/>
              <a:gd name="T9" fmla="*/ 2147483647 h 1512"/>
              <a:gd name="T10" fmla="*/ 2147483647 w 1453"/>
              <a:gd name="T11" fmla="*/ 2147483647 h 1512"/>
              <a:gd name="T12" fmla="*/ 2147483647 w 1453"/>
              <a:gd name="T13" fmla="*/ 2147483647 h 1512"/>
              <a:gd name="T14" fmla="*/ 2147483647 w 1453"/>
              <a:gd name="T15" fmla="*/ 2147483647 h 1512"/>
              <a:gd name="T16" fmla="*/ 2147483647 w 1453"/>
              <a:gd name="T17" fmla="*/ 2147483647 h 1512"/>
              <a:gd name="T18" fmla="*/ 2147483647 w 1453"/>
              <a:gd name="T19" fmla="*/ 2147483647 h 1512"/>
              <a:gd name="T20" fmla="*/ 2147483647 w 1453"/>
              <a:gd name="T21" fmla="*/ 2147483647 h 1512"/>
              <a:gd name="T22" fmla="*/ 2147483647 w 1453"/>
              <a:gd name="T23" fmla="*/ 2147483647 h 1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2430000" y="2973600"/>
            <a:ext cx="4284000" cy="1044000"/>
          </a:xfrm>
        </p:spPr>
        <p:txBody>
          <a:bodyPr anchor="ctr"/>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642270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Option 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84E935D1-8B95-4C09-B05B-CC9F07AA0BAC}"/>
              </a:ext>
            </a:extLst>
          </p:cNvPr>
          <p:cNvSpPr>
            <a:spLocks/>
          </p:cNvSpPr>
          <p:nvPr userDrawn="1"/>
        </p:nvSpPr>
        <p:spPr bwMode="auto">
          <a:xfrm>
            <a:off x="1971675" y="784225"/>
            <a:ext cx="5210175" cy="5422900"/>
          </a:xfrm>
          <a:custGeom>
            <a:avLst/>
            <a:gdLst>
              <a:gd name="T0" fmla="*/ 2147483647 w 1453"/>
              <a:gd name="T1" fmla="*/ 2147483647 h 1512"/>
              <a:gd name="T2" fmla="*/ 2147483647 w 1453"/>
              <a:gd name="T3" fmla="*/ 2147483647 h 1512"/>
              <a:gd name="T4" fmla="*/ 2147483647 w 1453"/>
              <a:gd name="T5" fmla="*/ 2147483647 h 1512"/>
              <a:gd name="T6" fmla="*/ 2147483647 w 1453"/>
              <a:gd name="T7" fmla="*/ 2147483647 h 1512"/>
              <a:gd name="T8" fmla="*/ 2147483647 w 1453"/>
              <a:gd name="T9" fmla="*/ 2147483647 h 1512"/>
              <a:gd name="T10" fmla="*/ 2147483647 w 1453"/>
              <a:gd name="T11" fmla="*/ 2147483647 h 1512"/>
              <a:gd name="T12" fmla="*/ 2147483647 w 1453"/>
              <a:gd name="T13" fmla="*/ 2147483647 h 1512"/>
              <a:gd name="T14" fmla="*/ 2147483647 w 1453"/>
              <a:gd name="T15" fmla="*/ 2147483647 h 1512"/>
              <a:gd name="T16" fmla="*/ 2147483647 w 1453"/>
              <a:gd name="T17" fmla="*/ 2147483647 h 1512"/>
              <a:gd name="T18" fmla="*/ 2147483647 w 1453"/>
              <a:gd name="T19" fmla="*/ 2147483647 h 1512"/>
              <a:gd name="T20" fmla="*/ 2147483647 w 1453"/>
              <a:gd name="T21" fmla="*/ 2147483647 h 1512"/>
              <a:gd name="T22" fmla="*/ 2147483647 w 1453"/>
              <a:gd name="T23" fmla="*/ 2147483647 h 1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2430000" y="2973600"/>
            <a:ext cx="4284000" cy="1044000"/>
          </a:xfrm>
        </p:spPr>
        <p:txBody>
          <a:bodyPr anchor="ctr"/>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651345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Option 4">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0816E989-0D7D-4F95-95CB-A354B0EC6173}"/>
              </a:ext>
            </a:extLst>
          </p:cNvPr>
          <p:cNvSpPr>
            <a:spLocks/>
          </p:cNvSpPr>
          <p:nvPr userDrawn="1"/>
        </p:nvSpPr>
        <p:spPr bwMode="auto">
          <a:xfrm>
            <a:off x="1971675" y="784225"/>
            <a:ext cx="5210175" cy="5422900"/>
          </a:xfrm>
          <a:custGeom>
            <a:avLst/>
            <a:gdLst>
              <a:gd name="T0" fmla="*/ 2147483647 w 1453"/>
              <a:gd name="T1" fmla="*/ 2147483647 h 1512"/>
              <a:gd name="T2" fmla="*/ 2147483647 w 1453"/>
              <a:gd name="T3" fmla="*/ 2147483647 h 1512"/>
              <a:gd name="T4" fmla="*/ 2147483647 w 1453"/>
              <a:gd name="T5" fmla="*/ 2147483647 h 1512"/>
              <a:gd name="T6" fmla="*/ 2147483647 w 1453"/>
              <a:gd name="T7" fmla="*/ 2147483647 h 1512"/>
              <a:gd name="T8" fmla="*/ 2147483647 w 1453"/>
              <a:gd name="T9" fmla="*/ 2147483647 h 1512"/>
              <a:gd name="T10" fmla="*/ 2147483647 w 1453"/>
              <a:gd name="T11" fmla="*/ 2147483647 h 1512"/>
              <a:gd name="T12" fmla="*/ 2147483647 w 1453"/>
              <a:gd name="T13" fmla="*/ 2147483647 h 1512"/>
              <a:gd name="T14" fmla="*/ 2147483647 w 1453"/>
              <a:gd name="T15" fmla="*/ 2147483647 h 1512"/>
              <a:gd name="T16" fmla="*/ 2147483647 w 1453"/>
              <a:gd name="T17" fmla="*/ 2147483647 h 1512"/>
              <a:gd name="T18" fmla="*/ 2147483647 w 1453"/>
              <a:gd name="T19" fmla="*/ 2147483647 h 1512"/>
              <a:gd name="T20" fmla="*/ 2147483647 w 1453"/>
              <a:gd name="T21" fmla="*/ 2147483647 h 1512"/>
              <a:gd name="T22" fmla="*/ 2147483647 w 1453"/>
              <a:gd name="T23" fmla="*/ 2147483647 h 1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2430000" y="2973600"/>
            <a:ext cx="4284000" cy="1044000"/>
          </a:xfrm>
        </p:spPr>
        <p:txBody>
          <a:bodyPr anchor="ctr"/>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8964803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Option 5">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92F0193A-FE5A-4C5D-B306-B6A5765DF10D}"/>
              </a:ext>
            </a:extLst>
          </p:cNvPr>
          <p:cNvSpPr>
            <a:spLocks/>
          </p:cNvSpPr>
          <p:nvPr userDrawn="1"/>
        </p:nvSpPr>
        <p:spPr bwMode="auto">
          <a:xfrm>
            <a:off x="1971675" y="784225"/>
            <a:ext cx="5210175" cy="5422900"/>
          </a:xfrm>
          <a:custGeom>
            <a:avLst/>
            <a:gdLst>
              <a:gd name="T0" fmla="*/ 2147483647 w 1453"/>
              <a:gd name="T1" fmla="*/ 2147483647 h 1512"/>
              <a:gd name="T2" fmla="*/ 2147483647 w 1453"/>
              <a:gd name="T3" fmla="*/ 2147483647 h 1512"/>
              <a:gd name="T4" fmla="*/ 2147483647 w 1453"/>
              <a:gd name="T5" fmla="*/ 2147483647 h 1512"/>
              <a:gd name="T6" fmla="*/ 2147483647 w 1453"/>
              <a:gd name="T7" fmla="*/ 2147483647 h 1512"/>
              <a:gd name="T8" fmla="*/ 2147483647 w 1453"/>
              <a:gd name="T9" fmla="*/ 2147483647 h 1512"/>
              <a:gd name="T10" fmla="*/ 2147483647 w 1453"/>
              <a:gd name="T11" fmla="*/ 2147483647 h 1512"/>
              <a:gd name="T12" fmla="*/ 2147483647 w 1453"/>
              <a:gd name="T13" fmla="*/ 2147483647 h 1512"/>
              <a:gd name="T14" fmla="*/ 2147483647 w 1453"/>
              <a:gd name="T15" fmla="*/ 2147483647 h 1512"/>
              <a:gd name="T16" fmla="*/ 2147483647 w 1453"/>
              <a:gd name="T17" fmla="*/ 2147483647 h 1512"/>
              <a:gd name="T18" fmla="*/ 2147483647 w 1453"/>
              <a:gd name="T19" fmla="*/ 2147483647 h 1512"/>
              <a:gd name="T20" fmla="*/ 2147483647 w 1453"/>
              <a:gd name="T21" fmla="*/ 2147483647 h 1512"/>
              <a:gd name="T22" fmla="*/ 2147483647 w 1453"/>
              <a:gd name="T23" fmla="*/ 2147483647 h 1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2430000" y="2973600"/>
            <a:ext cx="4284000" cy="1044000"/>
          </a:xfrm>
        </p:spPr>
        <p:txBody>
          <a:bodyPr anchor="ctr"/>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38769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Option 6">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C9FFF3BD-4E8F-4A4E-9AB9-E1DBA2E97D93}"/>
              </a:ext>
            </a:extLst>
          </p:cNvPr>
          <p:cNvSpPr>
            <a:spLocks/>
          </p:cNvSpPr>
          <p:nvPr userDrawn="1"/>
        </p:nvSpPr>
        <p:spPr bwMode="auto">
          <a:xfrm>
            <a:off x="1971675" y="784225"/>
            <a:ext cx="5210175" cy="5422900"/>
          </a:xfrm>
          <a:custGeom>
            <a:avLst/>
            <a:gdLst>
              <a:gd name="T0" fmla="*/ 2147483647 w 1453"/>
              <a:gd name="T1" fmla="*/ 2147483647 h 1512"/>
              <a:gd name="T2" fmla="*/ 2147483647 w 1453"/>
              <a:gd name="T3" fmla="*/ 2147483647 h 1512"/>
              <a:gd name="T4" fmla="*/ 2147483647 w 1453"/>
              <a:gd name="T5" fmla="*/ 2147483647 h 1512"/>
              <a:gd name="T6" fmla="*/ 2147483647 w 1453"/>
              <a:gd name="T7" fmla="*/ 2147483647 h 1512"/>
              <a:gd name="T8" fmla="*/ 2147483647 w 1453"/>
              <a:gd name="T9" fmla="*/ 2147483647 h 1512"/>
              <a:gd name="T10" fmla="*/ 2147483647 w 1453"/>
              <a:gd name="T11" fmla="*/ 2147483647 h 1512"/>
              <a:gd name="T12" fmla="*/ 2147483647 w 1453"/>
              <a:gd name="T13" fmla="*/ 2147483647 h 1512"/>
              <a:gd name="T14" fmla="*/ 2147483647 w 1453"/>
              <a:gd name="T15" fmla="*/ 2147483647 h 1512"/>
              <a:gd name="T16" fmla="*/ 2147483647 w 1453"/>
              <a:gd name="T17" fmla="*/ 2147483647 h 1512"/>
              <a:gd name="T18" fmla="*/ 2147483647 w 1453"/>
              <a:gd name="T19" fmla="*/ 2147483647 h 1512"/>
              <a:gd name="T20" fmla="*/ 2147483647 w 1453"/>
              <a:gd name="T21" fmla="*/ 2147483647 h 1512"/>
              <a:gd name="T22" fmla="*/ 2147483647 w 1453"/>
              <a:gd name="T23" fmla="*/ 2147483647 h 1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2430000" y="2973600"/>
            <a:ext cx="4284000" cy="1044000"/>
          </a:xfrm>
        </p:spPr>
        <p:txBody>
          <a:bodyPr anchor="ctr"/>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1828165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1">
    <p:bg>
      <p:bgPr>
        <a:solidFill>
          <a:srgbClr val="D4EAE4"/>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12CCAE51-70DB-4C6D-BEFB-AF096507B6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063" y="6376988"/>
            <a:ext cx="917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0" y="418050"/>
            <a:ext cx="3681163" cy="1144958"/>
          </a:xfrm>
        </p:spPr>
        <p:txBody>
          <a:bodyPr/>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3681163"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p:nvPr>
        </p:nvSpPr>
        <p:spPr>
          <a:xfrm>
            <a:off x="4581525" y="0"/>
            <a:ext cx="4562475"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dirty="0"/>
              <a:t>Click icon to add picture</a:t>
            </a:r>
          </a:p>
        </p:txBody>
      </p:sp>
    </p:spTree>
    <p:extLst>
      <p:ext uri="{BB962C8B-B14F-4D97-AF65-F5344CB8AC3E}">
        <p14:creationId xmlns:p14="http://schemas.microsoft.com/office/powerpoint/2010/main" val="2760265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2">
    <p:bg>
      <p:bgPr>
        <a:solidFill>
          <a:srgbClr val="D4EAE4"/>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903CC415-0482-4EBB-9A41-D17944F881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063" y="6376988"/>
            <a:ext cx="917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0" y="418050"/>
            <a:ext cx="4470150" cy="1144958"/>
          </a:xfrm>
        </p:spPr>
        <p:txBody>
          <a:bodyPr/>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40000" y="1695449"/>
            <a:ext cx="451167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p:nvPr>
        </p:nvSpPr>
        <p:spPr>
          <a:xfrm>
            <a:off x="5876925" y="0"/>
            <a:ext cx="3267075"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dirty="0"/>
              <a:t>Click icon to add picture</a:t>
            </a:r>
          </a:p>
        </p:txBody>
      </p:sp>
    </p:spTree>
    <p:extLst>
      <p:ext uri="{BB962C8B-B14F-4D97-AF65-F5344CB8AC3E}">
        <p14:creationId xmlns:p14="http://schemas.microsoft.com/office/powerpoint/2010/main" val="36841386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3">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8DA4D329-1083-4209-B510-1CBA20517A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063" y="6376988"/>
            <a:ext cx="917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999" y="418050"/>
            <a:ext cx="3681163" cy="1144958"/>
          </a:xfrm>
        </p:spPr>
        <p:txBody>
          <a:bodyPr/>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3681163"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p:nvPr>
        </p:nvSpPr>
        <p:spPr>
          <a:xfrm>
            <a:off x="4581525" y="0"/>
            <a:ext cx="4562475"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dirty="0"/>
              <a:t>Click icon to add picture</a:t>
            </a:r>
          </a:p>
        </p:txBody>
      </p:sp>
      <p:sp>
        <p:nvSpPr>
          <p:cNvPr id="7" name="Text Placeholder 6"/>
          <p:cNvSpPr>
            <a:spLocks noGrp="1"/>
          </p:cNvSpPr>
          <p:nvPr>
            <p:ph type="body" sz="quarter" idx="11"/>
          </p:nvPr>
        </p:nvSpPr>
        <p:spPr>
          <a:xfrm>
            <a:off x="542925" y="5838825"/>
            <a:ext cx="3678238" cy="457200"/>
          </a:xfrm>
        </p:spPr>
        <p:txBody>
          <a:bodyPr/>
          <a:lstStyle>
            <a:lvl1pPr>
              <a:lnSpc>
                <a:spcPts val="1300"/>
              </a:lnSpc>
              <a:spcAft>
                <a:spcPts val="0"/>
              </a:spcAft>
              <a:defRPr sz="11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414580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4">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B50FF803-8121-49FD-B181-5993B5356F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063" y="6376988"/>
            <a:ext cx="917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999" y="418050"/>
            <a:ext cx="4517775" cy="1144958"/>
          </a:xfrm>
        </p:spPr>
        <p:txBody>
          <a:bodyPr/>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4517775"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p:nvPr>
        </p:nvSpPr>
        <p:spPr>
          <a:xfrm>
            <a:off x="5867400" y="0"/>
            <a:ext cx="3276600"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dirty="0"/>
              <a:t>Click icon to add picture</a:t>
            </a:r>
          </a:p>
        </p:txBody>
      </p:sp>
      <p:sp>
        <p:nvSpPr>
          <p:cNvPr id="7" name="Text Placeholder 6"/>
          <p:cNvSpPr>
            <a:spLocks noGrp="1"/>
          </p:cNvSpPr>
          <p:nvPr>
            <p:ph type="body" sz="quarter" idx="11"/>
          </p:nvPr>
        </p:nvSpPr>
        <p:spPr>
          <a:xfrm>
            <a:off x="542925" y="5838825"/>
            <a:ext cx="3581400" cy="457200"/>
          </a:xfrm>
        </p:spPr>
        <p:txBody>
          <a:bodyPr/>
          <a:lstStyle>
            <a:lvl1pPr>
              <a:lnSpc>
                <a:spcPts val="1300"/>
              </a:lnSpc>
              <a:spcAft>
                <a:spcPts val="0"/>
              </a:spcAft>
              <a:defRPr sz="11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03494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Introduction">
    <p:bg>
      <p:bgPr>
        <a:solidFill>
          <a:schemeClr val="tx2"/>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169817D6-E72F-4F2E-9533-57752C9928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063" y="6375400"/>
            <a:ext cx="92868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0" y="418050"/>
            <a:ext cx="3587751" cy="1144958"/>
          </a:xfrm>
        </p:spPr>
        <p:txBody>
          <a:bodyPr/>
          <a:lstStyle>
            <a:lvl1pPr>
              <a:lnSpc>
                <a:spcPts val="4000"/>
              </a:lnSpc>
              <a:defRPr sz="3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52450" y="2085974"/>
            <a:ext cx="3533776" cy="3124201"/>
          </a:xfrm>
        </p:spPr>
        <p:txBody>
          <a:bodyPr/>
          <a:lstStyle>
            <a:lvl1pPr marL="0" indent="0">
              <a:lnSpc>
                <a:spcPts val="2000"/>
              </a:lnSpc>
              <a:spcAft>
                <a:spcPts val="0"/>
              </a:spcAft>
              <a:buClr>
                <a:schemeClr val="tx1"/>
              </a:buClr>
              <a:buFont typeface="Arial" panose="020B0604020202020204" pitchFamily="34" charset="0"/>
              <a:buNone/>
              <a:defRPr sz="1600" b="0" i="0" kern="0" baseline="0">
                <a:solidFill>
                  <a:schemeClr val="bg1"/>
                </a:solidFill>
                <a:latin typeface="+mn-lt"/>
              </a:defRPr>
            </a:lvl1pPr>
            <a:lvl2pPr marL="0" indent="0">
              <a:lnSpc>
                <a:spcPts val="1600"/>
              </a:lnSpc>
              <a:spcBef>
                <a:spcPts val="1701"/>
              </a:spcBef>
              <a:spcAft>
                <a:spcPts val="0"/>
              </a:spcAft>
              <a:defRPr sz="1200" i="1">
                <a:solidFill>
                  <a:schemeClr val="bg1"/>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p:nvPr>
        </p:nvSpPr>
        <p:spPr>
          <a:xfrm>
            <a:off x="4581525" y="0"/>
            <a:ext cx="4562475"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dirty="0"/>
              <a:t>Click icon to add picture</a:t>
            </a:r>
          </a:p>
        </p:txBody>
      </p:sp>
    </p:spTree>
    <p:extLst>
      <p:ext uri="{BB962C8B-B14F-4D97-AF65-F5344CB8AC3E}">
        <p14:creationId xmlns:p14="http://schemas.microsoft.com/office/powerpoint/2010/main" val="1187405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57237B3-760B-4378-A1F1-D65BA705541C}"/>
              </a:ext>
            </a:extLst>
          </p:cNvPr>
          <p:cNvCxnSpPr/>
          <p:nvPr userDrawn="1"/>
        </p:nvCxnSpPr>
        <p:spPr>
          <a:xfrm>
            <a:off x="8464550" y="6503988"/>
            <a:ext cx="0" cy="8731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698875" y="418050"/>
            <a:ext cx="3520632" cy="1144958"/>
          </a:xfrm>
        </p:spPr>
        <p:txBody>
          <a:bodyPr/>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3698875" y="1695449"/>
            <a:ext cx="4986338"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p:nvPr>
        </p:nvSpPr>
        <p:spPr>
          <a:xfrm>
            <a:off x="0" y="0"/>
            <a:ext cx="3276600" cy="6858000"/>
          </a:xfrm>
          <a:solidFill>
            <a:srgbClr val="BBBBBB"/>
          </a:solidFill>
        </p:spPr>
        <p:txBody>
          <a:bodyPr tIns="2592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dirty="0"/>
              <a:t>Click icon to add picture</a:t>
            </a:r>
          </a:p>
        </p:txBody>
      </p:sp>
      <p:sp>
        <p:nvSpPr>
          <p:cNvPr id="7" name="Slide Number Placeholder 5">
            <a:extLst>
              <a:ext uri="{FF2B5EF4-FFF2-40B4-BE49-F238E27FC236}">
                <a16:creationId xmlns:a16="http://schemas.microsoft.com/office/drawing/2014/main" id="{F7F0BF68-AFA2-4401-B55F-2BCFB010CDAC}"/>
              </a:ext>
            </a:extLst>
          </p:cNvPr>
          <p:cNvSpPr>
            <a:spLocks noGrp="1"/>
          </p:cNvSpPr>
          <p:nvPr>
            <p:ph type="sldNum" sz="quarter" idx="11"/>
          </p:nvPr>
        </p:nvSpPr>
        <p:spPr/>
        <p:txBody>
          <a:bodyPr/>
          <a:lstStyle>
            <a:lvl1pPr>
              <a:defRPr/>
            </a:lvl1pPr>
          </a:lstStyle>
          <a:p>
            <a:fld id="{09CEBD98-E0DC-4337-B67D-A17D092DDD29}" type="slidenum">
              <a:rPr lang="en-GB" altLang="en-US"/>
              <a:pPr/>
              <a:t>‹#›</a:t>
            </a:fld>
            <a:endParaRPr lang="en-GB" altLang="en-US"/>
          </a:p>
        </p:txBody>
      </p:sp>
    </p:spTree>
    <p:extLst>
      <p:ext uri="{BB962C8B-B14F-4D97-AF65-F5344CB8AC3E}">
        <p14:creationId xmlns:p14="http://schemas.microsoft.com/office/powerpoint/2010/main" val="9409253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6">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5661DC4-7CF4-4ED3-B210-35F31F99F083}"/>
              </a:ext>
            </a:extLst>
          </p:cNvPr>
          <p:cNvCxnSpPr/>
          <p:nvPr userDrawn="1"/>
        </p:nvCxnSpPr>
        <p:spPr>
          <a:xfrm>
            <a:off x="533400" y="6124575"/>
            <a:ext cx="80867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E33781A-9AF1-4A8B-8DB7-CDD8058FD8E9}"/>
              </a:ext>
            </a:extLst>
          </p:cNvPr>
          <p:cNvCxnSpPr/>
          <p:nvPr userDrawn="1"/>
        </p:nvCxnSpPr>
        <p:spPr>
          <a:xfrm>
            <a:off x="8464550" y="6503988"/>
            <a:ext cx="0" cy="8731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9">
            <a:extLst>
              <a:ext uri="{FF2B5EF4-FFF2-40B4-BE49-F238E27FC236}">
                <a16:creationId xmlns:a16="http://schemas.microsoft.com/office/drawing/2014/main" id="{DC209903-A391-4390-A9C9-4DB9DB26E2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063" y="6376988"/>
            <a:ext cx="917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998" y="418050"/>
            <a:ext cx="6241801" cy="848775"/>
          </a:xfrm>
        </p:spPr>
        <p:txBody>
          <a:bodyPr/>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4"/>
            <a:ext cx="505276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p:nvPr>
        </p:nvSpPr>
        <p:spPr>
          <a:xfrm>
            <a:off x="6048375" y="1447799"/>
            <a:ext cx="2562225" cy="4524375"/>
          </a:xfrm>
          <a:solidFill>
            <a:srgbClr val="BBBBBB"/>
          </a:solidFill>
        </p:spPr>
        <p:txBody>
          <a:bodyPr tIns="270000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lvl="0"/>
            <a:r>
              <a:rPr lang="en-US" noProof="0" dirty="0"/>
              <a:t>Click icon to add picture</a:t>
            </a:r>
          </a:p>
        </p:txBody>
      </p:sp>
      <p:sp>
        <p:nvSpPr>
          <p:cNvPr id="11" name="Text Placeholder 10"/>
          <p:cNvSpPr>
            <a:spLocks noGrp="1"/>
          </p:cNvSpPr>
          <p:nvPr>
            <p:ph type="body" sz="quarter" idx="12"/>
          </p:nvPr>
        </p:nvSpPr>
        <p:spPr>
          <a:xfrm>
            <a:off x="5267325" y="6172200"/>
            <a:ext cx="3343275"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sp>
        <p:nvSpPr>
          <p:cNvPr id="10" name="Slide Number Placeholder 5">
            <a:extLst>
              <a:ext uri="{FF2B5EF4-FFF2-40B4-BE49-F238E27FC236}">
                <a16:creationId xmlns:a16="http://schemas.microsoft.com/office/drawing/2014/main" id="{1CFCCDAB-745D-40E1-B962-A5DA3F796F2C}"/>
              </a:ext>
            </a:extLst>
          </p:cNvPr>
          <p:cNvSpPr>
            <a:spLocks noGrp="1"/>
          </p:cNvSpPr>
          <p:nvPr>
            <p:ph type="sldNum" sz="quarter" idx="13"/>
          </p:nvPr>
        </p:nvSpPr>
        <p:spPr/>
        <p:txBody>
          <a:bodyPr/>
          <a:lstStyle>
            <a:lvl1pPr>
              <a:defRPr/>
            </a:lvl1pPr>
          </a:lstStyle>
          <a:p>
            <a:fld id="{710550CA-4B49-4E56-A6BF-0FB54CC72B41}" type="slidenum">
              <a:rPr lang="en-GB" altLang="en-US"/>
              <a:pPr/>
              <a:t>‹#›</a:t>
            </a:fld>
            <a:endParaRPr lang="en-GB" altLang="en-US"/>
          </a:p>
        </p:txBody>
      </p:sp>
    </p:spTree>
    <p:extLst>
      <p:ext uri="{BB962C8B-B14F-4D97-AF65-F5344CB8AC3E}">
        <p14:creationId xmlns:p14="http://schemas.microsoft.com/office/powerpoint/2010/main" val="2233712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tatement Option 1">
    <p:bg>
      <p:bgPr>
        <a:solidFill>
          <a:schemeClr val="tx2"/>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43FCFA0F-531A-44DD-843A-5B664C9AF538}"/>
              </a:ext>
            </a:extLst>
          </p:cNvPr>
          <p:cNvPicPr>
            <a:picLocks noChangeAspect="1"/>
          </p:cNvPicPr>
          <p:nvPr userDrawn="1"/>
        </p:nvPicPr>
        <p:blipFill>
          <a:blip r:embed="rId2">
            <a:extLst>
              <a:ext uri="{28A0092B-C50C-407E-A947-70E740481C1C}">
                <a14:useLocalDpi xmlns:a14="http://schemas.microsoft.com/office/drawing/2010/main" val="0"/>
              </a:ext>
            </a:extLst>
          </a:blip>
          <a:srcRect t="5771" b="5310"/>
          <a:stretch>
            <a:fillRect/>
          </a:stretch>
        </p:blipFill>
        <p:spPr bwMode="auto">
          <a:xfrm>
            <a:off x="889000" y="0"/>
            <a:ext cx="7550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BA7D9440-F9B9-4CCD-9C6A-F5F5DFB4B43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0063" y="6375400"/>
            <a:ext cx="92868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2575" y="2759845"/>
            <a:ext cx="6296400" cy="1338309"/>
          </a:xfrm>
        </p:spPr>
        <p:txBody>
          <a:bodyPr anchor="ctr"/>
          <a:lstStyle>
            <a:lvl1pPr algn="ctr">
              <a:lnSpc>
                <a:spcPts val="4000"/>
              </a:lnSpc>
              <a:defRPr sz="3400" i="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5675994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tatement Option 4">
    <p:bg>
      <p:bgPr>
        <a:solidFill>
          <a:srgbClr val="D2DB0E"/>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231ECBF1-A72C-4C4F-91AF-F429FD492400}"/>
              </a:ext>
            </a:extLst>
          </p:cNvPr>
          <p:cNvPicPr>
            <a:picLocks noChangeAspect="1"/>
          </p:cNvPicPr>
          <p:nvPr userDrawn="1"/>
        </p:nvPicPr>
        <p:blipFill>
          <a:blip r:embed="rId2">
            <a:extLst>
              <a:ext uri="{28A0092B-C50C-407E-A947-70E740481C1C}">
                <a14:useLocalDpi xmlns:a14="http://schemas.microsoft.com/office/drawing/2010/main" val="0"/>
              </a:ext>
            </a:extLst>
          </a:blip>
          <a:srcRect t="5771" b="5310"/>
          <a:stretch>
            <a:fillRect/>
          </a:stretch>
        </p:blipFill>
        <p:spPr bwMode="auto">
          <a:xfrm>
            <a:off x="889000" y="0"/>
            <a:ext cx="7550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C58DEADA-F4DA-4A42-9B17-058FB390F3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0063" y="6376988"/>
            <a:ext cx="917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94000" y="2389031"/>
            <a:ext cx="6296400" cy="1644743"/>
          </a:xfrm>
        </p:spPr>
        <p:txBody>
          <a:bodyPr anchor="b"/>
          <a:lstStyle>
            <a:lvl1pPr algn="ctr">
              <a:lnSpc>
                <a:spcPts val="3600"/>
              </a:lnSpc>
              <a:defRPr sz="3400" i="1">
                <a:solidFill>
                  <a:schemeClr val="tx1"/>
                </a:solidFill>
                <a:latin typeface="+mj-lt"/>
              </a:defRPr>
            </a:lvl1pPr>
          </a:lstStyle>
          <a:p>
            <a:r>
              <a:rPr lang="en-US"/>
              <a:t>Click to edit Master title style</a:t>
            </a:r>
            <a:endParaRPr lang="en-GB"/>
          </a:p>
        </p:txBody>
      </p:sp>
      <p:sp>
        <p:nvSpPr>
          <p:cNvPr id="4" name="Text Placeholder 3"/>
          <p:cNvSpPr>
            <a:spLocks noGrp="1"/>
          </p:cNvSpPr>
          <p:nvPr>
            <p:ph type="body" sz="quarter" idx="10"/>
          </p:nvPr>
        </p:nvSpPr>
        <p:spPr>
          <a:xfrm>
            <a:off x="1616075" y="4179105"/>
            <a:ext cx="6015038" cy="366713"/>
          </a:xfrm>
        </p:spPr>
        <p:txBody>
          <a:bodyPr/>
          <a:lstStyle>
            <a:lvl1pPr algn="ctr">
              <a:lnSpc>
                <a:spcPts val="1800"/>
              </a:lnSpc>
              <a:spcAft>
                <a:spcPts val="0"/>
              </a:spcAft>
              <a:defRPr sz="1600" b="0" i="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34732166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oduc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F1FFA3-678F-49F2-8E13-2BC58DCCA968}"/>
              </a:ext>
            </a:extLst>
          </p:cNvPr>
          <p:cNvSpPr/>
          <p:nvPr userDrawn="1"/>
        </p:nvSpPr>
        <p:spPr>
          <a:xfrm>
            <a:off x="542925" y="1752600"/>
            <a:ext cx="4857750" cy="446722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pc="-30" dirty="0">
              <a:solidFill>
                <a:srgbClr val="FFFFFF"/>
              </a:solidFill>
            </a:endParaRPr>
          </a:p>
        </p:txBody>
      </p:sp>
      <p:sp>
        <p:nvSpPr>
          <p:cNvPr id="13" name="Rectangle 12">
            <a:extLst>
              <a:ext uri="{FF2B5EF4-FFF2-40B4-BE49-F238E27FC236}">
                <a16:creationId xmlns:a16="http://schemas.microsoft.com/office/drawing/2014/main" id="{11A13E8E-E0B9-48D4-9EF1-C4BF8E1750D2}"/>
              </a:ext>
            </a:extLst>
          </p:cNvPr>
          <p:cNvSpPr/>
          <p:nvPr userDrawn="1"/>
        </p:nvSpPr>
        <p:spPr>
          <a:xfrm>
            <a:off x="5524500" y="3324225"/>
            <a:ext cx="3097213" cy="28956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4" name="Title 3"/>
          <p:cNvSpPr>
            <a:spLocks noGrp="1"/>
          </p:cNvSpPr>
          <p:nvPr>
            <p:ph type="title"/>
          </p:nvPr>
        </p:nvSpPr>
        <p:spPr>
          <a:xfrm>
            <a:off x="540000" y="417600"/>
            <a:ext cx="5956050" cy="525375"/>
          </a:xfrm>
        </p:spPr>
        <p:txBody>
          <a:bodyPr/>
          <a:lstStyle/>
          <a:p>
            <a:r>
              <a:rPr lang="en-US"/>
              <a:t>Click to edit Master title style</a:t>
            </a:r>
          </a:p>
        </p:txBody>
      </p:sp>
      <p:sp>
        <p:nvSpPr>
          <p:cNvPr id="8" name="Text Placeholder 7"/>
          <p:cNvSpPr>
            <a:spLocks noGrp="1"/>
          </p:cNvSpPr>
          <p:nvPr>
            <p:ph type="body" sz="quarter" idx="10"/>
          </p:nvPr>
        </p:nvSpPr>
        <p:spPr>
          <a:xfrm>
            <a:off x="790575" y="1943100"/>
            <a:ext cx="4257675" cy="3162300"/>
          </a:xfrm>
        </p:spPr>
        <p:txBody>
          <a:bodyPr/>
          <a:lstStyle>
            <a:lvl1pPr>
              <a:lnSpc>
                <a:spcPts val="1500"/>
              </a:lnSpc>
              <a:spcBef>
                <a:spcPts val="0"/>
              </a:spcBef>
              <a:spcAft>
                <a:spcPts val="0"/>
              </a:spcAft>
              <a:defRPr sz="1300" spc="0" baseline="0">
                <a:solidFill>
                  <a:schemeClr val="bg1"/>
                </a:solidFill>
              </a:defRPr>
            </a:lvl1pPr>
            <a:lvl2pPr>
              <a:lnSpc>
                <a:spcPts val="1300"/>
              </a:lnSpc>
              <a:spcBef>
                <a:spcPts val="0"/>
              </a:spcBef>
              <a:spcAft>
                <a:spcPts val="567"/>
              </a:spcAft>
              <a:defRPr sz="100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p:txBody>
      </p:sp>
      <p:sp>
        <p:nvSpPr>
          <p:cNvPr id="10" name="Picture Placeholder 5"/>
          <p:cNvSpPr>
            <a:spLocks noGrp="1"/>
          </p:cNvSpPr>
          <p:nvPr>
            <p:ph type="pic" sz="quarter" idx="12"/>
          </p:nvPr>
        </p:nvSpPr>
        <p:spPr>
          <a:xfrm>
            <a:off x="5524500" y="1752601"/>
            <a:ext cx="3096000" cy="1571624"/>
          </a:xfrm>
          <a:solidFill>
            <a:srgbClr val="BBBBBB"/>
          </a:solidFill>
        </p:spPr>
        <p:txBody>
          <a:bodyPr tIns="972000" rtlCol="0">
            <a:noAutofit/>
          </a:bodyPr>
          <a:lstStyle>
            <a:lvl1pPr algn="ctr">
              <a:defRPr sz="1000" b="0"/>
            </a:lvl1pPr>
          </a:lstStyle>
          <a:p>
            <a:pPr lvl="0"/>
            <a:r>
              <a:rPr lang="en-US" noProof="0" dirty="0"/>
              <a:t>Click icon to add picture</a:t>
            </a:r>
          </a:p>
        </p:txBody>
      </p:sp>
      <p:sp>
        <p:nvSpPr>
          <p:cNvPr id="11" name="Text Placeholder 7"/>
          <p:cNvSpPr>
            <a:spLocks noGrp="1"/>
          </p:cNvSpPr>
          <p:nvPr>
            <p:ph type="body" sz="quarter" idx="13"/>
          </p:nvPr>
        </p:nvSpPr>
        <p:spPr>
          <a:xfrm>
            <a:off x="5663790" y="3457574"/>
            <a:ext cx="2756310" cy="2390775"/>
          </a:xfrm>
        </p:spPr>
        <p:txBody>
          <a:bodyPr/>
          <a:lstStyle>
            <a:lvl1pPr>
              <a:lnSpc>
                <a:spcPts val="1100"/>
              </a:lnSpc>
              <a:spcBef>
                <a:spcPts val="600"/>
              </a:spcBef>
              <a:spcAft>
                <a:spcPts val="0"/>
              </a:spcAft>
              <a:defRPr sz="900" b="1" cap="none" spc="0" baseline="0">
                <a:solidFill>
                  <a:schemeClr val="tx2"/>
                </a:solidFill>
              </a:defRPr>
            </a:lvl1pPr>
            <a:lvl2pPr marL="114300" indent="-114300">
              <a:lnSpc>
                <a:spcPts val="1100"/>
              </a:lnSpc>
              <a:spcBef>
                <a:spcPts val="600"/>
              </a:spcBef>
              <a:spcAft>
                <a:spcPts val="0"/>
              </a:spcAft>
              <a:buClr>
                <a:schemeClr val="tx2"/>
              </a:buClr>
              <a:buFont typeface="Arial" panose="020B0604020202020204" pitchFamily="34" charset="0"/>
              <a:buChar char="•"/>
              <a:defRPr sz="900" spc="-20" baseline="0">
                <a:solidFill>
                  <a:schemeClr val="tx2"/>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a:p>
            <a:pPr lvl="1"/>
            <a:r>
              <a:rPr lang="en-GB"/>
              <a:t>Level 2</a:t>
            </a:r>
            <a:endParaRPr lang="en-US"/>
          </a:p>
        </p:txBody>
      </p:sp>
      <p:sp>
        <p:nvSpPr>
          <p:cNvPr id="22" name="Text Placeholder 21"/>
          <p:cNvSpPr>
            <a:spLocks noGrp="1"/>
          </p:cNvSpPr>
          <p:nvPr>
            <p:ph type="body" sz="quarter" idx="17"/>
          </p:nvPr>
        </p:nvSpPr>
        <p:spPr>
          <a:xfrm>
            <a:off x="542925" y="1076325"/>
            <a:ext cx="4381500" cy="400050"/>
          </a:xfrm>
        </p:spPr>
        <p:txBody>
          <a:bodyPr/>
          <a:lstStyle>
            <a:lvl1pPr>
              <a:lnSpc>
                <a:spcPts val="1500"/>
              </a:lnSpc>
              <a:spcAft>
                <a:spcPts val="0"/>
              </a:spcAft>
              <a:defRPr sz="1500" b="1">
                <a:solidFill>
                  <a:schemeClr val="accent1"/>
                </a:solidFill>
              </a:defRPr>
            </a:lvl1pPr>
          </a:lstStyle>
          <a:p>
            <a:pPr lvl="0"/>
            <a:r>
              <a:rPr lang="en-US"/>
              <a:t>Click to edit Master text styles</a:t>
            </a:r>
          </a:p>
        </p:txBody>
      </p:sp>
      <p:sp>
        <p:nvSpPr>
          <p:cNvPr id="12" name="Picture Placeholder 5"/>
          <p:cNvSpPr>
            <a:spLocks noGrp="1"/>
          </p:cNvSpPr>
          <p:nvPr>
            <p:ph type="pic" sz="quarter" idx="14"/>
          </p:nvPr>
        </p:nvSpPr>
        <p:spPr>
          <a:xfrm>
            <a:off x="6743701" y="561975"/>
            <a:ext cx="1857374" cy="466725"/>
          </a:xfrm>
          <a:solidFill>
            <a:schemeClr val="bg2">
              <a:lumMod val="20000"/>
              <a:lumOff val="80000"/>
            </a:schemeClr>
          </a:solidFill>
        </p:spPr>
        <p:txBody>
          <a:bodyPr rtlCol="0">
            <a:noAutofit/>
          </a:bodyPr>
          <a:lstStyle>
            <a:lvl1pPr algn="ctr">
              <a:defRPr sz="800"/>
            </a:lvl1pPr>
          </a:lstStyle>
          <a:p>
            <a:pPr lvl="0"/>
            <a:r>
              <a:rPr lang="en-US" noProof="0" dirty="0"/>
              <a:t>Click icon to add picture</a:t>
            </a:r>
          </a:p>
        </p:txBody>
      </p:sp>
      <p:sp>
        <p:nvSpPr>
          <p:cNvPr id="14" name="Slide Number Placeholder 4">
            <a:extLst>
              <a:ext uri="{FF2B5EF4-FFF2-40B4-BE49-F238E27FC236}">
                <a16:creationId xmlns:a16="http://schemas.microsoft.com/office/drawing/2014/main" id="{C50836FB-3DE1-4CB6-9750-8C6F7607CB9D}"/>
              </a:ext>
            </a:extLst>
          </p:cNvPr>
          <p:cNvSpPr>
            <a:spLocks noGrp="1"/>
          </p:cNvSpPr>
          <p:nvPr>
            <p:ph type="sldNum" sz="quarter" idx="18"/>
          </p:nvPr>
        </p:nvSpPr>
        <p:spPr/>
        <p:txBody>
          <a:bodyPr/>
          <a:lstStyle>
            <a:lvl1pPr>
              <a:defRPr/>
            </a:lvl1pPr>
          </a:lstStyle>
          <a:p>
            <a:fld id="{68B85B10-AFDF-42F2-90A3-E34F2901F9CB}" type="slidenum">
              <a:rPr lang="en-GB" altLang="en-US"/>
              <a:pPr/>
              <a:t>‹#›</a:t>
            </a:fld>
            <a:endParaRPr lang="en-GB" altLang="en-US"/>
          </a:p>
        </p:txBody>
      </p:sp>
    </p:spTree>
    <p:extLst>
      <p:ext uri="{BB962C8B-B14F-4D97-AF65-F5344CB8AC3E}">
        <p14:creationId xmlns:p14="http://schemas.microsoft.com/office/powerpoint/2010/main" val="15417352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ase study Option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171692-EAA9-44C2-84E1-44E020E58EF1}"/>
              </a:ext>
            </a:extLst>
          </p:cNvPr>
          <p:cNvSpPr/>
          <p:nvPr userDrawn="1"/>
        </p:nvSpPr>
        <p:spPr>
          <a:xfrm>
            <a:off x="3286125" y="1409700"/>
            <a:ext cx="5324475" cy="468313"/>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11">
            <a:extLst>
              <a:ext uri="{FF2B5EF4-FFF2-40B4-BE49-F238E27FC236}">
                <a16:creationId xmlns:a16="http://schemas.microsoft.com/office/drawing/2014/main" id="{B6D57643-C385-457F-B090-BBA2417DF5AB}"/>
              </a:ext>
            </a:extLst>
          </p:cNvPr>
          <p:cNvSpPr/>
          <p:nvPr userDrawn="1"/>
        </p:nvSpPr>
        <p:spPr>
          <a:xfrm>
            <a:off x="3286125" y="1873250"/>
            <a:ext cx="5324475" cy="4098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4" name="Title 3"/>
          <p:cNvSpPr>
            <a:spLocks noGrp="1"/>
          </p:cNvSpPr>
          <p:nvPr>
            <p:ph type="title"/>
          </p:nvPr>
        </p:nvSpPr>
        <p:spPr>
          <a:xfrm>
            <a:off x="540000" y="417600"/>
            <a:ext cx="6070350" cy="545247"/>
          </a:xfrm>
        </p:spPr>
        <p:txBody>
          <a:bodyPr/>
          <a:lstStyle/>
          <a:p>
            <a:r>
              <a:rPr lang="en-US"/>
              <a:t>Click to edit Master title style</a:t>
            </a:r>
          </a:p>
        </p:txBody>
      </p:sp>
      <p:sp>
        <p:nvSpPr>
          <p:cNvPr id="7" name="Text Placeholder 6"/>
          <p:cNvSpPr>
            <a:spLocks noGrp="1"/>
          </p:cNvSpPr>
          <p:nvPr>
            <p:ph type="body" sz="quarter" idx="10"/>
          </p:nvPr>
        </p:nvSpPr>
        <p:spPr>
          <a:xfrm>
            <a:off x="3474384" y="1437715"/>
            <a:ext cx="4983816" cy="428625"/>
          </a:xfrm>
        </p:spPr>
        <p:txBody>
          <a:bodyPr anchor="ctr"/>
          <a:lstStyle>
            <a:lvl1pP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3495113" y="2019300"/>
            <a:ext cx="4867837" cy="3657600"/>
          </a:xfrm>
        </p:spPr>
        <p:txBody>
          <a:bodyPr numCol="2" spcCol="180000"/>
          <a:lstStyle>
            <a:lvl1pPr>
              <a:lnSpc>
                <a:spcPts val="1300"/>
              </a:lnSpc>
              <a:spcBef>
                <a:spcPts val="0"/>
              </a:spcBef>
              <a:spcAft>
                <a:spcPts val="567"/>
              </a:spcAft>
              <a:defRPr sz="1000" b="1">
                <a:solidFill>
                  <a:schemeClr val="tx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10" name="Picture Placeholder 5"/>
          <p:cNvSpPr>
            <a:spLocks noGrp="1"/>
          </p:cNvSpPr>
          <p:nvPr>
            <p:ph type="pic" sz="quarter" idx="12"/>
          </p:nvPr>
        </p:nvSpPr>
        <p:spPr>
          <a:xfrm>
            <a:off x="542925" y="1409700"/>
            <a:ext cx="2562225" cy="2190750"/>
          </a:xfrm>
          <a:solidFill>
            <a:srgbClr val="BBBBBB"/>
          </a:solidFill>
        </p:spPr>
        <p:txBody>
          <a:bodyPr tIns="1440000" rtlCol="0">
            <a:noAutofit/>
          </a:bodyPr>
          <a:lstStyle>
            <a:lvl1pPr algn="ctr">
              <a:defRPr sz="1000" b="0"/>
            </a:lvl1pPr>
          </a:lstStyle>
          <a:p>
            <a:pPr lvl="0"/>
            <a:r>
              <a:rPr lang="en-US" noProof="0" dirty="0"/>
              <a:t>Click icon to add picture</a:t>
            </a:r>
          </a:p>
        </p:txBody>
      </p:sp>
      <p:sp>
        <p:nvSpPr>
          <p:cNvPr id="11" name="Picture Placeholder 5"/>
          <p:cNvSpPr>
            <a:spLocks noGrp="1"/>
          </p:cNvSpPr>
          <p:nvPr>
            <p:ph type="pic" sz="quarter" idx="13"/>
          </p:nvPr>
        </p:nvSpPr>
        <p:spPr>
          <a:xfrm>
            <a:off x="542925" y="3762375"/>
            <a:ext cx="2562225" cy="2190750"/>
          </a:xfrm>
          <a:solidFill>
            <a:srgbClr val="BBBBBB"/>
          </a:solidFill>
        </p:spPr>
        <p:txBody>
          <a:bodyPr tIns="1440000" rtlCol="0">
            <a:noAutofit/>
          </a:bodyPr>
          <a:lstStyle>
            <a:lvl1pPr algn="ctr">
              <a:defRPr sz="1000" b="0"/>
            </a:lvl1pPr>
          </a:lstStyle>
          <a:p>
            <a:pPr lvl="0"/>
            <a:r>
              <a:rPr lang="en-US" noProof="0" dirty="0"/>
              <a:t>Click icon to add picture</a:t>
            </a:r>
          </a:p>
        </p:txBody>
      </p:sp>
      <p:sp>
        <p:nvSpPr>
          <p:cNvPr id="6" name="Picture Placeholder 5"/>
          <p:cNvSpPr>
            <a:spLocks noGrp="1"/>
          </p:cNvSpPr>
          <p:nvPr>
            <p:ph type="pic" sz="quarter" idx="14"/>
          </p:nvPr>
        </p:nvSpPr>
        <p:spPr>
          <a:xfrm>
            <a:off x="6743701" y="561975"/>
            <a:ext cx="1857374" cy="466725"/>
          </a:xfrm>
          <a:solidFill>
            <a:schemeClr val="bg2">
              <a:lumMod val="20000"/>
              <a:lumOff val="80000"/>
            </a:schemeClr>
          </a:solidFill>
        </p:spPr>
        <p:txBody>
          <a:bodyPr rtlCol="0">
            <a:noAutofit/>
          </a:bodyPr>
          <a:lstStyle>
            <a:lvl1pPr algn="ctr">
              <a:defRPr sz="800"/>
            </a:lvl1pPr>
          </a:lstStyle>
          <a:p>
            <a:pPr lvl="0"/>
            <a:r>
              <a:rPr lang="en-US" noProof="0" dirty="0"/>
              <a:t>Click icon to add picture</a:t>
            </a:r>
          </a:p>
        </p:txBody>
      </p:sp>
      <p:sp>
        <p:nvSpPr>
          <p:cNvPr id="13" name="Slide Number Placeholder 4">
            <a:extLst>
              <a:ext uri="{FF2B5EF4-FFF2-40B4-BE49-F238E27FC236}">
                <a16:creationId xmlns:a16="http://schemas.microsoft.com/office/drawing/2014/main" id="{C056643B-EE4D-4BD5-999F-D9D0BF0D8580}"/>
              </a:ext>
            </a:extLst>
          </p:cNvPr>
          <p:cNvSpPr>
            <a:spLocks noGrp="1"/>
          </p:cNvSpPr>
          <p:nvPr>
            <p:ph type="sldNum" sz="quarter" idx="15"/>
          </p:nvPr>
        </p:nvSpPr>
        <p:spPr/>
        <p:txBody>
          <a:bodyPr/>
          <a:lstStyle>
            <a:lvl1pPr>
              <a:defRPr/>
            </a:lvl1pPr>
          </a:lstStyle>
          <a:p>
            <a:fld id="{8BA878CB-2637-44BA-BAFB-122838CA1772}" type="slidenum">
              <a:rPr lang="en-GB" altLang="en-US"/>
              <a:pPr/>
              <a:t>‹#›</a:t>
            </a:fld>
            <a:endParaRPr lang="en-GB" altLang="en-US"/>
          </a:p>
        </p:txBody>
      </p:sp>
    </p:spTree>
    <p:extLst>
      <p:ext uri="{BB962C8B-B14F-4D97-AF65-F5344CB8AC3E}">
        <p14:creationId xmlns:p14="http://schemas.microsoft.com/office/powerpoint/2010/main" val="434762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ase study Option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8C5C56-70F9-488E-AA01-BA0E5B3E7427}"/>
              </a:ext>
            </a:extLst>
          </p:cNvPr>
          <p:cNvSpPr/>
          <p:nvPr userDrawn="1"/>
        </p:nvSpPr>
        <p:spPr>
          <a:xfrm>
            <a:off x="3286125" y="1409700"/>
            <a:ext cx="5324475" cy="46831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12">
            <a:extLst>
              <a:ext uri="{FF2B5EF4-FFF2-40B4-BE49-F238E27FC236}">
                <a16:creationId xmlns:a16="http://schemas.microsoft.com/office/drawing/2014/main" id="{7E675F5B-5BE2-4866-A775-86C078DF4294}"/>
              </a:ext>
            </a:extLst>
          </p:cNvPr>
          <p:cNvSpPr/>
          <p:nvPr userDrawn="1"/>
        </p:nvSpPr>
        <p:spPr>
          <a:xfrm>
            <a:off x="3286125" y="1873250"/>
            <a:ext cx="5324475" cy="409892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4" name="Title 3"/>
          <p:cNvSpPr>
            <a:spLocks noGrp="1"/>
          </p:cNvSpPr>
          <p:nvPr>
            <p:ph type="title"/>
          </p:nvPr>
        </p:nvSpPr>
        <p:spPr>
          <a:xfrm>
            <a:off x="540000" y="417600"/>
            <a:ext cx="6079875" cy="545247"/>
          </a:xfrm>
        </p:spPr>
        <p:txBody>
          <a:bodyPr/>
          <a:lstStyle/>
          <a:p>
            <a:r>
              <a:rPr lang="en-US"/>
              <a:t>Click to edit Master title style</a:t>
            </a:r>
          </a:p>
        </p:txBody>
      </p:sp>
      <p:sp>
        <p:nvSpPr>
          <p:cNvPr id="7" name="Text Placeholder 6"/>
          <p:cNvSpPr>
            <a:spLocks noGrp="1"/>
          </p:cNvSpPr>
          <p:nvPr>
            <p:ph type="body" sz="quarter" idx="10"/>
          </p:nvPr>
        </p:nvSpPr>
        <p:spPr>
          <a:xfrm>
            <a:off x="3474384" y="1447240"/>
            <a:ext cx="4983816" cy="428625"/>
          </a:xfrm>
        </p:spPr>
        <p:txBody>
          <a:bodyPr anchor="ctr"/>
          <a:lstStyle>
            <a:lvl1pPr>
              <a:lnSpc>
                <a:spcPts val="2100"/>
              </a:lnSpc>
              <a:defRPr sz="2000" b="1">
                <a:solidFill>
                  <a:schemeClr val="tx2"/>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3495113" y="2019300"/>
            <a:ext cx="4867837" cy="3657600"/>
          </a:xfrm>
        </p:spPr>
        <p:txBody>
          <a:bodyPr numCol="2" spcCol="180000"/>
          <a:lstStyle>
            <a:lvl1pPr>
              <a:lnSpc>
                <a:spcPts val="1300"/>
              </a:lnSpc>
              <a:spcBef>
                <a:spcPts val="0"/>
              </a:spcBef>
              <a:spcAft>
                <a:spcPts val="567"/>
              </a:spcAft>
              <a:defRPr sz="1000" b="1">
                <a:solidFill>
                  <a:schemeClr val="tx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10" name="Picture Placeholder 5"/>
          <p:cNvSpPr>
            <a:spLocks noGrp="1"/>
          </p:cNvSpPr>
          <p:nvPr>
            <p:ph type="pic" sz="quarter" idx="12"/>
          </p:nvPr>
        </p:nvSpPr>
        <p:spPr>
          <a:xfrm>
            <a:off x="542925" y="1409700"/>
            <a:ext cx="2562225" cy="2190750"/>
          </a:xfrm>
          <a:solidFill>
            <a:srgbClr val="BBBBBB"/>
          </a:solidFill>
        </p:spPr>
        <p:txBody>
          <a:bodyPr tIns="1440000" rtlCol="0">
            <a:noAutofit/>
          </a:bodyPr>
          <a:lstStyle>
            <a:lvl1pPr algn="ctr">
              <a:defRPr sz="1000" b="0"/>
            </a:lvl1pPr>
          </a:lstStyle>
          <a:p>
            <a:pPr lvl="0"/>
            <a:r>
              <a:rPr lang="en-US" noProof="0" dirty="0"/>
              <a:t>Click icon to add picture</a:t>
            </a:r>
          </a:p>
        </p:txBody>
      </p:sp>
      <p:sp>
        <p:nvSpPr>
          <p:cNvPr id="11" name="Picture Placeholder 5"/>
          <p:cNvSpPr>
            <a:spLocks noGrp="1"/>
          </p:cNvSpPr>
          <p:nvPr>
            <p:ph type="pic" sz="quarter" idx="13"/>
          </p:nvPr>
        </p:nvSpPr>
        <p:spPr>
          <a:xfrm>
            <a:off x="542925" y="3762375"/>
            <a:ext cx="2562225" cy="2190750"/>
          </a:xfrm>
          <a:solidFill>
            <a:srgbClr val="BBBBBB"/>
          </a:solidFill>
        </p:spPr>
        <p:txBody>
          <a:bodyPr tIns="1440000" rtlCol="0">
            <a:noAutofit/>
          </a:bodyPr>
          <a:lstStyle>
            <a:lvl1pPr algn="ctr">
              <a:defRPr sz="1000" b="0"/>
            </a:lvl1pPr>
          </a:lstStyle>
          <a:p>
            <a:pPr lvl="0"/>
            <a:r>
              <a:rPr lang="en-US" noProof="0" dirty="0"/>
              <a:t>Click icon to add picture</a:t>
            </a:r>
          </a:p>
        </p:txBody>
      </p:sp>
      <p:sp>
        <p:nvSpPr>
          <p:cNvPr id="12" name="Picture Placeholder 5"/>
          <p:cNvSpPr>
            <a:spLocks noGrp="1"/>
          </p:cNvSpPr>
          <p:nvPr>
            <p:ph type="pic" sz="quarter" idx="14"/>
          </p:nvPr>
        </p:nvSpPr>
        <p:spPr>
          <a:xfrm>
            <a:off x="6743701" y="561975"/>
            <a:ext cx="1857374" cy="466725"/>
          </a:xfrm>
          <a:solidFill>
            <a:schemeClr val="bg2">
              <a:lumMod val="20000"/>
              <a:lumOff val="80000"/>
            </a:schemeClr>
          </a:solidFill>
        </p:spPr>
        <p:txBody>
          <a:bodyPr rtlCol="0">
            <a:noAutofit/>
          </a:bodyPr>
          <a:lstStyle>
            <a:lvl1pPr algn="ctr">
              <a:defRPr sz="800"/>
            </a:lvl1pPr>
          </a:lstStyle>
          <a:p>
            <a:pPr lvl="0"/>
            <a:r>
              <a:rPr lang="en-US" noProof="0" dirty="0"/>
              <a:t>Click icon to add picture</a:t>
            </a:r>
          </a:p>
        </p:txBody>
      </p:sp>
      <p:sp>
        <p:nvSpPr>
          <p:cNvPr id="14" name="Slide Number Placeholder 4">
            <a:extLst>
              <a:ext uri="{FF2B5EF4-FFF2-40B4-BE49-F238E27FC236}">
                <a16:creationId xmlns:a16="http://schemas.microsoft.com/office/drawing/2014/main" id="{3DA24D3E-0D09-4AC6-933F-06EB89362625}"/>
              </a:ext>
            </a:extLst>
          </p:cNvPr>
          <p:cNvSpPr>
            <a:spLocks noGrp="1"/>
          </p:cNvSpPr>
          <p:nvPr>
            <p:ph type="sldNum" sz="quarter" idx="15"/>
          </p:nvPr>
        </p:nvSpPr>
        <p:spPr/>
        <p:txBody>
          <a:bodyPr/>
          <a:lstStyle>
            <a:lvl1pPr>
              <a:defRPr/>
            </a:lvl1pPr>
          </a:lstStyle>
          <a:p>
            <a:fld id="{3EFB02A5-5811-478C-A7C8-525F92ACA45E}" type="slidenum">
              <a:rPr lang="en-GB" altLang="en-US"/>
              <a:pPr/>
              <a:t>‹#›</a:t>
            </a:fld>
            <a:endParaRPr lang="en-GB" altLang="en-US"/>
          </a:p>
        </p:txBody>
      </p:sp>
    </p:spTree>
    <p:extLst>
      <p:ext uri="{BB962C8B-B14F-4D97-AF65-F5344CB8AC3E}">
        <p14:creationId xmlns:p14="http://schemas.microsoft.com/office/powerpoint/2010/main" val="30351921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ample Boxed Text x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84AA13-3F31-4196-9A87-E7393A69243D}"/>
              </a:ext>
            </a:extLst>
          </p:cNvPr>
          <p:cNvSpPr/>
          <p:nvPr userDrawn="1"/>
        </p:nvSpPr>
        <p:spPr>
          <a:xfrm>
            <a:off x="539750" y="2668588"/>
            <a:ext cx="2601913" cy="46831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ectangle 10">
            <a:extLst>
              <a:ext uri="{FF2B5EF4-FFF2-40B4-BE49-F238E27FC236}">
                <a16:creationId xmlns:a16="http://schemas.microsoft.com/office/drawing/2014/main" id="{DA6D9792-0641-4040-A588-30156C356990}"/>
              </a:ext>
            </a:extLst>
          </p:cNvPr>
          <p:cNvSpPr/>
          <p:nvPr userDrawn="1"/>
        </p:nvSpPr>
        <p:spPr>
          <a:xfrm>
            <a:off x="539750" y="3130550"/>
            <a:ext cx="2601913" cy="213995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11">
            <a:extLst>
              <a:ext uri="{FF2B5EF4-FFF2-40B4-BE49-F238E27FC236}">
                <a16:creationId xmlns:a16="http://schemas.microsoft.com/office/drawing/2014/main" id="{B333B453-D02D-4313-8997-1E46BEFF6593}"/>
              </a:ext>
            </a:extLst>
          </p:cNvPr>
          <p:cNvSpPr/>
          <p:nvPr userDrawn="1"/>
        </p:nvSpPr>
        <p:spPr>
          <a:xfrm>
            <a:off x="3290888" y="2668588"/>
            <a:ext cx="2601912" cy="46831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12">
            <a:extLst>
              <a:ext uri="{FF2B5EF4-FFF2-40B4-BE49-F238E27FC236}">
                <a16:creationId xmlns:a16="http://schemas.microsoft.com/office/drawing/2014/main" id="{90AB029C-29F8-4FFA-B5D2-5C497232BC05}"/>
              </a:ext>
            </a:extLst>
          </p:cNvPr>
          <p:cNvSpPr/>
          <p:nvPr userDrawn="1"/>
        </p:nvSpPr>
        <p:spPr>
          <a:xfrm>
            <a:off x="3290888" y="3130550"/>
            <a:ext cx="2601912" cy="213995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 name="Rectangle 13">
            <a:extLst>
              <a:ext uri="{FF2B5EF4-FFF2-40B4-BE49-F238E27FC236}">
                <a16:creationId xmlns:a16="http://schemas.microsoft.com/office/drawing/2014/main" id="{3711C0C0-541B-4DD4-A1C5-3D8F55975648}"/>
              </a:ext>
            </a:extLst>
          </p:cNvPr>
          <p:cNvSpPr/>
          <p:nvPr userDrawn="1"/>
        </p:nvSpPr>
        <p:spPr>
          <a:xfrm>
            <a:off x="6022975" y="2668588"/>
            <a:ext cx="2603500" cy="46831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 name="Rectangle 14">
            <a:extLst>
              <a:ext uri="{FF2B5EF4-FFF2-40B4-BE49-F238E27FC236}">
                <a16:creationId xmlns:a16="http://schemas.microsoft.com/office/drawing/2014/main" id="{63B1EC7B-DC62-43C4-954C-B80E3793D905}"/>
              </a:ext>
            </a:extLst>
          </p:cNvPr>
          <p:cNvSpPr/>
          <p:nvPr userDrawn="1"/>
        </p:nvSpPr>
        <p:spPr>
          <a:xfrm>
            <a:off x="6022975" y="3130550"/>
            <a:ext cx="2603500" cy="213995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4" name="Title 3"/>
          <p:cNvSpPr>
            <a:spLocks noGrp="1"/>
          </p:cNvSpPr>
          <p:nvPr>
            <p:ph type="title"/>
          </p:nvPr>
        </p:nvSpPr>
        <p:spPr>
          <a:xfrm>
            <a:off x="540000" y="417600"/>
            <a:ext cx="6359526" cy="944475"/>
          </a:xfrm>
        </p:spPr>
        <p:txBody>
          <a:bodyPr/>
          <a:lstStyle/>
          <a:p>
            <a:r>
              <a:rPr lang="en-US"/>
              <a:t>Click to edit Master title style</a:t>
            </a:r>
          </a:p>
        </p:txBody>
      </p:sp>
      <p:sp>
        <p:nvSpPr>
          <p:cNvPr id="7" name="Text Placeholder 6"/>
          <p:cNvSpPr>
            <a:spLocks noGrp="1"/>
          </p:cNvSpPr>
          <p:nvPr>
            <p:ph type="body" sz="quarter" idx="10"/>
          </p:nvPr>
        </p:nvSpPr>
        <p:spPr>
          <a:xfrm>
            <a:off x="724618" y="2687950"/>
            <a:ext cx="2191109" cy="428625"/>
          </a:xfrm>
        </p:spPr>
        <p:txBody>
          <a:bodyPr anchor="ctr"/>
          <a:lstStyle>
            <a:lvl1pPr algn="ct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9" name="Text Placeholder 8"/>
          <p:cNvSpPr>
            <a:spLocks noGrp="1"/>
          </p:cNvSpPr>
          <p:nvPr>
            <p:ph type="body" sz="quarter" idx="11"/>
          </p:nvPr>
        </p:nvSpPr>
        <p:spPr>
          <a:xfrm>
            <a:off x="737419" y="3226998"/>
            <a:ext cx="2245969" cy="1552036"/>
          </a:xfrm>
        </p:spPr>
        <p:txBody>
          <a:bodyPr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19" name="Text Placeholder 6"/>
          <p:cNvSpPr>
            <a:spLocks noGrp="1"/>
          </p:cNvSpPr>
          <p:nvPr>
            <p:ph type="body" sz="quarter" idx="12"/>
          </p:nvPr>
        </p:nvSpPr>
        <p:spPr>
          <a:xfrm>
            <a:off x="3476246" y="2687950"/>
            <a:ext cx="2191109" cy="428625"/>
          </a:xfrm>
        </p:spPr>
        <p:txBody>
          <a:bodyPr anchor="ctr"/>
          <a:lstStyle>
            <a:lvl1pPr algn="ct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20" name="Text Placeholder 8"/>
          <p:cNvSpPr>
            <a:spLocks noGrp="1"/>
          </p:cNvSpPr>
          <p:nvPr>
            <p:ph type="body" sz="quarter" idx="13"/>
          </p:nvPr>
        </p:nvSpPr>
        <p:spPr>
          <a:xfrm>
            <a:off x="3489047" y="3226998"/>
            <a:ext cx="2245969" cy="1552036"/>
          </a:xfrm>
        </p:spPr>
        <p:txBody>
          <a:bodyPr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23" name="Text Placeholder 6"/>
          <p:cNvSpPr>
            <a:spLocks noGrp="1"/>
          </p:cNvSpPr>
          <p:nvPr>
            <p:ph type="body" sz="quarter" idx="14"/>
          </p:nvPr>
        </p:nvSpPr>
        <p:spPr>
          <a:xfrm>
            <a:off x="6208779" y="2687950"/>
            <a:ext cx="2191109" cy="428625"/>
          </a:xfrm>
        </p:spPr>
        <p:txBody>
          <a:bodyPr anchor="ctr"/>
          <a:lstStyle>
            <a:lvl1pPr algn="ct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24" name="Text Placeholder 8"/>
          <p:cNvSpPr>
            <a:spLocks noGrp="1"/>
          </p:cNvSpPr>
          <p:nvPr>
            <p:ph type="body" sz="quarter" idx="15"/>
          </p:nvPr>
        </p:nvSpPr>
        <p:spPr>
          <a:xfrm>
            <a:off x="6221580" y="3226998"/>
            <a:ext cx="2245969" cy="1552036"/>
          </a:xfrm>
        </p:spPr>
        <p:txBody>
          <a:bodyPr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16" name="Slide Number Placeholder 4">
            <a:extLst>
              <a:ext uri="{FF2B5EF4-FFF2-40B4-BE49-F238E27FC236}">
                <a16:creationId xmlns:a16="http://schemas.microsoft.com/office/drawing/2014/main" id="{E6F5378A-01EA-44CB-A923-0DF5D5F83641}"/>
              </a:ext>
            </a:extLst>
          </p:cNvPr>
          <p:cNvSpPr>
            <a:spLocks noGrp="1"/>
          </p:cNvSpPr>
          <p:nvPr>
            <p:ph type="sldNum" sz="quarter" idx="17"/>
          </p:nvPr>
        </p:nvSpPr>
        <p:spPr/>
        <p:txBody>
          <a:bodyPr/>
          <a:lstStyle>
            <a:lvl1pPr>
              <a:defRPr/>
            </a:lvl1pPr>
          </a:lstStyle>
          <a:p>
            <a:fld id="{C46EE936-7EF6-4470-B395-CEF57F66C7A4}" type="slidenum">
              <a:rPr lang="en-GB" altLang="en-US"/>
              <a:pPr/>
              <a:t>‹#›</a:t>
            </a:fld>
            <a:endParaRPr lang="en-GB" altLang="en-US"/>
          </a:p>
        </p:txBody>
      </p:sp>
    </p:spTree>
    <p:extLst>
      <p:ext uri="{BB962C8B-B14F-4D97-AF65-F5344CB8AC3E}">
        <p14:creationId xmlns:p14="http://schemas.microsoft.com/office/powerpoint/2010/main" val="12341820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ample Boxed Text with Image x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C6A158-6B06-4A66-AC4A-795379EAF727}"/>
              </a:ext>
            </a:extLst>
          </p:cNvPr>
          <p:cNvSpPr/>
          <p:nvPr userDrawn="1"/>
        </p:nvSpPr>
        <p:spPr>
          <a:xfrm>
            <a:off x="3282950" y="2378075"/>
            <a:ext cx="2584450" cy="171767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ectangle 10">
            <a:extLst>
              <a:ext uri="{FF2B5EF4-FFF2-40B4-BE49-F238E27FC236}">
                <a16:creationId xmlns:a16="http://schemas.microsoft.com/office/drawing/2014/main" id="{0E36306B-D6FD-4C55-A2D7-088A4735CDD5}"/>
              </a:ext>
            </a:extLst>
          </p:cNvPr>
          <p:cNvSpPr/>
          <p:nvPr userDrawn="1"/>
        </p:nvSpPr>
        <p:spPr>
          <a:xfrm>
            <a:off x="6026150" y="2378075"/>
            <a:ext cx="2584450" cy="171767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11">
            <a:extLst>
              <a:ext uri="{FF2B5EF4-FFF2-40B4-BE49-F238E27FC236}">
                <a16:creationId xmlns:a16="http://schemas.microsoft.com/office/drawing/2014/main" id="{696E575A-8D91-4C78-B7F0-9D1639DE2658}"/>
              </a:ext>
            </a:extLst>
          </p:cNvPr>
          <p:cNvSpPr/>
          <p:nvPr userDrawn="1"/>
        </p:nvSpPr>
        <p:spPr>
          <a:xfrm>
            <a:off x="539750" y="2378075"/>
            <a:ext cx="2584450" cy="171767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13" name="Picture 10">
            <a:extLst>
              <a:ext uri="{FF2B5EF4-FFF2-40B4-BE49-F238E27FC236}">
                <a16:creationId xmlns:a16="http://schemas.microsoft.com/office/drawing/2014/main" id="{A0722C88-A6CB-407F-AE38-4CC8109D19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04950" y="2660650"/>
            <a:ext cx="5524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a:extLst>
              <a:ext uri="{FF2B5EF4-FFF2-40B4-BE49-F238E27FC236}">
                <a16:creationId xmlns:a16="http://schemas.microsoft.com/office/drawing/2014/main" id="{4C2CC7DD-24F8-49AD-9A19-E6D63AED1CA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17988" y="2657475"/>
            <a:ext cx="5524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a:extLst>
              <a:ext uri="{FF2B5EF4-FFF2-40B4-BE49-F238E27FC236}">
                <a16:creationId xmlns:a16="http://schemas.microsoft.com/office/drawing/2014/main" id="{CB9E7394-1702-44CC-8AF5-99B864F2CAB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67538" y="2646363"/>
            <a:ext cx="554037"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40000" y="417600"/>
            <a:ext cx="6359526" cy="944475"/>
          </a:xfrm>
        </p:spPr>
        <p:txBody>
          <a:bodyPr/>
          <a:lstStyle/>
          <a:p>
            <a:r>
              <a:rPr lang="en-US"/>
              <a:t>Click to edit Master title style</a:t>
            </a:r>
          </a:p>
        </p:txBody>
      </p:sp>
      <p:sp>
        <p:nvSpPr>
          <p:cNvPr id="9" name="Text Placeholder 8"/>
          <p:cNvSpPr>
            <a:spLocks noGrp="1"/>
          </p:cNvSpPr>
          <p:nvPr>
            <p:ph type="body" sz="quarter" idx="11"/>
          </p:nvPr>
        </p:nvSpPr>
        <p:spPr>
          <a:xfrm>
            <a:off x="676275" y="3503223"/>
            <a:ext cx="2362200" cy="440127"/>
          </a:xfrm>
        </p:spPr>
        <p:txBody>
          <a:bodyPr spcCol="0" anchor="b"/>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16" name="Picture Placeholder 5"/>
          <p:cNvSpPr>
            <a:spLocks noGrp="1"/>
          </p:cNvSpPr>
          <p:nvPr>
            <p:ph type="pic" sz="quarter" idx="17"/>
          </p:nvPr>
        </p:nvSpPr>
        <p:spPr>
          <a:xfrm>
            <a:off x="539109" y="4067175"/>
            <a:ext cx="2584800" cy="1752600"/>
          </a:xfrm>
          <a:solidFill>
            <a:srgbClr val="BBBBBB"/>
          </a:solidFill>
        </p:spPr>
        <p:txBody>
          <a:bodyPr tIns="1152000" rtlCol="0">
            <a:noAutofit/>
          </a:bodyPr>
          <a:lstStyle>
            <a:lvl1pPr algn="ctr">
              <a:defRPr sz="1000" b="0"/>
            </a:lvl1pPr>
          </a:lstStyle>
          <a:p>
            <a:pPr lvl="0"/>
            <a:r>
              <a:rPr lang="en-US" noProof="0" dirty="0"/>
              <a:t>Click icon to add picture</a:t>
            </a:r>
          </a:p>
        </p:txBody>
      </p:sp>
      <p:sp>
        <p:nvSpPr>
          <p:cNvPr id="27" name="Text Placeholder 8"/>
          <p:cNvSpPr>
            <a:spLocks noGrp="1"/>
          </p:cNvSpPr>
          <p:nvPr>
            <p:ph type="body" sz="quarter" idx="18"/>
          </p:nvPr>
        </p:nvSpPr>
        <p:spPr>
          <a:xfrm>
            <a:off x="3419475" y="3503223"/>
            <a:ext cx="2362200" cy="440127"/>
          </a:xfrm>
        </p:spPr>
        <p:txBody>
          <a:bodyPr spcCol="0" anchor="b"/>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8" name="Picture Placeholder 5"/>
          <p:cNvSpPr>
            <a:spLocks noGrp="1"/>
          </p:cNvSpPr>
          <p:nvPr>
            <p:ph type="pic" sz="quarter" idx="19"/>
          </p:nvPr>
        </p:nvSpPr>
        <p:spPr>
          <a:xfrm>
            <a:off x="3282309" y="4067175"/>
            <a:ext cx="2584800" cy="1752600"/>
          </a:xfrm>
          <a:solidFill>
            <a:srgbClr val="BBBBBB"/>
          </a:solidFill>
        </p:spPr>
        <p:txBody>
          <a:bodyPr tIns="1152000" rtlCol="0">
            <a:noAutofit/>
          </a:bodyPr>
          <a:lstStyle>
            <a:lvl1pPr algn="ctr">
              <a:defRPr sz="1000" b="0"/>
            </a:lvl1pPr>
          </a:lstStyle>
          <a:p>
            <a:pPr lvl="0"/>
            <a:r>
              <a:rPr lang="en-US" noProof="0" dirty="0"/>
              <a:t>Click icon to add picture</a:t>
            </a:r>
          </a:p>
        </p:txBody>
      </p:sp>
      <p:sp>
        <p:nvSpPr>
          <p:cNvPr id="31" name="Text Placeholder 8"/>
          <p:cNvSpPr>
            <a:spLocks noGrp="1"/>
          </p:cNvSpPr>
          <p:nvPr>
            <p:ph type="body" sz="quarter" idx="20"/>
          </p:nvPr>
        </p:nvSpPr>
        <p:spPr>
          <a:xfrm>
            <a:off x="6162675" y="3503223"/>
            <a:ext cx="2362200" cy="440127"/>
          </a:xfrm>
        </p:spPr>
        <p:txBody>
          <a:bodyPr spcCol="0" anchor="b"/>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32" name="Picture Placeholder 5"/>
          <p:cNvSpPr>
            <a:spLocks noGrp="1"/>
          </p:cNvSpPr>
          <p:nvPr>
            <p:ph type="pic" sz="quarter" idx="21"/>
          </p:nvPr>
        </p:nvSpPr>
        <p:spPr>
          <a:xfrm>
            <a:off x="6025509" y="4067175"/>
            <a:ext cx="2584800" cy="1752600"/>
          </a:xfrm>
          <a:solidFill>
            <a:srgbClr val="BBBBBB"/>
          </a:solidFill>
        </p:spPr>
        <p:txBody>
          <a:bodyPr tIns="1152000" rtlCol="0">
            <a:noAutofit/>
          </a:bodyPr>
          <a:lstStyle>
            <a:lvl1pPr algn="ctr">
              <a:defRPr sz="1000" b="0"/>
            </a:lvl1pPr>
          </a:lstStyle>
          <a:p>
            <a:pPr lvl="0"/>
            <a:r>
              <a:rPr lang="en-US" noProof="0" dirty="0"/>
              <a:t>Click icon to add picture</a:t>
            </a:r>
          </a:p>
        </p:txBody>
      </p:sp>
      <p:sp>
        <p:nvSpPr>
          <p:cNvPr id="17" name="Slide Number Placeholder 4">
            <a:extLst>
              <a:ext uri="{FF2B5EF4-FFF2-40B4-BE49-F238E27FC236}">
                <a16:creationId xmlns:a16="http://schemas.microsoft.com/office/drawing/2014/main" id="{28DE470E-3514-4557-87AE-2B71269C02CE}"/>
              </a:ext>
            </a:extLst>
          </p:cNvPr>
          <p:cNvSpPr>
            <a:spLocks noGrp="1"/>
          </p:cNvSpPr>
          <p:nvPr>
            <p:ph type="sldNum" sz="quarter" idx="22"/>
          </p:nvPr>
        </p:nvSpPr>
        <p:spPr/>
        <p:txBody>
          <a:bodyPr/>
          <a:lstStyle>
            <a:lvl1pPr>
              <a:defRPr/>
            </a:lvl1pPr>
          </a:lstStyle>
          <a:p>
            <a:fld id="{544200BF-F0A4-4A8C-B273-BA048A01B9B8}" type="slidenum">
              <a:rPr lang="en-GB" altLang="en-US"/>
              <a:pPr/>
              <a:t>‹#›</a:t>
            </a:fld>
            <a:endParaRPr lang="en-GB" altLang="en-US"/>
          </a:p>
        </p:txBody>
      </p:sp>
    </p:spTree>
    <p:extLst>
      <p:ext uri="{BB962C8B-B14F-4D97-AF65-F5344CB8AC3E}">
        <p14:creationId xmlns:p14="http://schemas.microsoft.com/office/powerpoint/2010/main" val="17405743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096875"/>
          </a:xfrm>
        </p:spPr>
        <p:txBody>
          <a:bodyPr/>
          <a:lstStyle/>
          <a:p>
            <a:r>
              <a:rPr lang="en-US"/>
              <a:t>Click to edit Master title style</a:t>
            </a:r>
            <a:endParaRPr lang="en-GB"/>
          </a:p>
        </p:txBody>
      </p:sp>
      <p:sp>
        <p:nvSpPr>
          <p:cNvPr id="5" name="Text Placeholder 4"/>
          <p:cNvSpPr>
            <a:spLocks noGrp="1"/>
          </p:cNvSpPr>
          <p:nvPr>
            <p:ph type="body" sz="quarter" idx="10"/>
          </p:nvPr>
        </p:nvSpPr>
        <p:spPr>
          <a:xfrm>
            <a:off x="542926" y="1704975"/>
            <a:ext cx="6059488" cy="3171825"/>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16F1020A-AC79-4452-A1AE-7A4323A59828}"/>
              </a:ext>
            </a:extLst>
          </p:cNvPr>
          <p:cNvSpPr>
            <a:spLocks noGrp="1"/>
          </p:cNvSpPr>
          <p:nvPr>
            <p:ph type="sldNum" sz="quarter" idx="11"/>
          </p:nvPr>
        </p:nvSpPr>
        <p:spPr/>
        <p:txBody>
          <a:bodyPr/>
          <a:lstStyle>
            <a:lvl1pPr>
              <a:defRPr/>
            </a:lvl1pPr>
          </a:lstStyle>
          <a:p>
            <a:fld id="{D45273AC-F664-410C-8EAA-A666EBED80C5}" type="slidenum">
              <a:rPr lang="en-GB" altLang="en-US"/>
              <a:pPr/>
              <a:t>‹#›</a:t>
            </a:fld>
            <a:endParaRPr lang="en-GB" altLang="en-US"/>
          </a:p>
        </p:txBody>
      </p:sp>
    </p:spTree>
    <p:extLst>
      <p:ext uri="{BB962C8B-B14F-4D97-AF65-F5344CB8AC3E}">
        <p14:creationId xmlns:p14="http://schemas.microsoft.com/office/powerpoint/2010/main" val="654025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Option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FCEF14A9-BEF4-45F0-ADD9-2215286F6BCA}"/>
              </a:ext>
            </a:extLst>
          </p:cNvPr>
          <p:cNvSpPr>
            <a:spLocks/>
          </p:cNvSpPr>
          <p:nvPr userDrawn="1"/>
        </p:nvSpPr>
        <p:spPr bwMode="auto">
          <a:xfrm>
            <a:off x="1971675" y="784225"/>
            <a:ext cx="5210175" cy="5422900"/>
          </a:xfrm>
          <a:custGeom>
            <a:avLst/>
            <a:gdLst>
              <a:gd name="T0" fmla="*/ 2147483647 w 1453"/>
              <a:gd name="T1" fmla="*/ 2147483647 h 1512"/>
              <a:gd name="T2" fmla="*/ 2147483647 w 1453"/>
              <a:gd name="T3" fmla="*/ 2147483647 h 1512"/>
              <a:gd name="T4" fmla="*/ 2147483647 w 1453"/>
              <a:gd name="T5" fmla="*/ 2147483647 h 1512"/>
              <a:gd name="T6" fmla="*/ 2147483647 w 1453"/>
              <a:gd name="T7" fmla="*/ 2147483647 h 1512"/>
              <a:gd name="T8" fmla="*/ 2147483647 w 1453"/>
              <a:gd name="T9" fmla="*/ 2147483647 h 1512"/>
              <a:gd name="T10" fmla="*/ 2147483647 w 1453"/>
              <a:gd name="T11" fmla="*/ 2147483647 h 1512"/>
              <a:gd name="T12" fmla="*/ 2147483647 w 1453"/>
              <a:gd name="T13" fmla="*/ 2147483647 h 1512"/>
              <a:gd name="T14" fmla="*/ 2147483647 w 1453"/>
              <a:gd name="T15" fmla="*/ 2147483647 h 1512"/>
              <a:gd name="T16" fmla="*/ 2147483647 w 1453"/>
              <a:gd name="T17" fmla="*/ 2147483647 h 1512"/>
              <a:gd name="T18" fmla="*/ 2147483647 w 1453"/>
              <a:gd name="T19" fmla="*/ 2147483647 h 1512"/>
              <a:gd name="T20" fmla="*/ 2147483647 w 1453"/>
              <a:gd name="T21" fmla="*/ 2147483647 h 1512"/>
              <a:gd name="T22" fmla="*/ 2147483647 w 1453"/>
              <a:gd name="T23" fmla="*/ 2147483647 h 1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2431050" y="2973675"/>
            <a:ext cx="4284000" cy="1044000"/>
          </a:xfrm>
        </p:spPr>
        <p:txBody>
          <a:bodyPr anchor="ctr"/>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4142114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umbered">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115925"/>
          </a:xfrm>
        </p:spPr>
        <p:txBody>
          <a:body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238125" indent="-238125">
              <a:spcBef>
                <a:spcPts val="1134"/>
              </a:spcBef>
              <a:buFont typeface="+mj-lt"/>
              <a:buAutoNum type="arabicPeriod"/>
              <a:defRPr b="1">
                <a:solidFill>
                  <a:schemeClr val="tx1"/>
                </a:solidFill>
              </a:defRPr>
            </a:lvl1pPr>
            <a:lvl2pPr marL="428625" indent="-180975">
              <a:buFont typeface="Arial" panose="020B0604020202020204" pitchFamily="34" charset="0"/>
              <a:buChar char="‒"/>
              <a:defRPr>
                <a:solidFill>
                  <a:srgbClr val="000000"/>
                </a:solidFill>
              </a:defRPr>
            </a:lvl2pPr>
            <a:lvl3pPr marL="628650" indent="-209550">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833408A5-9889-40FC-95EE-55019A707C9D}"/>
              </a:ext>
            </a:extLst>
          </p:cNvPr>
          <p:cNvSpPr>
            <a:spLocks noGrp="1"/>
          </p:cNvSpPr>
          <p:nvPr>
            <p:ph type="sldNum" sz="quarter" idx="11"/>
          </p:nvPr>
        </p:nvSpPr>
        <p:spPr/>
        <p:txBody>
          <a:bodyPr/>
          <a:lstStyle>
            <a:lvl1pPr>
              <a:defRPr/>
            </a:lvl1pPr>
          </a:lstStyle>
          <a:p>
            <a:fld id="{5881DB0C-56E5-438F-A4F0-CC65A30328DB}" type="slidenum">
              <a:rPr lang="en-GB" altLang="en-US"/>
              <a:pPr/>
              <a:t>‹#›</a:t>
            </a:fld>
            <a:endParaRPr lang="en-GB" altLang="en-US"/>
          </a:p>
        </p:txBody>
      </p:sp>
    </p:spTree>
    <p:extLst>
      <p:ext uri="{BB962C8B-B14F-4D97-AF65-F5344CB8AC3E}">
        <p14:creationId xmlns:p14="http://schemas.microsoft.com/office/powerpoint/2010/main" val="4795136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fographic x3">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EF21BCF-4863-4BC4-953C-857A9D43232C}"/>
              </a:ext>
            </a:extLst>
          </p:cNvPr>
          <p:cNvCxnSpPr/>
          <p:nvPr userDrawn="1"/>
        </p:nvCxnSpPr>
        <p:spPr>
          <a:xfrm>
            <a:off x="533400" y="6124575"/>
            <a:ext cx="80867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41337" y="417600"/>
            <a:ext cx="7726363" cy="1030200"/>
          </a:xfrm>
        </p:spPr>
        <p:txBody>
          <a:bodyPr/>
          <a:lstStyle/>
          <a:p>
            <a:r>
              <a:rPr lang="en-US"/>
              <a:t>Click to edit Master title style</a:t>
            </a:r>
            <a:endParaRPr lang="en-GB"/>
          </a:p>
        </p:txBody>
      </p:sp>
      <p:sp>
        <p:nvSpPr>
          <p:cNvPr id="5" name="Picture Placeholder 4"/>
          <p:cNvSpPr>
            <a:spLocks noGrp="1"/>
          </p:cNvSpPr>
          <p:nvPr>
            <p:ph type="pic" sz="quarter" idx="10"/>
          </p:nvPr>
        </p:nvSpPr>
        <p:spPr>
          <a:xfrm>
            <a:off x="836613" y="2514600"/>
            <a:ext cx="1984375" cy="1319213"/>
          </a:xfrm>
          <a:solidFill>
            <a:srgbClr val="BBBBBB"/>
          </a:solidFill>
        </p:spPr>
        <p:txBody>
          <a:bodyPr tIns="648000" rtlCol="0" anchor="ctr">
            <a:noAutofit/>
          </a:bodyPr>
          <a:lstStyle>
            <a:lvl1pPr algn="ctr">
              <a:lnSpc>
                <a:spcPts val="1200"/>
              </a:lnSpc>
              <a:defRPr sz="1050">
                <a:solidFill>
                  <a:schemeClr val="bg2"/>
                </a:solidFill>
              </a:defRPr>
            </a:lvl1pPr>
          </a:lstStyle>
          <a:p>
            <a:pPr lvl="0"/>
            <a:r>
              <a:rPr lang="en-US" noProof="0" dirty="0"/>
              <a:t>Click icon to add picture</a:t>
            </a:r>
          </a:p>
        </p:txBody>
      </p:sp>
      <p:sp>
        <p:nvSpPr>
          <p:cNvPr id="11" name="Text Placeholder 10"/>
          <p:cNvSpPr>
            <a:spLocks noGrp="1"/>
          </p:cNvSpPr>
          <p:nvPr>
            <p:ph type="body" sz="quarter" idx="11"/>
          </p:nvPr>
        </p:nvSpPr>
        <p:spPr>
          <a:xfrm>
            <a:off x="830263" y="4425950"/>
            <a:ext cx="1990725" cy="979488"/>
          </a:xfrm>
        </p:spPr>
        <p:txBody>
          <a:bodyPr/>
          <a:lstStyle>
            <a:lvl1pPr algn="ctr">
              <a:lnSpc>
                <a:spcPts val="1700"/>
              </a:lnSpc>
              <a:spcAft>
                <a:spcPts val="800"/>
              </a:spcAft>
              <a:defRPr sz="1500" b="1">
                <a:solidFill>
                  <a:schemeClr val="tx2"/>
                </a:solidFill>
              </a:defRPr>
            </a:lvl1pPr>
            <a:lvl2pPr marL="0" indent="0" algn="ctr">
              <a:lnSpc>
                <a:spcPts val="1100"/>
              </a:lnSpc>
              <a:buNone/>
              <a:defRPr sz="1000" i="0">
                <a:solidFill>
                  <a:schemeClr val="bg2"/>
                </a:solidFill>
              </a:defRPr>
            </a:lvl2pPr>
          </a:lstStyle>
          <a:p>
            <a:pPr lvl="0"/>
            <a:r>
              <a:rPr lang="en-US"/>
              <a:t>Click to edit Master text styles</a:t>
            </a:r>
          </a:p>
          <a:p>
            <a:pPr lvl="1"/>
            <a:r>
              <a:rPr lang="en-US"/>
              <a:t>Second level</a:t>
            </a:r>
          </a:p>
        </p:txBody>
      </p:sp>
      <p:sp>
        <p:nvSpPr>
          <p:cNvPr id="13" name="Text Placeholder 12"/>
          <p:cNvSpPr>
            <a:spLocks noGrp="1"/>
          </p:cNvSpPr>
          <p:nvPr>
            <p:ph type="body" sz="quarter" idx="12"/>
          </p:nvPr>
        </p:nvSpPr>
        <p:spPr>
          <a:xfrm>
            <a:off x="836613" y="3924926"/>
            <a:ext cx="1984375" cy="418474"/>
          </a:xfrm>
        </p:spPr>
        <p:txBody>
          <a:bodyPr/>
          <a:lstStyle>
            <a:lvl1pPr algn="ctr">
              <a:lnSpc>
                <a:spcPts val="4000"/>
              </a:lnSpc>
              <a:defRPr sz="3400" b="1">
                <a:solidFill>
                  <a:schemeClr val="tx2"/>
                </a:solidFill>
                <a:latin typeface="+mn-lt"/>
              </a:defRPr>
            </a:lvl1pPr>
          </a:lstStyle>
          <a:p>
            <a:pPr lvl="0"/>
            <a:r>
              <a:rPr lang="en-US"/>
              <a:t>Click</a:t>
            </a:r>
          </a:p>
        </p:txBody>
      </p:sp>
      <p:sp>
        <p:nvSpPr>
          <p:cNvPr id="18" name="Text Placeholder 12"/>
          <p:cNvSpPr>
            <a:spLocks noGrp="1"/>
          </p:cNvSpPr>
          <p:nvPr>
            <p:ph type="body" sz="quarter" idx="15"/>
          </p:nvPr>
        </p:nvSpPr>
        <p:spPr>
          <a:xfrm>
            <a:off x="3563888" y="3924926"/>
            <a:ext cx="1984375" cy="418474"/>
          </a:xfrm>
        </p:spPr>
        <p:txBody>
          <a:bodyPr/>
          <a:lstStyle>
            <a:lvl1pPr algn="ctr">
              <a:lnSpc>
                <a:spcPts val="4000"/>
              </a:lnSpc>
              <a:defRPr sz="3400" b="1">
                <a:solidFill>
                  <a:schemeClr val="accent1"/>
                </a:solidFill>
                <a:latin typeface="+mn-lt"/>
              </a:defRPr>
            </a:lvl1pPr>
          </a:lstStyle>
          <a:p>
            <a:pPr lvl="0"/>
            <a:r>
              <a:rPr lang="en-US"/>
              <a:t>Click</a:t>
            </a:r>
          </a:p>
        </p:txBody>
      </p:sp>
      <p:sp>
        <p:nvSpPr>
          <p:cNvPr id="22" name="Text Placeholder 12"/>
          <p:cNvSpPr>
            <a:spLocks noGrp="1"/>
          </p:cNvSpPr>
          <p:nvPr>
            <p:ph type="body" sz="quarter" idx="18"/>
          </p:nvPr>
        </p:nvSpPr>
        <p:spPr>
          <a:xfrm>
            <a:off x="6300192" y="3924926"/>
            <a:ext cx="1984375" cy="408949"/>
          </a:xfrm>
        </p:spPr>
        <p:txBody>
          <a:bodyPr/>
          <a:lstStyle>
            <a:lvl1pPr algn="ctr">
              <a:lnSpc>
                <a:spcPts val="4000"/>
              </a:lnSpc>
              <a:defRPr sz="3400" b="1">
                <a:solidFill>
                  <a:schemeClr val="accent2"/>
                </a:solidFill>
                <a:latin typeface="+mn-lt"/>
              </a:defRPr>
            </a:lvl1pPr>
          </a:lstStyle>
          <a:p>
            <a:pPr lvl="0"/>
            <a:r>
              <a:rPr lang="en-US"/>
              <a:t>Click</a:t>
            </a:r>
          </a:p>
        </p:txBody>
      </p:sp>
      <p:sp>
        <p:nvSpPr>
          <p:cNvPr id="23" name="Text Placeholder 10"/>
          <p:cNvSpPr>
            <a:spLocks noGrp="1"/>
          </p:cNvSpPr>
          <p:nvPr>
            <p:ph type="body" sz="quarter" idx="19"/>
          </p:nvPr>
        </p:nvSpPr>
        <p:spPr>
          <a:xfrm>
            <a:off x="3582988" y="4425950"/>
            <a:ext cx="1990725" cy="979488"/>
          </a:xfrm>
        </p:spPr>
        <p:txBody>
          <a:bodyPr/>
          <a:lstStyle>
            <a:lvl1pPr algn="ctr">
              <a:lnSpc>
                <a:spcPts val="1700"/>
              </a:lnSpc>
              <a:spcAft>
                <a:spcPts val="800"/>
              </a:spcAft>
              <a:defRPr sz="1500" b="1">
                <a:solidFill>
                  <a:schemeClr val="tx1"/>
                </a:solidFill>
              </a:defRPr>
            </a:lvl1pPr>
            <a:lvl2pPr marL="0" indent="0" algn="ctr">
              <a:lnSpc>
                <a:spcPts val="1100"/>
              </a:lnSpc>
              <a:buNone/>
              <a:defRPr sz="1000" i="0">
                <a:solidFill>
                  <a:schemeClr val="bg2"/>
                </a:solidFill>
              </a:defRPr>
            </a:lvl2pPr>
          </a:lstStyle>
          <a:p>
            <a:pPr lvl="0"/>
            <a:r>
              <a:rPr lang="en-US"/>
              <a:t>Click to edit Master text styles</a:t>
            </a:r>
          </a:p>
          <a:p>
            <a:pPr lvl="1"/>
            <a:r>
              <a:rPr lang="en-US"/>
              <a:t>Second level</a:t>
            </a:r>
          </a:p>
        </p:txBody>
      </p:sp>
      <p:sp>
        <p:nvSpPr>
          <p:cNvPr id="24" name="Text Placeholder 10"/>
          <p:cNvSpPr>
            <a:spLocks noGrp="1"/>
          </p:cNvSpPr>
          <p:nvPr>
            <p:ph type="body" sz="quarter" idx="20"/>
          </p:nvPr>
        </p:nvSpPr>
        <p:spPr>
          <a:xfrm>
            <a:off x="6307138" y="4425950"/>
            <a:ext cx="1990725" cy="979488"/>
          </a:xfrm>
        </p:spPr>
        <p:txBody>
          <a:bodyPr/>
          <a:lstStyle>
            <a:lvl1pPr algn="ctr">
              <a:lnSpc>
                <a:spcPts val="1700"/>
              </a:lnSpc>
              <a:spcAft>
                <a:spcPts val="800"/>
              </a:spcAft>
              <a:defRPr sz="1500" b="1">
                <a:solidFill>
                  <a:schemeClr val="accent2"/>
                </a:solidFill>
              </a:defRPr>
            </a:lvl1pPr>
            <a:lvl2pPr marL="0" indent="0" algn="ctr">
              <a:lnSpc>
                <a:spcPts val="1100"/>
              </a:lnSpc>
              <a:buNone/>
              <a:defRPr sz="1000" i="0">
                <a:solidFill>
                  <a:schemeClr val="bg2"/>
                </a:solidFill>
              </a:defRPr>
            </a:lvl2pPr>
          </a:lstStyle>
          <a:p>
            <a:pPr lvl="0"/>
            <a:r>
              <a:rPr lang="en-US"/>
              <a:t>Click to edit Master text styles</a:t>
            </a:r>
          </a:p>
          <a:p>
            <a:pPr lvl="1"/>
            <a:r>
              <a:rPr lang="en-US"/>
              <a:t>Second level</a:t>
            </a:r>
          </a:p>
        </p:txBody>
      </p:sp>
      <p:sp>
        <p:nvSpPr>
          <p:cNvPr id="26" name="Text Placeholder 10"/>
          <p:cNvSpPr>
            <a:spLocks noGrp="1"/>
          </p:cNvSpPr>
          <p:nvPr>
            <p:ph type="body" sz="quarter" idx="21"/>
          </p:nvPr>
        </p:nvSpPr>
        <p:spPr>
          <a:xfrm>
            <a:off x="5267325" y="6172200"/>
            <a:ext cx="3343275"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sp>
        <p:nvSpPr>
          <p:cNvPr id="17" name="Picture Placeholder 4"/>
          <p:cNvSpPr>
            <a:spLocks noGrp="1"/>
          </p:cNvSpPr>
          <p:nvPr>
            <p:ph type="pic" sz="quarter" idx="22"/>
          </p:nvPr>
        </p:nvSpPr>
        <p:spPr>
          <a:xfrm>
            <a:off x="3537610" y="2514600"/>
            <a:ext cx="1984375" cy="1319213"/>
          </a:xfrm>
          <a:solidFill>
            <a:srgbClr val="BBBBBB"/>
          </a:solidFill>
        </p:spPr>
        <p:txBody>
          <a:bodyPr tIns="648000" rtlCol="0" anchor="ctr">
            <a:noAutofit/>
          </a:bodyPr>
          <a:lstStyle>
            <a:lvl1pPr algn="ctr">
              <a:lnSpc>
                <a:spcPts val="1200"/>
              </a:lnSpc>
              <a:defRPr sz="1050">
                <a:solidFill>
                  <a:schemeClr val="bg2"/>
                </a:solidFill>
              </a:defRPr>
            </a:lvl1pPr>
          </a:lstStyle>
          <a:p>
            <a:pPr lvl="0"/>
            <a:r>
              <a:rPr lang="en-US" noProof="0" dirty="0"/>
              <a:t>Click icon to add picture</a:t>
            </a:r>
          </a:p>
        </p:txBody>
      </p:sp>
      <p:sp>
        <p:nvSpPr>
          <p:cNvPr id="21" name="Picture Placeholder 4"/>
          <p:cNvSpPr>
            <a:spLocks noGrp="1"/>
          </p:cNvSpPr>
          <p:nvPr>
            <p:ph type="pic" sz="quarter" idx="23"/>
          </p:nvPr>
        </p:nvSpPr>
        <p:spPr>
          <a:xfrm>
            <a:off x="6280810" y="2514600"/>
            <a:ext cx="1984375" cy="1319213"/>
          </a:xfrm>
          <a:solidFill>
            <a:srgbClr val="BBBBBB"/>
          </a:solidFill>
        </p:spPr>
        <p:txBody>
          <a:bodyPr tIns="648000" rtlCol="0" anchor="ctr">
            <a:noAutofit/>
          </a:bodyPr>
          <a:lstStyle>
            <a:lvl1pPr algn="ctr">
              <a:lnSpc>
                <a:spcPts val="1200"/>
              </a:lnSpc>
              <a:defRPr sz="1050">
                <a:solidFill>
                  <a:schemeClr val="bg2"/>
                </a:solidFill>
              </a:defRPr>
            </a:lvl1pPr>
          </a:lstStyle>
          <a:p>
            <a:pPr lvl="0"/>
            <a:r>
              <a:rPr lang="en-US" noProof="0" dirty="0"/>
              <a:t>Click icon to add picture</a:t>
            </a:r>
          </a:p>
        </p:txBody>
      </p:sp>
      <p:sp>
        <p:nvSpPr>
          <p:cNvPr id="15" name="Slide Number Placeholder 4">
            <a:extLst>
              <a:ext uri="{FF2B5EF4-FFF2-40B4-BE49-F238E27FC236}">
                <a16:creationId xmlns:a16="http://schemas.microsoft.com/office/drawing/2014/main" id="{FA2E6BD4-7276-4EB4-8838-D8670DD2898C}"/>
              </a:ext>
            </a:extLst>
          </p:cNvPr>
          <p:cNvSpPr>
            <a:spLocks noGrp="1"/>
          </p:cNvSpPr>
          <p:nvPr>
            <p:ph type="sldNum" sz="quarter" idx="24"/>
          </p:nvPr>
        </p:nvSpPr>
        <p:spPr/>
        <p:txBody>
          <a:bodyPr/>
          <a:lstStyle>
            <a:lvl1pPr>
              <a:defRPr/>
            </a:lvl1pPr>
          </a:lstStyle>
          <a:p>
            <a:fld id="{235B366F-0B91-44F5-8EDD-846007B8C5E2}" type="slidenum">
              <a:rPr lang="en-GB" altLang="en-US"/>
              <a:pPr/>
              <a:t>‹#›</a:t>
            </a:fld>
            <a:endParaRPr lang="en-GB" altLang="en-US"/>
          </a:p>
        </p:txBody>
      </p:sp>
    </p:spTree>
    <p:extLst>
      <p:ext uri="{BB962C8B-B14F-4D97-AF65-F5344CB8AC3E}">
        <p14:creationId xmlns:p14="http://schemas.microsoft.com/office/powerpoint/2010/main" val="22188917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A7F8E71-550E-498E-B0EE-F30E12D61899}"/>
              </a:ext>
            </a:extLst>
          </p:cNvPr>
          <p:cNvSpPr>
            <a:spLocks noGrp="1"/>
          </p:cNvSpPr>
          <p:nvPr>
            <p:ph type="sldNum" sz="quarter" idx="10"/>
          </p:nvPr>
        </p:nvSpPr>
        <p:spPr/>
        <p:txBody>
          <a:bodyPr/>
          <a:lstStyle>
            <a:lvl1pPr>
              <a:defRPr/>
            </a:lvl1pPr>
          </a:lstStyle>
          <a:p>
            <a:fld id="{57175AF4-4F43-43EE-AB63-8815C56DD5D8}" type="slidenum">
              <a:rPr lang="en-GB" altLang="en-US"/>
              <a:pPr/>
              <a:t>‹#›</a:t>
            </a:fld>
            <a:endParaRPr lang="en-GB" altLang="en-US"/>
          </a:p>
        </p:txBody>
      </p:sp>
    </p:spTree>
    <p:extLst>
      <p:ext uri="{BB962C8B-B14F-4D97-AF65-F5344CB8AC3E}">
        <p14:creationId xmlns:p14="http://schemas.microsoft.com/office/powerpoint/2010/main" val="7311254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p>
            <a:r>
              <a:rPr lang="en-US"/>
              <a:t>Click to edit Master title style</a:t>
            </a:r>
            <a:endParaRPr lang="en-GB"/>
          </a:p>
        </p:txBody>
      </p:sp>
      <p:sp>
        <p:nvSpPr>
          <p:cNvPr id="3" name="Slide Number Placeholder 5">
            <a:extLst>
              <a:ext uri="{FF2B5EF4-FFF2-40B4-BE49-F238E27FC236}">
                <a16:creationId xmlns:a16="http://schemas.microsoft.com/office/drawing/2014/main" id="{5ACCC4A0-C578-458B-9CB6-806BB76F11B1}"/>
              </a:ext>
            </a:extLst>
          </p:cNvPr>
          <p:cNvSpPr>
            <a:spLocks noGrp="1"/>
          </p:cNvSpPr>
          <p:nvPr>
            <p:ph type="sldNum" sz="quarter" idx="10"/>
          </p:nvPr>
        </p:nvSpPr>
        <p:spPr/>
        <p:txBody>
          <a:bodyPr/>
          <a:lstStyle>
            <a:lvl1pPr>
              <a:defRPr/>
            </a:lvl1pPr>
          </a:lstStyle>
          <a:p>
            <a:fld id="{100984A4-2913-400C-BC3D-CE24481E85A4}" type="slidenum">
              <a:rPr lang="en-GB" altLang="en-US"/>
              <a:pPr/>
              <a:t>‹#›</a:t>
            </a:fld>
            <a:endParaRPr lang="en-GB" altLang="en-US"/>
          </a:p>
        </p:txBody>
      </p:sp>
    </p:spTree>
    <p:extLst>
      <p:ext uri="{BB962C8B-B14F-4D97-AF65-F5344CB8AC3E}">
        <p14:creationId xmlns:p14="http://schemas.microsoft.com/office/powerpoint/2010/main" val="41384117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Subheadin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p>
            <a:r>
              <a:rPr lang="en-US"/>
              <a:t>Click to edit Master title style</a:t>
            </a:r>
            <a:endParaRPr lang="en-GB"/>
          </a:p>
        </p:txBody>
      </p:sp>
      <p:sp>
        <p:nvSpPr>
          <p:cNvPr id="5" name="Text Placeholder 4"/>
          <p:cNvSpPr>
            <a:spLocks noGrp="1"/>
          </p:cNvSpPr>
          <p:nvPr>
            <p:ph type="body" sz="quarter" idx="10"/>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DEE22EFA-FAE6-4565-A3BD-ED82A79BD4C2}"/>
              </a:ext>
            </a:extLst>
          </p:cNvPr>
          <p:cNvSpPr>
            <a:spLocks noGrp="1"/>
          </p:cNvSpPr>
          <p:nvPr>
            <p:ph type="sldNum" sz="quarter" idx="11"/>
          </p:nvPr>
        </p:nvSpPr>
        <p:spPr/>
        <p:txBody>
          <a:bodyPr/>
          <a:lstStyle>
            <a:lvl1pPr>
              <a:defRPr/>
            </a:lvl1pPr>
          </a:lstStyle>
          <a:p>
            <a:fld id="{40C05310-F04D-4B2F-BCC2-F750C4E9834F}" type="slidenum">
              <a:rPr lang="en-GB" altLang="en-US"/>
              <a:pPr/>
              <a:t>‹#›</a:t>
            </a:fld>
            <a:endParaRPr lang="en-GB" altLang="en-US"/>
          </a:p>
        </p:txBody>
      </p:sp>
    </p:spTree>
    <p:extLst>
      <p:ext uri="{BB962C8B-B14F-4D97-AF65-F5344CB8AC3E}">
        <p14:creationId xmlns:p14="http://schemas.microsoft.com/office/powerpoint/2010/main" val="35293216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More to Learn">
    <p:bg>
      <p:bgPr>
        <a:solidFill>
          <a:schemeClr val="tx2"/>
        </a:solid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22EC0642-982A-447F-814D-AEE55D553F68}"/>
              </a:ext>
            </a:extLst>
          </p:cNvPr>
          <p:cNvPicPr>
            <a:picLocks noChangeAspect="1"/>
          </p:cNvPicPr>
          <p:nvPr userDrawn="1"/>
        </p:nvPicPr>
        <p:blipFill>
          <a:blip r:embed="rId2">
            <a:extLst>
              <a:ext uri="{28A0092B-C50C-407E-A947-70E740481C1C}">
                <a14:useLocalDpi xmlns:a14="http://schemas.microsoft.com/office/drawing/2010/main" val="0"/>
              </a:ext>
            </a:extLst>
          </a:blip>
          <a:srcRect t="5771" b="5310"/>
          <a:stretch>
            <a:fillRect/>
          </a:stretch>
        </p:blipFill>
        <p:spPr bwMode="auto">
          <a:xfrm>
            <a:off x="889000" y="0"/>
            <a:ext cx="7550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33624" y="2728867"/>
            <a:ext cx="4656675" cy="985884"/>
          </a:xfrm>
        </p:spPr>
        <p:txBody>
          <a:bodyPr anchor="b"/>
          <a:lstStyle>
            <a:lvl1pPr algn="ctr">
              <a:lnSpc>
                <a:spcPts val="4000"/>
              </a:lnSpc>
              <a:defRPr sz="3400" i="0">
                <a:solidFill>
                  <a:schemeClr val="tx1"/>
                </a:solidFill>
                <a:latin typeface="+mj-lt"/>
              </a:defRPr>
            </a:lvl1pPr>
          </a:lstStyle>
          <a:p>
            <a:r>
              <a:rPr lang="en-US"/>
              <a:t>Click to edit Master title style</a:t>
            </a:r>
            <a:endParaRPr lang="en-GB"/>
          </a:p>
        </p:txBody>
      </p:sp>
      <p:sp>
        <p:nvSpPr>
          <p:cNvPr id="7" name="Text Placeholder 6"/>
          <p:cNvSpPr>
            <a:spLocks noGrp="1"/>
          </p:cNvSpPr>
          <p:nvPr>
            <p:ph type="body" sz="quarter" idx="10"/>
          </p:nvPr>
        </p:nvSpPr>
        <p:spPr>
          <a:xfrm>
            <a:off x="2343150" y="3829050"/>
            <a:ext cx="4743450" cy="638175"/>
          </a:xfrm>
        </p:spPr>
        <p:txBody>
          <a:bodyPr/>
          <a:lstStyle>
            <a:lvl1pPr algn="ctr">
              <a:lnSpc>
                <a:spcPts val="2100"/>
              </a:lnSpc>
              <a:defRPr>
                <a:solidFill>
                  <a:schemeClr val="tx2"/>
                </a:solidFill>
              </a:defRPr>
            </a:lvl1pPr>
            <a:lvl2pPr marL="0" indent="0" algn="ctr">
              <a:lnSpc>
                <a:spcPts val="2100"/>
              </a:lnSpc>
              <a:buNone/>
              <a:defRPr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993433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Final Slide Option1">
    <p:bg>
      <p:bgPr>
        <a:solidFill>
          <a:schemeClr val="tx2"/>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442435FC-6D71-4A49-AFD5-9A26049219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00363" y="3559175"/>
            <a:ext cx="338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4409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Final Slide Option2">
    <p:bg>
      <p:bgPr>
        <a:solidFill>
          <a:srgbClr val="D4EAE4"/>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8AFF117A-F41F-410A-93C3-E4894C95EB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00363" y="3559175"/>
            <a:ext cx="338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9750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Final Slide Option3">
    <p:bg>
      <p:bgPr>
        <a:solidFill>
          <a:srgbClr val="505759"/>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92A762C1-93DE-4036-950E-7931F990A6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00363" y="3559175"/>
            <a:ext cx="3381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445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endParaRPr lang="en-GB"/>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GB"/>
          </a:p>
        </p:txBody>
      </p:sp>
      <p:sp>
        <p:nvSpPr>
          <p:cNvPr id="4" name="日期版面配置區 3">
            <a:extLst>
              <a:ext uri="{FF2B5EF4-FFF2-40B4-BE49-F238E27FC236}">
                <a16:creationId xmlns:a16="http://schemas.microsoft.com/office/drawing/2014/main" id="{3C8CE64C-99DB-4B72-A801-3AD64A36970A}"/>
              </a:ext>
            </a:extLst>
          </p:cNvPr>
          <p:cNvSpPr>
            <a:spLocks noGrp="1"/>
          </p:cNvSpPr>
          <p:nvPr>
            <p:ph type="dt" sz="half" idx="10"/>
          </p:nvPr>
        </p:nvSpPr>
        <p:spPr/>
        <p:txBody>
          <a:bodyPr/>
          <a:lstStyle>
            <a:lvl1pPr>
              <a:defRPr>
                <a:latin typeface="Arial" panose="020B0604020202020204" pitchFamily="34" charset="0"/>
              </a:defRPr>
            </a:lvl1pPr>
          </a:lstStyle>
          <a:p>
            <a:fld id="{9A9D8CFC-9BEE-4B31-BC66-F26B83840648}" type="datetimeFigureOut">
              <a:rPr lang="en-GB" altLang="zh-HK"/>
              <a:pPr/>
              <a:t>22/02/2023</a:t>
            </a:fld>
            <a:endParaRPr lang="en-GB" altLang="zh-HK"/>
          </a:p>
        </p:txBody>
      </p:sp>
      <p:sp>
        <p:nvSpPr>
          <p:cNvPr id="5" name="頁尾版面配置區 4">
            <a:extLst>
              <a:ext uri="{FF2B5EF4-FFF2-40B4-BE49-F238E27FC236}">
                <a16:creationId xmlns:a16="http://schemas.microsoft.com/office/drawing/2014/main" id="{22692F3B-5582-4691-B836-E020B462E6EB}"/>
              </a:ext>
            </a:extLst>
          </p:cNvPr>
          <p:cNvSpPr>
            <a:spLocks noGrp="1"/>
          </p:cNvSpPr>
          <p:nvPr>
            <p:ph type="ftr" sz="quarter" idx="11"/>
          </p:nvPr>
        </p:nvSpPr>
        <p:spPr/>
        <p:txBody>
          <a:bodyPr/>
          <a:lstStyle>
            <a:lvl1pPr>
              <a:defRPr>
                <a:latin typeface="Arial" panose="020B0604020202020204" pitchFamily="34" charset="0"/>
              </a:defRPr>
            </a:lvl1pPr>
          </a:lstStyle>
          <a:p>
            <a:endParaRPr lang="en-GB" altLang="zh-HK"/>
          </a:p>
        </p:txBody>
      </p:sp>
      <p:sp>
        <p:nvSpPr>
          <p:cNvPr id="6" name="投影片編號版面配置區 5">
            <a:extLst>
              <a:ext uri="{FF2B5EF4-FFF2-40B4-BE49-F238E27FC236}">
                <a16:creationId xmlns:a16="http://schemas.microsoft.com/office/drawing/2014/main" id="{FEA0EE39-25E2-4A8B-B79B-E6F4AD95E090}"/>
              </a:ext>
            </a:extLst>
          </p:cNvPr>
          <p:cNvSpPr>
            <a:spLocks noGrp="1"/>
          </p:cNvSpPr>
          <p:nvPr>
            <p:ph type="sldNum" sz="quarter" idx="12"/>
          </p:nvPr>
        </p:nvSpPr>
        <p:spPr/>
        <p:txBody>
          <a:bodyPr/>
          <a:lstStyle>
            <a:lvl1pPr>
              <a:defRPr>
                <a:latin typeface="Arial" panose="020B0604020202020204" pitchFamily="34" charset="0"/>
              </a:defRPr>
            </a:lvl1pPr>
          </a:lstStyle>
          <a:p>
            <a:fld id="{B37CFE1E-0220-4D33-B640-BB47F878A38D}" type="slidenum">
              <a:rPr lang="en-GB" altLang="zh-HK"/>
              <a:pPr/>
              <a:t>‹#›</a:t>
            </a:fld>
            <a:endParaRPr lang="en-GB" altLang="zh-HK"/>
          </a:p>
        </p:txBody>
      </p:sp>
    </p:spTree>
    <p:extLst>
      <p:ext uri="{BB962C8B-B14F-4D97-AF65-F5344CB8AC3E}">
        <p14:creationId xmlns:p14="http://schemas.microsoft.com/office/powerpoint/2010/main" val="21753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Option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ECF8C544-F8B1-4E23-B9D8-9B0A2BE08D2F}"/>
              </a:ext>
            </a:extLst>
          </p:cNvPr>
          <p:cNvSpPr>
            <a:spLocks/>
          </p:cNvSpPr>
          <p:nvPr userDrawn="1"/>
        </p:nvSpPr>
        <p:spPr bwMode="auto">
          <a:xfrm>
            <a:off x="1971675" y="784225"/>
            <a:ext cx="5210175" cy="5422900"/>
          </a:xfrm>
          <a:custGeom>
            <a:avLst/>
            <a:gdLst>
              <a:gd name="T0" fmla="*/ 2147483647 w 1453"/>
              <a:gd name="T1" fmla="*/ 2147483647 h 1512"/>
              <a:gd name="T2" fmla="*/ 2147483647 w 1453"/>
              <a:gd name="T3" fmla="*/ 2147483647 h 1512"/>
              <a:gd name="T4" fmla="*/ 2147483647 w 1453"/>
              <a:gd name="T5" fmla="*/ 2147483647 h 1512"/>
              <a:gd name="T6" fmla="*/ 2147483647 w 1453"/>
              <a:gd name="T7" fmla="*/ 2147483647 h 1512"/>
              <a:gd name="T8" fmla="*/ 2147483647 w 1453"/>
              <a:gd name="T9" fmla="*/ 2147483647 h 1512"/>
              <a:gd name="T10" fmla="*/ 2147483647 w 1453"/>
              <a:gd name="T11" fmla="*/ 2147483647 h 1512"/>
              <a:gd name="T12" fmla="*/ 2147483647 w 1453"/>
              <a:gd name="T13" fmla="*/ 2147483647 h 1512"/>
              <a:gd name="T14" fmla="*/ 2147483647 w 1453"/>
              <a:gd name="T15" fmla="*/ 2147483647 h 1512"/>
              <a:gd name="T16" fmla="*/ 2147483647 w 1453"/>
              <a:gd name="T17" fmla="*/ 2147483647 h 1512"/>
              <a:gd name="T18" fmla="*/ 2147483647 w 1453"/>
              <a:gd name="T19" fmla="*/ 2147483647 h 1512"/>
              <a:gd name="T20" fmla="*/ 2147483647 w 1453"/>
              <a:gd name="T21" fmla="*/ 2147483647 h 1512"/>
              <a:gd name="T22" fmla="*/ 2147483647 w 1453"/>
              <a:gd name="T23" fmla="*/ 2147483647 h 1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2430000" y="2973600"/>
            <a:ext cx="4284000" cy="1044000"/>
          </a:xfrm>
        </p:spPr>
        <p:txBody>
          <a:bodyPr anchor="ctr"/>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9508852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GB"/>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日期版面配置區 3">
            <a:extLst>
              <a:ext uri="{FF2B5EF4-FFF2-40B4-BE49-F238E27FC236}">
                <a16:creationId xmlns:a16="http://schemas.microsoft.com/office/drawing/2014/main" id="{1CBA18B6-3E46-48F7-B678-B20A99323038}"/>
              </a:ext>
            </a:extLst>
          </p:cNvPr>
          <p:cNvSpPr>
            <a:spLocks noGrp="1"/>
          </p:cNvSpPr>
          <p:nvPr>
            <p:ph type="dt" sz="half" idx="10"/>
          </p:nvPr>
        </p:nvSpPr>
        <p:spPr/>
        <p:txBody>
          <a:bodyPr/>
          <a:lstStyle>
            <a:lvl1pPr>
              <a:defRPr>
                <a:latin typeface="Arial" panose="020B0604020202020204" pitchFamily="34" charset="0"/>
              </a:defRPr>
            </a:lvl1pPr>
          </a:lstStyle>
          <a:p>
            <a:fld id="{6DB190CB-B398-402B-9819-4A8ED68311FE}" type="datetimeFigureOut">
              <a:rPr lang="en-GB" altLang="zh-HK"/>
              <a:pPr/>
              <a:t>22/02/2023</a:t>
            </a:fld>
            <a:endParaRPr lang="en-GB" altLang="zh-HK"/>
          </a:p>
        </p:txBody>
      </p:sp>
      <p:sp>
        <p:nvSpPr>
          <p:cNvPr id="5" name="頁尾版面配置區 4">
            <a:extLst>
              <a:ext uri="{FF2B5EF4-FFF2-40B4-BE49-F238E27FC236}">
                <a16:creationId xmlns:a16="http://schemas.microsoft.com/office/drawing/2014/main" id="{8346FEAA-6083-4583-BA59-3781EE1A0413}"/>
              </a:ext>
            </a:extLst>
          </p:cNvPr>
          <p:cNvSpPr>
            <a:spLocks noGrp="1"/>
          </p:cNvSpPr>
          <p:nvPr>
            <p:ph type="ftr" sz="quarter" idx="11"/>
          </p:nvPr>
        </p:nvSpPr>
        <p:spPr/>
        <p:txBody>
          <a:bodyPr/>
          <a:lstStyle>
            <a:lvl1pPr>
              <a:defRPr>
                <a:latin typeface="Arial" panose="020B0604020202020204" pitchFamily="34" charset="0"/>
              </a:defRPr>
            </a:lvl1pPr>
          </a:lstStyle>
          <a:p>
            <a:endParaRPr lang="en-GB" altLang="zh-HK"/>
          </a:p>
        </p:txBody>
      </p:sp>
      <p:sp>
        <p:nvSpPr>
          <p:cNvPr id="6" name="投影片編號版面配置區 5">
            <a:extLst>
              <a:ext uri="{FF2B5EF4-FFF2-40B4-BE49-F238E27FC236}">
                <a16:creationId xmlns:a16="http://schemas.microsoft.com/office/drawing/2014/main" id="{672B6CA8-714A-487D-812C-1DB1AE852573}"/>
              </a:ext>
            </a:extLst>
          </p:cNvPr>
          <p:cNvSpPr>
            <a:spLocks noGrp="1"/>
          </p:cNvSpPr>
          <p:nvPr>
            <p:ph type="sldNum" sz="quarter" idx="12"/>
          </p:nvPr>
        </p:nvSpPr>
        <p:spPr/>
        <p:txBody>
          <a:bodyPr/>
          <a:lstStyle>
            <a:lvl1pPr>
              <a:defRPr>
                <a:latin typeface="Arial" panose="020B0604020202020204" pitchFamily="34" charset="0"/>
              </a:defRPr>
            </a:lvl1pPr>
          </a:lstStyle>
          <a:p>
            <a:fld id="{29991931-9B77-4023-B555-F445DDC43315}" type="slidenum">
              <a:rPr lang="en-GB" altLang="zh-HK"/>
              <a:pPr/>
              <a:t>‹#›</a:t>
            </a:fld>
            <a:endParaRPr lang="en-GB" altLang="zh-HK"/>
          </a:p>
        </p:txBody>
      </p:sp>
    </p:spTree>
    <p:extLst>
      <p:ext uri="{BB962C8B-B14F-4D97-AF65-F5344CB8AC3E}">
        <p14:creationId xmlns:p14="http://schemas.microsoft.com/office/powerpoint/2010/main" val="3090414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en-GB"/>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E9FCADE-CC8F-4072-9992-0F21C5F6616B}"/>
              </a:ext>
            </a:extLst>
          </p:cNvPr>
          <p:cNvSpPr>
            <a:spLocks noGrp="1"/>
          </p:cNvSpPr>
          <p:nvPr>
            <p:ph type="dt" sz="half" idx="10"/>
          </p:nvPr>
        </p:nvSpPr>
        <p:spPr/>
        <p:txBody>
          <a:bodyPr/>
          <a:lstStyle>
            <a:lvl1pPr>
              <a:defRPr>
                <a:latin typeface="Arial" panose="020B0604020202020204" pitchFamily="34" charset="0"/>
              </a:defRPr>
            </a:lvl1pPr>
          </a:lstStyle>
          <a:p>
            <a:fld id="{6872859B-7E1F-4B20-B569-D7676433CF87}" type="datetimeFigureOut">
              <a:rPr lang="en-GB" altLang="zh-HK"/>
              <a:pPr/>
              <a:t>22/02/2023</a:t>
            </a:fld>
            <a:endParaRPr lang="en-GB" altLang="zh-HK"/>
          </a:p>
        </p:txBody>
      </p:sp>
      <p:sp>
        <p:nvSpPr>
          <p:cNvPr id="5" name="頁尾版面配置區 4">
            <a:extLst>
              <a:ext uri="{FF2B5EF4-FFF2-40B4-BE49-F238E27FC236}">
                <a16:creationId xmlns:a16="http://schemas.microsoft.com/office/drawing/2014/main" id="{3E49C626-BD7A-43B7-8E0F-87DCA0335FB8}"/>
              </a:ext>
            </a:extLst>
          </p:cNvPr>
          <p:cNvSpPr>
            <a:spLocks noGrp="1"/>
          </p:cNvSpPr>
          <p:nvPr>
            <p:ph type="ftr" sz="quarter" idx="11"/>
          </p:nvPr>
        </p:nvSpPr>
        <p:spPr/>
        <p:txBody>
          <a:bodyPr/>
          <a:lstStyle>
            <a:lvl1pPr>
              <a:defRPr>
                <a:latin typeface="Arial" panose="020B0604020202020204" pitchFamily="34" charset="0"/>
              </a:defRPr>
            </a:lvl1pPr>
          </a:lstStyle>
          <a:p>
            <a:endParaRPr lang="en-GB" altLang="zh-HK"/>
          </a:p>
        </p:txBody>
      </p:sp>
      <p:sp>
        <p:nvSpPr>
          <p:cNvPr id="6" name="投影片編號版面配置區 5">
            <a:extLst>
              <a:ext uri="{FF2B5EF4-FFF2-40B4-BE49-F238E27FC236}">
                <a16:creationId xmlns:a16="http://schemas.microsoft.com/office/drawing/2014/main" id="{F0FBA531-5FC0-4208-9C88-B3F22FDAC80E}"/>
              </a:ext>
            </a:extLst>
          </p:cNvPr>
          <p:cNvSpPr>
            <a:spLocks noGrp="1"/>
          </p:cNvSpPr>
          <p:nvPr>
            <p:ph type="sldNum" sz="quarter" idx="12"/>
          </p:nvPr>
        </p:nvSpPr>
        <p:spPr/>
        <p:txBody>
          <a:bodyPr/>
          <a:lstStyle>
            <a:lvl1pPr>
              <a:defRPr>
                <a:latin typeface="Arial" panose="020B0604020202020204" pitchFamily="34" charset="0"/>
              </a:defRPr>
            </a:lvl1pPr>
          </a:lstStyle>
          <a:p>
            <a:fld id="{4BC59205-1C75-4059-BEFB-1D78E02CD109}" type="slidenum">
              <a:rPr lang="en-GB" altLang="zh-HK"/>
              <a:pPr/>
              <a:t>‹#›</a:t>
            </a:fld>
            <a:endParaRPr lang="en-GB" altLang="zh-HK"/>
          </a:p>
        </p:txBody>
      </p:sp>
    </p:spTree>
    <p:extLst>
      <p:ext uri="{BB962C8B-B14F-4D97-AF65-F5344CB8AC3E}">
        <p14:creationId xmlns:p14="http://schemas.microsoft.com/office/powerpoint/2010/main" val="8703604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GB"/>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日期版面配置區 4">
            <a:extLst>
              <a:ext uri="{FF2B5EF4-FFF2-40B4-BE49-F238E27FC236}">
                <a16:creationId xmlns:a16="http://schemas.microsoft.com/office/drawing/2014/main" id="{485C9D6C-FF9A-4C8A-8CD8-E39DAEBDF0D1}"/>
              </a:ext>
            </a:extLst>
          </p:cNvPr>
          <p:cNvSpPr>
            <a:spLocks noGrp="1"/>
          </p:cNvSpPr>
          <p:nvPr>
            <p:ph type="dt" sz="half" idx="10"/>
          </p:nvPr>
        </p:nvSpPr>
        <p:spPr/>
        <p:txBody>
          <a:bodyPr/>
          <a:lstStyle>
            <a:lvl1pPr>
              <a:defRPr>
                <a:latin typeface="Arial" panose="020B0604020202020204" pitchFamily="34" charset="0"/>
              </a:defRPr>
            </a:lvl1pPr>
          </a:lstStyle>
          <a:p>
            <a:fld id="{98295E1B-A6D2-4771-B3DF-72E90A3AF116}" type="datetimeFigureOut">
              <a:rPr lang="en-GB" altLang="zh-HK"/>
              <a:pPr/>
              <a:t>22/02/2023</a:t>
            </a:fld>
            <a:endParaRPr lang="en-GB" altLang="zh-HK"/>
          </a:p>
        </p:txBody>
      </p:sp>
      <p:sp>
        <p:nvSpPr>
          <p:cNvPr id="6" name="頁尾版面配置區 5">
            <a:extLst>
              <a:ext uri="{FF2B5EF4-FFF2-40B4-BE49-F238E27FC236}">
                <a16:creationId xmlns:a16="http://schemas.microsoft.com/office/drawing/2014/main" id="{154F1FAE-10E3-4D1F-91C7-3D45A90F4E82}"/>
              </a:ext>
            </a:extLst>
          </p:cNvPr>
          <p:cNvSpPr>
            <a:spLocks noGrp="1"/>
          </p:cNvSpPr>
          <p:nvPr>
            <p:ph type="ftr" sz="quarter" idx="11"/>
          </p:nvPr>
        </p:nvSpPr>
        <p:spPr/>
        <p:txBody>
          <a:bodyPr/>
          <a:lstStyle>
            <a:lvl1pPr>
              <a:defRPr>
                <a:latin typeface="Arial" panose="020B0604020202020204" pitchFamily="34" charset="0"/>
              </a:defRPr>
            </a:lvl1pPr>
          </a:lstStyle>
          <a:p>
            <a:endParaRPr lang="en-GB" altLang="zh-HK"/>
          </a:p>
        </p:txBody>
      </p:sp>
      <p:sp>
        <p:nvSpPr>
          <p:cNvPr id="7" name="投影片編號版面配置區 6">
            <a:extLst>
              <a:ext uri="{FF2B5EF4-FFF2-40B4-BE49-F238E27FC236}">
                <a16:creationId xmlns:a16="http://schemas.microsoft.com/office/drawing/2014/main" id="{5AD0B48C-50CD-4CA5-A85A-CF946031FF3F}"/>
              </a:ext>
            </a:extLst>
          </p:cNvPr>
          <p:cNvSpPr>
            <a:spLocks noGrp="1"/>
          </p:cNvSpPr>
          <p:nvPr>
            <p:ph type="sldNum" sz="quarter" idx="12"/>
          </p:nvPr>
        </p:nvSpPr>
        <p:spPr/>
        <p:txBody>
          <a:bodyPr/>
          <a:lstStyle>
            <a:lvl1pPr>
              <a:defRPr>
                <a:latin typeface="Arial" panose="020B0604020202020204" pitchFamily="34" charset="0"/>
              </a:defRPr>
            </a:lvl1pPr>
          </a:lstStyle>
          <a:p>
            <a:fld id="{116A7CA5-ED40-49F6-B9F1-2E60752BD682}" type="slidenum">
              <a:rPr lang="en-GB" altLang="zh-HK"/>
              <a:pPr/>
              <a:t>‹#›</a:t>
            </a:fld>
            <a:endParaRPr lang="en-GB" altLang="zh-HK"/>
          </a:p>
        </p:txBody>
      </p:sp>
    </p:spTree>
    <p:extLst>
      <p:ext uri="{BB962C8B-B14F-4D97-AF65-F5344CB8AC3E}">
        <p14:creationId xmlns:p14="http://schemas.microsoft.com/office/powerpoint/2010/main" val="16467739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endParaRPr lang="en-GB"/>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7" name="日期版面配置區 6">
            <a:extLst>
              <a:ext uri="{FF2B5EF4-FFF2-40B4-BE49-F238E27FC236}">
                <a16:creationId xmlns:a16="http://schemas.microsoft.com/office/drawing/2014/main" id="{001F6FEE-D1FE-4411-8B3D-D7E0E89B5CC5}"/>
              </a:ext>
            </a:extLst>
          </p:cNvPr>
          <p:cNvSpPr>
            <a:spLocks noGrp="1"/>
          </p:cNvSpPr>
          <p:nvPr>
            <p:ph type="dt" sz="half" idx="10"/>
          </p:nvPr>
        </p:nvSpPr>
        <p:spPr/>
        <p:txBody>
          <a:bodyPr/>
          <a:lstStyle>
            <a:lvl1pPr>
              <a:defRPr>
                <a:latin typeface="Arial" panose="020B0604020202020204" pitchFamily="34" charset="0"/>
              </a:defRPr>
            </a:lvl1pPr>
          </a:lstStyle>
          <a:p>
            <a:fld id="{91653D67-0941-44EA-B74E-86E6062E471F}" type="datetimeFigureOut">
              <a:rPr lang="en-GB" altLang="zh-HK"/>
              <a:pPr/>
              <a:t>22/02/2023</a:t>
            </a:fld>
            <a:endParaRPr lang="en-GB" altLang="zh-HK"/>
          </a:p>
        </p:txBody>
      </p:sp>
      <p:sp>
        <p:nvSpPr>
          <p:cNvPr id="8" name="頁尾版面配置區 7">
            <a:extLst>
              <a:ext uri="{FF2B5EF4-FFF2-40B4-BE49-F238E27FC236}">
                <a16:creationId xmlns:a16="http://schemas.microsoft.com/office/drawing/2014/main" id="{C1C50779-B76B-4E94-93A8-8128B2E1044D}"/>
              </a:ext>
            </a:extLst>
          </p:cNvPr>
          <p:cNvSpPr>
            <a:spLocks noGrp="1"/>
          </p:cNvSpPr>
          <p:nvPr>
            <p:ph type="ftr" sz="quarter" idx="11"/>
          </p:nvPr>
        </p:nvSpPr>
        <p:spPr/>
        <p:txBody>
          <a:bodyPr/>
          <a:lstStyle>
            <a:lvl1pPr>
              <a:defRPr>
                <a:latin typeface="Arial" panose="020B0604020202020204" pitchFamily="34" charset="0"/>
              </a:defRPr>
            </a:lvl1pPr>
          </a:lstStyle>
          <a:p>
            <a:endParaRPr lang="en-GB" altLang="zh-HK"/>
          </a:p>
        </p:txBody>
      </p:sp>
      <p:sp>
        <p:nvSpPr>
          <p:cNvPr id="9" name="投影片編號版面配置區 8">
            <a:extLst>
              <a:ext uri="{FF2B5EF4-FFF2-40B4-BE49-F238E27FC236}">
                <a16:creationId xmlns:a16="http://schemas.microsoft.com/office/drawing/2014/main" id="{368980E7-8AA6-45F9-93A5-44562C0A0DC2}"/>
              </a:ext>
            </a:extLst>
          </p:cNvPr>
          <p:cNvSpPr>
            <a:spLocks noGrp="1"/>
          </p:cNvSpPr>
          <p:nvPr>
            <p:ph type="sldNum" sz="quarter" idx="12"/>
          </p:nvPr>
        </p:nvSpPr>
        <p:spPr/>
        <p:txBody>
          <a:bodyPr/>
          <a:lstStyle>
            <a:lvl1pPr>
              <a:defRPr>
                <a:latin typeface="Arial" panose="020B0604020202020204" pitchFamily="34" charset="0"/>
              </a:defRPr>
            </a:lvl1pPr>
          </a:lstStyle>
          <a:p>
            <a:fld id="{350E76CF-E79E-4071-8077-C7D3EE0A47B8}" type="slidenum">
              <a:rPr lang="en-GB" altLang="zh-HK"/>
              <a:pPr/>
              <a:t>‹#›</a:t>
            </a:fld>
            <a:endParaRPr lang="en-GB" altLang="zh-HK"/>
          </a:p>
        </p:txBody>
      </p:sp>
    </p:spTree>
    <p:extLst>
      <p:ext uri="{BB962C8B-B14F-4D97-AF65-F5344CB8AC3E}">
        <p14:creationId xmlns:p14="http://schemas.microsoft.com/office/powerpoint/2010/main" val="6742248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GB"/>
          </a:p>
        </p:txBody>
      </p:sp>
      <p:sp>
        <p:nvSpPr>
          <p:cNvPr id="3" name="日期版面配置區 2">
            <a:extLst>
              <a:ext uri="{FF2B5EF4-FFF2-40B4-BE49-F238E27FC236}">
                <a16:creationId xmlns:a16="http://schemas.microsoft.com/office/drawing/2014/main" id="{AD789BB7-E029-4D11-B6EE-77273BC1EAD2}"/>
              </a:ext>
            </a:extLst>
          </p:cNvPr>
          <p:cNvSpPr>
            <a:spLocks noGrp="1"/>
          </p:cNvSpPr>
          <p:nvPr>
            <p:ph type="dt" sz="half" idx="10"/>
          </p:nvPr>
        </p:nvSpPr>
        <p:spPr/>
        <p:txBody>
          <a:bodyPr/>
          <a:lstStyle>
            <a:lvl1pPr>
              <a:defRPr>
                <a:latin typeface="Arial" panose="020B0604020202020204" pitchFamily="34" charset="0"/>
              </a:defRPr>
            </a:lvl1pPr>
          </a:lstStyle>
          <a:p>
            <a:fld id="{C571AADD-0DD6-438F-A182-C140C22B2714}" type="datetimeFigureOut">
              <a:rPr lang="en-GB" altLang="zh-HK"/>
              <a:pPr/>
              <a:t>22/02/2023</a:t>
            </a:fld>
            <a:endParaRPr lang="en-GB" altLang="zh-HK"/>
          </a:p>
        </p:txBody>
      </p:sp>
      <p:sp>
        <p:nvSpPr>
          <p:cNvPr id="4" name="頁尾版面配置區 3">
            <a:extLst>
              <a:ext uri="{FF2B5EF4-FFF2-40B4-BE49-F238E27FC236}">
                <a16:creationId xmlns:a16="http://schemas.microsoft.com/office/drawing/2014/main" id="{FACD8558-0B56-4C5D-AAB9-776423D3B879}"/>
              </a:ext>
            </a:extLst>
          </p:cNvPr>
          <p:cNvSpPr>
            <a:spLocks noGrp="1"/>
          </p:cNvSpPr>
          <p:nvPr>
            <p:ph type="ftr" sz="quarter" idx="11"/>
          </p:nvPr>
        </p:nvSpPr>
        <p:spPr/>
        <p:txBody>
          <a:bodyPr/>
          <a:lstStyle>
            <a:lvl1pPr>
              <a:defRPr>
                <a:latin typeface="Arial" panose="020B0604020202020204" pitchFamily="34" charset="0"/>
              </a:defRPr>
            </a:lvl1pPr>
          </a:lstStyle>
          <a:p>
            <a:endParaRPr lang="en-GB" altLang="zh-HK"/>
          </a:p>
        </p:txBody>
      </p:sp>
      <p:sp>
        <p:nvSpPr>
          <p:cNvPr id="5" name="投影片編號版面配置區 4">
            <a:extLst>
              <a:ext uri="{FF2B5EF4-FFF2-40B4-BE49-F238E27FC236}">
                <a16:creationId xmlns:a16="http://schemas.microsoft.com/office/drawing/2014/main" id="{A245BC3A-60E1-4642-8992-6F176C4DA791}"/>
              </a:ext>
            </a:extLst>
          </p:cNvPr>
          <p:cNvSpPr>
            <a:spLocks noGrp="1"/>
          </p:cNvSpPr>
          <p:nvPr>
            <p:ph type="sldNum" sz="quarter" idx="12"/>
          </p:nvPr>
        </p:nvSpPr>
        <p:spPr/>
        <p:txBody>
          <a:bodyPr/>
          <a:lstStyle>
            <a:lvl1pPr>
              <a:defRPr>
                <a:latin typeface="Arial" panose="020B0604020202020204" pitchFamily="34" charset="0"/>
              </a:defRPr>
            </a:lvl1pPr>
          </a:lstStyle>
          <a:p>
            <a:fld id="{84FA3F98-486B-435D-B778-2F27DE1777C2}" type="slidenum">
              <a:rPr lang="en-GB" altLang="zh-HK"/>
              <a:pPr/>
              <a:t>‹#›</a:t>
            </a:fld>
            <a:endParaRPr lang="en-GB" altLang="zh-HK"/>
          </a:p>
        </p:txBody>
      </p:sp>
    </p:spTree>
    <p:extLst>
      <p:ext uri="{BB962C8B-B14F-4D97-AF65-F5344CB8AC3E}">
        <p14:creationId xmlns:p14="http://schemas.microsoft.com/office/powerpoint/2010/main" val="2926589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8FC132F6-7B44-4993-A620-49567D562387}"/>
              </a:ext>
            </a:extLst>
          </p:cNvPr>
          <p:cNvSpPr>
            <a:spLocks noGrp="1"/>
          </p:cNvSpPr>
          <p:nvPr>
            <p:ph type="dt" sz="half" idx="10"/>
          </p:nvPr>
        </p:nvSpPr>
        <p:spPr/>
        <p:txBody>
          <a:bodyPr/>
          <a:lstStyle>
            <a:lvl1pPr>
              <a:defRPr>
                <a:latin typeface="Arial" panose="020B0604020202020204" pitchFamily="34" charset="0"/>
              </a:defRPr>
            </a:lvl1pPr>
          </a:lstStyle>
          <a:p>
            <a:fld id="{13D096AB-EEB1-49E2-B12B-07AA57446C0A}" type="datetimeFigureOut">
              <a:rPr lang="en-GB" altLang="zh-HK"/>
              <a:pPr/>
              <a:t>22/02/2023</a:t>
            </a:fld>
            <a:endParaRPr lang="en-GB" altLang="zh-HK"/>
          </a:p>
        </p:txBody>
      </p:sp>
      <p:sp>
        <p:nvSpPr>
          <p:cNvPr id="3" name="頁尾版面配置區 2">
            <a:extLst>
              <a:ext uri="{FF2B5EF4-FFF2-40B4-BE49-F238E27FC236}">
                <a16:creationId xmlns:a16="http://schemas.microsoft.com/office/drawing/2014/main" id="{3C15B19E-E40C-4CA0-9315-A7C39F3C606E}"/>
              </a:ext>
            </a:extLst>
          </p:cNvPr>
          <p:cNvSpPr>
            <a:spLocks noGrp="1"/>
          </p:cNvSpPr>
          <p:nvPr>
            <p:ph type="ftr" sz="quarter" idx="11"/>
          </p:nvPr>
        </p:nvSpPr>
        <p:spPr/>
        <p:txBody>
          <a:bodyPr/>
          <a:lstStyle>
            <a:lvl1pPr>
              <a:defRPr>
                <a:latin typeface="Arial" panose="020B0604020202020204" pitchFamily="34" charset="0"/>
              </a:defRPr>
            </a:lvl1pPr>
          </a:lstStyle>
          <a:p>
            <a:endParaRPr lang="en-GB" altLang="zh-HK"/>
          </a:p>
        </p:txBody>
      </p:sp>
      <p:sp>
        <p:nvSpPr>
          <p:cNvPr id="4" name="投影片編號版面配置區 3">
            <a:extLst>
              <a:ext uri="{FF2B5EF4-FFF2-40B4-BE49-F238E27FC236}">
                <a16:creationId xmlns:a16="http://schemas.microsoft.com/office/drawing/2014/main" id="{7A2AA431-E5FD-4824-8C01-02B506895999}"/>
              </a:ext>
            </a:extLst>
          </p:cNvPr>
          <p:cNvSpPr>
            <a:spLocks noGrp="1"/>
          </p:cNvSpPr>
          <p:nvPr>
            <p:ph type="sldNum" sz="quarter" idx="12"/>
          </p:nvPr>
        </p:nvSpPr>
        <p:spPr/>
        <p:txBody>
          <a:bodyPr/>
          <a:lstStyle>
            <a:lvl1pPr>
              <a:defRPr>
                <a:latin typeface="Arial" panose="020B0604020202020204" pitchFamily="34" charset="0"/>
              </a:defRPr>
            </a:lvl1pPr>
          </a:lstStyle>
          <a:p>
            <a:fld id="{9D307D22-FE0F-47C0-9774-C86AD6146481}" type="slidenum">
              <a:rPr lang="en-GB" altLang="zh-HK"/>
              <a:pPr/>
              <a:t>‹#›</a:t>
            </a:fld>
            <a:endParaRPr lang="en-GB" altLang="zh-HK"/>
          </a:p>
        </p:txBody>
      </p:sp>
    </p:spTree>
    <p:extLst>
      <p:ext uri="{BB962C8B-B14F-4D97-AF65-F5344CB8AC3E}">
        <p14:creationId xmlns:p14="http://schemas.microsoft.com/office/powerpoint/2010/main" val="25517257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en-GB"/>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92A9FC3-BC55-4A55-948D-D2D2349AE1E2}"/>
              </a:ext>
            </a:extLst>
          </p:cNvPr>
          <p:cNvSpPr>
            <a:spLocks noGrp="1"/>
          </p:cNvSpPr>
          <p:nvPr>
            <p:ph type="dt" sz="half" idx="10"/>
          </p:nvPr>
        </p:nvSpPr>
        <p:spPr/>
        <p:txBody>
          <a:bodyPr/>
          <a:lstStyle>
            <a:lvl1pPr>
              <a:defRPr>
                <a:latin typeface="Arial" panose="020B0604020202020204" pitchFamily="34" charset="0"/>
              </a:defRPr>
            </a:lvl1pPr>
          </a:lstStyle>
          <a:p>
            <a:fld id="{D8257845-E41B-40BA-A3EC-4BAEBECCC2C3}" type="datetimeFigureOut">
              <a:rPr lang="en-GB" altLang="zh-HK"/>
              <a:pPr/>
              <a:t>22/02/2023</a:t>
            </a:fld>
            <a:endParaRPr lang="en-GB" altLang="zh-HK"/>
          </a:p>
        </p:txBody>
      </p:sp>
      <p:sp>
        <p:nvSpPr>
          <p:cNvPr id="6" name="頁尾版面配置區 5">
            <a:extLst>
              <a:ext uri="{FF2B5EF4-FFF2-40B4-BE49-F238E27FC236}">
                <a16:creationId xmlns:a16="http://schemas.microsoft.com/office/drawing/2014/main" id="{875708F7-BDE1-46EB-8D82-294850925A86}"/>
              </a:ext>
            </a:extLst>
          </p:cNvPr>
          <p:cNvSpPr>
            <a:spLocks noGrp="1"/>
          </p:cNvSpPr>
          <p:nvPr>
            <p:ph type="ftr" sz="quarter" idx="11"/>
          </p:nvPr>
        </p:nvSpPr>
        <p:spPr/>
        <p:txBody>
          <a:bodyPr/>
          <a:lstStyle>
            <a:lvl1pPr>
              <a:defRPr>
                <a:latin typeface="Arial" panose="020B0604020202020204" pitchFamily="34" charset="0"/>
              </a:defRPr>
            </a:lvl1pPr>
          </a:lstStyle>
          <a:p>
            <a:endParaRPr lang="en-GB" altLang="zh-HK"/>
          </a:p>
        </p:txBody>
      </p:sp>
      <p:sp>
        <p:nvSpPr>
          <p:cNvPr id="7" name="投影片編號版面配置區 6">
            <a:extLst>
              <a:ext uri="{FF2B5EF4-FFF2-40B4-BE49-F238E27FC236}">
                <a16:creationId xmlns:a16="http://schemas.microsoft.com/office/drawing/2014/main" id="{8A8BD899-FBAD-496E-AB90-E02BB605AADD}"/>
              </a:ext>
            </a:extLst>
          </p:cNvPr>
          <p:cNvSpPr>
            <a:spLocks noGrp="1"/>
          </p:cNvSpPr>
          <p:nvPr>
            <p:ph type="sldNum" sz="quarter" idx="12"/>
          </p:nvPr>
        </p:nvSpPr>
        <p:spPr/>
        <p:txBody>
          <a:bodyPr/>
          <a:lstStyle>
            <a:lvl1pPr>
              <a:defRPr>
                <a:latin typeface="Arial" panose="020B0604020202020204" pitchFamily="34" charset="0"/>
              </a:defRPr>
            </a:lvl1pPr>
          </a:lstStyle>
          <a:p>
            <a:fld id="{40BD98D1-277A-4C07-B353-669344AB8345}" type="slidenum">
              <a:rPr lang="en-GB" altLang="zh-HK"/>
              <a:pPr/>
              <a:t>‹#›</a:t>
            </a:fld>
            <a:endParaRPr lang="en-GB" altLang="zh-HK"/>
          </a:p>
        </p:txBody>
      </p:sp>
    </p:spTree>
    <p:extLst>
      <p:ext uri="{BB962C8B-B14F-4D97-AF65-F5344CB8AC3E}">
        <p14:creationId xmlns:p14="http://schemas.microsoft.com/office/powerpoint/2010/main" val="19003243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GB"/>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67F0B1F9-C65C-4F87-8E19-F244EFC10422}"/>
              </a:ext>
            </a:extLst>
          </p:cNvPr>
          <p:cNvSpPr>
            <a:spLocks noGrp="1"/>
          </p:cNvSpPr>
          <p:nvPr>
            <p:ph type="dt" sz="half" idx="10"/>
          </p:nvPr>
        </p:nvSpPr>
        <p:spPr/>
        <p:txBody>
          <a:bodyPr/>
          <a:lstStyle>
            <a:lvl1pPr>
              <a:defRPr>
                <a:latin typeface="Arial" panose="020B0604020202020204" pitchFamily="34" charset="0"/>
              </a:defRPr>
            </a:lvl1pPr>
          </a:lstStyle>
          <a:p>
            <a:fld id="{018BA6DF-DB41-4434-976A-04A731992786}" type="datetimeFigureOut">
              <a:rPr lang="en-GB" altLang="zh-HK"/>
              <a:pPr/>
              <a:t>22/02/2023</a:t>
            </a:fld>
            <a:endParaRPr lang="en-GB" altLang="zh-HK"/>
          </a:p>
        </p:txBody>
      </p:sp>
      <p:sp>
        <p:nvSpPr>
          <p:cNvPr id="6" name="頁尾版面配置區 5">
            <a:extLst>
              <a:ext uri="{FF2B5EF4-FFF2-40B4-BE49-F238E27FC236}">
                <a16:creationId xmlns:a16="http://schemas.microsoft.com/office/drawing/2014/main" id="{19369889-15CE-4C5B-BA8B-73829C5FC397}"/>
              </a:ext>
            </a:extLst>
          </p:cNvPr>
          <p:cNvSpPr>
            <a:spLocks noGrp="1"/>
          </p:cNvSpPr>
          <p:nvPr>
            <p:ph type="ftr" sz="quarter" idx="11"/>
          </p:nvPr>
        </p:nvSpPr>
        <p:spPr/>
        <p:txBody>
          <a:bodyPr/>
          <a:lstStyle>
            <a:lvl1pPr>
              <a:defRPr>
                <a:latin typeface="Arial" panose="020B0604020202020204" pitchFamily="34" charset="0"/>
              </a:defRPr>
            </a:lvl1pPr>
          </a:lstStyle>
          <a:p>
            <a:endParaRPr lang="en-GB" altLang="zh-HK"/>
          </a:p>
        </p:txBody>
      </p:sp>
      <p:sp>
        <p:nvSpPr>
          <p:cNvPr id="7" name="投影片編號版面配置區 6">
            <a:extLst>
              <a:ext uri="{FF2B5EF4-FFF2-40B4-BE49-F238E27FC236}">
                <a16:creationId xmlns:a16="http://schemas.microsoft.com/office/drawing/2014/main" id="{D475F31F-6BFB-40CD-AA4F-A24F70EA020A}"/>
              </a:ext>
            </a:extLst>
          </p:cNvPr>
          <p:cNvSpPr>
            <a:spLocks noGrp="1"/>
          </p:cNvSpPr>
          <p:nvPr>
            <p:ph type="sldNum" sz="quarter" idx="12"/>
          </p:nvPr>
        </p:nvSpPr>
        <p:spPr/>
        <p:txBody>
          <a:bodyPr/>
          <a:lstStyle>
            <a:lvl1pPr>
              <a:defRPr>
                <a:latin typeface="Arial" panose="020B0604020202020204" pitchFamily="34" charset="0"/>
              </a:defRPr>
            </a:lvl1pPr>
          </a:lstStyle>
          <a:p>
            <a:fld id="{C90AAD6B-BB6C-49D6-9CF6-4A34D8D9F23A}" type="slidenum">
              <a:rPr lang="en-GB" altLang="zh-HK"/>
              <a:pPr/>
              <a:t>‹#›</a:t>
            </a:fld>
            <a:endParaRPr lang="en-GB" altLang="zh-HK"/>
          </a:p>
        </p:txBody>
      </p:sp>
    </p:spTree>
    <p:extLst>
      <p:ext uri="{BB962C8B-B14F-4D97-AF65-F5344CB8AC3E}">
        <p14:creationId xmlns:p14="http://schemas.microsoft.com/office/powerpoint/2010/main" val="31032300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GB"/>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日期版面配置區 3">
            <a:extLst>
              <a:ext uri="{FF2B5EF4-FFF2-40B4-BE49-F238E27FC236}">
                <a16:creationId xmlns:a16="http://schemas.microsoft.com/office/drawing/2014/main" id="{5D8BFA47-4F21-4998-87E1-D4D2E0C1A110}"/>
              </a:ext>
            </a:extLst>
          </p:cNvPr>
          <p:cNvSpPr>
            <a:spLocks noGrp="1"/>
          </p:cNvSpPr>
          <p:nvPr>
            <p:ph type="dt" sz="half" idx="10"/>
          </p:nvPr>
        </p:nvSpPr>
        <p:spPr/>
        <p:txBody>
          <a:bodyPr/>
          <a:lstStyle>
            <a:lvl1pPr>
              <a:defRPr>
                <a:latin typeface="Arial" panose="020B0604020202020204" pitchFamily="34" charset="0"/>
              </a:defRPr>
            </a:lvl1pPr>
          </a:lstStyle>
          <a:p>
            <a:fld id="{AE6C1FD4-9367-405A-BEA7-517CC25D7494}" type="datetimeFigureOut">
              <a:rPr lang="en-GB" altLang="zh-HK"/>
              <a:pPr/>
              <a:t>22/02/2023</a:t>
            </a:fld>
            <a:endParaRPr lang="en-GB" altLang="zh-HK"/>
          </a:p>
        </p:txBody>
      </p:sp>
      <p:sp>
        <p:nvSpPr>
          <p:cNvPr id="5" name="頁尾版面配置區 4">
            <a:extLst>
              <a:ext uri="{FF2B5EF4-FFF2-40B4-BE49-F238E27FC236}">
                <a16:creationId xmlns:a16="http://schemas.microsoft.com/office/drawing/2014/main" id="{A5E16921-D02D-4A1D-9557-EEFE078175D1}"/>
              </a:ext>
            </a:extLst>
          </p:cNvPr>
          <p:cNvSpPr>
            <a:spLocks noGrp="1"/>
          </p:cNvSpPr>
          <p:nvPr>
            <p:ph type="ftr" sz="quarter" idx="11"/>
          </p:nvPr>
        </p:nvSpPr>
        <p:spPr/>
        <p:txBody>
          <a:bodyPr/>
          <a:lstStyle>
            <a:lvl1pPr>
              <a:defRPr>
                <a:latin typeface="Arial" panose="020B0604020202020204" pitchFamily="34" charset="0"/>
              </a:defRPr>
            </a:lvl1pPr>
          </a:lstStyle>
          <a:p>
            <a:endParaRPr lang="en-GB" altLang="zh-HK"/>
          </a:p>
        </p:txBody>
      </p:sp>
      <p:sp>
        <p:nvSpPr>
          <p:cNvPr id="6" name="投影片編號版面配置區 5">
            <a:extLst>
              <a:ext uri="{FF2B5EF4-FFF2-40B4-BE49-F238E27FC236}">
                <a16:creationId xmlns:a16="http://schemas.microsoft.com/office/drawing/2014/main" id="{C300BDAC-29A5-4C9C-AA07-0FCEF3BF29E5}"/>
              </a:ext>
            </a:extLst>
          </p:cNvPr>
          <p:cNvSpPr>
            <a:spLocks noGrp="1"/>
          </p:cNvSpPr>
          <p:nvPr>
            <p:ph type="sldNum" sz="quarter" idx="12"/>
          </p:nvPr>
        </p:nvSpPr>
        <p:spPr/>
        <p:txBody>
          <a:bodyPr/>
          <a:lstStyle>
            <a:lvl1pPr>
              <a:defRPr>
                <a:latin typeface="Arial" panose="020B0604020202020204" pitchFamily="34" charset="0"/>
              </a:defRPr>
            </a:lvl1pPr>
          </a:lstStyle>
          <a:p>
            <a:fld id="{573C7056-E361-465F-BDB3-00F25F65E06F}" type="slidenum">
              <a:rPr lang="en-GB" altLang="zh-HK"/>
              <a:pPr/>
              <a:t>‹#›</a:t>
            </a:fld>
            <a:endParaRPr lang="en-GB" altLang="zh-HK"/>
          </a:p>
        </p:txBody>
      </p:sp>
    </p:spTree>
    <p:extLst>
      <p:ext uri="{BB962C8B-B14F-4D97-AF65-F5344CB8AC3E}">
        <p14:creationId xmlns:p14="http://schemas.microsoft.com/office/powerpoint/2010/main" val="610740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GB"/>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日期版面配置區 3">
            <a:extLst>
              <a:ext uri="{FF2B5EF4-FFF2-40B4-BE49-F238E27FC236}">
                <a16:creationId xmlns:a16="http://schemas.microsoft.com/office/drawing/2014/main" id="{4DBB5C36-F22A-4081-882F-9F36FB274A1C}"/>
              </a:ext>
            </a:extLst>
          </p:cNvPr>
          <p:cNvSpPr>
            <a:spLocks noGrp="1"/>
          </p:cNvSpPr>
          <p:nvPr>
            <p:ph type="dt" sz="half" idx="10"/>
          </p:nvPr>
        </p:nvSpPr>
        <p:spPr/>
        <p:txBody>
          <a:bodyPr/>
          <a:lstStyle>
            <a:lvl1pPr>
              <a:defRPr>
                <a:latin typeface="Arial" panose="020B0604020202020204" pitchFamily="34" charset="0"/>
              </a:defRPr>
            </a:lvl1pPr>
          </a:lstStyle>
          <a:p>
            <a:fld id="{175A2FF9-672B-480B-A003-972C2472A30C}" type="datetimeFigureOut">
              <a:rPr lang="en-GB" altLang="zh-HK"/>
              <a:pPr/>
              <a:t>22/02/2023</a:t>
            </a:fld>
            <a:endParaRPr lang="en-GB" altLang="zh-HK"/>
          </a:p>
        </p:txBody>
      </p:sp>
      <p:sp>
        <p:nvSpPr>
          <p:cNvPr id="5" name="頁尾版面配置區 4">
            <a:extLst>
              <a:ext uri="{FF2B5EF4-FFF2-40B4-BE49-F238E27FC236}">
                <a16:creationId xmlns:a16="http://schemas.microsoft.com/office/drawing/2014/main" id="{95D9B628-218A-452B-B025-ADE74A3308AC}"/>
              </a:ext>
            </a:extLst>
          </p:cNvPr>
          <p:cNvSpPr>
            <a:spLocks noGrp="1"/>
          </p:cNvSpPr>
          <p:nvPr>
            <p:ph type="ftr" sz="quarter" idx="11"/>
          </p:nvPr>
        </p:nvSpPr>
        <p:spPr/>
        <p:txBody>
          <a:bodyPr/>
          <a:lstStyle>
            <a:lvl1pPr>
              <a:defRPr>
                <a:latin typeface="Arial" panose="020B0604020202020204" pitchFamily="34" charset="0"/>
              </a:defRPr>
            </a:lvl1pPr>
          </a:lstStyle>
          <a:p>
            <a:endParaRPr lang="en-GB" altLang="zh-HK"/>
          </a:p>
        </p:txBody>
      </p:sp>
      <p:sp>
        <p:nvSpPr>
          <p:cNvPr id="6" name="投影片編號版面配置區 5">
            <a:extLst>
              <a:ext uri="{FF2B5EF4-FFF2-40B4-BE49-F238E27FC236}">
                <a16:creationId xmlns:a16="http://schemas.microsoft.com/office/drawing/2014/main" id="{9A5AF701-96BE-4B24-8993-4F1B593C737F}"/>
              </a:ext>
            </a:extLst>
          </p:cNvPr>
          <p:cNvSpPr>
            <a:spLocks noGrp="1"/>
          </p:cNvSpPr>
          <p:nvPr>
            <p:ph type="sldNum" sz="quarter" idx="12"/>
          </p:nvPr>
        </p:nvSpPr>
        <p:spPr/>
        <p:txBody>
          <a:bodyPr/>
          <a:lstStyle>
            <a:lvl1pPr>
              <a:defRPr>
                <a:latin typeface="Arial" panose="020B0604020202020204" pitchFamily="34" charset="0"/>
              </a:defRPr>
            </a:lvl1pPr>
          </a:lstStyle>
          <a:p>
            <a:fld id="{5868A8BB-E78A-4692-95E9-265EA0447393}" type="slidenum">
              <a:rPr lang="en-GB" altLang="zh-HK"/>
              <a:pPr/>
              <a:t>‹#›</a:t>
            </a:fld>
            <a:endParaRPr lang="en-GB" altLang="zh-HK"/>
          </a:p>
        </p:txBody>
      </p:sp>
    </p:spTree>
    <p:extLst>
      <p:ext uri="{BB962C8B-B14F-4D97-AF65-F5344CB8AC3E}">
        <p14:creationId xmlns:p14="http://schemas.microsoft.com/office/powerpoint/2010/main" val="347808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Option 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56430E77-54AF-4B9F-9ED0-188AAE982F70}"/>
              </a:ext>
            </a:extLst>
          </p:cNvPr>
          <p:cNvSpPr>
            <a:spLocks/>
          </p:cNvSpPr>
          <p:nvPr userDrawn="1"/>
        </p:nvSpPr>
        <p:spPr bwMode="auto">
          <a:xfrm>
            <a:off x="1971675" y="784225"/>
            <a:ext cx="5210175" cy="5422900"/>
          </a:xfrm>
          <a:custGeom>
            <a:avLst/>
            <a:gdLst>
              <a:gd name="T0" fmla="*/ 2147483647 w 1453"/>
              <a:gd name="T1" fmla="*/ 2147483647 h 1512"/>
              <a:gd name="T2" fmla="*/ 2147483647 w 1453"/>
              <a:gd name="T3" fmla="*/ 2147483647 h 1512"/>
              <a:gd name="T4" fmla="*/ 2147483647 w 1453"/>
              <a:gd name="T5" fmla="*/ 2147483647 h 1512"/>
              <a:gd name="T6" fmla="*/ 2147483647 w 1453"/>
              <a:gd name="T7" fmla="*/ 2147483647 h 1512"/>
              <a:gd name="T8" fmla="*/ 2147483647 w 1453"/>
              <a:gd name="T9" fmla="*/ 2147483647 h 1512"/>
              <a:gd name="T10" fmla="*/ 2147483647 w 1453"/>
              <a:gd name="T11" fmla="*/ 2147483647 h 1512"/>
              <a:gd name="T12" fmla="*/ 2147483647 w 1453"/>
              <a:gd name="T13" fmla="*/ 2147483647 h 1512"/>
              <a:gd name="T14" fmla="*/ 2147483647 w 1453"/>
              <a:gd name="T15" fmla="*/ 2147483647 h 1512"/>
              <a:gd name="T16" fmla="*/ 2147483647 w 1453"/>
              <a:gd name="T17" fmla="*/ 2147483647 h 1512"/>
              <a:gd name="T18" fmla="*/ 2147483647 w 1453"/>
              <a:gd name="T19" fmla="*/ 2147483647 h 1512"/>
              <a:gd name="T20" fmla="*/ 2147483647 w 1453"/>
              <a:gd name="T21" fmla="*/ 2147483647 h 1512"/>
              <a:gd name="T22" fmla="*/ 2147483647 w 1453"/>
              <a:gd name="T23" fmla="*/ 2147483647 h 1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2430000" y="2973600"/>
            <a:ext cx="4284000" cy="1044000"/>
          </a:xfrm>
        </p:spPr>
        <p:txBody>
          <a:bodyPr anchor="ctr"/>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743300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Option 4">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0D9FCB35-B8C1-492D-8043-FE7C5AEA2697}"/>
              </a:ext>
            </a:extLst>
          </p:cNvPr>
          <p:cNvSpPr>
            <a:spLocks/>
          </p:cNvSpPr>
          <p:nvPr userDrawn="1"/>
        </p:nvSpPr>
        <p:spPr bwMode="auto">
          <a:xfrm>
            <a:off x="1971675" y="784225"/>
            <a:ext cx="5210175" cy="5422900"/>
          </a:xfrm>
          <a:custGeom>
            <a:avLst/>
            <a:gdLst>
              <a:gd name="T0" fmla="*/ 2147483647 w 1453"/>
              <a:gd name="T1" fmla="*/ 2147483647 h 1512"/>
              <a:gd name="T2" fmla="*/ 2147483647 w 1453"/>
              <a:gd name="T3" fmla="*/ 2147483647 h 1512"/>
              <a:gd name="T4" fmla="*/ 2147483647 w 1453"/>
              <a:gd name="T5" fmla="*/ 2147483647 h 1512"/>
              <a:gd name="T6" fmla="*/ 2147483647 w 1453"/>
              <a:gd name="T7" fmla="*/ 2147483647 h 1512"/>
              <a:gd name="T8" fmla="*/ 2147483647 w 1453"/>
              <a:gd name="T9" fmla="*/ 2147483647 h 1512"/>
              <a:gd name="T10" fmla="*/ 2147483647 w 1453"/>
              <a:gd name="T11" fmla="*/ 2147483647 h 1512"/>
              <a:gd name="T12" fmla="*/ 2147483647 w 1453"/>
              <a:gd name="T13" fmla="*/ 2147483647 h 1512"/>
              <a:gd name="T14" fmla="*/ 2147483647 w 1453"/>
              <a:gd name="T15" fmla="*/ 2147483647 h 1512"/>
              <a:gd name="T16" fmla="*/ 2147483647 w 1453"/>
              <a:gd name="T17" fmla="*/ 2147483647 h 1512"/>
              <a:gd name="T18" fmla="*/ 2147483647 w 1453"/>
              <a:gd name="T19" fmla="*/ 2147483647 h 1512"/>
              <a:gd name="T20" fmla="*/ 2147483647 w 1453"/>
              <a:gd name="T21" fmla="*/ 2147483647 h 1512"/>
              <a:gd name="T22" fmla="*/ 2147483647 w 1453"/>
              <a:gd name="T23" fmla="*/ 2147483647 h 1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2430000" y="2973600"/>
            <a:ext cx="4284000" cy="1044000"/>
          </a:xfrm>
        </p:spPr>
        <p:txBody>
          <a:bodyPr anchor="ctr"/>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39263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image" Target="../media/image1.emf"/><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3.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460C3DF-5983-4FFB-997D-1EA49AE200EC}"/>
              </a:ext>
            </a:extLst>
          </p:cNvPr>
          <p:cNvSpPr>
            <a:spLocks noGrp="1"/>
          </p:cNvSpPr>
          <p:nvPr>
            <p:ph type="title"/>
          </p:nvPr>
        </p:nvSpPr>
        <p:spPr bwMode="auto">
          <a:xfrm>
            <a:off x="541338" y="417513"/>
            <a:ext cx="5983287"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D3D3807-02DB-48B9-94CD-C44E8DBB9E55}"/>
              </a:ext>
            </a:extLst>
          </p:cNvPr>
          <p:cNvSpPr>
            <a:spLocks noGrp="1"/>
          </p:cNvSpPr>
          <p:nvPr>
            <p:ph type="body" idx="1"/>
          </p:nvPr>
        </p:nvSpPr>
        <p:spPr bwMode="auto">
          <a:xfrm>
            <a:off x="534988" y="1704975"/>
            <a:ext cx="6000750"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endParaRPr lang="en-GB" altLang="en-US"/>
          </a:p>
        </p:txBody>
      </p:sp>
      <p:cxnSp>
        <p:nvCxnSpPr>
          <p:cNvPr id="5" name="Straight Connector 4">
            <a:extLst>
              <a:ext uri="{FF2B5EF4-FFF2-40B4-BE49-F238E27FC236}">
                <a16:creationId xmlns:a16="http://schemas.microsoft.com/office/drawing/2014/main" id="{EA7CC0E8-332D-4877-80BA-7B30D89B7973}"/>
              </a:ext>
            </a:extLst>
          </p:cNvPr>
          <p:cNvCxnSpPr/>
          <p:nvPr userDrawn="1"/>
        </p:nvCxnSpPr>
        <p:spPr>
          <a:xfrm>
            <a:off x="8464550" y="6503988"/>
            <a:ext cx="0" cy="8731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13711A02-B176-4B0D-BBE1-DDD89F8763EC}"/>
              </a:ext>
            </a:extLst>
          </p:cNvPr>
          <p:cNvSpPr>
            <a:spLocks noGrp="1"/>
          </p:cNvSpPr>
          <p:nvPr>
            <p:ph type="sldNum" sz="quarter" idx="4"/>
          </p:nvPr>
        </p:nvSpPr>
        <p:spPr>
          <a:xfrm>
            <a:off x="8497888" y="6489700"/>
            <a:ext cx="433387" cy="125413"/>
          </a:xfrm>
          <a:prstGeom prst="rect">
            <a:avLst/>
          </a:prstGeom>
        </p:spPr>
        <p:txBody>
          <a:bodyPr vert="horz" wrap="square" lIns="0" tIns="0" rIns="0" bIns="0" numCol="1" anchor="ctr" anchorCtr="0" compatLnSpc="1">
            <a:prstTxWarp prst="textNoShape">
              <a:avLst/>
            </a:prstTxWarp>
          </a:bodyPr>
          <a:lstStyle>
            <a:lvl1pPr>
              <a:defRPr sz="800" b="1">
                <a:solidFill>
                  <a:srgbClr val="003057"/>
                </a:solidFill>
                <a:ea typeface="Lato Light" panose="020F0502020204030203" pitchFamily="34" charset="0"/>
                <a:cs typeface="Lato Light" panose="020F0502020204030203" pitchFamily="34" charset="0"/>
              </a:defRPr>
            </a:lvl1pPr>
          </a:lstStyle>
          <a:p>
            <a:fld id="{4D9B3D67-847C-4485-842C-10C6AC826D9F}" type="slidenum">
              <a:rPr lang="en-GB" altLang="en-US"/>
              <a:pPr/>
              <a:t>‹#›</a:t>
            </a:fld>
            <a:endParaRPr lang="en-GB" altLang="en-US"/>
          </a:p>
        </p:txBody>
      </p:sp>
      <p:pic>
        <p:nvPicPr>
          <p:cNvPr id="1030" name="Picture 6">
            <a:extLst>
              <a:ext uri="{FF2B5EF4-FFF2-40B4-BE49-F238E27FC236}">
                <a16:creationId xmlns:a16="http://schemas.microsoft.com/office/drawing/2014/main" id="{F02947B8-56E2-4CBC-910A-1E60DCAE0C0B}"/>
              </a:ext>
            </a:extLst>
          </p:cNvPr>
          <p:cNvPicPr>
            <a:picLocks noChangeAspect="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500063" y="6376988"/>
            <a:ext cx="917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922" r:id="rId1"/>
    <p:sldLayoutId id="2147487923" r:id="rId2"/>
    <p:sldLayoutId id="2147487924" r:id="rId3"/>
    <p:sldLayoutId id="2147487925" r:id="rId4"/>
    <p:sldLayoutId id="2147487926" r:id="rId5"/>
    <p:sldLayoutId id="2147487927" r:id="rId6"/>
    <p:sldLayoutId id="2147487928" r:id="rId7"/>
    <p:sldLayoutId id="2147487929" r:id="rId8"/>
    <p:sldLayoutId id="2147487930" r:id="rId9"/>
    <p:sldLayoutId id="2147487931" r:id="rId10"/>
    <p:sldLayoutId id="2147487932" r:id="rId11"/>
    <p:sldLayoutId id="2147487933" r:id="rId12"/>
    <p:sldLayoutId id="2147487934" r:id="rId13"/>
    <p:sldLayoutId id="2147487935" r:id="rId14"/>
    <p:sldLayoutId id="2147487936" r:id="rId15"/>
    <p:sldLayoutId id="2147487937" r:id="rId16"/>
    <p:sldLayoutId id="2147487938" r:id="rId17"/>
    <p:sldLayoutId id="2147487939" r:id="rId18"/>
    <p:sldLayoutId id="2147487940" r:id="rId19"/>
    <p:sldLayoutId id="2147487941" r:id="rId20"/>
    <p:sldLayoutId id="2147487942" r:id="rId21"/>
    <p:sldLayoutId id="2147487943" r:id="rId22"/>
    <p:sldLayoutId id="2147487944" r:id="rId23"/>
    <p:sldLayoutId id="2147487945" r:id="rId24"/>
    <p:sldLayoutId id="2147487912" r:id="rId25"/>
    <p:sldLayoutId id="2147487913" r:id="rId26"/>
    <p:sldLayoutId id="2147487946" r:id="rId27"/>
    <p:sldLayoutId id="2147487914" r:id="rId28"/>
    <p:sldLayoutId id="2147487915" r:id="rId29"/>
    <p:sldLayoutId id="2147487916" r:id="rId30"/>
    <p:sldLayoutId id="2147487947" r:id="rId31"/>
    <p:sldLayoutId id="2147487948" r:id="rId32"/>
    <p:sldLayoutId id="2147487949" r:id="rId33"/>
    <p:sldLayoutId id="2147487950" r:id="rId34"/>
  </p:sldLayoutIdLst>
  <p:hf hdr="0" ftr="0" dt="0"/>
  <p:txStyles>
    <p:titleStyle>
      <a:lvl1pPr algn="l" rtl="0" eaLnBrk="0" fontAlgn="base" hangingPunct="0">
        <a:lnSpc>
          <a:spcPts val="4000"/>
        </a:lnSpc>
        <a:spcBef>
          <a:spcPct val="0"/>
        </a:spcBef>
        <a:spcAft>
          <a:spcPct val="0"/>
        </a:spcAft>
        <a:defRPr sz="3400" b="1" kern="1200">
          <a:solidFill>
            <a:schemeClr val="tx1"/>
          </a:solidFill>
          <a:latin typeface="+mj-lt"/>
          <a:ea typeface="+mj-ea"/>
          <a:cs typeface="+mj-cs"/>
        </a:defRPr>
      </a:lvl1pPr>
      <a:lvl2pPr algn="l" rtl="0" eaLnBrk="0" fontAlgn="base" hangingPunct="0">
        <a:lnSpc>
          <a:spcPts val="4000"/>
        </a:lnSpc>
        <a:spcBef>
          <a:spcPct val="0"/>
        </a:spcBef>
        <a:spcAft>
          <a:spcPct val="0"/>
        </a:spcAft>
        <a:defRPr sz="3400" b="1">
          <a:solidFill>
            <a:schemeClr val="tx1"/>
          </a:solidFill>
          <a:latin typeface="Times New Roman" pitchFamily="18" charset="0"/>
        </a:defRPr>
      </a:lvl2pPr>
      <a:lvl3pPr algn="l" rtl="0" eaLnBrk="0" fontAlgn="base" hangingPunct="0">
        <a:lnSpc>
          <a:spcPts val="4000"/>
        </a:lnSpc>
        <a:spcBef>
          <a:spcPct val="0"/>
        </a:spcBef>
        <a:spcAft>
          <a:spcPct val="0"/>
        </a:spcAft>
        <a:defRPr sz="3400" b="1">
          <a:solidFill>
            <a:schemeClr val="tx1"/>
          </a:solidFill>
          <a:latin typeface="Times New Roman" pitchFamily="18" charset="0"/>
        </a:defRPr>
      </a:lvl3pPr>
      <a:lvl4pPr algn="l" rtl="0" eaLnBrk="0" fontAlgn="base" hangingPunct="0">
        <a:lnSpc>
          <a:spcPts val="4000"/>
        </a:lnSpc>
        <a:spcBef>
          <a:spcPct val="0"/>
        </a:spcBef>
        <a:spcAft>
          <a:spcPct val="0"/>
        </a:spcAft>
        <a:defRPr sz="3400" b="1">
          <a:solidFill>
            <a:schemeClr val="tx1"/>
          </a:solidFill>
          <a:latin typeface="Times New Roman" pitchFamily="18" charset="0"/>
        </a:defRPr>
      </a:lvl4pPr>
      <a:lvl5pPr algn="l" rtl="0" eaLnBrk="0" fontAlgn="base" hangingPunct="0">
        <a:lnSpc>
          <a:spcPts val="4000"/>
        </a:lnSpc>
        <a:spcBef>
          <a:spcPct val="0"/>
        </a:spcBef>
        <a:spcAft>
          <a:spcPct val="0"/>
        </a:spcAft>
        <a:defRPr sz="3400" b="1">
          <a:solidFill>
            <a:schemeClr val="tx1"/>
          </a:solidFill>
          <a:latin typeface="Times New Roman" pitchFamily="18" charset="0"/>
        </a:defRPr>
      </a:lvl5pPr>
      <a:lvl6pPr marL="457200" algn="l" rtl="0" fontAlgn="base">
        <a:lnSpc>
          <a:spcPts val="4000"/>
        </a:lnSpc>
        <a:spcBef>
          <a:spcPct val="0"/>
        </a:spcBef>
        <a:spcAft>
          <a:spcPct val="0"/>
        </a:spcAft>
        <a:defRPr sz="3400" b="1">
          <a:solidFill>
            <a:schemeClr val="tx1"/>
          </a:solidFill>
          <a:latin typeface="Times New Roman" pitchFamily="18" charset="0"/>
        </a:defRPr>
      </a:lvl6pPr>
      <a:lvl7pPr marL="914400" algn="l" rtl="0" fontAlgn="base">
        <a:lnSpc>
          <a:spcPts val="4000"/>
        </a:lnSpc>
        <a:spcBef>
          <a:spcPct val="0"/>
        </a:spcBef>
        <a:spcAft>
          <a:spcPct val="0"/>
        </a:spcAft>
        <a:defRPr sz="3400" b="1">
          <a:solidFill>
            <a:schemeClr val="tx1"/>
          </a:solidFill>
          <a:latin typeface="Times New Roman" pitchFamily="18" charset="0"/>
        </a:defRPr>
      </a:lvl7pPr>
      <a:lvl8pPr marL="1371600" algn="l" rtl="0" fontAlgn="base">
        <a:lnSpc>
          <a:spcPts val="4000"/>
        </a:lnSpc>
        <a:spcBef>
          <a:spcPct val="0"/>
        </a:spcBef>
        <a:spcAft>
          <a:spcPct val="0"/>
        </a:spcAft>
        <a:defRPr sz="3400" b="1">
          <a:solidFill>
            <a:schemeClr val="tx1"/>
          </a:solidFill>
          <a:latin typeface="Times New Roman" pitchFamily="18" charset="0"/>
        </a:defRPr>
      </a:lvl8pPr>
      <a:lvl9pPr marL="1828800" algn="l" rtl="0" fontAlgn="base">
        <a:lnSpc>
          <a:spcPts val="4000"/>
        </a:lnSpc>
        <a:spcBef>
          <a:spcPct val="0"/>
        </a:spcBef>
        <a:spcAft>
          <a:spcPct val="0"/>
        </a:spcAft>
        <a:defRPr sz="3400" b="1">
          <a:solidFill>
            <a:schemeClr val="tx1"/>
          </a:solidFill>
          <a:latin typeface="Times New Roman" pitchFamily="18" charset="0"/>
        </a:defRPr>
      </a:lvl9pPr>
    </p:titleStyle>
    <p:bodyStyle>
      <a:lvl1pPr algn="l" rtl="0" eaLnBrk="0" fontAlgn="base" hangingPunct="0">
        <a:lnSpc>
          <a:spcPts val="1900"/>
        </a:lnSpc>
        <a:spcBef>
          <a:spcPct val="0"/>
        </a:spcBef>
        <a:spcAft>
          <a:spcPct val="0"/>
        </a:spcAft>
        <a:buFont typeface="Arial" panose="020B0604020202020204" pitchFamily="34" charset="0"/>
        <a:defRPr sz="1600" kern="1200">
          <a:solidFill>
            <a:schemeClr val="bg2"/>
          </a:solidFill>
          <a:latin typeface="+mn-lt"/>
          <a:ea typeface="Lato Medium" panose="020F0502020204030203" pitchFamily="34" charset="0"/>
          <a:cs typeface="Lato Medium" panose="020F0502020204030203" pitchFamily="34" charset="0"/>
        </a:defRPr>
      </a:lvl1pPr>
      <a:lvl2pPr marL="180975" indent="-180975" algn="l" rtl="0" eaLnBrk="0" fontAlgn="base" hangingPunct="0">
        <a:lnSpc>
          <a:spcPts val="1900"/>
        </a:lnSpc>
        <a:spcBef>
          <a:spcPct val="0"/>
        </a:spcBef>
        <a:spcAft>
          <a:spcPct val="0"/>
        </a:spcAft>
        <a:buClr>
          <a:schemeClr val="bg2"/>
        </a:buClr>
        <a:buFont typeface="Arial" panose="020B0604020202020204" pitchFamily="34" charset="0"/>
        <a:buChar char="•"/>
        <a:defRPr sz="1600" kern="1200">
          <a:solidFill>
            <a:schemeClr val="bg2"/>
          </a:solidFill>
          <a:latin typeface="+mn-lt"/>
          <a:ea typeface="Lato Medium"/>
          <a:cs typeface="Lato Medium"/>
        </a:defRPr>
      </a:lvl2pPr>
      <a:lvl3pPr marL="352425" indent="-171450" algn="l" rtl="0" eaLnBrk="0" fontAlgn="base" hangingPunct="0">
        <a:lnSpc>
          <a:spcPts val="1900"/>
        </a:lnSpc>
        <a:spcBef>
          <a:spcPct val="0"/>
        </a:spcBef>
        <a:spcAft>
          <a:spcPct val="0"/>
        </a:spcAft>
        <a:buClr>
          <a:srgbClr val="505759"/>
        </a:buClr>
        <a:buFont typeface="Arial" panose="020B0604020202020204" pitchFamily="34" charset="0"/>
        <a:buChar char="‒"/>
        <a:defRPr sz="1600" kern="1200">
          <a:solidFill>
            <a:schemeClr val="bg2"/>
          </a:solidFill>
          <a:latin typeface="+mn-lt"/>
          <a:ea typeface="Lato Medium"/>
          <a:cs typeface="Lato Medium"/>
        </a:defRPr>
      </a:lvl3pPr>
      <a:lvl4pPr marL="781050" algn="l" rtl="0" eaLnBrk="0" fontAlgn="base" hangingPunct="0">
        <a:lnSpc>
          <a:spcPts val="1500"/>
        </a:lnSpc>
        <a:spcBef>
          <a:spcPct val="0"/>
        </a:spcBef>
        <a:spcAft>
          <a:spcPts val="850"/>
        </a:spcAft>
        <a:buClr>
          <a:schemeClr val="tx1"/>
        </a:buClr>
        <a:buFont typeface="Arial" panose="020B0604020202020204" pitchFamily="34" charset="0"/>
        <a:defRPr sz="1200" kern="1200">
          <a:solidFill>
            <a:schemeClr val="bg2"/>
          </a:solidFill>
          <a:latin typeface="+mn-lt"/>
          <a:ea typeface="Lato Medium"/>
          <a:cs typeface="Lato Medium"/>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Lato Medium"/>
          <a:cs typeface="Lato Medium"/>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4901467-8712-4112-8DE0-28D2520F8BD0}"/>
              </a:ext>
            </a:extLst>
          </p:cNvPr>
          <p:cNvSpPr>
            <a:spLocks noGrp="1"/>
          </p:cNvSpPr>
          <p:nvPr>
            <p:ph type="title"/>
          </p:nvPr>
        </p:nvSpPr>
        <p:spPr bwMode="auto">
          <a:xfrm>
            <a:off x="541338" y="417513"/>
            <a:ext cx="5983287"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6904BAC-51A8-44B3-8EDC-9F58D7680C8F}"/>
              </a:ext>
            </a:extLst>
          </p:cNvPr>
          <p:cNvSpPr>
            <a:spLocks noGrp="1"/>
          </p:cNvSpPr>
          <p:nvPr>
            <p:ph type="body" idx="1"/>
          </p:nvPr>
        </p:nvSpPr>
        <p:spPr bwMode="auto">
          <a:xfrm>
            <a:off x="534988" y="1704975"/>
            <a:ext cx="6000750"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endParaRPr lang="en-GB" altLang="en-US"/>
          </a:p>
        </p:txBody>
      </p:sp>
      <p:cxnSp>
        <p:nvCxnSpPr>
          <p:cNvPr id="5" name="Straight Connector 4">
            <a:extLst>
              <a:ext uri="{FF2B5EF4-FFF2-40B4-BE49-F238E27FC236}">
                <a16:creationId xmlns:a16="http://schemas.microsoft.com/office/drawing/2014/main" id="{F888964D-19DA-4796-BD72-3951C286D085}"/>
              </a:ext>
            </a:extLst>
          </p:cNvPr>
          <p:cNvCxnSpPr/>
          <p:nvPr userDrawn="1"/>
        </p:nvCxnSpPr>
        <p:spPr>
          <a:xfrm>
            <a:off x="8464550" y="6503988"/>
            <a:ext cx="0" cy="8731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1EF25985-FD38-4F51-827E-07AED1527002}"/>
              </a:ext>
            </a:extLst>
          </p:cNvPr>
          <p:cNvSpPr>
            <a:spLocks noGrp="1"/>
          </p:cNvSpPr>
          <p:nvPr>
            <p:ph type="sldNum" sz="quarter" idx="4"/>
          </p:nvPr>
        </p:nvSpPr>
        <p:spPr>
          <a:xfrm>
            <a:off x="8497888" y="6489700"/>
            <a:ext cx="433387" cy="125413"/>
          </a:xfrm>
          <a:prstGeom prst="rect">
            <a:avLst/>
          </a:prstGeom>
        </p:spPr>
        <p:txBody>
          <a:bodyPr vert="horz" wrap="square" lIns="0" tIns="0" rIns="0" bIns="0" numCol="1" anchor="ctr" anchorCtr="0" compatLnSpc="1">
            <a:prstTxWarp prst="textNoShape">
              <a:avLst/>
            </a:prstTxWarp>
          </a:bodyPr>
          <a:lstStyle>
            <a:lvl1pPr>
              <a:defRPr sz="800" b="1">
                <a:solidFill>
                  <a:srgbClr val="003057"/>
                </a:solidFill>
                <a:ea typeface="Lato Light" panose="020F0502020204030203" pitchFamily="34" charset="0"/>
                <a:cs typeface="Lato Light" panose="020F0502020204030203" pitchFamily="34" charset="0"/>
              </a:defRPr>
            </a:lvl1pPr>
          </a:lstStyle>
          <a:p>
            <a:fld id="{D35B649D-A9F8-476C-A036-17DF855F92A9}" type="slidenum">
              <a:rPr lang="en-GB" altLang="en-US"/>
              <a:pPr/>
              <a:t>‹#›</a:t>
            </a:fld>
            <a:endParaRPr lang="en-GB" altLang="en-US"/>
          </a:p>
        </p:txBody>
      </p:sp>
      <p:pic>
        <p:nvPicPr>
          <p:cNvPr id="2054" name="Picture 6">
            <a:extLst>
              <a:ext uri="{FF2B5EF4-FFF2-40B4-BE49-F238E27FC236}">
                <a16:creationId xmlns:a16="http://schemas.microsoft.com/office/drawing/2014/main" id="{13BE81C0-37F4-4B6E-A459-410B5A03A38D}"/>
              </a:ext>
            </a:extLst>
          </p:cNvPr>
          <p:cNvPicPr>
            <a:picLocks noChangeAspect="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500063" y="6376988"/>
            <a:ext cx="917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951" r:id="rId1"/>
    <p:sldLayoutId id="2147487952" r:id="rId2"/>
    <p:sldLayoutId id="2147487953" r:id="rId3"/>
    <p:sldLayoutId id="2147487954" r:id="rId4"/>
    <p:sldLayoutId id="2147487955" r:id="rId5"/>
    <p:sldLayoutId id="2147487956" r:id="rId6"/>
    <p:sldLayoutId id="2147487957" r:id="rId7"/>
    <p:sldLayoutId id="2147487958" r:id="rId8"/>
    <p:sldLayoutId id="2147487959" r:id="rId9"/>
    <p:sldLayoutId id="2147487960" r:id="rId10"/>
    <p:sldLayoutId id="2147487961" r:id="rId11"/>
    <p:sldLayoutId id="2147487962" r:id="rId12"/>
    <p:sldLayoutId id="2147487963" r:id="rId13"/>
    <p:sldLayoutId id="2147487964" r:id="rId14"/>
    <p:sldLayoutId id="2147487965" r:id="rId15"/>
    <p:sldLayoutId id="2147487966" r:id="rId16"/>
    <p:sldLayoutId id="2147487967" r:id="rId17"/>
    <p:sldLayoutId id="2147487968" r:id="rId18"/>
    <p:sldLayoutId id="2147487969" r:id="rId19"/>
    <p:sldLayoutId id="2147487970" r:id="rId20"/>
    <p:sldLayoutId id="2147487971" r:id="rId21"/>
    <p:sldLayoutId id="2147487972" r:id="rId22"/>
    <p:sldLayoutId id="2147487973" r:id="rId23"/>
    <p:sldLayoutId id="2147487974" r:id="rId24"/>
    <p:sldLayoutId id="2147487917" r:id="rId25"/>
    <p:sldLayoutId id="2147487918" r:id="rId26"/>
    <p:sldLayoutId id="2147487975" r:id="rId27"/>
    <p:sldLayoutId id="2147487919" r:id="rId28"/>
    <p:sldLayoutId id="2147487920" r:id="rId29"/>
    <p:sldLayoutId id="2147487921" r:id="rId30"/>
    <p:sldLayoutId id="2147487976" r:id="rId31"/>
    <p:sldLayoutId id="2147487977" r:id="rId32"/>
    <p:sldLayoutId id="2147487978" r:id="rId33"/>
    <p:sldLayoutId id="2147487979" r:id="rId34"/>
  </p:sldLayoutIdLst>
  <p:hf hdr="0" ftr="0" dt="0"/>
  <p:txStyles>
    <p:titleStyle>
      <a:lvl1pPr algn="l" rtl="0" eaLnBrk="0" fontAlgn="base" hangingPunct="0">
        <a:lnSpc>
          <a:spcPts val="4000"/>
        </a:lnSpc>
        <a:spcBef>
          <a:spcPct val="0"/>
        </a:spcBef>
        <a:spcAft>
          <a:spcPct val="0"/>
        </a:spcAft>
        <a:defRPr sz="3400" b="1" kern="1200">
          <a:solidFill>
            <a:schemeClr val="tx1"/>
          </a:solidFill>
          <a:latin typeface="+mj-lt"/>
          <a:ea typeface="+mj-ea"/>
          <a:cs typeface="+mj-cs"/>
        </a:defRPr>
      </a:lvl1pPr>
      <a:lvl2pPr algn="l" rtl="0" eaLnBrk="0" fontAlgn="base" hangingPunct="0">
        <a:lnSpc>
          <a:spcPts val="4000"/>
        </a:lnSpc>
        <a:spcBef>
          <a:spcPct val="0"/>
        </a:spcBef>
        <a:spcAft>
          <a:spcPct val="0"/>
        </a:spcAft>
        <a:defRPr sz="3400" b="1">
          <a:solidFill>
            <a:schemeClr val="tx1"/>
          </a:solidFill>
          <a:latin typeface="Times New Roman" pitchFamily="18" charset="0"/>
        </a:defRPr>
      </a:lvl2pPr>
      <a:lvl3pPr algn="l" rtl="0" eaLnBrk="0" fontAlgn="base" hangingPunct="0">
        <a:lnSpc>
          <a:spcPts val="4000"/>
        </a:lnSpc>
        <a:spcBef>
          <a:spcPct val="0"/>
        </a:spcBef>
        <a:spcAft>
          <a:spcPct val="0"/>
        </a:spcAft>
        <a:defRPr sz="3400" b="1">
          <a:solidFill>
            <a:schemeClr val="tx1"/>
          </a:solidFill>
          <a:latin typeface="Times New Roman" pitchFamily="18" charset="0"/>
        </a:defRPr>
      </a:lvl3pPr>
      <a:lvl4pPr algn="l" rtl="0" eaLnBrk="0" fontAlgn="base" hangingPunct="0">
        <a:lnSpc>
          <a:spcPts val="4000"/>
        </a:lnSpc>
        <a:spcBef>
          <a:spcPct val="0"/>
        </a:spcBef>
        <a:spcAft>
          <a:spcPct val="0"/>
        </a:spcAft>
        <a:defRPr sz="3400" b="1">
          <a:solidFill>
            <a:schemeClr val="tx1"/>
          </a:solidFill>
          <a:latin typeface="Times New Roman" pitchFamily="18" charset="0"/>
        </a:defRPr>
      </a:lvl4pPr>
      <a:lvl5pPr algn="l" rtl="0" eaLnBrk="0" fontAlgn="base" hangingPunct="0">
        <a:lnSpc>
          <a:spcPts val="4000"/>
        </a:lnSpc>
        <a:spcBef>
          <a:spcPct val="0"/>
        </a:spcBef>
        <a:spcAft>
          <a:spcPct val="0"/>
        </a:spcAft>
        <a:defRPr sz="3400" b="1">
          <a:solidFill>
            <a:schemeClr val="tx1"/>
          </a:solidFill>
          <a:latin typeface="Times New Roman" pitchFamily="18" charset="0"/>
        </a:defRPr>
      </a:lvl5pPr>
      <a:lvl6pPr marL="457200" algn="l" rtl="0" fontAlgn="base">
        <a:lnSpc>
          <a:spcPts val="4000"/>
        </a:lnSpc>
        <a:spcBef>
          <a:spcPct val="0"/>
        </a:spcBef>
        <a:spcAft>
          <a:spcPct val="0"/>
        </a:spcAft>
        <a:defRPr sz="3400" b="1">
          <a:solidFill>
            <a:schemeClr val="tx1"/>
          </a:solidFill>
          <a:latin typeface="Times New Roman" pitchFamily="18" charset="0"/>
        </a:defRPr>
      </a:lvl6pPr>
      <a:lvl7pPr marL="914400" algn="l" rtl="0" fontAlgn="base">
        <a:lnSpc>
          <a:spcPts val="4000"/>
        </a:lnSpc>
        <a:spcBef>
          <a:spcPct val="0"/>
        </a:spcBef>
        <a:spcAft>
          <a:spcPct val="0"/>
        </a:spcAft>
        <a:defRPr sz="3400" b="1">
          <a:solidFill>
            <a:schemeClr val="tx1"/>
          </a:solidFill>
          <a:latin typeface="Times New Roman" pitchFamily="18" charset="0"/>
        </a:defRPr>
      </a:lvl7pPr>
      <a:lvl8pPr marL="1371600" algn="l" rtl="0" fontAlgn="base">
        <a:lnSpc>
          <a:spcPts val="4000"/>
        </a:lnSpc>
        <a:spcBef>
          <a:spcPct val="0"/>
        </a:spcBef>
        <a:spcAft>
          <a:spcPct val="0"/>
        </a:spcAft>
        <a:defRPr sz="3400" b="1">
          <a:solidFill>
            <a:schemeClr val="tx1"/>
          </a:solidFill>
          <a:latin typeface="Times New Roman" pitchFamily="18" charset="0"/>
        </a:defRPr>
      </a:lvl8pPr>
      <a:lvl9pPr marL="1828800" algn="l" rtl="0" fontAlgn="base">
        <a:lnSpc>
          <a:spcPts val="4000"/>
        </a:lnSpc>
        <a:spcBef>
          <a:spcPct val="0"/>
        </a:spcBef>
        <a:spcAft>
          <a:spcPct val="0"/>
        </a:spcAft>
        <a:defRPr sz="3400" b="1">
          <a:solidFill>
            <a:schemeClr val="tx1"/>
          </a:solidFill>
          <a:latin typeface="Times New Roman" pitchFamily="18" charset="0"/>
        </a:defRPr>
      </a:lvl9pPr>
    </p:titleStyle>
    <p:bodyStyle>
      <a:lvl1pPr algn="l" rtl="0" eaLnBrk="0" fontAlgn="base" hangingPunct="0">
        <a:lnSpc>
          <a:spcPts val="1900"/>
        </a:lnSpc>
        <a:spcBef>
          <a:spcPct val="0"/>
        </a:spcBef>
        <a:spcAft>
          <a:spcPct val="0"/>
        </a:spcAft>
        <a:buFont typeface="Arial" panose="020B0604020202020204" pitchFamily="34" charset="0"/>
        <a:defRPr sz="1600" kern="1200">
          <a:solidFill>
            <a:schemeClr val="bg2"/>
          </a:solidFill>
          <a:latin typeface="+mn-lt"/>
          <a:ea typeface="Lato Medium" panose="020F0502020204030203" pitchFamily="34" charset="0"/>
          <a:cs typeface="Lato Medium" panose="020F0502020204030203" pitchFamily="34" charset="0"/>
        </a:defRPr>
      </a:lvl1pPr>
      <a:lvl2pPr marL="180975" indent="-180975" algn="l" rtl="0" eaLnBrk="0" fontAlgn="base" hangingPunct="0">
        <a:lnSpc>
          <a:spcPts val="1900"/>
        </a:lnSpc>
        <a:spcBef>
          <a:spcPct val="0"/>
        </a:spcBef>
        <a:spcAft>
          <a:spcPct val="0"/>
        </a:spcAft>
        <a:buClr>
          <a:schemeClr val="bg2"/>
        </a:buClr>
        <a:buFont typeface="Arial" panose="020B0604020202020204" pitchFamily="34" charset="0"/>
        <a:buChar char="•"/>
        <a:defRPr sz="1600" kern="1200">
          <a:solidFill>
            <a:schemeClr val="bg2"/>
          </a:solidFill>
          <a:latin typeface="+mn-lt"/>
          <a:ea typeface="Lato Medium"/>
          <a:cs typeface="Lato Medium"/>
        </a:defRPr>
      </a:lvl2pPr>
      <a:lvl3pPr marL="352425" indent="-171450" algn="l" rtl="0" eaLnBrk="0" fontAlgn="base" hangingPunct="0">
        <a:lnSpc>
          <a:spcPts val="1900"/>
        </a:lnSpc>
        <a:spcBef>
          <a:spcPct val="0"/>
        </a:spcBef>
        <a:spcAft>
          <a:spcPct val="0"/>
        </a:spcAft>
        <a:buClr>
          <a:srgbClr val="505759"/>
        </a:buClr>
        <a:buFont typeface="Arial" panose="020B0604020202020204" pitchFamily="34" charset="0"/>
        <a:buChar char="‒"/>
        <a:defRPr sz="1600" kern="1200">
          <a:solidFill>
            <a:schemeClr val="bg2"/>
          </a:solidFill>
          <a:latin typeface="+mn-lt"/>
          <a:ea typeface="Lato Medium"/>
          <a:cs typeface="Lato Medium"/>
        </a:defRPr>
      </a:lvl3pPr>
      <a:lvl4pPr marL="781050" algn="l" rtl="0" eaLnBrk="0" fontAlgn="base" hangingPunct="0">
        <a:lnSpc>
          <a:spcPts val="1500"/>
        </a:lnSpc>
        <a:spcBef>
          <a:spcPct val="0"/>
        </a:spcBef>
        <a:spcAft>
          <a:spcPts val="850"/>
        </a:spcAft>
        <a:buClr>
          <a:schemeClr val="tx1"/>
        </a:buClr>
        <a:buFont typeface="Arial" panose="020B0604020202020204" pitchFamily="34" charset="0"/>
        <a:defRPr sz="1200" kern="1200">
          <a:solidFill>
            <a:schemeClr val="bg2"/>
          </a:solidFill>
          <a:latin typeface="+mn-lt"/>
          <a:ea typeface="Lato Medium"/>
          <a:cs typeface="Lato Medium"/>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Lato Medium"/>
          <a:cs typeface="Lato Medium"/>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標題版面配置區 1">
            <a:extLst>
              <a:ext uri="{FF2B5EF4-FFF2-40B4-BE49-F238E27FC236}">
                <a16:creationId xmlns:a16="http://schemas.microsoft.com/office/drawing/2014/main" id="{AD430B7A-687A-4630-8C1C-60C673B9684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GB" altLang="en-US"/>
          </a:p>
        </p:txBody>
      </p:sp>
      <p:sp>
        <p:nvSpPr>
          <p:cNvPr id="3075" name="文字版面配置區 2">
            <a:extLst>
              <a:ext uri="{FF2B5EF4-FFF2-40B4-BE49-F238E27FC236}">
                <a16:creationId xmlns:a16="http://schemas.microsoft.com/office/drawing/2014/main" id="{A5D27D9E-5562-4412-9DCB-5BEAEEAF975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ltLang="en-US"/>
          </a:p>
        </p:txBody>
      </p:sp>
      <p:sp>
        <p:nvSpPr>
          <p:cNvPr id="4" name="日期版面配置區 3">
            <a:extLst>
              <a:ext uri="{FF2B5EF4-FFF2-40B4-BE49-F238E27FC236}">
                <a16:creationId xmlns:a16="http://schemas.microsoft.com/office/drawing/2014/main" id="{8BEE40E1-338D-4236-81F5-ADCBC7DBC5D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DE13D6EF-6C66-47AE-8061-5A7EC93AD528}" type="datetimeFigureOut">
              <a:rPr lang="en-GB" altLang="zh-HK"/>
              <a:pPr/>
              <a:t>22/02/2023</a:t>
            </a:fld>
            <a:endParaRPr lang="en-GB" altLang="zh-HK"/>
          </a:p>
        </p:txBody>
      </p:sp>
      <p:sp>
        <p:nvSpPr>
          <p:cNvPr id="5" name="頁尾版面配置區 4">
            <a:extLst>
              <a:ext uri="{FF2B5EF4-FFF2-40B4-BE49-F238E27FC236}">
                <a16:creationId xmlns:a16="http://schemas.microsoft.com/office/drawing/2014/main" id="{BD0F7911-7F34-4674-B0FB-F03DCD4CABF9}"/>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endParaRPr lang="en-GB" altLang="zh-HK"/>
          </a:p>
        </p:txBody>
      </p:sp>
      <p:sp>
        <p:nvSpPr>
          <p:cNvPr id="6" name="投影片編號版面配置區 5">
            <a:extLst>
              <a:ext uri="{FF2B5EF4-FFF2-40B4-BE49-F238E27FC236}">
                <a16:creationId xmlns:a16="http://schemas.microsoft.com/office/drawing/2014/main" id="{095C643F-74E6-4516-AC59-A40E2558111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B6B01B6-BE0D-415B-B336-5B15E045E424}" type="slidenum">
              <a:rPr lang="en-GB" altLang="zh-HK"/>
              <a:pPr/>
              <a:t>‹#›</a:t>
            </a:fld>
            <a:endParaRPr lang="en-GB" altLang="zh-HK"/>
          </a:p>
        </p:txBody>
      </p:sp>
    </p:spTree>
  </p:cSld>
  <p:clrMap bg1="lt1" tx1="dk1" bg2="lt2" tx2="dk2" accent1="accent1" accent2="accent2" accent3="accent3" accent4="accent4" accent5="accent5" accent6="accent6" hlink="hlink" folHlink="folHlink"/>
  <p:sldLayoutIdLst>
    <p:sldLayoutId id="2147487980" r:id="rId1"/>
    <p:sldLayoutId id="2147487981" r:id="rId2"/>
    <p:sldLayoutId id="2147487982" r:id="rId3"/>
    <p:sldLayoutId id="2147487983" r:id="rId4"/>
    <p:sldLayoutId id="2147487984" r:id="rId5"/>
    <p:sldLayoutId id="2147487985" r:id="rId6"/>
    <p:sldLayoutId id="2147487986" r:id="rId7"/>
    <p:sldLayoutId id="2147487987" r:id="rId8"/>
    <p:sldLayoutId id="2147487988" r:id="rId9"/>
    <p:sldLayoutId id="2147487989" r:id="rId10"/>
    <p:sldLayoutId id="214748799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xml"/><Relationship Id="rId16" Type="http://schemas.openxmlformats.org/officeDocument/2006/relationships/image" Target="../media/image31.jpeg"/><Relationship Id="rId1" Type="http://schemas.openxmlformats.org/officeDocument/2006/relationships/slideLayout" Target="../slideLayouts/slideLayout41.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png"/></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Layout" Target="../slideLayouts/slideLayout18.xml"/><Relationship Id="rId7" Type="http://schemas.openxmlformats.org/officeDocument/2006/relationships/slide" Target="slide1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68.jpeg"/><Relationship Id="rId5" Type="http://schemas.openxmlformats.org/officeDocument/2006/relationships/image" Target="../media/image58.png"/><Relationship Id="rId4" Type="http://schemas.openxmlformats.org/officeDocument/2006/relationships/image" Target="../media/image57.jpeg"/></Relationships>
</file>

<file path=ppt/slides/_rels/slide100.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10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68.jpeg"/><Relationship Id="rId10" Type="http://schemas.openxmlformats.org/officeDocument/2006/relationships/image" Target="../media/image104.jpeg"/><Relationship Id="rId4" Type="http://schemas.openxmlformats.org/officeDocument/2006/relationships/image" Target="../media/image66.png"/><Relationship Id="rId9" Type="http://schemas.openxmlformats.org/officeDocument/2006/relationships/image" Target="../media/image103.jpeg"/></Relationships>
</file>

<file path=ppt/slides/_rels/slide101.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68.jpeg"/><Relationship Id="rId1" Type="http://schemas.openxmlformats.org/officeDocument/2006/relationships/slideLayout" Target="../slideLayouts/slideLayout18.xml"/><Relationship Id="rId6" Type="http://schemas.openxmlformats.org/officeDocument/2006/relationships/image" Target="../media/image103.jpeg"/><Relationship Id="rId5" Type="http://schemas.openxmlformats.org/officeDocument/2006/relationships/image" Target="../media/image102.jpeg"/><Relationship Id="rId10" Type="http://schemas.openxmlformats.org/officeDocument/2006/relationships/image" Target="../media/image69.png"/><Relationship Id="rId4" Type="http://schemas.openxmlformats.org/officeDocument/2006/relationships/image" Target="../media/image101.jpeg"/><Relationship Id="rId9" Type="http://schemas.openxmlformats.org/officeDocument/2006/relationships/slide" Target="slide102.xml"/></Relationships>
</file>

<file path=ppt/slides/_rels/slide102.xml.rels><?xml version="1.0" encoding="UTF-8" standalone="yes"?>
<Relationships xmlns="http://schemas.openxmlformats.org/package/2006/relationships"><Relationship Id="rId8" Type="http://schemas.openxmlformats.org/officeDocument/2006/relationships/slide" Target="slide104.xml"/><Relationship Id="rId3" Type="http://schemas.openxmlformats.org/officeDocument/2006/relationships/slideLayout" Target="../slideLayouts/slideLayout18.xml"/><Relationship Id="rId7" Type="http://schemas.openxmlformats.org/officeDocument/2006/relationships/slide" Target="slide105.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70.jpeg"/><Relationship Id="rId5" Type="http://schemas.openxmlformats.org/officeDocument/2006/relationships/image" Target="../media/image56.jpeg"/><Relationship Id="rId4" Type="http://schemas.openxmlformats.org/officeDocument/2006/relationships/image" Target="../media/image54.png"/><Relationship Id="rId9" Type="http://schemas.openxmlformats.org/officeDocument/2006/relationships/slide" Target="slide107.xml"/></Relationships>
</file>

<file path=ppt/slides/_rels/slide103.xml.rels><?xml version="1.0" encoding="UTF-8" standalone="yes"?>
<Relationships xmlns="http://schemas.openxmlformats.org/package/2006/relationships"><Relationship Id="rId8" Type="http://schemas.openxmlformats.org/officeDocument/2006/relationships/slide" Target="slide104.xml"/><Relationship Id="rId3" Type="http://schemas.openxmlformats.org/officeDocument/2006/relationships/slideLayout" Target="../slideLayouts/slideLayout18.xml"/><Relationship Id="rId7" Type="http://schemas.openxmlformats.org/officeDocument/2006/relationships/slide" Target="slide105.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70.jpeg"/><Relationship Id="rId5" Type="http://schemas.openxmlformats.org/officeDocument/2006/relationships/image" Target="../media/image58.png"/><Relationship Id="rId4" Type="http://schemas.openxmlformats.org/officeDocument/2006/relationships/image" Target="../media/image57.jpeg"/><Relationship Id="rId9" Type="http://schemas.openxmlformats.org/officeDocument/2006/relationships/slide" Target="slide107.xml"/></Relationships>
</file>

<file path=ppt/slides/_rels/slide104.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slideLayout" Target="../slideLayouts/slideLayout18.xml"/><Relationship Id="rId7" Type="http://schemas.openxmlformats.org/officeDocument/2006/relationships/image" Target="../media/image107.jpe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06.jpeg"/><Relationship Id="rId11" Type="http://schemas.openxmlformats.org/officeDocument/2006/relationships/slide" Target="slide109.xml"/><Relationship Id="rId5" Type="http://schemas.openxmlformats.org/officeDocument/2006/relationships/image" Target="../media/image70.jpeg"/><Relationship Id="rId10" Type="http://schemas.openxmlformats.org/officeDocument/2006/relationships/image" Target="../media/image110.jpeg"/><Relationship Id="rId4" Type="http://schemas.openxmlformats.org/officeDocument/2006/relationships/image" Target="../media/image59.png"/><Relationship Id="rId9" Type="http://schemas.openxmlformats.org/officeDocument/2006/relationships/image" Target="../media/image109.jpeg"/></Relationships>
</file>

<file path=ppt/slides/_rels/slide105.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slideLayout" Target="../slideLayouts/slideLayout18.xml"/><Relationship Id="rId7" Type="http://schemas.openxmlformats.org/officeDocument/2006/relationships/image" Target="../media/image107.jpe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6.jpeg"/><Relationship Id="rId11" Type="http://schemas.openxmlformats.org/officeDocument/2006/relationships/slide" Target="slide109.xml"/><Relationship Id="rId5" Type="http://schemas.openxmlformats.org/officeDocument/2006/relationships/image" Target="../media/image70.jpeg"/><Relationship Id="rId10" Type="http://schemas.openxmlformats.org/officeDocument/2006/relationships/image" Target="../media/image110.jpeg"/><Relationship Id="rId4" Type="http://schemas.openxmlformats.org/officeDocument/2006/relationships/image" Target="../media/image66.png"/><Relationship Id="rId9" Type="http://schemas.openxmlformats.org/officeDocument/2006/relationships/image" Target="../media/image109.jpeg"/></Relationships>
</file>

<file path=ppt/slides/_rels/slide106.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image" Target="../media/image106.jpeg"/><Relationship Id="rId7" Type="http://schemas.openxmlformats.org/officeDocument/2006/relationships/image" Target="../media/image110.jpeg"/><Relationship Id="rId2" Type="http://schemas.openxmlformats.org/officeDocument/2006/relationships/image" Target="../media/image70.jpeg"/><Relationship Id="rId1" Type="http://schemas.openxmlformats.org/officeDocument/2006/relationships/slideLayout" Target="../slideLayouts/slideLayout18.xml"/><Relationship Id="rId6" Type="http://schemas.openxmlformats.org/officeDocument/2006/relationships/image" Target="../media/image109.jpeg"/><Relationship Id="rId5" Type="http://schemas.openxmlformats.org/officeDocument/2006/relationships/image" Target="../media/image108.jpeg"/><Relationship Id="rId4" Type="http://schemas.openxmlformats.org/officeDocument/2006/relationships/image" Target="../media/image107.jpeg"/><Relationship Id="rId9" Type="http://schemas.openxmlformats.org/officeDocument/2006/relationships/image" Target="../media/image69.png"/></Relationships>
</file>

<file path=ppt/slides/_rels/slide107.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slideLayout" Target="../slideLayouts/slideLayout18.xml"/><Relationship Id="rId7" Type="http://schemas.openxmlformats.org/officeDocument/2006/relationships/image" Target="../media/image107.jpe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6.jpeg"/><Relationship Id="rId11" Type="http://schemas.openxmlformats.org/officeDocument/2006/relationships/slide" Target="slide109.xml"/><Relationship Id="rId5" Type="http://schemas.openxmlformats.org/officeDocument/2006/relationships/image" Target="../media/image70.jpeg"/><Relationship Id="rId10" Type="http://schemas.openxmlformats.org/officeDocument/2006/relationships/image" Target="../media/image110.jpeg"/><Relationship Id="rId4" Type="http://schemas.openxmlformats.org/officeDocument/2006/relationships/image" Target="../media/image66.png"/><Relationship Id="rId9" Type="http://schemas.openxmlformats.org/officeDocument/2006/relationships/image" Target="../media/image109.jpeg"/></Relationships>
</file>

<file path=ppt/slides/_rels/slide108.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image" Target="../media/image69.png"/><Relationship Id="rId7" Type="http://schemas.openxmlformats.org/officeDocument/2006/relationships/image" Target="../media/image109.jpeg"/><Relationship Id="rId2" Type="http://schemas.openxmlformats.org/officeDocument/2006/relationships/image" Target="../media/image70.jpeg"/><Relationship Id="rId1" Type="http://schemas.openxmlformats.org/officeDocument/2006/relationships/slideLayout" Target="../slideLayouts/slideLayout18.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 Id="rId9" Type="http://schemas.openxmlformats.org/officeDocument/2006/relationships/slide" Target="slide109.xml"/></Relationships>
</file>

<file path=ppt/slides/_rels/slide109.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slideLayout" Target="../slideLayouts/slideLayout28.xml"/><Relationship Id="rId7" Type="http://schemas.openxmlformats.org/officeDocument/2006/relationships/slide" Target="slide111.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115.jpeg"/><Relationship Id="rId5" Type="http://schemas.openxmlformats.org/officeDocument/2006/relationships/image" Target="../media/image77.png"/><Relationship Id="rId4" Type="http://schemas.openxmlformats.org/officeDocument/2006/relationships/notesSlide" Target="../notesSlides/notesSlide15.xml"/></Relationships>
</file>

<file path=ppt/slides/_rels/slide11.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slideLayout" Target="../slideLayouts/slideLayout18.xml"/><Relationship Id="rId7" Type="http://schemas.openxmlformats.org/officeDocument/2006/relationships/image" Target="../media/image60.jpeg"/><Relationship Id="rId12" Type="http://schemas.openxmlformats.org/officeDocument/2006/relationships/image" Target="../media/image65.jpe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slide" Target="slide14.xml"/><Relationship Id="rId11" Type="http://schemas.openxmlformats.org/officeDocument/2006/relationships/image" Target="../media/image64.jpeg"/><Relationship Id="rId5" Type="http://schemas.openxmlformats.org/officeDocument/2006/relationships/image" Target="../media/image68.jpeg"/><Relationship Id="rId10" Type="http://schemas.openxmlformats.org/officeDocument/2006/relationships/image" Target="../media/image63.jpeg"/><Relationship Id="rId4" Type="http://schemas.openxmlformats.org/officeDocument/2006/relationships/image" Target="../media/image59.png"/><Relationship Id="rId9" Type="http://schemas.openxmlformats.org/officeDocument/2006/relationships/image" Target="../media/image62.jpeg"/></Relationships>
</file>

<file path=ppt/slides/_rels/slide110.xml.rels><?xml version="1.0" encoding="UTF-8" standalone="yes"?>
<Relationships xmlns="http://schemas.openxmlformats.org/package/2006/relationships"><Relationship Id="rId8" Type="http://schemas.openxmlformats.org/officeDocument/2006/relationships/image" Target="../media/image117.jpeg"/><Relationship Id="rId3" Type="http://schemas.openxmlformats.org/officeDocument/2006/relationships/slideLayout" Target="../slideLayouts/slideLayout28.xml"/><Relationship Id="rId7" Type="http://schemas.openxmlformats.org/officeDocument/2006/relationships/image" Target="../media/image116.jpe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15.jpeg"/><Relationship Id="rId11" Type="http://schemas.openxmlformats.org/officeDocument/2006/relationships/slide" Target="slide113.xml"/><Relationship Id="rId5" Type="http://schemas.openxmlformats.org/officeDocument/2006/relationships/image" Target="../media/image79.png"/><Relationship Id="rId10" Type="http://schemas.openxmlformats.org/officeDocument/2006/relationships/image" Target="../media/image119.jpeg"/><Relationship Id="rId4" Type="http://schemas.openxmlformats.org/officeDocument/2006/relationships/notesSlide" Target="../notesSlides/notesSlide16.xml"/><Relationship Id="rId9" Type="http://schemas.openxmlformats.org/officeDocument/2006/relationships/image" Target="../media/image118.jpeg"/></Relationships>
</file>

<file path=ppt/slides/_rels/slide111.xml.rels><?xml version="1.0" encoding="UTF-8" standalone="yes"?>
<Relationships xmlns="http://schemas.openxmlformats.org/package/2006/relationships"><Relationship Id="rId8" Type="http://schemas.openxmlformats.org/officeDocument/2006/relationships/image" Target="../media/image117.jpeg"/><Relationship Id="rId3" Type="http://schemas.openxmlformats.org/officeDocument/2006/relationships/slideLayout" Target="../slideLayouts/slideLayout28.xml"/><Relationship Id="rId7" Type="http://schemas.openxmlformats.org/officeDocument/2006/relationships/image" Target="../media/image116.jpe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15.jpeg"/><Relationship Id="rId11" Type="http://schemas.openxmlformats.org/officeDocument/2006/relationships/slide" Target="slide113.xml"/><Relationship Id="rId5" Type="http://schemas.openxmlformats.org/officeDocument/2006/relationships/image" Target="../media/image79.png"/><Relationship Id="rId10" Type="http://schemas.openxmlformats.org/officeDocument/2006/relationships/image" Target="../media/image119.jpeg"/><Relationship Id="rId4" Type="http://schemas.openxmlformats.org/officeDocument/2006/relationships/notesSlide" Target="../notesSlides/notesSlide17.xml"/><Relationship Id="rId9" Type="http://schemas.openxmlformats.org/officeDocument/2006/relationships/image" Target="../media/image118.jpeg"/></Relationships>
</file>

<file path=ppt/slides/_rels/slide112.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slideLayout" Target="../slideLayouts/slideLayout28.xml"/><Relationship Id="rId7" Type="http://schemas.openxmlformats.org/officeDocument/2006/relationships/slide" Target="slide78.xml"/><Relationship Id="rId12" Type="http://schemas.openxmlformats.org/officeDocument/2006/relationships/slide" Target="slide113.xml"/><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15.jpeg"/><Relationship Id="rId11" Type="http://schemas.openxmlformats.org/officeDocument/2006/relationships/image" Target="../media/image119.jpeg"/><Relationship Id="rId5" Type="http://schemas.openxmlformats.org/officeDocument/2006/relationships/image" Target="../media/image79.png"/><Relationship Id="rId10" Type="http://schemas.openxmlformats.org/officeDocument/2006/relationships/image" Target="../media/image118.jpeg"/><Relationship Id="rId4" Type="http://schemas.openxmlformats.org/officeDocument/2006/relationships/notesSlide" Target="../notesSlides/notesSlide18.xml"/><Relationship Id="rId9" Type="http://schemas.openxmlformats.org/officeDocument/2006/relationships/image" Target="../media/image117.jpeg"/></Relationships>
</file>

<file path=ppt/slides/_rels/slide113.xml.rels><?xml version="1.0" encoding="UTF-8" standalone="yes"?>
<Relationships xmlns="http://schemas.openxmlformats.org/package/2006/relationships"><Relationship Id="rId8" Type="http://schemas.openxmlformats.org/officeDocument/2006/relationships/image" Target="../media/image123.jpeg"/><Relationship Id="rId3" Type="http://schemas.openxmlformats.org/officeDocument/2006/relationships/slideLayout" Target="../slideLayouts/slideLayout19.xml"/><Relationship Id="rId7" Type="http://schemas.openxmlformats.org/officeDocument/2006/relationships/image" Target="../media/image122.jpe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121.jpeg"/><Relationship Id="rId5" Type="http://schemas.openxmlformats.org/officeDocument/2006/relationships/image" Target="../media/image120.jpeg"/><Relationship Id="rId10" Type="http://schemas.openxmlformats.org/officeDocument/2006/relationships/image" Target="../media/image77.png"/><Relationship Id="rId4" Type="http://schemas.openxmlformats.org/officeDocument/2006/relationships/notesSlide" Target="../notesSlides/notesSlide19.xml"/><Relationship Id="rId9" Type="http://schemas.openxmlformats.org/officeDocument/2006/relationships/image" Target="../media/image124.jpeg"/></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2.png"/><Relationship Id="rId4" Type="http://schemas.openxmlformats.org/officeDocument/2006/relationships/notesSlide" Target="../notesSlides/notesSlide20.xml"/></Relationships>
</file>

<file path=ppt/slides/_rels/slide1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1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slide" Target="slide118.xml"/></Relationships>
</file>

<file path=ppt/slides/_rels/slide1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slideLayout" Target="../slideLayouts/slideLayout18.xml"/><Relationship Id="rId7" Type="http://schemas.openxmlformats.org/officeDocument/2006/relationships/image" Target="../media/image61.jpeg"/><Relationship Id="rId12" Type="http://schemas.openxmlformats.org/officeDocument/2006/relationships/slide" Target="slide14.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68.jpeg"/><Relationship Id="rId10" Type="http://schemas.openxmlformats.org/officeDocument/2006/relationships/image" Target="../media/image64.jpeg"/><Relationship Id="rId4" Type="http://schemas.openxmlformats.org/officeDocument/2006/relationships/image" Target="../media/image66.png"/><Relationship Id="rId9" Type="http://schemas.openxmlformats.org/officeDocument/2006/relationships/image" Target="../media/image63.jpeg"/></Relationships>
</file>

<file path=ppt/slides/_rels/slide13.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68.jpeg"/><Relationship Id="rId1" Type="http://schemas.openxmlformats.org/officeDocument/2006/relationships/slideLayout" Target="../slideLayouts/slideLayout18.xml"/><Relationship Id="rId6" Type="http://schemas.openxmlformats.org/officeDocument/2006/relationships/image" Target="../media/image63.jpeg"/><Relationship Id="rId5" Type="http://schemas.openxmlformats.org/officeDocument/2006/relationships/image" Target="../media/image62.jpeg"/><Relationship Id="rId10" Type="http://schemas.openxmlformats.org/officeDocument/2006/relationships/image" Target="../media/image69.png"/><Relationship Id="rId4" Type="http://schemas.openxmlformats.org/officeDocument/2006/relationships/image" Target="../media/image61.jpeg"/><Relationship Id="rId9"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Layout" Target="../slideLayouts/slideLayout18.xml"/><Relationship Id="rId7" Type="http://schemas.openxmlformats.org/officeDocument/2006/relationships/slide" Target="slide16.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56.jpeg"/><Relationship Id="rId5" Type="http://schemas.openxmlformats.org/officeDocument/2006/relationships/image" Target="../media/image70.jpe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Layout" Target="../slideLayouts/slideLayout18.xml"/><Relationship Id="rId7" Type="http://schemas.openxmlformats.org/officeDocument/2006/relationships/slide" Target="slide16.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70.jpeg"/><Relationship Id="rId5" Type="http://schemas.openxmlformats.org/officeDocument/2006/relationships/image" Target="../media/image58.png"/><Relationship Id="rId4" Type="http://schemas.openxmlformats.org/officeDocument/2006/relationships/image" Target="../media/image57.jpeg"/></Relationships>
</file>

<file path=ppt/slides/_rels/slide16.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slideLayout" Target="../slideLayouts/slideLayout18.xml"/><Relationship Id="rId7" Type="http://schemas.openxmlformats.org/officeDocument/2006/relationships/image" Target="../media/image72.jpe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71.jpeg"/><Relationship Id="rId11" Type="http://schemas.openxmlformats.org/officeDocument/2006/relationships/slide" Target="slide19.xml"/><Relationship Id="rId5" Type="http://schemas.openxmlformats.org/officeDocument/2006/relationships/image" Target="../media/image70.jpeg"/><Relationship Id="rId10" Type="http://schemas.openxmlformats.org/officeDocument/2006/relationships/image" Target="../media/image75.jpeg"/><Relationship Id="rId4" Type="http://schemas.openxmlformats.org/officeDocument/2006/relationships/image" Target="../media/image59.png"/><Relationship Id="rId9" Type="http://schemas.openxmlformats.org/officeDocument/2006/relationships/image" Target="../media/image74.jpeg"/></Relationships>
</file>

<file path=ppt/slides/_rels/slide17.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slideLayout" Target="../slideLayouts/slideLayout18.xml"/><Relationship Id="rId7" Type="http://schemas.openxmlformats.org/officeDocument/2006/relationships/image" Target="../media/image72.jpe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71.jpeg"/><Relationship Id="rId11" Type="http://schemas.openxmlformats.org/officeDocument/2006/relationships/slide" Target="slide19.xml"/><Relationship Id="rId5" Type="http://schemas.openxmlformats.org/officeDocument/2006/relationships/image" Target="../media/image70.jpeg"/><Relationship Id="rId10" Type="http://schemas.openxmlformats.org/officeDocument/2006/relationships/image" Target="../media/image75.jpeg"/><Relationship Id="rId4" Type="http://schemas.openxmlformats.org/officeDocument/2006/relationships/image" Target="../media/image66.png"/><Relationship Id="rId9" Type="http://schemas.openxmlformats.org/officeDocument/2006/relationships/image" Target="../media/image74.jpeg"/></Relationships>
</file>

<file path=ppt/slides/_rels/slide18.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76.png"/><Relationship Id="rId1" Type="http://schemas.openxmlformats.org/officeDocument/2006/relationships/slideLayout" Target="../slideLayouts/slideLayout18.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 Id="rId9"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Layout" Target="../slideLayouts/slideLayout28.xml"/><Relationship Id="rId7" Type="http://schemas.openxmlformats.org/officeDocument/2006/relationships/slide" Target="slide20.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78.jpeg"/><Relationship Id="rId5" Type="http://schemas.openxmlformats.org/officeDocument/2006/relationships/image" Target="../media/image77.png"/><Relationship Id="rId4" Type="http://schemas.openxmlformats.org/officeDocument/2006/relationships/notesSlide" Target="../notesSlides/notesSlide3.xml"/><Relationship Id="rId9" Type="http://schemas.openxmlformats.org/officeDocument/2006/relationships/slide" Target="slide22.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53.xml"/><Relationship Id="rId7" Type="http://schemas.openxmlformats.org/officeDocument/2006/relationships/slide" Target="slide11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89.xml"/><Relationship Id="rId11" Type="http://schemas.openxmlformats.org/officeDocument/2006/relationships/slide" Target="slide23.xml"/><Relationship Id="rId5" Type="http://schemas.openxmlformats.org/officeDocument/2006/relationships/image" Target="../media/image32.png"/><Relationship Id="rId10" Type="http://schemas.openxmlformats.org/officeDocument/2006/relationships/slide" Target="slide87.xml"/><Relationship Id="rId4" Type="http://schemas.openxmlformats.org/officeDocument/2006/relationships/notesSlide" Target="../notesSlides/notesSlide2.xml"/><Relationship Id="rId9" Type="http://schemas.openxmlformats.org/officeDocument/2006/relationships/slide" Target="slide55.xml"/></Relationships>
</file>

<file path=ppt/slides/_rels/slide20.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Layout" Target="../slideLayouts/slideLayout28.xml"/><Relationship Id="rId7" Type="http://schemas.openxmlformats.org/officeDocument/2006/relationships/image" Target="../media/image80.jpe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78.jpeg"/><Relationship Id="rId5" Type="http://schemas.openxmlformats.org/officeDocument/2006/relationships/image" Target="../media/image79.png"/><Relationship Id="rId4"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Layout" Target="../slideLayouts/slideLayout28.xml"/><Relationship Id="rId7" Type="http://schemas.openxmlformats.org/officeDocument/2006/relationships/image" Target="../media/image80.jpe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78.jpeg"/><Relationship Id="rId5" Type="http://schemas.openxmlformats.org/officeDocument/2006/relationships/image" Target="../media/image79.png"/><Relationship Id="rId4"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Layout" Target="../slideLayouts/slideLayout28.xml"/><Relationship Id="rId7" Type="http://schemas.openxmlformats.org/officeDocument/2006/relationships/image" Target="../media/image80.jpe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78.jpeg"/><Relationship Id="rId5" Type="http://schemas.openxmlformats.org/officeDocument/2006/relationships/image" Target="../media/image79.png"/><Relationship Id="rId4"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88.jpeg"/><Relationship Id="rId18" Type="http://schemas.openxmlformats.org/officeDocument/2006/relationships/image" Target="../media/image93.jpeg"/><Relationship Id="rId3" Type="http://schemas.openxmlformats.org/officeDocument/2006/relationships/slideLayout" Target="../slideLayouts/slideLayout18.xml"/><Relationship Id="rId21" Type="http://schemas.openxmlformats.org/officeDocument/2006/relationships/image" Target="../media/image96.jpeg"/><Relationship Id="rId7" Type="http://schemas.openxmlformats.org/officeDocument/2006/relationships/image" Target="../media/image82.png"/><Relationship Id="rId12" Type="http://schemas.openxmlformats.org/officeDocument/2006/relationships/image" Target="../media/image87.jpeg"/><Relationship Id="rId17" Type="http://schemas.openxmlformats.org/officeDocument/2006/relationships/image" Target="../media/image92.jpeg"/><Relationship Id="rId25" Type="http://schemas.openxmlformats.org/officeDocument/2006/relationships/slide" Target="slide2.xml"/><Relationship Id="rId2" Type="http://schemas.openxmlformats.org/officeDocument/2006/relationships/audio" Target="../media/media2.WAV"/><Relationship Id="rId16" Type="http://schemas.openxmlformats.org/officeDocument/2006/relationships/image" Target="../media/image91.jpeg"/><Relationship Id="rId20" Type="http://schemas.openxmlformats.org/officeDocument/2006/relationships/image" Target="../media/image95.jpeg"/><Relationship Id="rId1" Type="http://schemas.microsoft.com/office/2007/relationships/media" Target="../media/media2.WAV"/><Relationship Id="rId6" Type="http://schemas.openxmlformats.org/officeDocument/2006/relationships/image" Target="../media/image35.jpeg"/><Relationship Id="rId11" Type="http://schemas.openxmlformats.org/officeDocument/2006/relationships/image" Target="../media/image86.jpeg"/><Relationship Id="rId24" Type="http://schemas.openxmlformats.org/officeDocument/2006/relationships/image" Target="../media/image99.jpeg"/><Relationship Id="rId5" Type="http://schemas.openxmlformats.org/officeDocument/2006/relationships/image" Target="../media/image34.png"/><Relationship Id="rId15" Type="http://schemas.openxmlformats.org/officeDocument/2006/relationships/image" Target="../media/image90.jpeg"/><Relationship Id="rId23" Type="http://schemas.openxmlformats.org/officeDocument/2006/relationships/image" Target="../media/image98.jpeg"/><Relationship Id="rId10" Type="http://schemas.openxmlformats.org/officeDocument/2006/relationships/image" Target="../media/image85.jpeg"/><Relationship Id="rId19" Type="http://schemas.openxmlformats.org/officeDocument/2006/relationships/image" Target="../media/image94.jpeg"/><Relationship Id="rId4" Type="http://schemas.openxmlformats.org/officeDocument/2006/relationships/image" Target="../media/image81.jpeg"/><Relationship Id="rId9" Type="http://schemas.openxmlformats.org/officeDocument/2006/relationships/image" Target="../media/image84.png"/><Relationship Id="rId14" Type="http://schemas.openxmlformats.org/officeDocument/2006/relationships/image" Target="../media/image89.jpeg"/><Relationship Id="rId22" Type="http://schemas.openxmlformats.org/officeDocument/2006/relationships/image" Target="../media/image97.jpeg"/></Relationships>
</file>

<file path=ppt/slides/_rels/slide24.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Layout" Target="../slideLayouts/slideLayout18.xml"/><Relationship Id="rId7" Type="http://schemas.openxmlformats.org/officeDocument/2006/relationships/slide" Target="slide27.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slide" Target="slide31.xml"/><Relationship Id="rId4" Type="http://schemas.openxmlformats.org/officeDocument/2006/relationships/image" Target="../media/image54.png"/><Relationship Id="rId9" Type="http://schemas.openxmlformats.org/officeDocument/2006/relationships/slide" Target="slide26.xml"/></Relationships>
</file>

<file path=ppt/slides/_rels/slide25.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Layout" Target="../slideLayouts/slideLayout18.xml"/><Relationship Id="rId7" Type="http://schemas.openxmlformats.org/officeDocument/2006/relationships/slide" Target="slide27.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55.jpeg"/><Relationship Id="rId5" Type="http://schemas.openxmlformats.org/officeDocument/2006/relationships/image" Target="../media/image58.png"/><Relationship Id="rId10" Type="http://schemas.openxmlformats.org/officeDocument/2006/relationships/slide" Target="slide31.xml"/><Relationship Id="rId4" Type="http://schemas.openxmlformats.org/officeDocument/2006/relationships/image" Target="../media/image57.jpeg"/><Relationship Id="rId9" Type="http://schemas.openxmlformats.org/officeDocument/2006/relationships/slide" Target="slide26.xml"/></Relationships>
</file>

<file path=ppt/slides/_rels/slide26.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33.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55.jpeg"/><Relationship Id="rId10" Type="http://schemas.openxmlformats.org/officeDocument/2006/relationships/image" Target="../media/image104.jpeg"/><Relationship Id="rId4" Type="http://schemas.openxmlformats.org/officeDocument/2006/relationships/image" Target="../media/image59.png"/><Relationship Id="rId9" Type="http://schemas.openxmlformats.org/officeDocument/2006/relationships/image" Target="../media/image103.jpeg"/></Relationships>
</file>

<file path=ppt/slides/_rels/slide27.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33.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55.jpeg"/><Relationship Id="rId10" Type="http://schemas.openxmlformats.org/officeDocument/2006/relationships/image" Target="../media/image104.jpeg"/><Relationship Id="rId4" Type="http://schemas.openxmlformats.org/officeDocument/2006/relationships/image" Target="../media/image66.png"/><Relationship Id="rId9" Type="http://schemas.openxmlformats.org/officeDocument/2006/relationships/image" Target="../media/image103.jpeg"/></Relationships>
</file>

<file path=ppt/slides/_rels/slide28.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55.jpeg"/><Relationship Id="rId1" Type="http://schemas.openxmlformats.org/officeDocument/2006/relationships/slideLayout" Target="../slideLayouts/slideLayout18.xml"/><Relationship Id="rId6" Type="http://schemas.openxmlformats.org/officeDocument/2006/relationships/image" Target="../media/image103.jpeg"/><Relationship Id="rId5" Type="http://schemas.openxmlformats.org/officeDocument/2006/relationships/image" Target="../media/image102.jpeg"/><Relationship Id="rId10" Type="http://schemas.openxmlformats.org/officeDocument/2006/relationships/image" Target="../media/image69.png"/><Relationship Id="rId4" Type="http://schemas.openxmlformats.org/officeDocument/2006/relationships/image" Target="../media/image101.jpeg"/><Relationship Id="rId9" Type="http://schemas.openxmlformats.org/officeDocument/2006/relationships/slide" Target="slide33.xml"/></Relationships>
</file>

<file path=ppt/slides/_rels/slide29.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33.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55.jpeg"/><Relationship Id="rId10" Type="http://schemas.openxmlformats.org/officeDocument/2006/relationships/image" Target="../media/image104.jpeg"/><Relationship Id="rId4" Type="http://schemas.openxmlformats.org/officeDocument/2006/relationships/image" Target="../media/image66.png"/><Relationship Id="rId9" Type="http://schemas.openxmlformats.org/officeDocument/2006/relationships/image" Target="../media/image103.jpeg"/></Relationships>
</file>

<file path=ppt/slides/_rels/slide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jpeg"/><Relationship Id="rId18" Type="http://schemas.openxmlformats.org/officeDocument/2006/relationships/image" Target="../media/image47.jpeg"/><Relationship Id="rId3" Type="http://schemas.openxmlformats.org/officeDocument/2006/relationships/slideLayout" Target="../slideLayouts/slideLayout18.xml"/><Relationship Id="rId21" Type="http://schemas.openxmlformats.org/officeDocument/2006/relationships/image" Target="../media/image50.jpeg"/><Relationship Id="rId7" Type="http://schemas.openxmlformats.org/officeDocument/2006/relationships/image" Target="../media/image36.png"/><Relationship Id="rId12" Type="http://schemas.openxmlformats.org/officeDocument/2006/relationships/image" Target="../media/image41.jpeg"/><Relationship Id="rId17" Type="http://schemas.openxmlformats.org/officeDocument/2006/relationships/image" Target="../media/image46.jpeg"/><Relationship Id="rId25" Type="http://schemas.openxmlformats.org/officeDocument/2006/relationships/image" Target="../media/image53.jpeg"/><Relationship Id="rId2" Type="http://schemas.openxmlformats.org/officeDocument/2006/relationships/audio" Target="../media/media2.WAV"/><Relationship Id="rId16" Type="http://schemas.openxmlformats.org/officeDocument/2006/relationships/image" Target="../media/image45.jpeg"/><Relationship Id="rId20" Type="http://schemas.openxmlformats.org/officeDocument/2006/relationships/image" Target="../media/image49.jpeg"/><Relationship Id="rId1" Type="http://schemas.microsoft.com/office/2007/relationships/media" Target="../media/media2.WAV"/><Relationship Id="rId6" Type="http://schemas.openxmlformats.org/officeDocument/2006/relationships/image" Target="../media/image35.jpeg"/><Relationship Id="rId11" Type="http://schemas.openxmlformats.org/officeDocument/2006/relationships/image" Target="../media/image40.jpeg"/><Relationship Id="rId24" Type="http://schemas.openxmlformats.org/officeDocument/2006/relationships/slide" Target="slide2.xml"/><Relationship Id="rId5" Type="http://schemas.openxmlformats.org/officeDocument/2006/relationships/image" Target="../media/image34.png"/><Relationship Id="rId15" Type="http://schemas.openxmlformats.org/officeDocument/2006/relationships/image" Target="../media/image44.jpeg"/><Relationship Id="rId23" Type="http://schemas.openxmlformats.org/officeDocument/2006/relationships/image" Target="../media/image52.jpeg"/><Relationship Id="rId10" Type="http://schemas.openxmlformats.org/officeDocument/2006/relationships/image" Target="../media/image39.jpeg"/><Relationship Id="rId19" Type="http://schemas.openxmlformats.org/officeDocument/2006/relationships/image" Target="../media/image48.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jpeg"/><Relationship Id="rId22" Type="http://schemas.openxmlformats.org/officeDocument/2006/relationships/image" Target="../media/image51.jpeg"/></Relationships>
</file>

<file path=ppt/slides/_rels/slide30.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55.jpeg"/><Relationship Id="rId1" Type="http://schemas.openxmlformats.org/officeDocument/2006/relationships/slideLayout" Target="../slideLayouts/slideLayout18.xml"/><Relationship Id="rId6" Type="http://schemas.openxmlformats.org/officeDocument/2006/relationships/image" Target="../media/image103.jpeg"/><Relationship Id="rId5" Type="http://schemas.openxmlformats.org/officeDocument/2006/relationships/image" Target="../media/image102.jpeg"/><Relationship Id="rId10" Type="http://schemas.openxmlformats.org/officeDocument/2006/relationships/image" Target="../media/image69.png"/><Relationship Id="rId4" Type="http://schemas.openxmlformats.org/officeDocument/2006/relationships/image" Target="../media/image101.jpeg"/><Relationship Id="rId9" Type="http://schemas.openxmlformats.org/officeDocument/2006/relationships/slide" Target="slide33.xml"/></Relationships>
</file>

<file path=ppt/slides/_rels/slide31.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33.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55.jpeg"/><Relationship Id="rId10" Type="http://schemas.openxmlformats.org/officeDocument/2006/relationships/image" Target="../media/image104.jpeg"/><Relationship Id="rId4" Type="http://schemas.openxmlformats.org/officeDocument/2006/relationships/image" Target="../media/image66.png"/><Relationship Id="rId9" Type="http://schemas.openxmlformats.org/officeDocument/2006/relationships/image" Target="../media/image103.jpeg"/></Relationships>
</file>

<file path=ppt/slides/_rels/slide32.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55.jpeg"/><Relationship Id="rId1" Type="http://schemas.openxmlformats.org/officeDocument/2006/relationships/slideLayout" Target="../slideLayouts/slideLayout18.xml"/><Relationship Id="rId6" Type="http://schemas.openxmlformats.org/officeDocument/2006/relationships/image" Target="../media/image103.jpeg"/><Relationship Id="rId5" Type="http://schemas.openxmlformats.org/officeDocument/2006/relationships/image" Target="../media/image102.jpeg"/><Relationship Id="rId10" Type="http://schemas.openxmlformats.org/officeDocument/2006/relationships/image" Target="../media/image69.png"/><Relationship Id="rId4" Type="http://schemas.openxmlformats.org/officeDocument/2006/relationships/image" Target="../media/image101.jpeg"/><Relationship Id="rId9" Type="http://schemas.openxmlformats.org/officeDocument/2006/relationships/slide" Target="slide33.xml"/></Relationships>
</file>

<file path=ppt/slides/_rels/slide33.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Layout" Target="../slideLayouts/slideLayout18.xml"/><Relationship Id="rId7" Type="http://schemas.openxmlformats.org/officeDocument/2006/relationships/slide" Target="slide36.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68.jpeg"/><Relationship Id="rId5" Type="http://schemas.openxmlformats.org/officeDocument/2006/relationships/image" Target="../media/image56.jpeg"/><Relationship Id="rId10" Type="http://schemas.openxmlformats.org/officeDocument/2006/relationships/slide" Target="slide35.xml"/><Relationship Id="rId4" Type="http://schemas.openxmlformats.org/officeDocument/2006/relationships/image" Target="../media/image54.png"/><Relationship Id="rId9" Type="http://schemas.openxmlformats.org/officeDocument/2006/relationships/slide" Target="slide40.xml"/></Relationships>
</file>

<file path=ppt/slides/_rels/slide34.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Layout" Target="../slideLayouts/slideLayout18.xml"/><Relationship Id="rId7" Type="http://schemas.openxmlformats.org/officeDocument/2006/relationships/slide" Target="slide36.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68.jpeg"/><Relationship Id="rId5" Type="http://schemas.openxmlformats.org/officeDocument/2006/relationships/image" Target="../media/image58.png"/><Relationship Id="rId10" Type="http://schemas.openxmlformats.org/officeDocument/2006/relationships/slide" Target="slide35.xml"/><Relationship Id="rId4" Type="http://schemas.openxmlformats.org/officeDocument/2006/relationships/image" Target="../media/image57.jpeg"/><Relationship Id="rId9" Type="http://schemas.openxmlformats.org/officeDocument/2006/relationships/slide" Target="slide40.xml"/></Relationships>
</file>

<file path=ppt/slides/_rels/slide35.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4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68.jpeg"/><Relationship Id="rId10" Type="http://schemas.openxmlformats.org/officeDocument/2006/relationships/image" Target="../media/image104.jpeg"/><Relationship Id="rId4" Type="http://schemas.openxmlformats.org/officeDocument/2006/relationships/image" Target="../media/image59.png"/><Relationship Id="rId9" Type="http://schemas.openxmlformats.org/officeDocument/2006/relationships/image" Target="../media/image103.jpeg"/></Relationships>
</file>

<file path=ppt/slides/_rels/slide36.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4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68.jpeg"/><Relationship Id="rId10" Type="http://schemas.openxmlformats.org/officeDocument/2006/relationships/image" Target="../media/image104.jpeg"/><Relationship Id="rId4" Type="http://schemas.openxmlformats.org/officeDocument/2006/relationships/image" Target="../media/image66.png"/><Relationship Id="rId9" Type="http://schemas.openxmlformats.org/officeDocument/2006/relationships/image" Target="../media/image103.jpeg"/></Relationships>
</file>

<file path=ppt/slides/_rels/slide37.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68.jpeg"/><Relationship Id="rId1" Type="http://schemas.openxmlformats.org/officeDocument/2006/relationships/slideLayout" Target="../slideLayouts/slideLayout18.xml"/><Relationship Id="rId6" Type="http://schemas.openxmlformats.org/officeDocument/2006/relationships/image" Target="../media/image103.jpeg"/><Relationship Id="rId5" Type="http://schemas.openxmlformats.org/officeDocument/2006/relationships/image" Target="../media/image102.jpeg"/><Relationship Id="rId10" Type="http://schemas.openxmlformats.org/officeDocument/2006/relationships/image" Target="../media/image69.png"/><Relationship Id="rId4" Type="http://schemas.openxmlformats.org/officeDocument/2006/relationships/image" Target="../media/image101.jpeg"/><Relationship Id="rId9" Type="http://schemas.openxmlformats.org/officeDocument/2006/relationships/slide" Target="slide42.xml"/></Relationships>
</file>

<file path=ppt/slides/_rels/slide38.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4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68.jpeg"/><Relationship Id="rId10" Type="http://schemas.openxmlformats.org/officeDocument/2006/relationships/image" Target="../media/image104.jpeg"/><Relationship Id="rId4" Type="http://schemas.openxmlformats.org/officeDocument/2006/relationships/image" Target="../media/image66.png"/><Relationship Id="rId9" Type="http://schemas.openxmlformats.org/officeDocument/2006/relationships/image" Target="../media/image103.jpeg"/></Relationships>
</file>

<file path=ppt/slides/_rels/slide39.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68.jpeg"/><Relationship Id="rId1" Type="http://schemas.openxmlformats.org/officeDocument/2006/relationships/slideLayout" Target="../slideLayouts/slideLayout18.xml"/><Relationship Id="rId6" Type="http://schemas.openxmlformats.org/officeDocument/2006/relationships/image" Target="../media/image103.jpeg"/><Relationship Id="rId5" Type="http://schemas.openxmlformats.org/officeDocument/2006/relationships/image" Target="../media/image102.jpeg"/><Relationship Id="rId10" Type="http://schemas.openxmlformats.org/officeDocument/2006/relationships/image" Target="../media/image69.png"/><Relationship Id="rId4" Type="http://schemas.openxmlformats.org/officeDocument/2006/relationships/image" Target="../media/image101.jpeg"/><Relationship Id="rId9" Type="http://schemas.openxmlformats.org/officeDocument/2006/relationships/slide" Target="slide42.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Layout" Target="../slideLayouts/slideLayout18.xml"/><Relationship Id="rId7" Type="http://schemas.openxmlformats.org/officeDocument/2006/relationships/slide" Target="slide6.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40.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4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68.jpeg"/><Relationship Id="rId10" Type="http://schemas.openxmlformats.org/officeDocument/2006/relationships/image" Target="../media/image104.jpeg"/><Relationship Id="rId4" Type="http://schemas.openxmlformats.org/officeDocument/2006/relationships/image" Target="../media/image66.png"/><Relationship Id="rId9" Type="http://schemas.openxmlformats.org/officeDocument/2006/relationships/image" Target="../media/image103.jpeg"/></Relationships>
</file>

<file path=ppt/slides/_rels/slide41.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68.jpeg"/><Relationship Id="rId1" Type="http://schemas.openxmlformats.org/officeDocument/2006/relationships/slideLayout" Target="../slideLayouts/slideLayout18.xml"/><Relationship Id="rId6" Type="http://schemas.openxmlformats.org/officeDocument/2006/relationships/image" Target="../media/image103.jpeg"/><Relationship Id="rId5" Type="http://schemas.openxmlformats.org/officeDocument/2006/relationships/image" Target="../media/image102.jpeg"/><Relationship Id="rId10" Type="http://schemas.openxmlformats.org/officeDocument/2006/relationships/image" Target="../media/image69.png"/><Relationship Id="rId4" Type="http://schemas.openxmlformats.org/officeDocument/2006/relationships/image" Target="../media/image101.jpeg"/><Relationship Id="rId9" Type="http://schemas.openxmlformats.org/officeDocument/2006/relationships/slide" Target="slide42.xml"/></Relationships>
</file>

<file path=ppt/slides/_rels/slide42.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Layout" Target="../slideLayouts/slideLayout18.xml"/><Relationship Id="rId7" Type="http://schemas.openxmlformats.org/officeDocument/2006/relationships/slide" Target="slide45.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70.jpeg"/><Relationship Id="rId5" Type="http://schemas.openxmlformats.org/officeDocument/2006/relationships/image" Target="../media/image56.jpeg"/><Relationship Id="rId10" Type="http://schemas.openxmlformats.org/officeDocument/2006/relationships/slide" Target="slide49.xml"/><Relationship Id="rId4" Type="http://schemas.openxmlformats.org/officeDocument/2006/relationships/image" Target="../media/image54.png"/><Relationship Id="rId9" Type="http://schemas.openxmlformats.org/officeDocument/2006/relationships/slide" Target="slide47.xml"/></Relationships>
</file>

<file path=ppt/slides/_rels/slide43.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Layout" Target="../slideLayouts/slideLayout18.xml"/><Relationship Id="rId7" Type="http://schemas.openxmlformats.org/officeDocument/2006/relationships/slide" Target="slide45.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70.jpeg"/><Relationship Id="rId5" Type="http://schemas.openxmlformats.org/officeDocument/2006/relationships/image" Target="../media/image58.png"/><Relationship Id="rId10" Type="http://schemas.openxmlformats.org/officeDocument/2006/relationships/slide" Target="slide49.xml"/><Relationship Id="rId4" Type="http://schemas.openxmlformats.org/officeDocument/2006/relationships/image" Target="../media/image57.jpeg"/><Relationship Id="rId9" Type="http://schemas.openxmlformats.org/officeDocument/2006/relationships/slide" Target="slide47.xml"/></Relationships>
</file>

<file path=ppt/slides/_rels/slide44.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slideLayout" Target="../slideLayouts/slideLayout18.xml"/><Relationship Id="rId7" Type="http://schemas.openxmlformats.org/officeDocument/2006/relationships/image" Target="../media/image107.jpe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06.jpeg"/><Relationship Id="rId11" Type="http://schemas.openxmlformats.org/officeDocument/2006/relationships/slide" Target="slide51.xml"/><Relationship Id="rId5" Type="http://schemas.openxmlformats.org/officeDocument/2006/relationships/image" Target="../media/image70.jpeg"/><Relationship Id="rId10" Type="http://schemas.openxmlformats.org/officeDocument/2006/relationships/image" Target="../media/image110.jpeg"/><Relationship Id="rId4" Type="http://schemas.openxmlformats.org/officeDocument/2006/relationships/image" Target="../media/image59.png"/><Relationship Id="rId9" Type="http://schemas.openxmlformats.org/officeDocument/2006/relationships/image" Target="../media/image109.jpeg"/></Relationships>
</file>

<file path=ppt/slides/_rels/slide45.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slideLayout" Target="../slideLayouts/slideLayout18.xml"/><Relationship Id="rId7" Type="http://schemas.openxmlformats.org/officeDocument/2006/relationships/image" Target="../media/image107.jpe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6.jpeg"/><Relationship Id="rId11" Type="http://schemas.openxmlformats.org/officeDocument/2006/relationships/slide" Target="slide51.xml"/><Relationship Id="rId5" Type="http://schemas.openxmlformats.org/officeDocument/2006/relationships/image" Target="../media/image70.jpeg"/><Relationship Id="rId10" Type="http://schemas.openxmlformats.org/officeDocument/2006/relationships/image" Target="../media/image110.jpeg"/><Relationship Id="rId4" Type="http://schemas.openxmlformats.org/officeDocument/2006/relationships/image" Target="../media/image66.png"/><Relationship Id="rId9" Type="http://schemas.openxmlformats.org/officeDocument/2006/relationships/image" Target="../media/image109.jpeg"/></Relationships>
</file>

<file path=ppt/slides/_rels/slide46.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image" Target="../media/image70.jpeg"/><Relationship Id="rId7" Type="http://schemas.openxmlformats.org/officeDocument/2006/relationships/image" Target="../media/image109.jpeg"/><Relationship Id="rId2" Type="http://schemas.openxmlformats.org/officeDocument/2006/relationships/image" Target="../media/image69.png"/><Relationship Id="rId1" Type="http://schemas.openxmlformats.org/officeDocument/2006/relationships/slideLayout" Target="../slideLayouts/slideLayout18.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 Id="rId9" Type="http://schemas.openxmlformats.org/officeDocument/2006/relationships/slide" Target="slide51.xml"/></Relationships>
</file>

<file path=ppt/slides/_rels/slide47.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slideLayout" Target="../slideLayouts/slideLayout18.xml"/><Relationship Id="rId7" Type="http://schemas.openxmlformats.org/officeDocument/2006/relationships/image" Target="../media/image107.jpe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6.jpeg"/><Relationship Id="rId11" Type="http://schemas.openxmlformats.org/officeDocument/2006/relationships/slide" Target="slide51.xml"/><Relationship Id="rId5" Type="http://schemas.openxmlformats.org/officeDocument/2006/relationships/image" Target="../media/image70.jpeg"/><Relationship Id="rId10" Type="http://schemas.openxmlformats.org/officeDocument/2006/relationships/image" Target="../media/image110.jpeg"/><Relationship Id="rId4" Type="http://schemas.openxmlformats.org/officeDocument/2006/relationships/image" Target="../media/image66.png"/><Relationship Id="rId9" Type="http://schemas.openxmlformats.org/officeDocument/2006/relationships/image" Target="../media/image109.jpeg"/></Relationships>
</file>

<file path=ppt/slides/_rels/slide48.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image" Target="../media/image106.jpeg"/><Relationship Id="rId7" Type="http://schemas.openxmlformats.org/officeDocument/2006/relationships/image" Target="../media/image110.jpeg"/><Relationship Id="rId2" Type="http://schemas.openxmlformats.org/officeDocument/2006/relationships/image" Target="../media/image70.jpeg"/><Relationship Id="rId1" Type="http://schemas.openxmlformats.org/officeDocument/2006/relationships/slideLayout" Target="../slideLayouts/slideLayout18.xml"/><Relationship Id="rId6" Type="http://schemas.openxmlformats.org/officeDocument/2006/relationships/image" Target="../media/image109.jpeg"/><Relationship Id="rId5" Type="http://schemas.openxmlformats.org/officeDocument/2006/relationships/image" Target="../media/image108.jpeg"/><Relationship Id="rId4" Type="http://schemas.openxmlformats.org/officeDocument/2006/relationships/image" Target="../media/image107.jpeg"/><Relationship Id="rId9" Type="http://schemas.openxmlformats.org/officeDocument/2006/relationships/image" Target="../media/image69.png"/></Relationships>
</file>

<file path=ppt/slides/_rels/slide49.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slideLayout" Target="../slideLayouts/slideLayout18.xml"/><Relationship Id="rId7" Type="http://schemas.openxmlformats.org/officeDocument/2006/relationships/image" Target="../media/image107.jpe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6.jpeg"/><Relationship Id="rId11" Type="http://schemas.openxmlformats.org/officeDocument/2006/relationships/slide" Target="slide51.xml"/><Relationship Id="rId5" Type="http://schemas.openxmlformats.org/officeDocument/2006/relationships/image" Target="../media/image70.jpeg"/><Relationship Id="rId10" Type="http://schemas.openxmlformats.org/officeDocument/2006/relationships/image" Target="../media/image110.jpeg"/><Relationship Id="rId4" Type="http://schemas.openxmlformats.org/officeDocument/2006/relationships/image" Target="../media/image66.png"/><Relationship Id="rId9" Type="http://schemas.openxmlformats.org/officeDocument/2006/relationships/image" Target="../media/image109.jpe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Layout" Target="../slideLayouts/slideLayout18.xml"/><Relationship Id="rId7" Type="http://schemas.openxmlformats.org/officeDocument/2006/relationships/slide" Target="slide6.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55.jpeg"/><Relationship Id="rId5" Type="http://schemas.openxmlformats.org/officeDocument/2006/relationships/image" Target="../media/image58.png"/><Relationship Id="rId4" Type="http://schemas.openxmlformats.org/officeDocument/2006/relationships/image" Target="../media/image57.jpeg"/></Relationships>
</file>

<file path=ppt/slides/_rels/slide50.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image" Target="../media/image106.jpeg"/><Relationship Id="rId7" Type="http://schemas.openxmlformats.org/officeDocument/2006/relationships/image" Target="../media/image110.jpeg"/><Relationship Id="rId2" Type="http://schemas.openxmlformats.org/officeDocument/2006/relationships/image" Target="../media/image70.jpeg"/><Relationship Id="rId1" Type="http://schemas.openxmlformats.org/officeDocument/2006/relationships/slideLayout" Target="../slideLayouts/slideLayout18.xml"/><Relationship Id="rId6" Type="http://schemas.openxmlformats.org/officeDocument/2006/relationships/image" Target="../media/image109.jpeg"/><Relationship Id="rId5" Type="http://schemas.openxmlformats.org/officeDocument/2006/relationships/image" Target="../media/image108.jpeg"/><Relationship Id="rId4" Type="http://schemas.openxmlformats.org/officeDocument/2006/relationships/image" Target="../media/image107.jpeg"/><Relationship Id="rId9" Type="http://schemas.openxmlformats.org/officeDocument/2006/relationships/image" Target="../media/image69.png"/></Relationships>
</file>

<file path=ppt/slides/_rels/slide51.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slideLayout" Target="../slideLayouts/slideLayout28.xml"/><Relationship Id="rId7" Type="http://schemas.openxmlformats.org/officeDocument/2006/relationships/slide" Target="slide52.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83.jpeg"/><Relationship Id="rId5" Type="http://schemas.openxmlformats.org/officeDocument/2006/relationships/image" Target="../media/image77.png"/><Relationship Id="rId4" Type="http://schemas.openxmlformats.org/officeDocument/2006/relationships/notesSlide" Target="../notesSlides/notesSlide7.xml"/><Relationship Id="rId9" Type="http://schemas.openxmlformats.org/officeDocument/2006/relationships/slide" Target="slide54.xml"/></Relationships>
</file>

<file path=ppt/slides/_rels/slide52.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Layout" Target="../slideLayouts/slideLayout28.xml"/><Relationship Id="rId7" Type="http://schemas.openxmlformats.org/officeDocument/2006/relationships/image" Target="../media/image111.jpe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83.jpeg"/><Relationship Id="rId5" Type="http://schemas.openxmlformats.org/officeDocument/2006/relationships/image" Target="../media/image79.png"/><Relationship Id="rId4" Type="http://schemas.openxmlformats.org/officeDocument/2006/relationships/notesSlide" Target="../notesSlides/notesSlide8.xml"/></Relationships>
</file>

<file path=ppt/slides/_rels/slide53.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Layout" Target="../slideLayouts/slideLayout28.xml"/><Relationship Id="rId7" Type="http://schemas.openxmlformats.org/officeDocument/2006/relationships/image" Target="../media/image111.jpe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83.jpeg"/><Relationship Id="rId5" Type="http://schemas.openxmlformats.org/officeDocument/2006/relationships/image" Target="../media/image79.png"/><Relationship Id="rId4" Type="http://schemas.openxmlformats.org/officeDocument/2006/relationships/notesSlide" Target="../notesSlides/notesSlide9.xml"/></Relationships>
</file>

<file path=ppt/slides/_rels/slide54.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Layout" Target="../slideLayouts/slideLayout28.xml"/><Relationship Id="rId7" Type="http://schemas.openxmlformats.org/officeDocument/2006/relationships/image" Target="../media/image111.jpe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83.jpeg"/><Relationship Id="rId5" Type="http://schemas.openxmlformats.org/officeDocument/2006/relationships/image" Target="../media/image79.png"/><Relationship Id="rId4" Type="http://schemas.openxmlformats.org/officeDocument/2006/relationships/notesSlide" Target="../notesSlides/notesSlide10.xml"/></Relationships>
</file>

<file path=ppt/slides/_rels/slide55.xml.rels><?xml version="1.0" encoding="UTF-8" standalone="yes"?>
<Relationships xmlns="http://schemas.openxmlformats.org/package/2006/relationships"><Relationship Id="rId8" Type="http://schemas.openxmlformats.org/officeDocument/2006/relationships/image" Target="../media/image112.jpeg"/><Relationship Id="rId13" Type="http://schemas.openxmlformats.org/officeDocument/2006/relationships/image" Target="../media/image87.jpeg"/><Relationship Id="rId18" Type="http://schemas.openxmlformats.org/officeDocument/2006/relationships/image" Target="../media/image92.jpeg"/><Relationship Id="rId26" Type="http://schemas.openxmlformats.org/officeDocument/2006/relationships/slide" Target="slide2.xml"/><Relationship Id="rId3" Type="http://schemas.openxmlformats.org/officeDocument/2006/relationships/slideLayout" Target="../slideLayouts/slideLayout18.xml"/><Relationship Id="rId21" Type="http://schemas.openxmlformats.org/officeDocument/2006/relationships/image" Target="../media/image95.jpeg"/><Relationship Id="rId7" Type="http://schemas.openxmlformats.org/officeDocument/2006/relationships/image" Target="../media/image82.png"/><Relationship Id="rId12" Type="http://schemas.openxmlformats.org/officeDocument/2006/relationships/image" Target="../media/image86.jpeg"/><Relationship Id="rId17" Type="http://schemas.openxmlformats.org/officeDocument/2006/relationships/image" Target="../media/image91.jpeg"/><Relationship Id="rId25" Type="http://schemas.openxmlformats.org/officeDocument/2006/relationships/image" Target="../media/image99.jpeg"/><Relationship Id="rId2" Type="http://schemas.openxmlformats.org/officeDocument/2006/relationships/audio" Target="../media/media2.WAV"/><Relationship Id="rId16" Type="http://schemas.openxmlformats.org/officeDocument/2006/relationships/image" Target="../media/image90.jpeg"/><Relationship Id="rId20" Type="http://schemas.openxmlformats.org/officeDocument/2006/relationships/image" Target="../media/image94.jpeg"/><Relationship Id="rId1" Type="http://schemas.microsoft.com/office/2007/relationships/media" Target="../media/media2.WAV"/><Relationship Id="rId6" Type="http://schemas.openxmlformats.org/officeDocument/2006/relationships/image" Target="../media/image35.jpeg"/><Relationship Id="rId11" Type="http://schemas.openxmlformats.org/officeDocument/2006/relationships/image" Target="../media/image85.jpeg"/><Relationship Id="rId24" Type="http://schemas.openxmlformats.org/officeDocument/2006/relationships/image" Target="../media/image98.jpeg"/><Relationship Id="rId5" Type="http://schemas.openxmlformats.org/officeDocument/2006/relationships/image" Target="../media/image34.png"/><Relationship Id="rId15" Type="http://schemas.openxmlformats.org/officeDocument/2006/relationships/image" Target="../media/image89.jpeg"/><Relationship Id="rId23" Type="http://schemas.openxmlformats.org/officeDocument/2006/relationships/image" Target="../media/image97.jpeg"/><Relationship Id="rId10" Type="http://schemas.openxmlformats.org/officeDocument/2006/relationships/slide" Target="slide3.xml"/><Relationship Id="rId19" Type="http://schemas.openxmlformats.org/officeDocument/2006/relationships/image" Target="../media/image93.jpeg"/><Relationship Id="rId4" Type="http://schemas.openxmlformats.org/officeDocument/2006/relationships/image" Target="../media/image81.jpeg"/><Relationship Id="rId9" Type="http://schemas.openxmlformats.org/officeDocument/2006/relationships/image" Target="../media/image84.png"/><Relationship Id="rId14" Type="http://schemas.openxmlformats.org/officeDocument/2006/relationships/image" Target="../media/image88.jpeg"/><Relationship Id="rId22" Type="http://schemas.openxmlformats.org/officeDocument/2006/relationships/image" Target="../media/image96.jpeg"/></Relationships>
</file>

<file path=ppt/slides/_rels/slide56.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Layout" Target="../slideLayouts/slideLayout18.xml"/><Relationship Id="rId7" Type="http://schemas.openxmlformats.org/officeDocument/2006/relationships/slide" Target="slide59.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slide" Target="slide63.xml"/><Relationship Id="rId4" Type="http://schemas.openxmlformats.org/officeDocument/2006/relationships/image" Target="../media/image54.png"/><Relationship Id="rId9" Type="http://schemas.openxmlformats.org/officeDocument/2006/relationships/slide" Target="slide58.xml"/></Relationships>
</file>

<file path=ppt/slides/_rels/slide57.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Layout" Target="../slideLayouts/slideLayout18.xml"/><Relationship Id="rId7" Type="http://schemas.openxmlformats.org/officeDocument/2006/relationships/slide" Target="slide59.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55.jpeg"/><Relationship Id="rId5" Type="http://schemas.openxmlformats.org/officeDocument/2006/relationships/image" Target="../media/image58.png"/><Relationship Id="rId10" Type="http://schemas.openxmlformats.org/officeDocument/2006/relationships/slide" Target="slide63.xml"/><Relationship Id="rId4" Type="http://schemas.openxmlformats.org/officeDocument/2006/relationships/image" Target="../media/image57.jpeg"/><Relationship Id="rId9" Type="http://schemas.openxmlformats.org/officeDocument/2006/relationships/slide" Target="slide58.xml"/></Relationships>
</file>

<file path=ppt/slides/_rels/slide58.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65.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55.jpeg"/><Relationship Id="rId10" Type="http://schemas.openxmlformats.org/officeDocument/2006/relationships/image" Target="../media/image104.jpeg"/><Relationship Id="rId4" Type="http://schemas.openxmlformats.org/officeDocument/2006/relationships/image" Target="../media/image59.png"/><Relationship Id="rId9" Type="http://schemas.openxmlformats.org/officeDocument/2006/relationships/image" Target="../media/image103.jpeg"/></Relationships>
</file>

<file path=ppt/slides/_rels/slide59.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65.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55.jpeg"/><Relationship Id="rId10" Type="http://schemas.openxmlformats.org/officeDocument/2006/relationships/image" Target="../media/image104.jpeg"/><Relationship Id="rId4" Type="http://schemas.openxmlformats.org/officeDocument/2006/relationships/image" Target="../media/image66.png"/><Relationship Id="rId9" Type="http://schemas.openxmlformats.org/officeDocument/2006/relationships/image" Target="../media/image103.jpeg"/></Relationships>
</file>

<file path=ppt/slides/_rels/slide6.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slideLayout" Target="../slideLayouts/slideLayout18.xml"/><Relationship Id="rId7" Type="http://schemas.openxmlformats.org/officeDocument/2006/relationships/image" Target="../media/image61.jpeg"/><Relationship Id="rId12" Type="http://schemas.openxmlformats.org/officeDocument/2006/relationships/slide" Target="slide9.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5.jpeg"/><Relationship Id="rId10" Type="http://schemas.openxmlformats.org/officeDocument/2006/relationships/image" Target="../media/image64.jpeg"/><Relationship Id="rId4" Type="http://schemas.openxmlformats.org/officeDocument/2006/relationships/image" Target="../media/image59.png"/><Relationship Id="rId9" Type="http://schemas.openxmlformats.org/officeDocument/2006/relationships/image" Target="../media/image63.jpeg"/></Relationships>
</file>

<file path=ppt/slides/_rels/slide60.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69.png"/><Relationship Id="rId7" Type="http://schemas.openxmlformats.org/officeDocument/2006/relationships/image" Target="../media/image103.jpeg"/><Relationship Id="rId2" Type="http://schemas.openxmlformats.org/officeDocument/2006/relationships/image" Target="../media/image55.jpeg"/><Relationship Id="rId1" Type="http://schemas.openxmlformats.org/officeDocument/2006/relationships/slideLayout" Target="../slideLayouts/slideLayout18.xml"/><Relationship Id="rId6" Type="http://schemas.openxmlformats.org/officeDocument/2006/relationships/image" Target="../media/image102.jpeg"/><Relationship Id="rId5" Type="http://schemas.openxmlformats.org/officeDocument/2006/relationships/image" Target="../media/image101.jpeg"/><Relationship Id="rId10" Type="http://schemas.openxmlformats.org/officeDocument/2006/relationships/slide" Target="slide65.xml"/><Relationship Id="rId4" Type="http://schemas.openxmlformats.org/officeDocument/2006/relationships/image" Target="../media/image100.jpeg"/><Relationship Id="rId9" Type="http://schemas.openxmlformats.org/officeDocument/2006/relationships/image" Target="../media/image105.jpeg"/></Relationships>
</file>

<file path=ppt/slides/_rels/slide61.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65.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55.jpeg"/><Relationship Id="rId10" Type="http://schemas.openxmlformats.org/officeDocument/2006/relationships/image" Target="../media/image104.jpeg"/><Relationship Id="rId4" Type="http://schemas.openxmlformats.org/officeDocument/2006/relationships/image" Target="../media/image66.png"/><Relationship Id="rId9" Type="http://schemas.openxmlformats.org/officeDocument/2006/relationships/image" Target="../media/image103.jpeg"/></Relationships>
</file>

<file path=ppt/slides/_rels/slide62.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69.png"/><Relationship Id="rId7" Type="http://schemas.openxmlformats.org/officeDocument/2006/relationships/image" Target="../media/image103.jpeg"/><Relationship Id="rId2" Type="http://schemas.openxmlformats.org/officeDocument/2006/relationships/image" Target="../media/image55.jpeg"/><Relationship Id="rId1" Type="http://schemas.openxmlformats.org/officeDocument/2006/relationships/slideLayout" Target="../slideLayouts/slideLayout18.xml"/><Relationship Id="rId6" Type="http://schemas.openxmlformats.org/officeDocument/2006/relationships/image" Target="../media/image102.jpeg"/><Relationship Id="rId5" Type="http://schemas.openxmlformats.org/officeDocument/2006/relationships/image" Target="../media/image101.jpeg"/><Relationship Id="rId10" Type="http://schemas.openxmlformats.org/officeDocument/2006/relationships/slide" Target="slide65.xml"/><Relationship Id="rId4" Type="http://schemas.openxmlformats.org/officeDocument/2006/relationships/image" Target="../media/image100.jpeg"/><Relationship Id="rId9" Type="http://schemas.openxmlformats.org/officeDocument/2006/relationships/image" Target="../media/image105.jpeg"/></Relationships>
</file>

<file path=ppt/slides/_rels/slide63.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65.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55.jpeg"/><Relationship Id="rId10" Type="http://schemas.openxmlformats.org/officeDocument/2006/relationships/image" Target="../media/image104.jpeg"/><Relationship Id="rId4" Type="http://schemas.openxmlformats.org/officeDocument/2006/relationships/image" Target="../media/image66.png"/><Relationship Id="rId9" Type="http://schemas.openxmlformats.org/officeDocument/2006/relationships/image" Target="../media/image103.jpeg"/></Relationships>
</file>

<file path=ppt/slides/_rels/slide64.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69.png"/><Relationship Id="rId7" Type="http://schemas.openxmlformats.org/officeDocument/2006/relationships/image" Target="../media/image103.jpeg"/><Relationship Id="rId2" Type="http://schemas.openxmlformats.org/officeDocument/2006/relationships/image" Target="../media/image55.jpeg"/><Relationship Id="rId1" Type="http://schemas.openxmlformats.org/officeDocument/2006/relationships/slideLayout" Target="../slideLayouts/slideLayout18.xml"/><Relationship Id="rId6" Type="http://schemas.openxmlformats.org/officeDocument/2006/relationships/image" Target="../media/image102.jpeg"/><Relationship Id="rId5" Type="http://schemas.openxmlformats.org/officeDocument/2006/relationships/image" Target="../media/image101.jpeg"/><Relationship Id="rId10" Type="http://schemas.openxmlformats.org/officeDocument/2006/relationships/slide" Target="slide65.xml"/><Relationship Id="rId4" Type="http://schemas.openxmlformats.org/officeDocument/2006/relationships/image" Target="../media/image100.jpeg"/><Relationship Id="rId9" Type="http://schemas.openxmlformats.org/officeDocument/2006/relationships/image" Target="../media/image105.jpeg"/></Relationships>
</file>

<file path=ppt/slides/_rels/slide65.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Layout" Target="../slideLayouts/slideLayout18.xml"/><Relationship Id="rId7" Type="http://schemas.openxmlformats.org/officeDocument/2006/relationships/slide" Target="slide67.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68.jpeg"/><Relationship Id="rId5" Type="http://schemas.openxmlformats.org/officeDocument/2006/relationships/image" Target="../media/image56.jpeg"/><Relationship Id="rId10" Type="http://schemas.openxmlformats.org/officeDocument/2006/relationships/slide" Target="slide72.xml"/><Relationship Id="rId4" Type="http://schemas.openxmlformats.org/officeDocument/2006/relationships/image" Target="../media/image54.png"/><Relationship Id="rId9" Type="http://schemas.openxmlformats.org/officeDocument/2006/relationships/slide" Target="slide70.xml"/></Relationships>
</file>

<file path=ppt/slides/_rels/slide66.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Layout" Target="../slideLayouts/slideLayout18.xml"/><Relationship Id="rId7" Type="http://schemas.openxmlformats.org/officeDocument/2006/relationships/slide" Target="slide67.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68.jpeg"/><Relationship Id="rId5" Type="http://schemas.openxmlformats.org/officeDocument/2006/relationships/image" Target="../media/image58.png"/><Relationship Id="rId10" Type="http://schemas.openxmlformats.org/officeDocument/2006/relationships/slide" Target="slide72.xml"/><Relationship Id="rId4" Type="http://schemas.openxmlformats.org/officeDocument/2006/relationships/image" Target="../media/image57.jpeg"/><Relationship Id="rId9" Type="http://schemas.openxmlformats.org/officeDocument/2006/relationships/slide" Target="slide70.xml"/></Relationships>
</file>

<file path=ppt/slides/_rels/slide67.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74.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68.jpeg"/><Relationship Id="rId10" Type="http://schemas.openxmlformats.org/officeDocument/2006/relationships/image" Target="../media/image104.jpeg"/><Relationship Id="rId4" Type="http://schemas.openxmlformats.org/officeDocument/2006/relationships/image" Target="../media/image59.png"/><Relationship Id="rId9" Type="http://schemas.openxmlformats.org/officeDocument/2006/relationships/image" Target="../media/image103.jpeg"/></Relationships>
</file>

<file path=ppt/slides/_rels/slide68.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74.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68.jpeg"/><Relationship Id="rId10" Type="http://schemas.openxmlformats.org/officeDocument/2006/relationships/image" Target="../media/image104.jpeg"/><Relationship Id="rId4" Type="http://schemas.openxmlformats.org/officeDocument/2006/relationships/image" Target="../media/image66.png"/><Relationship Id="rId9" Type="http://schemas.openxmlformats.org/officeDocument/2006/relationships/image" Target="../media/image103.jpeg"/></Relationships>
</file>

<file path=ppt/slides/_rels/slide69.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68.jpeg"/><Relationship Id="rId1" Type="http://schemas.openxmlformats.org/officeDocument/2006/relationships/slideLayout" Target="../slideLayouts/slideLayout18.xml"/><Relationship Id="rId6" Type="http://schemas.openxmlformats.org/officeDocument/2006/relationships/image" Target="../media/image103.jpeg"/><Relationship Id="rId5" Type="http://schemas.openxmlformats.org/officeDocument/2006/relationships/image" Target="../media/image102.jpeg"/><Relationship Id="rId10" Type="http://schemas.openxmlformats.org/officeDocument/2006/relationships/slide" Target="slide74.xml"/><Relationship Id="rId4" Type="http://schemas.openxmlformats.org/officeDocument/2006/relationships/image" Target="../media/image101.jpeg"/><Relationship Id="rId9" Type="http://schemas.openxmlformats.org/officeDocument/2006/relationships/image" Target="../media/image69.png"/></Relationships>
</file>

<file path=ppt/slides/_rels/slide7.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slideLayout" Target="../slideLayouts/slideLayout18.xml"/><Relationship Id="rId7" Type="http://schemas.openxmlformats.org/officeDocument/2006/relationships/image" Target="../media/image61.jpeg"/><Relationship Id="rId12" Type="http://schemas.openxmlformats.org/officeDocument/2006/relationships/slide" Target="slide9.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5.jpeg"/><Relationship Id="rId10" Type="http://schemas.openxmlformats.org/officeDocument/2006/relationships/image" Target="../media/image64.jpeg"/><Relationship Id="rId4" Type="http://schemas.openxmlformats.org/officeDocument/2006/relationships/image" Target="../media/image66.png"/><Relationship Id="rId9" Type="http://schemas.openxmlformats.org/officeDocument/2006/relationships/image" Target="../media/image63.jpeg"/></Relationships>
</file>

<file path=ppt/slides/_rels/slide70.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74.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68.jpeg"/><Relationship Id="rId10" Type="http://schemas.openxmlformats.org/officeDocument/2006/relationships/image" Target="../media/image104.jpeg"/><Relationship Id="rId4" Type="http://schemas.openxmlformats.org/officeDocument/2006/relationships/image" Target="../media/image66.png"/><Relationship Id="rId9" Type="http://schemas.openxmlformats.org/officeDocument/2006/relationships/image" Target="../media/image103.jpeg"/></Relationships>
</file>

<file path=ppt/slides/_rels/slide71.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68.jpeg"/><Relationship Id="rId1" Type="http://schemas.openxmlformats.org/officeDocument/2006/relationships/slideLayout" Target="../slideLayouts/slideLayout18.xml"/><Relationship Id="rId6" Type="http://schemas.openxmlformats.org/officeDocument/2006/relationships/image" Target="../media/image103.jpeg"/><Relationship Id="rId5" Type="http://schemas.openxmlformats.org/officeDocument/2006/relationships/image" Target="../media/image102.jpeg"/><Relationship Id="rId10" Type="http://schemas.openxmlformats.org/officeDocument/2006/relationships/slide" Target="slide74.xml"/><Relationship Id="rId4" Type="http://schemas.openxmlformats.org/officeDocument/2006/relationships/image" Target="../media/image101.jpeg"/><Relationship Id="rId9" Type="http://schemas.openxmlformats.org/officeDocument/2006/relationships/image" Target="../media/image69.png"/></Relationships>
</file>

<file path=ppt/slides/_rels/slide72.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74.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68.jpeg"/><Relationship Id="rId10" Type="http://schemas.openxmlformats.org/officeDocument/2006/relationships/image" Target="../media/image104.jpeg"/><Relationship Id="rId4" Type="http://schemas.openxmlformats.org/officeDocument/2006/relationships/image" Target="../media/image66.png"/><Relationship Id="rId9" Type="http://schemas.openxmlformats.org/officeDocument/2006/relationships/image" Target="../media/image103.jpeg"/></Relationships>
</file>

<file path=ppt/slides/_rels/slide73.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68.jpeg"/><Relationship Id="rId1" Type="http://schemas.openxmlformats.org/officeDocument/2006/relationships/slideLayout" Target="../slideLayouts/slideLayout18.xml"/><Relationship Id="rId6" Type="http://schemas.openxmlformats.org/officeDocument/2006/relationships/image" Target="../media/image103.jpeg"/><Relationship Id="rId5" Type="http://schemas.openxmlformats.org/officeDocument/2006/relationships/image" Target="../media/image102.jpeg"/><Relationship Id="rId10" Type="http://schemas.openxmlformats.org/officeDocument/2006/relationships/slide" Target="slide74.xml"/><Relationship Id="rId4" Type="http://schemas.openxmlformats.org/officeDocument/2006/relationships/image" Target="../media/image101.jpeg"/><Relationship Id="rId9" Type="http://schemas.openxmlformats.org/officeDocument/2006/relationships/image" Target="../media/image69.png"/></Relationships>
</file>

<file path=ppt/slides/_rels/slide74.xml.rels><?xml version="1.0" encoding="UTF-8" standalone="yes"?>
<Relationships xmlns="http://schemas.openxmlformats.org/package/2006/relationships"><Relationship Id="rId8" Type="http://schemas.openxmlformats.org/officeDocument/2006/relationships/slide" Target="slide76.xml"/><Relationship Id="rId3" Type="http://schemas.openxmlformats.org/officeDocument/2006/relationships/slideLayout" Target="../slideLayouts/slideLayout18.xml"/><Relationship Id="rId7" Type="http://schemas.openxmlformats.org/officeDocument/2006/relationships/slide" Target="slide77.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70.jpeg"/><Relationship Id="rId5" Type="http://schemas.openxmlformats.org/officeDocument/2006/relationships/image" Target="../media/image56.jpeg"/><Relationship Id="rId10" Type="http://schemas.openxmlformats.org/officeDocument/2006/relationships/slide" Target="slide81.xml"/><Relationship Id="rId4" Type="http://schemas.openxmlformats.org/officeDocument/2006/relationships/image" Target="../media/image54.png"/><Relationship Id="rId9" Type="http://schemas.openxmlformats.org/officeDocument/2006/relationships/slide" Target="slide79.xml"/></Relationships>
</file>

<file path=ppt/slides/_rels/slide75.xml.rels><?xml version="1.0" encoding="UTF-8" standalone="yes"?>
<Relationships xmlns="http://schemas.openxmlformats.org/package/2006/relationships"><Relationship Id="rId8" Type="http://schemas.openxmlformats.org/officeDocument/2006/relationships/slide" Target="slide76.xml"/><Relationship Id="rId3" Type="http://schemas.openxmlformats.org/officeDocument/2006/relationships/slideLayout" Target="../slideLayouts/slideLayout18.xml"/><Relationship Id="rId7" Type="http://schemas.openxmlformats.org/officeDocument/2006/relationships/slide" Target="slide77.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70.jpeg"/><Relationship Id="rId5" Type="http://schemas.openxmlformats.org/officeDocument/2006/relationships/image" Target="../media/image58.png"/><Relationship Id="rId10" Type="http://schemas.openxmlformats.org/officeDocument/2006/relationships/slide" Target="slide81.xml"/><Relationship Id="rId4" Type="http://schemas.openxmlformats.org/officeDocument/2006/relationships/image" Target="../media/image57.jpeg"/><Relationship Id="rId9" Type="http://schemas.openxmlformats.org/officeDocument/2006/relationships/slide" Target="slide79.xml"/></Relationships>
</file>

<file path=ppt/slides/_rels/slide76.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slideLayout" Target="../slideLayouts/slideLayout18.xml"/><Relationship Id="rId7" Type="http://schemas.openxmlformats.org/officeDocument/2006/relationships/image" Target="../media/image107.jpe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06.jpeg"/><Relationship Id="rId11" Type="http://schemas.openxmlformats.org/officeDocument/2006/relationships/slide" Target="slide83.xml"/><Relationship Id="rId5" Type="http://schemas.openxmlformats.org/officeDocument/2006/relationships/image" Target="../media/image70.jpeg"/><Relationship Id="rId10" Type="http://schemas.openxmlformats.org/officeDocument/2006/relationships/image" Target="../media/image110.jpeg"/><Relationship Id="rId4" Type="http://schemas.openxmlformats.org/officeDocument/2006/relationships/image" Target="../media/image59.png"/><Relationship Id="rId9" Type="http://schemas.openxmlformats.org/officeDocument/2006/relationships/image" Target="../media/image109.jpeg"/></Relationships>
</file>

<file path=ppt/slides/_rels/slide77.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slideLayout" Target="../slideLayouts/slideLayout18.xml"/><Relationship Id="rId7" Type="http://schemas.openxmlformats.org/officeDocument/2006/relationships/image" Target="../media/image107.jpe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6.jpeg"/><Relationship Id="rId11" Type="http://schemas.openxmlformats.org/officeDocument/2006/relationships/slide" Target="slide83.xml"/><Relationship Id="rId5" Type="http://schemas.openxmlformats.org/officeDocument/2006/relationships/image" Target="../media/image70.jpeg"/><Relationship Id="rId10" Type="http://schemas.openxmlformats.org/officeDocument/2006/relationships/image" Target="../media/image110.jpeg"/><Relationship Id="rId4" Type="http://schemas.openxmlformats.org/officeDocument/2006/relationships/image" Target="../media/image66.png"/><Relationship Id="rId9" Type="http://schemas.openxmlformats.org/officeDocument/2006/relationships/image" Target="../media/image109.jpeg"/></Relationships>
</file>

<file path=ppt/slides/_rels/slide78.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image" Target="../media/image70.jpeg"/><Relationship Id="rId7" Type="http://schemas.openxmlformats.org/officeDocument/2006/relationships/image" Target="../media/image109.jpeg"/><Relationship Id="rId2" Type="http://schemas.openxmlformats.org/officeDocument/2006/relationships/image" Target="../media/image69.png"/><Relationship Id="rId1" Type="http://schemas.openxmlformats.org/officeDocument/2006/relationships/slideLayout" Target="../slideLayouts/slideLayout18.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 Id="rId9" Type="http://schemas.openxmlformats.org/officeDocument/2006/relationships/slide" Target="slide83.xml"/></Relationships>
</file>

<file path=ppt/slides/_rels/slide79.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slideLayout" Target="../slideLayouts/slideLayout18.xml"/><Relationship Id="rId7" Type="http://schemas.openxmlformats.org/officeDocument/2006/relationships/image" Target="../media/image107.jpe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6.jpeg"/><Relationship Id="rId11" Type="http://schemas.openxmlformats.org/officeDocument/2006/relationships/slide" Target="slide83.xml"/><Relationship Id="rId5" Type="http://schemas.openxmlformats.org/officeDocument/2006/relationships/image" Target="../media/image70.jpeg"/><Relationship Id="rId10" Type="http://schemas.openxmlformats.org/officeDocument/2006/relationships/image" Target="../media/image110.jpeg"/><Relationship Id="rId4" Type="http://schemas.openxmlformats.org/officeDocument/2006/relationships/image" Target="../media/image66.png"/><Relationship Id="rId9" Type="http://schemas.openxmlformats.org/officeDocument/2006/relationships/image" Target="../media/image109.jpeg"/></Relationships>
</file>

<file path=ppt/slides/_rels/slide8.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5.jpeg"/><Relationship Id="rId7" Type="http://schemas.openxmlformats.org/officeDocument/2006/relationships/image" Target="../media/image63.jpeg"/><Relationship Id="rId2" Type="http://schemas.openxmlformats.org/officeDocument/2006/relationships/image" Target="../media/image67.png"/><Relationship Id="rId1" Type="http://schemas.openxmlformats.org/officeDocument/2006/relationships/slideLayout" Target="../slideLayouts/slideLayout18.xml"/><Relationship Id="rId6" Type="http://schemas.openxmlformats.org/officeDocument/2006/relationships/image" Target="../media/image62.jpeg"/><Relationship Id="rId5" Type="http://schemas.openxmlformats.org/officeDocument/2006/relationships/image" Target="../media/image61.jpeg"/><Relationship Id="rId10" Type="http://schemas.openxmlformats.org/officeDocument/2006/relationships/slide" Target="slide9.xml"/><Relationship Id="rId4" Type="http://schemas.openxmlformats.org/officeDocument/2006/relationships/image" Target="../media/image60.jpeg"/><Relationship Id="rId9" Type="http://schemas.openxmlformats.org/officeDocument/2006/relationships/image" Target="../media/image65.jpeg"/></Relationships>
</file>

<file path=ppt/slides/_rels/slide80.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image" Target="../media/image70.jpeg"/><Relationship Id="rId7" Type="http://schemas.openxmlformats.org/officeDocument/2006/relationships/image" Target="../media/image109.jpeg"/><Relationship Id="rId2" Type="http://schemas.openxmlformats.org/officeDocument/2006/relationships/image" Target="../media/image69.png"/><Relationship Id="rId1" Type="http://schemas.openxmlformats.org/officeDocument/2006/relationships/slideLayout" Target="../slideLayouts/slideLayout18.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 Id="rId9" Type="http://schemas.openxmlformats.org/officeDocument/2006/relationships/slide" Target="slide83.xml"/></Relationships>
</file>

<file path=ppt/slides/_rels/slide81.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slideLayout" Target="../slideLayouts/slideLayout18.xml"/><Relationship Id="rId7" Type="http://schemas.openxmlformats.org/officeDocument/2006/relationships/image" Target="../media/image107.jpe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6.jpeg"/><Relationship Id="rId11" Type="http://schemas.openxmlformats.org/officeDocument/2006/relationships/slide" Target="slide83.xml"/><Relationship Id="rId5" Type="http://schemas.openxmlformats.org/officeDocument/2006/relationships/image" Target="../media/image70.jpeg"/><Relationship Id="rId10" Type="http://schemas.openxmlformats.org/officeDocument/2006/relationships/image" Target="../media/image110.jpeg"/><Relationship Id="rId4" Type="http://schemas.openxmlformats.org/officeDocument/2006/relationships/image" Target="../media/image66.png"/><Relationship Id="rId9" Type="http://schemas.openxmlformats.org/officeDocument/2006/relationships/image" Target="../media/image109.jpeg"/></Relationships>
</file>

<file path=ppt/slides/_rels/slide82.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image" Target="../media/image70.jpeg"/><Relationship Id="rId7" Type="http://schemas.openxmlformats.org/officeDocument/2006/relationships/image" Target="../media/image109.jpeg"/><Relationship Id="rId2" Type="http://schemas.openxmlformats.org/officeDocument/2006/relationships/image" Target="../media/image69.png"/><Relationship Id="rId1" Type="http://schemas.openxmlformats.org/officeDocument/2006/relationships/slideLayout" Target="../slideLayouts/slideLayout18.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 Id="rId9" Type="http://schemas.openxmlformats.org/officeDocument/2006/relationships/slide" Target="slide83.xml"/></Relationships>
</file>

<file path=ppt/slides/_rels/slide83.xml.rels><?xml version="1.0" encoding="UTF-8" standalone="yes"?>
<Relationships xmlns="http://schemas.openxmlformats.org/package/2006/relationships"><Relationship Id="rId8" Type="http://schemas.openxmlformats.org/officeDocument/2006/relationships/slide" Target="slide86.xml"/><Relationship Id="rId3" Type="http://schemas.openxmlformats.org/officeDocument/2006/relationships/slideLayout" Target="../slideLayouts/slideLayout28.xml"/><Relationship Id="rId7" Type="http://schemas.openxmlformats.org/officeDocument/2006/relationships/slide" Target="slide85.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112.jpeg"/><Relationship Id="rId5" Type="http://schemas.openxmlformats.org/officeDocument/2006/relationships/image" Target="../media/image77.png"/><Relationship Id="rId4" Type="http://schemas.openxmlformats.org/officeDocument/2006/relationships/notesSlide" Target="../notesSlides/notesSlide11.xml"/></Relationships>
</file>

<file path=ppt/slides/_rels/slide84.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slideLayout" Target="../slideLayouts/slideLayout28.xml"/><Relationship Id="rId7" Type="http://schemas.openxmlformats.org/officeDocument/2006/relationships/image" Target="../media/image113.jpe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12.jpeg"/><Relationship Id="rId5" Type="http://schemas.openxmlformats.org/officeDocument/2006/relationships/image" Target="../media/image79.png"/><Relationship Id="rId4" Type="http://schemas.openxmlformats.org/officeDocument/2006/relationships/notesSlide" Target="../notesSlides/notesSlide12.xml"/></Relationships>
</file>

<file path=ppt/slides/_rels/slide85.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slideLayout" Target="../slideLayouts/slideLayout28.xml"/><Relationship Id="rId7" Type="http://schemas.openxmlformats.org/officeDocument/2006/relationships/image" Target="../media/image113.jpe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12.jpeg"/><Relationship Id="rId5" Type="http://schemas.openxmlformats.org/officeDocument/2006/relationships/image" Target="../media/image79.png"/><Relationship Id="rId4" Type="http://schemas.openxmlformats.org/officeDocument/2006/relationships/notesSlide" Target="../notesSlides/notesSlide13.xml"/></Relationships>
</file>

<file path=ppt/slides/_rels/slide86.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slideLayout" Target="../slideLayouts/slideLayout28.xml"/><Relationship Id="rId7" Type="http://schemas.openxmlformats.org/officeDocument/2006/relationships/image" Target="../media/image113.jpe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12.jpeg"/><Relationship Id="rId5" Type="http://schemas.openxmlformats.org/officeDocument/2006/relationships/image" Target="../media/image79.png"/><Relationship Id="rId4" Type="http://schemas.openxmlformats.org/officeDocument/2006/relationships/notesSlide" Target="../notesSlides/notesSlide14.xml"/></Relationships>
</file>

<file path=ppt/slides/_rels/slide87.xml.rels><?xml version="1.0" encoding="UTF-8" standalone="yes"?>
<Relationships xmlns="http://schemas.openxmlformats.org/package/2006/relationships"><Relationship Id="rId8" Type="http://schemas.openxmlformats.org/officeDocument/2006/relationships/image" Target="../media/image114.jpeg"/><Relationship Id="rId13" Type="http://schemas.openxmlformats.org/officeDocument/2006/relationships/image" Target="../media/image88.jpeg"/><Relationship Id="rId18" Type="http://schemas.openxmlformats.org/officeDocument/2006/relationships/image" Target="../media/image93.jpeg"/><Relationship Id="rId3" Type="http://schemas.openxmlformats.org/officeDocument/2006/relationships/slideLayout" Target="../slideLayouts/slideLayout18.xml"/><Relationship Id="rId21" Type="http://schemas.openxmlformats.org/officeDocument/2006/relationships/image" Target="../media/image96.jpeg"/><Relationship Id="rId7" Type="http://schemas.openxmlformats.org/officeDocument/2006/relationships/image" Target="../media/image82.png"/><Relationship Id="rId12" Type="http://schemas.openxmlformats.org/officeDocument/2006/relationships/image" Target="../media/image87.jpeg"/><Relationship Id="rId17" Type="http://schemas.openxmlformats.org/officeDocument/2006/relationships/image" Target="../media/image92.jpeg"/><Relationship Id="rId25" Type="http://schemas.openxmlformats.org/officeDocument/2006/relationships/slide" Target="slide2.xml"/><Relationship Id="rId2" Type="http://schemas.openxmlformats.org/officeDocument/2006/relationships/audio" Target="../media/media2.WAV"/><Relationship Id="rId16" Type="http://schemas.openxmlformats.org/officeDocument/2006/relationships/image" Target="../media/image91.jpeg"/><Relationship Id="rId20" Type="http://schemas.openxmlformats.org/officeDocument/2006/relationships/image" Target="../media/image95.jpeg"/><Relationship Id="rId1" Type="http://schemas.microsoft.com/office/2007/relationships/media" Target="../media/media2.WAV"/><Relationship Id="rId6" Type="http://schemas.openxmlformats.org/officeDocument/2006/relationships/image" Target="../media/image35.jpeg"/><Relationship Id="rId11" Type="http://schemas.openxmlformats.org/officeDocument/2006/relationships/image" Target="../media/image86.jpeg"/><Relationship Id="rId24" Type="http://schemas.openxmlformats.org/officeDocument/2006/relationships/image" Target="../media/image99.jpeg"/><Relationship Id="rId5" Type="http://schemas.openxmlformats.org/officeDocument/2006/relationships/image" Target="../media/image34.png"/><Relationship Id="rId15" Type="http://schemas.openxmlformats.org/officeDocument/2006/relationships/image" Target="../media/image90.jpeg"/><Relationship Id="rId23" Type="http://schemas.openxmlformats.org/officeDocument/2006/relationships/image" Target="../media/image98.jpeg"/><Relationship Id="rId10" Type="http://schemas.openxmlformats.org/officeDocument/2006/relationships/image" Target="../media/image85.jpeg"/><Relationship Id="rId19" Type="http://schemas.openxmlformats.org/officeDocument/2006/relationships/image" Target="../media/image94.jpeg"/><Relationship Id="rId4" Type="http://schemas.openxmlformats.org/officeDocument/2006/relationships/image" Target="../media/image81.jpeg"/><Relationship Id="rId9" Type="http://schemas.openxmlformats.org/officeDocument/2006/relationships/image" Target="../media/image84.png"/><Relationship Id="rId14" Type="http://schemas.openxmlformats.org/officeDocument/2006/relationships/image" Target="../media/image89.jpeg"/><Relationship Id="rId22" Type="http://schemas.openxmlformats.org/officeDocument/2006/relationships/image" Target="../media/image97.jpeg"/></Relationships>
</file>

<file path=ppt/slides/_rels/slide88.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slideLayout" Target="../slideLayouts/slideLayout18.xml"/><Relationship Id="rId7" Type="http://schemas.openxmlformats.org/officeDocument/2006/relationships/slide" Target="slide90.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 Id="rId9" Type="http://schemas.openxmlformats.org/officeDocument/2006/relationships/slide" Target="slide93.xml"/></Relationships>
</file>

<file path=ppt/slides/_rels/slide89.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slideLayout" Target="../slideLayouts/slideLayout18.xml"/><Relationship Id="rId7" Type="http://schemas.openxmlformats.org/officeDocument/2006/relationships/slide" Target="slide90.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55.jpeg"/><Relationship Id="rId5" Type="http://schemas.openxmlformats.org/officeDocument/2006/relationships/image" Target="../media/image58.png"/><Relationship Id="rId4" Type="http://schemas.openxmlformats.org/officeDocument/2006/relationships/image" Target="../media/image57.jpeg"/><Relationship Id="rId9" Type="http://schemas.openxmlformats.org/officeDocument/2006/relationships/slide" Target="slide93.xml"/></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Layout" Target="../slideLayouts/slideLayout18.xml"/><Relationship Id="rId7" Type="http://schemas.openxmlformats.org/officeDocument/2006/relationships/slide" Target="slide12.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56.jpeg"/><Relationship Id="rId5" Type="http://schemas.openxmlformats.org/officeDocument/2006/relationships/image" Target="../media/image68.jpeg"/><Relationship Id="rId4" Type="http://schemas.openxmlformats.org/officeDocument/2006/relationships/image" Target="../media/image54.png"/></Relationships>
</file>

<file path=ppt/slides/_rels/slide90.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95.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55.jpeg"/><Relationship Id="rId10" Type="http://schemas.openxmlformats.org/officeDocument/2006/relationships/image" Target="../media/image104.jpeg"/><Relationship Id="rId4" Type="http://schemas.openxmlformats.org/officeDocument/2006/relationships/image" Target="../media/image59.png"/><Relationship Id="rId9" Type="http://schemas.openxmlformats.org/officeDocument/2006/relationships/image" Target="../media/image103.jpeg"/></Relationships>
</file>

<file path=ppt/slides/_rels/slide91.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95.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55.jpeg"/><Relationship Id="rId10" Type="http://schemas.openxmlformats.org/officeDocument/2006/relationships/image" Target="../media/image104.jpeg"/><Relationship Id="rId4" Type="http://schemas.openxmlformats.org/officeDocument/2006/relationships/image" Target="../media/image66.png"/><Relationship Id="rId9" Type="http://schemas.openxmlformats.org/officeDocument/2006/relationships/image" Target="../media/image103.jpeg"/></Relationships>
</file>

<file path=ppt/slides/_rels/slide92.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55.jpeg"/><Relationship Id="rId1" Type="http://schemas.openxmlformats.org/officeDocument/2006/relationships/slideLayout" Target="../slideLayouts/slideLayout18.xml"/><Relationship Id="rId6" Type="http://schemas.openxmlformats.org/officeDocument/2006/relationships/image" Target="../media/image103.jpeg"/><Relationship Id="rId5" Type="http://schemas.openxmlformats.org/officeDocument/2006/relationships/image" Target="../media/image102.jpeg"/><Relationship Id="rId10" Type="http://schemas.openxmlformats.org/officeDocument/2006/relationships/image" Target="../media/image69.png"/><Relationship Id="rId4" Type="http://schemas.openxmlformats.org/officeDocument/2006/relationships/image" Target="../media/image101.jpeg"/><Relationship Id="rId9" Type="http://schemas.openxmlformats.org/officeDocument/2006/relationships/slide" Target="slide95.xml"/></Relationships>
</file>

<file path=ppt/slides/_rels/slide93.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95.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55.jpeg"/><Relationship Id="rId10" Type="http://schemas.openxmlformats.org/officeDocument/2006/relationships/image" Target="../media/image104.jpeg"/><Relationship Id="rId4" Type="http://schemas.openxmlformats.org/officeDocument/2006/relationships/image" Target="../media/image66.png"/><Relationship Id="rId9" Type="http://schemas.openxmlformats.org/officeDocument/2006/relationships/image" Target="../media/image103.jpeg"/></Relationships>
</file>

<file path=ppt/slides/_rels/slide94.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55.jpeg"/><Relationship Id="rId7" Type="http://schemas.openxmlformats.org/officeDocument/2006/relationships/image" Target="../media/image103.jpeg"/><Relationship Id="rId2" Type="http://schemas.openxmlformats.org/officeDocument/2006/relationships/image" Target="../media/image69.png"/><Relationship Id="rId1" Type="http://schemas.openxmlformats.org/officeDocument/2006/relationships/slideLayout" Target="../slideLayouts/slideLayout18.xml"/><Relationship Id="rId6" Type="http://schemas.openxmlformats.org/officeDocument/2006/relationships/image" Target="../media/image102.jpeg"/><Relationship Id="rId5" Type="http://schemas.openxmlformats.org/officeDocument/2006/relationships/image" Target="../media/image101.jpeg"/><Relationship Id="rId10" Type="http://schemas.openxmlformats.org/officeDocument/2006/relationships/slide" Target="slide95.xml"/><Relationship Id="rId4" Type="http://schemas.openxmlformats.org/officeDocument/2006/relationships/image" Target="../media/image100.jpeg"/><Relationship Id="rId9" Type="http://schemas.openxmlformats.org/officeDocument/2006/relationships/image" Target="../media/image105.jpeg"/></Relationships>
</file>

<file path=ppt/slides/_rels/slide95.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Layout" Target="../slideLayouts/slideLayout18.xml"/><Relationship Id="rId7" Type="http://schemas.openxmlformats.org/officeDocument/2006/relationships/slide" Target="slide98.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68.jpeg"/><Relationship Id="rId5" Type="http://schemas.openxmlformats.org/officeDocument/2006/relationships/image" Target="../media/image56.jpeg"/><Relationship Id="rId4" Type="http://schemas.openxmlformats.org/officeDocument/2006/relationships/image" Target="../media/image54.png"/><Relationship Id="rId9" Type="http://schemas.openxmlformats.org/officeDocument/2006/relationships/slide" Target="slide97.xml"/></Relationships>
</file>

<file path=ppt/slides/_rels/slide96.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Layout" Target="../slideLayouts/slideLayout18.xml"/><Relationship Id="rId7" Type="http://schemas.openxmlformats.org/officeDocument/2006/relationships/slide" Target="slide98.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68.jpeg"/><Relationship Id="rId5" Type="http://schemas.openxmlformats.org/officeDocument/2006/relationships/image" Target="../media/image58.png"/><Relationship Id="rId4" Type="http://schemas.openxmlformats.org/officeDocument/2006/relationships/image" Target="../media/image57.jpeg"/><Relationship Id="rId9" Type="http://schemas.openxmlformats.org/officeDocument/2006/relationships/slide" Target="slide97.xml"/></Relationships>
</file>

<file path=ppt/slides/_rels/slide97.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slideLayout" Target="../slideLayouts/slideLayout18.xml"/><Relationship Id="rId7" Type="http://schemas.openxmlformats.org/officeDocument/2006/relationships/image" Target="../media/image102.jpeg"/><Relationship Id="rId12" Type="http://schemas.openxmlformats.org/officeDocument/2006/relationships/slide" Target="slide10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01.jpeg"/><Relationship Id="rId11" Type="http://schemas.openxmlformats.org/officeDocument/2006/relationships/image" Target="../media/image68.jpeg"/><Relationship Id="rId5" Type="http://schemas.openxmlformats.org/officeDocument/2006/relationships/image" Target="../media/image100.jpeg"/><Relationship Id="rId10" Type="http://schemas.openxmlformats.org/officeDocument/2006/relationships/image" Target="../media/image105.jpeg"/><Relationship Id="rId4" Type="http://schemas.openxmlformats.org/officeDocument/2006/relationships/image" Target="../media/image59.png"/><Relationship Id="rId9" Type="http://schemas.openxmlformats.org/officeDocument/2006/relationships/image" Target="../media/image104.jpeg"/></Relationships>
</file>

<file path=ppt/slides/_rels/slide98.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slideLayout" Target="../slideLayouts/slideLayout18.xml"/><Relationship Id="rId7" Type="http://schemas.openxmlformats.org/officeDocument/2006/relationships/image" Target="../media/image101.jpeg"/><Relationship Id="rId12" Type="http://schemas.openxmlformats.org/officeDocument/2006/relationships/slide" Target="slide10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00.jpeg"/><Relationship Id="rId11" Type="http://schemas.openxmlformats.org/officeDocument/2006/relationships/image" Target="../media/image105.jpeg"/><Relationship Id="rId5" Type="http://schemas.openxmlformats.org/officeDocument/2006/relationships/image" Target="../media/image66.png"/><Relationship Id="rId10" Type="http://schemas.openxmlformats.org/officeDocument/2006/relationships/image" Target="../media/image104.jpeg"/><Relationship Id="rId4" Type="http://schemas.openxmlformats.org/officeDocument/2006/relationships/image" Target="../media/image68.jpeg"/><Relationship Id="rId9" Type="http://schemas.openxmlformats.org/officeDocument/2006/relationships/image" Target="../media/image103.jpeg"/></Relationships>
</file>

<file path=ppt/slides/_rels/slide99.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68.jpeg"/><Relationship Id="rId1" Type="http://schemas.openxmlformats.org/officeDocument/2006/relationships/slideLayout" Target="../slideLayouts/slideLayout18.xml"/><Relationship Id="rId6" Type="http://schemas.openxmlformats.org/officeDocument/2006/relationships/image" Target="../media/image103.jpeg"/><Relationship Id="rId5" Type="http://schemas.openxmlformats.org/officeDocument/2006/relationships/image" Target="../media/image102.jpeg"/><Relationship Id="rId10" Type="http://schemas.openxmlformats.org/officeDocument/2006/relationships/image" Target="../media/image69.png"/><Relationship Id="rId4" Type="http://schemas.openxmlformats.org/officeDocument/2006/relationships/image" Target="../media/image101.jpeg"/><Relationship Id="rId9" Type="http://schemas.openxmlformats.org/officeDocument/2006/relationships/slide" Target="slide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2">
            <a:extLst>
              <a:ext uri="{FF2B5EF4-FFF2-40B4-BE49-F238E27FC236}">
                <a16:creationId xmlns:a16="http://schemas.microsoft.com/office/drawing/2014/main" id="{BBE679BE-2C70-48EC-B766-67207FB36AB4}"/>
              </a:ext>
            </a:extLst>
          </p:cNvPr>
          <p:cNvSpPr txBox="1">
            <a:spLocks noChangeArrowheads="1"/>
          </p:cNvSpPr>
          <p:nvPr/>
        </p:nvSpPr>
        <p:spPr bwMode="auto">
          <a:xfrm>
            <a:off x="2972501" y="5003022"/>
            <a:ext cx="3506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chemeClr val="tx2"/>
                </a:solidFill>
                <a:latin typeface="Century Gothic" panose="020B0502020202020204" pitchFamily="34" charset="0"/>
              </a:rPr>
              <a:t>Book 3A | Unit 1</a:t>
            </a:r>
          </a:p>
        </p:txBody>
      </p:sp>
      <p:sp>
        <p:nvSpPr>
          <p:cNvPr id="38" name="Rectangle: Rounded Corners 37">
            <a:extLst>
              <a:ext uri="{FF2B5EF4-FFF2-40B4-BE49-F238E27FC236}">
                <a16:creationId xmlns:a16="http://schemas.microsoft.com/office/drawing/2014/main" id="{D86B69BC-7FD6-41E0-BA2D-D7914D6DD9E6}"/>
              </a:ext>
            </a:extLst>
          </p:cNvPr>
          <p:cNvSpPr/>
          <p:nvPr/>
        </p:nvSpPr>
        <p:spPr>
          <a:xfrm>
            <a:off x="1231869" y="5525101"/>
            <a:ext cx="6680270" cy="1106487"/>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fontAlgn="auto" hangingPunct="1">
              <a:spcBef>
                <a:spcPts val="0"/>
              </a:spcBef>
              <a:defRPr/>
            </a:pPr>
            <a:endParaRPr lang="en-US" sz="1600" dirty="0">
              <a:solidFill>
                <a:schemeClr val="bg2"/>
              </a:solidFill>
              <a:latin typeface="Comic Sans MS" panose="030F0702030302020204" pitchFamily="66" charset="0"/>
            </a:endParaRPr>
          </a:p>
        </p:txBody>
      </p:sp>
      <p:sp>
        <p:nvSpPr>
          <p:cNvPr id="39" name="TextBox 45">
            <a:extLst>
              <a:ext uri="{FF2B5EF4-FFF2-40B4-BE49-F238E27FC236}">
                <a16:creationId xmlns:a16="http://schemas.microsoft.com/office/drawing/2014/main" id="{44AC2B7E-892F-41B7-834D-78072371DB89}"/>
              </a:ext>
            </a:extLst>
          </p:cNvPr>
          <p:cNvSpPr txBox="1">
            <a:spLocks noChangeArrowheads="1"/>
          </p:cNvSpPr>
          <p:nvPr/>
        </p:nvSpPr>
        <p:spPr bwMode="auto">
          <a:xfrm>
            <a:off x="809045" y="5845689"/>
            <a:ext cx="752591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dirty="0">
                <a:solidFill>
                  <a:schemeClr val="tx2"/>
                </a:solidFill>
                <a:latin typeface="Amasis MT Pro Black" panose="02040A04050005020304" pitchFamily="18" charset="0"/>
              </a:rPr>
              <a:t>Type 2 conditional sentences</a:t>
            </a:r>
          </a:p>
        </p:txBody>
      </p:sp>
      <p:grpSp>
        <p:nvGrpSpPr>
          <p:cNvPr id="41" name="Group 40">
            <a:extLst>
              <a:ext uri="{FF2B5EF4-FFF2-40B4-BE49-F238E27FC236}">
                <a16:creationId xmlns:a16="http://schemas.microsoft.com/office/drawing/2014/main" id="{153BB897-2B71-4517-885B-D05B9547588D}"/>
              </a:ext>
            </a:extLst>
          </p:cNvPr>
          <p:cNvGrpSpPr/>
          <p:nvPr/>
        </p:nvGrpSpPr>
        <p:grpSpPr>
          <a:xfrm>
            <a:off x="1574945" y="1494425"/>
            <a:ext cx="6027613" cy="978065"/>
            <a:chOff x="-419359" y="1524426"/>
            <a:chExt cx="6640272" cy="1188000"/>
          </a:xfrm>
        </p:grpSpPr>
        <p:pic>
          <p:nvPicPr>
            <p:cNvPr id="43" name="Picture 42" descr="A picture containing text, clipart&#10;&#10;Description automatically generated">
              <a:extLst>
                <a:ext uri="{FF2B5EF4-FFF2-40B4-BE49-F238E27FC236}">
                  <a16:creationId xmlns:a16="http://schemas.microsoft.com/office/drawing/2014/main" id="{F82CC82F-166C-439D-9F31-836CB20232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359" y="1524426"/>
              <a:ext cx="734537" cy="1188000"/>
            </a:xfrm>
            <a:prstGeom prst="rect">
              <a:avLst/>
            </a:prstGeom>
          </p:spPr>
        </p:pic>
        <p:pic>
          <p:nvPicPr>
            <p:cNvPr id="44" name="Picture 43" descr="Background pattern&#10;&#10;Description automatically generated">
              <a:extLst>
                <a:ext uri="{FF2B5EF4-FFF2-40B4-BE49-F238E27FC236}">
                  <a16:creationId xmlns:a16="http://schemas.microsoft.com/office/drawing/2014/main" id="{2675EB60-279F-46B2-A6C7-964A4AA68A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294" y="1524426"/>
              <a:ext cx="400997" cy="1188000"/>
            </a:xfrm>
            <a:prstGeom prst="rect">
              <a:avLst/>
            </a:prstGeom>
          </p:spPr>
        </p:pic>
        <p:pic>
          <p:nvPicPr>
            <p:cNvPr id="45" name="Picture 44" descr="A picture containing text&#10;&#10;Description automatically generated">
              <a:extLst>
                <a:ext uri="{FF2B5EF4-FFF2-40B4-BE49-F238E27FC236}">
                  <a16:creationId xmlns:a16="http://schemas.microsoft.com/office/drawing/2014/main" id="{4218DE81-7A23-429D-980D-4F96A64990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010" y="1524426"/>
              <a:ext cx="794498" cy="1188000"/>
            </a:xfrm>
            <a:prstGeom prst="rect">
              <a:avLst/>
            </a:prstGeom>
          </p:spPr>
        </p:pic>
        <p:pic>
          <p:nvPicPr>
            <p:cNvPr id="46" name="Picture 45" descr="A picture containing logo&#10;&#10;Description automatically generated">
              <a:extLst>
                <a:ext uri="{FF2B5EF4-FFF2-40B4-BE49-F238E27FC236}">
                  <a16:creationId xmlns:a16="http://schemas.microsoft.com/office/drawing/2014/main" id="{2FA2E68D-7162-4EC8-9603-079D8DA335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57646" y="1524426"/>
              <a:ext cx="738284" cy="1188000"/>
            </a:xfrm>
            <a:prstGeom prst="rect">
              <a:avLst/>
            </a:prstGeom>
          </p:spPr>
        </p:pic>
        <p:pic>
          <p:nvPicPr>
            <p:cNvPr id="47" name="Picture 46" descr="A picture containing diagram&#10;&#10;Description automatically generated">
              <a:extLst>
                <a:ext uri="{FF2B5EF4-FFF2-40B4-BE49-F238E27FC236}">
                  <a16:creationId xmlns:a16="http://schemas.microsoft.com/office/drawing/2014/main" id="{8999DB78-E177-4D66-972C-246DCB75F3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59561" y="1524426"/>
              <a:ext cx="772588" cy="1188000"/>
            </a:xfrm>
            <a:prstGeom prst="rect">
              <a:avLst/>
            </a:prstGeom>
          </p:spPr>
        </p:pic>
        <p:pic>
          <p:nvPicPr>
            <p:cNvPr id="49" name="Picture 48" descr="Icon&#10;&#10;Description automatically generated">
              <a:extLst>
                <a:ext uri="{FF2B5EF4-FFF2-40B4-BE49-F238E27FC236}">
                  <a16:creationId xmlns:a16="http://schemas.microsoft.com/office/drawing/2014/main" id="{3518CE31-F62A-487C-8130-6BB2AA4AEFA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32149" y="1524426"/>
              <a:ext cx="772588" cy="1188000"/>
            </a:xfrm>
            <a:prstGeom prst="rect">
              <a:avLst/>
            </a:prstGeom>
          </p:spPr>
        </p:pic>
        <p:pic>
          <p:nvPicPr>
            <p:cNvPr id="50" name="Picture 49" descr="A picture containing logo&#10;&#10;Description automatically generated">
              <a:extLst>
                <a:ext uri="{FF2B5EF4-FFF2-40B4-BE49-F238E27FC236}">
                  <a16:creationId xmlns:a16="http://schemas.microsoft.com/office/drawing/2014/main" id="{A0B540CF-74C1-4389-B8B4-058A322A0C8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668368" y="1524426"/>
              <a:ext cx="780352" cy="1188000"/>
            </a:xfrm>
            <a:prstGeom prst="rect">
              <a:avLst/>
            </a:prstGeom>
          </p:spPr>
        </p:pic>
        <p:pic>
          <p:nvPicPr>
            <p:cNvPr id="51" name="Picture 50" descr="Icon&#10;&#10;Description automatically generated">
              <a:extLst>
                <a:ext uri="{FF2B5EF4-FFF2-40B4-BE49-F238E27FC236}">
                  <a16:creationId xmlns:a16="http://schemas.microsoft.com/office/drawing/2014/main" id="{CC38A095-4CE6-4EDE-BB1C-603796293D8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75140" y="1524426"/>
              <a:ext cx="730238" cy="1188000"/>
            </a:xfrm>
            <a:prstGeom prst="rect">
              <a:avLst/>
            </a:prstGeom>
          </p:spPr>
        </p:pic>
        <p:pic>
          <p:nvPicPr>
            <p:cNvPr id="52" name="Picture 51" descr="Background pattern&#10;&#10;Description automatically generated">
              <a:extLst>
                <a:ext uri="{FF2B5EF4-FFF2-40B4-BE49-F238E27FC236}">
                  <a16:creationId xmlns:a16="http://schemas.microsoft.com/office/drawing/2014/main" id="{6C71BCF4-F894-405B-B4CA-56F70942B3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5380" y="1524426"/>
              <a:ext cx="400997" cy="1188000"/>
            </a:xfrm>
            <a:prstGeom prst="rect">
              <a:avLst/>
            </a:prstGeom>
          </p:spPr>
        </p:pic>
        <p:pic>
          <p:nvPicPr>
            <p:cNvPr id="53" name="Picture 52" descr="A picture containing icon&#10;&#10;Description automatically generated">
              <a:extLst>
                <a:ext uri="{FF2B5EF4-FFF2-40B4-BE49-F238E27FC236}">
                  <a16:creationId xmlns:a16="http://schemas.microsoft.com/office/drawing/2014/main" id="{6605A80A-66D1-4389-8405-31020756C68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486377" y="1524426"/>
              <a:ext cx="734536" cy="1188000"/>
            </a:xfrm>
            <a:prstGeom prst="rect">
              <a:avLst/>
            </a:prstGeom>
          </p:spPr>
        </p:pic>
      </p:grpSp>
      <p:grpSp>
        <p:nvGrpSpPr>
          <p:cNvPr id="54" name="Group 53">
            <a:extLst>
              <a:ext uri="{FF2B5EF4-FFF2-40B4-BE49-F238E27FC236}">
                <a16:creationId xmlns:a16="http://schemas.microsoft.com/office/drawing/2014/main" id="{D11728E8-913F-48CB-A58C-C82B668DAEE6}"/>
              </a:ext>
            </a:extLst>
          </p:cNvPr>
          <p:cNvGrpSpPr/>
          <p:nvPr/>
        </p:nvGrpSpPr>
        <p:grpSpPr>
          <a:xfrm>
            <a:off x="2049639" y="2640408"/>
            <a:ext cx="5044718" cy="1035713"/>
            <a:chOff x="1078071" y="3152599"/>
            <a:chExt cx="5557474" cy="1258021"/>
          </a:xfrm>
        </p:grpSpPr>
        <p:pic>
          <p:nvPicPr>
            <p:cNvPr id="55" name="Picture 54" descr="A picture containing logo&#10;&#10;Description automatically generated">
              <a:extLst>
                <a:ext uri="{FF2B5EF4-FFF2-40B4-BE49-F238E27FC236}">
                  <a16:creationId xmlns:a16="http://schemas.microsoft.com/office/drawing/2014/main" id="{C4974179-249F-46BB-A5F5-8D0853A9AE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8071" y="3222620"/>
              <a:ext cx="738284" cy="1188000"/>
            </a:xfrm>
            <a:prstGeom prst="rect">
              <a:avLst/>
            </a:prstGeom>
          </p:spPr>
        </p:pic>
        <p:pic>
          <p:nvPicPr>
            <p:cNvPr id="56" name="Picture 55" descr="A close-up of a logo&#10;&#10;Description automatically generated with medium confidence">
              <a:extLst>
                <a:ext uri="{FF2B5EF4-FFF2-40B4-BE49-F238E27FC236}">
                  <a16:creationId xmlns:a16="http://schemas.microsoft.com/office/drawing/2014/main" id="{AC872693-A88F-4C5D-9F73-F0549D4A193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816355" y="3222620"/>
              <a:ext cx="730239" cy="1188000"/>
            </a:xfrm>
            <a:prstGeom prst="rect">
              <a:avLst/>
            </a:prstGeom>
          </p:spPr>
        </p:pic>
        <p:pic>
          <p:nvPicPr>
            <p:cNvPr id="57" name="Picture 56" descr="A picture containing text&#10;&#10;Description automatically generated">
              <a:extLst>
                <a:ext uri="{FF2B5EF4-FFF2-40B4-BE49-F238E27FC236}">
                  <a16:creationId xmlns:a16="http://schemas.microsoft.com/office/drawing/2014/main" id="{2C9C7561-D6B4-482F-A508-128D82C029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15045" y="3193378"/>
              <a:ext cx="794498" cy="1188000"/>
            </a:xfrm>
            <a:prstGeom prst="rect">
              <a:avLst/>
            </a:prstGeom>
          </p:spPr>
        </p:pic>
        <p:pic>
          <p:nvPicPr>
            <p:cNvPr id="59" name="Picture 58" descr="Icon&#10;&#10;Description automatically generated">
              <a:extLst>
                <a:ext uri="{FF2B5EF4-FFF2-40B4-BE49-F238E27FC236}">
                  <a16:creationId xmlns:a16="http://schemas.microsoft.com/office/drawing/2014/main" id="{D22296B4-3D19-49FF-B319-D5DB49735BD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284878" y="3200742"/>
              <a:ext cx="974471" cy="1188000"/>
            </a:xfrm>
            <a:prstGeom prst="rect">
              <a:avLst/>
            </a:prstGeom>
          </p:spPr>
        </p:pic>
        <p:pic>
          <p:nvPicPr>
            <p:cNvPr id="60" name="Picture 59" descr="Icon&#10;&#10;Description automatically generated">
              <a:extLst>
                <a:ext uri="{FF2B5EF4-FFF2-40B4-BE49-F238E27FC236}">
                  <a16:creationId xmlns:a16="http://schemas.microsoft.com/office/drawing/2014/main" id="{1A3463FA-7ED2-401D-A1AC-9D0511537B4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90734" y="3193378"/>
              <a:ext cx="974471" cy="1188000"/>
            </a:xfrm>
            <a:prstGeom prst="rect">
              <a:avLst/>
            </a:prstGeom>
          </p:spPr>
        </p:pic>
        <p:pic>
          <p:nvPicPr>
            <p:cNvPr id="61" name="Picture 60" descr="A picture containing text&#10;&#10;Description automatically generated">
              <a:extLst>
                <a:ext uri="{FF2B5EF4-FFF2-40B4-BE49-F238E27FC236}">
                  <a16:creationId xmlns:a16="http://schemas.microsoft.com/office/drawing/2014/main" id="{2B319D1E-FDA4-4260-8E01-FDAD31D98A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0808" y="3152599"/>
              <a:ext cx="794498" cy="1188000"/>
            </a:xfrm>
            <a:prstGeom prst="rect">
              <a:avLst/>
            </a:prstGeom>
          </p:spPr>
        </p:pic>
        <p:pic>
          <p:nvPicPr>
            <p:cNvPr id="62" name="Picture 61" descr="A close-up of a logo&#10;&#10;Description automatically generated with medium confidence">
              <a:extLst>
                <a:ext uri="{FF2B5EF4-FFF2-40B4-BE49-F238E27FC236}">
                  <a16:creationId xmlns:a16="http://schemas.microsoft.com/office/drawing/2014/main" id="{3624CA91-60D6-4FFA-AD39-52CE353638D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905306" y="3222620"/>
              <a:ext cx="730239" cy="1188000"/>
            </a:xfrm>
            <a:prstGeom prst="rect">
              <a:avLst/>
            </a:prstGeom>
          </p:spPr>
        </p:pic>
      </p:grpSp>
      <p:pic>
        <p:nvPicPr>
          <p:cNvPr id="63" name="Picture 62">
            <a:extLst>
              <a:ext uri="{FF2B5EF4-FFF2-40B4-BE49-F238E27FC236}">
                <a16:creationId xmlns:a16="http://schemas.microsoft.com/office/drawing/2014/main" id="{7EE3611C-C436-4BF0-98BB-D36F08060070}"/>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275035" y="625"/>
            <a:ext cx="2718839" cy="1510198"/>
          </a:xfrm>
          <a:prstGeom prst="rect">
            <a:avLst/>
          </a:prstGeom>
          <a:effectLst>
            <a:outerShdw blurRad="63500" sx="102000" sy="102000" algn="ctr" rotWithShape="0">
              <a:prstClr val="black">
                <a:alpha val="40000"/>
              </a:prstClr>
            </a:outerShdw>
          </a:effectLst>
        </p:spPr>
      </p:pic>
      <p:grpSp>
        <p:nvGrpSpPr>
          <p:cNvPr id="64" name="Group 63">
            <a:extLst>
              <a:ext uri="{FF2B5EF4-FFF2-40B4-BE49-F238E27FC236}">
                <a16:creationId xmlns:a16="http://schemas.microsoft.com/office/drawing/2014/main" id="{D22C18FC-887D-4FB0-ACA7-C9544231CC1A}"/>
              </a:ext>
            </a:extLst>
          </p:cNvPr>
          <p:cNvGrpSpPr/>
          <p:nvPr/>
        </p:nvGrpSpPr>
        <p:grpSpPr>
          <a:xfrm>
            <a:off x="1231868" y="3786382"/>
            <a:ext cx="6680270" cy="1026618"/>
            <a:chOff x="0" y="4659501"/>
            <a:chExt cx="7359255" cy="1246976"/>
          </a:xfrm>
        </p:grpSpPr>
        <p:pic>
          <p:nvPicPr>
            <p:cNvPr id="65" name="Picture 64" descr="A picture containing text&#10;&#10;Description automatically generated">
              <a:extLst>
                <a:ext uri="{FF2B5EF4-FFF2-40B4-BE49-F238E27FC236}">
                  <a16:creationId xmlns:a16="http://schemas.microsoft.com/office/drawing/2014/main" id="{8E75EE09-31FB-46C1-91F0-59B24728DB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713227"/>
              <a:ext cx="794498" cy="1188000"/>
            </a:xfrm>
            <a:prstGeom prst="rect">
              <a:avLst/>
            </a:prstGeom>
          </p:spPr>
        </p:pic>
        <p:pic>
          <p:nvPicPr>
            <p:cNvPr id="66" name="Picture 65" descr="A picture containing logo&#10;&#10;Description automatically generated">
              <a:extLst>
                <a:ext uri="{FF2B5EF4-FFF2-40B4-BE49-F238E27FC236}">
                  <a16:creationId xmlns:a16="http://schemas.microsoft.com/office/drawing/2014/main" id="{076B02A5-ADC3-4CA0-91C6-49861215F63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94498" y="4713227"/>
              <a:ext cx="730239" cy="1188000"/>
            </a:xfrm>
            <a:prstGeom prst="rect">
              <a:avLst/>
            </a:prstGeom>
          </p:spPr>
        </p:pic>
        <p:pic>
          <p:nvPicPr>
            <p:cNvPr id="68" name="Picture 67" descr="A picture containing logo&#10;&#10;Description automatically generated">
              <a:extLst>
                <a:ext uri="{FF2B5EF4-FFF2-40B4-BE49-F238E27FC236}">
                  <a16:creationId xmlns:a16="http://schemas.microsoft.com/office/drawing/2014/main" id="{1BEBA33B-6B1A-48AC-A2AF-D6FFE14F680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524737" y="4707853"/>
              <a:ext cx="730239" cy="1188000"/>
            </a:xfrm>
            <a:prstGeom prst="rect">
              <a:avLst/>
            </a:prstGeom>
          </p:spPr>
        </p:pic>
        <p:pic>
          <p:nvPicPr>
            <p:cNvPr id="69" name="Picture 68" descr="A picture containing text, clipart&#10;&#10;Description automatically generated">
              <a:extLst>
                <a:ext uri="{FF2B5EF4-FFF2-40B4-BE49-F238E27FC236}">
                  <a16:creationId xmlns:a16="http://schemas.microsoft.com/office/drawing/2014/main" id="{4D24400A-E0FB-42C8-8759-B78ACF8409A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231164" y="4702479"/>
              <a:ext cx="738284" cy="1188000"/>
            </a:xfrm>
            <a:prstGeom prst="rect">
              <a:avLst/>
            </a:prstGeom>
          </p:spPr>
        </p:pic>
        <p:pic>
          <p:nvPicPr>
            <p:cNvPr id="70" name="Picture 69" descr="A picture containing logo&#10;&#10;Description automatically generated">
              <a:extLst>
                <a:ext uri="{FF2B5EF4-FFF2-40B4-BE49-F238E27FC236}">
                  <a16:creationId xmlns:a16="http://schemas.microsoft.com/office/drawing/2014/main" id="{B72910AF-28F1-40AA-A0D5-B9BB7BF3F05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886523" y="4718477"/>
              <a:ext cx="730239" cy="1188000"/>
            </a:xfrm>
            <a:prstGeom prst="rect">
              <a:avLst/>
            </a:prstGeom>
          </p:spPr>
        </p:pic>
        <p:pic>
          <p:nvPicPr>
            <p:cNvPr id="71" name="Picture 70" descr="A picture containing logo&#10;&#10;Description automatically generated">
              <a:extLst>
                <a:ext uri="{FF2B5EF4-FFF2-40B4-BE49-F238E27FC236}">
                  <a16:creationId xmlns:a16="http://schemas.microsoft.com/office/drawing/2014/main" id="{2DF02D0B-B7DB-44FC-9F87-B07945548D1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541882" y="4670302"/>
              <a:ext cx="730239" cy="1188000"/>
            </a:xfrm>
            <a:prstGeom prst="rect">
              <a:avLst/>
            </a:prstGeom>
          </p:spPr>
        </p:pic>
        <p:pic>
          <p:nvPicPr>
            <p:cNvPr id="72" name="Picture 71" descr="Icon&#10;&#10;Description automatically generated">
              <a:extLst>
                <a:ext uri="{FF2B5EF4-FFF2-40B4-BE49-F238E27FC236}">
                  <a16:creationId xmlns:a16="http://schemas.microsoft.com/office/drawing/2014/main" id="{E66C143E-78F0-4CA3-8E00-108AD06E4B9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227465" y="4686788"/>
              <a:ext cx="974471" cy="1188000"/>
            </a:xfrm>
            <a:prstGeom prst="rect">
              <a:avLst/>
            </a:prstGeom>
          </p:spPr>
        </p:pic>
        <p:pic>
          <p:nvPicPr>
            <p:cNvPr id="73" name="Picture 72" descr="A picture containing text, clipart&#10;&#10;Description automatically generated">
              <a:extLst>
                <a:ext uri="{FF2B5EF4-FFF2-40B4-BE49-F238E27FC236}">
                  <a16:creationId xmlns:a16="http://schemas.microsoft.com/office/drawing/2014/main" id="{5AD8E027-EB3D-478D-8149-FD7FB89DA46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162252" y="4664281"/>
              <a:ext cx="738284" cy="1188000"/>
            </a:xfrm>
            <a:prstGeom prst="rect">
              <a:avLst/>
            </a:prstGeom>
          </p:spPr>
        </p:pic>
        <p:pic>
          <p:nvPicPr>
            <p:cNvPr id="74" name="Picture 73" descr="A picture containing diagram&#10;&#10;Description automatically generated">
              <a:extLst>
                <a:ext uri="{FF2B5EF4-FFF2-40B4-BE49-F238E27FC236}">
                  <a16:creationId xmlns:a16="http://schemas.microsoft.com/office/drawing/2014/main" id="{47C5BCFC-99DD-471A-A790-F08B4B55205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0097" y="4675987"/>
              <a:ext cx="772588" cy="1188000"/>
            </a:xfrm>
            <a:prstGeom prst="rect">
              <a:avLst/>
            </a:prstGeom>
          </p:spPr>
        </p:pic>
        <p:pic>
          <p:nvPicPr>
            <p:cNvPr id="75" name="Picture 74" descr="Icon&#10;&#10;Description automatically generated">
              <a:extLst>
                <a:ext uri="{FF2B5EF4-FFF2-40B4-BE49-F238E27FC236}">
                  <a16:creationId xmlns:a16="http://schemas.microsoft.com/office/drawing/2014/main" id="{7C06C485-F85F-4A87-8F83-3A7E04523DD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29016" y="4659501"/>
              <a:ext cx="730239" cy="11880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grpSp>
        <p:nvGrpSpPr>
          <p:cNvPr id="83970" name="群組 2">
            <a:extLst>
              <a:ext uri="{FF2B5EF4-FFF2-40B4-BE49-F238E27FC236}">
                <a16:creationId xmlns:a16="http://schemas.microsoft.com/office/drawing/2014/main" id="{078FC2A3-BDF2-42A2-830C-9F341BD48497}"/>
              </a:ext>
            </a:extLst>
          </p:cNvPr>
          <p:cNvGrpSpPr>
            <a:grpSpLocks/>
          </p:cNvGrpSpPr>
          <p:nvPr/>
        </p:nvGrpSpPr>
        <p:grpSpPr bwMode="auto">
          <a:xfrm>
            <a:off x="7948613" y="220663"/>
            <a:ext cx="971550" cy="971550"/>
            <a:chOff x="7850482" y="2910190"/>
            <a:chExt cx="970570" cy="971528"/>
          </a:xfrm>
        </p:grpSpPr>
        <p:pic>
          <p:nvPicPr>
            <p:cNvPr id="42" name="Picture 17" descr="C:\Users\utangv2\Desktop\timer2.jpg">
              <a:extLst>
                <a:ext uri="{FF2B5EF4-FFF2-40B4-BE49-F238E27FC236}">
                  <a16:creationId xmlns:a16="http://schemas.microsoft.com/office/drawing/2014/main" id="{A853D995-9624-4849-BE2F-E36F1A7E957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850482" y="2910190"/>
              <a:ext cx="970570" cy="971528"/>
            </a:xfrm>
            <a:prstGeom prst="ellipse">
              <a:avLst/>
            </a:prstGeom>
            <a:noFill/>
            <a:extLst>
              <a:ext uri="{909E8E84-426E-40DD-AFC4-6F175D3DCCD1}">
                <a14:hiddenFill xmlns:a14="http://schemas.microsoft.com/office/drawing/2010/main">
                  <a:solidFill>
                    <a:srgbClr val="FFFFFF"/>
                  </a:solidFill>
                </a14:hiddenFill>
              </a:ext>
            </a:extLst>
          </p:spPr>
        </p:pic>
        <p:sp>
          <p:nvSpPr>
            <p:cNvPr id="43" name="橢圓 42">
              <a:extLst>
                <a:ext uri="{FF2B5EF4-FFF2-40B4-BE49-F238E27FC236}">
                  <a16:creationId xmlns:a16="http://schemas.microsoft.com/office/drawing/2014/main" id="{3F5748DE-FFA3-4094-A96C-372F90A1A788}"/>
                </a:ext>
              </a:extLst>
            </p:cNvPr>
            <p:cNvSpPr/>
            <p:nvPr/>
          </p:nvSpPr>
          <p:spPr>
            <a:xfrm>
              <a:off x="8032860" y="3092748"/>
              <a:ext cx="612157" cy="612761"/>
            </a:xfrm>
            <a:prstGeom prst="ellipse">
              <a:avLst/>
            </a:prstGeom>
            <a:solidFill>
              <a:schemeClr val="bg2">
                <a:lumMod val="75000"/>
                <a:lumOff val="2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chemeClr val="bg2"/>
                </a:solidFill>
                <a:latin typeface="Comic Sans MS" panose="030F0702030302020204" pitchFamily="66" charset="0"/>
              </a:endParaRPr>
            </a:p>
          </p:txBody>
        </p:sp>
      </p:grpSp>
      <p:sp>
        <p:nvSpPr>
          <p:cNvPr id="24" name="文字方塊 23">
            <a:extLst>
              <a:ext uri="{FF2B5EF4-FFF2-40B4-BE49-F238E27FC236}">
                <a16:creationId xmlns:a16="http://schemas.microsoft.com/office/drawing/2014/main" id="{519463D7-68DC-4743-9C69-510AA7E09BCC}"/>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20</a:t>
            </a:r>
            <a:endParaRPr lang="en-GB" altLang="en-US" sz="2400" b="1">
              <a:solidFill>
                <a:schemeClr val="bg1"/>
              </a:solidFill>
              <a:cs typeface="Arial" panose="020B0604020202020204" pitchFamily="34" charset="0"/>
            </a:endParaRPr>
          </a:p>
        </p:txBody>
      </p:sp>
      <p:sp>
        <p:nvSpPr>
          <p:cNvPr id="25" name="文字方塊 24">
            <a:extLst>
              <a:ext uri="{FF2B5EF4-FFF2-40B4-BE49-F238E27FC236}">
                <a16:creationId xmlns:a16="http://schemas.microsoft.com/office/drawing/2014/main" id="{87727307-BC74-4D0A-B62F-8EA4F4978442}"/>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19</a:t>
            </a:r>
            <a:endParaRPr lang="en-GB" altLang="en-US" sz="2400" b="1">
              <a:solidFill>
                <a:schemeClr val="bg1"/>
              </a:solidFill>
              <a:cs typeface="Arial" panose="020B0604020202020204" pitchFamily="34" charset="0"/>
            </a:endParaRPr>
          </a:p>
        </p:txBody>
      </p:sp>
      <p:sp>
        <p:nvSpPr>
          <p:cNvPr id="26" name="文字方塊 25">
            <a:extLst>
              <a:ext uri="{FF2B5EF4-FFF2-40B4-BE49-F238E27FC236}">
                <a16:creationId xmlns:a16="http://schemas.microsoft.com/office/drawing/2014/main" id="{36A9CB4E-736D-4052-B343-A86A5C642710}"/>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18</a:t>
            </a:r>
            <a:endParaRPr lang="en-GB" altLang="en-US" sz="2400" b="1">
              <a:solidFill>
                <a:schemeClr val="bg1"/>
              </a:solidFill>
              <a:cs typeface="Arial" panose="020B0604020202020204" pitchFamily="34" charset="0"/>
            </a:endParaRPr>
          </a:p>
        </p:txBody>
      </p:sp>
      <p:sp>
        <p:nvSpPr>
          <p:cNvPr id="27" name="文字方塊 26">
            <a:extLst>
              <a:ext uri="{FF2B5EF4-FFF2-40B4-BE49-F238E27FC236}">
                <a16:creationId xmlns:a16="http://schemas.microsoft.com/office/drawing/2014/main" id="{6B6331BE-3A7A-4288-A9B4-B69C2D057D5B}"/>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17</a:t>
            </a:r>
            <a:endParaRPr lang="en-GB" altLang="en-US" sz="2400" b="1">
              <a:solidFill>
                <a:schemeClr val="bg1"/>
              </a:solidFill>
              <a:cs typeface="Arial" panose="020B0604020202020204" pitchFamily="34" charset="0"/>
            </a:endParaRPr>
          </a:p>
        </p:txBody>
      </p:sp>
      <p:sp>
        <p:nvSpPr>
          <p:cNvPr id="28" name="文字方塊 27">
            <a:extLst>
              <a:ext uri="{FF2B5EF4-FFF2-40B4-BE49-F238E27FC236}">
                <a16:creationId xmlns:a16="http://schemas.microsoft.com/office/drawing/2014/main" id="{9D1865F1-65C6-4F13-8226-58387CB26603}"/>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16</a:t>
            </a:r>
            <a:endParaRPr lang="en-GB" altLang="en-US" sz="2400" b="1">
              <a:solidFill>
                <a:schemeClr val="bg1"/>
              </a:solidFill>
              <a:cs typeface="Arial" panose="020B0604020202020204" pitchFamily="34" charset="0"/>
            </a:endParaRPr>
          </a:p>
        </p:txBody>
      </p:sp>
      <p:sp>
        <p:nvSpPr>
          <p:cNvPr id="29" name="文字方塊 28">
            <a:extLst>
              <a:ext uri="{FF2B5EF4-FFF2-40B4-BE49-F238E27FC236}">
                <a16:creationId xmlns:a16="http://schemas.microsoft.com/office/drawing/2014/main" id="{B022625D-3C80-4A1D-B5BF-6A298B0FF397}"/>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15</a:t>
            </a:r>
            <a:endParaRPr lang="en-GB" altLang="en-US" sz="2400" b="1">
              <a:solidFill>
                <a:schemeClr val="bg1"/>
              </a:solidFill>
              <a:cs typeface="Arial" panose="020B0604020202020204" pitchFamily="34" charset="0"/>
            </a:endParaRPr>
          </a:p>
        </p:txBody>
      </p:sp>
      <p:sp>
        <p:nvSpPr>
          <p:cNvPr id="30" name="文字方塊 29">
            <a:extLst>
              <a:ext uri="{FF2B5EF4-FFF2-40B4-BE49-F238E27FC236}">
                <a16:creationId xmlns:a16="http://schemas.microsoft.com/office/drawing/2014/main" id="{0C1730EE-F36E-44D3-B60E-6E4B0570580D}"/>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14</a:t>
            </a:r>
            <a:endParaRPr lang="en-GB" altLang="en-US" sz="2400" b="1">
              <a:solidFill>
                <a:schemeClr val="bg1"/>
              </a:solidFill>
              <a:cs typeface="Arial" panose="020B0604020202020204" pitchFamily="34" charset="0"/>
            </a:endParaRPr>
          </a:p>
        </p:txBody>
      </p:sp>
      <p:sp>
        <p:nvSpPr>
          <p:cNvPr id="31" name="文字方塊 30">
            <a:extLst>
              <a:ext uri="{FF2B5EF4-FFF2-40B4-BE49-F238E27FC236}">
                <a16:creationId xmlns:a16="http://schemas.microsoft.com/office/drawing/2014/main" id="{0E2AB33A-7FD2-4A78-96BE-3E5E3011C6A6}"/>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13</a:t>
            </a:r>
            <a:endParaRPr lang="en-GB" altLang="en-US" sz="2400" b="1">
              <a:solidFill>
                <a:schemeClr val="bg1"/>
              </a:solidFill>
              <a:cs typeface="Arial" panose="020B0604020202020204" pitchFamily="34" charset="0"/>
            </a:endParaRPr>
          </a:p>
        </p:txBody>
      </p:sp>
      <p:sp>
        <p:nvSpPr>
          <p:cNvPr id="33" name="文字方塊 32">
            <a:extLst>
              <a:ext uri="{FF2B5EF4-FFF2-40B4-BE49-F238E27FC236}">
                <a16:creationId xmlns:a16="http://schemas.microsoft.com/office/drawing/2014/main" id="{BD21FFC8-5196-4D34-BC94-D785A43A5BDE}"/>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12</a:t>
            </a:r>
            <a:endParaRPr lang="en-GB" altLang="en-US" sz="2400" b="1">
              <a:solidFill>
                <a:schemeClr val="bg1"/>
              </a:solidFill>
              <a:cs typeface="Arial" panose="020B0604020202020204" pitchFamily="34" charset="0"/>
            </a:endParaRPr>
          </a:p>
        </p:txBody>
      </p:sp>
      <p:sp>
        <p:nvSpPr>
          <p:cNvPr id="34" name="文字方塊 33">
            <a:extLst>
              <a:ext uri="{FF2B5EF4-FFF2-40B4-BE49-F238E27FC236}">
                <a16:creationId xmlns:a16="http://schemas.microsoft.com/office/drawing/2014/main" id="{35C9B11B-9A0B-4E7A-8E9B-BEA374C2F8CC}"/>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11</a:t>
            </a:r>
            <a:endParaRPr lang="en-GB" altLang="en-US" sz="2400" b="1">
              <a:solidFill>
                <a:schemeClr val="bg1"/>
              </a:solidFill>
              <a:cs typeface="Arial" panose="020B0604020202020204" pitchFamily="34" charset="0"/>
            </a:endParaRPr>
          </a:p>
        </p:txBody>
      </p:sp>
      <p:sp>
        <p:nvSpPr>
          <p:cNvPr id="35" name="文字方塊 34">
            <a:extLst>
              <a:ext uri="{FF2B5EF4-FFF2-40B4-BE49-F238E27FC236}">
                <a16:creationId xmlns:a16="http://schemas.microsoft.com/office/drawing/2014/main" id="{24656DBC-8FC2-4810-8DA7-8F7DA748BE1E}"/>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10</a:t>
            </a:r>
            <a:endParaRPr lang="en-GB" altLang="en-US" sz="2400" b="1">
              <a:solidFill>
                <a:schemeClr val="bg1"/>
              </a:solidFill>
              <a:cs typeface="Arial" panose="020B0604020202020204" pitchFamily="34" charset="0"/>
            </a:endParaRPr>
          </a:p>
        </p:txBody>
      </p:sp>
      <p:sp>
        <p:nvSpPr>
          <p:cNvPr id="36" name="文字方塊 35">
            <a:extLst>
              <a:ext uri="{FF2B5EF4-FFF2-40B4-BE49-F238E27FC236}">
                <a16:creationId xmlns:a16="http://schemas.microsoft.com/office/drawing/2014/main" id="{71DA6905-FB9A-4EBE-93F8-DD6F6FAB8079}"/>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9</a:t>
            </a:r>
            <a:endParaRPr lang="en-GB" altLang="en-US" sz="2400" b="1">
              <a:solidFill>
                <a:schemeClr val="bg1"/>
              </a:solidFill>
              <a:cs typeface="Arial" panose="020B0604020202020204" pitchFamily="34" charset="0"/>
            </a:endParaRPr>
          </a:p>
        </p:txBody>
      </p:sp>
      <p:sp>
        <p:nvSpPr>
          <p:cNvPr id="48" name="文字方塊 47">
            <a:extLst>
              <a:ext uri="{FF2B5EF4-FFF2-40B4-BE49-F238E27FC236}">
                <a16:creationId xmlns:a16="http://schemas.microsoft.com/office/drawing/2014/main" id="{BAAA2B7B-7DC1-464F-A6FD-A4840AF69B09}"/>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8</a:t>
            </a:r>
            <a:endParaRPr lang="en-GB" altLang="en-US" sz="2400" b="1">
              <a:solidFill>
                <a:schemeClr val="bg1"/>
              </a:solidFill>
              <a:cs typeface="Arial" panose="020B0604020202020204" pitchFamily="34" charset="0"/>
            </a:endParaRPr>
          </a:p>
        </p:txBody>
      </p:sp>
      <p:sp>
        <p:nvSpPr>
          <p:cNvPr id="49" name="文字方塊 48">
            <a:extLst>
              <a:ext uri="{FF2B5EF4-FFF2-40B4-BE49-F238E27FC236}">
                <a16:creationId xmlns:a16="http://schemas.microsoft.com/office/drawing/2014/main" id="{10102178-77ED-4C21-A391-3CADF1CC0197}"/>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7</a:t>
            </a:r>
            <a:endParaRPr lang="en-GB" altLang="en-US" sz="2400" b="1">
              <a:solidFill>
                <a:schemeClr val="bg1"/>
              </a:solidFill>
              <a:cs typeface="Arial" panose="020B0604020202020204" pitchFamily="34" charset="0"/>
            </a:endParaRPr>
          </a:p>
        </p:txBody>
      </p:sp>
      <p:sp>
        <p:nvSpPr>
          <p:cNvPr id="50" name="文字方塊 49">
            <a:extLst>
              <a:ext uri="{FF2B5EF4-FFF2-40B4-BE49-F238E27FC236}">
                <a16:creationId xmlns:a16="http://schemas.microsoft.com/office/drawing/2014/main" id="{8C441E3C-E7FB-4EF9-B8EC-A6FC72C05545}"/>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6</a:t>
            </a:r>
            <a:endParaRPr lang="en-GB" altLang="en-US" sz="2400" b="1">
              <a:solidFill>
                <a:schemeClr val="bg1"/>
              </a:solidFill>
              <a:cs typeface="Arial" panose="020B0604020202020204" pitchFamily="34" charset="0"/>
            </a:endParaRPr>
          </a:p>
        </p:txBody>
      </p:sp>
      <p:sp>
        <p:nvSpPr>
          <p:cNvPr id="51" name="文字方塊 50">
            <a:extLst>
              <a:ext uri="{FF2B5EF4-FFF2-40B4-BE49-F238E27FC236}">
                <a16:creationId xmlns:a16="http://schemas.microsoft.com/office/drawing/2014/main" id="{66072AEC-11B5-4388-BF5A-C4B8C94FEF1A}"/>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5</a:t>
            </a:r>
            <a:endParaRPr lang="en-GB" altLang="en-US" sz="2400" b="1">
              <a:solidFill>
                <a:schemeClr val="bg1"/>
              </a:solidFill>
              <a:cs typeface="Arial" panose="020B0604020202020204" pitchFamily="34" charset="0"/>
            </a:endParaRPr>
          </a:p>
        </p:txBody>
      </p:sp>
      <p:sp>
        <p:nvSpPr>
          <p:cNvPr id="52" name="文字方塊 51">
            <a:extLst>
              <a:ext uri="{FF2B5EF4-FFF2-40B4-BE49-F238E27FC236}">
                <a16:creationId xmlns:a16="http://schemas.microsoft.com/office/drawing/2014/main" id="{2AD053AC-E8B8-4EA6-9DA3-9A000049B131}"/>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4</a:t>
            </a:r>
            <a:endParaRPr lang="en-GB" altLang="en-US" sz="2400" b="1">
              <a:solidFill>
                <a:schemeClr val="bg1"/>
              </a:solidFill>
              <a:cs typeface="Arial" panose="020B0604020202020204" pitchFamily="34" charset="0"/>
            </a:endParaRPr>
          </a:p>
        </p:txBody>
      </p:sp>
      <p:sp>
        <p:nvSpPr>
          <p:cNvPr id="53" name="文字方塊 52">
            <a:extLst>
              <a:ext uri="{FF2B5EF4-FFF2-40B4-BE49-F238E27FC236}">
                <a16:creationId xmlns:a16="http://schemas.microsoft.com/office/drawing/2014/main" id="{28B1C2F9-A329-4F18-86A4-91178B6F8244}"/>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3</a:t>
            </a:r>
            <a:endParaRPr lang="en-GB" altLang="en-US" sz="2400" b="1">
              <a:solidFill>
                <a:srgbClr val="FFFF00"/>
              </a:solidFill>
              <a:cs typeface="Arial" panose="020B0604020202020204" pitchFamily="34" charset="0"/>
            </a:endParaRPr>
          </a:p>
        </p:txBody>
      </p:sp>
      <p:sp>
        <p:nvSpPr>
          <p:cNvPr id="54" name="文字方塊 53">
            <a:extLst>
              <a:ext uri="{FF2B5EF4-FFF2-40B4-BE49-F238E27FC236}">
                <a16:creationId xmlns:a16="http://schemas.microsoft.com/office/drawing/2014/main" id="{932876EC-E7BB-45B6-B9B6-1AD2C0A3168A}"/>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2</a:t>
            </a:r>
            <a:endParaRPr lang="en-GB" altLang="en-US" sz="2400" b="1">
              <a:solidFill>
                <a:srgbClr val="FFFF00"/>
              </a:solidFill>
              <a:cs typeface="Arial" panose="020B0604020202020204" pitchFamily="34" charset="0"/>
            </a:endParaRPr>
          </a:p>
        </p:txBody>
      </p:sp>
      <p:sp>
        <p:nvSpPr>
          <p:cNvPr id="55" name="文字方塊 54">
            <a:extLst>
              <a:ext uri="{FF2B5EF4-FFF2-40B4-BE49-F238E27FC236}">
                <a16:creationId xmlns:a16="http://schemas.microsoft.com/office/drawing/2014/main" id="{ABFBB97E-0EBA-4A01-AC0E-1C490FB90221}"/>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1</a:t>
            </a:r>
            <a:endParaRPr lang="en-GB" altLang="en-US" sz="2400" b="1">
              <a:solidFill>
                <a:srgbClr val="FFFF00"/>
              </a:solidFill>
              <a:cs typeface="Arial" panose="020B0604020202020204" pitchFamily="34" charset="0"/>
            </a:endParaRPr>
          </a:p>
        </p:txBody>
      </p:sp>
      <p:sp>
        <p:nvSpPr>
          <p:cNvPr id="56" name="文字方塊 55">
            <a:extLst>
              <a:ext uri="{FF2B5EF4-FFF2-40B4-BE49-F238E27FC236}">
                <a16:creationId xmlns:a16="http://schemas.microsoft.com/office/drawing/2014/main" id="{868E2BF8-CB6E-4353-AEE2-AF564A457F97}"/>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0000"/>
                </a:solidFill>
                <a:cs typeface="Arial" panose="020B0604020202020204" pitchFamily="34" charset="0"/>
              </a:rPr>
              <a:t>0</a:t>
            </a:r>
            <a:endParaRPr lang="en-GB" altLang="en-US" sz="2400" b="1">
              <a:solidFill>
                <a:srgbClr val="FF0000"/>
              </a:solidFill>
              <a:cs typeface="Arial" panose="020B0604020202020204" pitchFamily="34" charset="0"/>
            </a:endParaRPr>
          </a:p>
        </p:txBody>
      </p:sp>
      <p:pic>
        <p:nvPicPr>
          <p:cNvPr id="58" name="time1455.wav">
            <a:hlinkClick r:id="" action="ppaction://media"/>
            <a:extLst>
              <a:ext uri="{FF2B5EF4-FFF2-40B4-BE49-F238E27FC236}">
                <a16:creationId xmlns:a16="http://schemas.microsoft.com/office/drawing/2014/main" id="{D76A99AB-3532-4674-8CEA-B7C5491AA4AD}"/>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639300" y="419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3" name="Picture 18" descr="C:\Users\utangv2\Desktop\Dynamic Classroom\Q2.jpg">
            <a:extLst>
              <a:ext uri="{FF2B5EF4-FFF2-40B4-BE49-F238E27FC236}">
                <a16:creationId xmlns:a16="http://schemas.microsoft.com/office/drawing/2014/main" id="{84475B31-76C3-4198-B2E0-6C268B71EF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4175" y="3540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994" name="群組 56">
            <a:extLst>
              <a:ext uri="{FF2B5EF4-FFF2-40B4-BE49-F238E27FC236}">
                <a16:creationId xmlns:a16="http://schemas.microsoft.com/office/drawing/2014/main" id="{9DAF8F55-F866-4060-A46D-AB05BE825C6E}"/>
              </a:ext>
            </a:extLst>
          </p:cNvPr>
          <p:cNvGrpSpPr>
            <a:grpSpLocks/>
          </p:cNvGrpSpPr>
          <p:nvPr/>
        </p:nvGrpSpPr>
        <p:grpSpPr bwMode="auto">
          <a:xfrm>
            <a:off x="1052513" y="1589088"/>
            <a:ext cx="838200" cy="709612"/>
            <a:chOff x="3435171" y="2987039"/>
            <a:chExt cx="838200" cy="708661"/>
          </a:xfrm>
        </p:grpSpPr>
        <p:sp>
          <p:nvSpPr>
            <p:cNvPr id="83" name="橢圓 82">
              <a:extLst>
                <a:ext uri="{FF2B5EF4-FFF2-40B4-BE49-F238E27FC236}">
                  <a16:creationId xmlns:a16="http://schemas.microsoft.com/office/drawing/2014/main" id="{637F234D-124A-4949-AD0A-79336E919175}"/>
                </a:ext>
              </a:extLst>
            </p:cNvPr>
            <p:cNvSpPr/>
            <p:nvPr/>
          </p:nvSpPr>
          <p:spPr>
            <a:xfrm>
              <a:off x="3435171" y="2997199"/>
              <a:ext cx="717729" cy="698501"/>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4007" name="文字方塊 83">
              <a:extLst>
                <a:ext uri="{FF2B5EF4-FFF2-40B4-BE49-F238E27FC236}">
                  <a16:creationId xmlns:a16="http://schemas.microsoft.com/office/drawing/2014/main" id="{CE151D49-3183-49A0-9468-AC081E4DD268}"/>
                </a:ext>
              </a:extLst>
            </p:cNvPr>
            <p:cNvSpPr txBox="1">
              <a:spLocks noChangeArrowheads="1"/>
            </p:cNvSpPr>
            <p:nvPr/>
          </p:nvSpPr>
          <p:spPr bwMode="auto">
            <a:xfrm>
              <a:off x="3541851" y="2987039"/>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A</a:t>
              </a:r>
              <a:endParaRPr lang="en-GB" altLang="en-US" sz="4000" b="1">
                <a:solidFill>
                  <a:schemeClr val="bg1"/>
                </a:solidFill>
                <a:cs typeface="Arial" panose="020B0604020202020204" pitchFamily="34" charset="0"/>
              </a:endParaRPr>
            </a:p>
          </p:txBody>
        </p:sp>
      </p:grpSp>
      <p:grpSp>
        <p:nvGrpSpPr>
          <p:cNvPr id="83995" name="群組 84">
            <a:extLst>
              <a:ext uri="{FF2B5EF4-FFF2-40B4-BE49-F238E27FC236}">
                <a16:creationId xmlns:a16="http://schemas.microsoft.com/office/drawing/2014/main" id="{A0DFBB76-CBE1-4255-94E2-D018771A257F}"/>
              </a:ext>
            </a:extLst>
          </p:cNvPr>
          <p:cNvGrpSpPr>
            <a:grpSpLocks/>
          </p:cNvGrpSpPr>
          <p:nvPr/>
        </p:nvGrpSpPr>
        <p:grpSpPr bwMode="auto">
          <a:xfrm>
            <a:off x="1052513" y="3276600"/>
            <a:ext cx="815975" cy="708025"/>
            <a:chOff x="3435171" y="2997199"/>
            <a:chExt cx="816934" cy="708359"/>
          </a:xfrm>
        </p:grpSpPr>
        <p:sp>
          <p:nvSpPr>
            <p:cNvPr id="86" name="橢圓 85">
              <a:extLst>
                <a:ext uri="{FF2B5EF4-FFF2-40B4-BE49-F238E27FC236}">
                  <a16:creationId xmlns:a16="http://schemas.microsoft.com/office/drawing/2014/main" id="{16200AD0-1316-4354-B0D8-C874FCC357BF}"/>
                </a:ext>
              </a:extLst>
            </p:cNvPr>
            <p:cNvSpPr/>
            <p:nvPr/>
          </p:nvSpPr>
          <p:spPr>
            <a:xfrm>
              <a:off x="3435171" y="2997199"/>
              <a:ext cx="717729" cy="698501"/>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4003" name="文字方塊 86">
              <a:extLst>
                <a:ext uri="{FF2B5EF4-FFF2-40B4-BE49-F238E27FC236}">
                  <a16:creationId xmlns:a16="http://schemas.microsoft.com/office/drawing/2014/main" id="{A817C45A-4C19-47F3-AB3E-9A9CD395F5A3}"/>
                </a:ext>
              </a:extLst>
            </p:cNvPr>
            <p:cNvSpPr txBox="1">
              <a:spLocks noChangeArrowheads="1"/>
            </p:cNvSpPr>
            <p:nvPr/>
          </p:nvSpPr>
          <p:spPr bwMode="auto">
            <a:xfrm>
              <a:off x="3520585" y="2997672"/>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B</a:t>
              </a:r>
              <a:endParaRPr lang="en-GB" altLang="en-US" sz="4000" b="1">
                <a:solidFill>
                  <a:schemeClr val="bg1"/>
                </a:solidFill>
                <a:cs typeface="Arial" panose="020B0604020202020204" pitchFamily="34" charset="0"/>
              </a:endParaRPr>
            </a:p>
          </p:txBody>
        </p:sp>
      </p:grpSp>
      <p:sp>
        <p:nvSpPr>
          <p:cNvPr id="83996" name="文字方塊 8">
            <a:extLst>
              <a:ext uri="{FF2B5EF4-FFF2-40B4-BE49-F238E27FC236}">
                <a16:creationId xmlns:a16="http://schemas.microsoft.com/office/drawing/2014/main" id="{BAEB6AA0-E1F3-447E-87A0-271A38554539}"/>
              </a:ext>
            </a:extLst>
          </p:cNvPr>
          <p:cNvSpPr txBox="1">
            <a:spLocks noChangeArrowheads="1"/>
          </p:cNvSpPr>
          <p:nvPr/>
        </p:nvSpPr>
        <p:spPr bwMode="auto">
          <a:xfrm>
            <a:off x="1919288" y="1663700"/>
            <a:ext cx="62261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If plants don’t get enough water, they die.</a:t>
            </a:r>
            <a:endParaRPr lang="en-US" altLang="en-US" sz="4000">
              <a:solidFill>
                <a:schemeClr val="tx2"/>
              </a:solidFill>
              <a:cs typeface="Arial" panose="020B0604020202020204" pitchFamily="34" charset="0"/>
            </a:endParaRPr>
          </a:p>
        </p:txBody>
      </p:sp>
      <p:sp>
        <p:nvSpPr>
          <p:cNvPr id="83997" name="文字方塊 8">
            <a:extLst>
              <a:ext uri="{FF2B5EF4-FFF2-40B4-BE49-F238E27FC236}">
                <a16:creationId xmlns:a16="http://schemas.microsoft.com/office/drawing/2014/main" id="{9E03390A-E222-4007-A966-736F994F23FE}"/>
              </a:ext>
            </a:extLst>
          </p:cNvPr>
          <p:cNvSpPr txBox="1">
            <a:spLocks noChangeArrowheads="1"/>
          </p:cNvSpPr>
          <p:nvPr/>
        </p:nvSpPr>
        <p:spPr bwMode="auto">
          <a:xfrm>
            <a:off x="1919288" y="3340100"/>
            <a:ext cx="646906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 would let my students wear jeans to school if I were a school principal. </a:t>
            </a:r>
            <a:endParaRPr lang="en-US" altLang="en-US" sz="4000">
              <a:solidFill>
                <a:schemeClr val="tx2"/>
              </a:solidFill>
              <a:cs typeface="Arial" panose="020B0604020202020204" pitchFamily="34" charset="0"/>
            </a:endParaRPr>
          </a:p>
        </p:txBody>
      </p:sp>
      <p:sp>
        <p:nvSpPr>
          <p:cNvPr id="92" name="動作按鈕: 自訂 91">
            <a:hlinkClick r:id="rId7" action="ppaction://hlinksldjump" highlightClick="1"/>
            <a:extLst>
              <a:ext uri="{FF2B5EF4-FFF2-40B4-BE49-F238E27FC236}">
                <a16:creationId xmlns:a16="http://schemas.microsoft.com/office/drawing/2014/main" id="{DC798AB7-E8DC-491B-9BB6-2AC5D94A9C48}"/>
              </a:ext>
            </a:extLst>
          </p:cNvPr>
          <p:cNvSpPr/>
          <p:nvPr/>
        </p:nvSpPr>
        <p:spPr>
          <a:xfrm>
            <a:off x="855663" y="1485900"/>
            <a:ext cx="1079500"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93" name="動作按鈕: 自訂 92">
            <a:hlinkClick r:id="rId8" action="ppaction://hlinksldjump" highlightClick="1"/>
            <a:extLst>
              <a:ext uri="{FF2B5EF4-FFF2-40B4-BE49-F238E27FC236}">
                <a16:creationId xmlns:a16="http://schemas.microsoft.com/office/drawing/2014/main" id="{3E10EB80-8F6C-4007-B0EB-385737841FCA}"/>
              </a:ext>
            </a:extLst>
          </p:cNvPr>
          <p:cNvSpPr/>
          <p:nvPr/>
        </p:nvSpPr>
        <p:spPr>
          <a:xfrm>
            <a:off x="931863" y="3182938"/>
            <a:ext cx="1003300" cy="9271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925" fill="hold"/>
                                        <p:tgtEl>
                                          <p:spTgt spid="58"/>
                                        </p:tgtEl>
                                      </p:cBhvr>
                                    </p:cmd>
                                  </p:childTnLst>
                                </p:cTn>
                              </p:par>
                              <p:par>
                                <p:cTn id="7" presetID="1" presetClass="exit" presetSubtype="0" fill="hold" grpId="0" nodeType="withEffect">
                                  <p:stCondLst>
                                    <p:cond delay="1000"/>
                                  </p:stCondLst>
                                  <p:childTnLst>
                                    <p:set>
                                      <p:cBhvr>
                                        <p:cTn id="8" dur="1" fill="hold">
                                          <p:stCondLst>
                                            <p:cond delay="0"/>
                                          </p:stCondLst>
                                        </p:cTn>
                                        <p:tgtEl>
                                          <p:spTgt spid="24"/>
                                        </p:tgtEl>
                                        <p:attrNameLst>
                                          <p:attrName>style.visibility</p:attrName>
                                        </p:attrNameLst>
                                      </p:cBhvr>
                                      <p:to>
                                        <p:strVal val="hidden"/>
                                      </p:to>
                                    </p:set>
                                  </p:childTnLst>
                                </p:cTn>
                              </p:par>
                              <p:par>
                                <p:cTn id="9" presetID="1" presetClass="entr" presetSubtype="0" fill="hold" grpId="0" nodeType="withEffect">
                                  <p:stCondLst>
                                    <p:cond delay="100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xit" presetSubtype="0" fill="hold" grpId="1" nodeType="withEffect">
                                  <p:stCondLst>
                                    <p:cond delay="2000"/>
                                  </p:stCondLst>
                                  <p:childTnLst>
                                    <p:set>
                                      <p:cBhvr>
                                        <p:cTn id="12" dur="1" fill="hold">
                                          <p:stCondLst>
                                            <p:cond delay="0"/>
                                          </p:stCondLst>
                                        </p:cTn>
                                        <p:tgtEl>
                                          <p:spTgt spid="25"/>
                                        </p:tgtEl>
                                        <p:attrNameLst>
                                          <p:attrName>style.visibility</p:attrName>
                                        </p:attrNameLst>
                                      </p:cBhvr>
                                      <p:to>
                                        <p:strVal val="hidden"/>
                                      </p:to>
                                    </p:set>
                                  </p:childTnLst>
                                </p:cTn>
                              </p:par>
                              <p:par>
                                <p:cTn id="13" presetID="1" presetClass="entr" presetSubtype="0" fill="hold" grpId="0" nodeType="withEffect">
                                  <p:stCondLst>
                                    <p:cond delay="200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xit" presetSubtype="0" fill="hold" grpId="1" nodeType="withEffect">
                                  <p:stCondLst>
                                    <p:cond delay="300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ntr" presetSubtype="0" fill="hold" grpId="0" nodeType="withEffect">
                                  <p:stCondLst>
                                    <p:cond delay="300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xit" presetSubtype="0" fill="hold" grpId="1" nodeType="withEffect">
                                  <p:stCondLst>
                                    <p:cond delay="400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ntr" presetSubtype="0" fill="hold" grpId="0" nodeType="withEffect">
                                  <p:stCondLst>
                                    <p:cond delay="400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xit" presetSubtype="0" fill="hold" grpId="1" nodeType="withEffect">
                                  <p:stCondLst>
                                    <p:cond delay="500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ntr" presetSubtype="0" fill="hold" grpId="0" nodeType="withEffect">
                                  <p:stCondLst>
                                    <p:cond delay="500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xit" presetSubtype="0" fill="hold" grpId="1" nodeType="withEffect">
                                  <p:stCondLst>
                                    <p:cond delay="600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ntr" presetSubtype="0" fill="hold" grpId="0" nodeType="withEffect">
                                  <p:stCondLst>
                                    <p:cond delay="600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xit" presetSubtype="0" fill="hold" grpId="1" nodeType="withEffect">
                                  <p:stCondLst>
                                    <p:cond delay="7000"/>
                                  </p:stCondLst>
                                  <p:childTnLst>
                                    <p:set>
                                      <p:cBhvr>
                                        <p:cTn id="32" dur="1" fill="hold">
                                          <p:stCondLst>
                                            <p:cond delay="0"/>
                                          </p:stCondLst>
                                        </p:cTn>
                                        <p:tgtEl>
                                          <p:spTgt spid="30"/>
                                        </p:tgtEl>
                                        <p:attrNameLst>
                                          <p:attrName>style.visibility</p:attrName>
                                        </p:attrNameLst>
                                      </p:cBhvr>
                                      <p:to>
                                        <p:strVal val="hidden"/>
                                      </p:to>
                                    </p:set>
                                  </p:childTnLst>
                                </p:cTn>
                              </p:par>
                              <p:par>
                                <p:cTn id="33" presetID="1" presetClass="entr" presetSubtype="0" fill="hold" grpId="0" nodeType="withEffect">
                                  <p:stCondLst>
                                    <p:cond delay="700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xit" presetSubtype="0" fill="hold" grpId="1" nodeType="withEffect">
                                  <p:stCondLst>
                                    <p:cond delay="8000"/>
                                  </p:stCondLst>
                                  <p:childTnLst>
                                    <p:set>
                                      <p:cBhvr>
                                        <p:cTn id="36" dur="1" fill="hold">
                                          <p:stCondLst>
                                            <p:cond delay="0"/>
                                          </p:stCondLst>
                                        </p:cTn>
                                        <p:tgtEl>
                                          <p:spTgt spid="31"/>
                                        </p:tgtEl>
                                        <p:attrNameLst>
                                          <p:attrName>style.visibility</p:attrName>
                                        </p:attrNameLst>
                                      </p:cBhvr>
                                      <p:to>
                                        <p:strVal val="hidden"/>
                                      </p:to>
                                    </p:set>
                                  </p:childTnLst>
                                </p:cTn>
                              </p:par>
                              <p:par>
                                <p:cTn id="37" presetID="1" presetClass="entr" presetSubtype="0" fill="hold" grpId="0" nodeType="withEffect">
                                  <p:stCondLst>
                                    <p:cond delay="800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xit" presetSubtype="0" fill="hold" grpId="1" nodeType="withEffect">
                                  <p:stCondLst>
                                    <p:cond delay="9000"/>
                                  </p:stCondLst>
                                  <p:childTnLst>
                                    <p:set>
                                      <p:cBhvr>
                                        <p:cTn id="40" dur="1" fill="hold">
                                          <p:stCondLst>
                                            <p:cond delay="0"/>
                                          </p:stCondLst>
                                        </p:cTn>
                                        <p:tgtEl>
                                          <p:spTgt spid="33"/>
                                        </p:tgtEl>
                                        <p:attrNameLst>
                                          <p:attrName>style.visibility</p:attrName>
                                        </p:attrNameLst>
                                      </p:cBhvr>
                                      <p:to>
                                        <p:strVal val="hidden"/>
                                      </p:to>
                                    </p:set>
                                  </p:childTnLst>
                                </p:cTn>
                              </p:par>
                              <p:par>
                                <p:cTn id="41" presetID="1" presetClass="entr" presetSubtype="0" fill="hold" grpId="0" nodeType="withEffect">
                                  <p:stCondLst>
                                    <p:cond delay="900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xit" presetSubtype="0" fill="hold" grpId="1" nodeType="withEffect">
                                  <p:stCondLst>
                                    <p:cond delay="10000"/>
                                  </p:stCondLst>
                                  <p:childTnLst>
                                    <p:set>
                                      <p:cBhvr>
                                        <p:cTn id="44" dur="1" fill="hold">
                                          <p:stCondLst>
                                            <p:cond delay="0"/>
                                          </p:stCondLst>
                                        </p:cTn>
                                        <p:tgtEl>
                                          <p:spTgt spid="34"/>
                                        </p:tgtEl>
                                        <p:attrNameLst>
                                          <p:attrName>style.visibility</p:attrName>
                                        </p:attrNameLst>
                                      </p:cBhvr>
                                      <p:to>
                                        <p:strVal val="hidden"/>
                                      </p:to>
                                    </p:set>
                                  </p:childTnLst>
                                </p:cTn>
                              </p:par>
                              <p:par>
                                <p:cTn id="45" presetID="1" presetClass="entr" presetSubtype="0" fill="hold" grpId="0" nodeType="withEffect">
                                  <p:stCondLst>
                                    <p:cond delay="1000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xit" presetSubtype="0" fill="hold" grpId="1" nodeType="withEffect">
                                  <p:stCondLst>
                                    <p:cond delay="11000"/>
                                  </p:stCondLst>
                                  <p:childTnLst>
                                    <p:set>
                                      <p:cBhvr>
                                        <p:cTn id="48" dur="1" fill="hold">
                                          <p:stCondLst>
                                            <p:cond delay="0"/>
                                          </p:stCondLst>
                                        </p:cTn>
                                        <p:tgtEl>
                                          <p:spTgt spid="35"/>
                                        </p:tgtEl>
                                        <p:attrNameLst>
                                          <p:attrName>style.visibility</p:attrName>
                                        </p:attrNameLst>
                                      </p:cBhvr>
                                      <p:to>
                                        <p:strVal val="hidden"/>
                                      </p:to>
                                    </p:set>
                                  </p:childTnLst>
                                </p:cTn>
                              </p:par>
                              <p:par>
                                <p:cTn id="49" presetID="1" presetClass="entr" presetSubtype="0" fill="hold" grpId="0" nodeType="withEffect">
                                  <p:stCondLst>
                                    <p:cond delay="1100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xit" presetSubtype="0" fill="hold" grpId="1" nodeType="withEffect">
                                  <p:stCondLst>
                                    <p:cond delay="12000"/>
                                  </p:stCondLst>
                                  <p:childTnLst>
                                    <p:set>
                                      <p:cBhvr>
                                        <p:cTn id="52" dur="1" fill="hold">
                                          <p:stCondLst>
                                            <p:cond delay="0"/>
                                          </p:stCondLst>
                                        </p:cTn>
                                        <p:tgtEl>
                                          <p:spTgt spid="36"/>
                                        </p:tgtEl>
                                        <p:attrNameLst>
                                          <p:attrName>style.visibility</p:attrName>
                                        </p:attrNameLst>
                                      </p:cBhvr>
                                      <p:to>
                                        <p:strVal val="hidden"/>
                                      </p:to>
                                    </p:set>
                                  </p:childTnLst>
                                </p:cTn>
                              </p:par>
                              <p:par>
                                <p:cTn id="53" presetID="1" presetClass="entr" presetSubtype="0" fill="hold" grpId="0" nodeType="withEffect">
                                  <p:stCondLst>
                                    <p:cond delay="1200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xit" presetSubtype="0" fill="hold" grpId="1" nodeType="withEffect">
                                  <p:stCondLst>
                                    <p:cond delay="13000"/>
                                  </p:stCondLst>
                                  <p:childTnLst>
                                    <p:set>
                                      <p:cBhvr>
                                        <p:cTn id="56" dur="1" fill="hold">
                                          <p:stCondLst>
                                            <p:cond delay="0"/>
                                          </p:stCondLst>
                                        </p:cTn>
                                        <p:tgtEl>
                                          <p:spTgt spid="48"/>
                                        </p:tgtEl>
                                        <p:attrNameLst>
                                          <p:attrName>style.visibility</p:attrName>
                                        </p:attrNameLst>
                                      </p:cBhvr>
                                      <p:to>
                                        <p:strVal val="hidden"/>
                                      </p:to>
                                    </p:set>
                                  </p:childTnLst>
                                </p:cTn>
                              </p:par>
                              <p:par>
                                <p:cTn id="57" presetID="1" presetClass="entr" presetSubtype="0" fill="hold" grpId="0" nodeType="withEffect">
                                  <p:stCondLst>
                                    <p:cond delay="13000"/>
                                  </p:stCondLst>
                                  <p:childTnLst>
                                    <p:set>
                                      <p:cBhvr>
                                        <p:cTn id="58" dur="1" fill="hold">
                                          <p:stCondLst>
                                            <p:cond delay="0"/>
                                          </p:stCondLst>
                                        </p:cTn>
                                        <p:tgtEl>
                                          <p:spTgt spid="49"/>
                                        </p:tgtEl>
                                        <p:attrNameLst>
                                          <p:attrName>style.visibility</p:attrName>
                                        </p:attrNameLst>
                                      </p:cBhvr>
                                      <p:to>
                                        <p:strVal val="visible"/>
                                      </p:to>
                                    </p:set>
                                  </p:childTnLst>
                                </p:cTn>
                              </p:par>
                              <p:par>
                                <p:cTn id="59" presetID="1" presetClass="exit" presetSubtype="0" fill="hold" grpId="1" nodeType="withEffect">
                                  <p:stCondLst>
                                    <p:cond delay="14000"/>
                                  </p:stCondLst>
                                  <p:childTnLst>
                                    <p:set>
                                      <p:cBhvr>
                                        <p:cTn id="60" dur="1" fill="hold">
                                          <p:stCondLst>
                                            <p:cond delay="0"/>
                                          </p:stCondLst>
                                        </p:cTn>
                                        <p:tgtEl>
                                          <p:spTgt spid="49"/>
                                        </p:tgtEl>
                                        <p:attrNameLst>
                                          <p:attrName>style.visibility</p:attrName>
                                        </p:attrNameLst>
                                      </p:cBhvr>
                                      <p:to>
                                        <p:strVal val="hidden"/>
                                      </p:to>
                                    </p:set>
                                  </p:childTnLst>
                                </p:cTn>
                              </p:par>
                              <p:par>
                                <p:cTn id="61" presetID="1" presetClass="entr" presetSubtype="0" fill="hold" grpId="0" nodeType="withEffect">
                                  <p:stCondLst>
                                    <p:cond delay="1400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xit" presetSubtype="0" fill="hold" grpId="1" nodeType="withEffect">
                                  <p:stCondLst>
                                    <p:cond delay="15000"/>
                                  </p:stCondLst>
                                  <p:childTnLst>
                                    <p:set>
                                      <p:cBhvr>
                                        <p:cTn id="64" dur="1" fill="hold">
                                          <p:stCondLst>
                                            <p:cond delay="0"/>
                                          </p:stCondLst>
                                        </p:cTn>
                                        <p:tgtEl>
                                          <p:spTgt spid="50"/>
                                        </p:tgtEl>
                                        <p:attrNameLst>
                                          <p:attrName>style.visibility</p:attrName>
                                        </p:attrNameLst>
                                      </p:cBhvr>
                                      <p:to>
                                        <p:strVal val="hidden"/>
                                      </p:to>
                                    </p:set>
                                  </p:childTnLst>
                                </p:cTn>
                              </p:par>
                              <p:par>
                                <p:cTn id="65" presetID="1" presetClass="entr" presetSubtype="0" fill="hold" grpId="0" nodeType="withEffect">
                                  <p:stCondLst>
                                    <p:cond delay="1500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xit" presetSubtype="0" fill="hold" grpId="1" nodeType="withEffect">
                                  <p:stCondLst>
                                    <p:cond delay="16000"/>
                                  </p:stCondLst>
                                  <p:childTnLst>
                                    <p:set>
                                      <p:cBhvr>
                                        <p:cTn id="68" dur="1" fill="hold">
                                          <p:stCondLst>
                                            <p:cond delay="0"/>
                                          </p:stCondLst>
                                        </p:cTn>
                                        <p:tgtEl>
                                          <p:spTgt spid="51"/>
                                        </p:tgtEl>
                                        <p:attrNameLst>
                                          <p:attrName>style.visibility</p:attrName>
                                        </p:attrNameLst>
                                      </p:cBhvr>
                                      <p:to>
                                        <p:strVal val="hidden"/>
                                      </p:to>
                                    </p:set>
                                  </p:childTnLst>
                                </p:cTn>
                              </p:par>
                              <p:par>
                                <p:cTn id="69" presetID="1" presetClass="entr" presetSubtype="0" fill="hold" grpId="0" nodeType="withEffect">
                                  <p:stCondLst>
                                    <p:cond delay="1600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xit" presetSubtype="0" fill="hold" grpId="1" nodeType="withEffect">
                                  <p:stCondLst>
                                    <p:cond delay="17000"/>
                                  </p:stCondLst>
                                  <p:childTnLst>
                                    <p:set>
                                      <p:cBhvr>
                                        <p:cTn id="72" dur="1" fill="hold">
                                          <p:stCondLst>
                                            <p:cond delay="0"/>
                                          </p:stCondLst>
                                        </p:cTn>
                                        <p:tgtEl>
                                          <p:spTgt spid="52"/>
                                        </p:tgtEl>
                                        <p:attrNameLst>
                                          <p:attrName>style.visibility</p:attrName>
                                        </p:attrNameLst>
                                      </p:cBhvr>
                                      <p:to>
                                        <p:strVal val="hidden"/>
                                      </p:to>
                                    </p:set>
                                  </p:childTnLst>
                                </p:cTn>
                              </p:par>
                              <p:par>
                                <p:cTn id="73" presetID="1" presetClass="entr" presetSubtype="0" fill="hold" grpId="0" nodeType="withEffect">
                                  <p:stCondLst>
                                    <p:cond delay="17000"/>
                                  </p:stCondLst>
                                  <p:childTnLst>
                                    <p:set>
                                      <p:cBhvr>
                                        <p:cTn id="74" dur="1" fill="hold">
                                          <p:stCondLst>
                                            <p:cond delay="0"/>
                                          </p:stCondLst>
                                        </p:cTn>
                                        <p:tgtEl>
                                          <p:spTgt spid="53"/>
                                        </p:tgtEl>
                                        <p:attrNameLst>
                                          <p:attrName>style.visibility</p:attrName>
                                        </p:attrNameLst>
                                      </p:cBhvr>
                                      <p:to>
                                        <p:strVal val="visible"/>
                                      </p:to>
                                    </p:set>
                                  </p:childTnLst>
                                </p:cTn>
                              </p:par>
                              <p:par>
                                <p:cTn id="75" presetID="1" presetClass="exit" presetSubtype="0" fill="hold" grpId="1" nodeType="withEffect">
                                  <p:stCondLst>
                                    <p:cond delay="18000"/>
                                  </p:stCondLst>
                                  <p:childTnLst>
                                    <p:set>
                                      <p:cBhvr>
                                        <p:cTn id="76" dur="1" fill="hold">
                                          <p:stCondLst>
                                            <p:cond delay="0"/>
                                          </p:stCondLst>
                                        </p:cTn>
                                        <p:tgtEl>
                                          <p:spTgt spid="53"/>
                                        </p:tgtEl>
                                        <p:attrNameLst>
                                          <p:attrName>style.visibility</p:attrName>
                                        </p:attrNameLst>
                                      </p:cBhvr>
                                      <p:to>
                                        <p:strVal val="hidden"/>
                                      </p:to>
                                    </p:set>
                                  </p:childTnLst>
                                </p:cTn>
                              </p:par>
                              <p:par>
                                <p:cTn id="77" presetID="1" presetClass="entr" presetSubtype="0" fill="hold" grpId="0" nodeType="withEffect">
                                  <p:stCondLst>
                                    <p:cond delay="1800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xit" presetSubtype="0" fill="hold" grpId="1" nodeType="withEffect">
                                  <p:stCondLst>
                                    <p:cond delay="19000"/>
                                  </p:stCondLst>
                                  <p:childTnLst>
                                    <p:set>
                                      <p:cBhvr>
                                        <p:cTn id="80" dur="1" fill="hold">
                                          <p:stCondLst>
                                            <p:cond delay="0"/>
                                          </p:stCondLst>
                                        </p:cTn>
                                        <p:tgtEl>
                                          <p:spTgt spid="54"/>
                                        </p:tgtEl>
                                        <p:attrNameLst>
                                          <p:attrName>style.visibility</p:attrName>
                                        </p:attrNameLst>
                                      </p:cBhvr>
                                      <p:to>
                                        <p:strVal val="hidden"/>
                                      </p:to>
                                    </p:set>
                                  </p:childTnLst>
                                </p:cTn>
                              </p:par>
                              <p:par>
                                <p:cTn id="81" presetID="1" presetClass="entr" presetSubtype="0" fill="hold" grpId="0" nodeType="withEffect">
                                  <p:stCondLst>
                                    <p:cond delay="19000"/>
                                  </p:stCondLst>
                                  <p:childTnLst>
                                    <p:set>
                                      <p:cBhvr>
                                        <p:cTn id="82" dur="1" fill="hold">
                                          <p:stCondLst>
                                            <p:cond delay="0"/>
                                          </p:stCondLst>
                                        </p:cTn>
                                        <p:tgtEl>
                                          <p:spTgt spid="55"/>
                                        </p:tgtEl>
                                        <p:attrNameLst>
                                          <p:attrName>style.visibility</p:attrName>
                                        </p:attrNameLst>
                                      </p:cBhvr>
                                      <p:to>
                                        <p:strVal val="visible"/>
                                      </p:to>
                                    </p:set>
                                  </p:childTnLst>
                                </p:cTn>
                              </p:par>
                              <p:par>
                                <p:cTn id="83" presetID="1" presetClass="exit" presetSubtype="0" fill="hold" grpId="1" nodeType="withEffect">
                                  <p:stCondLst>
                                    <p:cond delay="20000"/>
                                  </p:stCondLst>
                                  <p:childTnLst>
                                    <p:set>
                                      <p:cBhvr>
                                        <p:cTn id="84" dur="1" fill="hold">
                                          <p:stCondLst>
                                            <p:cond delay="0"/>
                                          </p:stCondLst>
                                        </p:cTn>
                                        <p:tgtEl>
                                          <p:spTgt spid="55"/>
                                        </p:tgtEl>
                                        <p:attrNameLst>
                                          <p:attrName>style.visibility</p:attrName>
                                        </p:attrNameLst>
                                      </p:cBhvr>
                                      <p:to>
                                        <p:strVal val="hidden"/>
                                      </p:to>
                                    </p:set>
                                  </p:childTnLst>
                                </p:cTn>
                              </p:par>
                              <p:par>
                                <p:cTn id="85" presetID="1" presetClass="entr" presetSubtype="0" fill="hold" grpId="0" nodeType="withEffect">
                                  <p:stCondLst>
                                    <p:cond delay="20000"/>
                                  </p:stCondLst>
                                  <p:childTnLst>
                                    <p:set>
                                      <p:cBhvr>
                                        <p:cTn id="8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7" fill="hold" display="0">
                  <p:stCondLst>
                    <p:cond delay="indefinite"/>
                  </p:stCondLst>
                  <p:endCondLst>
                    <p:cond evt="onStopAudio" delay="0">
                      <p:tgtEl>
                        <p:sldTgt/>
                      </p:tgtEl>
                    </p:cond>
                  </p:endCondLst>
                </p:cTn>
                <p:tgtEl>
                  <p:spTgt spid="58"/>
                </p:tgtEl>
              </p:cMediaNode>
            </p:audio>
          </p:childTnLst>
        </p:cTn>
      </p:par>
    </p:tnLst>
    <p:bldLst>
      <p:bldP spid="24" grpId="0"/>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3" grpId="0"/>
      <p:bldP spid="33" grpId="1"/>
      <p:bldP spid="34" grpId="0"/>
      <p:bldP spid="34" grpId="1"/>
      <p:bldP spid="35" grpId="0"/>
      <p:bldP spid="35" grpId="1"/>
      <p:bldP spid="36" grpId="0"/>
      <p:bldP spid="36"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55" grpId="0"/>
      <p:bldP spid="55" grpId="1"/>
      <p:bldP spid="56"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176130" name="群組 32">
            <a:extLst>
              <a:ext uri="{FF2B5EF4-FFF2-40B4-BE49-F238E27FC236}">
                <a16:creationId xmlns:a16="http://schemas.microsoft.com/office/drawing/2014/main" id="{21909FF1-DAC3-4E79-BAC1-53EC78D482A4}"/>
              </a:ext>
            </a:extLst>
          </p:cNvPr>
          <p:cNvGrpSpPr>
            <a:grpSpLocks/>
          </p:cNvGrpSpPr>
          <p:nvPr/>
        </p:nvGrpSpPr>
        <p:grpSpPr bwMode="auto">
          <a:xfrm>
            <a:off x="6013450" y="1347788"/>
            <a:ext cx="552450" cy="522287"/>
            <a:chOff x="4498127" y="1418093"/>
            <a:chExt cx="552340" cy="523220"/>
          </a:xfrm>
        </p:grpSpPr>
        <p:sp>
          <p:nvSpPr>
            <p:cNvPr id="40" name="橢圓 39">
              <a:extLst>
                <a:ext uri="{FF2B5EF4-FFF2-40B4-BE49-F238E27FC236}">
                  <a16:creationId xmlns:a16="http://schemas.microsoft.com/office/drawing/2014/main" id="{FEAADDCF-2024-44ED-B18F-62D392349E2F}"/>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6163" name="文字方塊 40">
              <a:extLst>
                <a:ext uri="{FF2B5EF4-FFF2-40B4-BE49-F238E27FC236}">
                  <a16:creationId xmlns:a16="http://schemas.microsoft.com/office/drawing/2014/main" id="{2FD0CFDC-D925-4363-86AE-9B56871851F3}"/>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sp>
        <p:nvSpPr>
          <p:cNvPr id="176131" name="文字方塊 11">
            <a:extLst>
              <a:ext uri="{FF2B5EF4-FFF2-40B4-BE49-F238E27FC236}">
                <a16:creationId xmlns:a16="http://schemas.microsoft.com/office/drawing/2014/main" id="{B37C64B4-AEAB-46C4-9361-D6A0CE4F86DB}"/>
              </a:ext>
            </a:extLst>
          </p:cNvPr>
          <p:cNvSpPr txBox="1">
            <a:spLocks noChangeArrowheads="1"/>
          </p:cNvSpPr>
          <p:nvPr/>
        </p:nvSpPr>
        <p:spPr bwMode="auto">
          <a:xfrm>
            <a:off x="1203325" y="1558925"/>
            <a:ext cx="6881813"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6800"/>
              </a:lnSpc>
            </a:pPr>
            <a:r>
              <a:rPr lang="en-GB" altLang="en-US" sz="4000">
                <a:solidFill>
                  <a:srgbClr val="003057"/>
                </a:solidFill>
                <a:cs typeface="Arial" panose="020B0604020202020204" pitchFamily="34" charset="0"/>
              </a:rPr>
              <a:t>If I were Sally, I would practice the piano every day.</a:t>
            </a:r>
          </a:p>
        </p:txBody>
      </p:sp>
      <p:grpSp>
        <p:nvGrpSpPr>
          <p:cNvPr id="43" name="群組 42">
            <a:extLst>
              <a:ext uri="{FF2B5EF4-FFF2-40B4-BE49-F238E27FC236}">
                <a16:creationId xmlns:a16="http://schemas.microsoft.com/office/drawing/2014/main" id="{881C7365-08A9-49A8-94B6-5CBDA28671F5}"/>
              </a:ext>
            </a:extLst>
          </p:cNvPr>
          <p:cNvGrpSpPr/>
          <p:nvPr/>
        </p:nvGrpSpPr>
        <p:grpSpPr>
          <a:xfrm>
            <a:off x="2467930" y="4458932"/>
            <a:ext cx="4305600" cy="708661"/>
            <a:chOff x="6473371" y="3317240"/>
            <a:chExt cx="4305600" cy="708661"/>
          </a:xfrm>
          <a:effectLst>
            <a:outerShdw blurRad="50800" dist="38100" dir="2700000" algn="tl" rotWithShape="0">
              <a:prstClr val="black">
                <a:alpha val="40000"/>
              </a:prstClr>
            </a:outerShdw>
          </a:effectLst>
        </p:grpSpPr>
        <p:sp>
          <p:nvSpPr>
            <p:cNvPr id="44" name="圓角矩形 43">
              <a:extLst>
                <a:ext uri="{FF2B5EF4-FFF2-40B4-BE49-F238E27FC236}">
                  <a16:creationId xmlns:a16="http://schemas.microsoft.com/office/drawing/2014/main" id="{2A2512F3-AF33-4FDF-A374-0398A3E7BB2C}"/>
                </a:ext>
              </a:extLst>
            </p:cNvPr>
            <p:cNvSpPr/>
            <p:nvPr/>
          </p:nvSpPr>
          <p:spPr>
            <a:xfrm>
              <a:off x="6473371" y="3327401"/>
              <a:ext cx="43056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5" name="橢圓 44">
              <a:extLst>
                <a:ext uri="{FF2B5EF4-FFF2-40B4-BE49-F238E27FC236}">
                  <a16:creationId xmlns:a16="http://schemas.microsoft.com/office/drawing/2014/main" id="{73E05E5D-590F-4664-9870-AD1FE67BBFCD}"/>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6" name="文字方塊 45">
              <a:extLst>
                <a:ext uri="{FF2B5EF4-FFF2-40B4-BE49-F238E27FC236}">
                  <a16:creationId xmlns:a16="http://schemas.microsoft.com/office/drawing/2014/main" id="{B34B33D6-DA62-4B9E-B3AF-291CFC64F12B}"/>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47" name="文字方塊 46">
              <a:extLst>
                <a:ext uri="{FF2B5EF4-FFF2-40B4-BE49-F238E27FC236}">
                  <a16:creationId xmlns:a16="http://schemas.microsoft.com/office/drawing/2014/main" id="{1258EE38-4EA2-4B43-8361-6161B479E9B5}"/>
                </a:ext>
              </a:extLst>
            </p:cNvPr>
            <p:cNvSpPr txBox="1"/>
            <p:nvPr/>
          </p:nvSpPr>
          <p:spPr>
            <a:xfrm>
              <a:off x="7899392" y="3401422"/>
              <a:ext cx="2422083" cy="584775"/>
            </a:xfrm>
            <a:prstGeom prst="rect">
              <a:avLst/>
            </a:prstGeom>
            <a:noFill/>
          </p:spPr>
          <p:txBody>
            <a:bodyPr>
              <a:spAutoFit/>
            </a:bodyPr>
            <a:lstStyle/>
            <a:p>
              <a:pPr>
                <a:defRPr/>
              </a:pPr>
              <a:r>
                <a:rPr lang="en-US" sz="3200" dirty="0">
                  <a:solidFill>
                    <a:srgbClr val="FFFFFF"/>
                  </a:solidFill>
                </a:rPr>
                <a:t>Clause B</a:t>
              </a:r>
              <a:endParaRPr lang="en-GB" sz="3200" dirty="0">
                <a:solidFill>
                  <a:srgbClr val="FFFFFF"/>
                </a:solidFill>
              </a:endParaRPr>
            </a:p>
          </p:txBody>
        </p:sp>
      </p:grpSp>
      <p:grpSp>
        <p:nvGrpSpPr>
          <p:cNvPr id="48" name="群組 47">
            <a:extLst>
              <a:ext uri="{FF2B5EF4-FFF2-40B4-BE49-F238E27FC236}">
                <a16:creationId xmlns:a16="http://schemas.microsoft.com/office/drawing/2014/main" id="{76374BD8-98AB-42E1-B41A-E38F70DAA525}"/>
              </a:ext>
            </a:extLst>
          </p:cNvPr>
          <p:cNvGrpSpPr/>
          <p:nvPr/>
        </p:nvGrpSpPr>
        <p:grpSpPr>
          <a:xfrm>
            <a:off x="2467930" y="5309832"/>
            <a:ext cx="4452088" cy="708661"/>
            <a:chOff x="6473371" y="3317240"/>
            <a:chExt cx="4452088" cy="708661"/>
          </a:xfrm>
          <a:effectLst>
            <a:outerShdw blurRad="50800" dist="38100" dir="2700000" algn="tl" rotWithShape="0">
              <a:prstClr val="black">
                <a:alpha val="40000"/>
              </a:prstClr>
            </a:outerShdw>
          </a:effectLst>
        </p:grpSpPr>
        <p:sp>
          <p:nvSpPr>
            <p:cNvPr id="57" name="圓角矩形 56">
              <a:extLst>
                <a:ext uri="{FF2B5EF4-FFF2-40B4-BE49-F238E27FC236}">
                  <a16:creationId xmlns:a16="http://schemas.microsoft.com/office/drawing/2014/main" id="{94DDDA6A-9302-4C74-AE0D-586A2FFC158D}"/>
                </a:ext>
              </a:extLst>
            </p:cNvPr>
            <p:cNvSpPr/>
            <p:nvPr/>
          </p:nvSpPr>
          <p:spPr>
            <a:xfrm>
              <a:off x="6473371" y="3327401"/>
              <a:ext cx="4305304"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8" name="橢圓 57">
              <a:extLst>
                <a:ext uri="{FF2B5EF4-FFF2-40B4-BE49-F238E27FC236}">
                  <a16:creationId xmlns:a16="http://schemas.microsoft.com/office/drawing/2014/main" id="{B812BB0E-FEB5-4620-AD11-E0C1E1A76269}"/>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0" name="文字方塊 59">
              <a:extLst>
                <a:ext uri="{FF2B5EF4-FFF2-40B4-BE49-F238E27FC236}">
                  <a16:creationId xmlns:a16="http://schemas.microsoft.com/office/drawing/2014/main" id="{844B2D84-CF5B-4A80-A193-7B5EE4734AA4}"/>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61" name="文字方塊 60">
              <a:extLst>
                <a:ext uri="{FF2B5EF4-FFF2-40B4-BE49-F238E27FC236}">
                  <a16:creationId xmlns:a16="http://schemas.microsoft.com/office/drawing/2014/main" id="{83646663-7414-44DF-A9BD-D04AE826E1A5}"/>
                </a:ext>
              </a:extLst>
            </p:cNvPr>
            <p:cNvSpPr txBox="1"/>
            <p:nvPr/>
          </p:nvSpPr>
          <p:spPr>
            <a:xfrm>
              <a:off x="7221168" y="3388722"/>
              <a:ext cx="3704291" cy="584775"/>
            </a:xfrm>
            <a:prstGeom prst="rect">
              <a:avLst/>
            </a:prstGeom>
            <a:noFill/>
          </p:spPr>
          <p:txBody>
            <a:bodyPr>
              <a:spAutoFit/>
            </a:bodyPr>
            <a:lstStyle/>
            <a:p>
              <a:pPr>
                <a:defRPr/>
              </a:pPr>
              <a:r>
                <a:rPr lang="en-US" sz="3200" dirty="0">
                  <a:solidFill>
                    <a:srgbClr val="FFFFFF"/>
                  </a:solidFill>
                </a:rPr>
                <a:t>Neither (A) nor (B)</a:t>
              </a:r>
              <a:endParaRPr lang="en-GB" sz="3200" dirty="0">
                <a:solidFill>
                  <a:srgbClr val="FFFFFF"/>
                </a:solidFill>
              </a:endParaRPr>
            </a:p>
          </p:txBody>
        </p:sp>
      </p:grpSp>
      <p:grpSp>
        <p:nvGrpSpPr>
          <p:cNvPr id="176134" name="群組 61">
            <a:extLst>
              <a:ext uri="{FF2B5EF4-FFF2-40B4-BE49-F238E27FC236}">
                <a16:creationId xmlns:a16="http://schemas.microsoft.com/office/drawing/2014/main" id="{3EE10B3F-2B86-43B9-8D9D-AB0440034D51}"/>
              </a:ext>
            </a:extLst>
          </p:cNvPr>
          <p:cNvGrpSpPr>
            <a:grpSpLocks/>
          </p:cNvGrpSpPr>
          <p:nvPr/>
        </p:nvGrpSpPr>
        <p:grpSpPr bwMode="auto">
          <a:xfrm>
            <a:off x="2449513" y="1339850"/>
            <a:ext cx="552450" cy="522288"/>
            <a:chOff x="4498127" y="1408568"/>
            <a:chExt cx="552340" cy="523220"/>
          </a:xfrm>
        </p:grpSpPr>
        <p:sp>
          <p:nvSpPr>
            <p:cNvPr id="63" name="橢圓 62">
              <a:extLst>
                <a:ext uri="{FF2B5EF4-FFF2-40B4-BE49-F238E27FC236}">
                  <a16:creationId xmlns:a16="http://schemas.microsoft.com/office/drawing/2014/main" id="{C1141103-CA88-4073-925C-505F4109EE66}"/>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6159" name="文字方塊 63">
              <a:extLst>
                <a:ext uri="{FF2B5EF4-FFF2-40B4-BE49-F238E27FC236}">
                  <a16:creationId xmlns:a16="http://schemas.microsoft.com/office/drawing/2014/main" id="{8BEC2311-82C9-4B5A-9A4A-8A392BADA6D6}"/>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cxnSp>
        <p:nvCxnSpPr>
          <p:cNvPr id="65" name="直線接點 64">
            <a:extLst>
              <a:ext uri="{FF2B5EF4-FFF2-40B4-BE49-F238E27FC236}">
                <a16:creationId xmlns:a16="http://schemas.microsoft.com/office/drawing/2014/main" id="{EE7C5756-C67A-4F1C-A9D4-BF9870D1A8EA}"/>
              </a:ext>
            </a:extLst>
          </p:cNvPr>
          <p:cNvCxnSpPr/>
          <p:nvPr/>
        </p:nvCxnSpPr>
        <p:spPr>
          <a:xfrm>
            <a:off x="1155700" y="2352675"/>
            <a:ext cx="3240088"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6" name="直線接點 65">
            <a:extLst>
              <a:ext uri="{FF2B5EF4-FFF2-40B4-BE49-F238E27FC236}">
                <a16:creationId xmlns:a16="http://schemas.microsoft.com/office/drawing/2014/main" id="{61D0BF57-C5BD-4ED7-AC8F-C29034E55087}"/>
              </a:ext>
            </a:extLst>
          </p:cNvPr>
          <p:cNvCxnSpPr/>
          <p:nvPr/>
        </p:nvCxnSpPr>
        <p:spPr>
          <a:xfrm>
            <a:off x="1169988" y="3230563"/>
            <a:ext cx="4535487"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7" name="直線接點 66">
            <a:extLst>
              <a:ext uri="{FF2B5EF4-FFF2-40B4-BE49-F238E27FC236}">
                <a16:creationId xmlns:a16="http://schemas.microsoft.com/office/drawing/2014/main" id="{B11CC7BD-7AEC-4616-8DB9-BDEE5A5574DE}"/>
              </a:ext>
            </a:extLst>
          </p:cNvPr>
          <p:cNvCxnSpPr/>
          <p:nvPr/>
        </p:nvCxnSpPr>
        <p:spPr>
          <a:xfrm>
            <a:off x="4471988" y="2354263"/>
            <a:ext cx="3529012"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pic>
        <p:nvPicPr>
          <p:cNvPr id="36" name="AF1C2812.wav">
            <a:hlinkClick r:id="" action="ppaction://media"/>
            <a:extLst>
              <a:ext uri="{FF2B5EF4-FFF2-40B4-BE49-F238E27FC236}">
                <a16:creationId xmlns:a16="http://schemas.microsoft.com/office/drawing/2014/main" id="{1BC9CF10-DFC2-4ECC-9CF1-9D78C5FAD319}"/>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9" name="Picture 18" descr="C:\Users\utangv2\Desktop\Dynamic Classroom\Q2.jpg">
            <a:extLst>
              <a:ext uri="{FF2B5EF4-FFF2-40B4-BE49-F238E27FC236}">
                <a16:creationId xmlns:a16="http://schemas.microsoft.com/office/drawing/2014/main" id="{834710D2-39EB-40B4-B5B0-BD04C35B42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175" y="5064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字方塊 14">
            <a:extLst>
              <a:ext uri="{FF2B5EF4-FFF2-40B4-BE49-F238E27FC236}">
                <a16:creationId xmlns:a16="http://schemas.microsoft.com/office/drawing/2014/main" id="{869ED619-13FB-4270-BC26-B1C9977F6E03}"/>
              </a:ext>
            </a:extLst>
          </p:cNvPr>
          <p:cNvSpPr txBox="1"/>
          <p:nvPr/>
        </p:nvSpPr>
        <p:spPr>
          <a:xfrm>
            <a:off x="5702300" y="4094163"/>
            <a:ext cx="936625"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16" name="群組 15">
            <a:extLst>
              <a:ext uri="{FF2B5EF4-FFF2-40B4-BE49-F238E27FC236}">
                <a16:creationId xmlns:a16="http://schemas.microsoft.com/office/drawing/2014/main" id="{717DA2BA-7F36-4522-80C5-13C507D0706D}"/>
              </a:ext>
            </a:extLst>
          </p:cNvPr>
          <p:cNvGrpSpPr/>
          <p:nvPr/>
        </p:nvGrpSpPr>
        <p:grpSpPr>
          <a:xfrm>
            <a:off x="6570798" y="3943320"/>
            <a:ext cx="666750" cy="666849"/>
            <a:chOff x="6924675" y="3008784"/>
            <a:chExt cx="666750" cy="666849"/>
          </a:xfrm>
          <a:effectLst>
            <a:outerShdw blurRad="50800" dist="38100" dir="2700000" algn="tl" rotWithShape="0">
              <a:prstClr val="black">
                <a:alpha val="40000"/>
              </a:prstClr>
            </a:outerShdw>
          </a:effectLst>
        </p:grpSpPr>
        <p:sp>
          <p:nvSpPr>
            <p:cNvPr id="17" name="橢圓 16">
              <a:extLst>
                <a:ext uri="{FF2B5EF4-FFF2-40B4-BE49-F238E27FC236}">
                  <a16:creationId xmlns:a16="http://schemas.microsoft.com/office/drawing/2014/main" id="{F73C7228-6A29-4A04-863C-A9FE8D89E012}"/>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8" name="文字方塊 17">
              <a:extLst>
                <a:ext uri="{FF2B5EF4-FFF2-40B4-BE49-F238E27FC236}">
                  <a16:creationId xmlns:a16="http://schemas.microsoft.com/office/drawing/2014/main" id="{B292A874-52F8-4AD8-98D1-D7BB1FD4F4FE}"/>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34" name="動作按鈕: 自訂 33">
            <a:hlinkClick r:id="" action="ppaction://hlinkshowjump?jump=nextslide" highlightClick="1"/>
            <a:extLst>
              <a:ext uri="{FF2B5EF4-FFF2-40B4-BE49-F238E27FC236}">
                <a16:creationId xmlns:a16="http://schemas.microsoft.com/office/drawing/2014/main" id="{629A02A7-2246-49D4-8E5C-3AF77BACB3EA}"/>
              </a:ext>
            </a:extLst>
          </p:cNvPr>
          <p:cNvSpPr/>
          <p:nvPr/>
        </p:nvSpPr>
        <p:spPr>
          <a:xfrm>
            <a:off x="6470650" y="3917950"/>
            <a:ext cx="779463" cy="712788"/>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76143" name="群組 38">
            <a:extLst>
              <a:ext uri="{FF2B5EF4-FFF2-40B4-BE49-F238E27FC236}">
                <a16:creationId xmlns:a16="http://schemas.microsoft.com/office/drawing/2014/main" id="{5DF88E7F-5847-427A-8F30-0C4D9D376EDD}"/>
              </a:ext>
            </a:extLst>
          </p:cNvPr>
          <p:cNvGrpSpPr>
            <a:grpSpLocks/>
          </p:cNvGrpSpPr>
          <p:nvPr/>
        </p:nvGrpSpPr>
        <p:grpSpPr bwMode="auto">
          <a:xfrm>
            <a:off x="7518400" y="5816600"/>
            <a:ext cx="1473200" cy="908050"/>
            <a:chOff x="7518399" y="5817055"/>
            <a:chExt cx="1473201" cy="907596"/>
          </a:xfrm>
        </p:grpSpPr>
        <p:sp>
          <p:nvSpPr>
            <p:cNvPr id="35" name="圓角矩形 34">
              <a:extLst>
                <a:ext uri="{FF2B5EF4-FFF2-40B4-BE49-F238E27FC236}">
                  <a16:creationId xmlns:a16="http://schemas.microsoft.com/office/drawing/2014/main" id="{F5A1BE04-0AE4-488E-923E-840167D23AC9}"/>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76146" name="群組 40">
              <a:extLst>
                <a:ext uri="{FF2B5EF4-FFF2-40B4-BE49-F238E27FC236}">
                  <a16:creationId xmlns:a16="http://schemas.microsoft.com/office/drawing/2014/main" id="{82F12AC9-9891-4416-A0C3-9D45D2476579}"/>
                </a:ext>
              </a:extLst>
            </p:cNvPr>
            <p:cNvGrpSpPr>
              <a:grpSpLocks/>
            </p:cNvGrpSpPr>
            <p:nvPr/>
          </p:nvGrpSpPr>
          <p:grpSpPr bwMode="auto">
            <a:xfrm>
              <a:off x="7588885" y="5890260"/>
              <a:ext cx="1059815" cy="798830"/>
              <a:chOff x="860425" y="1547813"/>
              <a:chExt cx="4438650" cy="4021137"/>
            </a:xfrm>
          </p:grpSpPr>
          <p:grpSp>
            <p:nvGrpSpPr>
              <p:cNvPr id="176148" name="群組 42">
                <a:extLst>
                  <a:ext uri="{FF2B5EF4-FFF2-40B4-BE49-F238E27FC236}">
                    <a16:creationId xmlns:a16="http://schemas.microsoft.com/office/drawing/2014/main" id="{D5ABEEA7-3005-4C7B-B8EA-C7A4D811B57C}"/>
                  </a:ext>
                </a:extLst>
              </p:cNvPr>
              <p:cNvGrpSpPr>
                <a:grpSpLocks/>
              </p:cNvGrpSpPr>
              <p:nvPr/>
            </p:nvGrpSpPr>
            <p:grpSpPr bwMode="auto">
              <a:xfrm>
                <a:off x="860425" y="1547813"/>
                <a:ext cx="4438650" cy="2039937"/>
                <a:chOff x="860425" y="1547813"/>
                <a:chExt cx="4438650" cy="2039937"/>
              </a:xfrm>
            </p:grpSpPr>
            <p:pic>
              <p:nvPicPr>
                <p:cNvPr id="176152" name="Picture 6" descr="C:\Users\utangv2\Desktop\Dynamic Classroom\hi-res aw\E.jpg">
                  <a:extLst>
                    <a:ext uri="{FF2B5EF4-FFF2-40B4-BE49-F238E27FC236}">
                      <a16:creationId xmlns:a16="http://schemas.microsoft.com/office/drawing/2014/main" id="{ACE800F5-0E11-41A3-A513-B84B913579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53" name="Picture 15" descr="C:\Users\utangv2\Desktop\Dynamic Classroom\hi-res aw\N.jpg">
                  <a:extLst>
                    <a:ext uri="{FF2B5EF4-FFF2-40B4-BE49-F238E27FC236}">
                      <a16:creationId xmlns:a16="http://schemas.microsoft.com/office/drawing/2014/main" id="{FB7C85C5-5005-49D4-A53F-DCC230E1FE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54" name="Picture 21" descr="C:\Users\utangv2\Desktop\Dynamic Classroom\hi-res aw\T.jpg">
                  <a:extLst>
                    <a:ext uri="{FF2B5EF4-FFF2-40B4-BE49-F238E27FC236}">
                      <a16:creationId xmlns:a16="http://schemas.microsoft.com/office/drawing/2014/main" id="{9F9396E8-A56A-457A-99B8-79D9D644D3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55" name="Picture 24" descr="C:\Users\utangv2\Desktop\Dynamic Classroom\hi-res aw\X.jpg">
                  <a:extLst>
                    <a:ext uri="{FF2B5EF4-FFF2-40B4-BE49-F238E27FC236}">
                      <a16:creationId xmlns:a16="http://schemas.microsoft.com/office/drawing/2014/main" id="{8B60781B-06FA-4B85-AAD3-25073E5431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6149" name="Picture 6" descr="C:\Users\utangv2\Desktop\Dynamic Classroom\hi-res aw\E.jpg">
                <a:extLst>
                  <a:ext uri="{FF2B5EF4-FFF2-40B4-BE49-F238E27FC236}">
                    <a16:creationId xmlns:a16="http://schemas.microsoft.com/office/drawing/2014/main" id="{3BC1CA07-053B-4F35-8C70-83F913AC68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50" name="Picture 18" descr="C:\Users\utangv2\Desktop\Dynamic Classroom\hi-res aw\Q.jpg">
                <a:extLst>
                  <a:ext uri="{FF2B5EF4-FFF2-40B4-BE49-F238E27FC236}">
                    <a16:creationId xmlns:a16="http://schemas.microsoft.com/office/drawing/2014/main" id="{F6F66AE4-0397-4678-A337-E7E6409437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51" name="Picture 22" descr="C:\Users\utangv2\Desktop\Dynamic Classroom\hi-res aw\U.jpg">
                <a:extLst>
                  <a:ext uri="{FF2B5EF4-FFF2-40B4-BE49-F238E27FC236}">
                    <a16:creationId xmlns:a16="http://schemas.microsoft.com/office/drawing/2014/main" id="{438C32E7-E43F-4D79-9501-2818F58C93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向右箭號 37">
              <a:extLst>
                <a:ext uri="{FF2B5EF4-FFF2-40B4-BE49-F238E27FC236}">
                  <a16:creationId xmlns:a16="http://schemas.microsoft.com/office/drawing/2014/main" id="{FAAB5257-2BAA-4829-810B-C4D5A24B3D07}"/>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59" name="動作按鈕: 自訂 58">
            <a:hlinkClick r:id="rId12" action="ppaction://hlinksldjump" highlightClick="1"/>
            <a:extLst>
              <a:ext uri="{FF2B5EF4-FFF2-40B4-BE49-F238E27FC236}">
                <a16:creationId xmlns:a16="http://schemas.microsoft.com/office/drawing/2014/main" id="{430AEF23-01A2-49B0-9BFA-0FF906D7D3BF}"/>
              </a:ext>
            </a:extLst>
          </p:cNvPr>
          <p:cNvSpPr/>
          <p:nvPr/>
        </p:nvSpPr>
        <p:spPr>
          <a:xfrm>
            <a:off x="7477125" y="5778500"/>
            <a:ext cx="1666875" cy="10795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6"/>
                </p:tgtEl>
              </p:cMediaNode>
            </p:audio>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177154" name="群組 30">
            <a:extLst>
              <a:ext uri="{FF2B5EF4-FFF2-40B4-BE49-F238E27FC236}">
                <a16:creationId xmlns:a16="http://schemas.microsoft.com/office/drawing/2014/main" id="{D662BA2E-A239-4EB9-9C4D-B6AA5895FF21}"/>
              </a:ext>
            </a:extLst>
          </p:cNvPr>
          <p:cNvGrpSpPr>
            <a:grpSpLocks/>
          </p:cNvGrpSpPr>
          <p:nvPr/>
        </p:nvGrpSpPr>
        <p:grpSpPr bwMode="auto">
          <a:xfrm>
            <a:off x="6013450" y="1347788"/>
            <a:ext cx="552450" cy="522287"/>
            <a:chOff x="4498127" y="1418093"/>
            <a:chExt cx="552340" cy="523220"/>
          </a:xfrm>
        </p:grpSpPr>
        <p:sp>
          <p:nvSpPr>
            <p:cNvPr id="43" name="橢圓 42">
              <a:extLst>
                <a:ext uri="{FF2B5EF4-FFF2-40B4-BE49-F238E27FC236}">
                  <a16:creationId xmlns:a16="http://schemas.microsoft.com/office/drawing/2014/main" id="{D6E9AA2E-23AE-4DA5-A547-F65C113707CF}"/>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7187" name="文字方塊 43">
              <a:extLst>
                <a:ext uri="{FF2B5EF4-FFF2-40B4-BE49-F238E27FC236}">
                  <a16:creationId xmlns:a16="http://schemas.microsoft.com/office/drawing/2014/main" id="{C20476F5-97A7-4D53-99D1-9904F8B11819}"/>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sp>
        <p:nvSpPr>
          <p:cNvPr id="177155" name="文字方塊 11">
            <a:extLst>
              <a:ext uri="{FF2B5EF4-FFF2-40B4-BE49-F238E27FC236}">
                <a16:creationId xmlns:a16="http://schemas.microsoft.com/office/drawing/2014/main" id="{898E0250-1D54-44DB-9302-8FD0F4C27DB2}"/>
              </a:ext>
            </a:extLst>
          </p:cNvPr>
          <p:cNvSpPr txBox="1">
            <a:spLocks noChangeArrowheads="1"/>
          </p:cNvSpPr>
          <p:nvPr/>
        </p:nvSpPr>
        <p:spPr bwMode="auto">
          <a:xfrm>
            <a:off x="1203325" y="1558925"/>
            <a:ext cx="6881813"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6800"/>
              </a:lnSpc>
            </a:pPr>
            <a:r>
              <a:rPr lang="en-GB" altLang="en-US" sz="4000">
                <a:solidFill>
                  <a:srgbClr val="003057"/>
                </a:solidFill>
                <a:cs typeface="Arial" panose="020B0604020202020204" pitchFamily="34" charset="0"/>
              </a:rPr>
              <a:t>If I were Sally, I would practice the piano every day.</a:t>
            </a:r>
          </a:p>
        </p:txBody>
      </p:sp>
      <p:grpSp>
        <p:nvGrpSpPr>
          <p:cNvPr id="46" name="群組 45">
            <a:extLst>
              <a:ext uri="{FF2B5EF4-FFF2-40B4-BE49-F238E27FC236}">
                <a16:creationId xmlns:a16="http://schemas.microsoft.com/office/drawing/2014/main" id="{4CE41D1D-5FFB-491A-AB87-831C78BC4709}"/>
              </a:ext>
            </a:extLst>
          </p:cNvPr>
          <p:cNvGrpSpPr/>
          <p:nvPr/>
        </p:nvGrpSpPr>
        <p:grpSpPr>
          <a:xfrm>
            <a:off x="2467930" y="4458932"/>
            <a:ext cx="4305600" cy="708661"/>
            <a:chOff x="6473371" y="3317240"/>
            <a:chExt cx="4305600" cy="708661"/>
          </a:xfrm>
          <a:effectLst>
            <a:outerShdw blurRad="50800" dist="38100" dir="2700000" algn="tl" rotWithShape="0">
              <a:prstClr val="black">
                <a:alpha val="40000"/>
              </a:prstClr>
            </a:outerShdw>
          </a:effectLst>
        </p:grpSpPr>
        <p:sp>
          <p:nvSpPr>
            <p:cNvPr id="47" name="圓角矩形 46">
              <a:extLst>
                <a:ext uri="{FF2B5EF4-FFF2-40B4-BE49-F238E27FC236}">
                  <a16:creationId xmlns:a16="http://schemas.microsoft.com/office/drawing/2014/main" id="{90FD5D33-D5D5-4B4B-9E06-5988782A43C1}"/>
                </a:ext>
              </a:extLst>
            </p:cNvPr>
            <p:cNvSpPr/>
            <p:nvPr/>
          </p:nvSpPr>
          <p:spPr>
            <a:xfrm>
              <a:off x="6473371" y="3327401"/>
              <a:ext cx="43056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8" name="橢圓 47">
              <a:extLst>
                <a:ext uri="{FF2B5EF4-FFF2-40B4-BE49-F238E27FC236}">
                  <a16:creationId xmlns:a16="http://schemas.microsoft.com/office/drawing/2014/main" id="{E6A8E24A-46C6-409D-8821-DBE734F358A1}"/>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9" name="文字方塊 48">
              <a:extLst>
                <a:ext uri="{FF2B5EF4-FFF2-40B4-BE49-F238E27FC236}">
                  <a16:creationId xmlns:a16="http://schemas.microsoft.com/office/drawing/2014/main" id="{014A2A27-0A53-42EF-A821-826F7A92FE8E}"/>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50" name="文字方塊 49">
              <a:extLst>
                <a:ext uri="{FF2B5EF4-FFF2-40B4-BE49-F238E27FC236}">
                  <a16:creationId xmlns:a16="http://schemas.microsoft.com/office/drawing/2014/main" id="{53524AA7-AA5D-43DC-9A9A-71AA09950674}"/>
                </a:ext>
              </a:extLst>
            </p:cNvPr>
            <p:cNvSpPr txBox="1"/>
            <p:nvPr/>
          </p:nvSpPr>
          <p:spPr>
            <a:xfrm>
              <a:off x="7899392" y="3401422"/>
              <a:ext cx="2422083" cy="584775"/>
            </a:xfrm>
            <a:prstGeom prst="rect">
              <a:avLst/>
            </a:prstGeom>
            <a:noFill/>
          </p:spPr>
          <p:txBody>
            <a:bodyPr>
              <a:spAutoFit/>
            </a:bodyPr>
            <a:lstStyle/>
            <a:p>
              <a:pPr>
                <a:defRPr/>
              </a:pPr>
              <a:r>
                <a:rPr lang="en-US" sz="3200" dirty="0">
                  <a:solidFill>
                    <a:srgbClr val="FFFFFF"/>
                  </a:solidFill>
                </a:rPr>
                <a:t>Clause B</a:t>
              </a:r>
              <a:endParaRPr lang="en-GB" sz="3200" dirty="0">
                <a:solidFill>
                  <a:srgbClr val="FFFFFF"/>
                </a:solidFill>
              </a:endParaRPr>
            </a:p>
          </p:txBody>
        </p:sp>
      </p:grpSp>
      <p:grpSp>
        <p:nvGrpSpPr>
          <p:cNvPr id="51" name="群組 50">
            <a:extLst>
              <a:ext uri="{FF2B5EF4-FFF2-40B4-BE49-F238E27FC236}">
                <a16:creationId xmlns:a16="http://schemas.microsoft.com/office/drawing/2014/main" id="{805FD951-FD6B-47A0-BB87-70162BB8F5D8}"/>
              </a:ext>
            </a:extLst>
          </p:cNvPr>
          <p:cNvGrpSpPr/>
          <p:nvPr/>
        </p:nvGrpSpPr>
        <p:grpSpPr>
          <a:xfrm>
            <a:off x="2467930" y="5309832"/>
            <a:ext cx="4452088" cy="708661"/>
            <a:chOff x="6473371" y="3317240"/>
            <a:chExt cx="4452088" cy="708661"/>
          </a:xfrm>
          <a:effectLst>
            <a:outerShdw blurRad="50800" dist="38100" dir="2700000" algn="tl" rotWithShape="0">
              <a:prstClr val="black">
                <a:alpha val="40000"/>
              </a:prstClr>
            </a:outerShdw>
          </a:effectLst>
        </p:grpSpPr>
        <p:sp>
          <p:nvSpPr>
            <p:cNvPr id="52" name="圓角矩形 51">
              <a:extLst>
                <a:ext uri="{FF2B5EF4-FFF2-40B4-BE49-F238E27FC236}">
                  <a16:creationId xmlns:a16="http://schemas.microsoft.com/office/drawing/2014/main" id="{533C7F42-F8AF-4322-A31B-38A6A8071761}"/>
                </a:ext>
              </a:extLst>
            </p:cNvPr>
            <p:cNvSpPr/>
            <p:nvPr/>
          </p:nvSpPr>
          <p:spPr>
            <a:xfrm>
              <a:off x="6473371" y="3327401"/>
              <a:ext cx="4305304"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7" name="橢圓 56">
              <a:extLst>
                <a:ext uri="{FF2B5EF4-FFF2-40B4-BE49-F238E27FC236}">
                  <a16:creationId xmlns:a16="http://schemas.microsoft.com/office/drawing/2014/main" id="{8A66DC9D-991C-4D13-90DD-379ABBAD2130}"/>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8" name="文字方塊 57">
              <a:extLst>
                <a:ext uri="{FF2B5EF4-FFF2-40B4-BE49-F238E27FC236}">
                  <a16:creationId xmlns:a16="http://schemas.microsoft.com/office/drawing/2014/main" id="{62C9EAD0-8395-4F0C-A164-576E4CC07DF6}"/>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59" name="文字方塊 58">
              <a:extLst>
                <a:ext uri="{FF2B5EF4-FFF2-40B4-BE49-F238E27FC236}">
                  <a16:creationId xmlns:a16="http://schemas.microsoft.com/office/drawing/2014/main" id="{73187018-9217-4DCC-9343-FFCFC3D251B7}"/>
                </a:ext>
              </a:extLst>
            </p:cNvPr>
            <p:cNvSpPr txBox="1"/>
            <p:nvPr/>
          </p:nvSpPr>
          <p:spPr>
            <a:xfrm>
              <a:off x="7221168" y="3388722"/>
              <a:ext cx="3704291" cy="584775"/>
            </a:xfrm>
            <a:prstGeom prst="rect">
              <a:avLst/>
            </a:prstGeom>
            <a:noFill/>
          </p:spPr>
          <p:txBody>
            <a:bodyPr>
              <a:spAutoFit/>
            </a:bodyPr>
            <a:lstStyle/>
            <a:p>
              <a:pPr>
                <a:defRPr/>
              </a:pPr>
              <a:r>
                <a:rPr lang="en-US" sz="3200" dirty="0">
                  <a:solidFill>
                    <a:srgbClr val="FFFFFF"/>
                  </a:solidFill>
                </a:rPr>
                <a:t>Neither (A) nor (B)</a:t>
              </a:r>
              <a:endParaRPr lang="en-GB" sz="3200" dirty="0">
                <a:solidFill>
                  <a:srgbClr val="FFFFFF"/>
                </a:solidFill>
              </a:endParaRPr>
            </a:p>
          </p:txBody>
        </p:sp>
      </p:grpSp>
      <p:grpSp>
        <p:nvGrpSpPr>
          <p:cNvPr id="177158" name="群組 59">
            <a:extLst>
              <a:ext uri="{FF2B5EF4-FFF2-40B4-BE49-F238E27FC236}">
                <a16:creationId xmlns:a16="http://schemas.microsoft.com/office/drawing/2014/main" id="{940630FE-BE1A-494E-A743-31140C94777C}"/>
              </a:ext>
            </a:extLst>
          </p:cNvPr>
          <p:cNvGrpSpPr>
            <a:grpSpLocks/>
          </p:cNvGrpSpPr>
          <p:nvPr/>
        </p:nvGrpSpPr>
        <p:grpSpPr bwMode="auto">
          <a:xfrm>
            <a:off x="2449513" y="1339850"/>
            <a:ext cx="552450" cy="522288"/>
            <a:chOff x="4498127" y="1408568"/>
            <a:chExt cx="552340" cy="523220"/>
          </a:xfrm>
        </p:grpSpPr>
        <p:sp>
          <p:nvSpPr>
            <p:cNvPr id="61" name="橢圓 60">
              <a:extLst>
                <a:ext uri="{FF2B5EF4-FFF2-40B4-BE49-F238E27FC236}">
                  <a16:creationId xmlns:a16="http://schemas.microsoft.com/office/drawing/2014/main" id="{2FA6B7DE-6860-4EE7-A4E6-113803E9C19B}"/>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7183" name="文字方塊 61">
              <a:extLst>
                <a:ext uri="{FF2B5EF4-FFF2-40B4-BE49-F238E27FC236}">
                  <a16:creationId xmlns:a16="http://schemas.microsoft.com/office/drawing/2014/main" id="{E404666B-0D36-4925-AF32-3B62E8F619DD}"/>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cxnSp>
        <p:nvCxnSpPr>
          <p:cNvPr id="63" name="直線接點 62">
            <a:extLst>
              <a:ext uri="{FF2B5EF4-FFF2-40B4-BE49-F238E27FC236}">
                <a16:creationId xmlns:a16="http://schemas.microsoft.com/office/drawing/2014/main" id="{25EC6564-D318-4363-B497-575E89ABF5EF}"/>
              </a:ext>
            </a:extLst>
          </p:cNvPr>
          <p:cNvCxnSpPr/>
          <p:nvPr/>
        </p:nvCxnSpPr>
        <p:spPr>
          <a:xfrm>
            <a:off x="1155700" y="2352675"/>
            <a:ext cx="3240088"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線接點 63">
            <a:extLst>
              <a:ext uri="{FF2B5EF4-FFF2-40B4-BE49-F238E27FC236}">
                <a16:creationId xmlns:a16="http://schemas.microsoft.com/office/drawing/2014/main" id="{1DBE4757-DD83-4E18-90B9-8761CFB45463}"/>
              </a:ext>
            </a:extLst>
          </p:cNvPr>
          <p:cNvCxnSpPr/>
          <p:nvPr/>
        </p:nvCxnSpPr>
        <p:spPr>
          <a:xfrm>
            <a:off x="1169988" y="3230563"/>
            <a:ext cx="4535487"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5" name="直線接點 64">
            <a:extLst>
              <a:ext uri="{FF2B5EF4-FFF2-40B4-BE49-F238E27FC236}">
                <a16:creationId xmlns:a16="http://schemas.microsoft.com/office/drawing/2014/main" id="{82C4E400-E3B5-4FD8-B369-A9FB94073288}"/>
              </a:ext>
            </a:extLst>
          </p:cNvPr>
          <p:cNvCxnSpPr/>
          <p:nvPr/>
        </p:nvCxnSpPr>
        <p:spPr>
          <a:xfrm>
            <a:off x="4471988" y="2354263"/>
            <a:ext cx="3529012"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66" name="文字方塊 65">
            <a:extLst>
              <a:ext uri="{FF2B5EF4-FFF2-40B4-BE49-F238E27FC236}">
                <a16:creationId xmlns:a16="http://schemas.microsoft.com/office/drawing/2014/main" id="{96371BF3-C95D-4B47-B49F-0589C53005B1}"/>
              </a:ext>
            </a:extLst>
          </p:cNvPr>
          <p:cNvSpPr txBox="1"/>
          <p:nvPr/>
        </p:nvSpPr>
        <p:spPr>
          <a:xfrm>
            <a:off x="5702300" y="4094163"/>
            <a:ext cx="936625"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pic>
        <p:nvPicPr>
          <p:cNvPr id="177163" name="Picture 18" descr="C:\Users\utangv2\Desktop\Dynamic Classroom\Q2.jpg">
            <a:extLst>
              <a:ext uri="{FF2B5EF4-FFF2-40B4-BE49-F238E27FC236}">
                <a16:creationId xmlns:a16="http://schemas.microsoft.com/office/drawing/2014/main" id="{258B2E63-D80F-49E1-8DDB-A46A9CA00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175" y="5064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7164" name="群組 38">
            <a:extLst>
              <a:ext uri="{FF2B5EF4-FFF2-40B4-BE49-F238E27FC236}">
                <a16:creationId xmlns:a16="http://schemas.microsoft.com/office/drawing/2014/main" id="{D24365CF-BBF6-4A49-A924-D2F193540DAD}"/>
              </a:ext>
            </a:extLst>
          </p:cNvPr>
          <p:cNvGrpSpPr>
            <a:grpSpLocks/>
          </p:cNvGrpSpPr>
          <p:nvPr/>
        </p:nvGrpSpPr>
        <p:grpSpPr bwMode="auto">
          <a:xfrm>
            <a:off x="7518400" y="5816600"/>
            <a:ext cx="1473200" cy="908050"/>
            <a:chOff x="7518399" y="5817055"/>
            <a:chExt cx="1473201" cy="907596"/>
          </a:xfrm>
        </p:grpSpPr>
        <p:sp>
          <p:nvSpPr>
            <p:cNvPr id="32" name="圓角矩形 31">
              <a:extLst>
                <a:ext uri="{FF2B5EF4-FFF2-40B4-BE49-F238E27FC236}">
                  <a16:creationId xmlns:a16="http://schemas.microsoft.com/office/drawing/2014/main" id="{FAF52F00-8F0F-4599-B87F-59CCB846A7A0}"/>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77170" name="群組 40">
              <a:extLst>
                <a:ext uri="{FF2B5EF4-FFF2-40B4-BE49-F238E27FC236}">
                  <a16:creationId xmlns:a16="http://schemas.microsoft.com/office/drawing/2014/main" id="{7FA10B65-9917-40BC-A5F8-1244E815017F}"/>
                </a:ext>
              </a:extLst>
            </p:cNvPr>
            <p:cNvGrpSpPr>
              <a:grpSpLocks/>
            </p:cNvGrpSpPr>
            <p:nvPr/>
          </p:nvGrpSpPr>
          <p:grpSpPr bwMode="auto">
            <a:xfrm>
              <a:off x="7588885" y="5890260"/>
              <a:ext cx="1059815" cy="798830"/>
              <a:chOff x="860425" y="1547813"/>
              <a:chExt cx="4438650" cy="4021137"/>
            </a:xfrm>
          </p:grpSpPr>
          <p:grpSp>
            <p:nvGrpSpPr>
              <p:cNvPr id="177172" name="群組 42">
                <a:extLst>
                  <a:ext uri="{FF2B5EF4-FFF2-40B4-BE49-F238E27FC236}">
                    <a16:creationId xmlns:a16="http://schemas.microsoft.com/office/drawing/2014/main" id="{0BB406CB-629A-4FFA-B646-4C95E3F66EE1}"/>
                  </a:ext>
                </a:extLst>
              </p:cNvPr>
              <p:cNvGrpSpPr>
                <a:grpSpLocks/>
              </p:cNvGrpSpPr>
              <p:nvPr/>
            </p:nvGrpSpPr>
            <p:grpSpPr bwMode="auto">
              <a:xfrm>
                <a:off x="860425" y="1547813"/>
                <a:ext cx="4438650" cy="2039937"/>
                <a:chOff x="860425" y="1547813"/>
                <a:chExt cx="4438650" cy="2039937"/>
              </a:xfrm>
            </p:grpSpPr>
            <p:pic>
              <p:nvPicPr>
                <p:cNvPr id="177176" name="Picture 6" descr="C:\Users\utangv2\Desktop\Dynamic Classroom\hi-res aw\E.jpg">
                  <a:extLst>
                    <a:ext uri="{FF2B5EF4-FFF2-40B4-BE49-F238E27FC236}">
                      <a16:creationId xmlns:a16="http://schemas.microsoft.com/office/drawing/2014/main" id="{EF9DB7A4-403D-4EA6-8CCF-E1C6DEBED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77" name="Picture 15" descr="C:\Users\utangv2\Desktop\Dynamic Classroom\hi-res aw\N.jpg">
                  <a:extLst>
                    <a:ext uri="{FF2B5EF4-FFF2-40B4-BE49-F238E27FC236}">
                      <a16:creationId xmlns:a16="http://schemas.microsoft.com/office/drawing/2014/main" id="{93CA20FC-24AA-4100-9389-04927339EF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78" name="Picture 21" descr="C:\Users\utangv2\Desktop\Dynamic Classroom\hi-res aw\T.jpg">
                  <a:extLst>
                    <a:ext uri="{FF2B5EF4-FFF2-40B4-BE49-F238E27FC236}">
                      <a16:creationId xmlns:a16="http://schemas.microsoft.com/office/drawing/2014/main" id="{8CDC8B52-4BF7-4F33-B8DA-E4607FF73B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79" name="Picture 24" descr="C:\Users\utangv2\Desktop\Dynamic Classroom\hi-res aw\X.jpg">
                  <a:extLst>
                    <a:ext uri="{FF2B5EF4-FFF2-40B4-BE49-F238E27FC236}">
                      <a16:creationId xmlns:a16="http://schemas.microsoft.com/office/drawing/2014/main" id="{3A7C307D-C51F-42B3-A5A1-73866306C4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7173" name="Picture 6" descr="C:\Users\utangv2\Desktop\Dynamic Classroom\hi-res aw\E.jpg">
                <a:extLst>
                  <a:ext uri="{FF2B5EF4-FFF2-40B4-BE49-F238E27FC236}">
                    <a16:creationId xmlns:a16="http://schemas.microsoft.com/office/drawing/2014/main" id="{C7D93B18-42D0-4D1E-A719-E088C2538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74" name="Picture 18" descr="C:\Users\utangv2\Desktop\Dynamic Classroom\hi-res aw\Q.jpg">
                <a:extLst>
                  <a:ext uri="{FF2B5EF4-FFF2-40B4-BE49-F238E27FC236}">
                    <a16:creationId xmlns:a16="http://schemas.microsoft.com/office/drawing/2014/main" id="{3FCF8213-8D9C-4187-800A-0C557CAED4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75" name="Picture 22" descr="C:\Users\utangv2\Desktop\Dynamic Classroom\hi-res aw\U.jpg">
                <a:extLst>
                  <a:ext uri="{FF2B5EF4-FFF2-40B4-BE49-F238E27FC236}">
                    <a16:creationId xmlns:a16="http://schemas.microsoft.com/office/drawing/2014/main" id="{085CA740-2B65-4B46-8AEB-C49D01E015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向右箭號 33">
              <a:extLst>
                <a:ext uri="{FF2B5EF4-FFF2-40B4-BE49-F238E27FC236}">
                  <a16:creationId xmlns:a16="http://schemas.microsoft.com/office/drawing/2014/main" id="{929BEA32-EA47-49E5-8FAB-FEB6FC91FB76}"/>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56" name="動作按鈕: 自訂 55">
            <a:hlinkClick r:id="rId9" action="ppaction://hlinksldjump" highlightClick="1"/>
            <a:extLst>
              <a:ext uri="{FF2B5EF4-FFF2-40B4-BE49-F238E27FC236}">
                <a16:creationId xmlns:a16="http://schemas.microsoft.com/office/drawing/2014/main" id="{45F89A87-CFF8-4F1F-B77F-0F9093030688}"/>
              </a:ext>
            </a:extLst>
          </p:cNvPr>
          <p:cNvSpPr/>
          <p:nvPr/>
        </p:nvSpPr>
        <p:spPr>
          <a:xfrm>
            <a:off x="7477125" y="5778500"/>
            <a:ext cx="1666875" cy="10795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38" name="群組 37">
            <a:extLst>
              <a:ext uri="{FF2B5EF4-FFF2-40B4-BE49-F238E27FC236}">
                <a16:creationId xmlns:a16="http://schemas.microsoft.com/office/drawing/2014/main" id="{54A1349F-3049-4547-A0B5-48C6A7F96E13}"/>
              </a:ext>
            </a:extLst>
          </p:cNvPr>
          <p:cNvGrpSpPr>
            <a:grpSpLocks/>
          </p:cNvGrpSpPr>
          <p:nvPr/>
        </p:nvGrpSpPr>
        <p:grpSpPr bwMode="auto">
          <a:xfrm rot="-151805">
            <a:off x="5354638" y="2233613"/>
            <a:ext cx="4016375" cy="2684462"/>
            <a:chOff x="-392113" y="3454402"/>
            <a:chExt cx="4016281" cy="2685336"/>
          </a:xfrm>
        </p:grpSpPr>
        <p:pic>
          <p:nvPicPr>
            <p:cNvPr id="177167" name="Picture 11" descr="C:\Users\utangv2\Desktop\background paper\post it.jpg">
              <a:extLst>
                <a:ext uri="{FF2B5EF4-FFF2-40B4-BE49-F238E27FC236}">
                  <a16:creationId xmlns:a16="http://schemas.microsoft.com/office/drawing/2014/main" id="{58D45004-1C92-4905-917E-EE17E9CBD4D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113" y="3454402"/>
              <a:ext cx="4016281" cy="268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8" name="文字方塊 17">
              <a:extLst>
                <a:ext uri="{FF2B5EF4-FFF2-40B4-BE49-F238E27FC236}">
                  <a16:creationId xmlns:a16="http://schemas.microsoft.com/office/drawing/2014/main" id="{2887900F-CB1D-417E-AE8C-70B4BD7FBEC1}"/>
                </a:ext>
              </a:extLst>
            </p:cNvPr>
            <p:cNvSpPr txBox="1">
              <a:spLocks noChangeArrowheads="1"/>
            </p:cNvSpPr>
            <p:nvPr/>
          </p:nvSpPr>
          <p:spPr bwMode="auto">
            <a:xfrm>
              <a:off x="326832" y="4217963"/>
              <a:ext cx="2565283"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The main clause is correct. We use </a:t>
              </a:r>
              <a:r>
                <a:rPr lang="en-GB" altLang="en-US" sz="2000" i="1">
                  <a:solidFill>
                    <a:srgbClr val="FF0000"/>
                  </a:solidFill>
                  <a:cs typeface="Arial" panose="020B0604020202020204" pitchFamily="34" charset="0"/>
                </a:rPr>
                <a:t>would</a:t>
              </a:r>
              <a:r>
                <a:rPr lang="en-GB" altLang="en-US" sz="2000">
                  <a:solidFill>
                    <a:srgbClr val="FF0000"/>
                  </a:solidFill>
                  <a:cs typeface="Arial" panose="020B0604020202020204" pitchFamily="34" charset="0"/>
                </a:rPr>
                <a:t> + the bare infinitive in the main clause.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006AC1"/>
        </a:solidFill>
        <a:effectLst/>
      </p:bgPr>
    </p:bg>
    <p:spTree>
      <p:nvGrpSpPr>
        <p:cNvPr id="1" name=""/>
        <p:cNvGrpSpPr/>
        <p:nvPr/>
      </p:nvGrpSpPr>
      <p:grpSpPr>
        <a:xfrm>
          <a:off x="0" y="0"/>
          <a:ext cx="0" cy="0"/>
          <a:chOff x="0" y="0"/>
          <a:chExt cx="0" cy="0"/>
        </a:xfrm>
      </p:grpSpPr>
      <p:pic>
        <p:nvPicPr>
          <p:cNvPr id="28" name="D7A22828.wav">
            <a:hlinkClick r:id="" action="ppaction://media"/>
            <a:extLst>
              <a:ext uri="{FF2B5EF4-FFF2-40B4-BE49-F238E27FC236}">
                <a16:creationId xmlns:a16="http://schemas.microsoft.com/office/drawing/2014/main" id="{97CE20CF-15C1-46F6-8402-0A3C13A30C1C}"/>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0144125" y="828675"/>
            <a:ext cx="581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8179" name="群組 23">
            <a:extLst>
              <a:ext uri="{FF2B5EF4-FFF2-40B4-BE49-F238E27FC236}">
                <a16:creationId xmlns:a16="http://schemas.microsoft.com/office/drawing/2014/main" id="{E839EAEC-EFAE-4F62-83B7-B366772C1010}"/>
              </a:ext>
            </a:extLst>
          </p:cNvPr>
          <p:cNvGrpSpPr>
            <a:grpSpLocks/>
          </p:cNvGrpSpPr>
          <p:nvPr/>
        </p:nvGrpSpPr>
        <p:grpSpPr bwMode="auto">
          <a:xfrm>
            <a:off x="7124700" y="101600"/>
            <a:ext cx="1854200" cy="1323975"/>
            <a:chOff x="7124700" y="101600"/>
            <a:chExt cx="1854200" cy="1323788"/>
          </a:xfrm>
        </p:grpSpPr>
        <p:grpSp>
          <p:nvGrpSpPr>
            <p:cNvPr id="178202" name="群組 8">
              <a:extLst>
                <a:ext uri="{FF2B5EF4-FFF2-40B4-BE49-F238E27FC236}">
                  <a16:creationId xmlns:a16="http://schemas.microsoft.com/office/drawing/2014/main" id="{918E32F8-F92C-4F3B-A391-8F571C13A7DC}"/>
                </a:ext>
              </a:extLst>
            </p:cNvPr>
            <p:cNvGrpSpPr>
              <a:grpSpLocks/>
            </p:cNvGrpSpPr>
            <p:nvPr/>
          </p:nvGrpSpPr>
          <p:grpSpPr bwMode="auto">
            <a:xfrm>
              <a:off x="7124700" y="101600"/>
              <a:ext cx="1854200" cy="732442"/>
              <a:chOff x="7124700" y="101600"/>
              <a:chExt cx="1854200" cy="732413"/>
            </a:xfrm>
          </p:grpSpPr>
          <p:sp>
            <p:nvSpPr>
              <p:cNvPr id="27" name="文字方塊 26">
                <a:extLst>
                  <a:ext uri="{FF2B5EF4-FFF2-40B4-BE49-F238E27FC236}">
                    <a16:creationId xmlns:a16="http://schemas.microsoft.com/office/drawing/2014/main" id="{208C3A31-DD5F-4631-A495-A62A88BF9CD5}"/>
                  </a:ext>
                </a:extLst>
              </p:cNvPr>
              <p:cNvSpPr txBox="1"/>
              <p:nvPr/>
            </p:nvSpPr>
            <p:spPr>
              <a:xfrm>
                <a:off x="7124700" y="101600"/>
                <a:ext cx="1854200" cy="553938"/>
              </a:xfrm>
              <a:prstGeom prst="rect">
                <a:avLst/>
              </a:prstGeom>
              <a:noFill/>
            </p:spPr>
            <p:txBody>
              <a:bodyPr lIns="0" tIns="0" rIns="0" bIns="0">
                <a:spAutoFit/>
              </a:bodyPr>
              <a:lstStyle/>
              <a:p>
                <a:pPr algn="ctr">
                  <a:defRPr/>
                </a:pPr>
                <a:r>
                  <a:rPr lang="en-US" dirty="0">
                    <a:solidFill>
                      <a:srgbClr val="002060"/>
                    </a:solidFill>
                    <a:effectLst>
                      <a:glow rad="88900">
                        <a:srgbClr val="FFFFFF"/>
                      </a:glow>
                    </a:effectLst>
                    <a:latin typeface="Comic Sans MS" panose="030F0702030302020204" pitchFamily="66" charset="0"/>
                  </a:rPr>
                  <a:t>Start timer for discussion!</a:t>
                </a:r>
                <a:endParaRPr lang="en-GB" dirty="0">
                  <a:solidFill>
                    <a:srgbClr val="002060"/>
                  </a:solidFill>
                  <a:effectLst>
                    <a:glow rad="88900">
                      <a:srgbClr val="FFFFFF"/>
                    </a:glow>
                  </a:effectLst>
                  <a:latin typeface="Comic Sans MS" panose="030F0702030302020204" pitchFamily="66" charset="0"/>
                </a:endParaRPr>
              </a:p>
            </p:txBody>
          </p:sp>
          <p:sp>
            <p:nvSpPr>
              <p:cNvPr id="29" name="手繪多邊形 28">
                <a:extLst>
                  <a:ext uri="{FF2B5EF4-FFF2-40B4-BE49-F238E27FC236}">
                    <a16:creationId xmlns:a16="http://schemas.microsoft.com/office/drawing/2014/main" id="{FD3F1FC2-50F2-4869-A1FE-C5F49BD01C4F}"/>
                  </a:ext>
                </a:extLst>
              </p:cNvPr>
              <p:cNvSpPr/>
              <p:nvPr/>
            </p:nvSpPr>
            <p:spPr>
              <a:xfrm>
                <a:off x="8651631" y="512466"/>
                <a:ext cx="265032" cy="321547"/>
              </a:xfrm>
              <a:custGeom>
                <a:avLst/>
                <a:gdLst>
                  <a:gd name="connsiteX0" fmla="*/ 0 w 265032"/>
                  <a:gd name="connsiteY0" fmla="*/ 0 h 321547"/>
                  <a:gd name="connsiteX1" fmla="*/ 261257 w 265032"/>
                  <a:gd name="connsiteY1" fmla="*/ 90435 h 321547"/>
                  <a:gd name="connsiteX2" fmla="*/ 130628 w 265032"/>
                  <a:gd name="connsiteY2" fmla="*/ 321547 h 321547"/>
                </a:gdLst>
                <a:ahLst/>
                <a:cxnLst>
                  <a:cxn ang="0">
                    <a:pos x="connsiteX0" y="connsiteY0"/>
                  </a:cxn>
                  <a:cxn ang="0">
                    <a:pos x="connsiteX1" y="connsiteY1"/>
                  </a:cxn>
                  <a:cxn ang="0">
                    <a:pos x="connsiteX2" y="connsiteY2"/>
                  </a:cxn>
                </a:cxnLst>
                <a:rect l="l" t="t" r="r" b="b"/>
                <a:pathLst>
                  <a:path w="265032" h="321547">
                    <a:moveTo>
                      <a:pt x="0" y="0"/>
                    </a:moveTo>
                    <a:cubicBezTo>
                      <a:pt x="119743" y="18422"/>
                      <a:pt x="239486" y="36844"/>
                      <a:pt x="261257" y="90435"/>
                    </a:cubicBezTo>
                    <a:cubicBezTo>
                      <a:pt x="283028" y="144026"/>
                      <a:pt x="206828" y="232786"/>
                      <a:pt x="130628" y="321547"/>
                    </a:cubicBezTo>
                  </a:path>
                </a:pathLst>
              </a:custGeom>
              <a:noFill/>
              <a:ln w="25400">
                <a:solidFill>
                  <a:schemeClr val="tx2"/>
                </a:solidFill>
                <a:headEnd type="none" w="med" len="med"/>
                <a:tailEnd type="triangle" w="med" len="med"/>
              </a:ln>
              <a:effectLst>
                <a:glow rad="762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ffectLst>
                    <a:glow rad="88900">
                      <a:srgbClr val="FFFFFF"/>
                    </a:glow>
                    <a:outerShdw blurRad="38100" dist="38100" dir="2700000" algn="tl">
                      <a:srgbClr val="000000">
                        <a:alpha val="43137"/>
                      </a:srgbClr>
                    </a:outerShdw>
                  </a:effectLst>
                </a:endParaRPr>
              </a:p>
            </p:txBody>
          </p:sp>
        </p:grpSp>
        <p:pic>
          <p:nvPicPr>
            <p:cNvPr id="26" name="Picture 17" descr="C:\Users\utangv2\Desktop\timer2.jpg">
              <a:extLst>
                <a:ext uri="{FF2B5EF4-FFF2-40B4-BE49-F238E27FC236}">
                  <a16:creationId xmlns:a16="http://schemas.microsoft.com/office/drawing/2014/main" id="{5D301E56-5B91-40E6-BC1B-5BDBE7E569D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110458" y="677979"/>
              <a:ext cx="746672" cy="747409"/>
            </a:xfrm>
            <a:prstGeom prst="ellipse">
              <a:avLst/>
            </a:prstGeom>
            <a:noFill/>
            <a:extLst>
              <a:ext uri="{909E8E84-426E-40DD-AFC4-6F175D3DCCD1}">
                <a14:hiddenFill xmlns:a14="http://schemas.microsoft.com/office/drawing/2010/main">
                  <a:solidFill>
                    <a:srgbClr val="FFFFFF"/>
                  </a:solidFill>
                </a14:hiddenFill>
              </a:ext>
            </a:extLst>
          </p:spPr>
        </p:pic>
      </p:grpSp>
      <p:sp>
        <p:nvSpPr>
          <p:cNvPr id="30" name="動作按鈕: 自訂 29">
            <a:hlinkClick r:id="" action="ppaction://hlinkshowjump?jump=nextslide" highlightClick="1"/>
            <a:extLst>
              <a:ext uri="{FF2B5EF4-FFF2-40B4-BE49-F238E27FC236}">
                <a16:creationId xmlns:a16="http://schemas.microsoft.com/office/drawing/2014/main" id="{968E2CA8-2821-4E32-81FA-8979242EEEC2}"/>
              </a:ext>
            </a:extLst>
          </p:cNvPr>
          <p:cNvSpPr/>
          <p:nvPr/>
        </p:nvSpPr>
        <p:spPr>
          <a:xfrm>
            <a:off x="7150100" y="0"/>
            <a:ext cx="1993900" cy="15494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rgbClr val="000000"/>
              </a:solidFill>
              <a:latin typeface="Comic Sans MS" panose="030F0702030302020204" pitchFamily="66" charset="0"/>
            </a:endParaRPr>
          </a:p>
        </p:txBody>
      </p:sp>
      <p:pic>
        <p:nvPicPr>
          <p:cNvPr id="178181" name="Picture 18" descr="C:\Users\utangv2\Desktop\Dynamic Classroom\Q3.jpg">
            <a:extLst>
              <a:ext uri="{FF2B5EF4-FFF2-40B4-BE49-F238E27FC236}">
                <a16:creationId xmlns:a16="http://schemas.microsoft.com/office/drawing/2014/main" id="{E9C0D6C4-7796-4543-AFC0-103F05C3BA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1963" y="4810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2" name="文字方塊 11">
            <a:extLst>
              <a:ext uri="{FF2B5EF4-FFF2-40B4-BE49-F238E27FC236}">
                <a16:creationId xmlns:a16="http://schemas.microsoft.com/office/drawing/2014/main" id="{48C55284-1572-46E1-B4B1-751BDD80C887}"/>
              </a:ext>
            </a:extLst>
          </p:cNvPr>
          <p:cNvSpPr txBox="1">
            <a:spLocks noChangeArrowheads="1"/>
          </p:cNvSpPr>
          <p:nvPr/>
        </p:nvSpPr>
        <p:spPr bwMode="auto">
          <a:xfrm>
            <a:off x="1635125" y="1393825"/>
            <a:ext cx="62372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7800"/>
              </a:lnSpc>
            </a:pPr>
            <a:r>
              <a:rPr lang="en-GB" altLang="en-US" sz="4000">
                <a:solidFill>
                  <a:srgbClr val="003057"/>
                </a:solidFill>
                <a:cs typeface="Arial" panose="020B0604020202020204" pitchFamily="34" charset="0"/>
              </a:rPr>
              <a:t>I wouldn’t bring my mobile phone to school if I am you.</a:t>
            </a:r>
          </a:p>
        </p:txBody>
      </p:sp>
      <p:grpSp>
        <p:nvGrpSpPr>
          <p:cNvPr id="60" name="群組 59">
            <a:extLst>
              <a:ext uri="{FF2B5EF4-FFF2-40B4-BE49-F238E27FC236}">
                <a16:creationId xmlns:a16="http://schemas.microsoft.com/office/drawing/2014/main" id="{29CCF35A-1D81-4E53-9837-A3CDF19A96C5}"/>
              </a:ext>
            </a:extLst>
          </p:cNvPr>
          <p:cNvGrpSpPr/>
          <p:nvPr/>
        </p:nvGrpSpPr>
        <p:grpSpPr>
          <a:xfrm>
            <a:off x="2467930" y="4458932"/>
            <a:ext cx="4305600" cy="708661"/>
            <a:chOff x="6473371" y="3317240"/>
            <a:chExt cx="4305600" cy="708661"/>
          </a:xfrm>
          <a:effectLst>
            <a:outerShdw blurRad="50800" dist="38100" dir="2700000" algn="tl" rotWithShape="0">
              <a:prstClr val="black">
                <a:alpha val="40000"/>
              </a:prstClr>
            </a:outerShdw>
          </a:effectLst>
        </p:grpSpPr>
        <p:sp>
          <p:nvSpPr>
            <p:cNvPr id="61" name="圓角矩形 60">
              <a:extLst>
                <a:ext uri="{FF2B5EF4-FFF2-40B4-BE49-F238E27FC236}">
                  <a16:creationId xmlns:a16="http://schemas.microsoft.com/office/drawing/2014/main" id="{CD1CA4C5-61C9-4A2A-A5BD-01AE24F8B917}"/>
                </a:ext>
              </a:extLst>
            </p:cNvPr>
            <p:cNvSpPr/>
            <p:nvPr/>
          </p:nvSpPr>
          <p:spPr>
            <a:xfrm>
              <a:off x="6473371" y="3327401"/>
              <a:ext cx="43056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2" name="橢圓 61">
              <a:extLst>
                <a:ext uri="{FF2B5EF4-FFF2-40B4-BE49-F238E27FC236}">
                  <a16:creationId xmlns:a16="http://schemas.microsoft.com/office/drawing/2014/main" id="{61C9DB0C-9A0E-4841-9BA9-E5C524DB13B9}"/>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3" name="文字方塊 62">
              <a:extLst>
                <a:ext uri="{FF2B5EF4-FFF2-40B4-BE49-F238E27FC236}">
                  <a16:creationId xmlns:a16="http://schemas.microsoft.com/office/drawing/2014/main" id="{2AC08E43-0FD5-4DEB-9BC6-4CD68BD10045}"/>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64" name="文字方塊 63">
              <a:extLst>
                <a:ext uri="{FF2B5EF4-FFF2-40B4-BE49-F238E27FC236}">
                  <a16:creationId xmlns:a16="http://schemas.microsoft.com/office/drawing/2014/main" id="{BE6144E8-A877-4E4E-92FF-DDDB7DA04D96}"/>
                </a:ext>
              </a:extLst>
            </p:cNvPr>
            <p:cNvSpPr txBox="1"/>
            <p:nvPr/>
          </p:nvSpPr>
          <p:spPr>
            <a:xfrm>
              <a:off x="7899392" y="3401422"/>
              <a:ext cx="2422083" cy="584775"/>
            </a:xfrm>
            <a:prstGeom prst="rect">
              <a:avLst/>
            </a:prstGeom>
            <a:noFill/>
          </p:spPr>
          <p:txBody>
            <a:bodyPr>
              <a:spAutoFit/>
            </a:bodyPr>
            <a:lstStyle/>
            <a:p>
              <a:pPr>
                <a:defRPr/>
              </a:pPr>
              <a:r>
                <a:rPr lang="en-US" sz="3200" dirty="0">
                  <a:solidFill>
                    <a:srgbClr val="FFFFFF"/>
                  </a:solidFill>
                </a:rPr>
                <a:t>Clause B</a:t>
              </a:r>
              <a:endParaRPr lang="en-GB" sz="3200" dirty="0">
                <a:solidFill>
                  <a:srgbClr val="FFFFFF"/>
                </a:solidFill>
              </a:endParaRPr>
            </a:p>
          </p:txBody>
        </p:sp>
      </p:grpSp>
      <p:grpSp>
        <p:nvGrpSpPr>
          <p:cNvPr id="65" name="群組 64">
            <a:extLst>
              <a:ext uri="{FF2B5EF4-FFF2-40B4-BE49-F238E27FC236}">
                <a16:creationId xmlns:a16="http://schemas.microsoft.com/office/drawing/2014/main" id="{B4AEFA1D-B4C8-446E-A8A2-03AE70FF633A}"/>
              </a:ext>
            </a:extLst>
          </p:cNvPr>
          <p:cNvGrpSpPr/>
          <p:nvPr/>
        </p:nvGrpSpPr>
        <p:grpSpPr>
          <a:xfrm>
            <a:off x="2467930" y="3608032"/>
            <a:ext cx="4305600" cy="708661"/>
            <a:chOff x="6473371" y="3317240"/>
            <a:chExt cx="4305600" cy="708661"/>
          </a:xfrm>
          <a:effectLst>
            <a:outerShdw blurRad="50800" dist="38100" dir="2700000" algn="tl" rotWithShape="0">
              <a:prstClr val="black">
                <a:alpha val="40000"/>
              </a:prstClr>
            </a:outerShdw>
          </a:effectLst>
        </p:grpSpPr>
        <p:sp>
          <p:nvSpPr>
            <p:cNvPr id="66" name="圓角矩形 65">
              <a:extLst>
                <a:ext uri="{FF2B5EF4-FFF2-40B4-BE49-F238E27FC236}">
                  <a16:creationId xmlns:a16="http://schemas.microsoft.com/office/drawing/2014/main" id="{4C1D679C-857E-4758-976A-6FAEA02C44B4}"/>
                </a:ext>
              </a:extLst>
            </p:cNvPr>
            <p:cNvSpPr/>
            <p:nvPr/>
          </p:nvSpPr>
          <p:spPr>
            <a:xfrm>
              <a:off x="6473371" y="3327401"/>
              <a:ext cx="4305600"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7" name="橢圓 66">
              <a:extLst>
                <a:ext uri="{FF2B5EF4-FFF2-40B4-BE49-F238E27FC236}">
                  <a16:creationId xmlns:a16="http://schemas.microsoft.com/office/drawing/2014/main" id="{BBCFB6CB-918E-483A-A5C1-021366E27435}"/>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8" name="文字方塊 67">
              <a:extLst>
                <a:ext uri="{FF2B5EF4-FFF2-40B4-BE49-F238E27FC236}">
                  <a16:creationId xmlns:a16="http://schemas.microsoft.com/office/drawing/2014/main" id="{3F63F1D2-349C-4A23-B122-04F568E59DF0}"/>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69" name="文字方塊 68">
              <a:extLst>
                <a:ext uri="{FF2B5EF4-FFF2-40B4-BE49-F238E27FC236}">
                  <a16:creationId xmlns:a16="http://schemas.microsoft.com/office/drawing/2014/main" id="{D22D3451-EA8F-4525-A104-55FDA99B998E}"/>
                </a:ext>
              </a:extLst>
            </p:cNvPr>
            <p:cNvSpPr txBox="1"/>
            <p:nvPr/>
          </p:nvSpPr>
          <p:spPr>
            <a:xfrm>
              <a:off x="7890320" y="3377835"/>
              <a:ext cx="1986655" cy="584775"/>
            </a:xfrm>
            <a:prstGeom prst="rect">
              <a:avLst/>
            </a:prstGeom>
            <a:noFill/>
          </p:spPr>
          <p:txBody>
            <a:bodyPr>
              <a:spAutoFit/>
            </a:bodyPr>
            <a:lstStyle/>
            <a:p>
              <a:pPr>
                <a:defRPr/>
              </a:pPr>
              <a:r>
                <a:rPr lang="en-US" sz="3200" dirty="0">
                  <a:solidFill>
                    <a:srgbClr val="FFFFFF"/>
                  </a:solidFill>
                </a:rPr>
                <a:t>Clause A</a:t>
              </a:r>
              <a:endParaRPr lang="en-GB" sz="3200" dirty="0">
                <a:solidFill>
                  <a:srgbClr val="FFFFFF"/>
                </a:solidFill>
              </a:endParaRPr>
            </a:p>
          </p:txBody>
        </p:sp>
      </p:grpSp>
      <p:grpSp>
        <p:nvGrpSpPr>
          <p:cNvPr id="70" name="群組 69">
            <a:extLst>
              <a:ext uri="{FF2B5EF4-FFF2-40B4-BE49-F238E27FC236}">
                <a16:creationId xmlns:a16="http://schemas.microsoft.com/office/drawing/2014/main" id="{628B3EDE-643E-4F63-B694-AB86E639445D}"/>
              </a:ext>
            </a:extLst>
          </p:cNvPr>
          <p:cNvGrpSpPr/>
          <p:nvPr/>
        </p:nvGrpSpPr>
        <p:grpSpPr>
          <a:xfrm>
            <a:off x="2467930" y="5309832"/>
            <a:ext cx="4452088" cy="708661"/>
            <a:chOff x="6473371" y="3317240"/>
            <a:chExt cx="4452088" cy="708661"/>
          </a:xfrm>
          <a:effectLst>
            <a:outerShdw blurRad="50800" dist="38100" dir="2700000" algn="tl" rotWithShape="0">
              <a:prstClr val="black">
                <a:alpha val="40000"/>
              </a:prstClr>
            </a:outerShdw>
          </a:effectLst>
        </p:grpSpPr>
        <p:sp>
          <p:nvSpPr>
            <p:cNvPr id="71" name="圓角矩形 70">
              <a:extLst>
                <a:ext uri="{FF2B5EF4-FFF2-40B4-BE49-F238E27FC236}">
                  <a16:creationId xmlns:a16="http://schemas.microsoft.com/office/drawing/2014/main" id="{1571249C-D791-48C4-B6D1-137D850F04F3}"/>
                </a:ext>
              </a:extLst>
            </p:cNvPr>
            <p:cNvSpPr/>
            <p:nvPr/>
          </p:nvSpPr>
          <p:spPr>
            <a:xfrm>
              <a:off x="6473371" y="3327401"/>
              <a:ext cx="4305304"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2" name="橢圓 71">
              <a:extLst>
                <a:ext uri="{FF2B5EF4-FFF2-40B4-BE49-F238E27FC236}">
                  <a16:creationId xmlns:a16="http://schemas.microsoft.com/office/drawing/2014/main" id="{EC182903-9095-4CBA-A4AF-1048ACFAAD6A}"/>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3" name="文字方塊 72">
              <a:extLst>
                <a:ext uri="{FF2B5EF4-FFF2-40B4-BE49-F238E27FC236}">
                  <a16:creationId xmlns:a16="http://schemas.microsoft.com/office/drawing/2014/main" id="{6269D7D5-37E1-41E5-AF74-F92F753D03C5}"/>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74" name="文字方塊 73">
              <a:extLst>
                <a:ext uri="{FF2B5EF4-FFF2-40B4-BE49-F238E27FC236}">
                  <a16:creationId xmlns:a16="http://schemas.microsoft.com/office/drawing/2014/main" id="{F6397432-1747-4BDF-A5A4-DCFAF7069733}"/>
                </a:ext>
              </a:extLst>
            </p:cNvPr>
            <p:cNvSpPr txBox="1"/>
            <p:nvPr/>
          </p:nvSpPr>
          <p:spPr>
            <a:xfrm>
              <a:off x="7221168" y="3388722"/>
              <a:ext cx="3704291" cy="584775"/>
            </a:xfrm>
            <a:prstGeom prst="rect">
              <a:avLst/>
            </a:prstGeom>
            <a:noFill/>
          </p:spPr>
          <p:txBody>
            <a:bodyPr>
              <a:spAutoFit/>
            </a:bodyPr>
            <a:lstStyle/>
            <a:p>
              <a:pPr>
                <a:defRPr/>
              </a:pPr>
              <a:r>
                <a:rPr lang="en-US" sz="3200" dirty="0">
                  <a:solidFill>
                    <a:srgbClr val="FFFFFF"/>
                  </a:solidFill>
                </a:rPr>
                <a:t>Neither (A) nor (B)</a:t>
              </a:r>
              <a:endParaRPr lang="en-GB" sz="3200" dirty="0">
                <a:solidFill>
                  <a:srgbClr val="FFFFFF"/>
                </a:solidFill>
              </a:endParaRPr>
            </a:p>
          </p:txBody>
        </p:sp>
      </p:grpSp>
      <p:sp>
        <p:nvSpPr>
          <p:cNvPr id="75" name="動作按鈕: 自訂 74">
            <a:hlinkClick r:id="rId7" action="ppaction://hlinksldjump" highlightClick="1"/>
            <a:extLst>
              <a:ext uri="{FF2B5EF4-FFF2-40B4-BE49-F238E27FC236}">
                <a16:creationId xmlns:a16="http://schemas.microsoft.com/office/drawing/2014/main" id="{8F83832B-843F-4B0F-ADC6-339F6DF1A72F}"/>
              </a:ext>
            </a:extLst>
          </p:cNvPr>
          <p:cNvSpPr/>
          <p:nvPr/>
        </p:nvSpPr>
        <p:spPr>
          <a:xfrm>
            <a:off x="2368550" y="3481388"/>
            <a:ext cx="4602163"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6" name="動作按鈕: 自訂 75">
            <a:hlinkClick r:id="rId8" action="ppaction://hlinksldjump" highlightClick="1"/>
            <a:extLst>
              <a:ext uri="{FF2B5EF4-FFF2-40B4-BE49-F238E27FC236}">
                <a16:creationId xmlns:a16="http://schemas.microsoft.com/office/drawing/2014/main" id="{BBE84AAF-14F1-40B4-B005-8B16233ABF20}"/>
              </a:ext>
            </a:extLst>
          </p:cNvPr>
          <p:cNvSpPr/>
          <p:nvPr/>
        </p:nvSpPr>
        <p:spPr>
          <a:xfrm>
            <a:off x="2297113" y="4408488"/>
            <a:ext cx="4756150" cy="812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7" name="動作按鈕: 自訂 76">
            <a:hlinkClick r:id="rId9" action="ppaction://hlinksldjump" highlightClick="1"/>
            <a:extLst>
              <a:ext uri="{FF2B5EF4-FFF2-40B4-BE49-F238E27FC236}">
                <a16:creationId xmlns:a16="http://schemas.microsoft.com/office/drawing/2014/main" id="{A39B5331-7956-4729-B007-1DAD8865DFBF}"/>
              </a:ext>
            </a:extLst>
          </p:cNvPr>
          <p:cNvSpPr/>
          <p:nvPr/>
        </p:nvSpPr>
        <p:spPr>
          <a:xfrm>
            <a:off x="2314575" y="5265738"/>
            <a:ext cx="4637088"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78189" name="群組 77">
            <a:extLst>
              <a:ext uri="{FF2B5EF4-FFF2-40B4-BE49-F238E27FC236}">
                <a16:creationId xmlns:a16="http://schemas.microsoft.com/office/drawing/2014/main" id="{A7279957-4276-4703-AA78-7BFF63264755}"/>
              </a:ext>
            </a:extLst>
          </p:cNvPr>
          <p:cNvGrpSpPr>
            <a:grpSpLocks/>
          </p:cNvGrpSpPr>
          <p:nvPr/>
        </p:nvGrpSpPr>
        <p:grpSpPr bwMode="auto">
          <a:xfrm>
            <a:off x="4332288" y="1281113"/>
            <a:ext cx="552450" cy="523875"/>
            <a:chOff x="4498127" y="1408568"/>
            <a:chExt cx="552340" cy="523220"/>
          </a:xfrm>
        </p:grpSpPr>
        <p:sp>
          <p:nvSpPr>
            <p:cNvPr id="79" name="橢圓 78">
              <a:extLst>
                <a:ext uri="{FF2B5EF4-FFF2-40B4-BE49-F238E27FC236}">
                  <a16:creationId xmlns:a16="http://schemas.microsoft.com/office/drawing/2014/main" id="{5759D0A3-08DF-491E-970A-041E160A1E76}"/>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8201" name="文字方塊 79">
              <a:extLst>
                <a:ext uri="{FF2B5EF4-FFF2-40B4-BE49-F238E27FC236}">
                  <a16:creationId xmlns:a16="http://schemas.microsoft.com/office/drawing/2014/main" id="{896CDCD5-BBF4-432D-B945-ADE7C41EB03C}"/>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grpSp>
        <p:nvGrpSpPr>
          <p:cNvPr id="178190" name="群組 80">
            <a:extLst>
              <a:ext uri="{FF2B5EF4-FFF2-40B4-BE49-F238E27FC236}">
                <a16:creationId xmlns:a16="http://schemas.microsoft.com/office/drawing/2014/main" id="{1104436F-E6D4-4F0B-8F4B-CA15BD48605D}"/>
              </a:ext>
            </a:extLst>
          </p:cNvPr>
          <p:cNvGrpSpPr>
            <a:grpSpLocks/>
          </p:cNvGrpSpPr>
          <p:nvPr/>
        </p:nvGrpSpPr>
        <p:grpSpPr bwMode="auto">
          <a:xfrm>
            <a:off x="6256338" y="2306638"/>
            <a:ext cx="552450" cy="523875"/>
            <a:chOff x="4498127" y="1418093"/>
            <a:chExt cx="552340" cy="523220"/>
          </a:xfrm>
        </p:grpSpPr>
        <p:sp>
          <p:nvSpPr>
            <p:cNvPr id="82" name="橢圓 81">
              <a:extLst>
                <a:ext uri="{FF2B5EF4-FFF2-40B4-BE49-F238E27FC236}">
                  <a16:creationId xmlns:a16="http://schemas.microsoft.com/office/drawing/2014/main" id="{A7D7A20D-E7E8-4804-A00C-47995292FEF0}"/>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8197" name="文字方塊 82">
              <a:extLst>
                <a:ext uri="{FF2B5EF4-FFF2-40B4-BE49-F238E27FC236}">
                  <a16:creationId xmlns:a16="http://schemas.microsoft.com/office/drawing/2014/main" id="{925CD3C0-A0EB-44CC-95E6-5F908461635F}"/>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cxnSp>
        <p:nvCxnSpPr>
          <p:cNvPr id="84" name="直線接點 83">
            <a:extLst>
              <a:ext uri="{FF2B5EF4-FFF2-40B4-BE49-F238E27FC236}">
                <a16:creationId xmlns:a16="http://schemas.microsoft.com/office/drawing/2014/main" id="{4D8CE230-A733-445F-8ACD-09F11DC39B43}"/>
              </a:ext>
            </a:extLst>
          </p:cNvPr>
          <p:cNvCxnSpPr/>
          <p:nvPr/>
        </p:nvCxnSpPr>
        <p:spPr>
          <a:xfrm>
            <a:off x="1651000" y="2289175"/>
            <a:ext cx="5965825"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5" name="直線接點 84">
            <a:extLst>
              <a:ext uri="{FF2B5EF4-FFF2-40B4-BE49-F238E27FC236}">
                <a16:creationId xmlns:a16="http://schemas.microsoft.com/office/drawing/2014/main" id="{9639DBF2-37EE-4595-9E84-5B3E1FE6CB53}"/>
              </a:ext>
            </a:extLst>
          </p:cNvPr>
          <p:cNvCxnSpPr/>
          <p:nvPr/>
        </p:nvCxnSpPr>
        <p:spPr>
          <a:xfrm>
            <a:off x="5348288" y="3268663"/>
            <a:ext cx="252095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86" name="直線接點 85">
            <a:extLst>
              <a:ext uri="{FF2B5EF4-FFF2-40B4-BE49-F238E27FC236}">
                <a16:creationId xmlns:a16="http://schemas.microsoft.com/office/drawing/2014/main" id="{BF8C3138-5808-45E9-9830-9C0DF78019C0}"/>
              </a:ext>
            </a:extLst>
          </p:cNvPr>
          <p:cNvCxnSpPr/>
          <p:nvPr/>
        </p:nvCxnSpPr>
        <p:spPr>
          <a:xfrm>
            <a:off x="1612900" y="3267075"/>
            <a:ext cx="360045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3"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8"/>
                </p:tgtEl>
              </p:cMediaNode>
            </p:audio>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006AC1"/>
        </a:solidFill>
        <a:effectLst/>
      </p:bgPr>
    </p:bg>
    <p:spTree>
      <p:nvGrpSpPr>
        <p:cNvPr id="1" name=""/>
        <p:cNvGrpSpPr/>
        <p:nvPr/>
      </p:nvGrpSpPr>
      <p:grpSpPr>
        <a:xfrm>
          <a:off x="0" y="0"/>
          <a:ext cx="0" cy="0"/>
          <a:chOff x="0" y="0"/>
          <a:chExt cx="0" cy="0"/>
        </a:xfrm>
      </p:grpSpPr>
      <p:grpSp>
        <p:nvGrpSpPr>
          <p:cNvPr id="179202" name="群組 2">
            <a:extLst>
              <a:ext uri="{FF2B5EF4-FFF2-40B4-BE49-F238E27FC236}">
                <a16:creationId xmlns:a16="http://schemas.microsoft.com/office/drawing/2014/main" id="{1B693E63-887A-4E9E-9AA3-7CB5E15C37EB}"/>
              </a:ext>
            </a:extLst>
          </p:cNvPr>
          <p:cNvGrpSpPr>
            <a:grpSpLocks/>
          </p:cNvGrpSpPr>
          <p:nvPr/>
        </p:nvGrpSpPr>
        <p:grpSpPr bwMode="auto">
          <a:xfrm>
            <a:off x="7948613" y="220663"/>
            <a:ext cx="971550" cy="971550"/>
            <a:chOff x="7850482" y="2910190"/>
            <a:chExt cx="970570" cy="971528"/>
          </a:xfrm>
        </p:grpSpPr>
        <p:pic>
          <p:nvPicPr>
            <p:cNvPr id="60" name="Picture 17" descr="C:\Users\utangv2\Desktop\timer2.jpg">
              <a:extLst>
                <a:ext uri="{FF2B5EF4-FFF2-40B4-BE49-F238E27FC236}">
                  <a16:creationId xmlns:a16="http://schemas.microsoft.com/office/drawing/2014/main" id="{3524D107-3D3B-4332-9AC2-026AD61265B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850482" y="2910190"/>
              <a:ext cx="970570" cy="971528"/>
            </a:xfrm>
            <a:prstGeom prst="ellipse">
              <a:avLst/>
            </a:prstGeom>
            <a:noFill/>
            <a:extLst>
              <a:ext uri="{909E8E84-426E-40DD-AFC4-6F175D3DCCD1}">
                <a14:hiddenFill xmlns:a14="http://schemas.microsoft.com/office/drawing/2010/main">
                  <a:solidFill>
                    <a:srgbClr val="FFFFFF"/>
                  </a:solidFill>
                </a14:hiddenFill>
              </a:ext>
            </a:extLst>
          </p:spPr>
        </p:pic>
        <p:sp>
          <p:nvSpPr>
            <p:cNvPr id="61" name="橢圓 60">
              <a:extLst>
                <a:ext uri="{FF2B5EF4-FFF2-40B4-BE49-F238E27FC236}">
                  <a16:creationId xmlns:a16="http://schemas.microsoft.com/office/drawing/2014/main" id="{366BC491-EB9C-4AE5-8597-193ECEBD263B}"/>
                </a:ext>
              </a:extLst>
            </p:cNvPr>
            <p:cNvSpPr/>
            <p:nvPr/>
          </p:nvSpPr>
          <p:spPr>
            <a:xfrm>
              <a:off x="8032860" y="3092748"/>
              <a:ext cx="612157" cy="612761"/>
            </a:xfrm>
            <a:prstGeom prst="ellipse">
              <a:avLst/>
            </a:prstGeom>
            <a:solidFill>
              <a:schemeClr val="bg2">
                <a:lumMod val="75000"/>
                <a:lumOff val="2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rgbClr val="000000"/>
                </a:solidFill>
                <a:latin typeface="Comic Sans MS" panose="030F0702030302020204" pitchFamily="66" charset="0"/>
              </a:endParaRPr>
            </a:p>
          </p:txBody>
        </p:sp>
      </p:grpSp>
      <p:sp>
        <p:nvSpPr>
          <p:cNvPr id="19" name="文字方塊 18">
            <a:extLst>
              <a:ext uri="{FF2B5EF4-FFF2-40B4-BE49-F238E27FC236}">
                <a16:creationId xmlns:a16="http://schemas.microsoft.com/office/drawing/2014/main" id="{C0ED74E5-5BE1-404B-B59A-F423EB6C3B71}"/>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20</a:t>
            </a:r>
            <a:endParaRPr lang="en-GB" altLang="en-US" sz="2400" b="1">
              <a:solidFill>
                <a:srgbClr val="FFFFFF"/>
              </a:solidFill>
              <a:cs typeface="Arial" panose="020B0604020202020204" pitchFamily="34" charset="0"/>
            </a:endParaRPr>
          </a:p>
        </p:txBody>
      </p:sp>
      <p:sp>
        <p:nvSpPr>
          <p:cNvPr id="20" name="文字方塊 19">
            <a:extLst>
              <a:ext uri="{FF2B5EF4-FFF2-40B4-BE49-F238E27FC236}">
                <a16:creationId xmlns:a16="http://schemas.microsoft.com/office/drawing/2014/main" id="{317ED918-5F19-461D-8691-984BDA2BE633}"/>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19</a:t>
            </a:r>
            <a:endParaRPr lang="en-GB" altLang="en-US" sz="2400" b="1">
              <a:solidFill>
                <a:srgbClr val="FFFFFF"/>
              </a:solidFill>
              <a:cs typeface="Arial" panose="020B0604020202020204" pitchFamily="34" charset="0"/>
            </a:endParaRPr>
          </a:p>
        </p:txBody>
      </p:sp>
      <p:sp>
        <p:nvSpPr>
          <p:cNvPr id="21" name="文字方塊 20">
            <a:extLst>
              <a:ext uri="{FF2B5EF4-FFF2-40B4-BE49-F238E27FC236}">
                <a16:creationId xmlns:a16="http://schemas.microsoft.com/office/drawing/2014/main" id="{7917D2B5-3A96-4B1D-8F03-34941E6E2F56}"/>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18</a:t>
            </a:r>
            <a:endParaRPr lang="en-GB" altLang="en-US" sz="2400" b="1">
              <a:solidFill>
                <a:srgbClr val="FFFFFF"/>
              </a:solidFill>
              <a:cs typeface="Arial" panose="020B0604020202020204" pitchFamily="34" charset="0"/>
            </a:endParaRPr>
          </a:p>
        </p:txBody>
      </p:sp>
      <p:sp>
        <p:nvSpPr>
          <p:cNvPr id="22" name="文字方塊 21">
            <a:extLst>
              <a:ext uri="{FF2B5EF4-FFF2-40B4-BE49-F238E27FC236}">
                <a16:creationId xmlns:a16="http://schemas.microsoft.com/office/drawing/2014/main" id="{CA177519-4986-4F45-B547-B2AE3F3DC8AB}"/>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17</a:t>
            </a:r>
            <a:endParaRPr lang="en-GB" altLang="en-US" sz="2400" b="1">
              <a:solidFill>
                <a:srgbClr val="FFFFFF"/>
              </a:solidFill>
              <a:cs typeface="Arial" panose="020B0604020202020204" pitchFamily="34" charset="0"/>
            </a:endParaRPr>
          </a:p>
        </p:txBody>
      </p:sp>
      <p:sp>
        <p:nvSpPr>
          <p:cNvPr id="23" name="文字方塊 22">
            <a:extLst>
              <a:ext uri="{FF2B5EF4-FFF2-40B4-BE49-F238E27FC236}">
                <a16:creationId xmlns:a16="http://schemas.microsoft.com/office/drawing/2014/main" id="{B52A2B8A-773A-4831-9D60-307D3D0EE4B5}"/>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16</a:t>
            </a:r>
            <a:endParaRPr lang="en-GB" altLang="en-US" sz="2400" b="1">
              <a:solidFill>
                <a:srgbClr val="FFFFFF"/>
              </a:solidFill>
              <a:cs typeface="Arial" panose="020B0604020202020204" pitchFamily="34" charset="0"/>
            </a:endParaRPr>
          </a:p>
        </p:txBody>
      </p:sp>
      <p:sp>
        <p:nvSpPr>
          <p:cNvPr id="29" name="文字方塊 28">
            <a:extLst>
              <a:ext uri="{FF2B5EF4-FFF2-40B4-BE49-F238E27FC236}">
                <a16:creationId xmlns:a16="http://schemas.microsoft.com/office/drawing/2014/main" id="{3741DADB-FCAE-41EB-A706-392BCE080FB9}"/>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15</a:t>
            </a:r>
            <a:endParaRPr lang="en-GB" altLang="en-US" sz="2400" b="1">
              <a:solidFill>
                <a:srgbClr val="FFFFFF"/>
              </a:solidFill>
              <a:cs typeface="Arial" panose="020B0604020202020204" pitchFamily="34" charset="0"/>
            </a:endParaRPr>
          </a:p>
        </p:txBody>
      </p:sp>
      <p:sp>
        <p:nvSpPr>
          <p:cNvPr id="30" name="文字方塊 29">
            <a:extLst>
              <a:ext uri="{FF2B5EF4-FFF2-40B4-BE49-F238E27FC236}">
                <a16:creationId xmlns:a16="http://schemas.microsoft.com/office/drawing/2014/main" id="{14C55C92-F0F2-4FB2-827A-132E700E8029}"/>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14</a:t>
            </a:r>
            <a:endParaRPr lang="en-GB" altLang="en-US" sz="2400" b="1">
              <a:solidFill>
                <a:srgbClr val="FFFFFF"/>
              </a:solidFill>
              <a:cs typeface="Arial" panose="020B0604020202020204" pitchFamily="34" charset="0"/>
            </a:endParaRPr>
          </a:p>
        </p:txBody>
      </p:sp>
      <p:sp>
        <p:nvSpPr>
          <p:cNvPr id="31" name="文字方塊 30">
            <a:extLst>
              <a:ext uri="{FF2B5EF4-FFF2-40B4-BE49-F238E27FC236}">
                <a16:creationId xmlns:a16="http://schemas.microsoft.com/office/drawing/2014/main" id="{C1C38AEB-4389-4DDB-8B2C-1880E153C36F}"/>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13</a:t>
            </a:r>
            <a:endParaRPr lang="en-GB" altLang="en-US" sz="2400" b="1">
              <a:solidFill>
                <a:srgbClr val="FFFFFF"/>
              </a:solidFill>
              <a:cs typeface="Arial" panose="020B0604020202020204" pitchFamily="34" charset="0"/>
            </a:endParaRPr>
          </a:p>
        </p:txBody>
      </p:sp>
      <p:sp>
        <p:nvSpPr>
          <p:cNvPr id="32" name="文字方塊 31">
            <a:extLst>
              <a:ext uri="{FF2B5EF4-FFF2-40B4-BE49-F238E27FC236}">
                <a16:creationId xmlns:a16="http://schemas.microsoft.com/office/drawing/2014/main" id="{16CDE1EF-F5A6-4448-B524-4092EDDC8597}"/>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12</a:t>
            </a:r>
            <a:endParaRPr lang="en-GB" altLang="en-US" sz="2400" b="1">
              <a:solidFill>
                <a:srgbClr val="FFFFFF"/>
              </a:solidFill>
              <a:cs typeface="Arial" panose="020B0604020202020204" pitchFamily="34" charset="0"/>
            </a:endParaRPr>
          </a:p>
        </p:txBody>
      </p:sp>
      <p:sp>
        <p:nvSpPr>
          <p:cNvPr id="33" name="文字方塊 32">
            <a:extLst>
              <a:ext uri="{FF2B5EF4-FFF2-40B4-BE49-F238E27FC236}">
                <a16:creationId xmlns:a16="http://schemas.microsoft.com/office/drawing/2014/main" id="{B73D0ABC-8E42-49C3-AE0B-BCDA7733F3D9}"/>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11</a:t>
            </a:r>
            <a:endParaRPr lang="en-GB" altLang="en-US" sz="2400" b="1">
              <a:solidFill>
                <a:srgbClr val="FFFFFF"/>
              </a:solidFill>
              <a:cs typeface="Arial" panose="020B0604020202020204" pitchFamily="34" charset="0"/>
            </a:endParaRPr>
          </a:p>
        </p:txBody>
      </p:sp>
      <p:sp>
        <p:nvSpPr>
          <p:cNvPr id="34" name="文字方塊 33">
            <a:extLst>
              <a:ext uri="{FF2B5EF4-FFF2-40B4-BE49-F238E27FC236}">
                <a16:creationId xmlns:a16="http://schemas.microsoft.com/office/drawing/2014/main" id="{FEABE82D-CAD3-4685-9318-343A32DB02C2}"/>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10</a:t>
            </a:r>
            <a:endParaRPr lang="en-GB" altLang="en-US" sz="2400" b="1">
              <a:solidFill>
                <a:srgbClr val="FFFFFF"/>
              </a:solidFill>
              <a:cs typeface="Arial" panose="020B0604020202020204" pitchFamily="34" charset="0"/>
            </a:endParaRPr>
          </a:p>
        </p:txBody>
      </p:sp>
      <p:sp>
        <p:nvSpPr>
          <p:cNvPr id="35" name="文字方塊 34">
            <a:extLst>
              <a:ext uri="{FF2B5EF4-FFF2-40B4-BE49-F238E27FC236}">
                <a16:creationId xmlns:a16="http://schemas.microsoft.com/office/drawing/2014/main" id="{3AA8313E-28AD-43C2-AC5B-4E3AD008B0EE}"/>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9</a:t>
            </a:r>
            <a:endParaRPr lang="en-GB" altLang="en-US" sz="2400" b="1">
              <a:solidFill>
                <a:srgbClr val="FFFFFF"/>
              </a:solidFill>
              <a:cs typeface="Arial" panose="020B0604020202020204" pitchFamily="34" charset="0"/>
            </a:endParaRPr>
          </a:p>
        </p:txBody>
      </p:sp>
      <p:sp>
        <p:nvSpPr>
          <p:cNvPr id="36" name="文字方塊 35">
            <a:extLst>
              <a:ext uri="{FF2B5EF4-FFF2-40B4-BE49-F238E27FC236}">
                <a16:creationId xmlns:a16="http://schemas.microsoft.com/office/drawing/2014/main" id="{1BFAC3F4-1302-46A3-800E-87809E19F0A0}"/>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8</a:t>
            </a:r>
            <a:endParaRPr lang="en-GB" altLang="en-US" sz="2400" b="1">
              <a:solidFill>
                <a:srgbClr val="FFFFFF"/>
              </a:solidFill>
              <a:cs typeface="Arial" panose="020B0604020202020204" pitchFamily="34" charset="0"/>
            </a:endParaRPr>
          </a:p>
        </p:txBody>
      </p:sp>
      <p:sp>
        <p:nvSpPr>
          <p:cNvPr id="37" name="文字方塊 36">
            <a:extLst>
              <a:ext uri="{FF2B5EF4-FFF2-40B4-BE49-F238E27FC236}">
                <a16:creationId xmlns:a16="http://schemas.microsoft.com/office/drawing/2014/main" id="{F1D57B17-594F-48CB-A04E-94EB6C54BA9F}"/>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7</a:t>
            </a:r>
            <a:endParaRPr lang="en-GB" altLang="en-US" sz="2400" b="1">
              <a:solidFill>
                <a:srgbClr val="FFFFFF"/>
              </a:solidFill>
              <a:cs typeface="Arial" panose="020B0604020202020204" pitchFamily="34" charset="0"/>
            </a:endParaRPr>
          </a:p>
        </p:txBody>
      </p:sp>
      <p:sp>
        <p:nvSpPr>
          <p:cNvPr id="38" name="文字方塊 37">
            <a:extLst>
              <a:ext uri="{FF2B5EF4-FFF2-40B4-BE49-F238E27FC236}">
                <a16:creationId xmlns:a16="http://schemas.microsoft.com/office/drawing/2014/main" id="{14A41E83-87A3-4878-8E0D-09E2AE4E5DF1}"/>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6</a:t>
            </a:r>
            <a:endParaRPr lang="en-GB" altLang="en-US" sz="2400" b="1">
              <a:solidFill>
                <a:srgbClr val="FFFFFF"/>
              </a:solidFill>
              <a:cs typeface="Arial" panose="020B0604020202020204" pitchFamily="34" charset="0"/>
            </a:endParaRPr>
          </a:p>
        </p:txBody>
      </p:sp>
      <p:sp>
        <p:nvSpPr>
          <p:cNvPr id="39" name="文字方塊 38">
            <a:extLst>
              <a:ext uri="{FF2B5EF4-FFF2-40B4-BE49-F238E27FC236}">
                <a16:creationId xmlns:a16="http://schemas.microsoft.com/office/drawing/2014/main" id="{59B4C058-D0DE-484F-A63A-7B6EBB7FA199}"/>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5</a:t>
            </a:r>
            <a:endParaRPr lang="en-GB" altLang="en-US" sz="2400" b="1">
              <a:solidFill>
                <a:srgbClr val="FFFFFF"/>
              </a:solidFill>
              <a:cs typeface="Arial" panose="020B0604020202020204" pitchFamily="34" charset="0"/>
            </a:endParaRPr>
          </a:p>
        </p:txBody>
      </p:sp>
      <p:sp>
        <p:nvSpPr>
          <p:cNvPr id="40" name="文字方塊 39">
            <a:extLst>
              <a:ext uri="{FF2B5EF4-FFF2-40B4-BE49-F238E27FC236}">
                <a16:creationId xmlns:a16="http://schemas.microsoft.com/office/drawing/2014/main" id="{E92B4F7D-0E8C-46A1-A00B-4A9EC84B2835}"/>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4</a:t>
            </a:r>
            <a:endParaRPr lang="en-GB" altLang="en-US" sz="2400" b="1">
              <a:solidFill>
                <a:srgbClr val="FFFFFF"/>
              </a:solidFill>
              <a:cs typeface="Arial" panose="020B0604020202020204" pitchFamily="34" charset="0"/>
            </a:endParaRPr>
          </a:p>
        </p:txBody>
      </p:sp>
      <p:sp>
        <p:nvSpPr>
          <p:cNvPr id="41" name="文字方塊 40">
            <a:extLst>
              <a:ext uri="{FF2B5EF4-FFF2-40B4-BE49-F238E27FC236}">
                <a16:creationId xmlns:a16="http://schemas.microsoft.com/office/drawing/2014/main" id="{E6BA4668-DC15-4590-A925-10D9C079B02E}"/>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3</a:t>
            </a:r>
            <a:endParaRPr lang="en-GB" altLang="en-US" sz="2400" b="1">
              <a:solidFill>
                <a:srgbClr val="FFFF00"/>
              </a:solidFill>
              <a:cs typeface="Arial" panose="020B0604020202020204" pitchFamily="34" charset="0"/>
            </a:endParaRPr>
          </a:p>
        </p:txBody>
      </p:sp>
      <p:sp>
        <p:nvSpPr>
          <p:cNvPr id="42" name="文字方塊 41">
            <a:extLst>
              <a:ext uri="{FF2B5EF4-FFF2-40B4-BE49-F238E27FC236}">
                <a16:creationId xmlns:a16="http://schemas.microsoft.com/office/drawing/2014/main" id="{EE7B8ECB-C0D2-44EC-9097-FA25AF140D39}"/>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2</a:t>
            </a:r>
            <a:endParaRPr lang="en-GB" altLang="en-US" sz="2400" b="1">
              <a:solidFill>
                <a:srgbClr val="FFFF00"/>
              </a:solidFill>
              <a:cs typeface="Arial" panose="020B0604020202020204" pitchFamily="34" charset="0"/>
            </a:endParaRPr>
          </a:p>
        </p:txBody>
      </p:sp>
      <p:sp>
        <p:nvSpPr>
          <p:cNvPr id="43" name="文字方塊 42">
            <a:extLst>
              <a:ext uri="{FF2B5EF4-FFF2-40B4-BE49-F238E27FC236}">
                <a16:creationId xmlns:a16="http://schemas.microsoft.com/office/drawing/2014/main" id="{E6C2B49F-0C2F-4C9C-BD12-42F956C4CB26}"/>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1</a:t>
            </a:r>
            <a:endParaRPr lang="en-GB" altLang="en-US" sz="2400" b="1">
              <a:solidFill>
                <a:srgbClr val="FFFF00"/>
              </a:solidFill>
              <a:cs typeface="Arial" panose="020B0604020202020204" pitchFamily="34" charset="0"/>
            </a:endParaRPr>
          </a:p>
        </p:txBody>
      </p:sp>
      <p:sp>
        <p:nvSpPr>
          <p:cNvPr id="44" name="文字方塊 43">
            <a:extLst>
              <a:ext uri="{FF2B5EF4-FFF2-40B4-BE49-F238E27FC236}">
                <a16:creationId xmlns:a16="http://schemas.microsoft.com/office/drawing/2014/main" id="{9677C66B-3E00-4AD9-B3F3-5DBFB5425A7A}"/>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0000"/>
                </a:solidFill>
                <a:cs typeface="Arial" panose="020B0604020202020204" pitchFamily="34" charset="0"/>
              </a:rPr>
              <a:t>0</a:t>
            </a:r>
            <a:endParaRPr lang="en-GB" altLang="en-US" sz="2400" b="1">
              <a:solidFill>
                <a:srgbClr val="FF0000"/>
              </a:solidFill>
              <a:cs typeface="Arial" panose="020B0604020202020204" pitchFamily="34" charset="0"/>
            </a:endParaRPr>
          </a:p>
        </p:txBody>
      </p:sp>
      <p:pic>
        <p:nvPicPr>
          <p:cNvPr id="46" name="time2875.wav">
            <a:hlinkClick r:id="" action="ppaction://media"/>
            <a:extLst>
              <a:ext uri="{FF2B5EF4-FFF2-40B4-BE49-F238E27FC236}">
                <a16:creationId xmlns:a16="http://schemas.microsoft.com/office/drawing/2014/main" id="{27272433-A2AB-49F1-9820-37FC07BF1677}"/>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639300" y="419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25" name="Picture 18" descr="C:\Users\utangv2\Desktop\Dynamic Classroom\Q3.jpg">
            <a:extLst>
              <a:ext uri="{FF2B5EF4-FFF2-40B4-BE49-F238E27FC236}">
                <a16:creationId xmlns:a16="http://schemas.microsoft.com/office/drawing/2014/main" id="{7A648064-495B-494A-97E1-772C82190F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1963" y="4810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26" name="文字方塊 11">
            <a:extLst>
              <a:ext uri="{FF2B5EF4-FFF2-40B4-BE49-F238E27FC236}">
                <a16:creationId xmlns:a16="http://schemas.microsoft.com/office/drawing/2014/main" id="{F355E74C-2645-4338-B2F0-50437E2FABDA}"/>
              </a:ext>
            </a:extLst>
          </p:cNvPr>
          <p:cNvSpPr txBox="1">
            <a:spLocks noChangeArrowheads="1"/>
          </p:cNvSpPr>
          <p:nvPr/>
        </p:nvSpPr>
        <p:spPr bwMode="auto">
          <a:xfrm>
            <a:off x="1635125" y="1393825"/>
            <a:ext cx="62372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7800"/>
              </a:lnSpc>
            </a:pPr>
            <a:r>
              <a:rPr lang="en-GB" altLang="en-US" sz="4000">
                <a:solidFill>
                  <a:srgbClr val="003057"/>
                </a:solidFill>
                <a:cs typeface="Arial" panose="020B0604020202020204" pitchFamily="34" charset="0"/>
              </a:rPr>
              <a:t>I wouldn’t bring my mobile phone to school if I am you.</a:t>
            </a:r>
          </a:p>
        </p:txBody>
      </p:sp>
      <p:grpSp>
        <p:nvGrpSpPr>
          <p:cNvPr id="54" name="群組 53">
            <a:extLst>
              <a:ext uri="{FF2B5EF4-FFF2-40B4-BE49-F238E27FC236}">
                <a16:creationId xmlns:a16="http://schemas.microsoft.com/office/drawing/2014/main" id="{190CE515-4010-4D9D-8C2B-E80E8A869AC7}"/>
              </a:ext>
            </a:extLst>
          </p:cNvPr>
          <p:cNvGrpSpPr/>
          <p:nvPr/>
        </p:nvGrpSpPr>
        <p:grpSpPr>
          <a:xfrm>
            <a:off x="2467930" y="4458932"/>
            <a:ext cx="4305600" cy="708661"/>
            <a:chOff x="6473371" y="3317240"/>
            <a:chExt cx="4305600" cy="708661"/>
          </a:xfrm>
          <a:effectLst>
            <a:outerShdw blurRad="50800" dist="38100" dir="2700000" algn="tl" rotWithShape="0">
              <a:prstClr val="black">
                <a:alpha val="40000"/>
              </a:prstClr>
            </a:outerShdw>
          </a:effectLst>
        </p:grpSpPr>
        <p:sp>
          <p:nvSpPr>
            <p:cNvPr id="55" name="圓角矩形 54">
              <a:extLst>
                <a:ext uri="{FF2B5EF4-FFF2-40B4-BE49-F238E27FC236}">
                  <a16:creationId xmlns:a16="http://schemas.microsoft.com/office/drawing/2014/main" id="{A4C7A233-F275-4320-BD53-3A2AA4ED5C88}"/>
                </a:ext>
              </a:extLst>
            </p:cNvPr>
            <p:cNvSpPr/>
            <p:nvPr/>
          </p:nvSpPr>
          <p:spPr>
            <a:xfrm>
              <a:off x="6473371" y="3327401"/>
              <a:ext cx="43056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6" name="橢圓 55">
              <a:extLst>
                <a:ext uri="{FF2B5EF4-FFF2-40B4-BE49-F238E27FC236}">
                  <a16:creationId xmlns:a16="http://schemas.microsoft.com/office/drawing/2014/main" id="{95ABE13C-F825-45F8-BE18-83A7FE421F7A}"/>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7" name="文字方塊 56">
              <a:extLst>
                <a:ext uri="{FF2B5EF4-FFF2-40B4-BE49-F238E27FC236}">
                  <a16:creationId xmlns:a16="http://schemas.microsoft.com/office/drawing/2014/main" id="{79F274AB-0B1A-44C7-8918-C052A25E7ED5}"/>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58" name="文字方塊 57">
              <a:extLst>
                <a:ext uri="{FF2B5EF4-FFF2-40B4-BE49-F238E27FC236}">
                  <a16:creationId xmlns:a16="http://schemas.microsoft.com/office/drawing/2014/main" id="{8485FBE7-18E7-4D8D-AE75-6F9F2A561D0B}"/>
                </a:ext>
              </a:extLst>
            </p:cNvPr>
            <p:cNvSpPr txBox="1"/>
            <p:nvPr/>
          </p:nvSpPr>
          <p:spPr>
            <a:xfrm>
              <a:off x="7899392" y="3401422"/>
              <a:ext cx="2422083" cy="584775"/>
            </a:xfrm>
            <a:prstGeom prst="rect">
              <a:avLst/>
            </a:prstGeom>
            <a:noFill/>
          </p:spPr>
          <p:txBody>
            <a:bodyPr>
              <a:spAutoFit/>
            </a:bodyPr>
            <a:lstStyle/>
            <a:p>
              <a:pPr>
                <a:defRPr/>
              </a:pPr>
              <a:r>
                <a:rPr lang="en-US" sz="3200" dirty="0">
                  <a:solidFill>
                    <a:srgbClr val="FFFFFF"/>
                  </a:solidFill>
                </a:rPr>
                <a:t>Clause B</a:t>
              </a:r>
              <a:endParaRPr lang="en-GB" sz="3200" dirty="0">
                <a:solidFill>
                  <a:srgbClr val="FFFFFF"/>
                </a:solidFill>
              </a:endParaRPr>
            </a:p>
          </p:txBody>
        </p:sp>
      </p:grpSp>
      <p:grpSp>
        <p:nvGrpSpPr>
          <p:cNvPr id="59" name="群組 58">
            <a:extLst>
              <a:ext uri="{FF2B5EF4-FFF2-40B4-BE49-F238E27FC236}">
                <a16:creationId xmlns:a16="http://schemas.microsoft.com/office/drawing/2014/main" id="{DDF43EA5-F1FC-4AF6-842A-16D9F4DA9483}"/>
              </a:ext>
            </a:extLst>
          </p:cNvPr>
          <p:cNvGrpSpPr/>
          <p:nvPr/>
        </p:nvGrpSpPr>
        <p:grpSpPr>
          <a:xfrm>
            <a:off x="2467930" y="3608032"/>
            <a:ext cx="4305600" cy="708661"/>
            <a:chOff x="6473371" y="3317240"/>
            <a:chExt cx="4305600" cy="708661"/>
          </a:xfrm>
          <a:effectLst>
            <a:outerShdw blurRad="50800" dist="38100" dir="2700000" algn="tl" rotWithShape="0">
              <a:prstClr val="black">
                <a:alpha val="40000"/>
              </a:prstClr>
            </a:outerShdw>
          </a:effectLst>
        </p:grpSpPr>
        <p:sp>
          <p:nvSpPr>
            <p:cNvPr id="62" name="圓角矩形 61">
              <a:extLst>
                <a:ext uri="{FF2B5EF4-FFF2-40B4-BE49-F238E27FC236}">
                  <a16:creationId xmlns:a16="http://schemas.microsoft.com/office/drawing/2014/main" id="{2FA89BA0-1F4A-484C-98BC-B7A99C4CCF10}"/>
                </a:ext>
              </a:extLst>
            </p:cNvPr>
            <p:cNvSpPr/>
            <p:nvPr/>
          </p:nvSpPr>
          <p:spPr>
            <a:xfrm>
              <a:off x="6473371" y="3327401"/>
              <a:ext cx="4305600"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3" name="橢圓 62">
              <a:extLst>
                <a:ext uri="{FF2B5EF4-FFF2-40B4-BE49-F238E27FC236}">
                  <a16:creationId xmlns:a16="http://schemas.microsoft.com/office/drawing/2014/main" id="{37622E79-DCB9-4F15-AD51-10E58CFAB586}"/>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4" name="文字方塊 63">
              <a:extLst>
                <a:ext uri="{FF2B5EF4-FFF2-40B4-BE49-F238E27FC236}">
                  <a16:creationId xmlns:a16="http://schemas.microsoft.com/office/drawing/2014/main" id="{F6E275D2-EFFA-42F8-A7AA-430574C4AF6F}"/>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65" name="文字方塊 64">
              <a:extLst>
                <a:ext uri="{FF2B5EF4-FFF2-40B4-BE49-F238E27FC236}">
                  <a16:creationId xmlns:a16="http://schemas.microsoft.com/office/drawing/2014/main" id="{B52BDA81-4E55-4AA2-B083-768579DDE7E3}"/>
                </a:ext>
              </a:extLst>
            </p:cNvPr>
            <p:cNvSpPr txBox="1"/>
            <p:nvPr/>
          </p:nvSpPr>
          <p:spPr>
            <a:xfrm>
              <a:off x="7890320" y="3377835"/>
              <a:ext cx="1986655" cy="584775"/>
            </a:xfrm>
            <a:prstGeom prst="rect">
              <a:avLst/>
            </a:prstGeom>
            <a:noFill/>
          </p:spPr>
          <p:txBody>
            <a:bodyPr>
              <a:spAutoFit/>
            </a:bodyPr>
            <a:lstStyle/>
            <a:p>
              <a:pPr>
                <a:defRPr/>
              </a:pPr>
              <a:r>
                <a:rPr lang="en-US" sz="3200" dirty="0">
                  <a:solidFill>
                    <a:srgbClr val="FFFFFF"/>
                  </a:solidFill>
                </a:rPr>
                <a:t>Clause A</a:t>
              </a:r>
              <a:endParaRPr lang="en-GB" sz="3200" dirty="0">
                <a:solidFill>
                  <a:srgbClr val="FFFFFF"/>
                </a:solidFill>
              </a:endParaRPr>
            </a:p>
          </p:txBody>
        </p:sp>
      </p:grpSp>
      <p:grpSp>
        <p:nvGrpSpPr>
          <p:cNvPr id="66" name="群組 65">
            <a:extLst>
              <a:ext uri="{FF2B5EF4-FFF2-40B4-BE49-F238E27FC236}">
                <a16:creationId xmlns:a16="http://schemas.microsoft.com/office/drawing/2014/main" id="{F5A916DC-CB9B-4D53-9817-559FAA76B3FF}"/>
              </a:ext>
            </a:extLst>
          </p:cNvPr>
          <p:cNvGrpSpPr/>
          <p:nvPr/>
        </p:nvGrpSpPr>
        <p:grpSpPr>
          <a:xfrm>
            <a:off x="2467930" y="5309832"/>
            <a:ext cx="4452088" cy="708661"/>
            <a:chOff x="6473371" y="3317240"/>
            <a:chExt cx="4452088" cy="708661"/>
          </a:xfrm>
          <a:effectLst>
            <a:outerShdw blurRad="50800" dist="38100" dir="2700000" algn="tl" rotWithShape="0">
              <a:prstClr val="black">
                <a:alpha val="40000"/>
              </a:prstClr>
            </a:outerShdw>
          </a:effectLst>
        </p:grpSpPr>
        <p:sp>
          <p:nvSpPr>
            <p:cNvPr id="67" name="圓角矩形 66">
              <a:extLst>
                <a:ext uri="{FF2B5EF4-FFF2-40B4-BE49-F238E27FC236}">
                  <a16:creationId xmlns:a16="http://schemas.microsoft.com/office/drawing/2014/main" id="{5C7D2766-ECEE-4D36-A958-EDAF52E8D255}"/>
                </a:ext>
              </a:extLst>
            </p:cNvPr>
            <p:cNvSpPr/>
            <p:nvPr/>
          </p:nvSpPr>
          <p:spPr>
            <a:xfrm>
              <a:off x="6473371" y="3327401"/>
              <a:ext cx="4305304"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8" name="橢圓 67">
              <a:extLst>
                <a:ext uri="{FF2B5EF4-FFF2-40B4-BE49-F238E27FC236}">
                  <a16:creationId xmlns:a16="http://schemas.microsoft.com/office/drawing/2014/main" id="{A35D5C74-BC3F-4943-9419-E408B4ABE8C8}"/>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9" name="文字方塊 68">
              <a:extLst>
                <a:ext uri="{FF2B5EF4-FFF2-40B4-BE49-F238E27FC236}">
                  <a16:creationId xmlns:a16="http://schemas.microsoft.com/office/drawing/2014/main" id="{5F7D2DFE-4497-4278-ABD1-125B0A0A1703}"/>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70" name="文字方塊 69">
              <a:extLst>
                <a:ext uri="{FF2B5EF4-FFF2-40B4-BE49-F238E27FC236}">
                  <a16:creationId xmlns:a16="http://schemas.microsoft.com/office/drawing/2014/main" id="{31835AEA-4091-47A5-99BF-8A6F1C125B65}"/>
                </a:ext>
              </a:extLst>
            </p:cNvPr>
            <p:cNvSpPr txBox="1"/>
            <p:nvPr/>
          </p:nvSpPr>
          <p:spPr>
            <a:xfrm>
              <a:off x="7221168" y="3388722"/>
              <a:ext cx="3704291" cy="584775"/>
            </a:xfrm>
            <a:prstGeom prst="rect">
              <a:avLst/>
            </a:prstGeom>
            <a:noFill/>
          </p:spPr>
          <p:txBody>
            <a:bodyPr>
              <a:spAutoFit/>
            </a:bodyPr>
            <a:lstStyle/>
            <a:p>
              <a:pPr>
                <a:defRPr/>
              </a:pPr>
              <a:r>
                <a:rPr lang="en-US" sz="3200" dirty="0">
                  <a:solidFill>
                    <a:srgbClr val="FFFFFF"/>
                  </a:solidFill>
                </a:rPr>
                <a:t>Neither (A) nor (B)</a:t>
              </a:r>
              <a:endParaRPr lang="en-GB" sz="3200" dirty="0">
                <a:solidFill>
                  <a:srgbClr val="FFFFFF"/>
                </a:solidFill>
              </a:endParaRPr>
            </a:p>
          </p:txBody>
        </p:sp>
      </p:grpSp>
      <p:sp>
        <p:nvSpPr>
          <p:cNvPr id="71" name="動作按鈕: 自訂 70">
            <a:hlinkClick r:id="rId7" action="ppaction://hlinksldjump" highlightClick="1"/>
            <a:extLst>
              <a:ext uri="{FF2B5EF4-FFF2-40B4-BE49-F238E27FC236}">
                <a16:creationId xmlns:a16="http://schemas.microsoft.com/office/drawing/2014/main" id="{979EF544-28C3-4BC7-BEFF-1F38816321D0}"/>
              </a:ext>
            </a:extLst>
          </p:cNvPr>
          <p:cNvSpPr/>
          <p:nvPr/>
        </p:nvSpPr>
        <p:spPr>
          <a:xfrm>
            <a:off x="2368550" y="3481388"/>
            <a:ext cx="4602163"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2" name="動作按鈕: 自訂 71">
            <a:hlinkClick r:id="rId8" action="ppaction://hlinksldjump" highlightClick="1"/>
            <a:extLst>
              <a:ext uri="{FF2B5EF4-FFF2-40B4-BE49-F238E27FC236}">
                <a16:creationId xmlns:a16="http://schemas.microsoft.com/office/drawing/2014/main" id="{530E565B-CD6D-446C-8830-4E5FB85743A8}"/>
              </a:ext>
            </a:extLst>
          </p:cNvPr>
          <p:cNvSpPr/>
          <p:nvPr/>
        </p:nvSpPr>
        <p:spPr>
          <a:xfrm>
            <a:off x="2297113" y="4408488"/>
            <a:ext cx="4756150" cy="812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3" name="動作按鈕: 自訂 72">
            <a:hlinkClick r:id="rId9" action="ppaction://hlinksldjump" highlightClick="1"/>
            <a:extLst>
              <a:ext uri="{FF2B5EF4-FFF2-40B4-BE49-F238E27FC236}">
                <a16:creationId xmlns:a16="http://schemas.microsoft.com/office/drawing/2014/main" id="{C6662EE4-A60A-4B7B-BC6E-2EEF321621EF}"/>
              </a:ext>
            </a:extLst>
          </p:cNvPr>
          <p:cNvSpPr/>
          <p:nvPr/>
        </p:nvSpPr>
        <p:spPr>
          <a:xfrm>
            <a:off x="2314575" y="5265738"/>
            <a:ext cx="4637088"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79233" name="群組 73">
            <a:extLst>
              <a:ext uri="{FF2B5EF4-FFF2-40B4-BE49-F238E27FC236}">
                <a16:creationId xmlns:a16="http://schemas.microsoft.com/office/drawing/2014/main" id="{9B430D0C-5A29-444E-A7B7-6495D6D07ECD}"/>
              </a:ext>
            </a:extLst>
          </p:cNvPr>
          <p:cNvGrpSpPr>
            <a:grpSpLocks/>
          </p:cNvGrpSpPr>
          <p:nvPr/>
        </p:nvGrpSpPr>
        <p:grpSpPr bwMode="auto">
          <a:xfrm>
            <a:off x="4332288" y="1281113"/>
            <a:ext cx="552450" cy="523875"/>
            <a:chOff x="4498127" y="1408568"/>
            <a:chExt cx="552340" cy="523220"/>
          </a:xfrm>
        </p:grpSpPr>
        <p:sp>
          <p:nvSpPr>
            <p:cNvPr id="75" name="橢圓 74">
              <a:extLst>
                <a:ext uri="{FF2B5EF4-FFF2-40B4-BE49-F238E27FC236}">
                  <a16:creationId xmlns:a16="http://schemas.microsoft.com/office/drawing/2014/main" id="{6023A45F-DF0A-4883-915B-99160DFC2114}"/>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9245" name="文字方塊 75">
              <a:extLst>
                <a:ext uri="{FF2B5EF4-FFF2-40B4-BE49-F238E27FC236}">
                  <a16:creationId xmlns:a16="http://schemas.microsoft.com/office/drawing/2014/main" id="{86C5A0FD-3462-4FAB-9590-C8154E985C1D}"/>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grpSp>
        <p:nvGrpSpPr>
          <p:cNvPr id="179234" name="群組 76">
            <a:extLst>
              <a:ext uri="{FF2B5EF4-FFF2-40B4-BE49-F238E27FC236}">
                <a16:creationId xmlns:a16="http://schemas.microsoft.com/office/drawing/2014/main" id="{07239E32-C233-4F3D-8652-645FEBD86BD0}"/>
              </a:ext>
            </a:extLst>
          </p:cNvPr>
          <p:cNvGrpSpPr>
            <a:grpSpLocks/>
          </p:cNvGrpSpPr>
          <p:nvPr/>
        </p:nvGrpSpPr>
        <p:grpSpPr bwMode="auto">
          <a:xfrm>
            <a:off x="6256338" y="2306638"/>
            <a:ext cx="552450" cy="523875"/>
            <a:chOff x="4498127" y="1418093"/>
            <a:chExt cx="552340" cy="523220"/>
          </a:xfrm>
        </p:grpSpPr>
        <p:sp>
          <p:nvSpPr>
            <p:cNvPr id="78" name="橢圓 77">
              <a:extLst>
                <a:ext uri="{FF2B5EF4-FFF2-40B4-BE49-F238E27FC236}">
                  <a16:creationId xmlns:a16="http://schemas.microsoft.com/office/drawing/2014/main" id="{943A2EF8-5483-451C-9B6B-82EA42A507E0}"/>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9241" name="文字方塊 78">
              <a:extLst>
                <a:ext uri="{FF2B5EF4-FFF2-40B4-BE49-F238E27FC236}">
                  <a16:creationId xmlns:a16="http://schemas.microsoft.com/office/drawing/2014/main" id="{4C2FAEA3-E55C-4209-8E21-C3340AADBE4E}"/>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cxnSp>
        <p:nvCxnSpPr>
          <p:cNvPr id="80" name="直線接點 79">
            <a:extLst>
              <a:ext uri="{FF2B5EF4-FFF2-40B4-BE49-F238E27FC236}">
                <a16:creationId xmlns:a16="http://schemas.microsoft.com/office/drawing/2014/main" id="{3EB8B00F-BE9B-4F81-A23A-3139C1EFBA6B}"/>
              </a:ext>
            </a:extLst>
          </p:cNvPr>
          <p:cNvCxnSpPr/>
          <p:nvPr/>
        </p:nvCxnSpPr>
        <p:spPr>
          <a:xfrm>
            <a:off x="1651000" y="2289175"/>
            <a:ext cx="5965825"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1" name="直線接點 80">
            <a:extLst>
              <a:ext uri="{FF2B5EF4-FFF2-40B4-BE49-F238E27FC236}">
                <a16:creationId xmlns:a16="http://schemas.microsoft.com/office/drawing/2014/main" id="{D8EA029E-6ED6-4CF9-9A33-891994800EDF}"/>
              </a:ext>
            </a:extLst>
          </p:cNvPr>
          <p:cNvCxnSpPr/>
          <p:nvPr/>
        </p:nvCxnSpPr>
        <p:spPr>
          <a:xfrm>
            <a:off x="5348288" y="3268663"/>
            <a:ext cx="252095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82" name="直線接點 81">
            <a:extLst>
              <a:ext uri="{FF2B5EF4-FFF2-40B4-BE49-F238E27FC236}">
                <a16:creationId xmlns:a16="http://schemas.microsoft.com/office/drawing/2014/main" id="{EE22ADE1-7E24-44DF-9325-99E53DEE1752}"/>
              </a:ext>
            </a:extLst>
          </p:cNvPr>
          <p:cNvCxnSpPr/>
          <p:nvPr/>
        </p:nvCxnSpPr>
        <p:spPr>
          <a:xfrm>
            <a:off x="1612900" y="3267075"/>
            <a:ext cx="360045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925" fill="hold"/>
                                        <p:tgtEl>
                                          <p:spTgt spid="46"/>
                                        </p:tgtEl>
                                      </p:cBhvr>
                                    </p:cmd>
                                  </p:childTnLst>
                                </p:cTn>
                              </p:par>
                              <p:par>
                                <p:cTn id="7" presetID="1" presetClass="exit" presetSubtype="0" fill="hold" grpId="0" nodeType="withEffect">
                                  <p:stCondLst>
                                    <p:cond delay="100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ntr" presetSubtype="0" fill="hold" grpId="0" nodeType="withEffect">
                                  <p:stCondLst>
                                    <p:cond delay="100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xit" presetSubtype="0" fill="hold" grpId="1" nodeType="withEffect">
                                  <p:stCondLst>
                                    <p:cond delay="200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ntr" presetSubtype="0" fill="hold" grpId="0" nodeType="withEffect">
                                  <p:stCondLst>
                                    <p:cond delay="200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xit" presetSubtype="0" fill="hold" grpId="1" nodeType="withEffect">
                                  <p:stCondLst>
                                    <p:cond delay="3000"/>
                                  </p:stCondLst>
                                  <p:childTnLst>
                                    <p:set>
                                      <p:cBhvr>
                                        <p:cTn id="16" dur="1" fill="hold">
                                          <p:stCondLst>
                                            <p:cond delay="0"/>
                                          </p:stCondLst>
                                        </p:cTn>
                                        <p:tgtEl>
                                          <p:spTgt spid="21"/>
                                        </p:tgtEl>
                                        <p:attrNameLst>
                                          <p:attrName>style.visibility</p:attrName>
                                        </p:attrNameLst>
                                      </p:cBhvr>
                                      <p:to>
                                        <p:strVal val="hidden"/>
                                      </p:to>
                                    </p:set>
                                  </p:childTnLst>
                                </p:cTn>
                              </p:par>
                              <p:par>
                                <p:cTn id="17" presetID="1" presetClass="entr" presetSubtype="0" fill="hold" grpId="0" nodeType="withEffect">
                                  <p:stCondLst>
                                    <p:cond delay="300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xit" presetSubtype="0" fill="hold" grpId="1" nodeType="withEffect">
                                  <p:stCondLst>
                                    <p:cond delay="4000"/>
                                  </p:stCondLst>
                                  <p:childTnLst>
                                    <p:set>
                                      <p:cBhvr>
                                        <p:cTn id="20" dur="1" fill="hold">
                                          <p:stCondLst>
                                            <p:cond delay="0"/>
                                          </p:stCondLst>
                                        </p:cTn>
                                        <p:tgtEl>
                                          <p:spTgt spid="22"/>
                                        </p:tgtEl>
                                        <p:attrNameLst>
                                          <p:attrName>style.visibility</p:attrName>
                                        </p:attrNameLst>
                                      </p:cBhvr>
                                      <p:to>
                                        <p:strVal val="hidden"/>
                                      </p:to>
                                    </p:set>
                                  </p:childTnLst>
                                </p:cTn>
                              </p:par>
                              <p:par>
                                <p:cTn id="21" presetID="1" presetClass="entr" presetSubtype="0" fill="hold" grpId="0" nodeType="withEffect">
                                  <p:stCondLst>
                                    <p:cond delay="400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xit" presetSubtype="0" fill="hold" grpId="1" nodeType="withEffect">
                                  <p:stCondLst>
                                    <p:cond delay="5000"/>
                                  </p:stCondLst>
                                  <p:childTnLst>
                                    <p:set>
                                      <p:cBhvr>
                                        <p:cTn id="24" dur="1" fill="hold">
                                          <p:stCondLst>
                                            <p:cond delay="0"/>
                                          </p:stCondLst>
                                        </p:cTn>
                                        <p:tgtEl>
                                          <p:spTgt spid="23"/>
                                        </p:tgtEl>
                                        <p:attrNameLst>
                                          <p:attrName>style.visibility</p:attrName>
                                        </p:attrNameLst>
                                      </p:cBhvr>
                                      <p:to>
                                        <p:strVal val="hidden"/>
                                      </p:to>
                                    </p:set>
                                  </p:childTnLst>
                                </p:cTn>
                              </p:par>
                              <p:par>
                                <p:cTn id="25" presetID="1" presetClass="entr" presetSubtype="0" fill="hold" grpId="0" nodeType="withEffect">
                                  <p:stCondLst>
                                    <p:cond delay="500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xit" presetSubtype="0" fill="hold" grpId="1" nodeType="withEffect">
                                  <p:stCondLst>
                                    <p:cond delay="600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ntr" presetSubtype="0" fill="hold" grpId="0" nodeType="withEffect">
                                  <p:stCondLst>
                                    <p:cond delay="600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xit" presetSubtype="0" fill="hold" grpId="1" nodeType="withEffect">
                                  <p:stCondLst>
                                    <p:cond delay="7000"/>
                                  </p:stCondLst>
                                  <p:childTnLst>
                                    <p:set>
                                      <p:cBhvr>
                                        <p:cTn id="32" dur="1" fill="hold">
                                          <p:stCondLst>
                                            <p:cond delay="0"/>
                                          </p:stCondLst>
                                        </p:cTn>
                                        <p:tgtEl>
                                          <p:spTgt spid="30"/>
                                        </p:tgtEl>
                                        <p:attrNameLst>
                                          <p:attrName>style.visibility</p:attrName>
                                        </p:attrNameLst>
                                      </p:cBhvr>
                                      <p:to>
                                        <p:strVal val="hidden"/>
                                      </p:to>
                                    </p:set>
                                  </p:childTnLst>
                                </p:cTn>
                              </p:par>
                              <p:par>
                                <p:cTn id="33" presetID="1" presetClass="entr" presetSubtype="0" fill="hold" grpId="0" nodeType="withEffect">
                                  <p:stCondLst>
                                    <p:cond delay="700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xit" presetSubtype="0" fill="hold" grpId="1" nodeType="withEffect">
                                  <p:stCondLst>
                                    <p:cond delay="8000"/>
                                  </p:stCondLst>
                                  <p:childTnLst>
                                    <p:set>
                                      <p:cBhvr>
                                        <p:cTn id="36" dur="1" fill="hold">
                                          <p:stCondLst>
                                            <p:cond delay="0"/>
                                          </p:stCondLst>
                                        </p:cTn>
                                        <p:tgtEl>
                                          <p:spTgt spid="31"/>
                                        </p:tgtEl>
                                        <p:attrNameLst>
                                          <p:attrName>style.visibility</p:attrName>
                                        </p:attrNameLst>
                                      </p:cBhvr>
                                      <p:to>
                                        <p:strVal val="hidden"/>
                                      </p:to>
                                    </p:set>
                                  </p:childTnLst>
                                </p:cTn>
                              </p:par>
                              <p:par>
                                <p:cTn id="37" presetID="1" presetClass="entr" presetSubtype="0" fill="hold" grpId="0" nodeType="withEffect">
                                  <p:stCondLst>
                                    <p:cond delay="800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xit" presetSubtype="0" fill="hold" grpId="1" nodeType="withEffect">
                                  <p:stCondLst>
                                    <p:cond delay="9000"/>
                                  </p:stCondLst>
                                  <p:childTnLst>
                                    <p:set>
                                      <p:cBhvr>
                                        <p:cTn id="40" dur="1" fill="hold">
                                          <p:stCondLst>
                                            <p:cond delay="0"/>
                                          </p:stCondLst>
                                        </p:cTn>
                                        <p:tgtEl>
                                          <p:spTgt spid="32"/>
                                        </p:tgtEl>
                                        <p:attrNameLst>
                                          <p:attrName>style.visibility</p:attrName>
                                        </p:attrNameLst>
                                      </p:cBhvr>
                                      <p:to>
                                        <p:strVal val="hidden"/>
                                      </p:to>
                                    </p:set>
                                  </p:childTnLst>
                                </p:cTn>
                              </p:par>
                              <p:par>
                                <p:cTn id="41" presetID="1" presetClass="entr" presetSubtype="0" fill="hold" grpId="0" nodeType="withEffect">
                                  <p:stCondLst>
                                    <p:cond delay="900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xit" presetSubtype="0" fill="hold" grpId="1" nodeType="withEffect">
                                  <p:stCondLst>
                                    <p:cond delay="10000"/>
                                  </p:stCondLst>
                                  <p:childTnLst>
                                    <p:set>
                                      <p:cBhvr>
                                        <p:cTn id="44" dur="1" fill="hold">
                                          <p:stCondLst>
                                            <p:cond delay="0"/>
                                          </p:stCondLst>
                                        </p:cTn>
                                        <p:tgtEl>
                                          <p:spTgt spid="33"/>
                                        </p:tgtEl>
                                        <p:attrNameLst>
                                          <p:attrName>style.visibility</p:attrName>
                                        </p:attrNameLst>
                                      </p:cBhvr>
                                      <p:to>
                                        <p:strVal val="hidden"/>
                                      </p:to>
                                    </p:set>
                                  </p:childTnLst>
                                </p:cTn>
                              </p:par>
                              <p:par>
                                <p:cTn id="45" presetID="1" presetClass="entr" presetSubtype="0" fill="hold" grpId="0" nodeType="withEffect">
                                  <p:stCondLst>
                                    <p:cond delay="1000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xit" presetSubtype="0" fill="hold" grpId="1" nodeType="withEffect">
                                  <p:stCondLst>
                                    <p:cond delay="11000"/>
                                  </p:stCondLst>
                                  <p:childTnLst>
                                    <p:set>
                                      <p:cBhvr>
                                        <p:cTn id="48" dur="1" fill="hold">
                                          <p:stCondLst>
                                            <p:cond delay="0"/>
                                          </p:stCondLst>
                                        </p:cTn>
                                        <p:tgtEl>
                                          <p:spTgt spid="34"/>
                                        </p:tgtEl>
                                        <p:attrNameLst>
                                          <p:attrName>style.visibility</p:attrName>
                                        </p:attrNameLst>
                                      </p:cBhvr>
                                      <p:to>
                                        <p:strVal val="hidden"/>
                                      </p:to>
                                    </p:set>
                                  </p:childTnLst>
                                </p:cTn>
                              </p:par>
                              <p:par>
                                <p:cTn id="49" presetID="1" presetClass="entr" presetSubtype="0" fill="hold" grpId="0" nodeType="withEffect">
                                  <p:stCondLst>
                                    <p:cond delay="1100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xit" presetSubtype="0" fill="hold" grpId="1" nodeType="withEffect">
                                  <p:stCondLst>
                                    <p:cond delay="12000"/>
                                  </p:stCondLst>
                                  <p:childTnLst>
                                    <p:set>
                                      <p:cBhvr>
                                        <p:cTn id="52" dur="1" fill="hold">
                                          <p:stCondLst>
                                            <p:cond delay="0"/>
                                          </p:stCondLst>
                                        </p:cTn>
                                        <p:tgtEl>
                                          <p:spTgt spid="35"/>
                                        </p:tgtEl>
                                        <p:attrNameLst>
                                          <p:attrName>style.visibility</p:attrName>
                                        </p:attrNameLst>
                                      </p:cBhvr>
                                      <p:to>
                                        <p:strVal val="hidden"/>
                                      </p:to>
                                    </p:set>
                                  </p:childTnLst>
                                </p:cTn>
                              </p:par>
                              <p:par>
                                <p:cTn id="53" presetID="1" presetClass="entr" presetSubtype="0" fill="hold" grpId="0" nodeType="withEffect">
                                  <p:stCondLst>
                                    <p:cond delay="1200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xit" presetSubtype="0" fill="hold" grpId="1" nodeType="withEffect">
                                  <p:stCondLst>
                                    <p:cond delay="13000"/>
                                  </p:stCondLst>
                                  <p:childTnLst>
                                    <p:set>
                                      <p:cBhvr>
                                        <p:cTn id="56" dur="1" fill="hold">
                                          <p:stCondLst>
                                            <p:cond delay="0"/>
                                          </p:stCondLst>
                                        </p:cTn>
                                        <p:tgtEl>
                                          <p:spTgt spid="36"/>
                                        </p:tgtEl>
                                        <p:attrNameLst>
                                          <p:attrName>style.visibility</p:attrName>
                                        </p:attrNameLst>
                                      </p:cBhvr>
                                      <p:to>
                                        <p:strVal val="hidden"/>
                                      </p:to>
                                    </p:set>
                                  </p:childTnLst>
                                </p:cTn>
                              </p:par>
                              <p:par>
                                <p:cTn id="57" presetID="1" presetClass="entr" presetSubtype="0" fill="hold" grpId="0" nodeType="withEffect">
                                  <p:stCondLst>
                                    <p:cond delay="1300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xit" presetSubtype="0" fill="hold" grpId="1" nodeType="withEffect">
                                  <p:stCondLst>
                                    <p:cond delay="14000"/>
                                  </p:stCondLst>
                                  <p:childTnLst>
                                    <p:set>
                                      <p:cBhvr>
                                        <p:cTn id="60" dur="1" fill="hold">
                                          <p:stCondLst>
                                            <p:cond delay="0"/>
                                          </p:stCondLst>
                                        </p:cTn>
                                        <p:tgtEl>
                                          <p:spTgt spid="37"/>
                                        </p:tgtEl>
                                        <p:attrNameLst>
                                          <p:attrName>style.visibility</p:attrName>
                                        </p:attrNameLst>
                                      </p:cBhvr>
                                      <p:to>
                                        <p:strVal val="hidden"/>
                                      </p:to>
                                    </p:set>
                                  </p:childTnLst>
                                </p:cTn>
                              </p:par>
                              <p:par>
                                <p:cTn id="61" presetID="1" presetClass="entr" presetSubtype="0" fill="hold" grpId="0" nodeType="withEffect">
                                  <p:stCondLst>
                                    <p:cond delay="1400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xit" presetSubtype="0" fill="hold" grpId="1" nodeType="withEffect">
                                  <p:stCondLst>
                                    <p:cond delay="15000"/>
                                  </p:stCondLst>
                                  <p:childTnLst>
                                    <p:set>
                                      <p:cBhvr>
                                        <p:cTn id="64" dur="1" fill="hold">
                                          <p:stCondLst>
                                            <p:cond delay="0"/>
                                          </p:stCondLst>
                                        </p:cTn>
                                        <p:tgtEl>
                                          <p:spTgt spid="38"/>
                                        </p:tgtEl>
                                        <p:attrNameLst>
                                          <p:attrName>style.visibility</p:attrName>
                                        </p:attrNameLst>
                                      </p:cBhvr>
                                      <p:to>
                                        <p:strVal val="hidden"/>
                                      </p:to>
                                    </p:set>
                                  </p:childTnLst>
                                </p:cTn>
                              </p:par>
                              <p:par>
                                <p:cTn id="65" presetID="1" presetClass="entr" presetSubtype="0" fill="hold" grpId="0" nodeType="withEffect">
                                  <p:stCondLst>
                                    <p:cond delay="1500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xit" presetSubtype="0" fill="hold" grpId="1" nodeType="withEffect">
                                  <p:stCondLst>
                                    <p:cond delay="16000"/>
                                  </p:stCondLst>
                                  <p:childTnLst>
                                    <p:set>
                                      <p:cBhvr>
                                        <p:cTn id="68" dur="1" fill="hold">
                                          <p:stCondLst>
                                            <p:cond delay="0"/>
                                          </p:stCondLst>
                                        </p:cTn>
                                        <p:tgtEl>
                                          <p:spTgt spid="39"/>
                                        </p:tgtEl>
                                        <p:attrNameLst>
                                          <p:attrName>style.visibility</p:attrName>
                                        </p:attrNameLst>
                                      </p:cBhvr>
                                      <p:to>
                                        <p:strVal val="hidden"/>
                                      </p:to>
                                    </p:set>
                                  </p:childTnLst>
                                </p:cTn>
                              </p:par>
                              <p:par>
                                <p:cTn id="69" presetID="1" presetClass="entr" presetSubtype="0" fill="hold" grpId="0" nodeType="withEffect">
                                  <p:stCondLst>
                                    <p:cond delay="1600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xit" presetSubtype="0" fill="hold" grpId="1" nodeType="withEffect">
                                  <p:stCondLst>
                                    <p:cond delay="17000"/>
                                  </p:stCondLst>
                                  <p:childTnLst>
                                    <p:set>
                                      <p:cBhvr>
                                        <p:cTn id="72" dur="1" fill="hold">
                                          <p:stCondLst>
                                            <p:cond delay="0"/>
                                          </p:stCondLst>
                                        </p:cTn>
                                        <p:tgtEl>
                                          <p:spTgt spid="40"/>
                                        </p:tgtEl>
                                        <p:attrNameLst>
                                          <p:attrName>style.visibility</p:attrName>
                                        </p:attrNameLst>
                                      </p:cBhvr>
                                      <p:to>
                                        <p:strVal val="hidden"/>
                                      </p:to>
                                    </p:set>
                                  </p:childTnLst>
                                </p:cTn>
                              </p:par>
                              <p:par>
                                <p:cTn id="73" presetID="1" presetClass="entr" presetSubtype="0" fill="hold" grpId="0" nodeType="withEffect">
                                  <p:stCondLst>
                                    <p:cond delay="1700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xit" presetSubtype="0" fill="hold" grpId="1" nodeType="withEffect">
                                  <p:stCondLst>
                                    <p:cond delay="18000"/>
                                  </p:stCondLst>
                                  <p:childTnLst>
                                    <p:set>
                                      <p:cBhvr>
                                        <p:cTn id="76" dur="1" fill="hold">
                                          <p:stCondLst>
                                            <p:cond delay="0"/>
                                          </p:stCondLst>
                                        </p:cTn>
                                        <p:tgtEl>
                                          <p:spTgt spid="41"/>
                                        </p:tgtEl>
                                        <p:attrNameLst>
                                          <p:attrName>style.visibility</p:attrName>
                                        </p:attrNameLst>
                                      </p:cBhvr>
                                      <p:to>
                                        <p:strVal val="hidden"/>
                                      </p:to>
                                    </p:set>
                                  </p:childTnLst>
                                </p:cTn>
                              </p:par>
                              <p:par>
                                <p:cTn id="77" presetID="1" presetClass="entr" presetSubtype="0" fill="hold" grpId="0" nodeType="withEffect">
                                  <p:stCondLst>
                                    <p:cond delay="1800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xit" presetSubtype="0" fill="hold" grpId="1" nodeType="withEffect">
                                  <p:stCondLst>
                                    <p:cond delay="19000"/>
                                  </p:stCondLst>
                                  <p:childTnLst>
                                    <p:set>
                                      <p:cBhvr>
                                        <p:cTn id="80" dur="1" fill="hold">
                                          <p:stCondLst>
                                            <p:cond delay="0"/>
                                          </p:stCondLst>
                                        </p:cTn>
                                        <p:tgtEl>
                                          <p:spTgt spid="42"/>
                                        </p:tgtEl>
                                        <p:attrNameLst>
                                          <p:attrName>style.visibility</p:attrName>
                                        </p:attrNameLst>
                                      </p:cBhvr>
                                      <p:to>
                                        <p:strVal val="hidden"/>
                                      </p:to>
                                    </p:set>
                                  </p:childTnLst>
                                </p:cTn>
                              </p:par>
                              <p:par>
                                <p:cTn id="81" presetID="1" presetClass="entr" presetSubtype="0" fill="hold" grpId="0" nodeType="withEffect">
                                  <p:stCondLst>
                                    <p:cond delay="19000"/>
                                  </p:stCondLst>
                                  <p:childTnLst>
                                    <p:set>
                                      <p:cBhvr>
                                        <p:cTn id="82" dur="1" fill="hold">
                                          <p:stCondLst>
                                            <p:cond delay="0"/>
                                          </p:stCondLst>
                                        </p:cTn>
                                        <p:tgtEl>
                                          <p:spTgt spid="43"/>
                                        </p:tgtEl>
                                        <p:attrNameLst>
                                          <p:attrName>style.visibility</p:attrName>
                                        </p:attrNameLst>
                                      </p:cBhvr>
                                      <p:to>
                                        <p:strVal val="visible"/>
                                      </p:to>
                                    </p:set>
                                  </p:childTnLst>
                                </p:cTn>
                              </p:par>
                              <p:par>
                                <p:cTn id="83" presetID="1" presetClass="exit" presetSubtype="0" fill="hold" grpId="1" nodeType="withEffect">
                                  <p:stCondLst>
                                    <p:cond delay="20000"/>
                                  </p:stCondLst>
                                  <p:childTnLst>
                                    <p:set>
                                      <p:cBhvr>
                                        <p:cTn id="84" dur="1" fill="hold">
                                          <p:stCondLst>
                                            <p:cond delay="0"/>
                                          </p:stCondLst>
                                        </p:cTn>
                                        <p:tgtEl>
                                          <p:spTgt spid="43"/>
                                        </p:tgtEl>
                                        <p:attrNameLst>
                                          <p:attrName>style.visibility</p:attrName>
                                        </p:attrNameLst>
                                      </p:cBhvr>
                                      <p:to>
                                        <p:strVal val="hidden"/>
                                      </p:to>
                                    </p:set>
                                  </p:childTnLst>
                                </p:cTn>
                              </p:par>
                              <p:par>
                                <p:cTn id="85" presetID="1" presetClass="entr" presetSubtype="0" fill="hold" grpId="0" nodeType="withEffect">
                                  <p:stCondLst>
                                    <p:cond delay="2000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7" fill="hold" display="0">
                  <p:stCondLst>
                    <p:cond delay="indefinite"/>
                  </p:stCondLst>
                  <p:endCondLst>
                    <p:cond evt="onStopAudio" delay="0">
                      <p:tgtEl>
                        <p:sldTgt/>
                      </p:tgtEl>
                    </p:cond>
                  </p:endCondLst>
                </p:cTn>
                <p:tgtEl>
                  <p:spTgt spid="46"/>
                </p:tgtEl>
              </p:cMediaNode>
            </p:audio>
          </p:childTnLst>
        </p:cTn>
      </p:par>
    </p:tnLst>
    <p:bldLst>
      <p:bldP spid="19" grpId="0"/>
      <p:bldP spid="20" grpId="0"/>
      <p:bldP spid="20" grpId="1"/>
      <p:bldP spid="21" grpId="0"/>
      <p:bldP spid="21" grpId="1"/>
      <p:bldP spid="22" grpId="0"/>
      <p:bldP spid="22" grpId="1"/>
      <p:bldP spid="23" grpId="0"/>
      <p:bldP spid="23"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31" name="33972890.wav">
            <a:hlinkClick r:id="" action="ppaction://media"/>
            <a:extLst>
              <a:ext uri="{FF2B5EF4-FFF2-40B4-BE49-F238E27FC236}">
                <a16:creationId xmlns:a16="http://schemas.microsoft.com/office/drawing/2014/main" id="{CA0149D8-B058-4921-B93F-D64CA4BB6EB1}"/>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5377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7" name="Picture 18" descr="C:\Users\utangv2\Desktop\Dynamic Classroom\Q3.jpg">
            <a:extLst>
              <a:ext uri="{FF2B5EF4-FFF2-40B4-BE49-F238E27FC236}">
                <a16:creationId xmlns:a16="http://schemas.microsoft.com/office/drawing/2014/main" id="{B1197157-9CB4-4BC8-A5BA-ECDC183E38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963" y="4810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8" name="文字方塊 11">
            <a:extLst>
              <a:ext uri="{FF2B5EF4-FFF2-40B4-BE49-F238E27FC236}">
                <a16:creationId xmlns:a16="http://schemas.microsoft.com/office/drawing/2014/main" id="{04F08E3D-BA5D-4D24-AD2F-6E16B296D0F3}"/>
              </a:ext>
            </a:extLst>
          </p:cNvPr>
          <p:cNvSpPr txBox="1">
            <a:spLocks noChangeArrowheads="1"/>
          </p:cNvSpPr>
          <p:nvPr/>
        </p:nvSpPr>
        <p:spPr bwMode="auto">
          <a:xfrm>
            <a:off x="1635125" y="1393825"/>
            <a:ext cx="62372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7800"/>
              </a:lnSpc>
            </a:pPr>
            <a:r>
              <a:rPr lang="en-GB" altLang="en-US" sz="4000">
                <a:solidFill>
                  <a:srgbClr val="003057"/>
                </a:solidFill>
                <a:cs typeface="Arial" panose="020B0604020202020204" pitchFamily="34" charset="0"/>
              </a:rPr>
              <a:t>I wouldn’t bring my mobile phone to school if I am you.</a:t>
            </a:r>
          </a:p>
        </p:txBody>
      </p:sp>
      <p:grpSp>
        <p:nvGrpSpPr>
          <p:cNvPr id="38" name="群組 37">
            <a:extLst>
              <a:ext uri="{FF2B5EF4-FFF2-40B4-BE49-F238E27FC236}">
                <a16:creationId xmlns:a16="http://schemas.microsoft.com/office/drawing/2014/main" id="{75CA670B-5B1F-49A6-9079-4A15ADFBBFAF}"/>
              </a:ext>
            </a:extLst>
          </p:cNvPr>
          <p:cNvGrpSpPr/>
          <p:nvPr/>
        </p:nvGrpSpPr>
        <p:grpSpPr>
          <a:xfrm>
            <a:off x="2467930" y="4458932"/>
            <a:ext cx="4305600" cy="708661"/>
            <a:chOff x="6473371" y="3317240"/>
            <a:chExt cx="4305600" cy="708661"/>
          </a:xfrm>
          <a:effectLst>
            <a:outerShdw blurRad="50800" dist="38100" dir="2700000" algn="tl" rotWithShape="0">
              <a:prstClr val="black">
                <a:alpha val="40000"/>
              </a:prstClr>
            </a:outerShdw>
          </a:effectLst>
        </p:grpSpPr>
        <p:sp>
          <p:nvSpPr>
            <p:cNvPr id="39" name="圓角矩形 38">
              <a:extLst>
                <a:ext uri="{FF2B5EF4-FFF2-40B4-BE49-F238E27FC236}">
                  <a16:creationId xmlns:a16="http://schemas.microsoft.com/office/drawing/2014/main" id="{40563836-BE99-4B05-BDF0-829F5F07F7F6}"/>
                </a:ext>
              </a:extLst>
            </p:cNvPr>
            <p:cNvSpPr/>
            <p:nvPr/>
          </p:nvSpPr>
          <p:spPr>
            <a:xfrm>
              <a:off x="6473371" y="3327401"/>
              <a:ext cx="43056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0" name="橢圓 39">
              <a:extLst>
                <a:ext uri="{FF2B5EF4-FFF2-40B4-BE49-F238E27FC236}">
                  <a16:creationId xmlns:a16="http://schemas.microsoft.com/office/drawing/2014/main" id="{8BB10109-5D53-4DDD-8590-12004F64A190}"/>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1" name="文字方塊 40">
              <a:extLst>
                <a:ext uri="{FF2B5EF4-FFF2-40B4-BE49-F238E27FC236}">
                  <a16:creationId xmlns:a16="http://schemas.microsoft.com/office/drawing/2014/main" id="{19DE813D-CBE6-493B-9192-89A3CAAFA711}"/>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42" name="文字方塊 41">
              <a:extLst>
                <a:ext uri="{FF2B5EF4-FFF2-40B4-BE49-F238E27FC236}">
                  <a16:creationId xmlns:a16="http://schemas.microsoft.com/office/drawing/2014/main" id="{ABE132E3-0332-44F1-ACF9-96FFEBE9E88E}"/>
                </a:ext>
              </a:extLst>
            </p:cNvPr>
            <p:cNvSpPr txBox="1"/>
            <p:nvPr/>
          </p:nvSpPr>
          <p:spPr>
            <a:xfrm>
              <a:off x="7899392" y="3401422"/>
              <a:ext cx="2422083" cy="584775"/>
            </a:xfrm>
            <a:prstGeom prst="rect">
              <a:avLst/>
            </a:prstGeom>
            <a:noFill/>
          </p:spPr>
          <p:txBody>
            <a:bodyPr>
              <a:spAutoFit/>
            </a:bodyPr>
            <a:lstStyle/>
            <a:p>
              <a:pPr>
                <a:defRPr/>
              </a:pPr>
              <a:r>
                <a:rPr lang="en-US" sz="3200" dirty="0">
                  <a:solidFill>
                    <a:srgbClr val="FFFFFF"/>
                  </a:solidFill>
                </a:rPr>
                <a:t>Clause B</a:t>
              </a:r>
              <a:endParaRPr lang="en-GB" sz="3200" dirty="0">
                <a:solidFill>
                  <a:srgbClr val="FFFFFF"/>
                </a:solidFill>
              </a:endParaRPr>
            </a:p>
          </p:txBody>
        </p:sp>
      </p:grpSp>
      <p:grpSp>
        <p:nvGrpSpPr>
          <p:cNvPr id="43" name="群組 42">
            <a:extLst>
              <a:ext uri="{FF2B5EF4-FFF2-40B4-BE49-F238E27FC236}">
                <a16:creationId xmlns:a16="http://schemas.microsoft.com/office/drawing/2014/main" id="{261CE461-8C96-453C-868A-B405C30353AA}"/>
              </a:ext>
            </a:extLst>
          </p:cNvPr>
          <p:cNvGrpSpPr/>
          <p:nvPr/>
        </p:nvGrpSpPr>
        <p:grpSpPr>
          <a:xfrm>
            <a:off x="2467930" y="3608032"/>
            <a:ext cx="4305600" cy="708661"/>
            <a:chOff x="6473371" y="3317240"/>
            <a:chExt cx="4305600" cy="708661"/>
          </a:xfrm>
          <a:effectLst>
            <a:outerShdw blurRad="50800" dist="38100" dir="2700000" algn="tl" rotWithShape="0">
              <a:prstClr val="black">
                <a:alpha val="40000"/>
              </a:prstClr>
            </a:outerShdw>
          </a:effectLst>
        </p:grpSpPr>
        <p:sp>
          <p:nvSpPr>
            <p:cNvPr id="44" name="圓角矩形 43">
              <a:extLst>
                <a:ext uri="{FF2B5EF4-FFF2-40B4-BE49-F238E27FC236}">
                  <a16:creationId xmlns:a16="http://schemas.microsoft.com/office/drawing/2014/main" id="{A581023E-3CF0-483A-8BD8-5BE08B71DD2F}"/>
                </a:ext>
              </a:extLst>
            </p:cNvPr>
            <p:cNvSpPr/>
            <p:nvPr/>
          </p:nvSpPr>
          <p:spPr>
            <a:xfrm>
              <a:off x="6473371" y="3327401"/>
              <a:ext cx="43056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5" name="橢圓 44">
              <a:extLst>
                <a:ext uri="{FF2B5EF4-FFF2-40B4-BE49-F238E27FC236}">
                  <a16:creationId xmlns:a16="http://schemas.microsoft.com/office/drawing/2014/main" id="{5550FD0C-11A9-4AFA-A759-5B1D53F1F18C}"/>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6" name="文字方塊 45">
              <a:extLst>
                <a:ext uri="{FF2B5EF4-FFF2-40B4-BE49-F238E27FC236}">
                  <a16:creationId xmlns:a16="http://schemas.microsoft.com/office/drawing/2014/main" id="{5A711CA4-598D-4C81-95A6-E651E67FAEC5}"/>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47" name="文字方塊 46">
              <a:extLst>
                <a:ext uri="{FF2B5EF4-FFF2-40B4-BE49-F238E27FC236}">
                  <a16:creationId xmlns:a16="http://schemas.microsoft.com/office/drawing/2014/main" id="{70779B76-547F-4ECA-AEA2-9AFE03AE0BE4}"/>
                </a:ext>
              </a:extLst>
            </p:cNvPr>
            <p:cNvSpPr txBox="1"/>
            <p:nvPr/>
          </p:nvSpPr>
          <p:spPr>
            <a:xfrm>
              <a:off x="7890320" y="3377835"/>
              <a:ext cx="1986655" cy="584775"/>
            </a:xfrm>
            <a:prstGeom prst="rect">
              <a:avLst/>
            </a:prstGeom>
            <a:noFill/>
          </p:spPr>
          <p:txBody>
            <a:bodyPr>
              <a:spAutoFit/>
            </a:bodyPr>
            <a:lstStyle/>
            <a:p>
              <a:pPr>
                <a:defRPr/>
              </a:pPr>
              <a:r>
                <a:rPr lang="en-US" sz="3200" dirty="0">
                  <a:solidFill>
                    <a:srgbClr val="FFFFFF"/>
                  </a:solidFill>
                </a:rPr>
                <a:t>Clause A</a:t>
              </a:r>
              <a:endParaRPr lang="en-GB" sz="3200" dirty="0">
                <a:solidFill>
                  <a:srgbClr val="FFFFFF"/>
                </a:solidFill>
              </a:endParaRPr>
            </a:p>
          </p:txBody>
        </p:sp>
      </p:grpSp>
      <p:grpSp>
        <p:nvGrpSpPr>
          <p:cNvPr id="48" name="群組 47">
            <a:extLst>
              <a:ext uri="{FF2B5EF4-FFF2-40B4-BE49-F238E27FC236}">
                <a16:creationId xmlns:a16="http://schemas.microsoft.com/office/drawing/2014/main" id="{275966B0-0AB6-4500-A952-E336244306B9}"/>
              </a:ext>
            </a:extLst>
          </p:cNvPr>
          <p:cNvGrpSpPr/>
          <p:nvPr/>
        </p:nvGrpSpPr>
        <p:grpSpPr>
          <a:xfrm>
            <a:off x="2467930" y="5309832"/>
            <a:ext cx="4452088" cy="708661"/>
            <a:chOff x="6473371" y="3317240"/>
            <a:chExt cx="4452088" cy="708661"/>
          </a:xfrm>
          <a:effectLst>
            <a:outerShdw blurRad="50800" dist="38100" dir="2700000" algn="tl" rotWithShape="0">
              <a:prstClr val="black">
                <a:alpha val="40000"/>
              </a:prstClr>
            </a:outerShdw>
          </a:effectLst>
        </p:grpSpPr>
        <p:sp>
          <p:nvSpPr>
            <p:cNvPr id="49" name="圓角矩形 48">
              <a:extLst>
                <a:ext uri="{FF2B5EF4-FFF2-40B4-BE49-F238E27FC236}">
                  <a16:creationId xmlns:a16="http://schemas.microsoft.com/office/drawing/2014/main" id="{6E57D35B-7E13-40D1-B4ED-E1F1F9BB6BFC}"/>
                </a:ext>
              </a:extLst>
            </p:cNvPr>
            <p:cNvSpPr/>
            <p:nvPr/>
          </p:nvSpPr>
          <p:spPr>
            <a:xfrm>
              <a:off x="6473371" y="3327401"/>
              <a:ext cx="4305304"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0" name="橢圓 49">
              <a:extLst>
                <a:ext uri="{FF2B5EF4-FFF2-40B4-BE49-F238E27FC236}">
                  <a16:creationId xmlns:a16="http://schemas.microsoft.com/office/drawing/2014/main" id="{51C54F16-EDF6-4EC5-B5CD-3EB4C3D6C4A0}"/>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1" name="文字方塊 50">
              <a:extLst>
                <a:ext uri="{FF2B5EF4-FFF2-40B4-BE49-F238E27FC236}">
                  <a16:creationId xmlns:a16="http://schemas.microsoft.com/office/drawing/2014/main" id="{A98C75A4-45F9-41C2-9795-AC19D5EC2B51}"/>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52" name="文字方塊 51">
              <a:extLst>
                <a:ext uri="{FF2B5EF4-FFF2-40B4-BE49-F238E27FC236}">
                  <a16:creationId xmlns:a16="http://schemas.microsoft.com/office/drawing/2014/main" id="{2999B3C4-2CF9-4AA1-89EC-BA7D1739917A}"/>
                </a:ext>
              </a:extLst>
            </p:cNvPr>
            <p:cNvSpPr txBox="1"/>
            <p:nvPr/>
          </p:nvSpPr>
          <p:spPr>
            <a:xfrm>
              <a:off x="7221168" y="3388722"/>
              <a:ext cx="3704291" cy="584775"/>
            </a:xfrm>
            <a:prstGeom prst="rect">
              <a:avLst/>
            </a:prstGeom>
            <a:noFill/>
          </p:spPr>
          <p:txBody>
            <a:bodyPr>
              <a:spAutoFit/>
            </a:bodyPr>
            <a:lstStyle/>
            <a:p>
              <a:pPr>
                <a:defRPr/>
              </a:pPr>
              <a:r>
                <a:rPr lang="en-US" sz="3200" dirty="0">
                  <a:solidFill>
                    <a:srgbClr val="FFFFFF"/>
                  </a:solidFill>
                </a:rPr>
                <a:t>Neither (A) nor (B)</a:t>
              </a:r>
              <a:endParaRPr lang="en-GB" sz="3200" dirty="0">
                <a:solidFill>
                  <a:srgbClr val="FFFFFF"/>
                </a:solidFill>
              </a:endParaRPr>
            </a:p>
          </p:txBody>
        </p:sp>
      </p:grpSp>
      <p:grpSp>
        <p:nvGrpSpPr>
          <p:cNvPr id="180232" name="群組 55">
            <a:extLst>
              <a:ext uri="{FF2B5EF4-FFF2-40B4-BE49-F238E27FC236}">
                <a16:creationId xmlns:a16="http://schemas.microsoft.com/office/drawing/2014/main" id="{D0381C78-8089-486B-88E9-9E407E64B846}"/>
              </a:ext>
            </a:extLst>
          </p:cNvPr>
          <p:cNvGrpSpPr>
            <a:grpSpLocks/>
          </p:cNvGrpSpPr>
          <p:nvPr/>
        </p:nvGrpSpPr>
        <p:grpSpPr bwMode="auto">
          <a:xfrm>
            <a:off x="4332288" y="1281113"/>
            <a:ext cx="552450" cy="523875"/>
            <a:chOff x="4498127" y="1408568"/>
            <a:chExt cx="552340" cy="523220"/>
          </a:xfrm>
        </p:grpSpPr>
        <p:sp>
          <p:nvSpPr>
            <p:cNvPr id="57" name="橢圓 56">
              <a:extLst>
                <a:ext uri="{FF2B5EF4-FFF2-40B4-BE49-F238E27FC236}">
                  <a16:creationId xmlns:a16="http://schemas.microsoft.com/office/drawing/2014/main" id="{4C8F12C5-5BC4-4CC7-BB20-BA3E7A77EC34}"/>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80256" name="文字方塊 57">
              <a:extLst>
                <a:ext uri="{FF2B5EF4-FFF2-40B4-BE49-F238E27FC236}">
                  <a16:creationId xmlns:a16="http://schemas.microsoft.com/office/drawing/2014/main" id="{AD833FD5-D358-4369-9AA1-60501CB26285}"/>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grpSp>
        <p:nvGrpSpPr>
          <p:cNvPr id="180233" name="群組 58">
            <a:extLst>
              <a:ext uri="{FF2B5EF4-FFF2-40B4-BE49-F238E27FC236}">
                <a16:creationId xmlns:a16="http://schemas.microsoft.com/office/drawing/2014/main" id="{D3185067-B437-4459-8549-720DDF55A62F}"/>
              </a:ext>
            </a:extLst>
          </p:cNvPr>
          <p:cNvGrpSpPr>
            <a:grpSpLocks/>
          </p:cNvGrpSpPr>
          <p:nvPr/>
        </p:nvGrpSpPr>
        <p:grpSpPr bwMode="auto">
          <a:xfrm>
            <a:off x="6256338" y="2306638"/>
            <a:ext cx="552450" cy="523875"/>
            <a:chOff x="4498127" y="1418093"/>
            <a:chExt cx="552340" cy="523220"/>
          </a:xfrm>
        </p:grpSpPr>
        <p:sp>
          <p:nvSpPr>
            <p:cNvPr id="60" name="橢圓 59">
              <a:extLst>
                <a:ext uri="{FF2B5EF4-FFF2-40B4-BE49-F238E27FC236}">
                  <a16:creationId xmlns:a16="http://schemas.microsoft.com/office/drawing/2014/main" id="{DBEEA3DF-AA37-46F2-96AF-0C6223839C71}"/>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80252" name="文字方塊 60">
              <a:extLst>
                <a:ext uri="{FF2B5EF4-FFF2-40B4-BE49-F238E27FC236}">
                  <a16:creationId xmlns:a16="http://schemas.microsoft.com/office/drawing/2014/main" id="{BD566F30-082D-4367-A326-746B6DB3CF2A}"/>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cxnSp>
        <p:nvCxnSpPr>
          <p:cNvPr id="62" name="直線接點 61">
            <a:extLst>
              <a:ext uri="{FF2B5EF4-FFF2-40B4-BE49-F238E27FC236}">
                <a16:creationId xmlns:a16="http://schemas.microsoft.com/office/drawing/2014/main" id="{3C3281DD-50D9-46DA-AF4B-75C493454183}"/>
              </a:ext>
            </a:extLst>
          </p:cNvPr>
          <p:cNvCxnSpPr/>
          <p:nvPr/>
        </p:nvCxnSpPr>
        <p:spPr>
          <a:xfrm>
            <a:off x="1651000" y="2289175"/>
            <a:ext cx="5965825"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3" name="直線接點 62">
            <a:extLst>
              <a:ext uri="{FF2B5EF4-FFF2-40B4-BE49-F238E27FC236}">
                <a16:creationId xmlns:a16="http://schemas.microsoft.com/office/drawing/2014/main" id="{3AE52F43-444D-4707-9C25-18F59FD0EE96}"/>
              </a:ext>
            </a:extLst>
          </p:cNvPr>
          <p:cNvCxnSpPr/>
          <p:nvPr/>
        </p:nvCxnSpPr>
        <p:spPr>
          <a:xfrm>
            <a:off x="5348288" y="3268663"/>
            <a:ext cx="252095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線接點 63">
            <a:extLst>
              <a:ext uri="{FF2B5EF4-FFF2-40B4-BE49-F238E27FC236}">
                <a16:creationId xmlns:a16="http://schemas.microsoft.com/office/drawing/2014/main" id="{72BA9ECE-8BB4-4136-8C27-23911349CC56}"/>
              </a:ext>
            </a:extLst>
          </p:cNvPr>
          <p:cNvCxnSpPr/>
          <p:nvPr/>
        </p:nvCxnSpPr>
        <p:spPr>
          <a:xfrm>
            <a:off x="1612900" y="3267075"/>
            <a:ext cx="360045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0" name="文字方塊 9">
            <a:extLst>
              <a:ext uri="{FF2B5EF4-FFF2-40B4-BE49-F238E27FC236}">
                <a16:creationId xmlns:a16="http://schemas.microsoft.com/office/drawing/2014/main" id="{5A31B257-DB7A-49DE-90FC-E242C17A40D0}"/>
              </a:ext>
            </a:extLst>
          </p:cNvPr>
          <p:cNvSpPr txBox="1"/>
          <p:nvPr/>
        </p:nvSpPr>
        <p:spPr>
          <a:xfrm>
            <a:off x="6013450" y="4159250"/>
            <a:ext cx="151447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180238" name="群組 35">
            <a:extLst>
              <a:ext uri="{FF2B5EF4-FFF2-40B4-BE49-F238E27FC236}">
                <a16:creationId xmlns:a16="http://schemas.microsoft.com/office/drawing/2014/main" id="{E03970A7-3A09-44A9-8656-41FB8493D6C3}"/>
              </a:ext>
            </a:extLst>
          </p:cNvPr>
          <p:cNvGrpSpPr>
            <a:grpSpLocks/>
          </p:cNvGrpSpPr>
          <p:nvPr/>
        </p:nvGrpSpPr>
        <p:grpSpPr bwMode="auto">
          <a:xfrm>
            <a:off x="7283450" y="6094413"/>
            <a:ext cx="1709738" cy="636587"/>
            <a:chOff x="7283450" y="6094413"/>
            <a:chExt cx="1709738" cy="636587"/>
          </a:xfrm>
        </p:grpSpPr>
        <p:grpSp>
          <p:nvGrpSpPr>
            <p:cNvPr id="180240" name="群組 29">
              <a:extLst>
                <a:ext uri="{FF2B5EF4-FFF2-40B4-BE49-F238E27FC236}">
                  <a16:creationId xmlns:a16="http://schemas.microsoft.com/office/drawing/2014/main" id="{19E16CEA-A938-45E8-B545-E54ACC8EDE95}"/>
                </a:ext>
              </a:extLst>
            </p:cNvPr>
            <p:cNvGrpSpPr>
              <a:grpSpLocks/>
            </p:cNvGrpSpPr>
            <p:nvPr/>
          </p:nvGrpSpPr>
          <p:grpSpPr bwMode="auto">
            <a:xfrm>
              <a:off x="7283450" y="6094413"/>
              <a:ext cx="1709738" cy="636587"/>
              <a:chOff x="9073930" y="4850104"/>
              <a:chExt cx="1709683" cy="636296"/>
            </a:xfrm>
          </p:grpSpPr>
          <p:sp>
            <p:nvSpPr>
              <p:cNvPr id="73" name="圓角矩形 72">
                <a:extLst>
                  <a:ext uri="{FF2B5EF4-FFF2-40B4-BE49-F238E27FC236}">
                    <a16:creationId xmlns:a16="http://schemas.microsoft.com/office/drawing/2014/main" id="{BA62FB11-F4AF-47DC-9A41-8059E9523E3F}"/>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4" name="向右箭號 73">
                <a:extLst>
                  <a:ext uri="{FF2B5EF4-FFF2-40B4-BE49-F238E27FC236}">
                    <a16:creationId xmlns:a16="http://schemas.microsoft.com/office/drawing/2014/main" id="{557EBDDC-1B3A-4C0B-9F59-4940D10DFFDE}"/>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80241" name="群組 37">
              <a:extLst>
                <a:ext uri="{FF2B5EF4-FFF2-40B4-BE49-F238E27FC236}">
                  <a16:creationId xmlns:a16="http://schemas.microsoft.com/office/drawing/2014/main" id="{A77D2B7A-12AC-45A2-813A-F9A5D4861B8A}"/>
                </a:ext>
              </a:extLst>
            </p:cNvPr>
            <p:cNvGrpSpPr>
              <a:grpSpLocks/>
            </p:cNvGrpSpPr>
            <p:nvPr/>
          </p:nvGrpSpPr>
          <p:grpSpPr bwMode="auto">
            <a:xfrm>
              <a:off x="7349853" y="6172199"/>
              <a:ext cx="1260747" cy="516255"/>
              <a:chOff x="-10579100" y="419100"/>
              <a:chExt cx="5784850" cy="2101850"/>
            </a:xfrm>
          </p:grpSpPr>
          <p:pic>
            <p:nvPicPr>
              <p:cNvPr id="180242" name="Picture 4" descr="C:\Users\utangv2\Desktop\Dynamic Classroom\hi-res aw\C.jpg">
                <a:extLst>
                  <a:ext uri="{FF2B5EF4-FFF2-40B4-BE49-F238E27FC236}">
                    <a16:creationId xmlns:a16="http://schemas.microsoft.com/office/drawing/2014/main" id="{6A8E28C7-3BD8-439E-B20E-BCE9FA805C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3" name="Picture 6" descr="C:\Users\utangv2\Desktop\Dynamic Classroom\hi-res aw\E.jpg">
                <a:extLst>
                  <a:ext uri="{FF2B5EF4-FFF2-40B4-BE49-F238E27FC236}">
                    <a16:creationId xmlns:a16="http://schemas.microsoft.com/office/drawing/2014/main" id="{9E26D3AC-84BF-4C28-8C1D-D3639700F9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4" name="Picture 16" descr="C:\Users\utangv2\Desktop\Dynamic Classroom\hi-res aw\O.jpg">
                <a:extLst>
                  <a:ext uri="{FF2B5EF4-FFF2-40B4-BE49-F238E27FC236}">
                    <a16:creationId xmlns:a16="http://schemas.microsoft.com/office/drawing/2014/main" id="{6ADCF0FD-3A7C-4E69-B2FC-DA6FEF0BDD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5" name="Picture 19" descr="C:\Users\utangv2\Desktop\Dynamic Classroom\hi-res aw\R.jpg">
                <a:extLst>
                  <a:ext uri="{FF2B5EF4-FFF2-40B4-BE49-F238E27FC236}">
                    <a16:creationId xmlns:a16="http://schemas.microsoft.com/office/drawing/2014/main" id="{5842983D-1A91-4453-A2FD-69E2AF872F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6" name="Picture 20" descr="C:\Users\utangv2\Desktop\Dynamic Classroom\hi-res aw\S.jpg">
                <a:extLst>
                  <a:ext uri="{FF2B5EF4-FFF2-40B4-BE49-F238E27FC236}">
                    <a16:creationId xmlns:a16="http://schemas.microsoft.com/office/drawing/2014/main" id="{ACFD1772-4061-4547-837C-5122FBD469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5" name="動作按鈕: 自訂 74">
            <a:hlinkClick r:id="rId11" action="ppaction://hlinksldjump" highlightClick="1"/>
            <a:extLst>
              <a:ext uri="{FF2B5EF4-FFF2-40B4-BE49-F238E27FC236}">
                <a16:creationId xmlns:a16="http://schemas.microsoft.com/office/drawing/2014/main" id="{138DEB57-9B08-4DD2-9697-8573AE8C52BA}"/>
              </a:ext>
            </a:extLst>
          </p:cNvPr>
          <p:cNvSpPr/>
          <p:nvPr/>
        </p:nvSpPr>
        <p:spPr>
          <a:xfrm>
            <a:off x="7180263" y="6008688"/>
            <a:ext cx="1963737" cy="849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35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1"/>
                </p:tgtEl>
              </p:cMediaNode>
            </p:audio>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81250" name="文字方塊 11">
            <a:extLst>
              <a:ext uri="{FF2B5EF4-FFF2-40B4-BE49-F238E27FC236}">
                <a16:creationId xmlns:a16="http://schemas.microsoft.com/office/drawing/2014/main" id="{C2FBEE78-8020-4A08-8130-8CC15726DBC8}"/>
              </a:ext>
            </a:extLst>
          </p:cNvPr>
          <p:cNvSpPr txBox="1">
            <a:spLocks noChangeArrowheads="1"/>
          </p:cNvSpPr>
          <p:nvPr/>
        </p:nvSpPr>
        <p:spPr bwMode="auto">
          <a:xfrm>
            <a:off x="1635125" y="1393825"/>
            <a:ext cx="62372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7800"/>
              </a:lnSpc>
            </a:pPr>
            <a:r>
              <a:rPr lang="en-GB" altLang="en-US" sz="4000">
                <a:solidFill>
                  <a:srgbClr val="003057"/>
                </a:solidFill>
                <a:cs typeface="Arial" panose="020B0604020202020204" pitchFamily="34" charset="0"/>
              </a:rPr>
              <a:t>I wouldn’t bring my mobile phone to school if I am you.</a:t>
            </a:r>
          </a:p>
        </p:txBody>
      </p:sp>
      <p:grpSp>
        <p:nvGrpSpPr>
          <p:cNvPr id="33" name="群組 32">
            <a:extLst>
              <a:ext uri="{FF2B5EF4-FFF2-40B4-BE49-F238E27FC236}">
                <a16:creationId xmlns:a16="http://schemas.microsoft.com/office/drawing/2014/main" id="{ADAB0F75-BE93-47DF-A1AF-CE9236598917}"/>
              </a:ext>
            </a:extLst>
          </p:cNvPr>
          <p:cNvGrpSpPr/>
          <p:nvPr/>
        </p:nvGrpSpPr>
        <p:grpSpPr>
          <a:xfrm>
            <a:off x="2467930" y="3608032"/>
            <a:ext cx="4305600" cy="708661"/>
            <a:chOff x="6473371" y="3317240"/>
            <a:chExt cx="4305600" cy="708661"/>
          </a:xfrm>
          <a:effectLst>
            <a:outerShdw blurRad="50800" dist="38100" dir="2700000" algn="tl" rotWithShape="0">
              <a:prstClr val="black">
                <a:alpha val="40000"/>
              </a:prstClr>
            </a:outerShdw>
          </a:effectLst>
        </p:grpSpPr>
        <p:sp>
          <p:nvSpPr>
            <p:cNvPr id="35" name="圓角矩形 34">
              <a:extLst>
                <a:ext uri="{FF2B5EF4-FFF2-40B4-BE49-F238E27FC236}">
                  <a16:creationId xmlns:a16="http://schemas.microsoft.com/office/drawing/2014/main" id="{D0A6F0EF-2A84-40A8-BF6A-5DBCB76D804E}"/>
                </a:ext>
              </a:extLst>
            </p:cNvPr>
            <p:cNvSpPr/>
            <p:nvPr/>
          </p:nvSpPr>
          <p:spPr>
            <a:xfrm>
              <a:off x="6473371" y="3327401"/>
              <a:ext cx="43056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7" name="橢圓 36">
              <a:extLst>
                <a:ext uri="{FF2B5EF4-FFF2-40B4-BE49-F238E27FC236}">
                  <a16:creationId xmlns:a16="http://schemas.microsoft.com/office/drawing/2014/main" id="{2857FF09-C634-4490-8202-4EEB98D290C6}"/>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8" name="文字方塊 37">
              <a:extLst>
                <a:ext uri="{FF2B5EF4-FFF2-40B4-BE49-F238E27FC236}">
                  <a16:creationId xmlns:a16="http://schemas.microsoft.com/office/drawing/2014/main" id="{22A0C3CC-F902-4868-BC71-F84ED9FE3111}"/>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39" name="文字方塊 38">
              <a:extLst>
                <a:ext uri="{FF2B5EF4-FFF2-40B4-BE49-F238E27FC236}">
                  <a16:creationId xmlns:a16="http://schemas.microsoft.com/office/drawing/2014/main" id="{65DB0736-C3DD-471B-9678-211400EF5378}"/>
                </a:ext>
              </a:extLst>
            </p:cNvPr>
            <p:cNvSpPr txBox="1"/>
            <p:nvPr/>
          </p:nvSpPr>
          <p:spPr>
            <a:xfrm>
              <a:off x="7890320" y="3377835"/>
              <a:ext cx="1986655" cy="584775"/>
            </a:xfrm>
            <a:prstGeom prst="rect">
              <a:avLst/>
            </a:prstGeom>
            <a:noFill/>
          </p:spPr>
          <p:txBody>
            <a:bodyPr>
              <a:spAutoFit/>
            </a:bodyPr>
            <a:lstStyle/>
            <a:p>
              <a:pPr>
                <a:defRPr/>
              </a:pPr>
              <a:r>
                <a:rPr lang="en-US" sz="3200" dirty="0">
                  <a:solidFill>
                    <a:srgbClr val="FFFFFF"/>
                  </a:solidFill>
                </a:rPr>
                <a:t>Clause A</a:t>
              </a:r>
              <a:endParaRPr lang="en-GB" sz="3200" dirty="0">
                <a:solidFill>
                  <a:srgbClr val="FFFFFF"/>
                </a:solidFill>
              </a:endParaRPr>
            </a:p>
          </p:txBody>
        </p:sp>
      </p:grpSp>
      <p:grpSp>
        <p:nvGrpSpPr>
          <p:cNvPr id="181252" name="群組 39">
            <a:extLst>
              <a:ext uri="{FF2B5EF4-FFF2-40B4-BE49-F238E27FC236}">
                <a16:creationId xmlns:a16="http://schemas.microsoft.com/office/drawing/2014/main" id="{7E7C860C-FA32-4CB7-9ABA-AAE6430CC258}"/>
              </a:ext>
            </a:extLst>
          </p:cNvPr>
          <p:cNvGrpSpPr>
            <a:grpSpLocks/>
          </p:cNvGrpSpPr>
          <p:nvPr/>
        </p:nvGrpSpPr>
        <p:grpSpPr bwMode="auto">
          <a:xfrm>
            <a:off x="4332288" y="1281113"/>
            <a:ext cx="552450" cy="523875"/>
            <a:chOff x="4498127" y="1408568"/>
            <a:chExt cx="552340" cy="523220"/>
          </a:xfrm>
        </p:grpSpPr>
        <p:sp>
          <p:nvSpPr>
            <p:cNvPr id="41" name="橢圓 40">
              <a:extLst>
                <a:ext uri="{FF2B5EF4-FFF2-40B4-BE49-F238E27FC236}">
                  <a16:creationId xmlns:a16="http://schemas.microsoft.com/office/drawing/2014/main" id="{36F31326-9905-44FF-B380-C45BFDEB8687}"/>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81281" name="文字方塊 41">
              <a:extLst>
                <a:ext uri="{FF2B5EF4-FFF2-40B4-BE49-F238E27FC236}">
                  <a16:creationId xmlns:a16="http://schemas.microsoft.com/office/drawing/2014/main" id="{BE1E70D2-CF03-4E7C-8C98-8BEFCB2B1DCE}"/>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grpSp>
        <p:nvGrpSpPr>
          <p:cNvPr id="181253" name="群組 42">
            <a:extLst>
              <a:ext uri="{FF2B5EF4-FFF2-40B4-BE49-F238E27FC236}">
                <a16:creationId xmlns:a16="http://schemas.microsoft.com/office/drawing/2014/main" id="{AE456FC4-95C3-4E82-8603-2615B9E27AEE}"/>
              </a:ext>
            </a:extLst>
          </p:cNvPr>
          <p:cNvGrpSpPr>
            <a:grpSpLocks/>
          </p:cNvGrpSpPr>
          <p:nvPr/>
        </p:nvGrpSpPr>
        <p:grpSpPr bwMode="auto">
          <a:xfrm>
            <a:off x="6256338" y="2306638"/>
            <a:ext cx="552450" cy="523875"/>
            <a:chOff x="4498127" y="1418093"/>
            <a:chExt cx="552340" cy="523220"/>
          </a:xfrm>
        </p:grpSpPr>
        <p:sp>
          <p:nvSpPr>
            <p:cNvPr id="44" name="橢圓 43">
              <a:extLst>
                <a:ext uri="{FF2B5EF4-FFF2-40B4-BE49-F238E27FC236}">
                  <a16:creationId xmlns:a16="http://schemas.microsoft.com/office/drawing/2014/main" id="{2EF821F0-0A0F-4F32-83E9-57EC773BA86D}"/>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81277" name="文字方塊 47">
              <a:extLst>
                <a:ext uri="{FF2B5EF4-FFF2-40B4-BE49-F238E27FC236}">
                  <a16:creationId xmlns:a16="http://schemas.microsoft.com/office/drawing/2014/main" id="{3A53C2F6-B601-4330-9EFD-6C15E413A8A8}"/>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cxnSp>
        <p:nvCxnSpPr>
          <p:cNvPr id="60" name="直線接點 59">
            <a:extLst>
              <a:ext uri="{FF2B5EF4-FFF2-40B4-BE49-F238E27FC236}">
                <a16:creationId xmlns:a16="http://schemas.microsoft.com/office/drawing/2014/main" id="{B26C9CDD-404F-43B1-A348-25C23E60B920}"/>
              </a:ext>
            </a:extLst>
          </p:cNvPr>
          <p:cNvCxnSpPr/>
          <p:nvPr/>
        </p:nvCxnSpPr>
        <p:spPr>
          <a:xfrm>
            <a:off x="1651000" y="2289175"/>
            <a:ext cx="5965825"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1" name="直線接點 60">
            <a:extLst>
              <a:ext uri="{FF2B5EF4-FFF2-40B4-BE49-F238E27FC236}">
                <a16:creationId xmlns:a16="http://schemas.microsoft.com/office/drawing/2014/main" id="{A8DF7751-F49D-40D3-BDDC-0D939394E0C7}"/>
              </a:ext>
            </a:extLst>
          </p:cNvPr>
          <p:cNvCxnSpPr/>
          <p:nvPr/>
        </p:nvCxnSpPr>
        <p:spPr>
          <a:xfrm>
            <a:off x="5348288" y="3268663"/>
            <a:ext cx="252095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2" name="直線接點 61">
            <a:extLst>
              <a:ext uri="{FF2B5EF4-FFF2-40B4-BE49-F238E27FC236}">
                <a16:creationId xmlns:a16="http://schemas.microsoft.com/office/drawing/2014/main" id="{1541586D-A16E-48FC-AC56-A7FF59BFC5A3}"/>
              </a:ext>
            </a:extLst>
          </p:cNvPr>
          <p:cNvCxnSpPr/>
          <p:nvPr/>
        </p:nvCxnSpPr>
        <p:spPr>
          <a:xfrm>
            <a:off x="1612900" y="3267075"/>
            <a:ext cx="360045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36" name="AF1C2906.wav">
            <a:hlinkClick r:id="" action="ppaction://media"/>
            <a:extLst>
              <a:ext uri="{FF2B5EF4-FFF2-40B4-BE49-F238E27FC236}">
                <a16:creationId xmlns:a16="http://schemas.microsoft.com/office/drawing/2014/main" id="{B741B0D8-5A66-4272-8C6F-995D0EB7131C}"/>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字方塊 14">
            <a:extLst>
              <a:ext uri="{FF2B5EF4-FFF2-40B4-BE49-F238E27FC236}">
                <a16:creationId xmlns:a16="http://schemas.microsoft.com/office/drawing/2014/main" id="{BBEA709D-6C50-48B9-87D4-08E6F3BEEA24}"/>
              </a:ext>
            </a:extLst>
          </p:cNvPr>
          <p:cNvSpPr txBox="1"/>
          <p:nvPr/>
        </p:nvSpPr>
        <p:spPr>
          <a:xfrm>
            <a:off x="5691188" y="3297238"/>
            <a:ext cx="936625"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16" name="群組 15">
            <a:extLst>
              <a:ext uri="{FF2B5EF4-FFF2-40B4-BE49-F238E27FC236}">
                <a16:creationId xmlns:a16="http://schemas.microsoft.com/office/drawing/2014/main" id="{AA2B1F7D-41E2-4D76-9A9C-6F58B57F8F5D}"/>
              </a:ext>
            </a:extLst>
          </p:cNvPr>
          <p:cNvGrpSpPr/>
          <p:nvPr/>
        </p:nvGrpSpPr>
        <p:grpSpPr>
          <a:xfrm>
            <a:off x="6911885" y="3569578"/>
            <a:ext cx="666750" cy="666849"/>
            <a:chOff x="6924675" y="3008784"/>
            <a:chExt cx="666750" cy="666849"/>
          </a:xfrm>
          <a:effectLst>
            <a:outerShdw blurRad="50800" dist="38100" dir="2700000" algn="tl" rotWithShape="0">
              <a:prstClr val="black">
                <a:alpha val="40000"/>
              </a:prstClr>
            </a:outerShdw>
          </a:effectLst>
        </p:grpSpPr>
        <p:sp>
          <p:nvSpPr>
            <p:cNvPr id="17" name="橢圓 16">
              <a:extLst>
                <a:ext uri="{FF2B5EF4-FFF2-40B4-BE49-F238E27FC236}">
                  <a16:creationId xmlns:a16="http://schemas.microsoft.com/office/drawing/2014/main" id="{109D039C-09F2-4882-B5DD-982E3FB4A3AD}"/>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8" name="文字方塊 17">
              <a:extLst>
                <a:ext uri="{FF2B5EF4-FFF2-40B4-BE49-F238E27FC236}">
                  <a16:creationId xmlns:a16="http://schemas.microsoft.com/office/drawing/2014/main" id="{67C6A6BF-EBAC-4423-BF5E-A90D17214E19}"/>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34" name="動作按鈕: 自訂 33">
            <a:hlinkClick r:id="" action="ppaction://hlinkshowjump?jump=nextslide" highlightClick="1"/>
            <a:extLst>
              <a:ext uri="{FF2B5EF4-FFF2-40B4-BE49-F238E27FC236}">
                <a16:creationId xmlns:a16="http://schemas.microsoft.com/office/drawing/2014/main" id="{F655FC2F-ADD0-4238-8851-A5317587A91A}"/>
              </a:ext>
            </a:extLst>
          </p:cNvPr>
          <p:cNvSpPr/>
          <p:nvPr/>
        </p:nvSpPr>
        <p:spPr>
          <a:xfrm>
            <a:off x="6840538" y="3543300"/>
            <a:ext cx="779462" cy="712788"/>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pic>
        <p:nvPicPr>
          <p:cNvPr id="181261" name="Picture 18" descr="C:\Users\utangv2\Desktop\Dynamic Classroom\Q3.jpg">
            <a:extLst>
              <a:ext uri="{FF2B5EF4-FFF2-40B4-BE49-F238E27FC236}">
                <a16:creationId xmlns:a16="http://schemas.microsoft.com/office/drawing/2014/main" id="{ED9CABB3-438A-4915-928F-9867C73591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963" y="4810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 name="群組 67">
            <a:extLst>
              <a:ext uri="{FF2B5EF4-FFF2-40B4-BE49-F238E27FC236}">
                <a16:creationId xmlns:a16="http://schemas.microsoft.com/office/drawing/2014/main" id="{6349C188-8E3D-4E04-80D7-A79A23C1CEAA}"/>
              </a:ext>
            </a:extLst>
          </p:cNvPr>
          <p:cNvGrpSpPr/>
          <p:nvPr/>
        </p:nvGrpSpPr>
        <p:grpSpPr>
          <a:xfrm>
            <a:off x="2467930" y="4458932"/>
            <a:ext cx="4305600" cy="708661"/>
            <a:chOff x="6473371" y="3317240"/>
            <a:chExt cx="4305600" cy="708661"/>
          </a:xfrm>
          <a:effectLst>
            <a:outerShdw blurRad="50800" dist="38100" dir="2700000" algn="tl" rotWithShape="0">
              <a:prstClr val="black">
                <a:alpha val="40000"/>
              </a:prstClr>
            </a:outerShdw>
          </a:effectLst>
        </p:grpSpPr>
        <p:sp>
          <p:nvSpPr>
            <p:cNvPr id="69" name="圓角矩形 68">
              <a:extLst>
                <a:ext uri="{FF2B5EF4-FFF2-40B4-BE49-F238E27FC236}">
                  <a16:creationId xmlns:a16="http://schemas.microsoft.com/office/drawing/2014/main" id="{177D767A-DE61-47ED-B8A3-ABBF24E1CF5C}"/>
                </a:ext>
              </a:extLst>
            </p:cNvPr>
            <p:cNvSpPr/>
            <p:nvPr/>
          </p:nvSpPr>
          <p:spPr>
            <a:xfrm>
              <a:off x="6473371" y="3327401"/>
              <a:ext cx="43056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0" name="橢圓 69">
              <a:extLst>
                <a:ext uri="{FF2B5EF4-FFF2-40B4-BE49-F238E27FC236}">
                  <a16:creationId xmlns:a16="http://schemas.microsoft.com/office/drawing/2014/main" id="{D2575858-6072-433D-9530-BF5BC950156F}"/>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1" name="文字方塊 70">
              <a:extLst>
                <a:ext uri="{FF2B5EF4-FFF2-40B4-BE49-F238E27FC236}">
                  <a16:creationId xmlns:a16="http://schemas.microsoft.com/office/drawing/2014/main" id="{75371FB9-642D-4990-B63E-0AACC470BAD8}"/>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72" name="文字方塊 71">
              <a:extLst>
                <a:ext uri="{FF2B5EF4-FFF2-40B4-BE49-F238E27FC236}">
                  <a16:creationId xmlns:a16="http://schemas.microsoft.com/office/drawing/2014/main" id="{A4DF6B80-DCB2-4ACA-AFEA-AD2FC0913F58}"/>
                </a:ext>
              </a:extLst>
            </p:cNvPr>
            <p:cNvSpPr txBox="1"/>
            <p:nvPr/>
          </p:nvSpPr>
          <p:spPr>
            <a:xfrm>
              <a:off x="7899392" y="3401422"/>
              <a:ext cx="2422083" cy="584775"/>
            </a:xfrm>
            <a:prstGeom prst="rect">
              <a:avLst/>
            </a:prstGeom>
            <a:noFill/>
          </p:spPr>
          <p:txBody>
            <a:bodyPr>
              <a:spAutoFit/>
            </a:bodyPr>
            <a:lstStyle/>
            <a:p>
              <a:pPr>
                <a:defRPr/>
              </a:pPr>
              <a:r>
                <a:rPr lang="en-US" sz="3200" dirty="0">
                  <a:solidFill>
                    <a:srgbClr val="FFFFFF"/>
                  </a:solidFill>
                </a:rPr>
                <a:t>Clause B</a:t>
              </a:r>
              <a:endParaRPr lang="en-GB" sz="3200" dirty="0">
                <a:solidFill>
                  <a:srgbClr val="FFFFFF"/>
                </a:solidFill>
              </a:endParaRPr>
            </a:p>
          </p:txBody>
        </p:sp>
      </p:grpSp>
      <p:grpSp>
        <p:nvGrpSpPr>
          <p:cNvPr id="181263" name="群組 35">
            <a:extLst>
              <a:ext uri="{FF2B5EF4-FFF2-40B4-BE49-F238E27FC236}">
                <a16:creationId xmlns:a16="http://schemas.microsoft.com/office/drawing/2014/main" id="{E2114B1B-A808-4D87-A05F-D483194A96DC}"/>
              </a:ext>
            </a:extLst>
          </p:cNvPr>
          <p:cNvGrpSpPr>
            <a:grpSpLocks/>
          </p:cNvGrpSpPr>
          <p:nvPr/>
        </p:nvGrpSpPr>
        <p:grpSpPr bwMode="auto">
          <a:xfrm>
            <a:off x="7283450" y="6094413"/>
            <a:ext cx="1709738" cy="636587"/>
            <a:chOff x="7283450" y="6094413"/>
            <a:chExt cx="1709738" cy="636587"/>
          </a:xfrm>
        </p:grpSpPr>
        <p:grpSp>
          <p:nvGrpSpPr>
            <p:cNvPr id="181265" name="群組 29">
              <a:extLst>
                <a:ext uri="{FF2B5EF4-FFF2-40B4-BE49-F238E27FC236}">
                  <a16:creationId xmlns:a16="http://schemas.microsoft.com/office/drawing/2014/main" id="{FA81EFD2-C8D4-4286-BEA3-886AA445BADC}"/>
                </a:ext>
              </a:extLst>
            </p:cNvPr>
            <p:cNvGrpSpPr>
              <a:grpSpLocks/>
            </p:cNvGrpSpPr>
            <p:nvPr/>
          </p:nvGrpSpPr>
          <p:grpSpPr bwMode="auto">
            <a:xfrm>
              <a:off x="7283450" y="6094413"/>
              <a:ext cx="1709738" cy="636587"/>
              <a:chOff x="9073930" y="4850104"/>
              <a:chExt cx="1709683" cy="636296"/>
            </a:xfrm>
          </p:grpSpPr>
          <p:sp>
            <p:nvSpPr>
              <p:cNvPr id="81" name="圓角矩形 80">
                <a:extLst>
                  <a:ext uri="{FF2B5EF4-FFF2-40B4-BE49-F238E27FC236}">
                    <a16:creationId xmlns:a16="http://schemas.microsoft.com/office/drawing/2014/main" id="{BB3AADC9-3F6C-41DC-BDD2-118110BE2CC2}"/>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82" name="向右箭號 81">
                <a:extLst>
                  <a:ext uri="{FF2B5EF4-FFF2-40B4-BE49-F238E27FC236}">
                    <a16:creationId xmlns:a16="http://schemas.microsoft.com/office/drawing/2014/main" id="{D78880C4-C9FE-4A89-9E10-A0EFB195B82A}"/>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81266" name="群組 37">
              <a:extLst>
                <a:ext uri="{FF2B5EF4-FFF2-40B4-BE49-F238E27FC236}">
                  <a16:creationId xmlns:a16="http://schemas.microsoft.com/office/drawing/2014/main" id="{B1273D36-97B3-4E5C-937D-8530DEECAEBF}"/>
                </a:ext>
              </a:extLst>
            </p:cNvPr>
            <p:cNvGrpSpPr>
              <a:grpSpLocks/>
            </p:cNvGrpSpPr>
            <p:nvPr/>
          </p:nvGrpSpPr>
          <p:grpSpPr bwMode="auto">
            <a:xfrm>
              <a:off x="7349853" y="6172199"/>
              <a:ext cx="1260747" cy="516255"/>
              <a:chOff x="-10579100" y="419100"/>
              <a:chExt cx="5784850" cy="2101850"/>
            </a:xfrm>
          </p:grpSpPr>
          <p:pic>
            <p:nvPicPr>
              <p:cNvPr id="181267" name="Picture 4" descr="C:\Users\utangv2\Desktop\Dynamic Classroom\hi-res aw\C.jpg">
                <a:extLst>
                  <a:ext uri="{FF2B5EF4-FFF2-40B4-BE49-F238E27FC236}">
                    <a16:creationId xmlns:a16="http://schemas.microsoft.com/office/drawing/2014/main" id="{C8922E15-3B55-43C8-80F1-27D3C07DEE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68" name="Picture 6" descr="C:\Users\utangv2\Desktop\Dynamic Classroom\hi-res aw\E.jpg">
                <a:extLst>
                  <a:ext uri="{FF2B5EF4-FFF2-40B4-BE49-F238E27FC236}">
                    <a16:creationId xmlns:a16="http://schemas.microsoft.com/office/drawing/2014/main" id="{5D33E744-AE77-4EDB-A566-D872BBF66F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69" name="Picture 16" descr="C:\Users\utangv2\Desktop\Dynamic Classroom\hi-res aw\O.jpg">
                <a:extLst>
                  <a:ext uri="{FF2B5EF4-FFF2-40B4-BE49-F238E27FC236}">
                    <a16:creationId xmlns:a16="http://schemas.microsoft.com/office/drawing/2014/main" id="{AC8D55A8-E848-4283-9AF0-C008932515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70" name="Picture 19" descr="C:\Users\utangv2\Desktop\Dynamic Classroom\hi-res aw\R.jpg">
                <a:extLst>
                  <a:ext uri="{FF2B5EF4-FFF2-40B4-BE49-F238E27FC236}">
                    <a16:creationId xmlns:a16="http://schemas.microsoft.com/office/drawing/2014/main" id="{D3DFCDD5-67F8-4ABA-8082-EDACB52A38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71" name="Picture 20" descr="C:\Users\utangv2\Desktop\Dynamic Classroom\hi-res aw\S.jpg">
                <a:extLst>
                  <a:ext uri="{FF2B5EF4-FFF2-40B4-BE49-F238E27FC236}">
                    <a16:creationId xmlns:a16="http://schemas.microsoft.com/office/drawing/2014/main" id="{CCE40833-B3F0-4885-A49B-7B42566AB9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3" name="動作按鈕: 自訂 82">
            <a:hlinkClick r:id="rId11" action="ppaction://hlinksldjump" highlightClick="1"/>
            <a:extLst>
              <a:ext uri="{FF2B5EF4-FFF2-40B4-BE49-F238E27FC236}">
                <a16:creationId xmlns:a16="http://schemas.microsoft.com/office/drawing/2014/main" id="{EB6CD16C-C250-48FE-8BBB-E4FBB7806C83}"/>
              </a:ext>
            </a:extLst>
          </p:cNvPr>
          <p:cNvSpPr/>
          <p:nvPr/>
        </p:nvSpPr>
        <p:spPr>
          <a:xfrm>
            <a:off x="7180263" y="6008688"/>
            <a:ext cx="1963737" cy="849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6"/>
                </p:tgtEl>
              </p:cMediaNode>
            </p:audio>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82274" name="文字方塊 11">
            <a:extLst>
              <a:ext uri="{FF2B5EF4-FFF2-40B4-BE49-F238E27FC236}">
                <a16:creationId xmlns:a16="http://schemas.microsoft.com/office/drawing/2014/main" id="{01ED318A-A958-482D-8C05-77C030EBF8E0}"/>
              </a:ext>
            </a:extLst>
          </p:cNvPr>
          <p:cNvSpPr txBox="1">
            <a:spLocks noChangeArrowheads="1"/>
          </p:cNvSpPr>
          <p:nvPr/>
        </p:nvSpPr>
        <p:spPr bwMode="auto">
          <a:xfrm>
            <a:off x="1635125" y="1393825"/>
            <a:ext cx="62372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7800"/>
              </a:lnSpc>
            </a:pPr>
            <a:r>
              <a:rPr lang="en-GB" altLang="en-US" sz="4000">
                <a:solidFill>
                  <a:srgbClr val="003057"/>
                </a:solidFill>
                <a:cs typeface="Arial" panose="020B0604020202020204" pitchFamily="34" charset="0"/>
              </a:rPr>
              <a:t>I wouldn’t bring my mobile phone to school if I am you.</a:t>
            </a:r>
          </a:p>
        </p:txBody>
      </p:sp>
      <p:grpSp>
        <p:nvGrpSpPr>
          <p:cNvPr id="66" name="群組 65">
            <a:extLst>
              <a:ext uri="{FF2B5EF4-FFF2-40B4-BE49-F238E27FC236}">
                <a16:creationId xmlns:a16="http://schemas.microsoft.com/office/drawing/2014/main" id="{123E5B43-21AE-476E-821D-797A0F1EA177}"/>
              </a:ext>
            </a:extLst>
          </p:cNvPr>
          <p:cNvGrpSpPr/>
          <p:nvPr/>
        </p:nvGrpSpPr>
        <p:grpSpPr>
          <a:xfrm>
            <a:off x="2467930" y="3608032"/>
            <a:ext cx="4305600" cy="708661"/>
            <a:chOff x="6473371" y="3317240"/>
            <a:chExt cx="4305600" cy="708661"/>
          </a:xfrm>
          <a:effectLst>
            <a:outerShdw blurRad="50800" dist="38100" dir="2700000" algn="tl" rotWithShape="0">
              <a:prstClr val="black">
                <a:alpha val="40000"/>
              </a:prstClr>
            </a:outerShdw>
          </a:effectLst>
        </p:grpSpPr>
        <p:sp>
          <p:nvSpPr>
            <p:cNvPr id="67" name="圓角矩形 66">
              <a:extLst>
                <a:ext uri="{FF2B5EF4-FFF2-40B4-BE49-F238E27FC236}">
                  <a16:creationId xmlns:a16="http://schemas.microsoft.com/office/drawing/2014/main" id="{94820870-DE79-4651-B73C-B2A85D99E805}"/>
                </a:ext>
              </a:extLst>
            </p:cNvPr>
            <p:cNvSpPr/>
            <p:nvPr/>
          </p:nvSpPr>
          <p:spPr>
            <a:xfrm>
              <a:off x="6473371" y="3327401"/>
              <a:ext cx="43056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8" name="橢圓 67">
              <a:extLst>
                <a:ext uri="{FF2B5EF4-FFF2-40B4-BE49-F238E27FC236}">
                  <a16:creationId xmlns:a16="http://schemas.microsoft.com/office/drawing/2014/main" id="{5B0710A1-28B3-4F69-8586-262C135BC491}"/>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9" name="文字方塊 68">
              <a:extLst>
                <a:ext uri="{FF2B5EF4-FFF2-40B4-BE49-F238E27FC236}">
                  <a16:creationId xmlns:a16="http://schemas.microsoft.com/office/drawing/2014/main" id="{74716D7A-D5D7-450B-93E0-2F764E504D5B}"/>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70" name="文字方塊 69">
              <a:extLst>
                <a:ext uri="{FF2B5EF4-FFF2-40B4-BE49-F238E27FC236}">
                  <a16:creationId xmlns:a16="http://schemas.microsoft.com/office/drawing/2014/main" id="{2547A85E-09D7-4DE7-8556-1012BC5A83E9}"/>
                </a:ext>
              </a:extLst>
            </p:cNvPr>
            <p:cNvSpPr txBox="1"/>
            <p:nvPr/>
          </p:nvSpPr>
          <p:spPr>
            <a:xfrm>
              <a:off x="7890320" y="3377835"/>
              <a:ext cx="1986655" cy="584775"/>
            </a:xfrm>
            <a:prstGeom prst="rect">
              <a:avLst/>
            </a:prstGeom>
            <a:noFill/>
          </p:spPr>
          <p:txBody>
            <a:bodyPr>
              <a:spAutoFit/>
            </a:bodyPr>
            <a:lstStyle/>
            <a:p>
              <a:pPr>
                <a:defRPr/>
              </a:pPr>
              <a:r>
                <a:rPr lang="en-US" sz="3200" dirty="0">
                  <a:solidFill>
                    <a:srgbClr val="FFFFFF"/>
                  </a:solidFill>
                </a:rPr>
                <a:t>Clause A</a:t>
              </a:r>
              <a:endParaRPr lang="en-GB" sz="3200" dirty="0">
                <a:solidFill>
                  <a:srgbClr val="FFFFFF"/>
                </a:solidFill>
              </a:endParaRPr>
            </a:p>
          </p:txBody>
        </p:sp>
      </p:grpSp>
      <p:grpSp>
        <p:nvGrpSpPr>
          <p:cNvPr id="182276" name="群組 70">
            <a:extLst>
              <a:ext uri="{FF2B5EF4-FFF2-40B4-BE49-F238E27FC236}">
                <a16:creationId xmlns:a16="http://schemas.microsoft.com/office/drawing/2014/main" id="{2729B8A6-FACB-4239-9304-DFE9EAE2F05D}"/>
              </a:ext>
            </a:extLst>
          </p:cNvPr>
          <p:cNvGrpSpPr>
            <a:grpSpLocks/>
          </p:cNvGrpSpPr>
          <p:nvPr/>
        </p:nvGrpSpPr>
        <p:grpSpPr bwMode="auto">
          <a:xfrm>
            <a:off x="4332288" y="1281113"/>
            <a:ext cx="552450" cy="523875"/>
            <a:chOff x="4498127" y="1408568"/>
            <a:chExt cx="552340" cy="523220"/>
          </a:xfrm>
        </p:grpSpPr>
        <p:sp>
          <p:nvSpPr>
            <p:cNvPr id="72" name="橢圓 71">
              <a:extLst>
                <a:ext uri="{FF2B5EF4-FFF2-40B4-BE49-F238E27FC236}">
                  <a16:creationId xmlns:a16="http://schemas.microsoft.com/office/drawing/2014/main" id="{222A4635-3DAD-4BB8-88A8-715F1D905BF6}"/>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82305" name="文字方塊 72">
              <a:extLst>
                <a:ext uri="{FF2B5EF4-FFF2-40B4-BE49-F238E27FC236}">
                  <a16:creationId xmlns:a16="http://schemas.microsoft.com/office/drawing/2014/main" id="{FDE9FA78-2756-4064-A2CD-3A830C2C3F1D}"/>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grpSp>
        <p:nvGrpSpPr>
          <p:cNvPr id="182277" name="群組 73">
            <a:extLst>
              <a:ext uri="{FF2B5EF4-FFF2-40B4-BE49-F238E27FC236}">
                <a16:creationId xmlns:a16="http://schemas.microsoft.com/office/drawing/2014/main" id="{64AAEDC8-C3C5-4324-A81D-951A62163EC5}"/>
              </a:ext>
            </a:extLst>
          </p:cNvPr>
          <p:cNvGrpSpPr>
            <a:grpSpLocks/>
          </p:cNvGrpSpPr>
          <p:nvPr/>
        </p:nvGrpSpPr>
        <p:grpSpPr bwMode="auto">
          <a:xfrm>
            <a:off x="6256338" y="2306638"/>
            <a:ext cx="552450" cy="523875"/>
            <a:chOff x="4498127" y="1418093"/>
            <a:chExt cx="552340" cy="523220"/>
          </a:xfrm>
        </p:grpSpPr>
        <p:sp>
          <p:nvSpPr>
            <p:cNvPr id="75" name="橢圓 74">
              <a:extLst>
                <a:ext uri="{FF2B5EF4-FFF2-40B4-BE49-F238E27FC236}">
                  <a16:creationId xmlns:a16="http://schemas.microsoft.com/office/drawing/2014/main" id="{85EFA5C4-9D5A-424D-967B-E5E210ACDCF6}"/>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82301" name="文字方塊 75">
              <a:extLst>
                <a:ext uri="{FF2B5EF4-FFF2-40B4-BE49-F238E27FC236}">
                  <a16:creationId xmlns:a16="http://schemas.microsoft.com/office/drawing/2014/main" id="{9B37EBAB-284E-48B8-B99F-5909D6585E26}"/>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cxnSp>
        <p:nvCxnSpPr>
          <p:cNvPr id="77" name="直線接點 76">
            <a:extLst>
              <a:ext uri="{FF2B5EF4-FFF2-40B4-BE49-F238E27FC236}">
                <a16:creationId xmlns:a16="http://schemas.microsoft.com/office/drawing/2014/main" id="{585652E5-54D0-4CE1-8A4E-95E78974F3F8}"/>
              </a:ext>
            </a:extLst>
          </p:cNvPr>
          <p:cNvCxnSpPr/>
          <p:nvPr/>
        </p:nvCxnSpPr>
        <p:spPr>
          <a:xfrm>
            <a:off x="1651000" y="2289175"/>
            <a:ext cx="5965825"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8" name="直線接點 77">
            <a:extLst>
              <a:ext uri="{FF2B5EF4-FFF2-40B4-BE49-F238E27FC236}">
                <a16:creationId xmlns:a16="http://schemas.microsoft.com/office/drawing/2014/main" id="{D5EF7F5D-3444-4C79-BDE7-A74C94E66464}"/>
              </a:ext>
            </a:extLst>
          </p:cNvPr>
          <p:cNvCxnSpPr/>
          <p:nvPr/>
        </p:nvCxnSpPr>
        <p:spPr>
          <a:xfrm>
            <a:off x="5348288" y="3268663"/>
            <a:ext cx="252095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79" name="直線接點 78">
            <a:extLst>
              <a:ext uri="{FF2B5EF4-FFF2-40B4-BE49-F238E27FC236}">
                <a16:creationId xmlns:a16="http://schemas.microsoft.com/office/drawing/2014/main" id="{7B72D290-B175-4FD7-80A3-4C6484E6F846}"/>
              </a:ext>
            </a:extLst>
          </p:cNvPr>
          <p:cNvCxnSpPr/>
          <p:nvPr/>
        </p:nvCxnSpPr>
        <p:spPr>
          <a:xfrm>
            <a:off x="1612900" y="3267075"/>
            <a:ext cx="360045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0" name="文字方塊 79">
            <a:extLst>
              <a:ext uri="{FF2B5EF4-FFF2-40B4-BE49-F238E27FC236}">
                <a16:creationId xmlns:a16="http://schemas.microsoft.com/office/drawing/2014/main" id="{9F48A6B0-89C4-4A3F-9CD4-04B5A149B01D}"/>
              </a:ext>
            </a:extLst>
          </p:cNvPr>
          <p:cNvSpPr txBox="1"/>
          <p:nvPr/>
        </p:nvSpPr>
        <p:spPr>
          <a:xfrm>
            <a:off x="5691188" y="3297238"/>
            <a:ext cx="936625"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pic>
        <p:nvPicPr>
          <p:cNvPr id="182282" name="Picture 18" descr="C:\Users\utangv2\Desktop\Dynamic Classroom\Q3.jpg">
            <a:extLst>
              <a:ext uri="{FF2B5EF4-FFF2-40B4-BE49-F238E27FC236}">
                <a16:creationId xmlns:a16="http://schemas.microsoft.com/office/drawing/2014/main" id="{1DCF4342-3889-4C41-97FB-D4A424C87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963" y="4810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6" name="群組 85">
            <a:extLst>
              <a:ext uri="{FF2B5EF4-FFF2-40B4-BE49-F238E27FC236}">
                <a16:creationId xmlns:a16="http://schemas.microsoft.com/office/drawing/2014/main" id="{8B22E76B-42AD-43D7-891A-7FDD4C53C254}"/>
              </a:ext>
            </a:extLst>
          </p:cNvPr>
          <p:cNvGrpSpPr/>
          <p:nvPr/>
        </p:nvGrpSpPr>
        <p:grpSpPr>
          <a:xfrm>
            <a:off x="2467930" y="4458932"/>
            <a:ext cx="4305600" cy="708661"/>
            <a:chOff x="6473371" y="3317240"/>
            <a:chExt cx="4305600" cy="708661"/>
          </a:xfrm>
          <a:effectLst>
            <a:outerShdw blurRad="50800" dist="38100" dir="2700000" algn="tl" rotWithShape="0">
              <a:prstClr val="black">
                <a:alpha val="40000"/>
              </a:prstClr>
            </a:outerShdw>
          </a:effectLst>
        </p:grpSpPr>
        <p:sp>
          <p:nvSpPr>
            <p:cNvPr id="87" name="圓角矩形 86">
              <a:extLst>
                <a:ext uri="{FF2B5EF4-FFF2-40B4-BE49-F238E27FC236}">
                  <a16:creationId xmlns:a16="http://schemas.microsoft.com/office/drawing/2014/main" id="{6987F945-51E2-4D77-8CA8-33C592F94F18}"/>
                </a:ext>
              </a:extLst>
            </p:cNvPr>
            <p:cNvSpPr/>
            <p:nvPr/>
          </p:nvSpPr>
          <p:spPr>
            <a:xfrm>
              <a:off x="6473371" y="3327401"/>
              <a:ext cx="43056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8" name="橢圓 87">
              <a:extLst>
                <a:ext uri="{FF2B5EF4-FFF2-40B4-BE49-F238E27FC236}">
                  <a16:creationId xmlns:a16="http://schemas.microsoft.com/office/drawing/2014/main" id="{D30453C9-0E4B-4A91-A53C-3B8BEB5B9393}"/>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9" name="文字方塊 88">
              <a:extLst>
                <a:ext uri="{FF2B5EF4-FFF2-40B4-BE49-F238E27FC236}">
                  <a16:creationId xmlns:a16="http://schemas.microsoft.com/office/drawing/2014/main" id="{3BA96102-03BF-4DAF-B5EB-9A7EE4B0A774}"/>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90" name="文字方塊 89">
              <a:extLst>
                <a:ext uri="{FF2B5EF4-FFF2-40B4-BE49-F238E27FC236}">
                  <a16:creationId xmlns:a16="http://schemas.microsoft.com/office/drawing/2014/main" id="{A4CAE833-E408-4B57-893C-C97DE945EAFE}"/>
                </a:ext>
              </a:extLst>
            </p:cNvPr>
            <p:cNvSpPr txBox="1"/>
            <p:nvPr/>
          </p:nvSpPr>
          <p:spPr>
            <a:xfrm>
              <a:off x="7899392" y="3401422"/>
              <a:ext cx="2422083" cy="584775"/>
            </a:xfrm>
            <a:prstGeom prst="rect">
              <a:avLst/>
            </a:prstGeom>
            <a:noFill/>
          </p:spPr>
          <p:txBody>
            <a:bodyPr>
              <a:spAutoFit/>
            </a:bodyPr>
            <a:lstStyle/>
            <a:p>
              <a:pPr>
                <a:defRPr/>
              </a:pPr>
              <a:r>
                <a:rPr lang="en-US" sz="3200" dirty="0">
                  <a:solidFill>
                    <a:srgbClr val="FFFFFF"/>
                  </a:solidFill>
                </a:rPr>
                <a:t>Clause B</a:t>
              </a:r>
              <a:endParaRPr lang="en-GB" sz="3200" dirty="0">
                <a:solidFill>
                  <a:srgbClr val="FFFFFF"/>
                </a:solidFill>
              </a:endParaRPr>
            </a:p>
          </p:txBody>
        </p:sp>
      </p:grpSp>
      <p:grpSp>
        <p:nvGrpSpPr>
          <p:cNvPr id="182284" name="群組 35">
            <a:extLst>
              <a:ext uri="{FF2B5EF4-FFF2-40B4-BE49-F238E27FC236}">
                <a16:creationId xmlns:a16="http://schemas.microsoft.com/office/drawing/2014/main" id="{25704B7A-A072-4062-9793-735B77694269}"/>
              </a:ext>
            </a:extLst>
          </p:cNvPr>
          <p:cNvGrpSpPr>
            <a:grpSpLocks/>
          </p:cNvGrpSpPr>
          <p:nvPr/>
        </p:nvGrpSpPr>
        <p:grpSpPr bwMode="auto">
          <a:xfrm>
            <a:off x="7283450" y="6094413"/>
            <a:ext cx="1709738" cy="636587"/>
            <a:chOff x="7283450" y="6094413"/>
            <a:chExt cx="1709738" cy="636587"/>
          </a:xfrm>
        </p:grpSpPr>
        <p:grpSp>
          <p:nvGrpSpPr>
            <p:cNvPr id="182289" name="群組 29">
              <a:extLst>
                <a:ext uri="{FF2B5EF4-FFF2-40B4-BE49-F238E27FC236}">
                  <a16:creationId xmlns:a16="http://schemas.microsoft.com/office/drawing/2014/main" id="{78E40EDC-CD7F-496F-8E9B-558482AA49FA}"/>
                </a:ext>
              </a:extLst>
            </p:cNvPr>
            <p:cNvGrpSpPr>
              <a:grpSpLocks/>
            </p:cNvGrpSpPr>
            <p:nvPr/>
          </p:nvGrpSpPr>
          <p:grpSpPr bwMode="auto">
            <a:xfrm>
              <a:off x="7283450" y="6094413"/>
              <a:ext cx="1709738" cy="636587"/>
              <a:chOff x="9073930" y="4850104"/>
              <a:chExt cx="1709683" cy="636296"/>
            </a:xfrm>
          </p:grpSpPr>
          <p:sp>
            <p:nvSpPr>
              <p:cNvPr id="99" name="圓角矩形 98">
                <a:extLst>
                  <a:ext uri="{FF2B5EF4-FFF2-40B4-BE49-F238E27FC236}">
                    <a16:creationId xmlns:a16="http://schemas.microsoft.com/office/drawing/2014/main" id="{B3D63AB8-CB4D-4053-AFE8-5469DBCEF899}"/>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00" name="向右箭號 99">
                <a:extLst>
                  <a:ext uri="{FF2B5EF4-FFF2-40B4-BE49-F238E27FC236}">
                    <a16:creationId xmlns:a16="http://schemas.microsoft.com/office/drawing/2014/main" id="{E0A45A70-159B-43EA-9ABC-BA2E862822E6}"/>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82290" name="群組 37">
              <a:extLst>
                <a:ext uri="{FF2B5EF4-FFF2-40B4-BE49-F238E27FC236}">
                  <a16:creationId xmlns:a16="http://schemas.microsoft.com/office/drawing/2014/main" id="{6D687172-5EF8-4EC8-9108-1E36D28A4447}"/>
                </a:ext>
              </a:extLst>
            </p:cNvPr>
            <p:cNvGrpSpPr>
              <a:grpSpLocks/>
            </p:cNvGrpSpPr>
            <p:nvPr/>
          </p:nvGrpSpPr>
          <p:grpSpPr bwMode="auto">
            <a:xfrm>
              <a:off x="7349853" y="6172199"/>
              <a:ext cx="1260747" cy="516255"/>
              <a:chOff x="-10579100" y="419100"/>
              <a:chExt cx="5784850" cy="2101850"/>
            </a:xfrm>
          </p:grpSpPr>
          <p:pic>
            <p:nvPicPr>
              <p:cNvPr id="182291" name="Picture 4" descr="C:\Users\utangv2\Desktop\Dynamic Classroom\hi-res aw\C.jpg">
                <a:extLst>
                  <a:ext uri="{FF2B5EF4-FFF2-40B4-BE49-F238E27FC236}">
                    <a16:creationId xmlns:a16="http://schemas.microsoft.com/office/drawing/2014/main" id="{867E1CDE-564B-4ACD-84AF-D58C07300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92" name="Picture 6" descr="C:\Users\utangv2\Desktop\Dynamic Classroom\hi-res aw\E.jpg">
                <a:extLst>
                  <a:ext uri="{FF2B5EF4-FFF2-40B4-BE49-F238E27FC236}">
                    <a16:creationId xmlns:a16="http://schemas.microsoft.com/office/drawing/2014/main" id="{10E4B26C-34C4-43D4-B9CC-08D41F347A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93" name="Picture 16" descr="C:\Users\utangv2\Desktop\Dynamic Classroom\hi-res aw\O.jpg">
                <a:extLst>
                  <a:ext uri="{FF2B5EF4-FFF2-40B4-BE49-F238E27FC236}">
                    <a16:creationId xmlns:a16="http://schemas.microsoft.com/office/drawing/2014/main" id="{4D16D93C-B951-4F92-9953-DF98E78DC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94" name="Picture 19" descr="C:\Users\utangv2\Desktop\Dynamic Classroom\hi-res aw\R.jpg">
                <a:extLst>
                  <a:ext uri="{FF2B5EF4-FFF2-40B4-BE49-F238E27FC236}">
                    <a16:creationId xmlns:a16="http://schemas.microsoft.com/office/drawing/2014/main" id="{7A445507-09C5-4561-8B3B-BD59E37E0B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95" name="Picture 20" descr="C:\Users\utangv2\Desktop\Dynamic Classroom\hi-res aw\S.jpg">
                <a:extLst>
                  <a:ext uri="{FF2B5EF4-FFF2-40B4-BE49-F238E27FC236}">
                    <a16:creationId xmlns:a16="http://schemas.microsoft.com/office/drawing/2014/main" id="{BBDD8B7F-5BC3-4FDD-B98D-42DA70C1E9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1" name="動作按鈕: 自訂 100">
            <a:hlinkClick r:id="rId8" action="ppaction://hlinksldjump" highlightClick="1"/>
            <a:extLst>
              <a:ext uri="{FF2B5EF4-FFF2-40B4-BE49-F238E27FC236}">
                <a16:creationId xmlns:a16="http://schemas.microsoft.com/office/drawing/2014/main" id="{3CC2B09C-2E02-4CF5-A162-AC843C9B4D6D}"/>
              </a:ext>
            </a:extLst>
          </p:cNvPr>
          <p:cNvSpPr/>
          <p:nvPr/>
        </p:nvSpPr>
        <p:spPr>
          <a:xfrm>
            <a:off x="7180263" y="6008688"/>
            <a:ext cx="1963737" cy="849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38" name="群組 37">
            <a:extLst>
              <a:ext uri="{FF2B5EF4-FFF2-40B4-BE49-F238E27FC236}">
                <a16:creationId xmlns:a16="http://schemas.microsoft.com/office/drawing/2014/main" id="{01360D3A-E607-4C9E-9B3F-D4F55B3A76C3}"/>
              </a:ext>
            </a:extLst>
          </p:cNvPr>
          <p:cNvGrpSpPr>
            <a:grpSpLocks/>
          </p:cNvGrpSpPr>
          <p:nvPr/>
        </p:nvGrpSpPr>
        <p:grpSpPr bwMode="auto">
          <a:xfrm rot="-151805">
            <a:off x="-309563" y="3051175"/>
            <a:ext cx="3873501" cy="2549525"/>
            <a:chOff x="-598578" y="3565155"/>
            <a:chExt cx="3874088" cy="2547608"/>
          </a:xfrm>
        </p:grpSpPr>
        <p:pic>
          <p:nvPicPr>
            <p:cNvPr id="182287" name="Picture 11" descr="C:\Users\utangv2\Desktop\background paper\post it.jpg">
              <a:extLst>
                <a:ext uri="{FF2B5EF4-FFF2-40B4-BE49-F238E27FC236}">
                  <a16:creationId xmlns:a16="http://schemas.microsoft.com/office/drawing/2014/main" id="{17E0828F-634B-4993-9FD5-8B337208F0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8578" y="3565155"/>
              <a:ext cx="3874088" cy="254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88" name="文字方塊 17">
              <a:extLst>
                <a:ext uri="{FF2B5EF4-FFF2-40B4-BE49-F238E27FC236}">
                  <a16:creationId xmlns:a16="http://schemas.microsoft.com/office/drawing/2014/main" id="{7678ED9C-DD76-4E7A-8D77-C1A8FA248479}"/>
                </a:ext>
              </a:extLst>
            </p:cNvPr>
            <p:cNvSpPr txBox="1">
              <a:spLocks noChangeArrowheads="1"/>
            </p:cNvSpPr>
            <p:nvPr/>
          </p:nvSpPr>
          <p:spPr bwMode="auto">
            <a:xfrm>
              <a:off x="284161" y="4084714"/>
              <a:ext cx="2293974" cy="153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The main clause is correct. We use </a:t>
              </a:r>
              <a:r>
                <a:rPr lang="en-GB" altLang="en-US" sz="2000" i="1">
                  <a:solidFill>
                    <a:srgbClr val="FF0000"/>
                  </a:solidFill>
                  <a:cs typeface="Arial" panose="020B0604020202020204" pitchFamily="34" charset="0"/>
                </a:rPr>
                <a:t>wouldn’t</a:t>
              </a:r>
              <a:r>
                <a:rPr lang="en-GB" altLang="en-US" sz="2000">
                  <a:solidFill>
                    <a:srgbClr val="FF0000"/>
                  </a:solidFill>
                  <a:cs typeface="Arial" panose="020B0604020202020204" pitchFamily="34" charset="0"/>
                </a:rPr>
                <a:t> + the bare infinitive in the main clause.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83298" name="文字方塊 11">
            <a:extLst>
              <a:ext uri="{FF2B5EF4-FFF2-40B4-BE49-F238E27FC236}">
                <a16:creationId xmlns:a16="http://schemas.microsoft.com/office/drawing/2014/main" id="{CF58BF21-EC79-4D8C-81F9-4E8D718D3471}"/>
              </a:ext>
            </a:extLst>
          </p:cNvPr>
          <p:cNvSpPr txBox="1">
            <a:spLocks noChangeArrowheads="1"/>
          </p:cNvSpPr>
          <p:nvPr/>
        </p:nvSpPr>
        <p:spPr bwMode="auto">
          <a:xfrm>
            <a:off x="1635125" y="1393825"/>
            <a:ext cx="62372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7800"/>
              </a:lnSpc>
            </a:pPr>
            <a:r>
              <a:rPr lang="en-GB" altLang="en-US" sz="4000">
                <a:solidFill>
                  <a:srgbClr val="003057"/>
                </a:solidFill>
                <a:cs typeface="Arial" panose="020B0604020202020204" pitchFamily="34" charset="0"/>
              </a:rPr>
              <a:t>I wouldn’t bring my mobile phone to school if I am you.</a:t>
            </a:r>
          </a:p>
        </p:txBody>
      </p:sp>
      <p:grpSp>
        <p:nvGrpSpPr>
          <p:cNvPr id="32" name="群組 31">
            <a:extLst>
              <a:ext uri="{FF2B5EF4-FFF2-40B4-BE49-F238E27FC236}">
                <a16:creationId xmlns:a16="http://schemas.microsoft.com/office/drawing/2014/main" id="{1432A1D5-8329-46FB-B51C-61C2BEC817EC}"/>
              </a:ext>
            </a:extLst>
          </p:cNvPr>
          <p:cNvGrpSpPr/>
          <p:nvPr/>
        </p:nvGrpSpPr>
        <p:grpSpPr>
          <a:xfrm>
            <a:off x="2467930" y="4458932"/>
            <a:ext cx="4305600" cy="708661"/>
            <a:chOff x="6473371" y="3317240"/>
            <a:chExt cx="4305600" cy="708661"/>
          </a:xfrm>
          <a:effectLst>
            <a:outerShdw blurRad="50800" dist="38100" dir="2700000" algn="tl" rotWithShape="0">
              <a:prstClr val="black">
                <a:alpha val="40000"/>
              </a:prstClr>
            </a:outerShdw>
          </a:effectLst>
        </p:grpSpPr>
        <p:sp>
          <p:nvSpPr>
            <p:cNvPr id="33" name="圓角矩形 32">
              <a:extLst>
                <a:ext uri="{FF2B5EF4-FFF2-40B4-BE49-F238E27FC236}">
                  <a16:creationId xmlns:a16="http://schemas.microsoft.com/office/drawing/2014/main" id="{C434A9AB-DABF-4701-A1C1-1BEEC8AD907A}"/>
                </a:ext>
              </a:extLst>
            </p:cNvPr>
            <p:cNvSpPr/>
            <p:nvPr/>
          </p:nvSpPr>
          <p:spPr>
            <a:xfrm>
              <a:off x="6473371" y="3327401"/>
              <a:ext cx="43056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5" name="橢圓 34">
              <a:extLst>
                <a:ext uri="{FF2B5EF4-FFF2-40B4-BE49-F238E27FC236}">
                  <a16:creationId xmlns:a16="http://schemas.microsoft.com/office/drawing/2014/main" id="{C8B9733F-A8F8-41F0-B56A-1CBDAB92E478}"/>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7" name="文字方塊 36">
              <a:extLst>
                <a:ext uri="{FF2B5EF4-FFF2-40B4-BE49-F238E27FC236}">
                  <a16:creationId xmlns:a16="http://schemas.microsoft.com/office/drawing/2014/main" id="{1A9FB1D9-B30B-49C5-8CD7-036738778583}"/>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38" name="文字方塊 37">
              <a:extLst>
                <a:ext uri="{FF2B5EF4-FFF2-40B4-BE49-F238E27FC236}">
                  <a16:creationId xmlns:a16="http://schemas.microsoft.com/office/drawing/2014/main" id="{0D92846A-4EC1-4D9A-AF31-3FE5424E0718}"/>
                </a:ext>
              </a:extLst>
            </p:cNvPr>
            <p:cNvSpPr txBox="1"/>
            <p:nvPr/>
          </p:nvSpPr>
          <p:spPr>
            <a:xfrm>
              <a:off x="7899392" y="3401422"/>
              <a:ext cx="2422083" cy="584775"/>
            </a:xfrm>
            <a:prstGeom prst="rect">
              <a:avLst/>
            </a:prstGeom>
            <a:noFill/>
          </p:spPr>
          <p:txBody>
            <a:bodyPr>
              <a:spAutoFit/>
            </a:bodyPr>
            <a:lstStyle/>
            <a:p>
              <a:pPr>
                <a:defRPr/>
              </a:pPr>
              <a:r>
                <a:rPr lang="en-US" sz="3200" dirty="0">
                  <a:solidFill>
                    <a:srgbClr val="FFFFFF"/>
                  </a:solidFill>
                </a:rPr>
                <a:t>Clause B</a:t>
              </a:r>
              <a:endParaRPr lang="en-GB" sz="3200" dirty="0">
                <a:solidFill>
                  <a:srgbClr val="FFFFFF"/>
                </a:solidFill>
              </a:endParaRPr>
            </a:p>
          </p:txBody>
        </p:sp>
      </p:grpSp>
      <p:grpSp>
        <p:nvGrpSpPr>
          <p:cNvPr id="39" name="群組 38">
            <a:extLst>
              <a:ext uri="{FF2B5EF4-FFF2-40B4-BE49-F238E27FC236}">
                <a16:creationId xmlns:a16="http://schemas.microsoft.com/office/drawing/2014/main" id="{08F50253-37A2-4083-8E99-FFE7590C3A4F}"/>
              </a:ext>
            </a:extLst>
          </p:cNvPr>
          <p:cNvGrpSpPr/>
          <p:nvPr/>
        </p:nvGrpSpPr>
        <p:grpSpPr>
          <a:xfrm>
            <a:off x="2467930" y="5309832"/>
            <a:ext cx="4452088" cy="708661"/>
            <a:chOff x="6473371" y="3317240"/>
            <a:chExt cx="4452088" cy="708661"/>
          </a:xfrm>
          <a:effectLst>
            <a:outerShdw blurRad="50800" dist="38100" dir="2700000" algn="tl" rotWithShape="0">
              <a:prstClr val="black">
                <a:alpha val="40000"/>
              </a:prstClr>
            </a:outerShdw>
          </a:effectLst>
        </p:grpSpPr>
        <p:sp>
          <p:nvSpPr>
            <p:cNvPr id="40" name="圓角矩形 39">
              <a:extLst>
                <a:ext uri="{FF2B5EF4-FFF2-40B4-BE49-F238E27FC236}">
                  <a16:creationId xmlns:a16="http://schemas.microsoft.com/office/drawing/2014/main" id="{BF123B8C-18C3-455D-B764-F448360CD864}"/>
                </a:ext>
              </a:extLst>
            </p:cNvPr>
            <p:cNvSpPr/>
            <p:nvPr/>
          </p:nvSpPr>
          <p:spPr>
            <a:xfrm>
              <a:off x="6473371" y="3327401"/>
              <a:ext cx="4305304"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1" name="橢圓 40">
              <a:extLst>
                <a:ext uri="{FF2B5EF4-FFF2-40B4-BE49-F238E27FC236}">
                  <a16:creationId xmlns:a16="http://schemas.microsoft.com/office/drawing/2014/main" id="{274CD175-F042-4B09-A277-CA86FBC49E54}"/>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2" name="文字方塊 41">
              <a:extLst>
                <a:ext uri="{FF2B5EF4-FFF2-40B4-BE49-F238E27FC236}">
                  <a16:creationId xmlns:a16="http://schemas.microsoft.com/office/drawing/2014/main" id="{59FE28A2-6892-4616-9DF4-AC01BB41EE49}"/>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43" name="文字方塊 42">
              <a:extLst>
                <a:ext uri="{FF2B5EF4-FFF2-40B4-BE49-F238E27FC236}">
                  <a16:creationId xmlns:a16="http://schemas.microsoft.com/office/drawing/2014/main" id="{06F8227E-0C4C-46E9-9F90-3F55CAC4A738}"/>
                </a:ext>
              </a:extLst>
            </p:cNvPr>
            <p:cNvSpPr txBox="1"/>
            <p:nvPr/>
          </p:nvSpPr>
          <p:spPr>
            <a:xfrm>
              <a:off x="7221168" y="3388722"/>
              <a:ext cx="3704291" cy="584775"/>
            </a:xfrm>
            <a:prstGeom prst="rect">
              <a:avLst/>
            </a:prstGeom>
            <a:noFill/>
          </p:spPr>
          <p:txBody>
            <a:bodyPr>
              <a:spAutoFit/>
            </a:bodyPr>
            <a:lstStyle/>
            <a:p>
              <a:pPr>
                <a:defRPr/>
              </a:pPr>
              <a:r>
                <a:rPr lang="en-US" sz="3200" dirty="0">
                  <a:solidFill>
                    <a:srgbClr val="FFFFFF"/>
                  </a:solidFill>
                </a:rPr>
                <a:t>Neither (A) nor (B)</a:t>
              </a:r>
              <a:endParaRPr lang="en-GB" sz="3200" dirty="0">
                <a:solidFill>
                  <a:srgbClr val="FFFFFF"/>
                </a:solidFill>
              </a:endParaRPr>
            </a:p>
          </p:txBody>
        </p:sp>
      </p:grpSp>
      <p:grpSp>
        <p:nvGrpSpPr>
          <p:cNvPr id="183301" name="群組 43">
            <a:extLst>
              <a:ext uri="{FF2B5EF4-FFF2-40B4-BE49-F238E27FC236}">
                <a16:creationId xmlns:a16="http://schemas.microsoft.com/office/drawing/2014/main" id="{8E5924D5-6848-4367-A935-5FA057D929F7}"/>
              </a:ext>
            </a:extLst>
          </p:cNvPr>
          <p:cNvGrpSpPr>
            <a:grpSpLocks/>
          </p:cNvGrpSpPr>
          <p:nvPr/>
        </p:nvGrpSpPr>
        <p:grpSpPr bwMode="auto">
          <a:xfrm>
            <a:off x="4332288" y="1281113"/>
            <a:ext cx="552450" cy="523875"/>
            <a:chOff x="4498127" y="1408568"/>
            <a:chExt cx="552340" cy="523220"/>
          </a:xfrm>
        </p:grpSpPr>
        <p:sp>
          <p:nvSpPr>
            <p:cNvPr id="45" name="橢圓 44">
              <a:extLst>
                <a:ext uri="{FF2B5EF4-FFF2-40B4-BE49-F238E27FC236}">
                  <a16:creationId xmlns:a16="http://schemas.microsoft.com/office/drawing/2014/main" id="{66756FF1-4672-4478-A955-6A4337269E03}"/>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83329" name="文字方塊 45">
              <a:extLst>
                <a:ext uri="{FF2B5EF4-FFF2-40B4-BE49-F238E27FC236}">
                  <a16:creationId xmlns:a16="http://schemas.microsoft.com/office/drawing/2014/main" id="{6C196901-602F-4340-9FEA-676C55D7978C}"/>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grpSp>
        <p:nvGrpSpPr>
          <p:cNvPr id="183302" name="群組 46">
            <a:extLst>
              <a:ext uri="{FF2B5EF4-FFF2-40B4-BE49-F238E27FC236}">
                <a16:creationId xmlns:a16="http://schemas.microsoft.com/office/drawing/2014/main" id="{99AE6A94-EA90-4547-8DE6-2BE19A61898B}"/>
              </a:ext>
            </a:extLst>
          </p:cNvPr>
          <p:cNvGrpSpPr>
            <a:grpSpLocks/>
          </p:cNvGrpSpPr>
          <p:nvPr/>
        </p:nvGrpSpPr>
        <p:grpSpPr bwMode="auto">
          <a:xfrm>
            <a:off x="6256338" y="2306638"/>
            <a:ext cx="552450" cy="523875"/>
            <a:chOff x="4498127" y="1418093"/>
            <a:chExt cx="552340" cy="523220"/>
          </a:xfrm>
        </p:grpSpPr>
        <p:sp>
          <p:nvSpPr>
            <p:cNvPr id="50" name="橢圓 49">
              <a:extLst>
                <a:ext uri="{FF2B5EF4-FFF2-40B4-BE49-F238E27FC236}">
                  <a16:creationId xmlns:a16="http://schemas.microsoft.com/office/drawing/2014/main" id="{0BD22ECA-D9C6-47D5-AFB9-34DB8D13F851}"/>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83325" name="文字方塊 51">
              <a:extLst>
                <a:ext uri="{FF2B5EF4-FFF2-40B4-BE49-F238E27FC236}">
                  <a16:creationId xmlns:a16="http://schemas.microsoft.com/office/drawing/2014/main" id="{07907C02-6290-430B-AB86-6D9D3C4C59F8}"/>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cxnSp>
        <p:nvCxnSpPr>
          <p:cNvPr id="53" name="直線接點 52">
            <a:extLst>
              <a:ext uri="{FF2B5EF4-FFF2-40B4-BE49-F238E27FC236}">
                <a16:creationId xmlns:a16="http://schemas.microsoft.com/office/drawing/2014/main" id="{F21F3370-D9DE-425D-B943-DD2EE9E06AFC}"/>
              </a:ext>
            </a:extLst>
          </p:cNvPr>
          <p:cNvCxnSpPr/>
          <p:nvPr/>
        </p:nvCxnSpPr>
        <p:spPr>
          <a:xfrm>
            <a:off x="1651000" y="2289175"/>
            <a:ext cx="5965825"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線接點 53">
            <a:extLst>
              <a:ext uri="{FF2B5EF4-FFF2-40B4-BE49-F238E27FC236}">
                <a16:creationId xmlns:a16="http://schemas.microsoft.com/office/drawing/2014/main" id="{F853D8D1-973D-482A-B0BF-1E0FB72DB57E}"/>
              </a:ext>
            </a:extLst>
          </p:cNvPr>
          <p:cNvCxnSpPr/>
          <p:nvPr/>
        </p:nvCxnSpPr>
        <p:spPr>
          <a:xfrm>
            <a:off x="5348288" y="3268663"/>
            <a:ext cx="252095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接點 54">
            <a:extLst>
              <a:ext uri="{FF2B5EF4-FFF2-40B4-BE49-F238E27FC236}">
                <a16:creationId xmlns:a16="http://schemas.microsoft.com/office/drawing/2014/main" id="{57064AEF-9C78-45E5-A036-3F8667501D64}"/>
              </a:ext>
            </a:extLst>
          </p:cNvPr>
          <p:cNvCxnSpPr/>
          <p:nvPr/>
        </p:nvCxnSpPr>
        <p:spPr>
          <a:xfrm>
            <a:off x="1612900" y="3267075"/>
            <a:ext cx="360045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36" name="AF1C2937.wav">
            <a:hlinkClick r:id="" action="ppaction://media"/>
            <a:extLst>
              <a:ext uri="{FF2B5EF4-FFF2-40B4-BE49-F238E27FC236}">
                <a16:creationId xmlns:a16="http://schemas.microsoft.com/office/drawing/2014/main" id="{AA700A3C-A2A0-4FAF-ACE5-0FED1BBBB9C2}"/>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7" name="Picture 18" descr="C:\Users\utangv2\Desktop\Dynamic Classroom\Q3.jpg">
            <a:extLst>
              <a:ext uri="{FF2B5EF4-FFF2-40B4-BE49-F238E27FC236}">
                <a16:creationId xmlns:a16="http://schemas.microsoft.com/office/drawing/2014/main" id="{7CDADB50-2BD1-4467-957F-E402F79B9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963" y="4810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字方塊 14">
            <a:extLst>
              <a:ext uri="{FF2B5EF4-FFF2-40B4-BE49-F238E27FC236}">
                <a16:creationId xmlns:a16="http://schemas.microsoft.com/office/drawing/2014/main" id="{4DAC6989-CD97-4077-99D0-8346256D46B3}"/>
              </a:ext>
            </a:extLst>
          </p:cNvPr>
          <p:cNvSpPr txBox="1"/>
          <p:nvPr/>
        </p:nvSpPr>
        <p:spPr>
          <a:xfrm>
            <a:off x="6530975" y="5056188"/>
            <a:ext cx="936625"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16" name="群組 15">
            <a:extLst>
              <a:ext uri="{FF2B5EF4-FFF2-40B4-BE49-F238E27FC236}">
                <a16:creationId xmlns:a16="http://schemas.microsoft.com/office/drawing/2014/main" id="{7A109FA4-FD33-41A6-95CD-CD81A17ACE2C}"/>
              </a:ext>
            </a:extLst>
          </p:cNvPr>
          <p:cNvGrpSpPr/>
          <p:nvPr/>
        </p:nvGrpSpPr>
        <p:grpSpPr>
          <a:xfrm>
            <a:off x="6971754" y="4875864"/>
            <a:ext cx="666750" cy="666849"/>
            <a:chOff x="6924675" y="3008784"/>
            <a:chExt cx="666750" cy="666849"/>
          </a:xfrm>
          <a:effectLst>
            <a:outerShdw blurRad="50800" dist="38100" dir="2700000" algn="tl" rotWithShape="0">
              <a:prstClr val="black">
                <a:alpha val="40000"/>
              </a:prstClr>
            </a:outerShdw>
          </a:effectLst>
        </p:grpSpPr>
        <p:sp>
          <p:nvSpPr>
            <p:cNvPr id="17" name="橢圓 16">
              <a:extLst>
                <a:ext uri="{FF2B5EF4-FFF2-40B4-BE49-F238E27FC236}">
                  <a16:creationId xmlns:a16="http://schemas.microsoft.com/office/drawing/2014/main" id="{82ACD880-5474-430B-9FFD-A78531577EE0}"/>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8" name="文字方塊 17">
              <a:extLst>
                <a:ext uri="{FF2B5EF4-FFF2-40B4-BE49-F238E27FC236}">
                  <a16:creationId xmlns:a16="http://schemas.microsoft.com/office/drawing/2014/main" id="{4EA3FEEA-9BF0-4555-B48F-7B78F12C7B68}"/>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34" name="動作按鈕: 自訂 33">
            <a:hlinkClick r:id="" action="ppaction://hlinkshowjump?jump=nextslide" highlightClick="1"/>
            <a:extLst>
              <a:ext uri="{FF2B5EF4-FFF2-40B4-BE49-F238E27FC236}">
                <a16:creationId xmlns:a16="http://schemas.microsoft.com/office/drawing/2014/main" id="{F2E8B035-B62D-4D62-8C5D-E0013F3DC996}"/>
              </a:ext>
            </a:extLst>
          </p:cNvPr>
          <p:cNvSpPr/>
          <p:nvPr/>
        </p:nvSpPr>
        <p:spPr>
          <a:xfrm>
            <a:off x="6872288" y="4849813"/>
            <a:ext cx="779462" cy="7127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83311" name="群組 35">
            <a:extLst>
              <a:ext uri="{FF2B5EF4-FFF2-40B4-BE49-F238E27FC236}">
                <a16:creationId xmlns:a16="http://schemas.microsoft.com/office/drawing/2014/main" id="{7BF07ACD-35BB-48BA-A89C-2D93344DC08A}"/>
              </a:ext>
            </a:extLst>
          </p:cNvPr>
          <p:cNvGrpSpPr>
            <a:grpSpLocks/>
          </p:cNvGrpSpPr>
          <p:nvPr/>
        </p:nvGrpSpPr>
        <p:grpSpPr bwMode="auto">
          <a:xfrm>
            <a:off x="7283450" y="6094413"/>
            <a:ext cx="1709738" cy="636587"/>
            <a:chOff x="7283450" y="6094413"/>
            <a:chExt cx="1709738" cy="636587"/>
          </a:xfrm>
        </p:grpSpPr>
        <p:grpSp>
          <p:nvGrpSpPr>
            <p:cNvPr id="183313" name="群組 29">
              <a:extLst>
                <a:ext uri="{FF2B5EF4-FFF2-40B4-BE49-F238E27FC236}">
                  <a16:creationId xmlns:a16="http://schemas.microsoft.com/office/drawing/2014/main" id="{2A721A46-AB23-4C78-966E-62249A725D87}"/>
                </a:ext>
              </a:extLst>
            </p:cNvPr>
            <p:cNvGrpSpPr>
              <a:grpSpLocks/>
            </p:cNvGrpSpPr>
            <p:nvPr/>
          </p:nvGrpSpPr>
          <p:grpSpPr bwMode="auto">
            <a:xfrm>
              <a:off x="7283450" y="6094413"/>
              <a:ext cx="1709738" cy="636587"/>
              <a:chOff x="9073930" y="4850104"/>
              <a:chExt cx="1709683" cy="636296"/>
            </a:xfrm>
          </p:grpSpPr>
          <p:sp>
            <p:nvSpPr>
              <p:cNvPr id="74" name="圓角矩形 73">
                <a:extLst>
                  <a:ext uri="{FF2B5EF4-FFF2-40B4-BE49-F238E27FC236}">
                    <a16:creationId xmlns:a16="http://schemas.microsoft.com/office/drawing/2014/main" id="{843D578A-47B8-435C-AF08-76E8BDEE5C96}"/>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5" name="向右箭號 74">
                <a:extLst>
                  <a:ext uri="{FF2B5EF4-FFF2-40B4-BE49-F238E27FC236}">
                    <a16:creationId xmlns:a16="http://schemas.microsoft.com/office/drawing/2014/main" id="{7E2FD3A9-DBDE-47F6-8D5E-6F95CA8F490C}"/>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83314" name="群組 37">
              <a:extLst>
                <a:ext uri="{FF2B5EF4-FFF2-40B4-BE49-F238E27FC236}">
                  <a16:creationId xmlns:a16="http://schemas.microsoft.com/office/drawing/2014/main" id="{31AD6FE3-EECB-46FA-AFAA-502D859D0985}"/>
                </a:ext>
              </a:extLst>
            </p:cNvPr>
            <p:cNvGrpSpPr>
              <a:grpSpLocks/>
            </p:cNvGrpSpPr>
            <p:nvPr/>
          </p:nvGrpSpPr>
          <p:grpSpPr bwMode="auto">
            <a:xfrm>
              <a:off x="7349853" y="6172199"/>
              <a:ext cx="1260747" cy="516255"/>
              <a:chOff x="-10579100" y="419100"/>
              <a:chExt cx="5784850" cy="2101850"/>
            </a:xfrm>
          </p:grpSpPr>
          <p:pic>
            <p:nvPicPr>
              <p:cNvPr id="183315" name="Picture 4" descr="C:\Users\utangv2\Desktop\Dynamic Classroom\hi-res aw\C.jpg">
                <a:extLst>
                  <a:ext uri="{FF2B5EF4-FFF2-40B4-BE49-F238E27FC236}">
                    <a16:creationId xmlns:a16="http://schemas.microsoft.com/office/drawing/2014/main" id="{47D1AC8D-537A-4BFA-A55A-E9F8C09C10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16" name="Picture 6" descr="C:\Users\utangv2\Desktop\Dynamic Classroom\hi-res aw\E.jpg">
                <a:extLst>
                  <a:ext uri="{FF2B5EF4-FFF2-40B4-BE49-F238E27FC236}">
                    <a16:creationId xmlns:a16="http://schemas.microsoft.com/office/drawing/2014/main" id="{910210B0-AB12-4976-82D7-03CF99E08F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17" name="Picture 16" descr="C:\Users\utangv2\Desktop\Dynamic Classroom\hi-res aw\O.jpg">
                <a:extLst>
                  <a:ext uri="{FF2B5EF4-FFF2-40B4-BE49-F238E27FC236}">
                    <a16:creationId xmlns:a16="http://schemas.microsoft.com/office/drawing/2014/main" id="{05B32774-B29C-46AB-8205-915BD72A42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18" name="Picture 19" descr="C:\Users\utangv2\Desktop\Dynamic Classroom\hi-res aw\R.jpg">
                <a:extLst>
                  <a:ext uri="{FF2B5EF4-FFF2-40B4-BE49-F238E27FC236}">
                    <a16:creationId xmlns:a16="http://schemas.microsoft.com/office/drawing/2014/main" id="{F3E6B8ED-28FC-4DE7-9AE9-5A93A2EDE5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19" name="Picture 20" descr="C:\Users\utangv2\Desktop\Dynamic Classroom\hi-res aw\S.jpg">
                <a:extLst>
                  <a:ext uri="{FF2B5EF4-FFF2-40B4-BE49-F238E27FC236}">
                    <a16:creationId xmlns:a16="http://schemas.microsoft.com/office/drawing/2014/main" id="{3BAAE68D-C90D-4D62-8515-2C2D3B9FCB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6" name="動作按鈕: 自訂 75">
            <a:hlinkClick r:id="rId11" action="ppaction://hlinksldjump" highlightClick="1"/>
            <a:extLst>
              <a:ext uri="{FF2B5EF4-FFF2-40B4-BE49-F238E27FC236}">
                <a16:creationId xmlns:a16="http://schemas.microsoft.com/office/drawing/2014/main" id="{52A8DDF0-E37A-4627-BD04-3738714CBF49}"/>
              </a:ext>
            </a:extLst>
          </p:cNvPr>
          <p:cNvSpPr/>
          <p:nvPr/>
        </p:nvSpPr>
        <p:spPr>
          <a:xfrm>
            <a:off x="7180263" y="6008688"/>
            <a:ext cx="1963737" cy="849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6"/>
                </p:tgtEl>
              </p:cMediaNode>
            </p:audio>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84322" name="文字方塊 11">
            <a:extLst>
              <a:ext uri="{FF2B5EF4-FFF2-40B4-BE49-F238E27FC236}">
                <a16:creationId xmlns:a16="http://schemas.microsoft.com/office/drawing/2014/main" id="{E653C8EE-D428-4C6F-9D97-2D06DB6B3246}"/>
              </a:ext>
            </a:extLst>
          </p:cNvPr>
          <p:cNvSpPr txBox="1">
            <a:spLocks noChangeArrowheads="1"/>
          </p:cNvSpPr>
          <p:nvPr/>
        </p:nvSpPr>
        <p:spPr bwMode="auto">
          <a:xfrm>
            <a:off x="1635125" y="1393825"/>
            <a:ext cx="62372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7800"/>
              </a:lnSpc>
            </a:pPr>
            <a:r>
              <a:rPr lang="en-GB" altLang="en-US" sz="4000">
                <a:solidFill>
                  <a:srgbClr val="003057"/>
                </a:solidFill>
                <a:cs typeface="Arial" panose="020B0604020202020204" pitchFamily="34" charset="0"/>
              </a:rPr>
              <a:t>I wouldn’t bring my mobile phone to school if I am you.</a:t>
            </a:r>
          </a:p>
        </p:txBody>
      </p:sp>
      <p:grpSp>
        <p:nvGrpSpPr>
          <p:cNvPr id="30" name="群組 29">
            <a:extLst>
              <a:ext uri="{FF2B5EF4-FFF2-40B4-BE49-F238E27FC236}">
                <a16:creationId xmlns:a16="http://schemas.microsoft.com/office/drawing/2014/main" id="{32761F47-2077-4D2E-9CB2-CE62B34540CB}"/>
              </a:ext>
            </a:extLst>
          </p:cNvPr>
          <p:cNvGrpSpPr/>
          <p:nvPr/>
        </p:nvGrpSpPr>
        <p:grpSpPr>
          <a:xfrm>
            <a:off x="2467930" y="4458932"/>
            <a:ext cx="4305600" cy="708661"/>
            <a:chOff x="6473371" y="3317240"/>
            <a:chExt cx="4305600" cy="708661"/>
          </a:xfrm>
          <a:effectLst>
            <a:outerShdw blurRad="50800" dist="38100" dir="2700000" algn="tl" rotWithShape="0">
              <a:prstClr val="black">
                <a:alpha val="40000"/>
              </a:prstClr>
            </a:outerShdw>
          </a:effectLst>
        </p:grpSpPr>
        <p:sp>
          <p:nvSpPr>
            <p:cNvPr id="31" name="圓角矩形 30">
              <a:extLst>
                <a:ext uri="{FF2B5EF4-FFF2-40B4-BE49-F238E27FC236}">
                  <a16:creationId xmlns:a16="http://schemas.microsoft.com/office/drawing/2014/main" id="{02DE509A-14BD-4128-95D1-3BE96B4A03EB}"/>
                </a:ext>
              </a:extLst>
            </p:cNvPr>
            <p:cNvSpPr/>
            <p:nvPr/>
          </p:nvSpPr>
          <p:spPr>
            <a:xfrm>
              <a:off x="6473371" y="3327401"/>
              <a:ext cx="43056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2" name="橢圓 31">
              <a:extLst>
                <a:ext uri="{FF2B5EF4-FFF2-40B4-BE49-F238E27FC236}">
                  <a16:creationId xmlns:a16="http://schemas.microsoft.com/office/drawing/2014/main" id="{92DE13A0-7F9F-4256-9ACF-C65F380D53F8}"/>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3" name="文字方塊 32">
              <a:extLst>
                <a:ext uri="{FF2B5EF4-FFF2-40B4-BE49-F238E27FC236}">
                  <a16:creationId xmlns:a16="http://schemas.microsoft.com/office/drawing/2014/main" id="{ECDCCCA2-9D43-4ED0-B878-E84412FAE8F4}"/>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34" name="文字方塊 33">
              <a:extLst>
                <a:ext uri="{FF2B5EF4-FFF2-40B4-BE49-F238E27FC236}">
                  <a16:creationId xmlns:a16="http://schemas.microsoft.com/office/drawing/2014/main" id="{66F3F4D5-4594-4955-9764-25804006C466}"/>
                </a:ext>
              </a:extLst>
            </p:cNvPr>
            <p:cNvSpPr txBox="1"/>
            <p:nvPr/>
          </p:nvSpPr>
          <p:spPr>
            <a:xfrm>
              <a:off x="7899392" y="3401422"/>
              <a:ext cx="2422083" cy="584775"/>
            </a:xfrm>
            <a:prstGeom prst="rect">
              <a:avLst/>
            </a:prstGeom>
            <a:noFill/>
          </p:spPr>
          <p:txBody>
            <a:bodyPr>
              <a:spAutoFit/>
            </a:bodyPr>
            <a:lstStyle/>
            <a:p>
              <a:pPr>
                <a:defRPr/>
              </a:pPr>
              <a:r>
                <a:rPr lang="en-US" sz="3200" dirty="0">
                  <a:solidFill>
                    <a:srgbClr val="FFFFFF"/>
                  </a:solidFill>
                </a:rPr>
                <a:t>Clause B</a:t>
              </a:r>
              <a:endParaRPr lang="en-GB" sz="3200" dirty="0">
                <a:solidFill>
                  <a:srgbClr val="FFFFFF"/>
                </a:solidFill>
              </a:endParaRPr>
            </a:p>
          </p:txBody>
        </p:sp>
      </p:grpSp>
      <p:grpSp>
        <p:nvGrpSpPr>
          <p:cNvPr id="35" name="群組 34">
            <a:extLst>
              <a:ext uri="{FF2B5EF4-FFF2-40B4-BE49-F238E27FC236}">
                <a16:creationId xmlns:a16="http://schemas.microsoft.com/office/drawing/2014/main" id="{06ED7F21-6D23-426E-9350-2FC104282560}"/>
              </a:ext>
            </a:extLst>
          </p:cNvPr>
          <p:cNvGrpSpPr/>
          <p:nvPr/>
        </p:nvGrpSpPr>
        <p:grpSpPr>
          <a:xfrm>
            <a:off x="2467930" y="5309832"/>
            <a:ext cx="4452088" cy="708661"/>
            <a:chOff x="6473371" y="3317240"/>
            <a:chExt cx="4452088" cy="708661"/>
          </a:xfrm>
          <a:effectLst>
            <a:outerShdw blurRad="50800" dist="38100" dir="2700000" algn="tl" rotWithShape="0">
              <a:prstClr val="black">
                <a:alpha val="40000"/>
              </a:prstClr>
            </a:outerShdw>
          </a:effectLst>
        </p:grpSpPr>
        <p:sp>
          <p:nvSpPr>
            <p:cNvPr id="36" name="圓角矩形 35">
              <a:extLst>
                <a:ext uri="{FF2B5EF4-FFF2-40B4-BE49-F238E27FC236}">
                  <a16:creationId xmlns:a16="http://schemas.microsoft.com/office/drawing/2014/main" id="{63A5B257-99F5-4BEF-BC18-484F36923ADD}"/>
                </a:ext>
              </a:extLst>
            </p:cNvPr>
            <p:cNvSpPr/>
            <p:nvPr/>
          </p:nvSpPr>
          <p:spPr>
            <a:xfrm>
              <a:off x="6473371" y="3327401"/>
              <a:ext cx="4305304"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7" name="橢圓 36">
              <a:extLst>
                <a:ext uri="{FF2B5EF4-FFF2-40B4-BE49-F238E27FC236}">
                  <a16:creationId xmlns:a16="http://schemas.microsoft.com/office/drawing/2014/main" id="{BB81A518-6F0E-458D-8171-6346FC11611E}"/>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9" name="文字方塊 38">
              <a:extLst>
                <a:ext uri="{FF2B5EF4-FFF2-40B4-BE49-F238E27FC236}">
                  <a16:creationId xmlns:a16="http://schemas.microsoft.com/office/drawing/2014/main" id="{23E2FC8F-D4D1-4858-B518-4B46B7C7A2A9}"/>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40" name="文字方塊 39">
              <a:extLst>
                <a:ext uri="{FF2B5EF4-FFF2-40B4-BE49-F238E27FC236}">
                  <a16:creationId xmlns:a16="http://schemas.microsoft.com/office/drawing/2014/main" id="{9CF25F66-BBA2-4874-A3EA-1EB6C47A2560}"/>
                </a:ext>
              </a:extLst>
            </p:cNvPr>
            <p:cNvSpPr txBox="1"/>
            <p:nvPr/>
          </p:nvSpPr>
          <p:spPr>
            <a:xfrm>
              <a:off x="7221168" y="3388722"/>
              <a:ext cx="3704291" cy="584775"/>
            </a:xfrm>
            <a:prstGeom prst="rect">
              <a:avLst/>
            </a:prstGeom>
            <a:noFill/>
          </p:spPr>
          <p:txBody>
            <a:bodyPr>
              <a:spAutoFit/>
            </a:bodyPr>
            <a:lstStyle/>
            <a:p>
              <a:pPr>
                <a:defRPr/>
              </a:pPr>
              <a:r>
                <a:rPr lang="en-US" sz="3200" dirty="0">
                  <a:solidFill>
                    <a:srgbClr val="FFFFFF"/>
                  </a:solidFill>
                </a:rPr>
                <a:t>Neither (A) nor (B)</a:t>
              </a:r>
              <a:endParaRPr lang="en-GB" sz="3200" dirty="0">
                <a:solidFill>
                  <a:srgbClr val="FFFFFF"/>
                </a:solidFill>
              </a:endParaRPr>
            </a:p>
          </p:txBody>
        </p:sp>
      </p:grpSp>
      <p:grpSp>
        <p:nvGrpSpPr>
          <p:cNvPr id="184325" name="群組 40">
            <a:extLst>
              <a:ext uri="{FF2B5EF4-FFF2-40B4-BE49-F238E27FC236}">
                <a16:creationId xmlns:a16="http://schemas.microsoft.com/office/drawing/2014/main" id="{6A8806B8-5BB8-4901-91AE-8B8859BBE424}"/>
              </a:ext>
            </a:extLst>
          </p:cNvPr>
          <p:cNvGrpSpPr>
            <a:grpSpLocks/>
          </p:cNvGrpSpPr>
          <p:nvPr/>
        </p:nvGrpSpPr>
        <p:grpSpPr bwMode="auto">
          <a:xfrm>
            <a:off x="4332288" y="1281113"/>
            <a:ext cx="552450" cy="523875"/>
            <a:chOff x="4498127" y="1408568"/>
            <a:chExt cx="552340" cy="523220"/>
          </a:xfrm>
        </p:grpSpPr>
        <p:sp>
          <p:nvSpPr>
            <p:cNvPr id="42" name="橢圓 41">
              <a:extLst>
                <a:ext uri="{FF2B5EF4-FFF2-40B4-BE49-F238E27FC236}">
                  <a16:creationId xmlns:a16="http://schemas.microsoft.com/office/drawing/2014/main" id="{2B68AD6B-02C5-470E-9F3C-007C267A1C8B}"/>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84353" name="文字方塊 42">
              <a:extLst>
                <a:ext uri="{FF2B5EF4-FFF2-40B4-BE49-F238E27FC236}">
                  <a16:creationId xmlns:a16="http://schemas.microsoft.com/office/drawing/2014/main" id="{8EC99A40-EAEC-4211-AD31-0435E19BD6D9}"/>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grpSp>
        <p:nvGrpSpPr>
          <p:cNvPr id="184326" name="群組 43">
            <a:extLst>
              <a:ext uri="{FF2B5EF4-FFF2-40B4-BE49-F238E27FC236}">
                <a16:creationId xmlns:a16="http://schemas.microsoft.com/office/drawing/2014/main" id="{CCF01D5D-B387-42F1-A7B8-248A34E12B8B}"/>
              </a:ext>
            </a:extLst>
          </p:cNvPr>
          <p:cNvGrpSpPr>
            <a:grpSpLocks/>
          </p:cNvGrpSpPr>
          <p:nvPr/>
        </p:nvGrpSpPr>
        <p:grpSpPr bwMode="auto">
          <a:xfrm>
            <a:off x="6256338" y="2306638"/>
            <a:ext cx="552450" cy="523875"/>
            <a:chOff x="4498127" y="1418093"/>
            <a:chExt cx="552340" cy="523220"/>
          </a:xfrm>
        </p:grpSpPr>
        <p:sp>
          <p:nvSpPr>
            <p:cNvPr id="45" name="橢圓 44">
              <a:extLst>
                <a:ext uri="{FF2B5EF4-FFF2-40B4-BE49-F238E27FC236}">
                  <a16:creationId xmlns:a16="http://schemas.microsoft.com/office/drawing/2014/main" id="{BCC4BC36-5CE8-4A36-9AC0-574BFA4BC49F}"/>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84349" name="文字方塊 45">
              <a:extLst>
                <a:ext uri="{FF2B5EF4-FFF2-40B4-BE49-F238E27FC236}">
                  <a16:creationId xmlns:a16="http://schemas.microsoft.com/office/drawing/2014/main" id="{2D5D64A3-2436-45D8-B7C6-BF58BE52C275}"/>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cxnSp>
        <p:nvCxnSpPr>
          <p:cNvPr id="47" name="直線接點 46">
            <a:extLst>
              <a:ext uri="{FF2B5EF4-FFF2-40B4-BE49-F238E27FC236}">
                <a16:creationId xmlns:a16="http://schemas.microsoft.com/office/drawing/2014/main" id="{65691671-36E5-402A-BC9B-206FB73BC39D}"/>
              </a:ext>
            </a:extLst>
          </p:cNvPr>
          <p:cNvCxnSpPr/>
          <p:nvPr/>
        </p:nvCxnSpPr>
        <p:spPr>
          <a:xfrm>
            <a:off x="1651000" y="2289175"/>
            <a:ext cx="5965825"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直線接點 47">
            <a:extLst>
              <a:ext uri="{FF2B5EF4-FFF2-40B4-BE49-F238E27FC236}">
                <a16:creationId xmlns:a16="http://schemas.microsoft.com/office/drawing/2014/main" id="{1D823E2C-EE4E-4C49-B039-4438440FCA14}"/>
              </a:ext>
            </a:extLst>
          </p:cNvPr>
          <p:cNvCxnSpPr/>
          <p:nvPr/>
        </p:nvCxnSpPr>
        <p:spPr>
          <a:xfrm>
            <a:off x="5348288" y="3268663"/>
            <a:ext cx="252095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線接點 48">
            <a:extLst>
              <a:ext uri="{FF2B5EF4-FFF2-40B4-BE49-F238E27FC236}">
                <a16:creationId xmlns:a16="http://schemas.microsoft.com/office/drawing/2014/main" id="{CECF5F8C-FF68-40E8-8FAC-755CCFF3DA3A}"/>
              </a:ext>
            </a:extLst>
          </p:cNvPr>
          <p:cNvCxnSpPr/>
          <p:nvPr/>
        </p:nvCxnSpPr>
        <p:spPr>
          <a:xfrm>
            <a:off x="1612900" y="3267075"/>
            <a:ext cx="360045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53" name="文字方塊 52">
            <a:extLst>
              <a:ext uri="{FF2B5EF4-FFF2-40B4-BE49-F238E27FC236}">
                <a16:creationId xmlns:a16="http://schemas.microsoft.com/office/drawing/2014/main" id="{AABCC3F1-E1A1-4CF3-81A6-6919F89A2696}"/>
              </a:ext>
            </a:extLst>
          </p:cNvPr>
          <p:cNvSpPr txBox="1"/>
          <p:nvPr/>
        </p:nvSpPr>
        <p:spPr>
          <a:xfrm>
            <a:off x="6530975" y="5056188"/>
            <a:ext cx="936625"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pic>
        <p:nvPicPr>
          <p:cNvPr id="184331" name="Picture 18" descr="C:\Users\utangv2\Desktop\Dynamic Classroom\Q3.jpg">
            <a:extLst>
              <a:ext uri="{FF2B5EF4-FFF2-40B4-BE49-F238E27FC236}">
                <a16:creationId xmlns:a16="http://schemas.microsoft.com/office/drawing/2014/main" id="{77D35623-F280-47F7-AC48-CCF3B65EE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963" y="4810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群組 37">
            <a:extLst>
              <a:ext uri="{FF2B5EF4-FFF2-40B4-BE49-F238E27FC236}">
                <a16:creationId xmlns:a16="http://schemas.microsoft.com/office/drawing/2014/main" id="{8E569986-9D99-442A-8A2A-F761FB4D5796}"/>
              </a:ext>
            </a:extLst>
          </p:cNvPr>
          <p:cNvGrpSpPr>
            <a:grpSpLocks/>
          </p:cNvGrpSpPr>
          <p:nvPr/>
        </p:nvGrpSpPr>
        <p:grpSpPr bwMode="auto">
          <a:xfrm rot="-151805">
            <a:off x="5541963" y="3149600"/>
            <a:ext cx="3549650" cy="2465388"/>
            <a:chOff x="-754390" y="3031888"/>
            <a:chExt cx="3547557" cy="2464954"/>
          </a:xfrm>
        </p:grpSpPr>
        <p:pic>
          <p:nvPicPr>
            <p:cNvPr id="184344" name="Picture 11" descr="C:\Users\utangv2\Desktop\background paper\post it.jpg">
              <a:extLst>
                <a:ext uri="{FF2B5EF4-FFF2-40B4-BE49-F238E27FC236}">
                  <a16:creationId xmlns:a16="http://schemas.microsoft.com/office/drawing/2014/main" id="{488D7F9B-665B-4C03-868A-E7841C917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90" y="3031888"/>
              <a:ext cx="3547557" cy="246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5" name="文字方塊 17">
              <a:extLst>
                <a:ext uri="{FF2B5EF4-FFF2-40B4-BE49-F238E27FC236}">
                  <a16:creationId xmlns:a16="http://schemas.microsoft.com/office/drawing/2014/main" id="{9DBAF9C3-2B8A-464E-8304-FA5AFEC9DEA1}"/>
                </a:ext>
              </a:extLst>
            </p:cNvPr>
            <p:cNvSpPr txBox="1">
              <a:spLocks noChangeArrowheads="1"/>
            </p:cNvSpPr>
            <p:nvPr/>
          </p:nvSpPr>
          <p:spPr bwMode="auto">
            <a:xfrm>
              <a:off x="-25988" y="3616371"/>
              <a:ext cx="2166944" cy="123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The </a:t>
              </a:r>
              <a:r>
                <a:rPr lang="en-GB" altLang="en-US" sz="2000" i="1">
                  <a:solidFill>
                    <a:srgbClr val="FF0000"/>
                  </a:solidFill>
                  <a:cs typeface="Arial" panose="020B0604020202020204" pitchFamily="34" charset="0"/>
                </a:rPr>
                <a:t>if</a:t>
              </a:r>
              <a:r>
                <a:rPr lang="en-GB" altLang="en-US" sz="2000">
                  <a:solidFill>
                    <a:srgbClr val="FF0000"/>
                  </a:solidFill>
                  <a:cs typeface="Arial" panose="020B0604020202020204" pitchFamily="34" charset="0"/>
                </a:rPr>
                <a:t>-clause is incorrect. We use If </a:t>
              </a:r>
              <a:r>
                <a:rPr lang="en-GB" altLang="en-US" sz="2000" i="1">
                  <a:solidFill>
                    <a:srgbClr val="FF0000"/>
                  </a:solidFill>
                  <a:cs typeface="Arial" panose="020B0604020202020204" pitchFamily="34" charset="0"/>
                </a:rPr>
                <a:t>I were</a:t>
              </a:r>
              <a:r>
                <a:rPr lang="en-GB" altLang="en-US" sz="2000">
                  <a:solidFill>
                    <a:srgbClr val="FF0000"/>
                  </a:solidFill>
                  <a:cs typeface="Arial" panose="020B0604020202020204" pitchFamily="34" charset="0"/>
                </a:rPr>
                <a:t> … to give advice.</a:t>
              </a:r>
            </a:p>
          </p:txBody>
        </p:sp>
      </p:grpSp>
      <p:grpSp>
        <p:nvGrpSpPr>
          <p:cNvPr id="184333" name="群組 35">
            <a:extLst>
              <a:ext uri="{FF2B5EF4-FFF2-40B4-BE49-F238E27FC236}">
                <a16:creationId xmlns:a16="http://schemas.microsoft.com/office/drawing/2014/main" id="{67E1444D-8C95-40A6-85D5-1D41C8E62A66}"/>
              </a:ext>
            </a:extLst>
          </p:cNvPr>
          <p:cNvGrpSpPr>
            <a:grpSpLocks/>
          </p:cNvGrpSpPr>
          <p:nvPr/>
        </p:nvGrpSpPr>
        <p:grpSpPr bwMode="auto">
          <a:xfrm>
            <a:off x="7283450" y="6094413"/>
            <a:ext cx="1709738" cy="636587"/>
            <a:chOff x="7283450" y="6094413"/>
            <a:chExt cx="1709738" cy="636587"/>
          </a:xfrm>
        </p:grpSpPr>
        <p:grpSp>
          <p:nvGrpSpPr>
            <p:cNvPr id="184335" name="群組 29">
              <a:extLst>
                <a:ext uri="{FF2B5EF4-FFF2-40B4-BE49-F238E27FC236}">
                  <a16:creationId xmlns:a16="http://schemas.microsoft.com/office/drawing/2014/main" id="{B29B0603-7583-4F79-85BE-74D89BC38265}"/>
                </a:ext>
              </a:extLst>
            </p:cNvPr>
            <p:cNvGrpSpPr>
              <a:grpSpLocks/>
            </p:cNvGrpSpPr>
            <p:nvPr/>
          </p:nvGrpSpPr>
          <p:grpSpPr bwMode="auto">
            <a:xfrm>
              <a:off x="7283450" y="6094413"/>
              <a:ext cx="1709738" cy="636587"/>
              <a:chOff x="9073930" y="4850104"/>
              <a:chExt cx="1709683" cy="636296"/>
            </a:xfrm>
          </p:grpSpPr>
          <p:sp>
            <p:nvSpPr>
              <p:cNvPr id="73" name="圓角矩形 72">
                <a:extLst>
                  <a:ext uri="{FF2B5EF4-FFF2-40B4-BE49-F238E27FC236}">
                    <a16:creationId xmlns:a16="http://schemas.microsoft.com/office/drawing/2014/main" id="{E938FCBD-A798-4BB5-A107-8C42083E50AB}"/>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4" name="向右箭號 73">
                <a:extLst>
                  <a:ext uri="{FF2B5EF4-FFF2-40B4-BE49-F238E27FC236}">
                    <a16:creationId xmlns:a16="http://schemas.microsoft.com/office/drawing/2014/main" id="{35BB8E32-79DC-4C68-83A2-150514940B67}"/>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84336" name="群組 37">
              <a:extLst>
                <a:ext uri="{FF2B5EF4-FFF2-40B4-BE49-F238E27FC236}">
                  <a16:creationId xmlns:a16="http://schemas.microsoft.com/office/drawing/2014/main" id="{439D7BA5-ACCB-447A-827E-92CB68551578}"/>
                </a:ext>
              </a:extLst>
            </p:cNvPr>
            <p:cNvGrpSpPr>
              <a:grpSpLocks/>
            </p:cNvGrpSpPr>
            <p:nvPr/>
          </p:nvGrpSpPr>
          <p:grpSpPr bwMode="auto">
            <a:xfrm>
              <a:off x="7349853" y="6172199"/>
              <a:ext cx="1260747" cy="516255"/>
              <a:chOff x="-10579100" y="419100"/>
              <a:chExt cx="5784850" cy="2101850"/>
            </a:xfrm>
          </p:grpSpPr>
          <p:pic>
            <p:nvPicPr>
              <p:cNvPr id="184337" name="Picture 4" descr="C:\Users\utangv2\Desktop\Dynamic Classroom\hi-res aw\C.jpg">
                <a:extLst>
                  <a:ext uri="{FF2B5EF4-FFF2-40B4-BE49-F238E27FC236}">
                    <a16:creationId xmlns:a16="http://schemas.microsoft.com/office/drawing/2014/main" id="{7B3A5BA3-D1DA-436F-8144-AC8934DDF9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8" name="Picture 6" descr="C:\Users\utangv2\Desktop\Dynamic Classroom\hi-res aw\E.jpg">
                <a:extLst>
                  <a:ext uri="{FF2B5EF4-FFF2-40B4-BE49-F238E27FC236}">
                    <a16:creationId xmlns:a16="http://schemas.microsoft.com/office/drawing/2014/main" id="{0E7CA1B1-080C-4E86-8B07-172D86318E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9" name="Picture 16" descr="C:\Users\utangv2\Desktop\Dynamic Classroom\hi-res aw\O.jpg">
                <a:extLst>
                  <a:ext uri="{FF2B5EF4-FFF2-40B4-BE49-F238E27FC236}">
                    <a16:creationId xmlns:a16="http://schemas.microsoft.com/office/drawing/2014/main" id="{DC979C28-23E6-49E9-8D86-8008E75994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0" name="Picture 19" descr="C:\Users\utangv2\Desktop\Dynamic Classroom\hi-res aw\R.jpg">
                <a:extLst>
                  <a:ext uri="{FF2B5EF4-FFF2-40B4-BE49-F238E27FC236}">
                    <a16:creationId xmlns:a16="http://schemas.microsoft.com/office/drawing/2014/main" id="{5591E376-39E7-431A-8CCF-62B2860B13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1" name="Picture 20" descr="C:\Users\utangv2\Desktop\Dynamic Classroom\hi-res aw\S.jpg">
                <a:extLst>
                  <a:ext uri="{FF2B5EF4-FFF2-40B4-BE49-F238E27FC236}">
                    <a16:creationId xmlns:a16="http://schemas.microsoft.com/office/drawing/2014/main" id="{B11E5752-F3DA-4284-997F-FDA8C19D5C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5" name="動作按鈕: 自訂 74">
            <a:hlinkClick r:id="rId9" action="ppaction://hlinksldjump" highlightClick="1"/>
            <a:extLst>
              <a:ext uri="{FF2B5EF4-FFF2-40B4-BE49-F238E27FC236}">
                <a16:creationId xmlns:a16="http://schemas.microsoft.com/office/drawing/2014/main" id="{AA1C91D2-1E0A-4746-B9FF-D7342C4BC7D5}"/>
              </a:ext>
            </a:extLst>
          </p:cNvPr>
          <p:cNvSpPr/>
          <p:nvPr/>
        </p:nvSpPr>
        <p:spPr>
          <a:xfrm>
            <a:off x="7180263" y="6008688"/>
            <a:ext cx="1963737" cy="849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A1A4747-3E78-4A4D-867A-7F1BD8D215D0}"/>
              </a:ext>
            </a:extLst>
          </p:cNvPr>
          <p:cNvSpPr/>
          <p:nvPr/>
        </p:nvSpPr>
        <p:spPr>
          <a:xfrm>
            <a:off x="0" y="0"/>
            <a:ext cx="9144000" cy="133191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9" name="文字方塊 18">
            <a:extLst>
              <a:ext uri="{FF2B5EF4-FFF2-40B4-BE49-F238E27FC236}">
                <a16:creationId xmlns:a16="http://schemas.microsoft.com/office/drawing/2014/main" id="{72D5556F-020F-4C86-BA05-104FBF630487}"/>
              </a:ext>
            </a:extLst>
          </p:cNvPr>
          <p:cNvSpPr txBox="1">
            <a:spLocks noChangeArrowheads="1"/>
          </p:cNvSpPr>
          <p:nvPr/>
        </p:nvSpPr>
        <p:spPr bwMode="auto">
          <a:xfrm>
            <a:off x="395288" y="1370013"/>
            <a:ext cx="849788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2800">
                <a:solidFill>
                  <a:srgbClr val="003057"/>
                </a:solidFill>
                <a:cs typeface="Arial" panose="020B0604020202020204" pitchFamily="34" charset="0"/>
              </a:rPr>
              <a:t>Do you know how to give advice using Type 2 </a:t>
            </a:r>
          </a:p>
          <a:p>
            <a:pPr eaLnBrk="1" hangingPunct="1">
              <a:lnSpc>
                <a:spcPts val="3200"/>
              </a:lnSpc>
              <a:buFontTx/>
              <a:buNone/>
            </a:pPr>
            <a:r>
              <a:rPr lang="en-US" altLang="en-US" sz="2800">
                <a:solidFill>
                  <a:srgbClr val="003057"/>
                </a:solidFill>
                <a:cs typeface="Arial" panose="020B0604020202020204" pitchFamily="34" charset="0"/>
              </a:rPr>
              <a:t>conditional sentences?</a:t>
            </a:r>
          </a:p>
          <a:p>
            <a:pPr eaLnBrk="1" hangingPunct="1">
              <a:lnSpc>
                <a:spcPts val="3200"/>
              </a:lnSpc>
              <a:spcBef>
                <a:spcPts val="600"/>
              </a:spcBef>
              <a:buFontTx/>
              <a:buNone/>
            </a:pPr>
            <a:r>
              <a:rPr lang="en-US" altLang="en-US" sz="2800">
                <a:solidFill>
                  <a:srgbClr val="003057"/>
                </a:solidFill>
                <a:cs typeface="Arial" panose="020B0604020202020204" pitchFamily="34" charset="0"/>
              </a:rPr>
              <a:t>How many questions did you answer correctly?</a:t>
            </a:r>
            <a:endParaRPr lang="en-GB" altLang="en-US" sz="2800">
              <a:solidFill>
                <a:srgbClr val="003057"/>
              </a:solidFill>
              <a:cs typeface="Arial" panose="020B0604020202020204" pitchFamily="34" charset="0"/>
            </a:endParaRPr>
          </a:p>
        </p:txBody>
      </p:sp>
      <p:grpSp>
        <p:nvGrpSpPr>
          <p:cNvPr id="5" name="群組 4">
            <a:extLst>
              <a:ext uri="{FF2B5EF4-FFF2-40B4-BE49-F238E27FC236}">
                <a16:creationId xmlns:a16="http://schemas.microsoft.com/office/drawing/2014/main" id="{444D31AA-E5AD-450C-A8D6-A4801D939371}"/>
              </a:ext>
            </a:extLst>
          </p:cNvPr>
          <p:cNvGrpSpPr/>
          <p:nvPr/>
        </p:nvGrpSpPr>
        <p:grpSpPr>
          <a:xfrm rot="21026013">
            <a:off x="6353034" y="317111"/>
            <a:ext cx="2751420" cy="706136"/>
            <a:chOff x="2430542" y="1448863"/>
            <a:chExt cx="2751420" cy="611984"/>
          </a:xfrm>
          <a:effectLst>
            <a:outerShdw blurRad="50800" dist="38100" dir="2700000" algn="tl" rotWithShape="0">
              <a:prstClr val="black">
                <a:alpha val="40000"/>
              </a:prstClr>
            </a:outerShdw>
          </a:effectLst>
        </p:grpSpPr>
        <p:sp>
          <p:nvSpPr>
            <p:cNvPr id="9" name="文字方塊 8">
              <a:extLst>
                <a:ext uri="{FF2B5EF4-FFF2-40B4-BE49-F238E27FC236}">
                  <a16:creationId xmlns:a16="http://schemas.microsoft.com/office/drawing/2014/main" id="{800CDBF1-7CB8-4E62-BEA5-81D31AFE0620}"/>
                </a:ext>
              </a:extLst>
            </p:cNvPr>
            <p:cNvSpPr txBox="1"/>
            <p:nvPr/>
          </p:nvSpPr>
          <p:spPr>
            <a:xfrm>
              <a:off x="2555776" y="1538554"/>
              <a:ext cx="2626186" cy="431062"/>
            </a:xfrm>
            <a:prstGeom prst="rect">
              <a:avLst/>
            </a:prstGeom>
            <a:noFill/>
          </p:spPr>
          <p:txBody>
            <a:bodyPr lIns="0" tIns="0" rIns="0" bIns="0">
              <a:spAutoFit/>
            </a:bodyPr>
            <a:lstStyle/>
            <a:p>
              <a:pPr fontAlgn="auto">
                <a:lnSpc>
                  <a:spcPts val="4200"/>
                </a:lnSpc>
                <a:spcBef>
                  <a:spcPts val="0"/>
                </a:spcBef>
                <a:spcAft>
                  <a:spcPts val="0"/>
                </a:spcAft>
                <a:defRPr/>
              </a:pPr>
              <a:r>
                <a:rPr lang="en-US" sz="3200" b="1" dirty="0">
                  <a:solidFill>
                    <a:srgbClr val="003057"/>
                  </a:solidFill>
                  <a:latin typeface="+mn-lt"/>
                  <a:cs typeface="+mn-cs"/>
                </a:rPr>
                <a:t>CLEARED!</a:t>
              </a:r>
              <a:endParaRPr lang="en-GB" sz="3200" b="1" dirty="0">
                <a:solidFill>
                  <a:srgbClr val="003057"/>
                </a:solidFill>
                <a:latin typeface="+mn-lt"/>
                <a:cs typeface="+mn-cs"/>
              </a:endParaRPr>
            </a:p>
          </p:txBody>
        </p:sp>
        <p:sp>
          <p:nvSpPr>
            <p:cNvPr id="3" name="圓角矩形 2">
              <a:extLst>
                <a:ext uri="{FF2B5EF4-FFF2-40B4-BE49-F238E27FC236}">
                  <a16:creationId xmlns:a16="http://schemas.microsoft.com/office/drawing/2014/main" id="{F31A78EA-0FD9-4CCB-9912-FE06CC120E17}"/>
                </a:ext>
              </a:extLst>
            </p:cNvPr>
            <p:cNvSpPr/>
            <p:nvPr/>
          </p:nvSpPr>
          <p:spPr>
            <a:xfrm>
              <a:off x="2430542" y="1448863"/>
              <a:ext cx="2427227" cy="611984"/>
            </a:xfrm>
            <a:prstGeom prst="roundRect">
              <a:avLst/>
            </a:prstGeom>
            <a:noFill/>
            <a:ln w="57150">
              <a:solidFill>
                <a:srgbClr val="003E6C"/>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38" name="矩形 37">
            <a:extLst>
              <a:ext uri="{FF2B5EF4-FFF2-40B4-BE49-F238E27FC236}">
                <a16:creationId xmlns:a16="http://schemas.microsoft.com/office/drawing/2014/main" id="{CE83D324-CCBC-4CAF-AD98-5C254EF7EC2D}"/>
              </a:ext>
            </a:extLst>
          </p:cNvPr>
          <p:cNvSpPr/>
          <p:nvPr/>
        </p:nvSpPr>
        <p:spPr>
          <a:xfrm>
            <a:off x="8401050" y="6432550"/>
            <a:ext cx="317500" cy="425450"/>
          </a:xfrm>
          <a:prstGeom prst="rect">
            <a:avLst/>
          </a:prstGeom>
          <a:solidFill>
            <a:schemeClr val="tx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pic>
        <p:nvPicPr>
          <p:cNvPr id="40" name="stag2968.wav">
            <a:hlinkClick r:id="" action="ppaction://media"/>
            <a:extLst>
              <a:ext uri="{FF2B5EF4-FFF2-40B4-BE49-F238E27FC236}">
                <a16:creationId xmlns:a16="http://schemas.microsoft.com/office/drawing/2014/main" id="{F3BE62BE-79BA-4364-BB34-95B2044C15F4}"/>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10020300" y="1955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1" name="Picture 49" descr="C:\Users\utangv2\Desktop\Dynamic Classroom\stage4.jpg">
            <a:extLst>
              <a:ext uri="{FF2B5EF4-FFF2-40B4-BE49-F238E27FC236}">
                <a16:creationId xmlns:a16="http://schemas.microsoft.com/office/drawing/2014/main" id="{01907E92-60F0-4F3D-BA67-08010C3815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6209"/>
          <a:stretch>
            <a:fillRect/>
          </a:stretch>
        </p:blipFill>
        <p:spPr bwMode="auto">
          <a:xfrm>
            <a:off x="2524125" y="87313"/>
            <a:ext cx="376237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群組 34">
            <a:extLst>
              <a:ext uri="{FF2B5EF4-FFF2-40B4-BE49-F238E27FC236}">
                <a16:creationId xmlns:a16="http://schemas.microsoft.com/office/drawing/2014/main" id="{2580EFC8-6CF8-4B56-A218-52253C07F1E7}"/>
              </a:ext>
            </a:extLst>
          </p:cNvPr>
          <p:cNvGrpSpPr>
            <a:grpSpLocks/>
          </p:cNvGrpSpPr>
          <p:nvPr/>
        </p:nvGrpSpPr>
        <p:grpSpPr bwMode="auto">
          <a:xfrm>
            <a:off x="534988" y="3805238"/>
            <a:ext cx="7997825" cy="1231900"/>
            <a:chOff x="535667" y="4043488"/>
            <a:chExt cx="7996773" cy="1230313"/>
          </a:xfrm>
        </p:grpSpPr>
        <p:grpSp>
          <p:nvGrpSpPr>
            <p:cNvPr id="185366" name="群組 20">
              <a:extLst>
                <a:ext uri="{FF2B5EF4-FFF2-40B4-BE49-F238E27FC236}">
                  <a16:creationId xmlns:a16="http://schemas.microsoft.com/office/drawing/2014/main" id="{029F1BBA-0D05-48A8-8FAF-D66471460585}"/>
                </a:ext>
              </a:extLst>
            </p:cNvPr>
            <p:cNvGrpSpPr>
              <a:grpSpLocks/>
            </p:cNvGrpSpPr>
            <p:nvPr/>
          </p:nvGrpSpPr>
          <p:grpSpPr bwMode="auto">
            <a:xfrm>
              <a:off x="683568" y="4043488"/>
              <a:ext cx="7848872" cy="1230313"/>
              <a:chOff x="683568" y="4043488"/>
              <a:chExt cx="7848872" cy="1230313"/>
            </a:xfrm>
          </p:grpSpPr>
          <p:grpSp>
            <p:nvGrpSpPr>
              <p:cNvPr id="39" name="群組 38">
                <a:extLst>
                  <a:ext uri="{FF2B5EF4-FFF2-40B4-BE49-F238E27FC236}">
                    <a16:creationId xmlns:a16="http://schemas.microsoft.com/office/drawing/2014/main" id="{02730043-C2E0-43EE-B17B-6E000C34C08A}"/>
                  </a:ext>
                </a:extLst>
              </p:cNvPr>
              <p:cNvGrpSpPr/>
              <p:nvPr/>
            </p:nvGrpSpPr>
            <p:grpSpPr>
              <a:xfrm>
                <a:off x="683568" y="4098588"/>
                <a:ext cx="7848872" cy="1080128"/>
                <a:chOff x="683568" y="4107641"/>
                <a:chExt cx="7848872" cy="1080128"/>
              </a:xfrm>
              <a:effectLst>
                <a:outerShdw blurRad="50800" dist="38100" dir="2700000" algn="tl" rotWithShape="0">
                  <a:prstClr val="black">
                    <a:alpha val="40000"/>
                  </a:prstClr>
                </a:outerShdw>
              </a:effectLst>
            </p:grpSpPr>
            <p:sp>
              <p:nvSpPr>
                <p:cNvPr id="42" name="矩形 41">
                  <a:extLst>
                    <a:ext uri="{FF2B5EF4-FFF2-40B4-BE49-F238E27FC236}">
                      <a16:creationId xmlns:a16="http://schemas.microsoft.com/office/drawing/2014/main" id="{844E2269-2AB9-4303-830A-79094136607A}"/>
                    </a:ext>
                  </a:extLst>
                </p:cNvPr>
                <p:cNvSpPr/>
                <p:nvPr/>
              </p:nvSpPr>
              <p:spPr>
                <a:xfrm>
                  <a:off x="683568" y="4107641"/>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43" name="流程圖: 程序 42">
                  <a:extLst>
                    <a:ext uri="{FF2B5EF4-FFF2-40B4-BE49-F238E27FC236}">
                      <a16:creationId xmlns:a16="http://schemas.microsoft.com/office/drawing/2014/main" id="{C9AC70D4-1291-4A1C-AF84-08C1ACF3A5D7}"/>
                    </a:ext>
                  </a:extLst>
                </p:cNvPr>
                <p:cNvSpPr/>
                <p:nvPr/>
              </p:nvSpPr>
              <p:spPr>
                <a:xfrm>
                  <a:off x="2699792" y="4107769"/>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41" name="文字方塊 40">
                <a:extLst>
                  <a:ext uri="{FF2B5EF4-FFF2-40B4-BE49-F238E27FC236}">
                    <a16:creationId xmlns:a16="http://schemas.microsoft.com/office/drawing/2014/main" id="{AF5F8FA6-7176-418F-A3C1-A28837339D00}"/>
                  </a:ext>
                </a:extLst>
              </p:cNvPr>
              <p:cNvSpPr txBox="1"/>
              <p:nvPr/>
            </p:nvSpPr>
            <p:spPr>
              <a:xfrm>
                <a:off x="953125" y="4043488"/>
                <a:ext cx="1509514" cy="1230313"/>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rPr>
                  <a:t>1-2</a:t>
                </a:r>
                <a:endParaRPr lang="en-GB"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37" name="流程圖: 抽選 36">
              <a:extLst>
                <a:ext uri="{FF2B5EF4-FFF2-40B4-BE49-F238E27FC236}">
                  <a16:creationId xmlns:a16="http://schemas.microsoft.com/office/drawing/2014/main" id="{91E3D641-C2B6-4F03-9F43-30ABC665AC48}"/>
                </a:ext>
              </a:extLst>
            </p:cNvPr>
            <p:cNvSpPr/>
            <p:nvPr/>
          </p:nvSpPr>
          <p:spPr>
            <a:xfrm rot="5400000">
              <a:off x="504954" y="4415074"/>
              <a:ext cx="41221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grpSp>
        <p:nvGrpSpPr>
          <p:cNvPr id="44" name="群組 43">
            <a:extLst>
              <a:ext uri="{FF2B5EF4-FFF2-40B4-BE49-F238E27FC236}">
                <a16:creationId xmlns:a16="http://schemas.microsoft.com/office/drawing/2014/main" id="{0A87E3C6-C9BD-481B-88EE-5A77B50086FD}"/>
              </a:ext>
            </a:extLst>
          </p:cNvPr>
          <p:cNvGrpSpPr>
            <a:grpSpLocks/>
          </p:cNvGrpSpPr>
          <p:nvPr/>
        </p:nvGrpSpPr>
        <p:grpSpPr bwMode="auto">
          <a:xfrm>
            <a:off x="534988" y="4924425"/>
            <a:ext cx="7997825" cy="1231900"/>
            <a:chOff x="535667" y="5162609"/>
            <a:chExt cx="7996773" cy="1231106"/>
          </a:xfrm>
        </p:grpSpPr>
        <p:grpSp>
          <p:nvGrpSpPr>
            <p:cNvPr id="185362" name="群組 12">
              <a:extLst>
                <a:ext uri="{FF2B5EF4-FFF2-40B4-BE49-F238E27FC236}">
                  <a16:creationId xmlns:a16="http://schemas.microsoft.com/office/drawing/2014/main" id="{0A9B80E2-13B1-48A7-B990-2ADADBBBBC08}"/>
                </a:ext>
              </a:extLst>
            </p:cNvPr>
            <p:cNvGrpSpPr>
              <a:grpSpLocks/>
            </p:cNvGrpSpPr>
            <p:nvPr/>
          </p:nvGrpSpPr>
          <p:grpSpPr bwMode="auto">
            <a:xfrm>
              <a:off x="683568" y="5162609"/>
              <a:ext cx="7848872" cy="1231106"/>
              <a:chOff x="683568" y="5162609"/>
              <a:chExt cx="7848872" cy="1231106"/>
            </a:xfrm>
          </p:grpSpPr>
          <p:grpSp>
            <p:nvGrpSpPr>
              <p:cNvPr id="47" name="群組 46">
                <a:extLst>
                  <a:ext uri="{FF2B5EF4-FFF2-40B4-BE49-F238E27FC236}">
                    <a16:creationId xmlns:a16="http://schemas.microsoft.com/office/drawing/2014/main" id="{C34C41B1-70BA-493C-B1BC-3DFFD2D048E7}"/>
                  </a:ext>
                </a:extLst>
              </p:cNvPr>
              <p:cNvGrpSpPr/>
              <p:nvPr/>
            </p:nvGrpSpPr>
            <p:grpSpPr>
              <a:xfrm>
                <a:off x="683568" y="5245055"/>
                <a:ext cx="7848872" cy="1080000"/>
                <a:chOff x="683568" y="5245055"/>
                <a:chExt cx="7848872" cy="1080000"/>
              </a:xfrm>
              <a:effectLst>
                <a:outerShdw blurRad="50800" dist="38100" dir="2700000" algn="tl" rotWithShape="0">
                  <a:prstClr val="black">
                    <a:alpha val="40000"/>
                  </a:prstClr>
                </a:outerShdw>
              </a:effectLst>
            </p:grpSpPr>
            <p:sp>
              <p:nvSpPr>
                <p:cNvPr id="49" name="矩形 48">
                  <a:extLst>
                    <a:ext uri="{FF2B5EF4-FFF2-40B4-BE49-F238E27FC236}">
                      <a16:creationId xmlns:a16="http://schemas.microsoft.com/office/drawing/2014/main" id="{2B7CE646-D3EB-40FC-ABAD-16FBAE505226}"/>
                    </a:ext>
                  </a:extLst>
                </p:cNvPr>
                <p:cNvSpPr/>
                <p:nvPr/>
              </p:nvSpPr>
              <p:spPr>
                <a:xfrm>
                  <a:off x="683568" y="524505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50" name="流程圖: 程序 49">
                  <a:extLst>
                    <a:ext uri="{FF2B5EF4-FFF2-40B4-BE49-F238E27FC236}">
                      <a16:creationId xmlns:a16="http://schemas.microsoft.com/office/drawing/2014/main" id="{FF0D4EBD-110E-4351-BECD-7CA68E158C13}"/>
                    </a:ext>
                  </a:extLst>
                </p:cNvPr>
                <p:cNvSpPr/>
                <p:nvPr/>
              </p:nvSpPr>
              <p:spPr>
                <a:xfrm>
                  <a:off x="2699792" y="524505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48" name="文字方塊 47">
                <a:extLst>
                  <a:ext uri="{FF2B5EF4-FFF2-40B4-BE49-F238E27FC236}">
                    <a16:creationId xmlns:a16="http://schemas.microsoft.com/office/drawing/2014/main" id="{A2B151D8-0176-4BDD-98EF-5B9C89B56DF5}"/>
                  </a:ext>
                </a:extLst>
              </p:cNvPr>
              <p:cNvSpPr txBox="1"/>
              <p:nvPr/>
            </p:nvSpPr>
            <p:spPr>
              <a:xfrm>
                <a:off x="791221" y="5162609"/>
                <a:ext cx="1803163" cy="1231106"/>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r>
                  <a:rPr lang="en-US"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rPr>
                  <a:t>0</a:t>
                </a:r>
                <a:endParaRPr lang="en-GB"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46" name="流程圖: 抽選 45">
              <a:extLst>
                <a:ext uri="{FF2B5EF4-FFF2-40B4-BE49-F238E27FC236}">
                  <a16:creationId xmlns:a16="http://schemas.microsoft.com/office/drawing/2014/main" id="{D9BE593D-F0FC-4DD6-8D78-9417C872715E}"/>
                </a:ext>
              </a:extLst>
            </p:cNvPr>
            <p:cNvSpPr/>
            <p:nvPr/>
          </p:nvSpPr>
          <p:spPr>
            <a:xfrm rot="5400000">
              <a:off x="505613" y="5592455"/>
              <a:ext cx="41089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grpSp>
        <p:nvGrpSpPr>
          <p:cNvPr id="51" name="群組 50">
            <a:extLst>
              <a:ext uri="{FF2B5EF4-FFF2-40B4-BE49-F238E27FC236}">
                <a16:creationId xmlns:a16="http://schemas.microsoft.com/office/drawing/2014/main" id="{18FDA648-BA2A-4F63-BCFA-10C2E7B4BE12}"/>
              </a:ext>
            </a:extLst>
          </p:cNvPr>
          <p:cNvGrpSpPr>
            <a:grpSpLocks/>
          </p:cNvGrpSpPr>
          <p:nvPr/>
        </p:nvGrpSpPr>
        <p:grpSpPr bwMode="auto">
          <a:xfrm>
            <a:off x="534988" y="2665413"/>
            <a:ext cx="7997825" cy="1230312"/>
            <a:chOff x="535667" y="2902897"/>
            <a:chExt cx="7996773" cy="1231106"/>
          </a:xfrm>
        </p:grpSpPr>
        <p:grpSp>
          <p:nvGrpSpPr>
            <p:cNvPr id="185358" name="群組 7">
              <a:extLst>
                <a:ext uri="{FF2B5EF4-FFF2-40B4-BE49-F238E27FC236}">
                  <a16:creationId xmlns:a16="http://schemas.microsoft.com/office/drawing/2014/main" id="{16DDBBC6-94DA-40A8-A72C-518B1BBFC5C7}"/>
                </a:ext>
              </a:extLst>
            </p:cNvPr>
            <p:cNvGrpSpPr>
              <a:grpSpLocks/>
            </p:cNvGrpSpPr>
            <p:nvPr/>
          </p:nvGrpSpPr>
          <p:grpSpPr bwMode="auto">
            <a:xfrm>
              <a:off x="683568" y="2902897"/>
              <a:ext cx="7848872" cy="1231106"/>
              <a:chOff x="683568" y="2902897"/>
              <a:chExt cx="7848872" cy="1231106"/>
            </a:xfrm>
          </p:grpSpPr>
          <p:grpSp>
            <p:nvGrpSpPr>
              <p:cNvPr id="55" name="群組 54">
                <a:extLst>
                  <a:ext uri="{FF2B5EF4-FFF2-40B4-BE49-F238E27FC236}">
                    <a16:creationId xmlns:a16="http://schemas.microsoft.com/office/drawing/2014/main" id="{F22BB33F-A590-463B-94BA-9BE0EE0F6E13}"/>
                  </a:ext>
                </a:extLst>
              </p:cNvPr>
              <p:cNvGrpSpPr/>
              <p:nvPr/>
            </p:nvGrpSpPr>
            <p:grpSpPr>
              <a:xfrm>
                <a:off x="683568" y="2967935"/>
                <a:ext cx="7848872" cy="1080000"/>
                <a:chOff x="683568" y="2967935"/>
                <a:chExt cx="7848872" cy="1080000"/>
              </a:xfrm>
              <a:effectLst>
                <a:outerShdw blurRad="50800" dist="38100" dir="2700000" algn="tl" rotWithShape="0">
                  <a:prstClr val="black">
                    <a:alpha val="40000"/>
                  </a:prstClr>
                </a:outerShdw>
              </a:effectLst>
            </p:grpSpPr>
            <p:sp>
              <p:nvSpPr>
                <p:cNvPr id="69" name="矩形 68">
                  <a:extLst>
                    <a:ext uri="{FF2B5EF4-FFF2-40B4-BE49-F238E27FC236}">
                      <a16:creationId xmlns:a16="http://schemas.microsoft.com/office/drawing/2014/main" id="{25482C5F-EBB0-4FF9-BC0D-57C23F64EC24}"/>
                    </a:ext>
                  </a:extLst>
                </p:cNvPr>
                <p:cNvSpPr/>
                <p:nvPr/>
              </p:nvSpPr>
              <p:spPr>
                <a:xfrm>
                  <a:off x="683568" y="296793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9" name="流程圖: 程序 78">
                  <a:extLst>
                    <a:ext uri="{FF2B5EF4-FFF2-40B4-BE49-F238E27FC236}">
                      <a16:creationId xmlns:a16="http://schemas.microsoft.com/office/drawing/2014/main" id="{53258BCF-EC60-444F-94F9-BE8D6D66DB82}"/>
                    </a:ext>
                  </a:extLst>
                </p:cNvPr>
                <p:cNvSpPr/>
                <p:nvPr/>
              </p:nvSpPr>
              <p:spPr>
                <a:xfrm>
                  <a:off x="2699792" y="296793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62" name="文字方塊 61">
                <a:extLst>
                  <a:ext uri="{FF2B5EF4-FFF2-40B4-BE49-F238E27FC236}">
                    <a16:creationId xmlns:a16="http://schemas.microsoft.com/office/drawing/2014/main" id="{2673F946-9474-4540-B134-3FF44C1CA6FC}"/>
                  </a:ext>
                </a:extLst>
              </p:cNvPr>
              <p:cNvSpPr txBox="1"/>
              <p:nvPr/>
            </p:nvSpPr>
            <p:spPr>
              <a:xfrm>
                <a:off x="1400741" y="2902897"/>
                <a:ext cx="1152373" cy="1231106"/>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rPr>
                  <a:t>3</a:t>
                </a:r>
                <a:endParaRPr lang="en-GB"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54" name="流程圖: 抽選 53">
              <a:extLst>
                <a:ext uri="{FF2B5EF4-FFF2-40B4-BE49-F238E27FC236}">
                  <a16:creationId xmlns:a16="http://schemas.microsoft.com/office/drawing/2014/main" id="{967FF35C-5595-4720-8B46-A389DAE5BA33}"/>
                </a:ext>
              </a:extLst>
            </p:cNvPr>
            <p:cNvSpPr/>
            <p:nvPr/>
          </p:nvSpPr>
          <p:spPr>
            <a:xfrm rot="5400000">
              <a:off x="505348" y="3312873"/>
              <a:ext cx="41142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80" name="動作按鈕: 自訂 79">
            <a:hlinkClick r:id="" action="ppaction://hlinkshowjump?jump=nextslide" highlightClick="1"/>
            <a:extLst>
              <a:ext uri="{FF2B5EF4-FFF2-40B4-BE49-F238E27FC236}">
                <a16:creationId xmlns:a16="http://schemas.microsoft.com/office/drawing/2014/main" id="{AC167D94-B2F7-4E3F-AB31-E4599B7513F4}"/>
              </a:ext>
            </a:extLst>
          </p:cNvPr>
          <p:cNvSpPr/>
          <p:nvPr/>
        </p:nvSpPr>
        <p:spPr>
          <a:xfrm>
            <a:off x="304800" y="2730500"/>
            <a:ext cx="2374900" cy="1066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sp>
        <p:nvSpPr>
          <p:cNvPr id="81" name="動作按鈕: 自訂 80">
            <a:hlinkClick r:id="rId7" action="ppaction://hlinksldjump" highlightClick="1"/>
            <a:extLst>
              <a:ext uri="{FF2B5EF4-FFF2-40B4-BE49-F238E27FC236}">
                <a16:creationId xmlns:a16="http://schemas.microsoft.com/office/drawing/2014/main" id="{E167B95E-3366-4BE8-BA4C-DA4013AFFEE4}"/>
              </a:ext>
            </a:extLst>
          </p:cNvPr>
          <p:cNvSpPr/>
          <p:nvPr/>
        </p:nvSpPr>
        <p:spPr>
          <a:xfrm>
            <a:off x="485775" y="3813175"/>
            <a:ext cx="2324100" cy="1130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sp>
        <p:nvSpPr>
          <p:cNvPr id="82" name="動作按鈕: 自訂 81">
            <a:hlinkClick r:id="rId8" action="ppaction://hlinksldjump" highlightClick="1"/>
            <a:extLst>
              <a:ext uri="{FF2B5EF4-FFF2-40B4-BE49-F238E27FC236}">
                <a16:creationId xmlns:a16="http://schemas.microsoft.com/office/drawing/2014/main" id="{DE36C165-8937-4CBA-9A16-D40BEE0C142D}"/>
              </a:ext>
            </a:extLst>
          </p:cNvPr>
          <p:cNvSpPr/>
          <p:nvPr/>
        </p:nvSpPr>
        <p:spPr>
          <a:xfrm>
            <a:off x="506413" y="5013325"/>
            <a:ext cx="2311400" cy="1066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1" presetClass="mediacall" presetSubtype="0" fill="hold" nodeType="withEffect">
                                  <p:stCondLst>
                                    <p:cond delay="250"/>
                                  </p:stCondLst>
                                  <p:childTnLst>
                                    <p:cmd type="call" cmd="playFrom(0.0)">
                                      <p:cBhvr>
                                        <p:cTn id="12" dur="2017" fill="hold"/>
                                        <p:tgtEl>
                                          <p:spTgt spid="40"/>
                                        </p:tgtEl>
                                      </p:cBhvr>
                                    </p:cmd>
                                  </p:childTnLst>
                                </p:cTn>
                              </p:par>
                              <p:par>
                                <p:cTn id="13" presetID="22" presetClass="entr" presetSubtype="8" fill="hold" grpId="0" nodeType="withEffect">
                                  <p:stCondLst>
                                    <p:cond delay="25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wipe(left)">
                                      <p:cBhvr>
                                        <p:cTn id="15" dur="500"/>
                                        <p:tgtEl>
                                          <p:spTgt spid="19">
                                            <p:txEl>
                                              <p:pRg st="0" end="0"/>
                                            </p:txEl>
                                          </p:spTgt>
                                        </p:tgtEl>
                                      </p:cBhvr>
                                    </p:animEffect>
                                  </p:childTnLst>
                                </p:cTn>
                              </p:par>
                              <p:par>
                                <p:cTn id="16" presetID="22" presetClass="entr" presetSubtype="8" fill="hold" grpId="0" nodeType="withEffect">
                                  <p:stCondLst>
                                    <p:cond delay="75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wipe(left)">
                                      <p:cBhvr>
                                        <p:cTn id="18" dur="500"/>
                                        <p:tgtEl>
                                          <p:spTgt spid="19">
                                            <p:txEl>
                                              <p:pRg st="1" end="1"/>
                                            </p:txEl>
                                          </p:spTgt>
                                        </p:tgtEl>
                                      </p:cBhvr>
                                    </p:animEffect>
                                  </p:childTnLst>
                                </p:cTn>
                              </p:par>
                              <p:par>
                                <p:cTn id="19" presetID="22" presetClass="entr" presetSubtype="8" fill="hold" grpId="0" nodeType="withEffect">
                                  <p:stCondLst>
                                    <p:cond delay="1250"/>
                                  </p:stCondLst>
                                  <p:childTnLst>
                                    <p:set>
                                      <p:cBhvr>
                                        <p:cTn id="20" dur="1" fill="hold">
                                          <p:stCondLst>
                                            <p:cond delay="0"/>
                                          </p:stCondLst>
                                        </p:cTn>
                                        <p:tgtEl>
                                          <p:spTgt spid="19">
                                            <p:txEl>
                                              <p:pRg st="2" end="2"/>
                                            </p:txEl>
                                          </p:spTgt>
                                        </p:tgtEl>
                                        <p:attrNameLst>
                                          <p:attrName>style.visibility</p:attrName>
                                        </p:attrNameLst>
                                      </p:cBhvr>
                                      <p:to>
                                        <p:strVal val="visible"/>
                                      </p:to>
                                    </p:set>
                                    <p:animEffect transition="in" filter="wipe(left)">
                                      <p:cBhvr>
                                        <p:cTn id="21" dur="500"/>
                                        <p:tgtEl>
                                          <p:spTgt spid="19">
                                            <p:txEl>
                                              <p:pRg st="2" end="2"/>
                                            </p:txEl>
                                          </p:spTgt>
                                        </p:tgtEl>
                                      </p:cBhvr>
                                    </p:animEffect>
                                  </p:childTnLst>
                                </p:cTn>
                              </p:par>
                            </p:childTnLst>
                          </p:cTn>
                        </p:par>
                        <p:par>
                          <p:cTn id="22" fill="hold" nodeType="afterGroup">
                            <p:stCondLst>
                              <p:cond delay="2267"/>
                            </p:stCondLst>
                            <p:childTnLst>
                              <p:par>
                                <p:cTn id="23" presetID="2" presetClass="entr" presetSubtype="8"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0-#ppt_w/2"/>
                                          </p:val>
                                        </p:tav>
                                        <p:tav tm="100000">
                                          <p:val>
                                            <p:strVal val="#ppt_x"/>
                                          </p:val>
                                        </p:tav>
                                      </p:tavLst>
                                    </p:anim>
                                    <p:anim calcmode="lin" valueType="num">
                                      <p:cBhvr additive="base">
                                        <p:cTn id="26" dur="500" fill="hold"/>
                                        <p:tgtEl>
                                          <p:spTgt spid="51"/>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0-#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0-#ppt_w/2"/>
                                          </p:val>
                                        </p:tav>
                                        <p:tav tm="100000">
                                          <p:val>
                                            <p:strVal val="#ppt_x"/>
                                          </p:val>
                                        </p:tav>
                                      </p:tavLst>
                                    </p:anim>
                                    <p:anim calcmode="lin" valueType="num">
                                      <p:cBhvr additive="base">
                                        <p:cTn id="34"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40"/>
                </p:tgtEl>
              </p:cMediaNode>
            </p:audio>
          </p:childTnLst>
        </p:cTn>
      </p:par>
    </p:tnLst>
    <p:bldLst>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pSp>
        <p:nvGrpSpPr>
          <p:cNvPr id="84994" name="群組 39">
            <a:extLst>
              <a:ext uri="{FF2B5EF4-FFF2-40B4-BE49-F238E27FC236}">
                <a16:creationId xmlns:a16="http://schemas.microsoft.com/office/drawing/2014/main" id="{633E00C8-E3E0-4751-9941-0FFACC4A5B61}"/>
              </a:ext>
            </a:extLst>
          </p:cNvPr>
          <p:cNvGrpSpPr>
            <a:grpSpLocks/>
          </p:cNvGrpSpPr>
          <p:nvPr/>
        </p:nvGrpSpPr>
        <p:grpSpPr bwMode="auto">
          <a:xfrm>
            <a:off x="1052513" y="1589088"/>
            <a:ext cx="838200" cy="709612"/>
            <a:chOff x="3435171" y="2987039"/>
            <a:chExt cx="838200" cy="708661"/>
          </a:xfrm>
        </p:grpSpPr>
        <p:sp>
          <p:nvSpPr>
            <p:cNvPr id="41" name="橢圓 40">
              <a:extLst>
                <a:ext uri="{FF2B5EF4-FFF2-40B4-BE49-F238E27FC236}">
                  <a16:creationId xmlns:a16="http://schemas.microsoft.com/office/drawing/2014/main" id="{C7BFC583-CF5C-47B0-9997-2467E60B0D02}"/>
                </a:ext>
              </a:extLst>
            </p:cNvPr>
            <p:cNvSpPr/>
            <p:nvPr/>
          </p:nvSpPr>
          <p:spPr>
            <a:xfrm>
              <a:off x="3435171" y="2997199"/>
              <a:ext cx="717729" cy="698501"/>
            </a:xfrm>
            <a:prstGeom prst="ellipse">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5022" name="文字方塊 41">
              <a:extLst>
                <a:ext uri="{FF2B5EF4-FFF2-40B4-BE49-F238E27FC236}">
                  <a16:creationId xmlns:a16="http://schemas.microsoft.com/office/drawing/2014/main" id="{0C845546-16B1-425F-826A-9FB10EC38691}"/>
                </a:ext>
              </a:extLst>
            </p:cNvPr>
            <p:cNvSpPr txBox="1">
              <a:spLocks noChangeArrowheads="1"/>
            </p:cNvSpPr>
            <p:nvPr/>
          </p:nvSpPr>
          <p:spPr bwMode="auto">
            <a:xfrm>
              <a:off x="3541851" y="2987039"/>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A</a:t>
              </a:r>
              <a:endParaRPr lang="en-GB" altLang="en-US" sz="4000" b="1">
                <a:solidFill>
                  <a:schemeClr val="bg1"/>
                </a:solidFill>
                <a:cs typeface="Arial" panose="020B0604020202020204" pitchFamily="34" charset="0"/>
              </a:endParaRPr>
            </a:p>
          </p:txBody>
        </p:sp>
      </p:grpSp>
      <p:grpSp>
        <p:nvGrpSpPr>
          <p:cNvPr id="84995" name="群組 42">
            <a:extLst>
              <a:ext uri="{FF2B5EF4-FFF2-40B4-BE49-F238E27FC236}">
                <a16:creationId xmlns:a16="http://schemas.microsoft.com/office/drawing/2014/main" id="{7A5D7FAC-4CF9-4425-9FC7-5474DC26F8EC}"/>
              </a:ext>
            </a:extLst>
          </p:cNvPr>
          <p:cNvGrpSpPr>
            <a:grpSpLocks/>
          </p:cNvGrpSpPr>
          <p:nvPr/>
        </p:nvGrpSpPr>
        <p:grpSpPr bwMode="auto">
          <a:xfrm>
            <a:off x="1052513" y="3276600"/>
            <a:ext cx="815975" cy="708025"/>
            <a:chOff x="3435171" y="2997199"/>
            <a:chExt cx="816934" cy="708359"/>
          </a:xfrm>
        </p:grpSpPr>
        <p:sp>
          <p:nvSpPr>
            <p:cNvPr id="44" name="橢圓 43">
              <a:extLst>
                <a:ext uri="{FF2B5EF4-FFF2-40B4-BE49-F238E27FC236}">
                  <a16:creationId xmlns:a16="http://schemas.microsoft.com/office/drawing/2014/main" id="{4BA9D901-1C90-4FC9-8305-A93A45C3525A}"/>
                </a:ext>
              </a:extLst>
            </p:cNvPr>
            <p:cNvSpPr/>
            <p:nvPr/>
          </p:nvSpPr>
          <p:spPr>
            <a:xfrm>
              <a:off x="3435171" y="2997199"/>
              <a:ext cx="717729" cy="698501"/>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5018" name="文字方塊 44">
              <a:extLst>
                <a:ext uri="{FF2B5EF4-FFF2-40B4-BE49-F238E27FC236}">
                  <a16:creationId xmlns:a16="http://schemas.microsoft.com/office/drawing/2014/main" id="{1B464C07-6509-4D0D-A276-FD54764E3A8B}"/>
                </a:ext>
              </a:extLst>
            </p:cNvPr>
            <p:cNvSpPr txBox="1">
              <a:spLocks noChangeArrowheads="1"/>
            </p:cNvSpPr>
            <p:nvPr/>
          </p:nvSpPr>
          <p:spPr bwMode="auto">
            <a:xfrm>
              <a:off x="3520585" y="2997672"/>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B</a:t>
              </a:r>
              <a:endParaRPr lang="en-GB" altLang="en-US" sz="4000" b="1">
                <a:solidFill>
                  <a:schemeClr val="bg1"/>
                </a:solidFill>
                <a:cs typeface="Arial" panose="020B0604020202020204" pitchFamily="34" charset="0"/>
              </a:endParaRPr>
            </a:p>
          </p:txBody>
        </p:sp>
      </p:grpSp>
      <p:sp>
        <p:nvSpPr>
          <p:cNvPr id="46" name="文字方塊 8">
            <a:extLst>
              <a:ext uri="{FF2B5EF4-FFF2-40B4-BE49-F238E27FC236}">
                <a16:creationId xmlns:a16="http://schemas.microsoft.com/office/drawing/2014/main" id="{51E4B0D1-2369-4C96-8A73-F1261FC66B26}"/>
              </a:ext>
            </a:extLst>
          </p:cNvPr>
          <p:cNvSpPr txBox="1">
            <a:spLocks noChangeArrowheads="1"/>
          </p:cNvSpPr>
          <p:nvPr/>
        </p:nvSpPr>
        <p:spPr bwMode="auto">
          <a:xfrm>
            <a:off x="1919288" y="1663700"/>
            <a:ext cx="62261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itchFamily="34" charset="0"/>
              <a:tabLst>
                <a:tab pos="623888" algn="l"/>
              </a:tabLst>
              <a:defRPr sz="1600">
                <a:solidFill>
                  <a:schemeClr val="bg2"/>
                </a:solidFill>
                <a:latin typeface="Arial" pitchFamily="34" charset="0"/>
                <a:ea typeface="Lato Medium"/>
                <a:cs typeface="Lato Medium"/>
              </a:defRPr>
            </a:lvl1pPr>
            <a:lvl2pPr marL="742950" indent="-285750" eaLnBrk="0" hangingPunct="0">
              <a:lnSpc>
                <a:spcPts val="1900"/>
              </a:lnSpc>
              <a:buClr>
                <a:schemeClr val="bg2"/>
              </a:buClr>
              <a:buFont typeface="Arial" pitchFamily="34" charset="0"/>
              <a:buChar char="•"/>
              <a:tabLst>
                <a:tab pos="623888" algn="l"/>
              </a:tabLst>
              <a:defRPr sz="1600">
                <a:solidFill>
                  <a:schemeClr val="bg2"/>
                </a:solidFill>
                <a:latin typeface="Arial" pitchFamily="34" charset="0"/>
                <a:ea typeface="Lato Medium"/>
                <a:cs typeface="Lato Medium"/>
              </a:defRPr>
            </a:lvl2pPr>
            <a:lvl3pPr marL="1143000" indent="-228600" eaLnBrk="0" hangingPunct="0">
              <a:lnSpc>
                <a:spcPts val="1900"/>
              </a:lnSpc>
              <a:buClr>
                <a:srgbClr val="505759"/>
              </a:buClr>
              <a:buFont typeface="Arial" pitchFamily="34" charset="0"/>
              <a:buChar char="‒"/>
              <a:tabLst>
                <a:tab pos="623888" algn="l"/>
              </a:tabLst>
              <a:defRPr sz="1600">
                <a:solidFill>
                  <a:schemeClr val="bg2"/>
                </a:solidFill>
                <a:latin typeface="Arial" pitchFamily="34" charset="0"/>
                <a:ea typeface="Lato Medium"/>
                <a:cs typeface="Lato Medium"/>
              </a:defRPr>
            </a:lvl3pPr>
            <a:lvl4pPr marL="1600200" indent="-228600" eaLnBrk="0" hangingPunct="0">
              <a:lnSpc>
                <a:spcPts val="1500"/>
              </a:lnSpc>
              <a:spcAft>
                <a:spcPts val="850"/>
              </a:spcAft>
              <a:buClr>
                <a:schemeClr val="tx1"/>
              </a:buClr>
              <a:buFont typeface="Arial" pitchFamily="34" charset="0"/>
              <a:tabLst>
                <a:tab pos="623888" algn="l"/>
              </a:tabLst>
              <a:defRPr sz="1200">
                <a:solidFill>
                  <a:schemeClr val="bg2"/>
                </a:solidFill>
                <a:latin typeface="Arial" pitchFamily="34" charset="0"/>
                <a:ea typeface="Lato Medium"/>
                <a:cs typeface="Lato Medium"/>
              </a:defRPr>
            </a:lvl4pPr>
            <a:lvl5pPr marL="2057400" indent="-228600" eaLnBrk="0" hangingPunct="0">
              <a:spcBef>
                <a:spcPct val="20000"/>
              </a:spcBef>
              <a:buFont typeface="Arial" pitchFamily="34" charset="0"/>
              <a:buChar char="»"/>
              <a:tabLst>
                <a:tab pos="623888" algn="l"/>
              </a:tabLst>
              <a:defRPr>
                <a:solidFill>
                  <a:schemeClr val="tx1"/>
                </a:solidFill>
                <a:latin typeface="Arial" pitchFamily="34" charset="0"/>
                <a:ea typeface="Lato Medium"/>
                <a:cs typeface="Lato Medium"/>
              </a:defRPr>
            </a:lvl5pPr>
            <a:lvl6pPr marL="25146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6pPr>
            <a:lvl7pPr marL="29718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7pPr>
            <a:lvl8pPr marL="34290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8pPr>
            <a:lvl9pPr marL="38862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9pPr>
          </a:lstStyle>
          <a:p>
            <a:pPr eaLnBrk="1" hangingPunct="1">
              <a:lnSpc>
                <a:spcPts val="4800"/>
              </a:lnSpc>
              <a:buFontTx/>
              <a:buNone/>
              <a:defRPr/>
            </a:pPr>
            <a:r>
              <a:rPr lang="en-GB" altLang="en-US" sz="4000" dirty="0">
                <a:solidFill>
                  <a:schemeClr val="bg2">
                    <a:lumMod val="50000"/>
                    <a:lumOff val="50000"/>
                  </a:schemeClr>
                </a:solidFill>
                <a:cs typeface="Arial" pitchFamily="34" charset="0"/>
              </a:rPr>
              <a:t>If plants don’t get enough water, they die.</a:t>
            </a:r>
            <a:endParaRPr lang="en-US" altLang="en-US" sz="4000" dirty="0">
              <a:solidFill>
                <a:schemeClr val="bg2">
                  <a:lumMod val="50000"/>
                  <a:lumOff val="50000"/>
                </a:schemeClr>
              </a:solidFill>
              <a:cs typeface="Arial" pitchFamily="34" charset="0"/>
            </a:endParaRPr>
          </a:p>
        </p:txBody>
      </p:sp>
      <p:sp>
        <p:nvSpPr>
          <p:cNvPr id="84997" name="文字方塊 8">
            <a:extLst>
              <a:ext uri="{FF2B5EF4-FFF2-40B4-BE49-F238E27FC236}">
                <a16:creationId xmlns:a16="http://schemas.microsoft.com/office/drawing/2014/main" id="{F9E3BCCE-5F21-4638-A77A-2C5FE6229173}"/>
              </a:ext>
            </a:extLst>
          </p:cNvPr>
          <p:cNvSpPr txBox="1">
            <a:spLocks noChangeArrowheads="1"/>
          </p:cNvSpPr>
          <p:nvPr/>
        </p:nvSpPr>
        <p:spPr bwMode="auto">
          <a:xfrm>
            <a:off x="1919288" y="3340100"/>
            <a:ext cx="646906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 would let my students wear jeans to school if I were a school principal. </a:t>
            </a:r>
            <a:endParaRPr lang="en-US" altLang="en-US" sz="4000">
              <a:solidFill>
                <a:schemeClr val="tx2"/>
              </a:solidFill>
              <a:cs typeface="Arial" panose="020B0604020202020204" pitchFamily="34" charset="0"/>
            </a:endParaRPr>
          </a:p>
        </p:txBody>
      </p:sp>
      <p:sp>
        <p:nvSpPr>
          <p:cNvPr id="11" name="文字方塊 10">
            <a:extLst>
              <a:ext uri="{FF2B5EF4-FFF2-40B4-BE49-F238E27FC236}">
                <a16:creationId xmlns:a16="http://schemas.microsoft.com/office/drawing/2014/main" id="{135BB180-A11B-4527-91BA-EB1357A34F15}"/>
              </a:ext>
            </a:extLst>
          </p:cNvPr>
          <p:cNvSpPr txBox="1"/>
          <p:nvPr/>
        </p:nvSpPr>
        <p:spPr>
          <a:xfrm>
            <a:off x="1112838" y="3409950"/>
            <a:ext cx="1655762"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chemeClr val="bg2"/>
                </a:solidFill>
                <a:latin typeface="+mn-lt"/>
                <a:cs typeface="+mn-cs"/>
                <a:sym typeface="Wingdings"/>
              </a:rPr>
              <a:t></a:t>
            </a:r>
            <a:endParaRPr lang="en-GB" sz="8800" dirty="0">
              <a:solidFill>
                <a:schemeClr val="bg2"/>
              </a:solidFill>
              <a:latin typeface="+mn-lt"/>
              <a:cs typeface="+mn-cs"/>
            </a:endParaRPr>
          </a:p>
        </p:txBody>
      </p:sp>
      <p:pic>
        <p:nvPicPr>
          <p:cNvPr id="29" name="33971486.wav">
            <a:hlinkClick r:id="" action="ppaction://media"/>
            <a:extLst>
              <a:ext uri="{FF2B5EF4-FFF2-40B4-BE49-F238E27FC236}">
                <a16:creationId xmlns:a16="http://schemas.microsoft.com/office/drawing/2014/main" id="{62E1C693-831C-45DC-AFEE-A06C77755FFC}"/>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5377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Picture 18" descr="C:\Users\utangv2\Desktop\Dynamic Classroom\Q2.jpg">
            <a:extLst>
              <a:ext uri="{FF2B5EF4-FFF2-40B4-BE49-F238E27FC236}">
                <a16:creationId xmlns:a16="http://schemas.microsoft.com/office/drawing/2014/main" id="{2C8C097E-5C13-459B-A5CE-3782C24E1F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175" y="3540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動作按鈕: 自訂 1">
            <a:hlinkClick r:id="rId6" action="ppaction://hlinksldjump" highlightClick="1"/>
            <a:extLst>
              <a:ext uri="{FF2B5EF4-FFF2-40B4-BE49-F238E27FC236}">
                <a16:creationId xmlns:a16="http://schemas.microsoft.com/office/drawing/2014/main" id="{16053A17-0B54-4F84-846D-2CFB371C8B5B}"/>
              </a:ext>
            </a:extLst>
          </p:cNvPr>
          <p:cNvSpPr/>
          <p:nvPr/>
        </p:nvSpPr>
        <p:spPr>
          <a:xfrm>
            <a:off x="7402513" y="5675313"/>
            <a:ext cx="1741487" cy="11826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85002" name="群組 1">
            <a:extLst>
              <a:ext uri="{FF2B5EF4-FFF2-40B4-BE49-F238E27FC236}">
                <a16:creationId xmlns:a16="http://schemas.microsoft.com/office/drawing/2014/main" id="{A98A4CBE-22BB-4426-B545-A6DA929778B7}"/>
              </a:ext>
            </a:extLst>
          </p:cNvPr>
          <p:cNvGrpSpPr>
            <a:grpSpLocks/>
          </p:cNvGrpSpPr>
          <p:nvPr/>
        </p:nvGrpSpPr>
        <p:grpSpPr bwMode="auto">
          <a:xfrm>
            <a:off x="7670800" y="5969000"/>
            <a:ext cx="1473200" cy="908050"/>
            <a:chOff x="7518399" y="5817055"/>
            <a:chExt cx="1473201" cy="907596"/>
          </a:xfrm>
        </p:grpSpPr>
        <p:sp>
          <p:nvSpPr>
            <p:cNvPr id="28" name="圓角矩形 27">
              <a:extLst>
                <a:ext uri="{FF2B5EF4-FFF2-40B4-BE49-F238E27FC236}">
                  <a16:creationId xmlns:a16="http://schemas.microsoft.com/office/drawing/2014/main" id="{912F9998-20EF-4C4A-A29E-69DEFBE2D2FB}"/>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85005" name="群組 49">
              <a:extLst>
                <a:ext uri="{FF2B5EF4-FFF2-40B4-BE49-F238E27FC236}">
                  <a16:creationId xmlns:a16="http://schemas.microsoft.com/office/drawing/2014/main" id="{E6047A76-D7FF-4AC6-A898-F5D234A5C03B}"/>
                </a:ext>
              </a:extLst>
            </p:cNvPr>
            <p:cNvGrpSpPr>
              <a:grpSpLocks/>
            </p:cNvGrpSpPr>
            <p:nvPr/>
          </p:nvGrpSpPr>
          <p:grpSpPr bwMode="auto">
            <a:xfrm>
              <a:off x="7588885" y="5890260"/>
              <a:ext cx="1059815" cy="798830"/>
              <a:chOff x="860425" y="1547813"/>
              <a:chExt cx="4438650" cy="4021137"/>
            </a:xfrm>
          </p:grpSpPr>
          <p:grpSp>
            <p:nvGrpSpPr>
              <p:cNvPr id="85007" name="群組 33">
                <a:extLst>
                  <a:ext uri="{FF2B5EF4-FFF2-40B4-BE49-F238E27FC236}">
                    <a16:creationId xmlns:a16="http://schemas.microsoft.com/office/drawing/2014/main" id="{B2BC2788-5983-4380-BECD-D18E6E6737F5}"/>
                  </a:ext>
                </a:extLst>
              </p:cNvPr>
              <p:cNvGrpSpPr>
                <a:grpSpLocks/>
              </p:cNvGrpSpPr>
              <p:nvPr/>
            </p:nvGrpSpPr>
            <p:grpSpPr bwMode="auto">
              <a:xfrm>
                <a:off x="860425" y="1547813"/>
                <a:ext cx="4438650" cy="2039937"/>
                <a:chOff x="860425" y="1547813"/>
                <a:chExt cx="4438650" cy="2039937"/>
              </a:xfrm>
            </p:grpSpPr>
            <p:pic>
              <p:nvPicPr>
                <p:cNvPr id="85011" name="Picture 6" descr="C:\Users\utangv2\Desktop\Dynamic Classroom\hi-res aw\E.jpg">
                  <a:extLst>
                    <a:ext uri="{FF2B5EF4-FFF2-40B4-BE49-F238E27FC236}">
                      <a16:creationId xmlns:a16="http://schemas.microsoft.com/office/drawing/2014/main" id="{B0CF085B-7952-4119-880B-FDE3A23552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2" name="Picture 15" descr="C:\Users\utangv2\Desktop\Dynamic Classroom\hi-res aw\N.jpg">
                  <a:extLst>
                    <a:ext uri="{FF2B5EF4-FFF2-40B4-BE49-F238E27FC236}">
                      <a16:creationId xmlns:a16="http://schemas.microsoft.com/office/drawing/2014/main" id="{12EF976D-DD5F-43C3-B761-3B4EA0CCB2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3" name="Picture 21" descr="C:\Users\utangv2\Desktop\Dynamic Classroom\hi-res aw\T.jpg">
                  <a:extLst>
                    <a:ext uri="{FF2B5EF4-FFF2-40B4-BE49-F238E27FC236}">
                      <a16:creationId xmlns:a16="http://schemas.microsoft.com/office/drawing/2014/main" id="{1F769DDE-C85D-40B1-8E72-9B315A6B60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4" name="Picture 24" descr="C:\Users\utangv2\Desktop\Dynamic Classroom\hi-res aw\X.jpg">
                  <a:extLst>
                    <a:ext uri="{FF2B5EF4-FFF2-40B4-BE49-F238E27FC236}">
                      <a16:creationId xmlns:a16="http://schemas.microsoft.com/office/drawing/2014/main" id="{16FA130B-68BD-4AE2-9706-017FE68DE3D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5008" name="Picture 6" descr="C:\Users\utangv2\Desktop\Dynamic Classroom\hi-res aw\E.jpg">
                <a:extLst>
                  <a:ext uri="{FF2B5EF4-FFF2-40B4-BE49-F238E27FC236}">
                    <a16:creationId xmlns:a16="http://schemas.microsoft.com/office/drawing/2014/main" id="{F58A5211-1AF6-4361-9B26-181B51D020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9" name="Picture 18" descr="C:\Users\utangv2\Desktop\Dynamic Classroom\hi-res aw\Q.jpg">
                <a:extLst>
                  <a:ext uri="{FF2B5EF4-FFF2-40B4-BE49-F238E27FC236}">
                    <a16:creationId xmlns:a16="http://schemas.microsoft.com/office/drawing/2014/main" id="{B01B1D3C-6AE7-40C3-B0E1-F4823504F9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0" name="Picture 22" descr="C:\Users\utangv2\Desktop\Dynamic Classroom\hi-res aw\U.jpg">
                <a:extLst>
                  <a:ext uri="{FF2B5EF4-FFF2-40B4-BE49-F238E27FC236}">
                    <a16:creationId xmlns:a16="http://schemas.microsoft.com/office/drawing/2014/main" id="{EBE30EEA-8164-4621-9C4E-E190113EA52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向右箭號 31">
              <a:extLst>
                <a:ext uri="{FF2B5EF4-FFF2-40B4-BE49-F238E27FC236}">
                  <a16:creationId xmlns:a16="http://schemas.microsoft.com/office/drawing/2014/main" id="{4C78621F-93AE-4065-8FCE-EE0381A1B16B}"/>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60" name="動作按鈕: 自訂 59">
            <a:hlinkClick r:id="rId6" action="ppaction://hlinksldjump" highlightClick="1"/>
            <a:extLst>
              <a:ext uri="{FF2B5EF4-FFF2-40B4-BE49-F238E27FC236}">
                <a16:creationId xmlns:a16="http://schemas.microsoft.com/office/drawing/2014/main" id="{6C567E70-D543-47C1-A167-AA7EFCF223DB}"/>
              </a:ext>
            </a:extLst>
          </p:cNvPr>
          <p:cNvSpPr/>
          <p:nvPr/>
        </p:nvSpPr>
        <p:spPr>
          <a:xfrm>
            <a:off x="7554913" y="5827713"/>
            <a:ext cx="1741487" cy="11826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351"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9"/>
                </p:tgtEl>
              </p:cMediaNode>
            </p:audio>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sp>
        <p:nvSpPr>
          <p:cNvPr id="53" name="矩形 52">
            <a:extLst>
              <a:ext uri="{FF2B5EF4-FFF2-40B4-BE49-F238E27FC236}">
                <a16:creationId xmlns:a16="http://schemas.microsoft.com/office/drawing/2014/main" id="{76AADF1F-E24C-4ECC-AC1C-7334E9ED5A76}"/>
              </a:ext>
            </a:extLst>
          </p:cNvPr>
          <p:cNvSpPr/>
          <p:nvPr/>
        </p:nvSpPr>
        <p:spPr>
          <a:xfrm>
            <a:off x="0" y="0"/>
            <a:ext cx="9144000" cy="133191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pic>
        <p:nvPicPr>
          <p:cNvPr id="58" name="A9132984.wav">
            <a:hlinkClick r:id="" action="ppaction://media"/>
            <a:extLst>
              <a:ext uri="{FF2B5EF4-FFF2-40B4-BE49-F238E27FC236}">
                <a16:creationId xmlns:a16="http://schemas.microsoft.com/office/drawing/2014/main" id="{209CA799-B6ED-4456-882E-B12A4980EEC3}"/>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9441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 name="群組 61">
            <a:extLst>
              <a:ext uri="{FF2B5EF4-FFF2-40B4-BE49-F238E27FC236}">
                <a16:creationId xmlns:a16="http://schemas.microsoft.com/office/drawing/2014/main" id="{4F0AD9F1-D432-46BD-86E9-F38B7DA2D120}"/>
              </a:ext>
            </a:extLst>
          </p:cNvPr>
          <p:cNvGrpSpPr/>
          <p:nvPr/>
        </p:nvGrpSpPr>
        <p:grpSpPr>
          <a:xfrm rot="21026013">
            <a:off x="6353034" y="317111"/>
            <a:ext cx="2751420" cy="706136"/>
            <a:chOff x="2430542" y="1448863"/>
            <a:chExt cx="2751420" cy="611984"/>
          </a:xfrm>
          <a:effectLst>
            <a:outerShdw blurRad="50800" dist="38100" dir="2700000" algn="tl" rotWithShape="0">
              <a:prstClr val="black">
                <a:alpha val="40000"/>
              </a:prstClr>
            </a:outerShdw>
          </a:effectLst>
        </p:grpSpPr>
        <p:sp>
          <p:nvSpPr>
            <p:cNvPr id="63" name="文字方塊 62">
              <a:extLst>
                <a:ext uri="{FF2B5EF4-FFF2-40B4-BE49-F238E27FC236}">
                  <a16:creationId xmlns:a16="http://schemas.microsoft.com/office/drawing/2014/main" id="{7141563D-C85B-43B2-8B41-66EAF060A976}"/>
                </a:ext>
              </a:extLst>
            </p:cNvPr>
            <p:cNvSpPr txBox="1"/>
            <p:nvPr/>
          </p:nvSpPr>
          <p:spPr>
            <a:xfrm>
              <a:off x="2555776" y="1538554"/>
              <a:ext cx="2626186" cy="431062"/>
            </a:xfrm>
            <a:prstGeom prst="rect">
              <a:avLst/>
            </a:prstGeom>
            <a:noFill/>
          </p:spPr>
          <p:txBody>
            <a:bodyPr lIns="0" tIns="0" rIns="0" bIns="0">
              <a:spAutoFit/>
            </a:bodyPr>
            <a:lstStyle/>
            <a:p>
              <a:pPr fontAlgn="auto">
                <a:lnSpc>
                  <a:spcPts val="4200"/>
                </a:lnSpc>
                <a:spcBef>
                  <a:spcPts val="0"/>
                </a:spcBef>
                <a:spcAft>
                  <a:spcPts val="0"/>
                </a:spcAft>
                <a:defRPr/>
              </a:pPr>
              <a:r>
                <a:rPr lang="en-US" sz="3200" b="1" dirty="0">
                  <a:solidFill>
                    <a:srgbClr val="003057"/>
                  </a:solidFill>
                  <a:latin typeface="+mn-lt"/>
                  <a:cs typeface="+mn-cs"/>
                </a:rPr>
                <a:t>CLEARED!</a:t>
              </a:r>
              <a:endParaRPr lang="en-GB" sz="3200" b="1" dirty="0">
                <a:solidFill>
                  <a:srgbClr val="003057"/>
                </a:solidFill>
                <a:latin typeface="+mn-lt"/>
                <a:cs typeface="+mn-cs"/>
              </a:endParaRPr>
            </a:p>
          </p:txBody>
        </p:sp>
        <p:sp>
          <p:nvSpPr>
            <p:cNvPr id="64" name="圓角矩形 63">
              <a:extLst>
                <a:ext uri="{FF2B5EF4-FFF2-40B4-BE49-F238E27FC236}">
                  <a16:creationId xmlns:a16="http://schemas.microsoft.com/office/drawing/2014/main" id="{040CF5A1-90C9-4155-B8AE-3F436CA488A1}"/>
                </a:ext>
              </a:extLst>
            </p:cNvPr>
            <p:cNvSpPr/>
            <p:nvPr/>
          </p:nvSpPr>
          <p:spPr>
            <a:xfrm>
              <a:off x="2430542" y="1448863"/>
              <a:ext cx="2427227" cy="611984"/>
            </a:xfrm>
            <a:prstGeom prst="roundRect">
              <a:avLst/>
            </a:prstGeom>
            <a:noFill/>
            <a:ln w="57150">
              <a:solidFill>
                <a:srgbClr val="003E6C"/>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pic>
        <p:nvPicPr>
          <p:cNvPr id="186373" name="Picture 49" descr="C:\Users\utangv2\Desktop\Dynamic Classroom\stage4.jpg">
            <a:extLst>
              <a:ext uri="{FF2B5EF4-FFF2-40B4-BE49-F238E27FC236}">
                <a16:creationId xmlns:a16="http://schemas.microsoft.com/office/drawing/2014/main" id="{9C543036-4FEA-4928-A0D1-79DE69C1C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6209"/>
          <a:stretch>
            <a:fillRect/>
          </a:stretch>
        </p:blipFill>
        <p:spPr bwMode="auto">
          <a:xfrm>
            <a:off x="2524125" y="87313"/>
            <a:ext cx="376237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矩形 71">
            <a:extLst>
              <a:ext uri="{FF2B5EF4-FFF2-40B4-BE49-F238E27FC236}">
                <a16:creationId xmlns:a16="http://schemas.microsoft.com/office/drawing/2014/main" id="{D1431BCF-D0A0-46E0-9A30-7CC91ADB6B26}"/>
              </a:ext>
            </a:extLst>
          </p:cNvPr>
          <p:cNvSpPr/>
          <p:nvPr/>
        </p:nvSpPr>
        <p:spPr>
          <a:xfrm>
            <a:off x="8401050" y="6432550"/>
            <a:ext cx="317500" cy="425450"/>
          </a:xfrm>
          <a:prstGeom prst="rect">
            <a:avLst/>
          </a:prstGeom>
          <a:solidFill>
            <a:schemeClr val="tx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86375" name="群組 1">
            <a:extLst>
              <a:ext uri="{FF2B5EF4-FFF2-40B4-BE49-F238E27FC236}">
                <a16:creationId xmlns:a16="http://schemas.microsoft.com/office/drawing/2014/main" id="{293CFCF6-9BC8-4416-A08D-88579E840242}"/>
              </a:ext>
            </a:extLst>
          </p:cNvPr>
          <p:cNvGrpSpPr>
            <a:grpSpLocks/>
          </p:cNvGrpSpPr>
          <p:nvPr/>
        </p:nvGrpSpPr>
        <p:grpSpPr bwMode="auto">
          <a:xfrm>
            <a:off x="7375525" y="6216650"/>
            <a:ext cx="1476375" cy="468313"/>
            <a:chOff x="7375434" y="6216909"/>
            <a:chExt cx="1476000" cy="468000"/>
          </a:xfrm>
        </p:grpSpPr>
        <p:grpSp>
          <p:nvGrpSpPr>
            <p:cNvPr id="74" name="群組 73">
              <a:extLst>
                <a:ext uri="{FF2B5EF4-FFF2-40B4-BE49-F238E27FC236}">
                  <a16:creationId xmlns:a16="http://schemas.microsoft.com/office/drawing/2014/main" id="{F59F50E4-285C-4E90-8036-D5D337B4A58E}"/>
                </a:ext>
              </a:extLst>
            </p:cNvPr>
            <p:cNvGrpSpPr/>
            <p:nvPr/>
          </p:nvGrpSpPr>
          <p:grpSpPr>
            <a:xfrm>
              <a:off x="7375434" y="6216909"/>
              <a:ext cx="1476000" cy="468000"/>
              <a:chOff x="10671174" y="4930775"/>
              <a:chExt cx="1685948" cy="593364"/>
            </a:xfrm>
            <a:effectLst>
              <a:outerShdw blurRad="50800" dist="38100" dir="2700000" algn="tl" rotWithShape="0">
                <a:prstClr val="black">
                  <a:alpha val="40000"/>
                </a:prstClr>
              </a:outerShdw>
            </a:effectLst>
          </p:grpSpPr>
          <p:sp>
            <p:nvSpPr>
              <p:cNvPr id="80" name="圓角矩形 79">
                <a:extLst>
                  <a:ext uri="{FF2B5EF4-FFF2-40B4-BE49-F238E27FC236}">
                    <a16:creationId xmlns:a16="http://schemas.microsoft.com/office/drawing/2014/main" id="{201893AA-16C9-4383-BE09-FBE16433652A}"/>
                  </a:ext>
                </a:extLst>
              </p:cNvPr>
              <p:cNvSpPr/>
              <p:nvPr/>
            </p:nvSpPr>
            <p:spPr>
              <a:xfrm>
                <a:off x="10671174" y="4930775"/>
                <a:ext cx="1685948" cy="593364"/>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81" name="向右箭號 80">
                <a:extLst>
                  <a:ext uri="{FF2B5EF4-FFF2-40B4-BE49-F238E27FC236}">
                    <a16:creationId xmlns:a16="http://schemas.microsoft.com/office/drawing/2014/main" id="{403FC34B-FBCF-46CA-A4DE-D3703D7D5374}"/>
                  </a:ext>
                </a:extLst>
              </p:cNvPr>
              <p:cNvSpPr/>
              <p:nvPr/>
            </p:nvSpPr>
            <p:spPr>
              <a:xfrm>
                <a:off x="11950630" y="5011570"/>
                <a:ext cx="302296" cy="422532"/>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86393" name="群組 64">
              <a:extLst>
                <a:ext uri="{FF2B5EF4-FFF2-40B4-BE49-F238E27FC236}">
                  <a16:creationId xmlns:a16="http://schemas.microsoft.com/office/drawing/2014/main" id="{F964B236-8182-4195-A262-32AA58DE46D9}"/>
                </a:ext>
              </a:extLst>
            </p:cNvPr>
            <p:cNvGrpSpPr>
              <a:grpSpLocks/>
            </p:cNvGrpSpPr>
            <p:nvPr/>
          </p:nvGrpSpPr>
          <p:grpSpPr bwMode="auto">
            <a:xfrm>
              <a:off x="7487921" y="6248400"/>
              <a:ext cx="970280" cy="400050"/>
              <a:chOff x="-4759325" y="976313"/>
              <a:chExt cx="4438650" cy="2039937"/>
            </a:xfrm>
          </p:grpSpPr>
          <p:pic>
            <p:nvPicPr>
              <p:cNvPr id="186394" name="Picture 6" descr="C:\Users\utangv2\Desktop\Dynamic Classroom\hi-res aw\E.jpg">
                <a:extLst>
                  <a:ext uri="{FF2B5EF4-FFF2-40B4-BE49-F238E27FC236}">
                    <a16:creationId xmlns:a16="http://schemas.microsoft.com/office/drawing/2014/main" id="{67468BD8-4343-4A76-B8C5-79F62B43DD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6175" y="9763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95" name="Picture 15" descr="C:\Users\utangv2\Desktop\Dynamic Classroom\hi-res aw\N.jpg">
                <a:extLst>
                  <a:ext uri="{FF2B5EF4-FFF2-40B4-BE49-F238E27FC236}">
                    <a16:creationId xmlns:a16="http://schemas.microsoft.com/office/drawing/2014/main" id="{363F55B5-341E-441E-B6BF-DBC54444A9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9325" y="10858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96" name="Picture 21" descr="C:\Users\utangv2\Desktop\Dynamic Classroom\hi-res aw\T.jpg">
                <a:extLst>
                  <a:ext uri="{FF2B5EF4-FFF2-40B4-BE49-F238E27FC236}">
                    <a16:creationId xmlns:a16="http://schemas.microsoft.com/office/drawing/2014/main" id="{5F829F8C-5496-4C8F-9870-FFE6AB4380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6225" y="10223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97" name="Picture 24" descr="C:\Users\utangv2\Desktop\Dynamic Classroom\hi-res aw\X.jpg">
                <a:extLst>
                  <a:ext uri="{FF2B5EF4-FFF2-40B4-BE49-F238E27FC236}">
                    <a16:creationId xmlns:a16="http://schemas.microsoft.com/office/drawing/2014/main" id="{BAB491AA-5F7F-460F-922D-BABD6E6721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36837" y="9874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2" name="動作按鈕: 自訂 81">
            <a:hlinkClick r:id="rId11" action="ppaction://hlinksldjump" highlightClick="1"/>
            <a:extLst>
              <a:ext uri="{FF2B5EF4-FFF2-40B4-BE49-F238E27FC236}">
                <a16:creationId xmlns:a16="http://schemas.microsoft.com/office/drawing/2014/main" id="{78471E51-7181-4F90-B25E-1D1D70A69C66}"/>
              </a:ext>
            </a:extLst>
          </p:cNvPr>
          <p:cNvSpPr/>
          <p:nvPr/>
        </p:nvSpPr>
        <p:spPr>
          <a:xfrm>
            <a:off x="7200900" y="6115050"/>
            <a:ext cx="1943100" cy="74295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46" name="群組 45">
            <a:extLst>
              <a:ext uri="{FF2B5EF4-FFF2-40B4-BE49-F238E27FC236}">
                <a16:creationId xmlns:a16="http://schemas.microsoft.com/office/drawing/2014/main" id="{F3AFF99B-B55B-4E83-9CA8-4EA6EA31F3E6}"/>
              </a:ext>
            </a:extLst>
          </p:cNvPr>
          <p:cNvGrpSpPr/>
          <p:nvPr/>
        </p:nvGrpSpPr>
        <p:grpSpPr>
          <a:xfrm>
            <a:off x="683568" y="2729810"/>
            <a:ext cx="7848872" cy="1080000"/>
            <a:chOff x="683568" y="2967935"/>
            <a:chExt cx="7848872" cy="1080000"/>
          </a:xfrm>
          <a:effectLst>
            <a:outerShdw blurRad="50800" dist="38100" dir="2700000" algn="tl" rotWithShape="0">
              <a:prstClr val="black">
                <a:alpha val="40000"/>
              </a:prstClr>
            </a:outerShdw>
          </a:effectLst>
        </p:grpSpPr>
        <p:sp>
          <p:nvSpPr>
            <p:cNvPr id="49" name="矩形 48">
              <a:extLst>
                <a:ext uri="{FF2B5EF4-FFF2-40B4-BE49-F238E27FC236}">
                  <a16:creationId xmlns:a16="http://schemas.microsoft.com/office/drawing/2014/main" id="{37EC6C9B-E93C-4C35-93C5-6A5298080066}"/>
                </a:ext>
              </a:extLst>
            </p:cNvPr>
            <p:cNvSpPr/>
            <p:nvPr/>
          </p:nvSpPr>
          <p:spPr>
            <a:xfrm>
              <a:off x="683568" y="296793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50" name="流程圖: 程序 49">
              <a:extLst>
                <a:ext uri="{FF2B5EF4-FFF2-40B4-BE49-F238E27FC236}">
                  <a16:creationId xmlns:a16="http://schemas.microsoft.com/office/drawing/2014/main" id="{C83360E4-9077-4FBF-9CE2-BBE5CED3E774}"/>
                </a:ext>
              </a:extLst>
            </p:cNvPr>
            <p:cNvSpPr/>
            <p:nvPr/>
          </p:nvSpPr>
          <p:spPr>
            <a:xfrm>
              <a:off x="2699792" y="296793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51" name="文字方塊 50">
            <a:extLst>
              <a:ext uri="{FF2B5EF4-FFF2-40B4-BE49-F238E27FC236}">
                <a16:creationId xmlns:a16="http://schemas.microsoft.com/office/drawing/2014/main" id="{4EF55FC6-A0FB-4397-9C30-7F4F1696772D}"/>
              </a:ext>
            </a:extLst>
          </p:cNvPr>
          <p:cNvSpPr txBox="1">
            <a:spLocks noChangeArrowheads="1"/>
          </p:cNvSpPr>
          <p:nvPr/>
        </p:nvSpPr>
        <p:spPr bwMode="auto">
          <a:xfrm>
            <a:off x="2776538" y="2901950"/>
            <a:ext cx="608171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3200" b="1">
                <a:solidFill>
                  <a:srgbClr val="003057"/>
                </a:solidFill>
                <a:latin typeface="Arial Narrow" panose="020B0606020202030204" pitchFamily="34" charset="0"/>
                <a:cs typeface="Arial" panose="020B0604020202020204" pitchFamily="34" charset="0"/>
              </a:rPr>
              <a:t>You got it! </a:t>
            </a:r>
          </a:p>
          <a:p>
            <a:pPr eaLnBrk="1" hangingPunct="1">
              <a:lnSpc>
                <a:spcPts val="3200"/>
              </a:lnSpc>
              <a:buFontTx/>
              <a:buNone/>
            </a:pPr>
            <a:r>
              <a:rPr lang="en-US" altLang="en-US" sz="3200">
                <a:solidFill>
                  <a:srgbClr val="003057"/>
                </a:solidFill>
                <a:latin typeface="Arial Narrow" panose="020B0606020202030204" pitchFamily="34" charset="0"/>
                <a:cs typeface="Arial" panose="020B0604020202020204" pitchFamily="34" charset="0"/>
              </a:rPr>
              <a:t>You understand everything.</a:t>
            </a:r>
            <a:endParaRPr lang="en-GB" altLang="en-US" sz="3200">
              <a:solidFill>
                <a:srgbClr val="003057"/>
              </a:solidFill>
              <a:latin typeface="Arial Narrow" panose="020B0606020202030204" pitchFamily="34" charset="0"/>
              <a:cs typeface="Arial" panose="020B0604020202020204" pitchFamily="34" charset="0"/>
            </a:endParaRPr>
          </a:p>
        </p:txBody>
      </p:sp>
      <p:sp>
        <p:nvSpPr>
          <p:cNvPr id="54" name="文字方塊 53">
            <a:extLst>
              <a:ext uri="{FF2B5EF4-FFF2-40B4-BE49-F238E27FC236}">
                <a16:creationId xmlns:a16="http://schemas.microsoft.com/office/drawing/2014/main" id="{4C29BEEE-1710-4A2D-90AA-BBF7A55C7F7C}"/>
              </a:ext>
            </a:extLst>
          </p:cNvPr>
          <p:cNvSpPr txBox="1"/>
          <p:nvPr/>
        </p:nvSpPr>
        <p:spPr>
          <a:xfrm>
            <a:off x="1400175" y="2665413"/>
            <a:ext cx="1152525" cy="1230312"/>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rPr>
              <a:t>3</a:t>
            </a:r>
            <a:endParaRPr lang="en-GB"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sp>
        <p:nvSpPr>
          <p:cNvPr id="56" name="流程圖: 抽選 55">
            <a:extLst>
              <a:ext uri="{FF2B5EF4-FFF2-40B4-BE49-F238E27FC236}">
                <a16:creationId xmlns:a16="http://schemas.microsoft.com/office/drawing/2014/main" id="{3A82BE86-F80A-4027-B7DF-7E3186F42526}"/>
              </a:ext>
            </a:extLst>
          </p:cNvPr>
          <p:cNvSpPr/>
          <p:nvPr/>
        </p:nvSpPr>
        <p:spPr>
          <a:xfrm rot="5400000">
            <a:off x="504032" y="3074194"/>
            <a:ext cx="412750" cy="350837"/>
          </a:xfrm>
          <a:prstGeom prst="flowChartExtract">
            <a:avLst/>
          </a:prstGeom>
          <a:solidFill>
            <a:srgbClr val="FF0000"/>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nvGrpSpPr>
          <p:cNvPr id="57" name="群組 56">
            <a:extLst>
              <a:ext uri="{FF2B5EF4-FFF2-40B4-BE49-F238E27FC236}">
                <a16:creationId xmlns:a16="http://schemas.microsoft.com/office/drawing/2014/main" id="{48B0ABD7-ECED-4A0D-9293-54BE5D219064}"/>
              </a:ext>
            </a:extLst>
          </p:cNvPr>
          <p:cNvGrpSpPr>
            <a:grpSpLocks/>
          </p:cNvGrpSpPr>
          <p:nvPr/>
        </p:nvGrpSpPr>
        <p:grpSpPr bwMode="auto">
          <a:xfrm>
            <a:off x="534988" y="3805238"/>
            <a:ext cx="7997825" cy="1231900"/>
            <a:chOff x="534988" y="3804951"/>
            <a:chExt cx="7997825" cy="1231900"/>
          </a:xfrm>
        </p:grpSpPr>
        <p:grpSp>
          <p:nvGrpSpPr>
            <p:cNvPr id="186388" name="群組 26">
              <a:extLst>
                <a:ext uri="{FF2B5EF4-FFF2-40B4-BE49-F238E27FC236}">
                  <a16:creationId xmlns:a16="http://schemas.microsoft.com/office/drawing/2014/main" id="{066E376D-FDF5-42E4-B5C5-20AEC5C2C67B}"/>
                </a:ext>
              </a:extLst>
            </p:cNvPr>
            <p:cNvGrpSpPr>
              <a:grpSpLocks/>
            </p:cNvGrpSpPr>
            <p:nvPr/>
          </p:nvGrpSpPr>
          <p:grpSpPr bwMode="auto">
            <a:xfrm>
              <a:off x="534988" y="3860121"/>
              <a:ext cx="7997825" cy="1081521"/>
              <a:chOff x="535667" y="4098588"/>
              <a:chExt cx="7996773" cy="1080128"/>
            </a:xfrm>
          </p:grpSpPr>
          <p:grpSp>
            <p:nvGrpSpPr>
              <p:cNvPr id="73" name="群組 72">
                <a:extLst>
                  <a:ext uri="{FF2B5EF4-FFF2-40B4-BE49-F238E27FC236}">
                    <a16:creationId xmlns:a16="http://schemas.microsoft.com/office/drawing/2014/main" id="{AE175548-9656-47E9-8062-5A20D4C88FC3}"/>
                  </a:ext>
                </a:extLst>
              </p:cNvPr>
              <p:cNvGrpSpPr/>
              <p:nvPr/>
            </p:nvGrpSpPr>
            <p:grpSpPr bwMode="auto">
              <a:xfrm>
                <a:off x="683568" y="4098588"/>
                <a:ext cx="7848872" cy="1080128"/>
                <a:chOff x="683568" y="4107641"/>
                <a:chExt cx="7848872" cy="1080128"/>
              </a:xfrm>
              <a:effectLst>
                <a:outerShdw blurRad="50800" dist="38100" dir="2700000" algn="tl" rotWithShape="0">
                  <a:prstClr val="black">
                    <a:alpha val="40000"/>
                  </a:prstClr>
                </a:outerShdw>
              </a:effectLst>
            </p:grpSpPr>
            <p:sp>
              <p:nvSpPr>
                <p:cNvPr id="76" name="矩形 75">
                  <a:extLst>
                    <a:ext uri="{FF2B5EF4-FFF2-40B4-BE49-F238E27FC236}">
                      <a16:creationId xmlns:a16="http://schemas.microsoft.com/office/drawing/2014/main" id="{6D8EA0BA-DE88-460D-B54A-6D6C4D08AAD8}"/>
                    </a:ext>
                  </a:extLst>
                </p:cNvPr>
                <p:cNvSpPr/>
                <p:nvPr/>
              </p:nvSpPr>
              <p:spPr>
                <a:xfrm>
                  <a:off x="683568" y="4107641"/>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7" name="流程圖: 程序 76">
                  <a:extLst>
                    <a:ext uri="{FF2B5EF4-FFF2-40B4-BE49-F238E27FC236}">
                      <a16:creationId xmlns:a16="http://schemas.microsoft.com/office/drawing/2014/main" id="{092C2913-AA94-459D-8F05-FE5E79C8A4D6}"/>
                    </a:ext>
                  </a:extLst>
                </p:cNvPr>
                <p:cNvSpPr/>
                <p:nvPr/>
              </p:nvSpPr>
              <p:spPr>
                <a:xfrm>
                  <a:off x="2699792" y="4107769"/>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75" name="流程圖: 抽選 74">
                <a:extLst>
                  <a:ext uri="{FF2B5EF4-FFF2-40B4-BE49-F238E27FC236}">
                    <a16:creationId xmlns:a16="http://schemas.microsoft.com/office/drawing/2014/main" id="{159E5D98-38DF-42F8-B14B-BB12A46FE65D}"/>
                  </a:ext>
                </a:extLst>
              </p:cNvPr>
              <p:cNvSpPr/>
              <p:nvPr/>
            </p:nvSpPr>
            <p:spPr>
              <a:xfrm rot="5400000">
                <a:off x="504954" y="4415075"/>
                <a:ext cx="41221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65" name="文字方塊 64">
              <a:extLst>
                <a:ext uri="{FF2B5EF4-FFF2-40B4-BE49-F238E27FC236}">
                  <a16:creationId xmlns:a16="http://schemas.microsoft.com/office/drawing/2014/main" id="{5A4955A2-6F01-451C-9994-DA215E4F117E}"/>
                </a:ext>
              </a:extLst>
            </p:cNvPr>
            <p:cNvSpPr txBox="1"/>
            <p:nvPr/>
          </p:nvSpPr>
          <p:spPr bwMode="auto">
            <a:xfrm>
              <a:off x="952500" y="3804951"/>
              <a:ext cx="1509713"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rPr>
                <a:t>1-2</a:t>
              </a:r>
              <a:endParaRPr lang="en-GB"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grpSp>
        <p:nvGrpSpPr>
          <p:cNvPr id="78" name="群組 77">
            <a:extLst>
              <a:ext uri="{FF2B5EF4-FFF2-40B4-BE49-F238E27FC236}">
                <a16:creationId xmlns:a16="http://schemas.microsoft.com/office/drawing/2014/main" id="{FF39665F-184F-48F6-A693-96F1A9060688}"/>
              </a:ext>
            </a:extLst>
          </p:cNvPr>
          <p:cNvGrpSpPr>
            <a:grpSpLocks/>
          </p:cNvGrpSpPr>
          <p:nvPr/>
        </p:nvGrpSpPr>
        <p:grpSpPr bwMode="auto">
          <a:xfrm>
            <a:off x="534988" y="4924425"/>
            <a:ext cx="7997825" cy="1231900"/>
            <a:chOff x="534987" y="4924425"/>
            <a:chExt cx="7997826" cy="1231900"/>
          </a:xfrm>
        </p:grpSpPr>
        <p:grpSp>
          <p:nvGrpSpPr>
            <p:cNvPr id="186384" name="群組 24">
              <a:extLst>
                <a:ext uri="{FF2B5EF4-FFF2-40B4-BE49-F238E27FC236}">
                  <a16:creationId xmlns:a16="http://schemas.microsoft.com/office/drawing/2014/main" id="{491F0E53-F04B-4AFC-ACEF-11B9A0044EE4}"/>
                </a:ext>
              </a:extLst>
            </p:cNvPr>
            <p:cNvGrpSpPr>
              <a:grpSpLocks/>
            </p:cNvGrpSpPr>
            <p:nvPr/>
          </p:nvGrpSpPr>
          <p:grpSpPr bwMode="auto">
            <a:xfrm>
              <a:off x="534987" y="5006926"/>
              <a:ext cx="7997826" cy="1080697"/>
              <a:chOff x="535666" y="5245055"/>
              <a:chExt cx="7996774" cy="1080000"/>
            </a:xfrm>
          </p:grpSpPr>
          <p:grpSp>
            <p:nvGrpSpPr>
              <p:cNvPr id="84" name="群組 83">
                <a:extLst>
                  <a:ext uri="{FF2B5EF4-FFF2-40B4-BE49-F238E27FC236}">
                    <a16:creationId xmlns:a16="http://schemas.microsoft.com/office/drawing/2014/main" id="{2BF18A66-5515-4D09-8A99-9B916D99E40B}"/>
                  </a:ext>
                </a:extLst>
              </p:cNvPr>
              <p:cNvGrpSpPr/>
              <p:nvPr/>
            </p:nvGrpSpPr>
            <p:grpSpPr bwMode="auto">
              <a:xfrm>
                <a:off x="683568" y="5245055"/>
                <a:ext cx="7848872" cy="1080000"/>
                <a:chOff x="683568" y="5245055"/>
                <a:chExt cx="7848872" cy="1080000"/>
              </a:xfrm>
              <a:effectLst>
                <a:outerShdw blurRad="50800" dist="38100" dir="2700000" algn="tl" rotWithShape="0">
                  <a:prstClr val="black">
                    <a:alpha val="40000"/>
                  </a:prstClr>
                </a:outerShdw>
              </a:effectLst>
            </p:grpSpPr>
            <p:sp>
              <p:nvSpPr>
                <p:cNvPr id="86" name="矩形 85">
                  <a:extLst>
                    <a:ext uri="{FF2B5EF4-FFF2-40B4-BE49-F238E27FC236}">
                      <a16:creationId xmlns:a16="http://schemas.microsoft.com/office/drawing/2014/main" id="{1320C71A-EC25-42EA-BD7E-0CACE9554537}"/>
                    </a:ext>
                  </a:extLst>
                </p:cNvPr>
                <p:cNvSpPr/>
                <p:nvPr/>
              </p:nvSpPr>
              <p:spPr>
                <a:xfrm>
                  <a:off x="683568" y="524505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87" name="流程圖: 程序 86">
                  <a:extLst>
                    <a:ext uri="{FF2B5EF4-FFF2-40B4-BE49-F238E27FC236}">
                      <a16:creationId xmlns:a16="http://schemas.microsoft.com/office/drawing/2014/main" id="{CE55070F-8A01-4666-9F17-55DA6E395198}"/>
                    </a:ext>
                  </a:extLst>
                </p:cNvPr>
                <p:cNvSpPr/>
                <p:nvPr/>
              </p:nvSpPr>
              <p:spPr>
                <a:xfrm>
                  <a:off x="2699792" y="524505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85" name="流程圖: 抽選 84">
                <a:extLst>
                  <a:ext uri="{FF2B5EF4-FFF2-40B4-BE49-F238E27FC236}">
                    <a16:creationId xmlns:a16="http://schemas.microsoft.com/office/drawing/2014/main" id="{4D0C0297-266F-42FA-B60A-3E91B7EEC6EC}"/>
                  </a:ext>
                </a:extLst>
              </p:cNvPr>
              <p:cNvSpPr/>
              <p:nvPr/>
            </p:nvSpPr>
            <p:spPr>
              <a:xfrm rot="5400000">
                <a:off x="505613" y="5592453"/>
                <a:ext cx="41089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83" name="文字方塊 82">
              <a:extLst>
                <a:ext uri="{FF2B5EF4-FFF2-40B4-BE49-F238E27FC236}">
                  <a16:creationId xmlns:a16="http://schemas.microsoft.com/office/drawing/2014/main" id="{2AD461F7-F46E-481F-A014-BE2DCABE36AE}"/>
                </a:ext>
              </a:extLst>
            </p:cNvPr>
            <p:cNvSpPr txBox="1"/>
            <p:nvPr/>
          </p:nvSpPr>
          <p:spPr bwMode="auto">
            <a:xfrm>
              <a:off x="792162" y="4924425"/>
              <a:ext cx="1801812"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r>
                <a:rPr lang="en-US"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rPr>
                <a:t>0</a:t>
              </a:r>
              <a:endParaRPr lang="en-GB"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186383" name="文字方塊 39">
            <a:extLst>
              <a:ext uri="{FF2B5EF4-FFF2-40B4-BE49-F238E27FC236}">
                <a16:creationId xmlns:a16="http://schemas.microsoft.com/office/drawing/2014/main" id="{EA80038C-473A-4059-91F6-CBC8EBC8EAFB}"/>
              </a:ext>
            </a:extLst>
          </p:cNvPr>
          <p:cNvSpPr txBox="1">
            <a:spLocks noChangeArrowheads="1"/>
          </p:cNvSpPr>
          <p:nvPr/>
        </p:nvSpPr>
        <p:spPr bwMode="auto">
          <a:xfrm>
            <a:off x="395288" y="1370013"/>
            <a:ext cx="849788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2800">
                <a:solidFill>
                  <a:srgbClr val="003057"/>
                </a:solidFill>
                <a:cs typeface="Arial" panose="020B0604020202020204" pitchFamily="34" charset="0"/>
              </a:rPr>
              <a:t>Do you know how to give advice using Type 2 </a:t>
            </a:r>
          </a:p>
          <a:p>
            <a:pPr eaLnBrk="1" hangingPunct="1">
              <a:lnSpc>
                <a:spcPts val="3200"/>
              </a:lnSpc>
              <a:buFontTx/>
              <a:buNone/>
            </a:pPr>
            <a:r>
              <a:rPr lang="en-US" altLang="en-US" sz="2800">
                <a:solidFill>
                  <a:srgbClr val="003057"/>
                </a:solidFill>
                <a:cs typeface="Arial" panose="020B0604020202020204" pitchFamily="34" charset="0"/>
              </a:rPr>
              <a:t>conditional sentences?</a:t>
            </a:r>
          </a:p>
          <a:p>
            <a:pPr eaLnBrk="1" hangingPunct="1">
              <a:lnSpc>
                <a:spcPts val="3200"/>
              </a:lnSpc>
              <a:spcBef>
                <a:spcPts val="600"/>
              </a:spcBef>
              <a:buFontTx/>
              <a:buNone/>
            </a:pPr>
            <a:r>
              <a:rPr lang="en-US" altLang="en-US" sz="2800">
                <a:solidFill>
                  <a:srgbClr val="003057"/>
                </a:solidFill>
                <a:cs typeface="Arial" panose="020B0604020202020204" pitchFamily="34" charset="0"/>
              </a:rPr>
              <a:t>How many questions did you answer correctly?</a:t>
            </a:r>
            <a:endParaRPr lang="en-GB" altLang="en-US" sz="2800">
              <a:solidFill>
                <a:srgbClr val="003057"/>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21" fill="hold"/>
                                        <p:tgtEl>
                                          <p:spTgt spid="58"/>
                                        </p:tgtEl>
                                      </p:cBhvr>
                                    </p:cmd>
                                  </p:childTnLst>
                                </p:cTn>
                              </p:par>
                              <p:par>
                                <p:cTn id="7" presetID="22" presetClass="entr" presetSubtype="8"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animEffect transition="in" filter="wipe(left)">
                                      <p:cBhvr>
                                        <p:cTn id="9" dur="500"/>
                                        <p:tgtEl>
                                          <p:spTgt spid="51"/>
                                        </p:tgtEl>
                                      </p:cBhvr>
                                    </p:animEffect>
                                  </p:childTnLst>
                                </p:cTn>
                              </p:par>
                              <p:par>
                                <p:cTn id="10" presetID="14" presetClass="exit" presetSubtype="10" fill="hold" nodeType="withEffect">
                                  <p:stCondLst>
                                    <p:cond delay="0"/>
                                  </p:stCondLst>
                                  <p:childTnLst>
                                    <p:animEffect transition="out" filter="randombar(horizontal)">
                                      <p:cBhvr>
                                        <p:cTn id="11" dur="500"/>
                                        <p:tgtEl>
                                          <p:spTgt spid="57"/>
                                        </p:tgtEl>
                                      </p:cBhvr>
                                    </p:animEffect>
                                    <p:set>
                                      <p:cBhvr>
                                        <p:cTn id="12" dur="1" fill="hold">
                                          <p:stCondLst>
                                            <p:cond delay="499"/>
                                          </p:stCondLst>
                                        </p:cTn>
                                        <p:tgtEl>
                                          <p:spTgt spid="57"/>
                                        </p:tgtEl>
                                        <p:attrNameLst>
                                          <p:attrName>style.visibility</p:attrName>
                                        </p:attrNameLst>
                                      </p:cBhvr>
                                      <p:to>
                                        <p:strVal val="hidden"/>
                                      </p:to>
                                    </p:set>
                                  </p:childTnLst>
                                </p:cTn>
                              </p:par>
                              <p:par>
                                <p:cTn id="13" presetID="14" presetClass="exit" presetSubtype="10" fill="hold" nodeType="withEffect">
                                  <p:stCondLst>
                                    <p:cond delay="0"/>
                                  </p:stCondLst>
                                  <p:childTnLst>
                                    <p:animEffect transition="out" filter="randombar(horizontal)">
                                      <p:cBhvr>
                                        <p:cTn id="14" dur="500"/>
                                        <p:tgtEl>
                                          <p:spTgt spid="78"/>
                                        </p:tgtEl>
                                      </p:cBhvr>
                                    </p:animEffect>
                                    <p:set>
                                      <p:cBhvr>
                                        <p:cTn id="15"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58"/>
                </p:tgtEl>
              </p:cMediaNode>
            </p:audio>
          </p:childTnLst>
        </p:cTn>
      </p:par>
    </p:tnLst>
    <p:bldLst>
      <p:bldP spid="51" grpId="0"/>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sp>
        <p:nvSpPr>
          <p:cNvPr id="55" name="矩形 54">
            <a:extLst>
              <a:ext uri="{FF2B5EF4-FFF2-40B4-BE49-F238E27FC236}">
                <a16:creationId xmlns:a16="http://schemas.microsoft.com/office/drawing/2014/main" id="{C2078893-CBEA-4164-A570-0FAA7F855BD8}"/>
              </a:ext>
            </a:extLst>
          </p:cNvPr>
          <p:cNvSpPr/>
          <p:nvPr/>
        </p:nvSpPr>
        <p:spPr>
          <a:xfrm>
            <a:off x="0" y="0"/>
            <a:ext cx="9144000" cy="133191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pic>
        <p:nvPicPr>
          <p:cNvPr id="83" name="A9133000.wav">
            <a:hlinkClick r:id="" action="ppaction://media"/>
            <a:extLst>
              <a:ext uri="{FF2B5EF4-FFF2-40B4-BE49-F238E27FC236}">
                <a16:creationId xmlns:a16="http://schemas.microsoft.com/office/drawing/2014/main" id="{8DC53AAC-393F-488F-AA56-E06DBBE20D22}"/>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9441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 name="群組 63">
            <a:extLst>
              <a:ext uri="{FF2B5EF4-FFF2-40B4-BE49-F238E27FC236}">
                <a16:creationId xmlns:a16="http://schemas.microsoft.com/office/drawing/2014/main" id="{954AABC8-FE35-474C-834C-7228C242B147}"/>
              </a:ext>
            </a:extLst>
          </p:cNvPr>
          <p:cNvGrpSpPr/>
          <p:nvPr/>
        </p:nvGrpSpPr>
        <p:grpSpPr>
          <a:xfrm rot="21026013">
            <a:off x="6353034" y="317111"/>
            <a:ext cx="2751420" cy="706136"/>
            <a:chOff x="2430542" y="1448863"/>
            <a:chExt cx="2751420" cy="611984"/>
          </a:xfrm>
          <a:effectLst>
            <a:outerShdw blurRad="50800" dist="38100" dir="2700000" algn="tl" rotWithShape="0">
              <a:prstClr val="black">
                <a:alpha val="40000"/>
              </a:prstClr>
            </a:outerShdw>
          </a:effectLst>
        </p:grpSpPr>
        <p:sp>
          <p:nvSpPr>
            <p:cNvPr id="65" name="文字方塊 64">
              <a:extLst>
                <a:ext uri="{FF2B5EF4-FFF2-40B4-BE49-F238E27FC236}">
                  <a16:creationId xmlns:a16="http://schemas.microsoft.com/office/drawing/2014/main" id="{BE610C3D-8641-4266-933F-8024B8826921}"/>
                </a:ext>
              </a:extLst>
            </p:cNvPr>
            <p:cNvSpPr txBox="1"/>
            <p:nvPr/>
          </p:nvSpPr>
          <p:spPr>
            <a:xfrm>
              <a:off x="2555776" y="1538554"/>
              <a:ext cx="2626186" cy="431062"/>
            </a:xfrm>
            <a:prstGeom prst="rect">
              <a:avLst/>
            </a:prstGeom>
            <a:noFill/>
          </p:spPr>
          <p:txBody>
            <a:bodyPr lIns="0" tIns="0" rIns="0" bIns="0">
              <a:spAutoFit/>
            </a:bodyPr>
            <a:lstStyle/>
            <a:p>
              <a:pPr fontAlgn="auto">
                <a:lnSpc>
                  <a:spcPts val="4200"/>
                </a:lnSpc>
                <a:spcBef>
                  <a:spcPts val="0"/>
                </a:spcBef>
                <a:spcAft>
                  <a:spcPts val="0"/>
                </a:spcAft>
                <a:defRPr/>
              </a:pPr>
              <a:r>
                <a:rPr lang="en-US" sz="3200" b="1" dirty="0">
                  <a:solidFill>
                    <a:srgbClr val="003057"/>
                  </a:solidFill>
                  <a:latin typeface="+mn-lt"/>
                  <a:cs typeface="+mn-cs"/>
                </a:rPr>
                <a:t>CLEARED!</a:t>
              </a:r>
              <a:endParaRPr lang="en-GB" sz="3200" b="1" dirty="0">
                <a:solidFill>
                  <a:srgbClr val="003057"/>
                </a:solidFill>
                <a:latin typeface="+mn-lt"/>
                <a:cs typeface="+mn-cs"/>
              </a:endParaRPr>
            </a:p>
          </p:txBody>
        </p:sp>
        <p:sp>
          <p:nvSpPr>
            <p:cNvPr id="66" name="圓角矩形 65">
              <a:extLst>
                <a:ext uri="{FF2B5EF4-FFF2-40B4-BE49-F238E27FC236}">
                  <a16:creationId xmlns:a16="http://schemas.microsoft.com/office/drawing/2014/main" id="{E7C56834-8A45-4697-8A0F-B4BE562D43EA}"/>
                </a:ext>
              </a:extLst>
            </p:cNvPr>
            <p:cNvSpPr/>
            <p:nvPr/>
          </p:nvSpPr>
          <p:spPr>
            <a:xfrm>
              <a:off x="2430542" y="1448863"/>
              <a:ext cx="2427227" cy="611984"/>
            </a:xfrm>
            <a:prstGeom prst="roundRect">
              <a:avLst/>
            </a:prstGeom>
            <a:noFill/>
            <a:ln w="57150">
              <a:solidFill>
                <a:srgbClr val="003E6C"/>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pic>
        <p:nvPicPr>
          <p:cNvPr id="187397" name="Picture 49" descr="C:\Users\utangv2\Desktop\Dynamic Classroom\stage4.jpg">
            <a:extLst>
              <a:ext uri="{FF2B5EF4-FFF2-40B4-BE49-F238E27FC236}">
                <a16:creationId xmlns:a16="http://schemas.microsoft.com/office/drawing/2014/main" id="{D66CABD0-CA03-4305-9702-8CF85D9D9B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6209"/>
          <a:stretch>
            <a:fillRect/>
          </a:stretch>
        </p:blipFill>
        <p:spPr bwMode="auto">
          <a:xfrm>
            <a:off x="2524125" y="87313"/>
            <a:ext cx="376237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矩形 73">
            <a:extLst>
              <a:ext uri="{FF2B5EF4-FFF2-40B4-BE49-F238E27FC236}">
                <a16:creationId xmlns:a16="http://schemas.microsoft.com/office/drawing/2014/main" id="{33F99956-3801-4485-A595-178616F3C1CA}"/>
              </a:ext>
            </a:extLst>
          </p:cNvPr>
          <p:cNvSpPr/>
          <p:nvPr/>
        </p:nvSpPr>
        <p:spPr>
          <a:xfrm>
            <a:off x="8401050" y="6432550"/>
            <a:ext cx="317500" cy="425450"/>
          </a:xfrm>
          <a:prstGeom prst="rect">
            <a:avLst/>
          </a:prstGeom>
          <a:solidFill>
            <a:schemeClr val="tx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87399" name="群組 1">
            <a:extLst>
              <a:ext uri="{FF2B5EF4-FFF2-40B4-BE49-F238E27FC236}">
                <a16:creationId xmlns:a16="http://schemas.microsoft.com/office/drawing/2014/main" id="{76C50195-5A86-404E-A8FD-BA9CB64CF178}"/>
              </a:ext>
            </a:extLst>
          </p:cNvPr>
          <p:cNvGrpSpPr>
            <a:grpSpLocks/>
          </p:cNvGrpSpPr>
          <p:nvPr/>
        </p:nvGrpSpPr>
        <p:grpSpPr bwMode="auto">
          <a:xfrm>
            <a:off x="7375525" y="6216650"/>
            <a:ext cx="1476375" cy="468313"/>
            <a:chOff x="7375434" y="6216909"/>
            <a:chExt cx="1476000" cy="468000"/>
          </a:xfrm>
        </p:grpSpPr>
        <p:grpSp>
          <p:nvGrpSpPr>
            <p:cNvPr id="76" name="群組 75">
              <a:extLst>
                <a:ext uri="{FF2B5EF4-FFF2-40B4-BE49-F238E27FC236}">
                  <a16:creationId xmlns:a16="http://schemas.microsoft.com/office/drawing/2014/main" id="{B109E2C9-9244-43DF-9EA1-D8A3999B2BEA}"/>
                </a:ext>
              </a:extLst>
            </p:cNvPr>
            <p:cNvGrpSpPr/>
            <p:nvPr/>
          </p:nvGrpSpPr>
          <p:grpSpPr>
            <a:xfrm>
              <a:off x="7375434" y="6216909"/>
              <a:ext cx="1476000" cy="468000"/>
              <a:chOff x="10671174" y="4930775"/>
              <a:chExt cx="1685948" cy="593364"/>
            </a:xfrm>
            <a:effectLst>
              <a:outerShdw blurRad="50800" dist="38100" dir="2700000" algn="tl" rotWithShape="0">
                <a:prstClr val="black">
                  <a:alpha val="40000"/>
                </a:prstClr>
              </a:outerShdw>
            </a:effectLst>
          </p:grpSpPr>
          <p:sp>
            <p:nvSpPr>
              <p:cNvPr id="82" name="圓角矩形 81">
                <a:extLst>
                  <a:ext uri="{FF2B5EF4-FFF2-40B4-BE49-F238E27FC236}">
                    <a16:creationId xmlns:a16="http://schemas.microsoft.com/office/drawing/2014/main" id="{555DD82A-B82D-4160-B485-C5DD94FC562D}"/>
                  </a:ext>
                </a:extLst>
              </p:cNvPr>
              <p:cNvSpPr/>
              <p:nvPr/>
            </p:nvSpPr>
            <p:spPr>
              <a:xfrm>
                <a:off x="10671174" y="4930775"/>
                <a:ext cx="1685948" cy="593364"/>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84" name="向右箭號 83">
                <a:extLst>
                  <a:ext uri="{FF2B5EF4-FFF2-40B4-BE49-F238E27FC236}">
                    <a16:creationId xmlns:a16="http://schemas.microsoft.com/office/drawing/2014/main" id="{05B4AFE3-7596-40C9-AC51-D10F8F3E480B}"/>
                  </a:ext>
                </a:extLst>
              </p:cNvPr>
              <p:cNvSpPr/>
              <p:nvPr/>
            </p:nvSpPr>
            <p:spPr>
              <a:xfrm>
                <a:off x="11950630" y="5011570"/>
                <a:ext cx="302296" cy="422532"/>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87416" name="群組 64">
              <a:extLst>
                <a:ext uri="{FF2B5EF4-FFF2-40B4-BE49-F238E27FC236}">
                  <a16:creationId xmlns:a16="http://schemas.microsoft.com/office/drawing/2014/main" id="{EA2418AD-90DF-47B5-AFC3-E6C0D52DA1F7}"/>
                </a:ext>
              </a:extLst>
            </p:cNvPr>
            <p:cNvGrpSpPr>
              <a:grpSpLocks/>
            </p:cNvGrpSpPr>
            <p:nvPr/>
          </p:nvGrpSpPr>
          <p:grpSpPr bwMode="auto">
            <a:xfrm>
              <a:off x="7487921" y="6248400"/>
              <a:ext cx="970280" cy="400050"/>
              <a:chOff x="-4759325" y="976313"/>
              <a:chExt cx="4438650" cy="2039937"/>
            </a:xfrm>
          </p:grpSpPr>
          <p:pic>
            <p:nvPicPr>
              <p:cNvPr id="187417" name="Picture 6" descr="C:\Users\utangv2\Desktop\Dynamic Classroom\hi-res aw\E.jpg">
                <a:extLst>
                  <a:ext uri="{FF2B5EF4-FFF2-40B4-BE49-F238E27FC236}">
                    <a16:creationId xmlns:a16="http://schemas.microsoft.com/office/drawing/2014/main" id="{3F461E80-059F-44EB-8566-7FD9282FC2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6175" y="9763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18" name="Picture 15" descr="C:\Users\utangv2\Desktop\Dynamic Classroom\hi-res aw\N.jpg">
                <a:extLst>
                  <a:ext uri="{FF2B5EF4-FFF2-40B4-BE49-F238E27FC236}">
                    <a16:creationId xmlns:a16="http://schemas.microsoft.com/office/drawing/2014/main" id="{740B89E1-0757-4CAB-BFB6-EB9985604C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9325" y="10858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19" name="Picture 21" descr="C:\Users\utangv2\Desktop\Dynamic Classroom\hi-res aw\T.jpg">
                <a:extLst>
                  <a:ext uri="{FF2B5EF4-FFF2-40B4-BE49-F238E27FC236}">
                    <a16:creationId xmlns:a16="http://schemas.microsoft.com/office/drawing/2014/main" id="{8372E88B-750E-40FC-82AA-6B3869E320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6225" y="10223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20" name="Picture 24" descr="C:\Users\utangv2\Desktop\Dynamic Classroom\hi-res aw\X.jpg">
                <a:extLst>
                  <a:ext uri="{FF2B5EF4-FFF2-40B4-BE49-F238E27FC236}">
                    <a16:creationId xmlns:a16="http://schemas.microsoft.com/office/drawing/2014/main" id="{93BECF23-DAB9-4665-9859-80FCD25928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36837" y="9874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5" name="動作按鈕: 自訂 84">
            <a:hlinkClick r:id="rId11" action="ppaction://hlinksldjump" highlightClick="1"/>
            <a:extLst>
              <a:ext uri="{FF2B5EF4-FFF2-40B4-BE49-F238E27FC236}">
                <a16:creationId xmlns:a16="http://schemas.microsoft.com/office/drawing/2014/main" id="{D81DAF55-45A3-4D95-A420-D7E3FDB7C882}"/>
              </a:ext>
            </a:extLst>
          </p:cNvPr>
          <p:cNvSpPr/>
          <p:nvPr/>
        </p:nvSpPr>
        <p:spPr>
          <a:xfrm>
            <a:off x="7200900" y="6115050"/>
            <a:ext cx="1943100" cy="74295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86" name="群組 85">
            <a:extLst>
              <a:ext uri="{FF2B5EF4-FFF2-40B4-BE49-F238E27FC236}">
                <a16:creationId xmlns:a16="http://schemas.microsoft.com/office/drawing/2014/main" id="{5F8F8CB7-4B84-4D33-95CE-B2A4927371EF}"/>
              </a:ext>
            </a:extLst>
          </p:cNvPr>
          <p:cNvGrpSpPr/>
          <p:nvPr/>
        </p:nvGrpSpPr>
        <p:grpSpPr>
          <a:xfrm>
            <a:off x="683568" y="3860463"/>
            <a:ext cx="7848872" cy="1080128"/>
            <a:chOff x="683568" y="4107641"/>
            <a:chExt cx="7848872" cy="1080128"/>
          </a:xfrm>
          <a:effectLst>
            <a:outerShdw blurRad="50800" dist="38100" dir="2700000" algn="tl" rotWithShape="0">
              <a:prstClr val="black">
                <a:alpha val="40000"/>
              </a:prstClr>
            </a:outerShdw>
          </a:effectLst>
        </p:grpSpPr>
        <p:sp>
          <p:nvSpPr>
            <p:cNvPr id="87" name="矩形 86">
              <a:extLst>
                <a:ext uri="{FF2B5EF4-FFF2-40B4-BE49-F238E27FC236}">
                  <a16:creationId xmlns:a16="http://schemas.microsoft.com/office/drawing/2014/main" id="{3E965584-28D4-4705-ACCC-A4509AB3E0E0}"/>
                </a:ext>
              </a:extLst>
            </p:cNvPr>
            <p:cNvSpPr/>
            <p:nvPr/>
          </p:nvSpPr>
          <p:spPr>
            <a:xfrm>
              <a:off x="683568" y="4107641"/>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88" name="流程圖: 程序 87">
              <a:extLst>
                <a:ext uri="{FF2B5EF4-FFF2-40B4-BE49-F238E27FC236}">
                  <a16:creationId xmlns:a16="http://schemas.microsoft.com/office/drawing/2014/main" id="{1E031E3C-C057-4B3E-AB6F-3BFF5243F8D7}"/>
                </a:ext>
              </a:extLst>
            </p:cNvPr>
            <p:cNvSpPr/>
            <p:nvPr/>
          </p:nvSpPr>
          <p:spPr>
            <a:xfrm>
              <a:off x="2699792" y="4107769"/>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89" name="文字方塊 88">
            <a:extLst>
              <a:ext uri="{FF2B5EF4-FFF2-40B4-BE49-F238E27FC236}">
                <a16:creationId xmlns:a16="http://schemas.microsoft.com/office/drawing/2014/main" id="{E0AF7FCA-0964-43F1-9F43-1B1A1E6E0FFB}"/>
              </a:ext>
            </a:extLst>
          </p:cNvPr>
          <p:cNvSpPr txBox="1">
            <a:spLocks noChangeArrowheads="1"/>
          </p:cNvSpPr>
          <p:nvPr/>
        </p:nvSpPr>
        <p:spPr bwMode="auto">
          <a:xfrm>
            <a:off x="2781300" y="4013200"/>
            <a:ext cx="6081713"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3200" b="1">
                <a:solidFill>
                  <a:srgbClr val="003057"/>
                </a:solidFill>
                <a:latin typeface="Arial Narrow" panose="020B0606020202030204" pitchFamily="34" charset="0"/>
                <a:cs typeface="Arial" panose="020B0604020202020204" pitchFamily="34" charset="0"/>
              </a:rPr>
              <a:t>You’re getting there.</a:t>
            </a:r>
          </a:p>
          <a:p>
            <a:pPr eaLnBrk="1" hangingPunct="1">
              <a:lnSpc>
                <a:spcPts val="3200"/>
              </a:lnSpc>
              <a:buFontTx/>
              <a:buNone/>
            </a:pPr>
            <a:r>
              <a:rPr lang="en-US" altLang="en-US" sz="3200">
                <a:solidFill>
                  <a:srgbClr val="003057"/>
                </a:solidFill>
                <a:latin typeface="Arial Narrow" panose="020B0606020202030204" pitchFamily="34" charset="0"/>
                <a:cs typeface="Arial" panose="020B0604020202020204" pitchFamily="34" charset="0"/>
              </a:rPr>
              <a:t>You might need a bit of extra practice.</a:t>
            </a:r>
            <a:endParaRPr lang="en-GB" altLang="en-US" sz="3200">
              <a:solidFill>
                <a:srgbClr val="003057"/>
              </a:solidFill>
              <a:latin typeface="Arial Narrow" panose="020B0606020202030204" pitchFamily="34" charset="0"/>
              <a:cs typeface="Arial" panose="020B0604020202020204" pitchFamily="34" charset="0"/>
            </a:endParaRPr>
          </a:p>
        </p:txBody>
      </p:sp>
      <p:grpSp>
        <p:nvGrpSpPr>
          <p:cNvPr id="90" name="群組 89">
            <a:extLst>
              <a:ext uri="{FF2B5EF4-FFF2-40B4-BE49-F238E27FC236}">
                <a16:creationId xmlns:a16="http://schemas.microsoft.com/office/drawing/2014/main" id="{570D08C6-F0BB-40EB-A808-FAF32C941B4E}"/>
              </a:ext>
            </a:extLst>
          </p:cNvPr>
          <p:cNvGrpSpPr>
            <a:grpSpLocks/>
          </p:cNvGrpSpPr>
          <p:nvPr/>
        </p:nvGrpSpPr>
        <p:grpSpPr bwMode="auto">
          <a:xfrm>
            <a:off x="534988" y="2665413"/>
            <a:ext cx="7997825" cy="1230312"/>
            <a:chOff x="535667" y="2902897"/>
            <a:chExt cx="7996773" cy="1231106"/>
          </a:xfrm>
        </p:grpSpPr>
        <p:grpSp>
          <p:nvGrpSpPr>
            <p:cNvPr id="91" name="群組 90">
              <a:extLst>
                <a:ext uri="{FF2B5EF4-FFF2-40B4-BE49-F238E27FC236}">
                  <a16:creationId xmlns:a16="http://schemas.microsoft.com/office/drawing/2014/main" id="{AF1C7882-16D5-4118-861D-4A346164DBE4}"/>
                </a:ext>
              </a:extLst>
            </p:cNvPr>
            <p:cNvGrpSpPr/>
            <p:nvPr/>
          </p:nvGrpSpPr>
          <p:grpSpPr>
            <a:xfrm>
              <a:off x="683568" y="2967935"/>
              <a:ext cx="7848872" cy="1080000"/>
              <a:chOff x="683568" y="2967935"/>
              <a:chExt cx="7848872" cy="1080000"/>
            </a:xfrm>
            <a:effectLst>
              <a:outerShdw blurRad="50800" dist="38100" dir="2700000" algn="tl" rotWithShape="0">
                <a:prstClr val="black">
                  <a:alpha val="40000"/>
                </a:prstClr>
              </a:outerShdw>
            </a:effectLst>
          </p:grpSpPr>
          <p:sp>
            <p:nvSpPr>
              <p:cNvPr id="94" name="矩形 93">
                <a:extLst>
                  <a:ext uri="{FF2B5EF4-FFF2-40B4-BE49-F238E27FC236}">
                    <a16:creationId xmlns:a16="http://schemas.microsoft.com/office/drawing/2014/main" id="{F19344B4-2EC3-40B1-A3C8-C9A1EA46A21D}"/>
                  </a:ext>
                </a:extLst>
              </p:cNvPr>
              <p:cNvSpPr/>
              <p:nvPr/>
            </p:nvSpPr>
            <p:spPr>
              <a:xfrm>
                <a:off x="683568" y="296793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95" name="流程圖: 程序 94">
                <a:extLst>
                  <a:ext uri="{FF2B5EF4-FFF2-40B4-BE49-F238E27FC236}">
                    <a16:creationId xmlns:a16="http://schemas.microsoft.com/office/drawing/2014/main" id="{79EAB7DC-BAFF-4F57-8ED4-947EABC40240}"/>
                  </a:ext>
                </a:extLst>
              </p:cNvPr>
              <p:cNvSpPr/>
              <p:nvPr/>
            </p:nvSpPr>
            <p:spPr>
              <a:xfrm>
                <a:off x="2699792" y="296793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92" name="文字方塊 91">
              <a:extLst>
                <a:ext uri="{FF2B5EF4-FFF2-40B4-BE49-F238E27FC236}">
                  <a16:creationId xmlns:a16="http://schemas.microsoft.com/office/drawing/2014/main" id="{0442683C-6200-4DBD-96FF-B3BEBB8838C7}"/>
                </a:ext>
              </a:extLst>
            </p:cNvPr>
            <p:cNvSpPr txBox="1"/>
            <p:nvPr/>
          </p:nvSpPr>
          <p:spPr>
            <a:xfrm>
              <a:off x="1400740" y="2902897"/>
              <a:ext cx="1152373" cy="1231106"/>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rPr>
                <a:t>3</a:t>
              </a:r>
              <a:endParaRPr lang="en-GB"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sp>
          <p:nvSpPr>
            <p:cNvPr id="93" name="流程圖: 抽選 92">
              <a:extLst>
                <a:ext uri="{FF2B5EF4-FFF2-40B4-BE49-F238E27FC236}">
                  <a16:creationId xmlns:a16="http://schemas.microsoft.com/office/drawing/2014/main" id="{0FD8E50A-B03A-406C-818A-6912BAE0D2F3}"/>
                </a:ext>
              </a:extLst>
            </p:cNvPr>
            <p:cNvSpPr/>
            <p:nvPr/>
          </p:nvSpPr>
          <p:spPr>
            <a:xfrm rot="5400000">
              <a:off x="505348" y="3312873"/>
              <a:ext cx="41142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96" name="流程圖: 抽選 95">
            <a:extLst>
              <a:ext uri="{FF2B5EF4-FFF2-40B4-BE49-F238E27FC236}">
                <a16:creationId xmlns:a16="http://schemas.microsoft.com/office/drawing/2014/main" id="{400F02C0-CD24-4101-AF32-76B15CD0D31C}"/>
              </a:ext>
            </a:extLst>
          </p:cNvPr>
          <p:cNvSpPr/>
          <p:nvPr/>
        </p:nvSpPr>
        <p:spPr>
          <a:xfrm rot="5400000">
            <a:off x="504032" y="4177506"/>
            <a:ext cx="412750" cy="350837"/>
          </a:xfrm>
          <a:prstGeom prst="flowChartExtract">
            <a:avLst/>
          </a:prstGeom>
          <a:solidFill>
            <a:srgbClr val="FF0000"/>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sp>
        <p:nvSpPr>
          <p:cNvPr id="97" name="文字方塊 96">
            <a:extLst>
              <a:ext uri="{FF2B5EF4-FFF2-40B4-BE49-F238E27FC236}">
                <a16:creationId xmlns:a16="http://schemas.microsoft.com/office/drawing/2014/main" id="{CEE3A229-DC3A-430F-A811-5EE5C64579FA}"/>
              </a:ext>
            </a:extLst>
          </p:cNvPr>
          <p:cNvSpPr txBox="1"/>
          <p:nvPr/>
        </p:nvSpPr>
        <p:spPr bwMode="auto">
          <a:xfrm>
            <a:off x="952500" y="3805238"/>
            <a:ext cx="1509713"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rPr>
              <a:t>1-2</a:t>
            </a:r>
            <a:endParaRPr lang="en-GB"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nvGrpSpPr>
          <p:cNvPr id="98" name="群組 97">
            <a:extLst>
              <a:ext uri="{FF2B5EF4-FFF2-40B4-BE49-F238E27FC236}">
                <a16:creationId xmlns:a16="http://schemas.microsoft.com/office/drawing/2014/main" id="{C4FE671E-F197-4F3E-A6CC-3E0F28DBCBFF}"/>
              </a:ext>
            </a:extLst>
          </p:cNvPr>
          <p:cNvGrpSpPr>
            <a:grpSpLocks/>
          </p:cNvGrpSpPr>
          <p:nvPr/>
        </p:nvGrpSpPr>
        <p:grpSpPr bwMode="auto">
          <a:xfrm>
            <a:off x="534988" y="4924425"/>
            <a:ext cx="7997825" cy="1231900"/>
            <a:chOff x="534987" y="4924425"/>
            <a:chExt cx="7997826" cy="1231900"/>
          </a:xfrm>
        </p:grpSpPr>
        <p:grpSp>
          <p:nvGrpSpPr>
            <p:cNvPr id="187408" name="群組 42">
              <a:extLst>
                <a:ext uri="{FF2B5EF4-FFF2-40B4-BE49-F238E27FC236}">
                  <a16:creationId xmlns:a16="http://schemas.microsoft.com/office/drawing/2014/main" id="{5C695D51-0F48-4D94-A25F-2CA3A604AE32}"/>
                </a:ext>
              </a:extLst>
            </p:cNvPr>
            <p:cNvGrpSpPr>
              <a:grpSpLocks/>
            </p:cNvGrpSpPr>
            <p:nvPr/>
          </p:nvGrpSpPr>
          <p:grpSpPr bwMode="auto">
            <a:xfrm>
              <a:off x="534987" y="5006926"/>
              <a:ext cx="7997826" cy="1080697"/>
              <a:chOff x="535666" y="5245055"/>
              <a:chExt cx="7996774" cy="1080000"/>
            </a:xfrm>
          </p:grpSpPr>
          <p:grpSp>
            <p:nvGrpSpPr>
              <p:cNvPr id="101" name="群組 100">
                <a:extLst>
                  <a:ext uri="{FF2B5EF4-FFF2-40B4-BE49-F238E27FC236}">
                    <a16:creationId xmlns:a16="http://schemas.microsoft.com/office/drawing/2014/main" id="{D65DA579-182F-402E-B43F-C6F55C288891}"/>
                  </a:ext>
                </a:extLst>
              </p:cNvPr>
              <p:cNvGrpSpPr/>
              <p:nvPr/>
            </p:nvGrpSpPr>
            <p:grpSpPr bwMode="auto">
              <a:xfrm>
                <a:off x="683568" y="5245055"/>
                <a:ext cx="7848872" cy="1080000"/>
                <a:chOff x="683568" y="5245055"/>
                <a:chExt cx="7848872" cy="1080000"/>
              </a:xfrm>
              <a:effectLst>
                <a:outerShdw blurRad="50800" dist="38100" dir="2700000" algn="tl" rotWithShape="0">
                  <a:prstClr val="black">
                    <a:alpha val="40000"/>
                  </a:prstClr>
                </a:outerShdw>
              </a:effectLst>
            </p:grpSpPr>
            <p:sp>
              <p:nvSpPr>
                <p:cNvPr id="103" name="矩形 102">
                  <a:extLst>
                    <a:ext uri="{FF2B5EF4-FFF2-40B4-BE49-F238E27FC236}">
                      <a16:creationId xmlns:a16="http://schemas.microsoft.com/office/drawing/2014/main" id="{899ED4B4-EC25-40E5-B3C1-1ECA651E8B66}"/>
                    </a:ext>
                  </a:extLst>
                </p:cNvPr>
                <p:cNvSpPr/>
                <p:nvPr/>
              </p:nvSpPr>
              <p:spPr>
                <a:xfrm>
                  <a:off x="683568" y="524505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04" name="流程圖: 程序 103">
                  <a:extLst>
                    <a:ext uri="{FF2B5EF4-FFF2-40B4-BE49-F238E27FC236}">
                      <a16:creationId xmlns:a16="http://schemas.microsoft.com/office/drawing/2014/main" id="{60AF2339-0F02-4D51-A626-59AFE1811F29}"/>
                    </a:ext>
                  </a:extLst>
                </p:cNvPr>
                <p:cNvSpPr/>
                <p:nvPr/>
              </p:nvSpPr>
              <p:spPr>
                <a:xfrm>
                  <a:off x="2699792" y="524505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102" name="流程圖: 抽選 101">
                <a:extLst>
                  <a:ext uri="{FF2B5EF4-FFF2-40B4-BE49-F238E27FC236}">
                    <a16:creationId xmlns:a16="http://schemas.microsoft.com/office/drawing/2014/main" id="{9AE975E0-ECDF-439C-BD38-6310DB9A1E6C}"/>
                  </a:ext>
                </a:extLst>
              </p:cNvPr>
              <p:cNvSpPr/>
              <p:nvPr/>
            </p:nvSpPr>
            <p:spPr>
              <a:xfrm rot="5400000">
                <a:off x="505613" y="5592453"/>
                <a:ext cx="41089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100" name="文字方塊 99">
              <a:extLst>
                <a:ext uri="{FF2B5EF4-FFF2-40B4-BE49-F238E27FC236}">
                  <a16:creationId xmlns:a16="http://schemas.microsoft.com/office/drawing/2014/main" id="{9383B11F-3589-45EF-B74A-23DA67AD8391}"/>
                </a:ext>
              </a:extLst>
            </p:cNvPr>
            <p:cNvSpPr txBox="1"/>
            <p:nvPr/>
          </p:nvSpPr>
          <p:spPr bwMode="auto">
            <a:xfrm>
              <a:off x="792162" y="4924425"/>
              <a:ext cx="1801812"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r>
                <a:rPr lang="en-US"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rPr>
                <a:t>0</a:t>
              </a:r>
              <a:endParaRPr lang="en-GB"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187407" name="文字方塊 38">
            <a:extLst>
              <a:ext uri="{FF2B5EF4-FFF2-40B4-BE49-F238E27FC236}">
                <a16:creationId xmlns:a16="http://schemas.microsoft.com/office/drawing/2014/main" id="{95AE0F9E-3793-4B30-B9C7-23FBE54FD05C}"/>
              </a:ext>
            </a:extLst>
          </p:cNvPr>
          <p:cNvSpPr txBox="1">
            <a:spLocks noChangeArrowheads="1"/>
          </p:cNvSpPr>
          <p:nvPr/>
        </p:nvSpPr>
        <p:spPr bwMode="auto">
          <a:xfrm>
            <a:off x="395288" y="1370013"/>
            <a:ext cx="849788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2800">
                <a:solidFill>
                  <a:srgbClr val="003057"/>
                </a:solidFill>
                <a:cs typeface="Arial" panose="020B0604020202020204" pitchFamily="34" charset="0"/>
              </a:rPr>
              <a:t>Do you know how to give advice using Type 2 </a:t>
            </a:r>
          </a:p>
          <a:p>
            <a:pPr eaLnBrk="1" hangingPunct="1">
              <a:lnSpc>
                <a:spcPts val="3200"/>
              </a:lnSpc>
              <a:buFontTx/>
              <a:buNone/>
            </a:pPr>
            <a:r>
              <a:rPr lang="en-US" altLang="en-US" sz="2800">
                <a:solidFill>
                  <a:srgbClr val="003057"/>
                </a:solidFill>
                <a:cs typeface="Arial" panose="020B0604020202020204" pitchFamily="34" charset="0"/>
              </a:rPr>
              <a:t>conditional sentences?</a:t>
            </a:r>
          </a:p>
          <a:p>
            <a:pPr eaLnBrk="1" hangingPunct="1">
              <a:lnSpc>
                <a:spcPts val="3200"/>
              </a:lnSpc>
              <a:spcBef>
                <a:spcPts val="600"/>
              </a:spcBef>
              <a:buFontTx/>
              <a:buNone/>
            </a:pPr>
            <a:r>
              <a:rPr lang="en-US" altLang="en-US" sz="2800">
                <a:solidFill>
                  <a:srgbClr val="003057"/>
                </a:solidFill>
                <a:cs typeface="Arial" panose="020B0604020202020204" pitchFamily="34" charset="0"/>
              </a:rPr>
              <a:t>How many questions did you answer correctly?</a:t>
            </a:r>
            <a:endParaRPr lang="en-GB" altLang="en-US" sz="2800">
              <a:solidFill>
                <a:srgbClr val="003057"/>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21" fill="hold"/>
                                        <p:tgtEl>
                                          <p:spTgt spid="83"/>
                                        </p:tgtEl>
                                      </p:cBhvr>
                                    </p:cmd>
                                  </p:childTnLst>
                                </p:cTn>
                              </p:par>
                              <p:par>
                                <p:cTn id="7" presetID="22" presetClass="entr" presetSubtype="8"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animEffect transition="in" filter="wipe(left)">
                                      <p:cBhvr>
                                        <p:cTn id="9" dur="500"/>
                                        <p:tgtEl>
                                          <p:spTgt spid="89"/>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childTnLst>
                                </p:cTn>
                              </p:par>
                              <p:par>
                                <p:cTn id="12" presetID="14" presetClass="exit" presetSubtype="10" fill="hold" nodeType="withEffect">
                                  <p:stCondLst>
                                    <p:cond delay="0"/>
                                  </p:stCondLst>
                                  <p:childTnLst>
                                    <p:animEffect transition="out" filter="randombar(horizontal)">
                                      <p:cBhvr>
                                        <p:cTn id="13" dur="500"/>
                                        <p:tgtEl>
                                          <p:spTgt spid="90"/>
                                        </p:tgtEl>
                                      </p:cBhvr>
                                    </p:animEffect>
                                    <p:set>
                                      <p:cBhvr>
                                        <p:cTn id="14" dur="1" fill="hold">
                                          <p:stCondLst>
                                            <p:cond delay="499"/>
                                          </p:stCondLst>
                                        </p:cTn>
                                        <p:tgtEl>
                                          <p:spTgt spid="90"/>
                                        </p:tgtEl>
                                        <p:attrNameLst>
                                          <p:attrName>style.visibility</p:attrName>
                                        </p:attrNameLst>
                                      </p:cBhvr>
                                      <p:to>
                                        <p:strVal val="hidden"/>
                                      </p:to>
                                    </p:set>
                                  </p:childTnLst>
                                </p:cTn>
                              </p:par>
                              <p:par>
                                <p:cTn id="15" presetID="14" presetClass="exit" presetSubtype="10" fill="hold" nodeType="withEffect">
                                  <p:stCondLst>
                                    <p:cond delay="0"/>
                                  </p:stCondLst>
                                  <p:childTnLst>
                                    <p:animEffect transition="out" filter="randombar(horizontal)">
                                      <p:cBhvr>
                                        <p:cTn id="16" dur="500"/>
                                        <p:tgtEl>
                                          <p:spTgt spid="98"/>
                                        </p:tgtEl>
                                      </p:cBhvr>
                                    </p:animEffect>
                                    <p:set>
                                      <p:cBhvr>
                                        <p:cTn id="17" dur="1" fill="hold">
                                          <p:stCondLst>
                                            <p:cond delay="499"/>
                                          </p:stCondLst>
                                        </p:cTn>
                                        <p:tgtEl>
                                          <p:spTgt spid="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83"/>
                </p:tgtEl>
              </p:cMediaNode>
            </p:audio>
          </p:childTnLst>
        </p:cTn>
      </p:par>
    </p:tnLst>
    <p:bldLst>
      <p:bldP spid="89" grpId="0"/>
      <p:bldP spid="96"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DC2A35C0-084E-441B-90C1-D1B877293D07}"/>
              </a:ext>
            </a:extLst>
          </p:cNvPr>
          <p:cNvSpPr/>
          <p:nvPr/>
        </p:nvSpPr>
        <p:spPr>
          <a:xfrm>
            <a:off x="0" y="0"/>
            <a:ext cx="9144000" cy="133191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pic>
        <p:nvPicPr>
          <p:cNvPr id="62" name="A9133015.wav">
            <a:hlinkClick r:id="" action="ppaction://media"/>
            <a:extLst>
              <a:ext uri="{FF2B5EF4-FFF2-40B4-BE49-F238E27FC236}">
                <a16:creationId xmlns:a16="http://schemas.microsoft.com/office/drawing/2014/main" id="{8391FAA3-73D8-4056-80D9-BBAB44C98958}"/>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9441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 name="群組 65">
            <a:extLst>
              <a:ext uri="{FF2B5EF4-FFF2-40B4-BE49-F238E27FC236}">
                <a16:creationId xmlns:a16="http://schemas.microsoft.com/office/drawing/2014/main" id="{C9A176B4-9D85-40BD-A0BD-67179FD0AA95}"/>
              </a:ext>
            </a:extLst>
          </p:cNvPr>
          <p:cNvGrpSpPr/>
          <p:nvPr/>
        </p:nvGrpSpPr>
        <p:grpSpPr>
          <a:xfrm rot="21026013">
            <a:off x="6353034" y="317111"/>
            <a:ext cx="2751420" cy="706136"/>
            <a:chOff x="2430542" y="1448863"/>
            <a:chExt cx="2751420" cy="611984"/>
          </a:xfrm>
          <a:effectLst>
            <a:outerShdw blurRad="50800" dist="38100" dir="2700000" algn="tl" rotWithShape="0">
              <a:prstClr val="black">
                <a:alpha val="40000"/>
              </a:prstClr>
            </a:outerShdw>
          </a:effectLst>
        </p:grpSpPr>
        <p:sp>
          <p:nvSpPr>
            <p:cNvPr id="67" name="文字方塊 66">
              <a:extLst>
                <a:ext uri="{FF2B5EF4-FFF2-40B4-BE49-F238E27FC236}">
                  <a16:creationId xmlns:a16="http://schemas.microsoft.com/office/drawing/2014/main" id="{0077020B-6FCB-4747-9DC0-2175C1989413}"/>
                </a:ext>
              </a:extLst>
            </p:cNvPr>
            <p:cNvSpPr txBox="1"/>
            <p:nvPr/>
          </p:nvSpPr>
          <p:spPr>
            <a:xfrm>
              <a:off x="2555776" y="1538554"/>
              <a:ext cx="2626186" cy="431062"/>
            </a:xfrm>
            <a:prstGeom prst="rect">
              <a:avLst/>
            </a:prstGeom>
            <a:noFill/>
          </p:spPr>
          <p:txBody>
            <a:bodyPr lIns="0" tIns="0" rIns="0" bIns="0">
              <a:spAutoFit/>
            </a:bodyPr>
            <a:lstStyle/>
            <a:p>
              <a:pPr fontAlgn="auto">
                <a:lnSpc>
                  <a:spcPts val="4200"/>
                </a:lnSpc>
                <a:spcBef>
                  <a:spcPts val="0"/>
                </a:spcBef>
                <a:spcAft>
                  <a:spcPts val="0"/>
                </a:spcAft>
                <a:defRPr/>
              </a:pPr>
              <a:r>
                <a:rPr lang="en-US" sz="3200" b="1" dirty="0">
                  <a:solidFill>
                    <a:srgbClr val="003057"/>
                  </a:solidFill>
                  <a:latin typeface="+mn-lt"/>
                  <a:cs typeface="+mn-cs"/>
                </a:rPr>
                <a:t>CLEARED!</a:t>
              </a:r>
              <a:endParaRPr lang="en-GB" sz="3200" b="1" dirty="0">
                <a:solidFill>
                  <a:srgbClr val="003057"/>
                </a:solidFill>
                <a:latin typeface="+mn-lt"/>
                <a:cs typeface="+mn-cs"/>
              </a:endParaRPr>
            </a:p>
          </p:txBody>
        </p:sp>
        <p:sp>
          <p:nvSpPr>
            <p:cNvPr id="68" name="圓角矩形 67">
              <a:extLst>
                <a:ext uri="{FF2B5EF4-FFF2-40B4-BE49-F238E27FC236}">
                  <a16:creationId xmlns:a16="http://schemas.microsoft.com/office/drawing/2014/main" id="{23A0CD5D-1988-4446-B9AB-C017A1A6CB84}"/>
                </a:ext>
              </a:extLst>
            </p:cNvPr>
            <p:cNvSpPr/>
            <p:nvPr/>
          </p:nvSpPr>
          <p:spPr>
            <a:xfrm>
              <a:off x="2430542" y="1448863"/>
              <a:ext cx="2427227" cy="611984"/>
            </a:xfrm>
            <a:prstGeom prst="roundRect">
              <a:avLst/>
            </a:prstGeom>
            <a:noFill/>
            <a:ln w="57150">
              <a:solidFill>
                <a:srgbClr val="003E6C"/>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pic>
        <p:nvPicPr>
          <p:cNvPr id="188421" name="Picture 49" descr="C:\Users\utangv2\Desktop\Dynamic Classroom\stage4.jpg">
            <a:extLst>
              <a:ext uri="{FF2B5EF4-FFF2-40B4-BE49-F238E27FC236}">
                <a16:creationId xmlns:a16="http://schemas.microsoft.com/office/drawing/2014/main" id="{E30D2CD9-4D9C-42BA-B572-AFDE2B0689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6209"/>
          <a:stretch>
            <a:fillRect/>
          </a:stretch>
        </p:blipFill>
        <p:spPr bwMode="auto">
          <a:xfrm>
            <a:off x="2524125" y="87313"/>
            <a:ext cx="376237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動作按鈕: 自訂 68">
            <a:hlinkClick r:id="rId7" action="ppaction://hlinksldjump" highlightClick="1"/>
            <a:extLst>
              <a:ext uri="{FF2B5EF4-FFF2-40B4-BE49-F238E27FC236}">
                <a16:creationId xmlns:a16="http://schemas.microsoft.com/office/drawing/2014/main" id="{C878946E-0BB7-44EC-AF2D-91F52182FB6D}"/>
              </a:ext>
            </a:extLst>
          </p:cNvPr>
          <p:cNvSpPr/>
          <p:nvPr/>
        </p:nvSpPr>
        <p:spPr>
          <a:xfrm>
            <a:off x="6915150" y="5953125"/>
            <a:ext cx="2228850" cy="765175"/>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6" name="矩形 75">
            <a:extLst>
              <a:ext uri="{FF2B5EF4-FFF2-40B4-BE49-F238E27FC236}">
                <a16:creationId xmlns:a16="http://schemas.microsoft.com/office/drawing/2014/main" id="{08511404-F95F-46B9-AC07-7A16C557017F}"/>
              </a:ext>
            </a:extLst>
          </p:cNvPr>
          <p:cNvSpPr/>
          <p:nvPr/>
        </p:nvSpPr>
        <p:spPr>
          <a:xfrm>
            <a:off x="8401050" y="6432550"/>
            <a:ext cx="317500" cy="425450"/>
          </a:xfrm>
          <a:prstGeom prst="rect">
            <a:avLst/>
          </a:prstGeom>
          <a:solidFill>
            <a:schemeClr val="tx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88424" name="群組 1">
            <a:extLst>
              <a:ext uri="{FF2B5EF4-FFF2-40B4-BE49-F238E27FC236}">
                <a16:creationId xmlns:a16="http://schemas.microsoft.com/office/drawing/2014/main" id="{35E39634-82B4-4DF3-83FB-9C0987E76CEB}"/>
              </a:ext>
            </a:extLst>
          </p:cNvPr>
          <p:cNvGrpSpPr>
            <a:grpSpLocks/>
          </p:cNvGrpSpPr>
          <p:nvPr/>
        </p:nvGrpSpPr>
        <p:grpSpPr bwMode="auto">
          <a:xfrm>
            <a:off x="7375525" y="6216650"/>
            <a:ext cx="1476375" cy="468313"/>
            <a:chOff x="7375434" y="6216909"/>
            <a:chExt cx="1476000" cy="468000"/>
          </a:xfrm>
        </p:grpSpPr>
        <p:grpSp>
          <p:nvGrpSpPr>
            <p:cNvPr id="78" name="群組 77">
              <a:extLst>
                <a:ext uri="{FF2B5EF4-FFF2-40B4-BE49-F238E27FC236}">
                  <a16:creationId xmlns:a16="http://schemas.microsoft.com/office/drawing/2014/main" id="{29CA059B-32A6-45A0-A585-7297CEB192D7}"/>
                </a:ext>
              </a:extLst>
            </p:cNvPr>
            <p:cNvGrpSpPr/>
            <p:nvPr/>
          </p:nvGrpSpPr>
          <p:grpSpPr>
            <a:xfrm>
              <a:off x="7375434" y="6216909"/>
              <a:ext cx="1476000" cy="468000"/>
              <a:chOff x="10671174" y="4930775"/>
              <a:chExt cx="1685948" cy="593364"/>
            </a:xfrm>
            <a:effectLst>
              <a:outerShdw blurRad="50800" dist="38100" dir="2700000" algn="tl" rotWithShape="0">
                <a:prstClr val="black">
                  <a:alpha val="40000"/>
                </a:prstClr>
              </a:outerShdw>
            </a:effectLst>
          </p:grpSpPr>
          <p:sp>
            <p:nvSpPr>
              <p:cNvPr id="84" name="圓角矩形 83">
                <a:extLst>
                  <a:ext uri="{FF2B5EF4-FFF2-40B4-BE49-F238E27FC236}">
                    <a16:creationId xmlns:a16="http://schemas.microsoft.com/office/drawing/2014/main" id="{F29A25DB-0568-4536-9B6E-A02954383947}"/>
                  </a:ext>
                </a:extLst>
              </p:cNvPr>
              <p:cNvSpPr/>
              <p:nvPr/>
            </p:nvSpPr>
            <p:spPr>
              <a:xfrm>
                <a:off x="10671174" y="4930775"/>
                <a:ext cx="1685948" cy="593364"/>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85" name="向右箭號 84">
                <a:extLst>
                  <a:ext uri="{FF2B5EF4-FFF2-40B4-BE49-F238E27FC236}">
                    <a16:creationId xmlns:a16="http://schemas.microsoft.com/office/drawing/2014/main" id="{EEC0037E-3B51-4F77-AB9A-8C0148918656}"/>
                  </a:ext>
                </a:extLst>
              </p:cNvPr>
              <p:cNvSpPr/>
              <p:nvPr/>
            </p:nvSpPr>
            <p:spPr>
              <a:xfrm>
                <a:off x="11950630" y="5011570"/>
                <a:ext cx="302296" cy="422532"/>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88441" name="群組 64">
              <a:extLst>
                <a:ext uri="{FF2B5EF4-FFF2-40B4-BE49-F238E27FC236}">
                  <a16:creationId xmlns:a16="http://schemas.microsoft.com/office/drawing/2014/main" id="{2F0B67F9-8F03-432D-999C-15FA8ABE2125}"/>
                </a:ext>
              </a:extLst>
            </p:cNvPr>
            <p:cNvGrpSpPr>
              <a:grpSpLocks/>
            </p:cNvGrpSpPr>
            <p:nvPr/>
          </p:nvGrpSpPr>
          <p:grpSpPr bwMode="auto">
            <a:xfrm>
              <a:off x="7487921" y="6248400"/>
              <a:ext cx="970280" cy="400050"/>
              <a:chOff x="-4759325" y="976313"/>
              <a:chExt cx="4438650" cy="2039937"/>
            </a:xfrm>
          </p:grpSpPr>
          <p:pic>
            <p:nvPicPr>
              <p:cNvPr id="188442" name="Picture 6" descr="C:\Users\utangv2\Desktop\Dynamic Classroom\hi-res aw\E.jpg">
                <a:extLst>
                  <a:ext uri="{FF2B5EF4-FFF2-40B4-BE49-F238E27FC236}">
                    <a16:creationId xmlns:a16="http://schemas.microsoft.com/office/drawing/2014/main" id="{E0998837-8804-472A-A481-5157FF9302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6175" y="9763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43" name="Picture 15" descr="C:\Users\utangv2\Desktop\Dynamic Classroom\hi-res aw\N.jpg">
                <a:extLst>
                  <a:ext uri="{FF2B5EF4-FFF2-40B4-BE49-F238E27FC236}">
                    <a16:creationId xmlns:a16="http://schemas.microsoft.com/office/drawing/2014/main" id="{5B4ADCDA-F927-4EA4-804E-3DD8ED7546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9325" y="10858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44" name="Picture 21" descr="C:\Users\utangv2\Desktop\Dynamic Classroom\hi-res aw\T.jpg">
                <a:extLst>
                  <a:ext uri="{FF2B5EF4-FFF2-40B4-BE49-F238E27FC236}">
                    <a16:creationId xmlns:a16="http://schemas.microsoft.com/office/drawing/2014/main" id="{56218D94-119F-4530-A171-82C4034F46F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6225" y="10223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45" name="Picture 24" descr="C:\Users\utangv2\Desktop\Dynamic Classroom\hi-res aw\X.jpg">
                <a:extLst>
                  <a:ext uri="{FF2B5EF4-FFF2-40B4-BE49-F238E27FC236}">
                    <a16:creationId xmlns:a16="http://schemas.microsoft.com/office/drawing/2014/main" id="{AEA3AF84-FC0F-402D-9DCB-74CE4B2195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6837" y="9874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6" name="動作按鈕: 自訂 85">
            <a:hlinkClick r:id="rId12" action="ppaction://hlinksldjump" highlightClick="1"/>
            <a:extLst>
              <a:ext uri="{FF2B5EF4-FFF2-40B4-BE49-F238E27FC236}">
                <a16:creationId xmlns:a16="http://schemas.microsoft.com/office/drawing/2014/main" id="{A6246BF8-CAC5-4082-B037-85F4C12445DE}"/>
              </a:ext>
            </a:extLst>
          </p:cNvPr>
          <p:cNvSpPr/>
          <p:nvPr/>
        </p:nvSpPr>
        <p:spPr>
          <a:xfrm>
            <a:off x="7200900" y="6115050"/>
            <a:ext cx="1943100" cy="74295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41" name="群組 40">
            <a:extLst>
              <a:ext uri="{FF2B5EF4-FFF2-40B4-BE49-F238E27FC236}">
                <a16:creationId xmlns:a16="http://schemas.microsoft.com/office/drawing/2014/main" id="{1D23882E-9159-4E03-A4EC-A99D6209019B}"/>
              </a:ext>
            </a:extLst>
          </p:cNvPr>
          <p:cNvGrpSpPr/>
          <p:nvPr/>
        </p:nvGrpSpPr>
        <p:grpSpPr>
          <a:xfrm>
            <a:off x="683568" y="5006930"/>
            <a:ext cx="7848872" cy="1080000"/>
            <a:chOff x="683568" y="5245055"/>
            <a:chExt cx="7848872" cy="1080000"/>
          </a:xfrm>
          <a:effectLst>
            <a:outerShdw blurRad="50800" dist="38100" dir="2700000" algn="tl" rotWithShape="0">
              <a:prstClr val="black">
                <a:alpha val="40000"/>
              </a:prstClr>
            </a:outerShdw>
          </a:effectLst>
        </p:grpSpPr>
        <p:sp>
          <p:nvSpPr>
            <p:cNvPr id="42" name="矩形 41">
              <a:extLst>
                <a:ext uri="{FF2B5EF4-FFF2-40B4-BE49-F238E27FC236}">
                  <a16:creationId xmlns:a16="http://schemas.microsoft.com/office/drawing/2014/main" id="{8EE16EB9-4258-4DE4-B6FB-457B065EEF43}"/>
                </a:ext>
              </a:extLst>
            </p:cNvPr>
            <p:cNvSpPr/>
            <p:nvPr/>
          </p:nvSpPr>
          <p:spPr>
            <a:xfrm>
              <a:off x="683568" y="524505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44" name="流程圖: 程序 43">
              <a:extLst>
                <a:ext uri="{FF2B5EF4-FFF2-40B4-BE49-F238E27FC236}">
                  <a16:creationId xmlns:a16="http://schemas.microsoft.com/office/drawing/2014/main" id="{C7E44248-1682-4C54-AC24-513261C8F61C}"/>
                </a:ext>
              </a:extLst>
            </p:cNvPr>
            <p:cNvSpPr/>
            <p:nvPr/>
          </p:nvSpPr>
          <p:spPr>
            <a:xfrm>
              <a:off x="2699792" y="524505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45" name="文字方塊 44">
            <a:extLst>
              <a:ext uri="{FF2B5EF4-FFF2-40B4-BE49-F238E27FC236}">
                <a16:creationId xmlns:a16="http://schemas.microsoft.com/office/drawing/2014/main" id="{67AAFF8E-A7ED-4915-8F27-D648DA102011}"/>
              </a:ext>
            </a:extLst>
          </p:cNvPr>
          <p:cNvSpPr txBox="1">
            <a:spLocks noChangeArrowheads="1"/>
          </p:cNvSpPr>
          <p:nvPr/>
        </p:nvSpPr>
        <p:spPr bwMode="auto">
          <a:xfrm>
            <a:off x="2781300" y="5181600"/>
            <a:ext cx="543877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3200" b="1">
                <a:solidFill>
                  <a:srgbClr val="003057"/>
                </a:solidFill>
                <a:latin typeface="Arial Narrow" panose="020B0606020202030204" pitchFamily="34" charset="0"/>
                <a:cs typeface="Arial" panose="020B0604020202020204" pitchFamily="34" charset="0"/>
              </a:rPr>
              <a:t>You don’t understand yet.</a:t>
            </a:r>
          </a:p>
          <a:p>
            <a:pPr eaLnBrk="1" hangingPunct="1">
              <a:lnSpc>
                <a:spcPts val="3200"/>
              </a:lnSpc>
              <a:buFontTx/>
              <a:buNone/>
            </a:pPr>
            <a:r>
              <a:rPr lang="en-US" altLang="en-US" sz="3200">
                <a:solidFill>
                  <a:srgbClr val="003057"/>
                </a:solidFill>
                <a:latin typeface="Arial Narrow" panose="020B0606020202030204" pitchFamily="34" charset="0"/>
                <a:cs typeface="Arial" panose="020B0604020202020204" pitchFamily="34" charset="0"/>
              </a:rPr>
              <a:t>You need more help and practice.</a:t>
            </a:r>
            <a:endParaRPr lang="en-GB" altLang="en-US" sz="3200">
              <a:solidFill>
                <a:srgbClr val="003057"/>
              </a:solidFill>
              <a:latin typeface="Arial Narrow" panose="020B0606020202030204" pitchFamily="34" charset="0"/>
              <a:cs typeface="Arial" panose="020B0604020202020204" pitchFamily="34" charset="0"/>
            </a:endParaRPr>
          </a:p>
        </p:txBody>
      </p:sp>
      <p:grpSp>
        <p:nvGrpSpPr>
          <p:cNvPr id="46" name="群組 45">
            <a:extLst>
              <a:ext uri="{FF2B5EF4-FFF2-40B4-BE49-F238E27FC236}">
                <a16:creationId xmlns:a16="http://schemas.microsoft.com/office/drawing/2014/main" id="{F90F1EF6-732F-4919-A8BB-2D838521F842}"/>
              </a:ext>
            </a:extLst>
          </p:cNvPr>
          <p:cNvGrpSpPr>
            <a:grpSpLocks/>
          </p:cNvGrpSpPr>
          <p:nvPr/>
        </p:nvGrpSpPr>
        <p:grpSpPr bwMode="auto">
          <a:xfrm>
            <a:off x="534988" y="2665413"/>
            <a:ext cx="7997825" cy="1230312"/>
            <a:chOff x="535667" y="2902897"/>
            <a:chExt cx="7996773" cy="1231106"/>
          </a:xfrm>
        </p:grpSpPr>
        <p:grpSp>
          <p:nvGrpSpPr>
            <p:cNvPr id="47" name="群組 46">
              <a:extLst>
                <a:ext uri="{FF2B5EF4-FFF2-40B4-BE49-F238E27FC236}">
                  <a16:creationId xmlns:a16="http://schemas.microsoft.com/office/drawing/2014/main" id="{BF846585-E456-4828-9680-2FEBE7E5A0A7}"/>
                </a:ext>
              </a:extLst>
            </p:cNvPr>
            <p:cNvGrpSpPr/>
            <p:nvPr/>
          </p:nvGrpSpPr>
          <p:grpSpPr>
            <a:xfrm>
              <a:off x="683568" y="2967935"/>
              <a:ext cx="7848872" cy="1080000"/>
              <a:chOff x="683568" y="2967935"/>
              <a:chExt cx="7848872" cy="1080000"/>
            </a:xfrm>
            <a:effectLst>
              <a:outerShdw blurRad="50800" dist="38100" dir="2700000" algn="tl" rotWithShape="0">
                <a:prstClr val="black">
                  <a:alpha val="40000"/>
                </a:prstClr>
              </a:outerShdw>
            </a:effectLst>
          </p:grpSpPr>
          <p:sp>
            <p:nvSpPr>
              <p:cNvPr id="60" name="矩形 59">
                <a:extLst>
                  <a:ext uri="{FF2B5EF4-FFF2-40B4-BE49-F238E27FC236}">
                    <a16:creationId xmlns:a16="http://schemas.microsoft.com/office/drawing/2014/main" id="{B8898B35-85B9-4F61-BC7C-F8D10771E258}"/>
                  </a:ext>
                </a:extLst>
              </p:cNvPr>
              <p:cNvSpPr/>
              <p:nvPr/>
            </p:nvSpPr>
            <p:spPr>
              <a:xfrm>
                <a:off x="683568" y="296793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63" name="流程圖: 程序 62">
                <a:extLst>
                  <a:ext uri="{FF2B5EF4-FFF2-40B4-BE49-F238E27FC236}">
                    <a16:creationId xmlns:a16="http://schemas.microsoft.com/office/drawing/2014/main" id="{33A028C8-9961-48CC-B791-31361F57A2E6}"/>
                  </a:ext>
                </a:extLst>
              </p:cNvPr>
              <p:cNvSpPr/>
              <p:nvPr/>
            </p:nvSpPr>
            <p:spPr>
              <a:xfrm>
                <a:off x="2699792" y="296793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48" name="文字方塊 47">
              <a:extLst>
                <a:ext uri="{FF2B5EF4-FFF2-40B4-BE49-F238E27FC236}">
                  <a16:creationId xmlns:a16="http://schemas.microsoft.com/office/drawing/2014/main" id="{C8945F27-3CC9-4BE0-B325-2EF4F54D12D7}"/>
                </a:ext>
              </a:extLst>
            </p:cNvPr>
            <p:cNvSpPr txBox="1"/>
            <p:nvPr/>
          </p:nvSpPr>
          <p:spPr>
            <a:xfrm>
              <a:off x="1400740" y="2902897"/>
              <a:ext cx="1152373" cy="1231106"/>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rPr>
                <a:t>3</a:t>
              </a:r>
              <a:endParaRPr lang="en-GB"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sp>
          <p:nvSpPr>
            <p:cNvPr id="53" name="流程圖: 抽選 52">
              <a:extLst>
                <a:ext uri="{FF2B5EF4-FFF2-40B4-BE49-F238E27FC236}">
                  <a16:creationId xmlns:a16="http://schemas.microsoft.com/office/drawing/2014/main" id="{BCE4AE74-D2D0-4F2A-87C7-EE5A715728BF}"/>
                </a:ext>
              </a:extLst>
            </p:cNvPr>
            <p:cNvSpPr/>
            <p:nvPr/>
          </p:nvSpPr>
          <p:spPr>
            <a:xfrm rot="5400000">
              <a:off x="505348" y="3312873"/>
              <a:ext cx="41142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64" name="流程圖: 抽選 63">
            <a:extLst>
              <a:ext uri="{FF2B5EF4-FFF2-40B4-BE49-F238E27FC236}">
                <a16:creationId xmlns:a16="http://schemas.microsoft.com/office/drawing/2014/main" id="{BE3D55FE-7B94-4CF7-9B00-6EC61801F632}"/>
              </a:ext>
            </a:extLst>
          </p:cNvPr>
          <p:cNvSpPr/>
          <p:nvPr/>
        </p:nvSpPr>
        <p:spPr>
          <a:xfrm rot="5400000">
            <a:off x="504825" y="5354638"/>
            <a:ext cx="411163" cy="350837"/>
          </a:xfrm>
          <a:prstGeom prst="flowChartExtract">
            <a:avLst/>
          </a:prstGeom>
          <a:solidFill>
            <a:srgbClr val="FF0000"/>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nvGrpSpPr>
          <p:cNvPr id="65" name="群組 64">
            <a:extLst>
              <a:ext uri="{FF2B5EF4-FFF2-40B4-BE49-F238E27FC236}">
                <a16:creationId xmlns:a16="http://schemas.microsoft.com/office/drawing/2014/main" id="{FAEABAFD-0AFF-46AA-9F29-59BF55963898}"/>
              </a:ext>
            </a:extLst>
          </p:cNvPr>
          <p:cNvGrpSpPr>
            <a:grpSpLocks/>
          </p:cNvGrpSpPr>
          <p:nvPr/>
        </p:nvGrpSpPr>
        <p:grpSpPr bwMode="auto">
          <a:xfrm>
            <a:off x="534988" y="3805238"/>
            <a:ext cx="7997825" cy="1231900"/>
            <a:chOff x="534988" y="3804951"/>
            <a:chExt cx="7997825" cy="1231900"/>
          </a:xfrm>
        </p:grpSpPr>
        <p:grpSp>
          <p:nvGrpSpPr>
            <p:cNvPr id="188433" name="群組 47">
              <a:extLst>
                <a:ext uri="{FF2B5EF4-FFF2-40B4-BE49-F238E27FC236}">
                  <a16:creationId xmlns:a16="http://schemas.microsoft.com/office/drawing/2014/main" id="{F258D790-F078-4672-8329-93D7901C9503}"/>
                </a:ext>
              </a:extLst>
            </p:cNvPr>
            <p:cNvGrpSpPr>
              <a:grpSpLocks/>
            </p:cNvGrpSpPr>
            <p:nvPr/>
          </p:nvGrpSpPr>
          <p:grpSpPr bwMode="auto">
            <a:xfrm>
              <a:off x="534988" y="3860121"/>
              <a:ext cx="7997825" cy="1081521"/>
              <a:chOff x="535667" y="4098588"/>
              <a:chExt cx="7996773" cy="1080128"/>
            </a:xfrm>
          </p:grpSpPr>
          <p:grpSp>
            <p:nvGrpSpPr>
              <p:cNvPr id="80" name="群組 79">
                <a:extLst>
                  <a:ext uri="{FF2B5EF4-FFF2-40B4-BE49-F238E27FC236}">
                    <a16:creationId xmlns:a16="http://schemas.microsoft.com/office/drawing/2014/main" id="{4D9E1401-0BF0-4236-B43F-6EAAF6D601E9}"/>
                  </a:ext>
                </a:extLst>
              </p:cNvPr>
              <p:cNvGrpSpPr/>
              <p:nvPr/>
            </p:nvGrpSpPr>
            <p:grpSpPr bwMode="auto">
              <a:xfrm>
                <a:off x="683568" y="4098588"/>
                <a:ext cx="7848872" cy="1080128"/>
                <a:chOff x="683568" y="4107641"/>
                <a:chExt cx="7848872" cy="1080128"/>
              </a:xfrm>
              <a:effectLst>
                <a:outerShdw blurRad="50800" dist="38100" dir="2700000" algn="tl" rotWithShape="0">
                  <a:prstClr val="black">
                    <a:alpha val="40000"/>
                  </a:prstClr>
                </a:outerShdw>
              </a:effectLst>
            </p:grpSpPr>
            <p:sp>
              <p:nvSpPr>
                <p:cNvPr id="82" name="矩形 81">
                  <a:extLst>
                    <a:ext uri="{FF2B5EF4-FFF2-40B4-BE49-F238E27FC236}">
                      <a16:creationId xmlns:a16="http://schemas.microsoft.com/office/drawing/2014/main" id="{9A0339A0-6387-4290-9765-4BC1E4DF44F0}"/>
                    </a:ext>
                  </a:extLst>
                </p:cNvPr>
                <p:cNvSpPr/>
                <p:nvPr/>
              </p:nvSpPr>
              <p:spPr>
                <a:xfrm>
                  <a:off x="683568" y="4107641"/>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83" name="流程圖: 程序 82">
                  <a:extLst>
                    <a:ext uri="{FF2B5EF4-FFF2-40B4-BE49-F238E27FC236}">
                      <a16:creationId xmlns:a16="http://schemas.microsoft.com/office/drawing/2014/main" id="{99340698-49A9-4680-851C-B658B1AD8057}"/>
                    </a:ext>
                  </a:extLst>
                </p:cNvPr>
                <p:cNvSpPr/>
                <p:nvPr/>
              </p:nvSpPr>
              <p:spPr>
                <a:xfrm>
                  <a:off x="2699792" y="4107769"/>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81" name="流程圖: 抽選 80">
                <a:extLst>
                  <a:ext uri="{FF2B5EF4-FFF2-40B4-BE49-F238E27FC236}">
                    <a16:creationId xmlns:a16="http://schemas.microsoft.com/office/drawing/2014/main" id="{5E78374B-F6E9-463B-BC92-B94D34CFC758}"/>
                  </a:ext>
                </a:extLst>
              </p:cNvPr>
              <p:cNvSpPr/>
              <p:nvPr/>
            </p:nvSpPr>
            <p:spPr>
              <a:xfrm rot="5400000">
                <a:off x="504954" y="4415075"/>
                <a:ext cx="41221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79" name="文字方塊 78">
              <a:extLst>
                <a:ext uri="{FF2B5EF4-FFF2-40B4-BE49-F238E27FC236}">
                  <a16:creationId xmlns:a16="http://schemas.microsoft.com/office/drawing/2014/main" id="{148E63A4-DDE7-46E1-9B2D-9DB5640944DB}"/>
                </a:ext>
              </a:extLst>
            </p:cNvPr>
            <p:cNvSpPr txBox="1"/>
            <p:nvPr/>
          </p:nvSpPr>
          <p:spPr bwMode="auto">
            <a:xfrm>
              <a:off x="952500" y="3804951"/>
              <a:ext cx="1509713"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rPr>
                <a:t>1-2</a:t>
              </a:r>
              <a:endParaRPr lang="en-GB"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87" name="文字方塊 86">
            <a:extLst>
              <a:ext uri="{FF2B5EF4-FFF2-40B4-BE49-F238E27FC236}">
                <a16:creationId xmlns:a16="http://schemas.microsoft.com/office/drawing/2014/main" id="{8FB04232-28D6-43F3-9E40-E458AA209668}"/>
              </a:ext>
            </a:extLst>
          </p:cNvPr>
          <p:cNvSpPr txBox="1"/>
          <p:nvPr/>
        </p:nvSpPr>
        <p:spPr bwMode="auto">
          <a:xfrm>
            <a:off x="792163" y="4924425"/>
            <a:ext cx="1801812"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r>
              <a:rPr lang="en-US"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rPr>
              <a:t>0</a:t>
            </a:r>
            <a:endParaRPr lang="en-GB"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sp>
        <p:nvSpPr>
          <p:cNvPr id="188432" name="文字方塊 39">
            <a:extLst>
              <a:ext uri="{FF2B5EF4-FFF2-40B4-BE49-F238E27FC236}">
                <a16:creationId xmlns:a16="http://schemas.microsoft.com/office/drawing/2014/main" id="{AFC2C0B4-DD50-4EC0-A7FE-7FCA27914F9E}"/>
              </a:ext>
            </a:extLst>
          </p:cNvPr>
          <p:cNvSpPr txBox="1">
            <a:spLocks noChangeArrowheads="1"/>
          </p:cNvSpPr>
          <p:nvPr/>
        </p:nvSpPr>
        <p:spPr bwMode="auto">
          <a:xfrm>
            <a:off x="395288" y="1370013"/>
            <a:ext cx="849788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2800">
                <a:solidFill>
                  <a:srgbClr val="003057"/>
                </a:solidFill>
                <a:cs typeface="Arial" panose="020B0604020202020204" pitchFamily="34" charset="0"/>
              </a:rPr>
              <a:t>Do you know how to give advice using Type 2 </a:t>
            </a:r>
          </a:p>
          <a:p>
            <a:pPr eaLnBrk="1" hangingPunct="1">
              <a:lnSpc>
                <a:spcPts val="3200"/>
              </a:lnSpc>
              <a:buFontTx/>
              <a:buNone/>
            </a:pPr>
            <a:r>
              <a:rPr lang="en-US" altLang="en-US" sz="2800">
                <a:solidFill>
                  <a:srgbClr val="003057"/>
                </a:solidFill>
                <a:cs typeface="Arial" panose="020B0604020202020204" pitchFamily="34" charset="0"/>
              </a:rPr>
              <a:t>conditional sentences?</a:t>
            </a:r>
          </a:p>
          <a:p>
            <a:pPr eaLnBrk="1" hangingPunct="1">
              <a:lnSpc>
                <a:spcPts val="3200"/>
              </a:lnSpc>
              <a:spcBef>
                <a:spcPts val="600"/>
              </a:spcBef>
              <a:buFontTx/>
              <a:buNone/>
            </a:pPr>
            <a:r>
              <a:rPr lang="en-US" altLang="en-US" sz="2800">
                <a:solidFill>
                  <a:srgbClr val="003057"/>
                </a:solidFill>
                <a:cs typeface="Arial" panose="020B0604020202020204" pitchFamily="34" charset="0"/>
              </a:rPr>
              <a:t>How many questions did you answer correctly?</a:t>
            </a:r>
            <a:endParaRPr lang="en-GB" altLang="en-US" sz="2800">
              <a:solidFill>
                <a:srgbClr val="003057"/>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21" fill="hold"/>
                                        <p:tgtEl>
                                          <p:spTgt spid="62"/>
                                        </p:tgtEl>
                                      </p:cBhvr>
                                    </p:cmd>
                                  </p:childTnLst>
                                </p:cTn>
                              </p:par>
                              <p:par>
                                <p:cTn id="7" presetID="22" presetClass="entr" presetSubtype="8"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animEffect transition="in" filter="wipe(left)">
                                      <p:cBhvr>
                                        <p:cTn id="9" dur="500"/>
                                        <p:tgtEl>
                                          <p:spTgt spid="45"/>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childTnLst>
                                </p:cTn>
                              </p:par>
                              <p:par>
                                <p:cTn id="12" presetID="14" presetClass="exit" presetSubtype="10" fill="hold" nodeType="withEffect">
                                  <p:stCondLst>
                                    <p:cond delay="0"/>
                                  </p:stCondLst>
                                  <p:childTnLst>
                                    <p:animEffect transition="out" filter="randombar(horizontal)">
                                      <p:cBhvr>
                                        <p:cTn id="13" dur="500"/>
                                        <p:tgtEl>
                                          <p:spTgt spid="46"/>
                                        </p:tgtEl>
                                      </p:cBhvr>
                                    </p:animEffect>
                                    <p:set>
                                      <p:cBhvr>
                                        <p:cTn id="14" dur="1" fill="hold">
                                          <p:stCondLst>
                                            <p:cond delay="499"/>
                                          </p:stCondLst>
                                        </p:cTn>
                                        <p:tgtEl>
                                          <p:spTgt spid="46"/>
                                        </p:tgtEl>
                                        <p:attrNameLst>
                                          <p:attrName>style.visibility</p:attrName>
                                        </p:attrNameLst>
                                      </p:cBhvr>
                                      <p:to>
                                        <p:strVal val="hidden"/>
                                      </p:to>
                                    </p:set>
                                  </p:childTnLst>
                                </p:cTn>
                              </p:par>
                              <p:par>
                                <p:cTn id="15" presetID="14" presetClass="exit" presetSubtype="10" fill="hold" nodeType="withEffect">
                                  <p:stCondLst>
                                    <p:cond delay="0"/>
                                  </p:stCondLst>
                                  <p:childTnLst>
                                    <p:animEffect transition="out" filter="randombar(horizontal)">
                                      <p:cBhvr>
                                        <p:cTn id="16" dur="500"/>
                                        <p:tgtEl>
                                          <p:spTgt spid="65"/>
                                        </p:tgtEl>
                                      </p:cBhvr>
                                    </p:animEffect>
                                    <p:set>
                                      <p:cBhvr>
                                        <p:cTn id="17"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62"/>
                </p:tgtEl>
              </p:cMediaNode>
            </p:audio>
          </p:childTnLst>
        </p:cTn>
      </p:par>
    </p:tnLst>
    <p:bldLst>
      <p:bldP spid="45" grpId="0"/>
      <p:bldP spid="6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a:extLst>
              <a:ext uri="{FF2B5EF4-FFF2-40B4-BE49-F238E27FC236}">
                <a16:creationId xmlns:a16="http://schemas.microsoft.com/office/drawing/2014/main" id="{9F905E64-F599-4624-B95D-E9A3A0D0D030}"/>
              </a:ext>
            </a:extLst>
          </p:cNvPr>
          <p:cNvSpPr txBox="1">
            <a:spLocks noChangeArrowheads="1"/>
          </p:cNvSpPr>
          <p:nvPr/>
        </p:nvSpPr>
        <p:spPr bwMode="auto">
          <a:xfrm>
            <a:off x="1177925" y="1514475"/>
            <a:ext cx="709295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ts val="4200"/>
              </a:lnSpc>
              <a:buFontTx/>
              <a:buNone/>
            </a:pPr>
            <a:r>
              <a:rPr lang="en-US" altLang="en-US" sz="3200" b="1">
                <a:solidFill>
                  <a:srgbClr val="003057"/>
                </a:solidFill>
                <a:cs typeface="Arial" panose="020B0604020202020204" pitchFamily="34" charset="0"/>
              </a:rPr>
              <a:t>All stages cleared! </a:t>
            </a:r>
          </a:p>
          <a:p>
            <a:pPr algn="ctr" eaLnBrk="1" hangingPunct="1">
              <a:lnSpc>
                <a:spcPts val="4200"/>
              </a:lnSpc>
              <a:spcBef>
                <a:spcPts val="1200"/>
              </a:spcBef>
              <a:buFontTx/>
              <a:buNone/>
            </a:pPr>
            <a:r>
              <a:rPr lang="en-US" altLang="en-US" sz="3200">
                <a:solidFill>
                  <a:srgbClr val="003057"/>
                </a:solidFill>
                <a:cs typeface="Arial" panose="020B0604020202020204" pitchFamily="34" charset="0"/>
              </a:rPr>
              <a:t>What are your strengths and weaknesses in this language topic?</a:t>
            </a:r>
            <a:endParaRPr lang="en-GB" altLang="en-US" sz="3200">
              <a:solidFill>
                <a:srgbClr val="003057"/>
              </a:solidFill>
              <a:cs typeface="Arial" panose="020B0604020202020204" pitchFamily="34" charset="0"/>
            </a:endParaRPr>
          </a:p>
        </p:txBody>
      </p:sp>
      <p:grpSp>
        <p:nvGrpSpPr>
          <p:cNvPr id="10" name="群組 9">
            <a:extLst>
              <a:ext uri="{FF2B5EF4-FFF2-40B4-BE49-F238E27FC236}">
                <a16:creationId xmlns:a16="http://schemas.microsoft.com/office/drawing/2014/main" id="{CC575CAD-F58D-46D5-819F-D1915C2C34A5}"/>
              </a:ext>
            </a:extLst>
          </p:cNvPr>
          <p:cNvGrpSpPr>
            <a:grpSpLocks/>
          </p:cNvGrpSpPr>
          <p:nvPr/>
        </p:nvGrpSpPr>
        <p:grpSpPr bwMode="auto">
          <a:xfrm>
            <a:off x="2111375" y="3897313"/>
            <a:ext cx="5038725" cy="1273175"/>
            <a:chOff x="6683375" y="4270930"/>
            <a:chExt cx="8320915" cy="2098120"/>
          </a:xfrm>
        </p:grpSpPr>
        <p:pic>
          <p:nvPicPr>
            <p:cNvPr id="189445" name="Picture 5" descr="C:\Users\utangv2\Desktop\Dynamic Classroom\hi-res aw\D.jpg">
              <a:extLst>
                <a:ext uri="{FF2B5EF4-FFF2-40B4-BE49-F238E27FC236}">
                  <a16:creationId xmlns:a16="http://schemas.microsoft.com/office/drawing/2014/main" id="{514D43A2-E84A-45DE-8DD5-C1B6FBEA5B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08903" y="4270930"/>
              <a:ext cx="1195387" cy="193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6" name="Picture 6" descr="C:\Users\utangv2\Desktop\Dynamic Classroom\hi-res aw\E.jpg">
              <a:extLst>
                <a:ext uri="{FF2B5EF4-FFF2-40B4-BE49-F238E27FC236}">
                  <a16:creationId xmlns:a16="http://schemas.microsoft.com/office/drawing/2014/main" id="{04D90663-746E-4666-A08A-6FA3947241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2055" y="429847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7" name="Picture 9" descr="C:\Users\utangv2\Desktop\Dynamic Classroom\hi-res aw\H.jpg">
              <a:extLst>
                <a:ext uri="{FF2B5EF4-FFF2-40B4-BE49-F238E27FC236}">
                  <a16:creationId xmlns:a16="http://schemas.microsoft.com/office/drawing/2014/main" id="{7A1D164B-E832-4568-962E-1D4215C2D5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4722" y="432538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8" name="Picture 21" descr="C:\Users\utangv2\Desktop\Dynamic Classroom\hi-res aw\T.jpg">
              <a:extLst>
                <a:ext uri="{FF2B5EF4-FFF2-40B4-BE49-F238E27FC236}">
                  <a16:creationId xmlns:a16="http://schemas.microsoft.com/office/drawing/2014/main" id="{D5100EE2-6029-4110-92F5-84E9416F00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3375" y="43751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9" name="Picture 6" descr="C:\Users\utangv2\Desktop\Dynamic Classroom\hi-res aw\E.jpg">
              <a:extLst>
                <a:ext uri="{FF2B5EF4-FFF2-40B4-BE49-F238E27FC236}">
                  <a16:creationId xmlns:a16="http://schemas.microsoft.com/office/drawing/2014/main" id="{627676C2-8A40-4172-9BD9-5A8BC257E1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52984" y="4291845"/>
              <a:ext cx="1200150" cy="193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0" name="Picture 15" descr="C:\Users\utangv2\Desktop\Dynamic Classroom\hi-res aw\N.jpg">
              <a:extLst>
                <a:ext uri="{FF2B5EF4-FFF2-40B4-BE49-F238E27FC236}">
                  <a16:creationId xmlns:a16="http://schemas.microsoft.com/office/drawing/2014/main" id="{B8E9A6BA-EFB5-4B8C-8059-ACEB71AD00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70407" y="4333675"/>
              <a:ext cx="1212849"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stag3046.wav">
            <a:hlinkClick r:id="" action="ppaction://media"/>
            <a:extLst>
              <a:ext uri="{FF2B5EF4-FFF2-40B4-BE49-F238E27FC236}">
                <a16:creationId xmlns:a16="http://schemas.microsoft.com/office/drawing/2014/main" id="{0778F44A-3627-4509-97FF-A15DE0A252A8}"/>
              </a:ext>
            </a:extLst>
          </p:cNvPr>
          <p:cNvPicPr>
            <a:picLocks noChangeAspect="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10020300" y="1955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17" fill="hold"/>
                                        <p:tgtEl>
                                          <p:spTgt spid="18"/>
                                        </p:tgtEl>
                                      </p:cBhvr>
                                    </p:cmd>
                                  </p:childTnLst>
                                </p:cTn>
                              </p:par>
                              <p:par>
                                <p:cTn id="7" presetID="3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1000" fill="hold"/>
                                        <p:tgtEl>
                                          <p:spTgt spid="9"/>
                                        </p:tgtEl>
                                        <p:attrNameLst>
                                          <p:attrName>ppt_w</p:attrName>
                                        </p:attrNameLst>
                                      </p:cBhvr>
                                      <p:tavLst>
                                        <p:tav tm="0">
                                          <p:val>
                                            <p:fltVal val="0"/>
                                          </p:val>
                                        </p:tav>
                                        <p:tav tm="100000">
                                          <p:val>
                                            <p:strVal val="#ppt_w"/>
                                          </p:val>
                                        </p:tav>
                                      </p:tavLst>
                                    </p:anim>
                                    <p:anim calcmode="lin" valueType="num">
                                      <p:cBhvr>
                                        <p:cTn id="10" dur="1000" fill="hold"/>
                                        <p:tgtEl>
                                          <p:spTgt spid="9"/>
                                        </p:tgtEl>
                                        <p:attrNameLst>
                                          <p:attrName>ppt_h</p:attrName>
                                        </p:attrNameLst>
                                      </p:cBhvr>
                                      <p:tavLst>
                                        <p:tav tm="0">
                                          <p:val>
                                            <p:fltVal val="0"/>
                                          </p:val>
                                        </p:tav>
                                        <p:tav tm="100000">
                                          <p:val>
                                            <p:strVal val="#ppt_h"/>
                                          </p:val>
                                        </p:tav>
                                      </p:tavLst>
                                    </p:anim>
                                    <p:anim calcmode="lin" valueType="num">
                                      <p:cBhvr>
                                        <p:cTn id="11" dur="1000" fill="hold"/>
                                        <p:tgtEl>
                                          <p:spTgt spid="9"/>
                                        </p:tgtEl>
                                        <p:attrNameLst>
                                          <p:attrName>style.rotation</p:attrName>
                                        </p:attrNameLst>
                                      </p:cBhvr>
                                      <p:tavLst>
                                        <p:tav tm="0">
                                          <p:val>
                                            <p:fltVal val="90"/>
                                          </p:val>
                                        </p:tav>
                                        <p:tav tm="100000">
                                          <p:val>
                                            <p:fltVal val="0"/>
                                          </p:val>
                                        </p:tav>
                                      </p:tavLst>
                                    </p:anim>
                                    <p:animEffect transition="in" filter="fade">
                                      <p:cBhvr>
                                        <p:cTn id="12" dur="1000"/>
                                        <p:tgtEl>
                                          <p:spTgt spid="9"/>
                                        </p:tgtEl>
                                      </p:cBhvr>
                                    </p:animEffect>
                                  </p:childTnLst>
                                </p:cTn>
                              </p:par>
                              <p:par>
                                <p:cTn id="13" presetID="14" presetClass="entr" presetSubtype="10" fill="hold" nodeType="withEffect">
                                  <p:stCondLst>
                                    <p:cond delay="60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8"/>
                </p:tgtEl>
              </p:cMediaNode>
            </p:audio>
          </p:childTnLst>
        </p:cTn>
      </p:par>
    </p:tnLst>
    <p:bldLst>
      <p:bldP spid="9"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12E0DA8C-DFFF-49E3-8F02-537CBF0893A8}"/>
              </a:ext>
            </a:extLst>
          </p:cNvPr>
          <p:cNvSpPr/>
          <p:nvPr/>
        </p:nvSpPr>
        <p:spPr>
          <a:xfrm>
            <a:off x="0" y="0"/>
            <a:ext cx="9144000" cy="809625"/>
          </a:xfrm>
          <a:prstGeom prst="rect">
            <a:avLst/>
          </a:prstGeom>
          <a:solidFill>
            <a:srgbClr val="E7F127"/>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rgbClr val="000000"/>
              </a:solidFill>
              <a:latin typeface="Comic Sans MS" panose="030F0702030302020204" pitchFamily="66" charset="0"/>
            </a:endParaRPr>
          </a:p>
        </p:txBody>
      </p:sp>
      <p:pic>
        <p:nvPicPr>
          <p:cNvPr id="39" name="ACFF3046.wav">
            <a:hlinkClick r:id="" action="ppaction://media"/>
            <a:extLst>
              <a:ext uri="{FF2B5EF4-FFF2-40B4-BE49-F238E27FC236}">
                <a16:creationId xmlns:a16="http://schemas.microsoft.com/office/drawing/2014/main" id="{4BA05D83-EE70-437E-9BA7-1415321A211A}"/>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931400" y="1600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8" name="標題 1">
            <a:extLst>
              <a:ext uri="{FF2B5EF4-FFF2-40B4-BE49-F238E27FC236}">
                <a16:creationId xmlns:a16="http://schemas.microsoft.com/office/drawing/2014/main" id="{AE88EF4E-E573-4D16-B961-7DD8C4614348}"/>
              </a:ext>
            </a:extLst>
          </p:cNvPr>
          <p:cNvSpPr>
            <a:spLocks noGrp="1"/>
          </p:cNvSpPr>
          <p:nvPr>
            <p:ph type="title"/>
          </p:nvPr>
        </p:nvSpPr>
        <p:spPr>
          <a:xfrm>
            <a:off x="522288" y="215900"/>
            <a:ext cx="6294437" cy="774700"/>
          </a:xfrm>
        </p:spPr>
        <p:txBody>
          <a:bodyPr/>
          <a:lstStyle/>
          <a:p>
            <a:r>
              <a:rPr lang="en-US" altLang="zh-HK" sz="3200">
                <a:solidFill>
                  <a:srgbClr val="003E6C"/>
                </a:solidFill>
                <a:latin typeface="Arial" panose="020B0604020202020204" pitchFamily="34" charset="0"/>
                <a:ea typeface="新細明體" panose="02020500000000000000" pitchFamily="18" charset="-120"/>
              </a:rPr>
              <a:t>Notes to teachers:</a:t>
            </a:r>
            <a:endParaRPr lang="zh-HK" altLang="en-US" sz="3200">
              <a:solidFill>
                <a:srgbClr val="003E6C"/>
              </a:solidFill>
              <a:latin typeface="Arial" panose="020B0604020202020204" pitchFamily="34" charset="0"/>
              <a:ea typeface="新細明體" panose="02020500000000000000" pitchFamily="18" charset="-120"/>
            </a:endParaRPr>
          </a:p>
        </p:txBody>
      </p:sp>
      <p:sp>
        <p:nvSpPr>
          <p:cNvPr id="190469" name="文字版面配置區 2">
            <a:extLst>
              <a:ext uri="{FF2B5EF4-FFF2-40B4-BE49-F238E27FC236}">
                <a16:creationId xmlns:a16="http://schemas.microsoft.com/office/drawing/2014/main" id="{03B983D3-A0B5-4E3A-B0BE-D4C6FF6A20A2}"/>
              </a:ext>
            </a:extLst>
          </p:cNvPr>
          <p:cNvSpPr>
            <a:spLocks noGrp="1"/>
          </p:cNvSpPr>
          <p:nvPr>
            <p:ph type="body" sz="quarter" idx="10"/>
          </p:nvPr>
        </p:nvSpPr>
        <p:spPr>
          <a:xfrm>
            <a:off x="509588" y="830263"/>
            <a:ext cx="7953375" cy="1060450"/>
          </a:xfrm>
        </p:spPr>
        <p:txBody>
          <a:bodyPr/>
          <a:lstStyle/>
          <a:p>
            <a:pPr>
              <a:lnSpc>
                <a:spcPct val="150000"/>
              </a:lnSpc>
            </a:pPr>
            <a:r>
              <a:rPr lang="en-US" altLang="zh-HK" sz="2000" b="1" dirty="0"/>
              <a:t>3A Unit 1 Diagnostic Grammar Assessment</a:t>
            </a:r>
          </a:p>
          <a:p>
            <a:pPr>
              <a:lnSpc>
                <a:spcPct val="150000"/>
              </a:lnSpc>
            </a:pPr>
            <a:r>
              <a:rPr lang="en-US" altLang="zh-HK" sz="2000"/>
              <a:t>This activity </a:t>
            </a:r>
            <a:r>
              <a:rPr lang="en-US" altLang="zh-HK" sz="2000" dirty="0"/>
              <a:t>tests your students’ understanding of: </a:t>
            </a:r>
          </a:p>
          <a:p>
            <a:pPr>
              <a:lnSpc>
                <a:spcPct val="150000"/>
              </a:lnSpc>
            </a:pPr>
            <a:endParaRPr lang="zh-HK" altLang="en-US" sz="2000" dirty="0"/>
          </a:p>
        </p:txBody>
      </p:sp>
      <p:grpSp>
        <p:nvGrpSpPr>
          <p:cNvPr id="6" name="群組 5">
            <a:extLst>
              <a:ext uri="{FF2B5EF4-FFF2-40B4-BE49-F238E27FC236}">
                <a16:creationId xmlns:a16="http://schemas.microsoft.com/office/drawing/2014/main" id="{17122C1A-FD33-41CF-9AD6-B85BFAC5A8CE}"/>
              </a:ext>
            </a:extLst>
          </p:cNvPr>
          <p:cNvGrpSpPr/>
          <p:nvPr/>
        </p:nvGrpSpPr>
        <p:grpSpPr>
          <a:xfrm>
            <a:off x="3790950" y="6165542"/>
            <a:ext cx="5133976" cy="489565"/>
            <a:chOff x="3409950" y="6213167"/>
            <a:chExt cx="5133976" cy="489565"/>
          </a:xfrm>
          <a:effectLst>
            <a:outerShdw blurRad="50800" dist="38100" dir="2700000" algn="tl" rotWithShape="0">
              <a:prstClr val="black">
                <a:alpha val="40000"/>
              </a:prstClr>
            </a:outerShdw>
          </a:effectLst>
        </p:grpSpPr>
        <p:sp>
          <p:nvSpPr>
            <p:cNvPr id="3" name="圓角矩形 2">
              <a:extLst>
                <a:ext uri="{FF2B5EF4-FFF2-40B4-BE49-F238E27FC236}">
                  <a16:creationId xmlns:a16="http://schemas.microsoft.com/office/drawing/2014/main" id="{AC492298-E617-4C70-9C63-51727FAFDD3C}"/>
                </a:ext>
              </a:extLst>
            </p:cNvPr>
            <p:cNvSpPr/>
            <p:nvPr/>
          </p:nvSpPr>
          <p:spPr>
            <a:xfrm>
              <a:off x="3409950" y="6213167"/>
              <a:ext cx="5133976" cy="489565"/>
            </a:xfrm>
            <a:prstGeom prst="roundRect">
              <a:avLst>
                <a:gd name="adj" fmla="val 12005"/>
              </a:avLst>
            </a:prstGeom>
            <a:solidFill>
              <a:srgbClr val="0070C0"/>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nSpc>
                  <a:spcPts val="3200"/>
                </a:lnSpc>
                <a:defRPr/>
              </a:pPr>
              <a:r>
                <a:rPr lang="en-US" altLang="zh-HK" sz="2000" b="1" dirty="0">
                  <a:solidFill>
                    <a:srgbClr val="FFFFFF"/>
                  </a:solidFill>
                  <a:ea typeface="新細明體" pitchFamily="18" charset="-120"/>
                  <a:cs typeface="Arial" pitchFamily="34" charset="0"/>
                </a:rPr>
                <a:t>Recommendations based on scores</a:t>
              </a:r>
              <a:endParaRPr lang="zh-HK" altLang="en-US" sz="2000" b="1" dirty="0">
                <a:solidFill>
                  <a:srgbClr val="FFFFFF"/>
                </a:solidFill>
                <a:ea typeface="新細明體" pitchFamily="18" charset="-120"/>
                <a:cs typeface="Arial" pitchFamily="34" charset="0"/>
              </a:endParaRPr>
            </a:p>
          </p:txBody>
        </p:sp>
        <p:sp>
          <p:nvSpPr>
            <p:cNvPr id="5" name="等腰三角形 4">
              <a:extLst>
                <a:ext uri="{FF2B5EF4-FFF2-40B4-BE49-F238E27FC236}">
                  <a16:creationId xmlns:a16="http://schemas.microsoft.com/office/drawing/2014/main" id="{D584B416-F420-404F-B278-C8419302F00F}"/>
                </a:ext>
              </a:extLst>
            </p:cNvPr>
            <p:cNvSpPr/>
            <p:nvPr/>
          </p:nvSpPr>
          <p:spPr>
            <a:xfrm rot="5400000">
              <a:off x="8039099" y="6286500"/>
              <a:ext cx="314325" cy="333375"/>
            </a:xfrm>
            <a:prstGeom prst="triangle">
              <a:avLst/>
            </a:prstGeom>
            <a:solidFill>
              <a:schemeClr val="bg1"/>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rgbClr val="000000"/>
                </a:solidFill>
                <a:latin typeface="Comic Sans MS" panose="030F0702030302020204" pitchFamily="66" charset="0"/>
              </a:endParaRPr>
            </a:p>
          </p:txBody>
        </p:sp>
      </p:grpSp>
      <p:sp>
        <p:nvSpPr>
          <p:cNvPr id="8" name="動作按鈕: 自訂 7">
            <a:hlinkClick r:id="" action="ppaction://hlinkshowjump?jump=nextslide" highlightClick="1"/>
            <a:extLst>
              <a:ext uri="{FF2B5EF4-FFF2-40B4-BE49-F238E27FC236}">
                <a16:creationId xmlns:a16="http://schemas.microsoft.com/office/drawing/2014/main" id="{B34F17F6-9BE8-425F-81F8-C889A7EA7C98}"/>
              </a:ext>
            </a:extLst>
          </p:cNvPr>
          <p:cNvSpPr/>
          <p:nvPr/>
        </p:nvSpPr>
        <p:spPr>
          <a:xfrm>
            <a:off x="3657600" y="6086475"/>
            <a:ext cx="5353050" cy="657225"/>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rgbClr val="000000"/>
              </a:solidFill>
              <a:latin typeface="Comic Sans MS" panose="030F0702030302020204" pitchFamily="66" charset="0"/>
            </a:endParaRPr>
          </a:p>
        </p:txBody>
      </p:sp>
      <p:sp>
        <p:nvSpPr>
          <p:cNvPr id="13" name="矩形 12">
            <a:extLst>
              <a:ext uri="{FF2B5EF4-FFF2-40B4-BE49-F238E27FC236}">
                <a16:creationId xmlns:a16="http://schemas.microsoft.com/office/drawing/2014/main" id="{EFBC91F8-3EF6-4C0A-8C50-A45994D7EE72}"/>
              </a:ext>
            </a:extLst>
          </p:cNvPr>
          <p:cNvSpPr/>
          <p:nvPr/>
        </p:nvSpPr>
        <p:spPr>
          <a:xfrm>
            <a:off x="469900" y="6350000"/>
            <a:ext cx="1117600" cy="317500"/>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rgbClr val="000000"/>
              </a:solidFill>
              <a:latin typeface="Comic Sans MS" panose="030F0702030302020204" pitchFamily="66" charset="0"/>
            </a:endParaRPr>
          </a:p>
        </p:txBody>
      </p:sp>
      <p:graphicFrame>
        <p:nvGraphicFramePr>
          <p:cNvPr id="12" name="表格 11">
            <a:extLst>
              <a:ext uri="{FF2B5EF4-FFF2-40B4-BE49-F238E27FC236}">
                <a16:creationId xmlns:a16="http://schemas.microsoft.com/office/drawing/2014/main" id="{66D1FC5D-60BD-4FF5-BB29-3C8F440FD07D}"/>
              </a:ext>
            </a:extLst>
          </p:cNvPr>
          <p:cNvGraphicFramePr>
            <a:graphicFrameLocks noGrp="1"/>
          </p:cNvGraphicFramePr>
          <p:nvPr/>
        </p:nvGraphicFramePr>
        <p:xfrm>
          <a:off x="479425" y="1890713"/>
          <a:ext cx="8170863" cy="3657600"/>
        </p:xfrm>
        <a:graphic>
          <a:graphicData uri="http://schemas.openxmlformats.org/drawingml/2006/table">
            <a:tbl>
              <a:tblPr/>
              <a:tblGrid>
                <a:gridCol w="1225550">
                  <a:extLst>
                    <a:ext uri="{9D8B030D-6E8A-4147-A177-3AD203B41FA5}">
                      <a16:colId xmlns:a16="http://schemas.microsoft.com/office/drawing/2014/main" val="1167778350"/>
                    </a:ext>
                  </a:extLst>
                </a:gridCol>
                <a:gridCol w="6945313">
                  <a:extLst>
                    <a:ext uri="{9D8B030D-6E8A-4147-A177-3AD203B41FA5}">
                      <a16:colId xmlns:a16="http://schemas.microsoft.com/office/drawing/2014/main" val="2301163320"/>
                    </a:ext>
                  </a:extLst>
                </a:gridCol>
              </a:tblGrid>
              <a:tr h="914400">
                <a:tc>
                  <a:txBody>
                    <a:bodyPr/>
                    <a:lstStyle>
                      <a:lvl1pPr eaLnBrk="0" hangingPunct="0">
                        <a:lnSpc>
                          <a:spcPts val="1900"/>
                        </a:lnSpc>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0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1" i="0" u="none" strike="noStrike" cap="none" normalizeH="0" baseline="0">
                          <a:ln>
                            <a:noFill/>
                          </a:ln>
                          <a:solidFill>
                            <a:srgbClr val="FFFFFF"/>
                          </a:solidFill>
                          <a:effectLst/>
                          <a:latin typeface="Arial" panose="020B0604020202020204" pitchFamily="34" charset="0"/>
                          <a:ea typeface="新細明體" panose="02020500000000000000" pitchFamily="18" charset="-120"/>
                          <a:cs typeface="Arial" panose="020B0604020202020204" pitchFamily="34" charset="0"/>
                        </a:rPr>
                        <a:t>Stage 1</a:t>
                      </a:r>
                      <a:endParaRPr kumimoji="0" lang="zh-HK" altLang="en-US" sz="1800" b="1" i="0" u="none" strike="noStrike" cap="none" normalizeH="0" baseline="0">
                        <a:ln>
                          <a:noFill/>
                        </a:ln>
                        <a:solidFill>
                          <a:srgbClr val="FFFFFF"/>
                        </a:solidFill>
                        <a:effectLst/>
                        <a:latin typeface="Arial" panose="020B0604020202020204" pitchFamily="34" charset="0"/>
                        <a:ea typeface="新細明體" panose="02020500000000000000" pitchFamily="18" charset="-12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5F7A"/>
                    </a:solidFill>
                  </a:tcPr>
                </a:tc>
                <a:tc>
                  <a:txBody>
                    <a:bodyPr/>
                    <a:lstStyle>
                      <a:lvl1pPr eaLnBrk="0" hangingPunct="0">
                        <a:lnSpc>
                          <a:spcPts val="1900"/>
                        </a:lnSpc>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0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the structure of Type 2 conditional sentences</a:t>
                      </a:r>
                      <a:endParaRPr kumimoji="0" lang="zh-HK" altLang="en-US" sz="1800" b="0" i="1"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5ECFF"/>
                    </a:solidFill>
                  </a:tcPr>
                </a:tc>
                <a:extLst>
                  <a:ext uri="{0D108BD9-81ED-4DB2-BD59-A6C34878D82A}">
                    <a16:rowId xmlns:a16="http://schemas.microsoft.com/office/drawing/2014/main" val="3332984430"/>
                  </a:ext>
                </a:extLst>
              </a:tr>
              <a:tr h="914400">
                <a:tc>
                  <a:txBody>
                    <a:bodyPr/>
                    <a:lstStyle>
                      <a:lvl1pPr eaLnBrk="0" hangingPunct="0">
                        <a:lnSpc>
                          <a:spcPts val="1900"/>
                        </a:lnSpc>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0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1" i="0" u="none" strike="noStrike" cap="none" normalizeH="0" baseline="0">
                          <a:ln>
                            <a:noFill/>
                          </a:ln>
                          <a:solidFill>
                            <a:srgbClr val="FFFFFF"/>
                          </a:solidFill>
                          <a:effectLst/>
                          <a:latin typeface="Arial" panose="020B0604020202020204" pitchFamily="34" charset="0"/>
                          <a:ea typeface="新細明體" panose="02020500000000000000" pitchFamily="18" charset="-120"/>
                          <a:cs typeface="Arial" panose="020B0604020202020204" pitchFamily="34" charset="0"/>
                        </a:rPr>
                        <a:t>Stage 2</a:t>
                      </a:r>
                      <a:endParaRPr kumimoji="0" lang="zh-HK" altLang="en-US" sz="1800" b="1" i="0" u="none" strike="noStrike" cap="none" normalizeH="0" baseline="0">
                        <a:ln>
                          <a:noFill/>
                        </a:ln>
                        <a:solidFill>
                          <a:srgbClr val="FFFFFF"/>
                        </a:solidFill>
                        <a:effectLst/>
                        <a:latin typeface="Arial" panose="020B0604020202020204" pitchFamily="34" charset="0"/>
                        <a:ea typeface="新細明體" panose="02020500000000000000" pitchFamily="18" charset="-12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5F7A"/>
                    </a:solidFill>
                  </a:tcPr>
                </a:tc>
                <a:tc>
                  <a:txBody>
                    <a:bodyPr/>
                    <a:lstStyle>
                      <a:lvl1pPr eaLnBrk="0" hangingPunct="0">
                        <a:lnSpc>
                          <a:spcPts val="1900"/>
                        </a:lnSpc>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0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how to form the </a:t>
                      </a:r>
                      <a:r>
                        <a:rPr kumimoji="0" lang="en-US" altLang="zh-HK" sz="1800" b="0" i="1"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if</a:t>
                      </a:r>
                      <a:r>
                        <a:rPr kumimoji="0" lang="en-US" altLang="zh-HK" sz="18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-clause using the simple past</a:t>
                      </a:r>
                      <a:endParaRPr kumimoji="0" lang="zh-HK" altLang="en-US" sz="1800" b="0" i="1"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5ECFF"/>
                    </a:solidFill>
                  </a:tcPr>
                </a:tc>
                <a:extLst>
                  <a:ext uri="{0D108BD9-81ED-4DB2-BD59-A6C34878D82A}">
                    <a16:rowId xmlns:a16="http://schemas.microsoft.com/office/drawing/2014/main" val="408808198"/>
                  </a:ext>
                </a:extLst>
              </a:tr>
              <a:tr h="914400">
                <a:tc>
                  <a:txBody>
                    <a:bodyPr/>
                    <a:lstStyle>
                      <a:lvl1pPr eaLnBrk="0" hangingPunct="0">
                        <a:lnSpc>
                          <a:spcPts val="1900"/>
                        </a:lnSpc>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0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1" i="0" u="none" strike="noStrike" cap="none" normalizeH="0" baseline="0">
                          <a:ln>
                            <a:noFill/>
                          </a:ln>
                          <a:solidFill>
                            <a:srgbClr val="FFFFFF"/>
                          </a:solidFill>
                          <a:effectLst/>
                          <a:latin typeface="Arial" panose="020B0604020202020204" pitchFamily="34" charset="0"/>
                          <a:ea typeface="新細明體" panose="02020500000000000000" pitchFamily="18" charset="-120"/>
                          <a:cs typeface="Arial" panose="020B0604020202020204" pitchFamily="34" charset="0"/>
                        </a:rPr>
                        <a:t>Stage 3</a:t>
                      </a:r>
                      <a:endParaRPr kumimoji="0" lang="zh-HK" altLang="en-US" sz="1800" b="1" i="0" u="none" strike="noStrike" cap="none" normalizeH="0" baseline="0">
                        <a:ln>
                          <a:noFill/>
                        </a:ln>
                        <a:solidFill>
                          <a:srgbClr val="FFFFFF"/>
                        </a:solidFill>
                        <a:effectLst/>
                        <a:latin typeface="Arial" panose="020B0604020202020204" pitchFamily="34" charset="0"/>
                        <a:ea typeface="新細明體" panose="02020500000000000000" pitchFamily="18" charset="-12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5F7A"/>
                    </a:solidFill>
                  </a:tcPr>
                </a:tc>
                <a:tc>
                  <a:txBody>
                    <a:bodyPr/>
                    <a:lstStyle>
                      <a:lvl1pPr eaLnBrk="0" hangingPunct="0">
                        <a:lnSpc>
                          <a:spcPts val="1900"/>
                        </a:lnSpc>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0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how to form the main clause using </a:t>
                      </a:r>
                      <a:r>
                        <a:rPr kumimoji="0" lang="en-US" altLang="zh-HK" sz="1800" b="0" i="1"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would</a:t>
                      </a:r>
                      <a:r>
                        <a:rPr kumimoji="0" lang="en-US" altLang="zh-HK" sz="18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 + the bare infinitive</a:t>
                      </a:r>
                      <a:endParaRPr kumimoji="0" lang="zh-HK" altLang="en-US" sz="18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5ECFF"/>
                    </a:solidFill>
                  </a:tcPr>
                </a:tc>
                <a:extLst>
                  <a:ext uri="{0D108BD9-81ED-4DB2-BD59-A6C34878D82A}">
                    <a16:rowId xmlns:a16="http://schemas.microsoft.com/office/drawing/2014/main" val="2962579397"/>
                  </a:ext>
                </a:extLst>
              </a:tr>
              <a:tr h="914400">
                <a:tc>
                  <a:txBody>
                    <a:bodyPr/>
                    <a:lstStyle>
                      <a:lvl1pPr eaLnBrk="0" hangingPunct="0">
                        <a:lnSpc>
                          <a:spcPts val="1900"/>
                        </a:lnSpc>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0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1" i="0" u="none" strike="noStrike" cap="none" normalizeH="0" baseline="0">
                          <a:ln>
                            <a:noFill/>
                          </a:ln>
                          <a:solidFill>
                            <a:srgbClr val="FFFFFF"/>
                          </a:solidFill>
                          <a:effectLst/>
                          <a:latin typeface="Arial" panose="020B0604020202020204" pitchFamily="34" charset="0"/>
                          <a:ea typeface="新細明體" panose="02020500000000000000" pitchFamily="18" charset="-120"/>
                          <a:cs typeface="Arial" panose="020B0604020202020204" pitchFamily="34" charset="0"/>
                        </a:rPr>
                        <a:t>Stage 4</a:t>
                      </a:r>
                      <a:endParaRPr kumimoji="0" lang="zh-HK" altLang="en-US" sz="1800" b="1" i="0" u="none" strike="noStrike" cap="none" normalizeH="0" baseline="0">
                        <a:ln>
                          <a:noFill/>
                        </a:ln>
                        <a:solidFill>
                          <a:srgbClr val="FFFFFF"/>
                        </a:solidFill>
                        <a:effectLst/>
                        <a:latin typeface="Arial" panose="020B0604020202020204" pitchFamily="34" charset="0"/>
                        <a:ea typeface="新細明體" panose="02020500000000000000" pitchFamily="18" charset="-120"/>
                        <a:cs typeface="Arial" panose="020B0604020202020204" pitchFamily="34" charset="0"/>
                      </a:endParaRP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5F7A"/>
                    </a:solidFill>
                  </a:tcPr>
                </a:tc>
                <a:tc>
                  <a:txBody>
                    <a:bodyPr/>
                    <a:lstStyle>
                      <a:lvl1pPr eaLnBrk="0" hangingPunct="0">
                        <a:lnSpc>
                          <a:spcPts val="1900"/>
                        </a:lnSpc>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0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the use of </a:t>
                      </a:r>
                      <a:r>
                        <a:rPr kumimoji="0" lang="en-US" altLang="zh-HK" sz="1800" b="0" i="1"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If I were you</a:t>
                      </a:r>
                      <a:r>
                        <a:rPr kumimoji="0" lang="en-US" altLang="zh-HK" sz="18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 / </a:t>
                      </a:r>
                      <a:r>
                        <a:rPr kumimoji="0" lang="en-US" altLang="zh-HK" sz="1800" b="0" i="1"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him</a:t>
                      </a:r>
                      <a:r>
                        <a:rPr kumimoji="0" lang="en-US" altLang="zh-HK" sz="18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 / </a:t>
                      </a:r>
                      <a:r>
                        <a:rPr kumimoji="0" lang="en-US" altLang="zh-HK" sz="1800" b="0" i="1"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her,</a:t>
                      </a:r>
                      <a:r>
                        <a:rPr kumimoji="0" lang="en-US" altLang="zh-HK" sz="18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 etc. to give advice  </a:t>
                      </a:r>
                      <a:endParaRPr kumimoji="0" lang="zh-HK" altLang="en-US" sz="1800" b="0" i="1"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5ECFF"/>
                    </a:solidFill>
                  </a:tcPr>
                </a:tc>
                <a:extLst>
                  <a:ext uri="{0D108BD9-81ED-4DB2-BD59-A6C34878D82A}">
                    <a16:rowId xmlns:a16="http://schemas.microsoft.com/office/drawing/2014/main" val="65216362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00"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9"/>
                </p:tgtEl>
              </p:cMediaNode>
            </p:audio>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id="{492FC6D8-C10A-4B6D-8E5B-C8FDC4612D63}"/>
              </a:ext>
            </a:extLst>
          </p:cNvPr>
          <p:cNvGraphicFramePr>
            <a:graphicFrameLocks noGrp="1"/>
          </p:cNvGraphicFramePr>
          <p:nvPr/>
        </p:nvGraphicFramePr>
        <p:xfrm>
          <a:off x="288925" y="2217738"/>
          <a:ext cx="8562975" cy="3443923"/>
        </p:xfrm>
        <a:graphic>
          <a:graphicData uri="http://schemas.openxmlformats.org/drawingml/2006/table">
            <a:tbl>
              <a:tblPr/>
              <a:tblGrid>
                <a:gridCol w="1263650">
                  <a:extLst>
                    <a:ext uri="{9D8B030D-6E8A-4147-A177-3AD203B41FA5}">
                      <a16:colId xmlns:a16="http://schemas.microsoft.com/office/drawing/2014/main" val="1289719190"/>
                    </a:ext>
                  </a:extLst>
                </a:gridCol>
                <a:gridCol w="2012950">
                  <a:extLst>
                    <a:ext uri="{9D8B030D-6E8A-4147-A177-3AD203B41FA5}">
                      <a16:colId xmlns:a16="http://schemas.microsoft.com/office/drawing/2014/main" val="4013549055"/>
                    </a:ext>
                  </a:extLst>
                </a:gridCol>
                <a:gridCol w="5286375">
                  <a:extLst>
                    <a:ext uri="{9D8B030D-6E8A-4147-A177-3AD203B41FA5}">
                      <a16:colId xmlns:a16="http://schemas.microsoft.com/office/drawing/2014/main" val="3639319182"/>
                    </a:ext>
                  </a:extLst>
                </a:gridCol>
              </a:tblGrid>
              <a:tr h="481013">
                <a:tc>
                  <a:txBody>
                    <a:bodyPr/>
                    <a:lstStyle>
                      <a:lvl1pPr eaLnBrk="0" hangingPunct="0">
                        <a:lnSpc>
                          <a:spcPts val="1900"/>
                        </a:lnSpc>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0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HK" altLang="en-US" sz="1600" b="1" i="0" u="none" strike="noStrike" cap="none" normalizeH="0" baseline="0">
                        <a:ln>
                          <a:noFill/>
                        </a:ln>
                        <a:solidFill>
                          <a:srgbClr val="FFFFFF"/>
                        </a:solidFill>
                        <a:effectLst/>
                        <a:latin typeface="Arial" panose="020B0604020202020204" pitchFamily="34" charset="0"/>
                        <a:ea typeface="新細明體" panose="02020500000000000000" pitchFamily="18" charset="-120"/>
                        <a:cs typeface="Arial" panose="020B0604020202020204" pitchFamily="34" charset="0"/>
                      </a:endParaRPr>
                    </a:p>
                  </a:txBody>
                  <a:tcPr horzOverflow="overflow">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lnTlToBr>
                      <a:noFill/>
                    </a:lnTlToBr>
                    <a:lnBlToTr>
                      <a:noFill/>
                    </a:lnBlToTr>
                    <a:solidFill>
                      <a:srgbClr val="D5ECFF"/>
                    </a:solidFill>
                  </a:tcPr>
                </a:tc>
                <a:tc>
                  <a:txBody>
                    <a:bodyPr/>
                    <a:lstStyle>
                      <a:lvl1pPr eaLnBrk="0" hangingPunct="0">
                        <a:lnSpc>
                          <a:spcPts val="1900"/>
                        </a:lnSpc>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0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600" b="1"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Indication</a:t>
                      </a:r>
                      <a:endParaRPr kumimoji="0" lang="zh-HK" altLang="en-US" sz="1600" b="1"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endParaRPr>
                    </a:p>
                  </a:txBody>
                  <a:tcPr anchor="ctr" horzOverflow="overflow">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lnTlToBr>
                      <a:noFill/>
                    </a:lnTlToBr>
                    <a:lnBlToTr>
                      <a:noFill/>
                    </a:lnBlToTr>
                    <a:solidFill>
                      <a:srgbClr val="D5ECFF"/>
                    </a:solidFill>
                  </a:tcPr>
                </a:tc>
                <a:tc>
                  <a:txBody>
                    <a:bodyPr/>
                    <a:lstStyle>
                      <a:lvl1pPr eaLnBrk="0" hangingPunct="0">
                        <a:lnSpc>
                          <a:spcPts val="1900"/>
                        </a:lnSpc>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0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600" b="1"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Recommended strategies</a:t>
                      </a:r>
                      <a:endParaRPr kumimoji="0" lang="zh-HK" altLang="en-US" sz="1600" b="1"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endParaRPr>
                    </a:p>
                  </a:txBody>
                  <a:tcPr anchor="ctr" horzOverflow="overflow">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lnTlToBr>
                      <a:noFill/>
                    </a:lnTlToBr>
                    <a:lnBlToTr>
                      <a:noFill/>
                    </a:lnBlToTr>
                    <a:solidFill>
                      <a:srgbClr val="D5ECFF"/>
                    </a:solidFill>
                  </a:tcPr>
                </a:tc>
                <a:extLst>
                  <a:ext uri="{0D108BD9-81ED-4DB2-BD59-A6C34878D82A}">
                    <a16:rowId xmlns:a16="http://schemas.microsoft.com/office/drawing/2014/main" val="3106696885"/>
                  </a:ext>
                </a:extLst>
              </a:tr>
              <a:tr h="1311275">
                <a:tc>
                  <a:txBody>
                    <a:bodyPr/>
                    <a:lstStyle>
                      <a:lvl1pPr eaLnBrk="0" hangingPunct="0">
                        <a:lnSpc>
                          <a:spcPts val="1900"/>
                        </a:lnSpc>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0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600" b="1" i="0" u="none" strike="noStrike" cap="none" normalizeH="0" baseline="0">
                          <a:ln>
                            <a:noFill/>
                          </a:ln>
                          <a:solidFill>
                            <a:srgbClr val="FFFFFF"/>
                          </a:solidFill>
                          <a:effectLst/>
                          <a:latin typeface="Arial" panose="020B0604020202020204" pitchFamily="34" charset="0"/>
                          <a:ea typeface="新細明體" panose="02020500000000000000" pitchFamily="18" charset="-120"/>
                          <a:cs typeface="Arial" panose="020B0604020202020204" pitchFamily="34" charset="0"/>
                        </a:rPr>
                        <a:t>3 Correct</a:t>
                      </a:r>
                      <a:endParaRPr kumimoji="0" lang="zh-HK" altLang="en-US" sz="1600" b="1" i="0" u="none" strike="noStrike" cap="none" normalizeH="0" baseline="0">
                        <a:ln>
                          <a:noFill/>
                        </a:ln>
                        <a:solidFill>
                          <a:srgbClr val="FFFFFF"/>
                        </a:solidFill>
                        <a:effectLst/>
                        <a:latin typeface="Arial" panose="020B0604020202020204" pitchFamily="34" charset="0"/>
                        <a:ea typeface="新細明體" panose="02020500000000000000" pitchFamily="18" charset="-120"/>
                        <a:cs typeface="Arial" panose="020B0604020202020204" pitchFamily="34" charset="0"/>
                      </a:endParaRPr>
                    </a:p>
                  </a:txBody>
                  <a:tcPr horzOverflow="overflow">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lnTlToBr>
                      <a:noFill/>
                    </a:lnTlToBr>
                    <a:lnBlToTr>
                      <a:noFill/>
                    </a:lnBlToTr>
                    <a:solidFill>
                      <a:srgbClr val="00B050"/>
                    </a:solidFill>
                  </a:tcPr>
                </a:tc>
                <a:tc>
                  <a:txBody>
                    <a:bodyPr/>
                    <a:lstStyle>
                      <a:lvl1pPr eaLnBrk="0" hangingPunct="0">
                        <a:lnSpc>
                          <a:spcPts val="1900"/>
                        </a:lnSpc>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0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6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Secure understanding of the focus</a:t>
                      </a:r>
                      <a:endParaRPr kumimoji="0" lang="zh-HK" altLang="en-US" sz="16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endParaRPr>
                    </a:p>
                  </a:txBody>
                  <a:tcPr horzOverflow="overflow">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ts val="1900"/>
                        </a:lnSpc>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0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6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Ask students to explain how they determined the correct answer or why the wrong answer is incorrect.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6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You can also ask students to revise the sentence so that the other option would be correct and provide an explanation for what makes it correct.</a:t>
                      </a:r>
                      <a:endParaRPr kumimoji="0" lang="zh-HK" altLang="en-US" sz="16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endParaRPr>
                    </a:p>
                  </a:txBody>
                  <a:tcPr horzOverflow="overflow">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71644236"/>
                  </a:ext>
                </a:extLst>
              </a:tr>
              <a:tr h="822325">
                <a:tc>
                  <a:txBody>
                    <a:bodyPr/>
                    <a:lstStyle>
                      <a:lvl1pPr eaLnBrk="0" hangingPunct="0">
                        <a:lnSpc>
                          <a:spcPts val="1900"/>
                        </a:lnSpc>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0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600" b="1" i="0" u="none" strike="noStrike" cap="none" normalizeH="0" baseline="0">
                          <a:ln>
                            <a:noFill/>
                          </a:ln>
                          <a:solidFill>
                            <a:srgbClr val="FFFFFF"/>
                          </a:solidFill>
                          <a:effectLst/>
                          <a:latin typeface="Arial" panose="020B0604020202020204" pitchFamily="34" charset="0"/>
                          <a:ea typeface="新細明體" panose="02020500000000000000" pitchFamily="18" charset="-120"/>
                          <a:cs typeface="Arial" panose="020B0604020202020204" pitchFamily="34" charset="0"/>
                        </a:rPr>
                        <a:t>1-2 Correct</a:t>
                      </a:r>
                      <a:endParaRPr kumimoji="0" lang="zh-HK" altLang="en-US" sz="1600" b="1" i="0" u="none" strike="noStrike" cap="none" normalizeH="0" baseline="0">
                        <a:ln>
                          <a:noFill/>
                        </a:ln>
                        <a:solidFill>
                          <a:srgbClr val="FFFFFF"/>
                        </a:solidFill>
                        <a:effectLst/>
                        <a:latin typeface="Arial" panose="020B0604020202020204" pitchFamily="34" charset="0"/>
                        <a:ea typeface="新細明體" panose="02020500000000000000" pitchFamily="18" charset="-120"/>
                        <a:cs typeface="Arial" panose="020B0604020202020204" pitchFamily="34" charset="0"/>
                      </a:endParaRPr>
                    </a:p>
                  </a:txBody>
                  <a:tcPr horzOverflow="overflow">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lnTlToBr>
                      <a:noFill/>
                    </a:lnTlToBr>
                    <a:lnBlToTr>
                      <a:noFill/>
                    </a:lnBlToTr>
                    <a:solidFill>
                      <a:srgbClr val="FF6600"/>
                    </a:solidFill>
                  </a:tcPr>
                </a:tc>
                <a:tc>
                  <a:txBody>
                    <a:bodyPr/>
                    <a:lstStyle>
                      <a:lvl1pPr eaLnBrk="0" hangingPunct="0">
                        <a:lnSpc>
                          <a:spcPts val="1900"/>
                        </a:lnSpc>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0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6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Continued confusion regarding the correct usage</a:t>
                      </a:r>
                      <a:endParaRPr kumimoji="0" lang="zh-HK" altLang="en-US" sz="16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endParaRPr>
                    </a:p>
                  </a:txBody>
                  <a:tcPr horzOverflow="overflow">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ts val="1900"/>
                        </a:lnSpc>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0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6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Clarify any misconception by reviewing the questions with students together. Use guiding questions or ‘think aloud’ to model how to determine the correct answer.</a:t>
                      </a:r>
                    </a:p>
                  </a:txBody>
                  <a:tcPr horzOverflow="overflow">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22320600"/>
                  </a:ext>
                </a:extLst>
              </a:tr>
              <a:tr h="828675">
                <a:tc>
                  <a:txBody>
                    <a:bodyPr/>
                    <a:lstStyle>
                      <a:lvl1pPr eaLnBrk="0" hangingPunct="0">
                        <a:lnSpc>
                          <a:spcPts val="1900"/>
                        </a:lnSpc>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0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600" b="1" i="0" u="none" strike="noStrike" cap="none" normalizeH="0" baseline="0">
                          <a:ln>
                            <a:noFill/>
                          </a:ln>
                          <a:solidFill>
                            <a:srgbClr val="FFFFFF"/>
                          </a:solidFill>
                          <a:effectLst/>
                          <a:latin typeface="Arial" panose="020B0604020202020204" pitchFamily="34" charset="0"/>
                          <a:ea typeface="新細明體" panose="02020500000000000000" pitchFamily="18" charset="-120"/>
                          <a:cs typeface="Arial" panose="020B0604020202020204" pitchFamily="34" charset="0"/>
                        </a:rPr>
                        <a:t>0 Correct</a:t>
                      </a:r>
                      <a:endParaRPr kumimoji="0" lang="zh-HK" altLang="en-US" sz="1600" b="1" i="0" u="none" strike="noStrike" cap="none" normalizeH="0" baseline="0">
                        <a:ln>
                          <a:noFill/>
                        </a:ln>
                        <a:solidFill>
                          <a:srgbClr val="FFFFFF"/>
                        </a:solidFill>
                        <a:effectLst/>
                        <a:latin typeface="Arial" panose="020B0604020202020204" pitchFamily="34" charset="0"/>
                        <a:ea typeface="新細明體" panose="02020500000000000000" pitchFamily="18" charset="-120"/>
                        <a:cs typeface="Arial" panose="020B0604020202020204" pitchFamily="34" charset="0"/>
                      </a:endParaRPr>
                    </a:p>
                  </a:txBody>
                  <a:tcPr horzOverflow="overflow">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lnTlToBr>
                      <a:noFill/>
                    </a:lnTlToBr>
                    <a:lnBlToTr>
                      <a:noFill/>
                    </a:lnBlToTr>
                    <a:solidFill>
                      <a:srgbClr val="FF0000"/>
                    </a:solidFill>
                  </a:tcPr>
                </a:tc>
                <a:tc>
                  <a:txBody>
                    <a:bodyPr/>
                    <a:lstStyle>
                      <a:lvl1pPr eaLnBrk="0" hangingPunct="0">
                        <a:lnSpc>
                          <a:spcPts val="1900"/>
                        </a:lnSpc>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0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6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Limited understanding</a:t>
                      </a:r>
                      <a:endParaRPr kumimoji="0" lang="zh-HK" altLang="en-US" sz="16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endParaRPr>
                    </a:p>
                  </a:txBody>
                  <a:tcPr horzOverflow="overflow">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ts val="1900"/>
                        </a:lnSpc>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defRPr sz="14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0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defRPr sz="1600">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6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rPr>
                        <a:t>Re-teach the concept using more examples and then review the questions with students together.</a:t>
                      </a:r>
                      <a:endParaRPr kumimoji="0" lang="zh-HK" altLang="en-US" sz="1600" b="0" i="0" u="none" strike="noStrike" cap="none" normalizeH="0" baseline="0">
                        <a:ln>
                          <a:noFill/>
                        </a:ln>
                        <a:solidFill>
                          <a:schemeClr val="bg2"/>
                        </a:solidFill>
                        <a:effectLst/>
                        <a:latin typeface="Arial" panose="020B0604020202020204" pitchFamily="34" charset="0"/>
                        <a:ea typeface="新細明體" panose="02020500000000000000" pitchFamily="18" charset="-120"/>
                        <a:cs typeface="Arial" panose="020B0604020202020204" pitchFamily="34" charset="0"/>
                      </a:endParaRPr>
                    </a:p>
                  </a:txBody>
                  <a:tcPr horzOverflow="overflow">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5235453"/>
                  </a:ext>
                </a:extLst>
              </a:tr>
            </a:tbl>
          </a:graphicData>
        </a:graphic>
      </p:graphicFrame>
      <p:sp>
        <p:nvSpPr>
          <p:cNvPr id="191512" name="文字版面配置區 2">
            <a:extLst>
              <a:ext uri="{FF2B5EF4-FFF2-40B4-BE49-F238E27FC236}">
                <a16:creationId xmlns:a16="http://schemas.microsoft.com/office/drawing/2014/main" id="{64DA13A6-F84A-422F-BBDE-8C0010A03961}"/>
              </a:ext>
            </a:extLst>
          </p:cNvPr>
          <p:cNvSpPr>
            <a:spLocks noGrp="1"/>
          </p:cNvSpPr>
          <p:nvPr>
            <p:ph type="body" sz="quarter" idx="10"/>
          </p:nvPr>
        </p:nvSpPr>
        <p:spPr>
          <a:xfrm>
            <a:off x="509588" y="830263"/>
            <a:ext cx="8388350" cy="1339850"/>
          </a:xfrm>
        </p:spPr>
        <p:txBody>
          <a:bodyPr/>
          <a:lstStyle/>
          <a:p>
            <a:pPr>
              <a:lnSpc>
                <a:spcPct val="150000"/>
              </a:lnSpc>
            </a:pPr>
            <a:r>
              <a:rPr lang="en-US" altLang="zh-HK" sz="2000" b="1" dirty="0"/>
              <a:t>3A Unit 1 Diagnostic Grammar Assessment</a:t>
            </a:r>
          </a:p>
          <a:p>
            <a:pPr>
              <a:lnSpc>
                <a:spcPct val="100000"/>
              </a:lnSpc>
            </a:pPr>
            <a:r>
              <a:rPr lang="en-US" altLang="zh-HK" dirty="0"/>
              <a:t>Based on the scores at the end of each stage, you could use the following teaching strategies to deepen knowledge, correct misunderstandings and build fluency for individual students, small groups or the whole class.</a:t>
            </a:r>
          </a:p>
        </p:txBody>
      </p:sp>
      <p:sp>
        <p:nvSpPr>
          <p:cNvPr id="10" name="矩形 9">
            <a:extLst>
              <a:ext uri="{FF2B5EF4-FFF2-40B4-BE49-F238E27FC236}">
                <a16:creationId xmlns:a16="http://schemas.microsoft.com/office/drawing/2014/main" id="{0E05B3D7-1542-4C9D-9062-26F1F49FE07A}"/>
              </a:ext>
            </a:extLst>
          </p:cNvPr>
          <p:cNvSpPr/>
          <p:nvPr/>
        </p:nvSpPr>
        <p:spPr>
          <a:xfrm>
            <a:off x="0" y="0"/>
            <a:ext cx="9144000" cy="809625"/>
          </a:xfrm>
          <a:prstGeom prst="rect">
            <a:avLst/>
          </a:prstGeom>
          <a:solidFill>
            <a:srgbClr val="E7F127"/>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rgbClr val="000000"/>
              </a:solidFill>
              <a:latin typeface="Comic Sans MS" panose="030F0702030302020204" pitchFamily="66" charset="0"/>
            </a:endParaRPr>
          </a:p>
        </p:txBody>
      </p:sp>
      <p:sp>
        <p:nvSpPr>
          <p:cNvPr id="191514" name="標題 1">
            <a:extLst>
              <a:ext uri="{FF2B5EF4-FFF2-40B4-BE49-F238E27FC236}">
                <a16:creationId xmlns:a16="http://schemas.microsoft.com/office/drawing/2014/main" id="{3C808C1E-E1A3-4282-8D51-04F8A1A3956E}"/>
              </a:ext>
            </a:extLst>
          </p:cNvPr>
          <p:cNvSpPr>
            <a:spLocks noGrp="1"/>
          </p:cNvSpPr>
          <p:nvPr>
            <p:ph type="title"/>
          </p:nvPr>
        </p:nvSpPr>
        <p:spPr>
          <a:xfrm>
            <a:off x="522288" y="215900"/>
            <a:ext cx="6294437" cy="774700"/>
          </a:xfrm>
        </p:spPr>
        <p:txBody>
          <a:bodyPr/>
          <a:lstStyle/>
          <a:p>
            <a:r>
              <a:rPr lang="en-US" altLang="zh-HK" sz="3200">
                <a:solidFill>
                  <a:srgbClr val="003E6C"/>
                </a:solidFill>
                <a:latin typeface="Arial" panose="020B0604020202020204" pitchFamily="34" charset="0"/>
                <a:ea typeface="新細明體" panose="02020500000000000000" pitchFamily="18" charset="-120"/>
              </a:rPr>
              <a:t>Notes to teachers:</a:t>
            </a:r>
            <a:endParaRPr lang="zh-HK" altLang="en-US" sz="3200">
              <a:solidFill>
                <a:srgbClr val="003E6C"/>
              </a:solidFill>
              <a:latin typeface="Arial" panose="020B0604020202020204" pitchFamily="34" charset="0"/>
              <a:ea typeface="新細明體" panose="02020500000000000000" pitchFamily="18" charset="-120"/>
            </a:endParaRPr>
          </a:p>
        </p:txBody>
      </p:sp>
      <p:grpSp>
        <p:nvGrpSpPr>
          <p:cNvPr id="14" name="群組 17">
            <a:extLst>
              <a:ext uri="{FF2B5EF4-FFF2-40B4-BE49-F238E27FC236}">
                <a16:creationId xmlns:a16="http://schemas.microsoft.com/office/drawing/2014/main" id="{803BD66E-E9B8-4B8F-94E7-31AA216EA463}"/>
              </a:ext>
            </a:extLst>
          </p:cNvPr>
          <p:cNvGrpSpPr/>
          <p:nvPr/>
        </p:nvGrpSpPr>
        <p:grpSpPr>
          <a:xfrm>
            <a:off x="5310554" y="6165541"/>
            <a:ext cx="3542500" cy="489565"/>
            <a:chOff x="2708209" y="6213167"/>
            <a:chExt cx="3542500" cy="489565"/>
          </a:xfrm>
          <a:effectLst>
            <a:outerShdw blurRad="50800" dist="38100" dir="2700000" algn="tl" rotWithShape="0">
              <a:prstClr val="black">
                <a:alpha val="40000"/>
              </a:prstClr>
            </a:outerShdw>
          </a:effectLst>
        </p:grpSpPr>
        <p:sp>
          <p:nvSpPr>
            <p:cNvPr id="16" name="圓角矩形 18">
              <a:extLst>
                <a:ext uri="{FF2B5EF4-FFF2-40B4-BE49-F238E27FC236}">
                  <a16:creationId xmlns:a16="http://schemas.microsoft.com/office/drawing/2014/main" id="{BFB92530-A4A4-4A6F-911C-635125AE63C7}"/>
                </a:ext>
              </a:extLst>
            </p:cNvPr>
            <p:cNvSpPr/>
            <p:nvPr/>
          </p:nvSpPr>
          <p:spPr>
            <a:xfrm>
              <a:off x="2708209" y="6213167"/>
              <a:ext cx="3542500" cy="489565"/>
            </a:xfrm>
            <a:prstGeom prst="roundRect">
              <a:avLst>
                <a:gd name="adj" fmla="val 12005"/>
              </a:avLst>
            </a:prstGeom>
            <a:solidFill>
              <a:srgbClr val="0070C0"/>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eaLnBrk="1" hangingPunct="1">
                <a:lnSpc>
                  <a:spcPts val="3200"/>
                </a:lnSpc>
                <a:defRPr/>
              </a:pPr>
              <a:r>
                <a:rPr lang="en-US" altLang="zh-HK" sz="2000" b="1" dirty="0">
                  <a:solidFill>
                    <a:srgbClr val="FFFFFF"/>
                  </a:solidFill>
                  <a:ea typeface="新細明體" pitchFamily="18" charset="-120"/>
                  <a:cs typeface="Arial" pitchFamily="34" charset="0"/>
                </a:rPr>
                <a:t> About this assessment</a:t>
              </a:r>
              <a:endParaRPr lang="zh-HK" altLang="en-US" sz="2000" b="1" dirty="0">
                <a:solidFill>
                  <a:srgbClr val="FFFFFF"/>
                </a:solidFill>
                <a:ea typeface="新細明體" pitchFamily="18" charset="-120"/>
                <a:cs typeface="Arial" pitchFamily="34" charset="0"/>
              </a:endParaRPr>
            </a:p>
          </p:txBody>
        </p:sp>
        <p:sp>
          <p:nvSpPr>
            <p:cNvPr id="17" name="等腰三角形 19">
              <a:extLst>
                <a:ext uri="{FF2B5EF4-FFF2-40B4-BE49-F238E27FC236}">
                  <a16:creationId xmlns:a16="http://schemas.microsoft.com/office/drawing/2014/main" id="{45F35D1C-0A1E-4FC6-912E-29F2DE38D4AD}"/>
                </a:ext>
              </a:extLst>
            </p:cNvPr>
            <p:cNvSpPr/>
            <p:nvPr/>
          </p:nvSpPr>
          <p:spPr>
            <a:xfrm rot="5400000">
              <a:off x="5785426" y="6295737"/>
              <a:ext cx="314325" cy="333375"/>
            </a:xfrm>
            <a:prstGeom prst="triangle">
              <a:avLst/>
            </a:prstGeom>
            <a:solidFill>
              <a:schemeClr val="bg1"/>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1" fontAlgn="auto" hangingPunct="1">
                <a:spcBef>
                  <a:spcPts val="0"/>
                </a:spcBef>
                <a:defRPr/>
              </a:pPr>
              <a:endParaRPr lang="en-GB" sz="1600" dirty="0">
                <a:solidFill>
                  <a:srgbClr val="000000"/>
                </a:solidFill>
                <a:latin typeface="Comic Sans MS" panose="030F0702030302020204" pitchFamily="66" charset="0"/>
              </a:endParaRPr>
            </a:p>
          </p:txBody>
        </p:sp>
      </p:grpSp>
      <p:grpSp>
        <p:nvGrpSpPr>
          <p:cNvPr id="24" name="群組 20">
            <a:extLst>
              <a:ext uri="{FF2B5EF4-FFF2-40B4-BE49-F238E27FC236}">
                <a16:creationId xmlns:a16="http://schemas.microsoft.com/office/drawing/2014/main" id="{E6646F5D-6C56-4DCD-9D2C-3C707C29E483}"/>
              </a:ext>
            </a:extLst>
          </p:cNvPr>
          <p:cNvGrpSpPr/>
          <p:nvPr/>
        </p:nvGrpSpPr>
        <p:grpSpPr>
          <a:xfrm>
            <a:off x="309996" y="6165541"/>
            <a:ext cx="1342958" cy="489565"/>
            <a:chOff x="3409951" y="6213166"/>
            <a:chExt cx="1342958" cy="489565"/>
          </a:xfrm>
          <a:effectLst>
            <a:outerShdw blurRad="50800" dist="38100" dir="2700000" algn="tl" rotWithShape="0">
              <a:prstClr val="black">
                <a:alpha val="40000"/>
              </a:prstClr>
            </a:outerShdw>
          </a:effectLst>
        </p:grpSpPr>
        <p:sp>
          <p:nvSpPr>
            <p:cNvPr id="26" name="圓角矩形 21">
              <a:extLst>
                <a:ext uri="{FF2B5EF4-FFF2-40B4-BE49-F238E27FC236}">
                  <a16:creationId xmlns:a16="http://schemas.microsoft.com/office/drawing/2014/main" id="{838391BD-A6C3-4E31-A4B3-F4CCCFB92AE0}"/>
                </a:ext>
              </a:extLst>
            </p:cNvPr>
            <p:cNvSpPr/>
            <p:nvPr/>
          </p:nvSpPr>
          <p:spPr>
            <a:xfrm>
              <a:off x="3409951" y="6213166"/>
              <a:ext cx="1342958" cy="489565"/>
            </a:xfrm>
            <a:prstGeom prst="roundRect">
              <a:avLst>
                <a:gd name="adj" fmla="val 12005"/>
              </a:avLst>
            </a:prstGeom>
            <a:solidFill>
              <a:srgbClr val="0070C0"/>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eaLnBrk="1" hangingPunct="1">
                <a:lnSpc>
                  <a:spcPts val="3200"/>
                </a:lnSpc>
                <a:defRPr/>
              </a:pPr>
              <a:r>
                <a:rPr lang="en-US" altLang="zh-HK" sz="2000" b="1" dirty="0">
                  <a:solidFill>
                    <a:srgbClr val="FFFFFF"/>
                  </a:solidFill>
                  <a:ea typeface="新細明體" pitchFamily="18" charset="-120"/>
                  <a:cs typeface="Arial" pitchFamily="34" charset="0"/>
                </a:rPr>
                <a:t>       Start</a:t>
              </a:r>
              <a:endParaRPr lang="zh-HK" altLang="en-US" sz="2000" b="1" dirty="0">
                <a:solidFill>
                  <a:srgbClr val="FFFFFF"/>
                </a:solidFill>
                <a:ea typeface="新細明體" pitchFamily="18" charset="-120"/>
                <a:cs typeface="Arial" pitchFamily="34" charset="0"/>
              </a:endParaRPr>
            </a:p>
          </p:txBody>
        </p:sp>
        <p:sp>
          <p:nvSpPr>
            <p:cNvPr id="27" name="等腰三角形 22">
              <a:extLst>
                <a:ext uri="{FF2B5EF4-FFF2-40B4-BE49-F238E27FC236}">
                  <a16:creationId xmlns:a16="http://schemas.microsoft.com/office/drawing/2014/main" id="{290866EB-15EF-4800-9AA0-502D5C6FFA32}"/>
                </a:ext>
              </a:extLst>
            </p:cNvPr>
            <p:cNvSpPr/>
            <p:nvPr/>
          </p:nvSpPr>
          <p:spPr>
            <a:xfrm rot="16200000">
              <a:off x="3540990" y="6295737"/>
              <a:ext cx="314325" cy="333375"/>
            </a:xfrm>
            <a:prstGeom prst="triangle">
              <a:avLst/>
            </a:prstGeom>
            <a:solidFill>
              <a:schemeClr val="bg1"/>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1" fontAlgn="auto" hangingPunct="1">
                <a:spcBef>
                  <a:spcPts val="0"/>
                </a:spcBef>
                <a:defRPr/>
              </a:pPr>
              <a:endParaRPr lang="en-GB" sz="1600" dirty="0">
                <a:solidFill>
                  <a:srgbClr val="000000"/>
                </a:solidFill>
                <a:latin typeface="Comic Sans MS" panose="030F0702030302020204" pitchFamily="66" charset="0"/>
              </a:endParaRPr>
            </a:p>
          </p:txBody>
        </p:sp>
      </p:grpSp>
      <p:sp>
        <p:nvSpPr>
          <p:cNvPr id="28" name="動作按鈕: 自訂 14">
            <a:hlinkClick r:id="rId3" action="ppaction://hlinksldjump" highlightClick="1"/>
            <a:extLst>
              <a:ext uri="{FF2B5EF4-FFF2-40B4-BE49-F238E27FC236}">
                <a16:creationId xmlns:a16="http://schemas.microsoft.com/office/drawing/2014/main" id="{156B77F1-97CE-4D01-BADF-AB34965B0B56}"/>
              </a:ext>
            </a:extLst>
          </p:cNvPr>
          <p:cNvSpPr/>
          <p:nvPr/>
        </p:nvSpPr>
        <p:spPr>
          <a:xfrm>
            <a:off x="247818" y="6082504"/>
            <a:ext cx="1522368" cy="655638"/>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defRPr/>
            </a:pPr>
            <a:endParaRPr lang="en-GB" altLang="zh-HK">
              <a:solidFill>
                <a:srgbClr val="000000"/>
              </a:solidFill>
              <a:latin typeface="Comic Sans MS" panose="030F0702030302020204" pitchFamily="66" charset="0"/>
              <a:ea typeface="新細明體" panose="02020500000000000000" pitchFamily="18" charset="-120"/>
              <a:cs typeface="Arial" panose="020B0604020202020204" pitchFamily="34" charset="0"/>
            </a:endParaRPr>
          </a:p>
        </p:txBody>
      </p:sp>
      <p:sp>
        <p:nvSpPr>
          <p:cNvPr id="29" name="動作按鈕: 自訂 24">
            <a:hlinkClick r:id="" action="ppaction://hlinkshowjump?jump=nextslide" highlightClick="1"/>
            <a:extLst>
              <a:ext uri="{FF2B5EF4-FFF2-40B4-BE49-F238E27FC236}">
                <a16:creationId xmlns:a16="http://schemas.microsoft.com/office/drawing/2014/main" id="{3F7FED53-CA46-4BA1-B945-60106B7B5C1E}"/>
              </a:ext>
            </a:extLst>
          </p:cNvPr>
          <p:cNvSpPr/>
          <p:nvPr/>
        </p:nvSpPr>
        <p:spPr>
          <a:xfrm>
            <a:off x="5206421" y="6082504"/>
            <a:ext cx="3773456" cy="657225"/>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defRPr/>
            </a:pPr>
            <a:endParaRPr lang="en-GB" altLang="zh-HK">
              <a:solidFill>
                <a:srgbClr val="000000"/>
              </a:solidFill>
              <a:latin typeface="Comic Sans MS" panose="030F0702030302020204" pitchFamily="66" charset="0"/>
              <a:ea typeface="新細明體" panose="02020500000000000000" pitchFamily="18" charset="-120"/>
              <a:cs typeface="Arial" panose="020B0604020202020204"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472D4127-B8AB-449F-BA0A-7310A7FFE3B0}"/>
              </a:ext>
            </a:extLst>
          </p:cNvPr>
          <p:cNvSpPr/>
          <p:nvPr/>
        </p:nvSpPr>
        <p:spPr>
          <a:xfrm>
            <a:off x="0" y="0"/>
            <a:ext cx="9144000" cy="809625"/>
          </a:xfrm>
          <a:prstGeom prst="rect">
            <a:avLst/>
          </a:prstGeom>
          <a:solidFill>
            <a:srgbClr val="E7F127"/>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rgbClr val="000000"/>
              </a:solidFill>
              <a:latin typeface="Comic Sans MS" panose="030F0702030302020204" pitchFamily="66" charset="0"/>
            </a:endParaRPr>
          </a:p>
        </p:txBody>
      </p:sp>
      <p:sp>
        <p:nvSpPr>
          <p:cNvPr id="192516" name="標題 1">
            <a:extLst>
              <a:ext uri="{FF2B5EF4-FFF2-40B4-BE49-F238E27FC236}">
                <a16:creationId xmlns:a16="http://schemas.microsoft.com/office/drawing/2014/main" id="{A50BFD85-4B84-43A0-9E15-13C9C55B2FB7}"/>
              </a:ext>
            </a:extLst>
          </p:cNvPr>
          <p:cNvSpPr txBox="1">
            <a:spLocks/>
          </p:cNvSpPr>
          <p:nvPr/>
        </p:nvSpPr>
        <p:spPr bwMode="auto">
          <a:xfrm>
            <a:off x="360363" y="215900"/>
            <a:ext cx="87015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180975" indent="-180975"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352425" indent="-17145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nSpc>
                <a:spcPts val="4000"/>
              </a:lnSpc>
              <a:buFontTx/>
              <a:buNone/>
            </a:pPr>
            <a:r>
              <a:rPr lang="en-US" altLang="zh-HK" sz="3200" b="1" dirty="0">
                <a:solidFill>
                  <a:srgbClr val="003E6C"/>
                </a:solidFill>
                <a:ea typeface="新細明體" panose="02020500000000000000" pitchFamily="18" charset="-120"/>
                <a:cs typeface="Arial" panose="020B0604020202020204" pitchFamily="34" charset="0"/>
              </a:rPr>
              <a:t>About </a:t>
            </a:r>
            <a:r>
              <a:rPr lang="en-US" altLang="zh-HK" sz="3200" b="1" i="1" dirty="0">
                <a:solidFill>
                  <a:srgbClr val="003E6C"/>
                </a:solidFill>
                <a:ea typeface="新細明體" panose="02020500000000000000" pitchFamily="18" charset="-120"/>
                <a:cs typeface="Arial" panose="020B0604020202020204" pitchFamily="34" charset="0"/>
              </a:rPr>
              <a:t>Diagnostic Grammar Assessment</a:t>
            </a:r>
            <a:endParaRPr lang="zh-HK" altLang="en-US" sz="3200" b="1" dirty="0">
              <a:solidFill>
                <a:srgbClr val="003E6C"/>
              </a:solidFill>
              <a:ea typeface="新細明體" panose="02020500000000000000" pitchFamily="18" charset="-120"/>
              <a:cs typeface="Arial" panose="020B0604020202020204" pitchFamily="34" charset="0"/>
            </a:endParaRPr>
          </a:p>
        </p:txBody>
      </p:sp>
      <p:sp>
        <p:nvSpPr>
          <p:cNvPr id="10" name="文字方塊 14">
            <a:extLst>
              <a:ext uri="{FF2B5EF4-FFF2-40B4-BE49-F238E27FC236}">
                <a16:creationId xmlns:a16="http://schemas.microsoft.com/office/drawing/2014/main" id="{EC0744DE-6A64-4392-BA7F-D172F42DDE42}"/>
              </a:ext>
            </a:extLst>
          </p:cNvPr>
          <p:cNvSpPr txBox="1">
            <a:spLocks noChangeArrowheads="1"/>
          </p:cNvSpPr>
          <p:nvPr/>
        </p:nvSpPr>
        <p:spPr bwMode="auto">
          <a:xfrm>
            <a:off x="363538" y="993775"/>
            <a:ext cx="8491537"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spcAft>
                <a:spcPts val="1200"/>
              </a:spcAft>
              <a:buFontTx/>
              <a:buNone/>
            </a:pPr>
            <a:r>
              <a:rPr lang="en-GB" altLang="en-US" sz="2000" b="1" dirty="0">
                <a:solidFill>
                  <a:srgbClr val="2CA0FF"/>
                </a:solidFill>
                <a:cs typeface="Arial" panose="020B0604020202020204" pitchFamily="34" charset="0"/>
              </a:rPr>
              <a:t>What is </a:t>
            </a:r>
            <a:r>
              <a:rPr lang="en-GB" altLang="en-US" sz="2000" b="1" i="1" dirty="0">
                <a:solidFill>
                  <a:srgbClr val="2CA0FF"/>
                </a:solidFill>
                <a:cs typeface="Arial" panose="020B0604020202020204" pitchFamily="34" charset="0"/>
              </a:rPr>
              <a:t>Diagnostic Grammar Assessment</a:t>
            </a:r>
            <a:r>
              <a:rPr lang="en-GB" altLang="en-US" sz="2000" b="1" dirty="0">
                <a:solidFill>
                  <a:srgbClr val="2CA0FF"/>
                </a:solidFill>
                <a:cs typeface="Arial" panose="020B0604020202020204" pitchFamily="34" charset="0"/>
              </a:rPr>
              <a:t>?</a:t>
            </a:r>
          </a:p>
          <a:p>
            <a:pPr eaLnBrk="1" hangingPunct="1">
              <a:lnSpc>
                <a:spcPct val="100000"/>
              </a:lnSpc>
              <a:spcAft>
                <a:spcPts val="1200"/>
              </a:spcAft>
              <a:buFontTx/>
              <a:buNone/>
            </a:pPr>
            <a:r>
              <a:rPr lang="en-GB" altLang="en-US" sz="2000" i="1" dirty="0">
                <a:solidFill>
                  <a:srgbClr val="003057"/>
                </a:solidFill>
                <a:cs typeface="Arial" panose="020B0604020202020204" pitchFamily="34" charset="0"/>
              </a:rPr>
              <a:t>Diagnostic Grammar Assessment </a:t>
            </a:r>
            <a:r>
              <a:rPr lang="en-GB" altLang="en-US" sz="2000" dirty="0">
                <a:solidFill>
                  <a:srgbClr val="003057"/>
                </a:solidFill>
                <a:cs typeface="Arial" panose="020B0604020202020204" pitchFamily="34" charset="0"/>
              </a:rPr>
              <a:t>is designed to help you check your students’ understanding of a particular language structure. A different focus is featured in each stage of the quiz to help you </a:t>
            </a:r>
            <a:r>
              <a:rPr lang="en-GB" altLang="en-US" sz="2000" u="sng" dirty="0">
                <a:solidFill>
                  <a:srgbClr val="003057"/>
                </a:solidFill>
                <a:cs typeface="Arial" panose="020B0604020202020204" pitchFamily="34" charset="0"/>
              </a:rPr>
              <a:t>pinpoint any misconception</a:t>
            </a:r>
            <a:r>
              <a:rPr lang="en-GB" altLang="en-US" sz="2000" dirty="0">
                <a:solidFill>
                  <a:srgbClr val="003057"/>
                </a:solidFill>
                <a:cs typeface="Arial" panose="020B0604020202020204" pitchFamily="34" charset="0"/>
              </a:rPr>
              <a:t> your students may have. </a:t>
            </a:r>
          </a:p>
          <a:p>
            <a:pPr eaLnBrk="1" hangingPunct="1">
              <a:lnSpc>
                <a:spcPct val="100000"/>
              </a:lnSpc>
              <a:spcAft>
                <a:spcPts val="1200"/>
              </a:spcAft>
            </a:pPr>
            <a:r>
              <a:rPr lang="en-GB" altLang="en-US" sz="2000" dirty="0">
                <a:solidFill>
                  <a:srgbClr val="003057"/>
                </a:solidFill>
                <a:cs typeface="Arial" panose="020B0604020202020204" pitchFamily="34" charset="0"/>
              </a:rPr>
              <a:t>The score at the end of each stage helps you make appropriate recommendations for their learning and determine if they are ready to move on to the exercises in the book or if more reinforcement is needed.</a:t>
            </a:r>
          </a:p>
          <a:p>
            <a:pPr eaLnBrk="1" hangingPunct="1">
              <a:lnSpc>
                <a:spcPct val="100000"/>
              </a:lnSpc>
              <a:spcAft>
                <a:spcPts val="1200"/>
              </a:spcAft>
              <a:buFontTx/>
              <a:buNone/>
            </a:pPr>
            <a:r>
              <a:rPr lang="en-GB" altLang="en-US" sz="2000" b="1" dirty="0">
                <a:solidFill>
                  <a:srgbClr val="2CA0FF"/>
                </a:solidFill>
                <a:cs typeface="Arial" panose="020B0604020202020204" pitchFamily="34" charset="0"/>
              </a:rPr>
              <a:t>When do I use </a:t>
            </a:r>
            <a:r>
              <a:rPr lang="en-GB" altLang="en-US" sz="2000" b="1" i="1" dirty="0">
                <a:solidFill>
                  <a:srgbClr val="2CA0FF"/>
                </a:solidFill>
                <a:cs typeface="Arial" panose="020B0604020202020204" pitchFamily="34" charset="0"/>
              </a:rPr>
              <a:t>Diagnostic Grammar Assessment</a:t>
            </a:r>
            <a:r>
              <a:rPr lang="en-GB" altLang="en-US" sz="2000" b="1" dirty="0">
                <a:solidFill>
                  <a:srgbClr val="2CA0FF"/>
                </a:solidFill>
                <a:cs typeface="Arial" panose="020B0604020202020204" pitchFamily="34" charset="0"/>
              </a:rPr>
              <a:t>?</a:t>
            </a:r>
          </a:p>
          <a:p>
            <a:pPr eaLnBrk="1" hangingPunct="1">
              <a:lnSpc>
                <a:spcPct val="100000"/>
              </a:lnSpc>
              <a:spcAft>
                <a:spcPts val="1200"/>
              </a:spcAft>
              <a:buFontTx/>
              <a:buNone/>
            </a:pPr>
            <a:r>
              <a:rPr lang="en-GB" altLang="en-US" sz="2000" dirty="0">
                <a:solidFill>
                  <a:srgbClr val="003057"/>
                </a:solidFill>
                <a:cs typeface="Arial" panose="020B0604020202020204" pitchFamily="34" charset="0"/>
              </a:rPr>
              <a:t>You can use </a:t>
            </a:r>
            <a:r>
              <a:rPr lang="en-GB" altLang="en-US" sz="2000" i="1" dirty="0">
                <a:solidFill>
                  <a:srgbClr val="003057"/>
                </a:solidFill>
                <a:cs typeface="Arial" panose="020B0604020202020204" pitchFamily="34" charset="0"/>
              </a:rPr>
              <a:t>Diagnostic Grammar Assessment </a:t>
            </a:r>
            <a:r>
              <a:rPr lang="en-GB" altLang="en-US" sz="2000" dirty="0">
                <a:solidFill>
                  <a:srgbClr val="003057"/>
                </a:solidFill>
                <a:cs typeface="Arial" panose="020B0604020202020204" pitchFamily="34" charset="0"/>
              </a:rPr>
              <a:t>right after your classroom lecture to decide how well students understand the language items. Alternatively you can use it to check students’ prior knowledge so that you can adjust your teaching accordingly.</a:t>
            </a:r>
          </a:p>
          <a:p>
            <a:pPr eaLnBrk="1" hangingPunct="1">
              <a:lnSpc>
                <a:spcPct val="100000"/>
              </a:lnSpc>
              <a:spcAft>
                <a:spcPts val="1200"/>
              </a:spcAft>
            </a:pPr>
            <a:r>
              <a:rPr lang="en-GB" altLang="en-US" sz="2000" dirty="0">
                <a:solidFill>
                  <a:srgbClr val="003057"/>
                </a:solidFill>
                <a:cs typeface="Arial" panose="020B0604020202020204" pitchFamily="34" charset="0"/>
              </a:rPr>
              <a:t>You can complete all stages with your class or select any specific stage as you see fit. </a:t>
            </a:r>
          </a:p>
        </p:txBody>
      </p:sp>
      <p:grpSp>
        <p:nvGrpSpPr>
          <p:cNvPr id="11" name="群組 14">
            <a:extLst>
              <a:ext uri="{FF2B5EF4-FFF2-40B4-BE49-F238E27FC236}">
                <a16:creationId xmlns:a16="http://schemas.microsoft.com/office/drawing/2014/main" id="{73637447-046A-4605-9A37-7E38644D65D3}"/>
              </a:ext>
            </a:extLst>
          </p:cNvPr>
          <p:cNvGrpSpPr/>
          <p:nvPr/>
        </p:nvGrpSpPr>
        <p:grpSpPr>
          <a:xfrm>
            <a:off x="7306945" y="6103376"/>
            <a:ext cx="1447800" cy="536734"/>
            <a:chOff x="3755275" y="6265302"/>
            <a:chExt cx="1447800" cy="536734"/>
          </a:xfrm>
          <a:effectLst>
            <a:outerShdw blurRad="50800" dist="38100" dir="2700000" algn="tl" rotWithShape="0">
              <a:prstClr val="black">
                <a:alpha val="40000"/>
              </a:prstClr>
            </a:outerShdw>
          </a:effectLst>
        </p:grpSpPr>
        <p:sp>
          <p:nvSpPr>
            <p:cNvPr id="13" name="圓角矩形 15">
              <a:extLst>
                <a:ext uri="{FF2B5EF4-FFF2-40B4-BE49-F238E27FC236}">
                  <a16:creationId xmlns:a16="http://schemas.microsoft.com/office/drawing/2014/main" id="{F3CEE681-DD8A-460D-A328-0A313BAE31F5}"/>
                </a:ext>
              </a:extLst>
            </p:cNvPr>
            <p:cNvSpPr/>
            <p:nvPr/>
          </p:nvSpPr>
          <p:spPr>
            <a:xfrm>
              <a:off x="3755275" y="6265302"/>
              <a:ext cx="1447800" cy="536734"/>
            </a:xfrm>
            <a:prstGeom prst="roundRect">
              <a:avLst>
                <a:gd name="adj" fmla="val 12005"/>
              </a:avLst>
            </a:prstGeom>
            <a:solidFill>
              <a:srgbClr val="0070C0"/>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eaLnBrk="1" hangingPunct="1">
                <a:lnSpc>
                  <a:spcPts val="3200"/>
                </a:lnSpc>
                <a:defRPr/>
              </a:pPr>
              <a:r>
                <a:rPr lang="en-US" altLang="zh-HK" sz="2000" b="1" dirty="0">
                  <a:solidFill>
                    <a:srgbClr val="FFFFFF"/>
                  </a:solidFill>
                  <a:ea typeface="新細明體" pitchFamily="18" charset="-120"/>
                  <a:cs typeface="Arial" pitchFamily="34" charset="0"/>
                </a:rPr>
                <a:t> Next</a:t>
              </a:r>
              <a:endParaRPr lang="zh-HK" altLang="en-US" sz="2000" b="1" dirty="0">
                <a:solidFill>
                  <a:srgbClr val="FFFFFF"/>
                </a:solidFill>
                <a:ea typeface="新細明體" pitchFamily="18" charset="-120"/>
                <a:cs typeface="Arial" pitchFamily="34" charset="0"/>
              </a:endParaRPr>
            </a:p>
          </p:txBody>
        </p:sp>
        <p:sp>
          <p:nvSpPr>
            <p:cNvPr id="14" name="等腰三角形 16">
              <a:extLst>
                <a:ext uri="{FF2B5EF4-FFF2-40B4-BE49-F238E27FC236}">
                  <a16:creationId xmlns:a16="http://schemas.microsoft.com/office/drawing/2014/main" id="{D6188800-4B43-4C47-968A-6F7F0FCB9A63}"/>
                </a:ext>
              </a:extLst>
            </p:cNvPr>
            <p:cNvSpPr/>
            <p:nvPr/>
          </p:nvSpPr>
          <p:spPr>
            <a:xfrm rot="5400000">
              <a:off x="4703386" y="6379557"/>
              <a:ext cx="314325" cy="333375"/>
            </a:xfrm>
            <a:prstGeom prst="triangle">
              <a:avLst/>
            </a:prstGeom>
            <a:solidFill>
              <a:schemeClr val="bg1"/>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1" fontAlgn="auto" hangingPunct="1">
                <a:spcBef>
                  <a:spcPts val="0"/>
                </a:spcBef>
                <a:defRPr/>
              </a:pPr>
              <a:endParaRPr lang="en-GB" sz="1600" dirty="0">
                <a:solidFill>
                  <a:srgbClr val="000000"/>
                </a:solidFill>
                <a:latin typeface="Comic Sans MS" panose="030F0702030302020204" pitchFamily="66" charset="0"/>
              </a:endParaRPr>
            </a:p>
          </p:txBody>
        </p:sp>
      </p:grpSp>
      <p:sp>
        <p:nvSpPr>
          <p:cNvPr id="20" name="動作按鈕: 自訂 17">
            <a:hlinkClick r:id="" action="ppaction://hlinkshowjump?jump=nextslide" highlightClick="1"/>
            <a:extLst>
              <a:ext uri="{FF2B5EF4-FFF2-40B4-BE49-F238E27FC236}">
                <a16:creationId xmlns:a16="http://schemas.microsoft.com/office/drawing/2014/main" id="{4FDF9B87-BCF6-4A51-ABE1-125A1C6E9563}"/>
              </a:ext>
            </a:extLst>
          </p:cNvPr>
          <p:cNvSpPr/>
          <p:nvPr/>
        </p:nvSpPr>
        <p:spPr>
          <a:xfrm>
            <a:off x="7210425" y="6086475"/>
            <a:ext cx="1685925" cy="647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defRPr/>
            </a:pPr>
            <a:endParaRPr lang="en-GB" altLang="zh-HK">
              <a:solidFill>
                <a:srgbClr val="000000"/>
              </a:solidFill>
              <a:latin typeface="Comic Sans MS" panose="030F0702030302020204" pitchFamily="66" charset="0"/>
              <a:ea typeface="新細明體" panose="02020500000000000000" pitchFamily="18" charset="-120"/>
              <a:cs typeface="Arial" panose="020B0604020202020204" pitchFamily="34" charset="0"/>
            </a:endParaRPr>
          </a:p>
        </p:txBody>
      </p:sp>
      <p:sp>
        <p:nvSpPr>
          <p:cNvPr id="21" name="矩形 18">
            <a:extLst>
              <a:ext uri="{FF2B5EF4-FFF2-40B4-BE49-F238E27FC236}">
                <a16:creationId xmlns:a16="http://schemas.microsoft.com/office/drawing/2014/main" id="{6C9997F2-6E4A-4FD5-97BD-D621A51B270C}"/>
              </a:ext>
            </a:extLst>
          </p:cNvPr>
          <p:cNvSpPr/>
          <p:nvPr/>
        </p:nvSpPr>
        <p:spPr>
          <a:xfrm>
            <a:off x="469900" y="6350000"/>
            <a:ext cx="1117600" cy="317500"/>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defRPr/>
            </a:pPr>
            <a:endParaRPr lang="en-GB" altLang="zh-HK">
              <a:solidFill>
                <a:srgbClr val="000000"/>
              </a:solidFill>
              <a:latin typeface="Comic Sans MS" panose="030F0702030302020204" pitchFamily="66" charset="0"/>
              <a:ea typeface="新細明體" panose="02020500000000000000" pitchFamily="18" charset="-120"/>
              <a:cs typeface="Arial" panose="020B0604020202020204"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760653C-7918-4DB5-BE6F-8864EF492C4E}"/>
              </a:ext>
            </a:extLst>
          </p:cNvPr>
          <p:cNvSpPr/>
          <p:nvPr/>
        </p:nvSpPr>
        <p:spPr>
          <a:xfrm>
            <a:off x="0" y="0"/>
            <a:ext cx="9144000" cy="809625"/>
          </a:xfrm>
          <a:prstGeom prst="rect">
            <a:avLst/>
          </a:prstGeom>
          <a:solidFill>
            <a:srgbClr val="E7F127"/>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rgbClr val="000000"/>
              </a:solidFill>
              <a:latin typeface="Comic Sans MS" panose="030F0702030302020204" pitchFamily="66" charset="0"/>
            </a:endParaRPr>
          </a:p>
        </p:txBody>
      </p:sp>
      <p:sp>
        <p:nvSpPr>
          <p:cNvPr id="193540" name="標題 1">
            <a:extLst>
              <a:ext uri="{FF2B5EF4-FFF2-40B4-BE49-F238E27FC236}">
                <a16:creationId xmlns:a16="http://schemas.microsoft.com/office/drawing/2014/main" id="{BD1E9CA9-AD77-413B-AEB2-BA808F11BA82}"/>
              </a:ext>
            </a:extLst>
          </p:cNvPr>
          <p:cNvSpPr txBox="1">
            <a:spLocks/>
          </p:cNvSpPr>
          <p:nvPr/>
        </p:nvSpPr>
        <p:spPr bwMode="auto">
          <a:xfrm>
            <a:off x="360363" y="215900"/>
            <a:ext cx="84661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180975" indent="-180975"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352425" indent="-17145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nSpc>
                <a:spcPts val="4000"/>
              </a:lnSpc>
              <a:buFontTx/>
              <a:buNone/>
            </a:pPr>
            <a:r>
              <a:rPr lang="en-US" altLang="zh-HK" sz="3200" b="1" dirty="0">
                <a:solidFill>
                  <a:srgbClr val="003E6C"/>
                </a:solidFill>
                <a:ea typeface="新細明體" panose="02020500000000000000" pitchFamily="18" charset="-120"/>
                <a:cs typeface="Arial" panose="020B0604020202020204" pitchFamily="34" charset="0"/>
              </a:rPr>
              <a:t>About </a:t>
            </a:r>
            <a:r>
              <a:rPr lang="en-US" altLang="zh-HK" sz="3200" b="1" i="1" dirty="0">
                <a:solidFill>
                  <a:srgbClr val="003E6C"/>
                </a:solidFill>
                <a:ea typeface="新細明體" panose="02020500000000000000" pitchFamily="18" charset="-120"/>
                <a:cs typeface="Arial" panose="020B0604020202020204" pitchFamily="34" charset="0"/>
              </a:rPr>
              <a:t>Diagnostic Grammar Assessment</a:t>
            </a:r>
            <a:endParaRPr lang="zh-HK" altLang="en-US" sz="3200" b="1" dirty="0">
              <a:solidFill>
                <a:srgbClr val="003E6C"/>
              </a:solidFill>
              <a:ea typeface="新細明體" panose="02020500000000000000" pitchFamily="18" charset="-120"/>
              <a:cs typeface="Arial" panose="020B0604020202020204" pitchFamily="34" charset="0"/>
            </a:endParaRPr>
          </a:p>
        </p:txBody>
      </p:sp>
      <p:sp>
        <p:nvSpPr>
          <p:cNvPr id="3" name="矩形 2">
            <a:extLst>
              <a:ext uri="{FF2B5EF4-FFF2-40B4-BE49-F238E27FC236}">
                <a16:creationId xmlns:a16="http://schemas.microsoft.com/office/drawing/2014/main" id="{0C6C8CDB-F6CA-40F0-A678-9E5896C70FAF}"/>
              </a:ext>
            </a:extLst>
          </p:cNvPr>
          <p:cNvSpPr/>
          <p:nvPr/>
        </p:nvSpPr>
        <p:spPr>
          <a:xfrm>
            <a:off x="8407400" y="6464300"/>
            <a:ext cx="241300" cy="241300"/>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rgbClr val="000000"/>
              </a:solidFill>
              <a:latin typeface="Comic Sans MS" panose="030F0702030302020204" pitchFamily="66" charset="0"/>
            </a:endParaRPr>
          </a:p>
        </p:txBody>
      </p:sp>
      <p:grpSp>
        <p:nvGrpSpPr>
          <p:cNvPr id="21" name="群組 8">
            <a:extLst>
              <a:ext uri="{FF2B5EF4-FFF2-40B4-BE49-F238E27FC236}">
                <a16:creationId xmlns:a16="http://schemas.microsoft.com/office/drawing/2014/main" id="{2552B825-694D-4E6F-B4BB-C73DD514A599}"/>
              </a:ext>
            </a:extLst>
          </p:cNvPr>
          <p:cNvGrpSpPr/>
          <p:nvPr/>
        </p:nvGrpSpPr>
        <p:grpSpPr>
          <a:xfrm>
            <a:off x="360796" y="6165541"/>
            <a:ext cx="1385942" cy="489565"/>
            <a:chOff x="3409951" y="6213166"/>
            <a:chExt cx="1385942" cy="489565"/>
          </a:xfrm>
          <a:effectLst>
            <a:outerShdw blurRad="50800" dist="38100" dir="2700000" algn="tl" rotWithShape="0">
              <a:prstClr val="black">
                <a:alpha val="40000"/>
              </a:prstClr>
            </a:outerShdw>
          </a:effectLst>
        </p:grpSpPr>
        <p:sp>
          <p:nvSpPr>
            <p:cNvPr id="22" name="圓角矩形 9">
              <a:extLst>
                <a:ext uri="{FF2B5EF4-FFF2-40B4-BE49-F238E27FC236}">
                  <a16:creationId xmlns:a16="http://schemas.microsoft.com/office/drawing/2014/main" id="{184FCE6D-6377-426B-8BBC-C91F7516475B}"/>
                </a:ext>
              </a:extLst>
            </p:cNvPr>
            <p:cNvSpPr/>
            <p:nvPr/>
          </p:nvSpPr>
          <p:spPr>
            <a:xfrm>
              <a:off x="3409951" y="6213166"/>
              <a:ext cx="1385942" cy="489565"/>
            </a:xfrm>
            <a:prstGeom prst="roundRect">
              <a:avLst>
                <a:gd name="adj" fmla="val 12005"/>
              </a:avLst>
            </a:prstGeom>
            <a:solidFill>
              <a:srgbClr val="0070C0"/>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eaLnBrk="1" hangingPunct="1">
                <a:lnSpc>
                  <a:spcPts val="3200"/>
                </a:lnSpc>
                <a:defRPr/>
              </a:pPr>
              <a:r>
                <a:rPr lang="en-US" altLang="zh-HK" sz="2000" b="1" dirty="0">
                  <a:solidFill>
                    <a:srgbClr val="FFFFFF"/>
                  </a:solidFill>
                  <a:ea typeface="新細明體" pitchFamily="18" charset="-120"/>
                  <a:cs typeface="Arial" pitchFamily="34" charset="0"/>
                </a:rPr>
                <a:t>       Start</a:t>
              </a:r>
              <a:endParaRPr lang="zh-HK" altLang="en-US" sz="2000" b="1" dirty="0">
                <a:solidFill>
                  <a:srgbClr val="FFFFFF"/>
                </a:solidFill>
                <a:ea typeface="新細明體" pitchFamily="18" charset="-120"/>
                <a:cs typeface="Arial" pitchFamily="34" charset="0"/>
              </a:endParaRPr>
            </a:p>
          </p:txBody>
        </p:sp>
        <p:sp>
          <p:nvSpPr>
            <p:cNvPr id="23" name="等腰三角形 10">
              <a:extLst>
                <a:ext uri="{FF2B5EF4-FFF2-40B4-BE49-F238E27FC236}">
                  <a16:creationId xmlns:a16="http://schemas.microsoft.com/office/drawing/2014/main" id="{4ADD3C4E-5068-4DC8-AB48-EEB4DF3FC4B2}"/>
                </a:ext>
              </a:extLst>
            </p:cNvPr>
            <p:cNvSpPr/>
            <p:nvPr/>
          </p:nvSpPr>
          <p:spPr>
            <a:xfrm rot="16200000">
              <a:off x="3540990" y="6295737"/>
              <a:ext cx="314325" cy="333375"/>
            </a:xfrm>
            <a:prstGeom prst="triangle">
              <a:avLst/>
            </a:prstGeom>
            <a:solidFill>
              <a:schemeClr val="bg1"/>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1" fontAlgn="auto" hangingPunct="1">
                <a:spcBef>
                  <a:spcPts val="0"/>
                </a:spcBef>
                <a:defRPr/>
              </a:pPr>
              <a:endParaRPr lang="en-GB" sz="1600" dirty="0">
                <a:solidFill>
                  <a:srgbClr val="000000"/>
                </a:solidFill>
                <a:latin typeface="Comic Sans MS" panose="030F0702030302020204" pitchFamily="66" charset="0"/>
              </a:endParaRPr>
            </a:p>
          </p:txBody>
        </p:sp>
      </p:grpSp>
      <p:sp>
        <p:nvSpPr>
          <p:cNvPr id="24" name="動作按鈕: 自訂 11">
            <a:hlinkClick r:id="rId3" action="ppaction://hlinksldjump" highlightClick="1"/>
            <a:extLst>
              <a:ext uri="{FF2B5EF4-FFF2-40B4-BE49-F238E27FC236}">
                <a16:creationId xmlns:a16="http://schemas.microsoft.com/office/drawing/2014/main" id="{C6230107-33E6-4762-A0B9-1993453B6949}"/>
              </a:ext>
            </a:extLst>
          </p:cNvPr>
          <p:cNvSpPr/>
          <p:nvPr/>
        </p:nvSpPr>
        <p:spPr>
          <a:xfrm>
            <a:off x="282529" y="6073408"/>
            <a:ext cx="1593163" cy="655638"/>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defRPr/>
            </a:pPr>
            <a:endParaRPr lang="en-GB" altLang="zh-HK">
              <a:solidFill>
                <a:srgbClr val="000000"/>
              </a:solidFill>
              <a:latin typeface="Comic Sans MS" panose="030F0702030302020204" pitchFamily="66" charset="0"/>
              <a:ea typeface="新細明體" panose="02020500000000000000" pitchFamily="18" charset="-120"/>
              <a:cs typeface="Arial" panose="020B0604020202020204" pitchFamily="34" charset="0"/>
            </a:endParaRPr>
          </a:p>
        </p:txBody>
      </p:sp>
      <p:sp>
        <p:nvSpPr>
          <p:cNvPr id="25" name="文字方塊 14">
            <a:extLst>
              <a:ext uri="{FF2B5EF4-FFF2-40B4-BE49-F238E27FC236}">
                <a16:creationId xmlns:a16="http://schemas.microsoft.com/office/drawing/2014/main" id="{5B48104B-4017-4EB8-8C5B-91CEABA8C648}"/>
              </a:ext>
            </a:extLst>
          </p:cNvPr>
          <p:cNvSpPr txBox="1">
            <a:spLocks noChangeArrowheads="1"/>
          </p:cNvSpPr>
          <p:nvPr/>
        </p:nvSpPr>
        <p:spPr bwMode="auto">
          <a:xfrm>
            <a:off x="385763" y="925513"/>
            <a:ext cx="8440737" cy="4898777"/>
          </a:xfrm>
          <a:prstGeom prst="rect">
            <a:avLst/>
          </a:prstGeom>
          <a:noFill/>
          <a:ln>
            <a:noFill/>
          </a:ln>
        </p:spPr>
        <p:txBody>
          <a:bodyPr lIns="0" tIns="0" rIns="0" bIns="0">
            <a:spAutoFit/>
          </a:bodyPr>
          <a:lstStyle>
            <a:lvl1pPr eaLnBrk="0" hangingPunct="0">
              <a:lnSpc>
                <a:spcPts val="1900"/>
              </a:lnSpc>
              <a:buFont typeface="Arial" pitchFamily="34" charset="0"/>
              <a:defRPr sz="1600">
                <a:solidFill>
                  <a:schemeClr val="bg2"/>
                </a:solidFill>
                <a:latin typeface="Arial" pitchFamily="34" charset="0"/>
                <a:ea typeface="Lato Medium"/>
                <a:cs typeface="Lato Medium"/>
              </a:defRPr>
            </a:lvl1pPr>
            <a:lvl2pPr marL="742950" indent="-285750" eaLnBrk="0" hangingPunct="0">
              <a:lnSpc>
                <a:spcPts val="1900"/>
              </a:lnSpc>
              <a:buClr>
                <a:schemeClr val="bg2"/>
              </a:buClr>
              <a:buFont typeface="Arial" pitchFamily="34" charset="0"/>
              <a:buChar char="•"/>
              <a:defRPr sz="1600">
                <a:solidFill>
                  <a:schemeClr val="bg2"/>
                </a:solidFill>
                <a:latin typeface="Arial" pitchFamily="34" charset="0"/>
                <a:ea typeface="Lato Medium"/>
                <a:cs typeface="Lato Medium"/>
              </a:defRPr>
            </a:lvl2pPr>
            <a:lvl3pPr marL="1143000" indent="-228600" eaLnBrk="0" hangingPunct="0">
              <a:lnSpc>
                <a:spcPts val="1900"/>
              </a:lnSpc>
              <a:buClr>
                <a:srgbClr val="505759"/>
              </a:buClr>
              <a:buFont typeface="Arial" pitchFamily="34" charset="0"/>
              <a:buChar char="‒"/>
              <a:defRPr sz="1600">
                <a:solidFill>
                  <a:schemeClr val="bg2"/>
                </a:solidFill>
                <a:latin typeface="Arial" pitchFamily="34" charset="0"/>
                <a:ea typeface="Lato Medium"/>
                <a:cs typeface="Lato Medium"/>
              </a:defRPr>
            </a:lvl3pPr>
            <a:lvl4pPr marL="1600200" indent="-228600" eaLnBrk="0" hangingPunct="0">
              <a:lnSpc>
                <a:spcPts val="1500"/>
              </a:lnSpc>
              <a:spcAft>
                <a:spcPts val="850"/>
              </a:spcAft>
              <a:buClr>
                <a:schemeClr val="tx1"/>
              </a:buClr>
              <a:buFont typeface="Arial" pitchFamily="34" charset="0"/>
              <a:defRPr sz="1200">
                <a:solidFill>
                  <a:schemeClr val="bg2"/>
                </a:solidFill>
                <a:latin typeface="Arial" pitchFamily="34" charset="0"/>
                <a:ea typeface="Lato Medium"/>
                <a:cs typeface="Lato Medium"/>
              </a:defRPr>
            </a:lvl4pPr>
            <a:lvl5pPr marL="2057400" indent="-228600" eaLnBrk="0" hangingPunct="0">
              <a:spcBef>
                <a:spcPct val="20000"/>
              </a:spcBef>
              <a:buFont typeface="Arial" pitchFamily="34" charset="0"/>
              <a:buChar char="»"/>
              <a:defRPr>
                <a:solidFill>
                  <a:schemeClr val="tx1"/>
                </a:solidFill>
                <a:latin typeface="Arial" pitchFamily="34" charset="0"/>
                <a:ea typeface="Lato Medium"/>
                <a:cs typeface="Lato Medium"/>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ea typeface="Lato Medium"/>
                <a:cs typeface="Lato Medium"/>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ea typeface="Lato Medium"/>
                <a:cs typeface="Lato Medium"/>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ea typeface="Lato Medium"/>
                <a:cs typeface="Lato Medium"/>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ea typeface="Lato Medium"/>
                <a:cs typeface="Lato Medium"/>
              </a:defRPr>
            </a:lvl9pPr>
          </a:lstStyle>
          <a:p>
            <a:pPr eaLnBrk="1" hangingPunct="1">
              <a:lnSpc>
                <a:spcPct val="100000"/>
              </a:lnSpc>
              <a:spcAft>
                <a:spcPts val="1000"/>
              </a:spcAft>
              <a:defRPr/>
            </a:pPr>
            <a:r>
              <a:rPr lang="en-GB" altLang="en-US" sz="2000" b="1" dirty="0">
                <a:solidFill>
                  <a:srgbClr val="003057">
                    <a:lumMod val="50000"/>
                    <a:lumOff val="50000"/>
                  </a:srgbClr>
                </a:solidFill>
                <a:cs typeface="Arial" pitchFamily="34" charset="0"/>
              </a:rPr>
              <a:t>How do I conduct </a:t>
            </a:r>
            <a:r>
              <a:rPr lang="en-GB" altLang="en-US" sz="2000" b="1" i="1" dirty="0">
                <a:solidFill>
                  <a:srgbClr val="003057">
                    <a:lumMod val="50000"/>
                    <a:lumOff val="50000"/>
                  </a:srgbClr>
                </a:solidFill>
                <a:cs typeface="Arial" pitchFamily="34" charset="0"/>
              </a:rPr>
              <a:t>Diagnostic Grammar Assessment </a:t>
            </a:r>
            <a:r>
              <a:rPr lang="en-GB" altLang="en-US" sz="2000" b="1" dirty="0">
                <a:solidFill>
                  <a:srgbClr val="003057">
                    <a:lumMod val="50000"/>
                    <a:lumOff val="50000"/>
                  </a:srgbClr>
                </a:solidFill>
                <a:cs typeface="Arial" pitchFamily="34" charset="0"/>
              </a:rPr>
              <a:t>in class?</a:t>
            </a:r>
          </a:p>
          <a:p>
            <a:pPr marL="457200" indent="-457200" eaLnBrk="1" hangingPunct="1">
              <a:lnSpc>
                <a:spcPct val="100000"/>
              </a:lnSpc>
              <a:spcAft>
                <a:spcPts val="1000"/>
              </a:spcAft>
              <a:buFont typeface="+mj-lt"/>
              <a:buAutoNum type="arabicPeriod"/>
              <a:defRPr/>
            </a:pPr>
            <a:r>
              <a:rPr lang="en-US" altLang="en-US" sz="2000" dirty="0">
                <a:solidFill>
                  <a:srgbClr val="003057"/>
                </a:solidFill>
                <a:cs typeface="Arial" pitchFamily="34" charset="0"/>
              </a:rPr>
              <a:t>Assign students to play </a:t>
            </a:r>
            <a:r>
              <a:rPr lang="en-US" altLang="en-US" sz="2000" u="sng" dirty="0">
                <a:solidFill>
                  <a:srgbClr val="003057"/>
                </a:solidFill>
                <a:cs typeface="Arial" pitchFamily="34" charset="0"/>
              </a:rPr>
              <a:t>individually</a:t>
            </a:r>
            <a:r>
              <a:rPr lang="en-US" altLang="en-US" sz="2000" dirty="0">
                <a:solidFill>
                  <a:srgbClr val="003057"/>
                </a:solidFill>
                <a:cs typeface="Arial" pitchFamily="34" charset="0"/>
              </a:rPr>
              <a:t> or </a:t>
            </a:r>
            <a:r>
              <a:rPr lang="en-US" altLang="en-US" sz="2000" u="sng" dirty="0">
                <a:solidFill>
                  <a:srgbClr val="003057"/>
                </a:solidFill>
                <a:cs typeface="Arial" pitchFamily="34" charset="0"/>
              </a:rPr>
              <a:t>in groups</a:t>
            </a:r>
            <a:r>
              <a:rPr lang="en-US" altLang="en-US" sz="2000" dirty="0">
                <a:solidFill>
                  <a:srgbClr val="003057"/>
                </a:solidFill>
                <a:cs typeface="Arial" pitchFamily="34" charset="0"/>
              </a:rPr>
              <a:t> to foster collaborative learning.</a:t>
            </a:r>
          </a:p>
          <a:p>
            <a:pPr marL="457200" indent="-457200" eaLnBrk="1" hangingPunct="1">
              <a:lnSpc>
                <a:spcPct val="100000"/>
              </a:lnSpc>
              <a:spcAft>
                <a:spcPts val="1000"/>
              </a:spcAft>
              <a:buFont typeface="+mj-lt"/>
              <a:buAutoNum type="arabicPeriod"/>
              <a:defRPr/>
            </a:pPr>
            <a:r>
              <a:rPr lang="en-US" altLang="en-US" sz="2000" dirty="0">
                <a:solidFill>
                  <a:srgbClr val="003057"/>
                </a:solidFill>
                <a:cs typeface="Arial" pitchFamily="34" charset="0"/>
              </a:rPr>
              <a:t>Give out enough sets of the </a:t>
            </a:r>
            <a:r>
              <a:rPr lang="en-US" altLang="en-US" sz="2000" b="1" dirty="0">
                <a:solidFill>
                  <a:srgbClr val="003057"/>
                </a:solidFill>
                <a:cs typeface="Arial" pitchFamily="34" charset="0"/>
              </a:rPr>
              <a:t>response cards </a:t>
            </a:r>
            <a:r>
              <a:rPr lang="en-US" altLang="en-US" sz="2000" dirty="0">
                <a:solidFill>
                  <a:srgbClr val="003057"/>
                </a:solidFill>
                <a:cs typeface="Arial" pitchFamily="34" charset="0"/>
              </a:rPr>
              <a:t>(provided </a:t>
            </a:r>
            <a:r>
              <a:rPr lang="en-US" altLang="en-US" sz="2000" dirty="0">
                <a:solidFill>
                  <a:srgbClr val="003057"/>
                </a:solidFill>
                <a:cs typeface="Arial" pitchFamily="34" charset="0"/>
                <a:hlinkClick r:id="rId4" action="ppaction://hlinksldjump"/>
              </a:rPr>
              <a:t>HERE</a:t>
            </a:r>
            <a:r>
              <a:rPr lang="en-US" altLang="en-US" sz="2000" dirty="0">
                <a:solidFill>
                  <a:srgbClr val="003057"/>
                </a:solidFill>
                <a:cs typeface="Arial" pitchFamily="34" charset="0"/>
              </a:rPr>
              <a:t>).</a:t>
            </a:r>
          </a:p>
          <a:p>
            <a:pPr marL="457200" indent="-457200" eaLnBrk="1" hangingPunct="1">
              <a:lnSpc>
                <a:spcPct val="100000"/>
              </a:lnSpc>
              <a:spcAft>
                <a:spcPts val="1000"/>
              </a:spcAft>
              <a:buFont typeface="+mj-lt"/>
              <a:buAutoNum type="arabicPeriod"/>
              <a:defRPr/>
            </a:pPr>
            <a:r>
              <a:rPr lang="en-US" altLang="en-US" sz="2000" dirty="0">
                <a:solidFill>
                  <a:srgbClr val="003057"/>
                </a:solidFill>
                <a:cs typeface="Arial" pitchFamily="34" charset="0"/>
              </a:rPr>
              <a:t>Start by choosing a suitable stage. There are five questions in each stage. Launch the questions one by one. </a:t>
            </a:r>
          </a:p>
          <a:p>
            <a:pPr marL="457200" indent="-457200" eaLnBrk="1" hangingPunct="1">
              <a:lnSpc>
                <a:spcPct val="100000"/>
              </a:lnSpc>
              <a:spcAft>
                <a:spcPts val="1000"/>
              </a:spcAft>
              <a:buFont typeface="+mj-lt"/>
              <a:buAutoNum type="arabicPeriod"/>
              <a:defRPr/>
            </a:pPr>
            <a:r>
              <a:rPr lang="en-US" altLang="en-US" sz="2000" dirty="0">
                <a:solidFill>
                  <a:srgbClr val="003057"/>
                </a:solidFill>
                <a:cs typeface="Arial" pitchFamily="34" charset="0"/>
              </a:rPr>
              <a:t>Ask students to think of the correct answer or discuss in groups. Then they hold up the corresponding response card. </a:t>
            </a:r>
          </a:p>
          <a:p>
            <a:pPr marL="457200" indent="-457200" eaLnBrk="1" hangingPunct="1">
              <a:lnSpc>
                <a:spcPct val="100000"/>
              </a:lnSpc>
              <a:spcAft>
                <a:spcPts val="1000"/>
              </a:spcAft>
              <a:buFont typeface="+mj-lt"/>
              <a:buAutoNum type="arabicPeriod"/>
              <a:defRPr/>
            </a:pPr>
            <a:r>
              <a:rPr lang="en-US" altLang="en-US" sz="2000" dirty="0">
                <a:solidFill>
                  <a:srgbClr val="003057"/>
                </a:solidFill>
                <a:cs typeface="Arial" pitchFamily="34" charset="0"/>
              </a:rPr>
              <a:t>(Optional) Use the embedded timer (set at 20 seconds) to control the pace of the discussion and make the activity more exciting.</a:t>
            </a:r>
          </a:p>
          <a:p>
            <a:pPr marL="457200" indent="-457200" eaLnBrk="1" hangingPunct="1">
              <a:lnSpc>
                <a:spcPct val="100000"/>
              </a:lnSpc>
              <a:spcAft>
                <a:spcPts val="1000"/>
              </a:spcAft>
              <a:buFont typeface="+mj-lt"/>
              <a:buAutoNum type="arabicPeriod"/>
              <a:defRPr/>
            </a:pPr>
            <a:r>
              <a:rPr lang="en-US" altLang="en-US" sz="2000" dirty="0">
                <a:solidFill>
                  <a:srgbClr val="003057"/>
                </a:solidFill>
                <a:cs typeface="Arial" pitchFamily="34" charset="0"/>
              </a:rPr>
              <a:t>Click the answer that the majority of students have chosen.</a:t>
            </a:r>
          </a:p>
          <a:p>
            <a:pPr marL="457200" indent="-457200" eaLnBrk="1" hangingPunct="1">
              <a:lnSpc>
                <a:spcPct val="100000"/>
              </a:lnSpc>
              <a:spcAft>
                <a:spcPts val="1000"/>
              </a:spcAft>
              <a:buFont typeface="+mj-lt"/>
              <a:buAutoNum type="arabicPeriod"/>
              <a:defRPr/>
            </a:pPr>
            <a:r>
              <a:rPr lang="en-US" altLang="en-US" sz="2000" dirty="0">
                <a:solidFill>
                  <a:srgbClr val="003057"/>
                </a:solidFill>
                <a:cs typeface="Arial" pitchFamily="34" charset="0"/>
              </a:rPr>
              <a:t>At the end of each stage, click </a:t>
            </a:r>
            <a:r>
              <a:rPr lang="en-US" altLang="en-US" sz="2000" b="1" u="sng" dirty="0">
                <a:solidFill>
                  <a:srgbClr val="003057"/>
                </a:solidFill>
                <a:cs typeface="Arial" pitchFamily="34" charset="0"/>
              </a:rPr>
              <a:t>0</a:t>
            </a:r>
            <a:r>
              <a:rPr lang="en-US" altLang="en-US" sz="2000" b="1" dirty="0">
                <a:solidFill>
                  <a:srgbClr val="003057"/>
                </a:solidFill>
                <a:cs typeface="Arial" pitchFamily="34" charset="0"/>
              </a:rPr>
              <a:t>, </a:t>
            </a:r>
            <a:r>
              <a:rPr lang="en-US" altLang="en-US" sz="2000" b="1" u="sng" dirty="0">
                <a:solidFill>
                  <a:srgbClr val="003057"/>
                </a:solidFill>
                <a:cs typeface="Arial" pitchFamily="34" charset="0"/>
              </a:rPr>
              <a:t>1-2</a:t>
            </a:r>
            <a:r>
              <a:rPr lang="en-US" altLang="en-US" sz="2000" b="1" dirty="0">
                <a:solidFill>
                  <a:srgbClr val="003057"/>
                </a:solidFill>
                <a:cs typeface="Arial" pitchFamily="34" charset="0"/>
              </a:rPr>
              <a:t> </a:t>
            </a:r>
            <a:r>
              <a:rPr lang="en-US" altLang="en-US" sz="2000" dirty="0">
                <a:solidFill>
                  <a:srgbClr val="003057"/>
                </a:solidFill>
                <a:cs typeface="Arial" pitchFamily="34" charset="0"/>
              </a:rPr>
              <a:t>or</a:t>
            </a:r>
            <a:r>
              <a:rPr lang="en-US" altLang="en-US" sz="2000" b="1" dirty="0">
                <a:solidFill>
                  <a:srgbClr val="003057"/>
                </a:solidFill>
                <a:cs typeface="Arial" pitchFamily="34" charset="0"/>
              </a:rPr>
              <a:t> </a:t>
            </a:r>
            <a:r>
              <a:rPr lang="en-US" altLang="en-US" sz="2000" b="1" u="sng" dirty="0">
                <a:solidFill>
                  <a:srgbClr val="003057"/>
                </a:solidFill>
                <a:cs typeface="Arial" pitchFamily="34" charset="0"/>
              </a:rPr>
              <a:t>3</a:t>
            </a:r>
            <a:r>
              <a:rPr lang="en-US" altLang="en-US" sz="2000" dirty="0">
                <a:solidFill>
                  <a:srgbClr val="003057"/>
                </a:solidFill>
                <a:cs typeface="Arial" pitchFamily="34" charset="0"/>
              </a:rPr>
              <a:t>, according to the number of questions the students have answered correctly to display the result.</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62" name="群組 3">
            <a:extLst>
              <a:ext uri="{FF2B5EF4-FFF2-40B4-BE49-F238E27FC236}">
                <a16:creationId xmlns:a16="http://schemas.microsoft.com/office/drawing/2014/main" id="{9D2137C4-265E-4FB6-BAA1-3FD71C2CCA26}"/>
              </a:ext>
            </a:extLst>
          </p:cNvPr>
          <p:cNvGrpSpPr>
            <a:grpSpLocks/>
          </p:cNvGrpSpPr>
          <p:nvPr/>
        </p:nvGrpSpPr>
        <p:grpSpPr bwMode="auto">
          <a:xfrm>
            <a:off x="254000" y="652463"/>
            <a:ext cx="4140200" cy="2627312"/>
            <a:chOff x="1" y="663686"/>
            <a:chExt cx="4140000" cy="2628000"/>
          </a:xfrm>
        </p:grpSpPr>
        <p:sp>
          <p:nvSpPr>
            <p:cNvPr id="9" name="矩形 8">
              <a:extLst>
                <a:ext uri="{FF2B5EF4-FFF2-40B4-BE49-F238E27FC236}">
                  <a16:creationId xmlns:a16="http://schemas.microsoft.com/office/drawing/2014/main" id="{4403B7FC-2379-4E4C-A9EC-7C6F5CD2F41F}"/>
                </a:ext>
              </a:extLst>
            </p:cNvPr>
            <p:cNvSpPr/>
            <p:nvPr/>
          </p:nvSpPr>
          <p:spPr>
            <a:xfrm>
              <a:off x="1" y="663686"/>
              <a:ext cx="4140000" cy="2628000"/>
            </a:xfrm>
            <a:prstGeom prst="rect">
              <a:avLst/>
            </a:prstGeom>
            <a:solidFill>
              <a:srgbClr val="FF0000"/>
            </a:solidFill>
            <a:ln w="28575" cap="flat" cmpd="sng" algn="ctr">
              <a:solidFill>
                <a:schemeClr val="bg1">
                  <a:lumMod val="95000"/>
                </a:schemeClr>
              </a:solidFill>
              <a:prstDash val="solid"/>
            </a:ln>
            <a:effectLst/>
            <a:scene3d>
              <a:camera prst="orthographicFront"/>
              <a:lightRig rig="threePt" dir="t"/>
            </a:scene3d>
            <a:sp3d>
              <a:bevelT prst="relaxedInset"/>
            </a:sp3d>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zh-HK">
                <a:solidFill>
                  <a:srgbClr val="FFFFFF"/>
                </a:solidFill>
              </a:endParaRPr>
            </a:p>
          </p:txBody>
        </p:sp>
        <p:sp>
          <p:nvSpPr>
            <p:cNvPr id="11" name="文字方塊 10">
              <a:extLst>
                <a:ext uri="{FF2B5EF4-FFF2-40B4-BE49-F238E27FC236}">
                  <a16:creationId xmlns:a16="http://schemas.microsoft.com/office/drawing/2014/main" id="{286BC00D-9671-4C98-878A-6A687405408A}"/>
                </a:ext>
              </a:extLst>
            </p:cNvPr>
            <p:cNvSpPr txBox="1"/>
            <p:nvPr/>
          </p:nvSpPr>
          <p:spPr>
            <a:xfrm>
              <a:off x="1435032" y="852647"/>
              <a:ext cx="1269939" cy="2140510"/>
            </a:xfrm>
            <a:prstGeom prst="rect">
              <a:avLst/>
            </a:prstGeom>
            <a:noFill/>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HK" sz="13800" b="1">
                  <a:solidFill>
                    <a:srgbClr val="FFFFFF"/>
                  </a:solidFill>
                  <a:effectLst>
                    <a:outerShdw blurRad="38100" dist="38100" dir="2700000" algn="tl">
                      <a:srgbClr val="C0C0C0"/>
                    </a:outerShdw>
                  </a:effectLst>
                  <a:latin typeface="Arial" panose="020B0604020202020204" pitchFamily="34" charset="0"/>
                </a:rPr>
                <a:t>A</a:t>
              </a:r>
              <a:endParaRPr lang="en-GB" altLang="zh-HK" sz="13800" b="1">
                <a:solidFill>
                  <a:srgbClr val="FFFFFF"/>
                </a:solidFill>
                <a:effectLst>
                  <a:outerShdw blurRad="38100" dist="38100" dir="2700000" algn="tl">
                    <a:srgbClr val="C0C0C0"/>
                  </a:outerShdw>
                </a:effectLst>
                <a:latin typeface="Arial" panose="020B0604020202020204" pitchFamily="34" charset="0"/>
              </a:endParaRPr>
            </a:p>
          </p:txBody>
        </p:sp>
      </p:grpSp>
      <p:cxnSp>
        <p:nvCxnSpPr>
          <p:cNvPr id="37" name="直線接點 36">
            <a:extLst>
              <a:ext uri="{FF2B5EF4-FFF2-40B4-BE49-F238E27FC236}">
                <a16:creationId xmlns:a16="http://schemas.microsoft.com/office/drawing/2014/main" id="{AD367EFD-3D19-486F-B943-1D0E647C1858}"/>
              </a:ext>
            </a:extLst>
          </p:cNvPr>
          <p:cNvCxnSpPr/>
          <p:nvPr/>
        </p:nvCxnSpPr>
        <p:spPr>
          <a:xfrm>
            <a:off x="38100" y="3416300"/>
            <a:ext cx="9144000" cy="0"/>
          </a:xfrm>
          <a:prstGeom prst="line">
            <a:avLst/>
          </a:prstGeom>
          <a:ln w="28575">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接點 37">
            <a:extLst>
              <a:ext uri="{FF2B5EF4-FFF2-40B4-BE49-F238E27FC236}">
                <a16:creationId xmlns:a16="http://schemas.microsoft.com/office/drawing/2014/main" id="{92AC8AB9-4F25-422B-B474-2F465583F607}"/>
              </a:ext>
            </a:extLst>
          </p:cNvPr>
          <p:cNvCxnSpPr/>
          <p:nvPr/>
        </p:nvCxnSpPr>
        <p:spPr>
          <a:xfrm>
            <a:off x="4557713" y="23813"/>
            <a:ext cx="0" cy="6819900"/>
          </a:xfrm>
          <a:prstGeom prst="line">
            <a:avLst/>
          </a:prstGeom>
          <a:ln w="28575">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4565" name="群組 2">
            <a:extLst>
              <a:ext uri="{FF2B5EF4-FFF2-40B4-BE49-F238E27FC236}">
                <a16:creationId xmlns:a16="http://schemas.microsoft.com/office/drawing/2014/main" id="{DD28C9E2-562A-45FE-8A8E-998B77C6CCBD}"/>
              </a:ext>
            </a:extLst>
          </p:cNvPr>
          <p:cNvGrpSpPr>
            <a:grpSpLocks/>
          </p:cNvGrpSpPr>
          <p:nvPr/>
        </p:nvGrpSpPr>
        <p:grpSpPr bwMode="auto">
          <a:xfrm>
            <a:off x="4699000" y="652463"/>
            <a:ext cx="4140200" cy="2627312"/>
            <a:chOff x="1" y="3433763"/>
            <a:chExt cx="4140000" cy="2628000"/>
          </a:xfrm>
        </p:grpSpPr>
        <p:sp>
          <p:nvSpPr>
            <p:cNvPr id="41" name="矩形 40">
              <a:extLst>
                <a:ext uri="{FF2B5EF4-FFF2-40B4-BE49-F238E27FC236}">
                  <a16:creationId xmlns:a16="http://schemas.microsoft.com/office/drawing/2014/main" id="{D2142E44-4093-4904-8482-E74CF9374315}"/>
                </a:ext>
              </a:extLst>
            </p:cNvPr>
            <p:cNvSpPr/>
            <p:nvPr/>
          </p:nvSpPr>
          <p:spPr>
            <a:xfrm>
              <a:off x="1" y="3433763"/>
              <a:ext cx="4140000" cy="2628000"/>
            </a:xfrm>
            <a:prstGeom prst="rect">
              <a:avLst/>
            </a:prstGeom>
            <a:solidFill>
              <a:srgbClr val="0070C0"/>
            </a:solidFill>
            <a:ln w="28575" cap="flat" cmpd="sng" algn="ctr">
              <a:solidFill>
                <a:schemeClr val="bg1">
                  <a:lumMod val="95000"/>
                </a:schemeClr>
              </a:solidFill>
              <a:prstDash val="solid"/>
            </a:ln>
            <a:effectLst/>
            <a:scene3d>
              <a:camera prst="orthographicFront"/>
              <a:lightRig rig="threePt" dir="t"/>
            </a:scene3d>
            <a:sp3d>
              <a:bevelT prst="relaxedInset"/>
            </a:sp3d>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zh-HK">
                <a:solidFill>
                  <a:srgbClr val="FFFFFF"/>
                </a:solidFill>
              </a:endParaRPr>
            </a:p>
          </p:txBody>
        </p:sp>
        <p:sp>
          <p:nvSpPr>
            <p:cNvPr id="42" name="文字方塊 41">
              <a:extLst>
                <a:ext uri="{FF2B5EF4-FFF2-40B4-BE49-F238E27FC236}">
                  <a16:creationId xmlns:a16="http://schemas.microsoft.com/office/drawing/2014/main" id="{59D1E10B-693C-4353-AEBC-08ED45D942F3}"/>
                </a:ext>
              </a:extLst>
            </p:cNvPr>
            <p:cNvSpPr txBox="1"/>
            <p:nvPr/>
          </p:nvSpPr>
          <p:spPr>
            <a:xfrm>
              <a:off x="1435032" y="3640192"/>
              <a:ext cx="1269939" cy="2215142"/>
            </a:xfrm>
            <a:prstGeom prst="rect">
              <a:avLst/>
            </a:prstGeom>
            <a:noFill/>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HK" sz="13800" b="1">
                  <a:solidFill>
                    <a:srgbClr val="FFFFFF"/>
                  </a:solidFill>
                  <a:effectLst>
                    <a:outerShdw blurRad="38100" dist="38100" dir="2700000" algn="tl">
                      <a:srgbClr val="C0C0C0"/>
                    </a:outerShdw>
                  </a:effectLst>
                  <a:latin typeface="Arial" panose="020B0604020202020204" pitchFamily="34" charset="0"/>
                </a:rPr>
                <a:t>B</a:t>
              </a:r>
              <a:endParaRPr lang="en-GB" altLang="zh-HK" sz="13800" b="1">
                <a:solidFill>
                  <a:srgbClr val="FFFFFF"/>
                </a:solidFill>
                <a:effectLst>
                  <a:outerShdw blurRad="38100" dist="38100" dir="2700000" algn="tl">
                    <a:srgbClr val="C0C0C0"/>
                  </a:outerShdw>
                </a:effectLst>
                <a:latin typeface="Arial" panose="020B0604020202020204" pitchFamily="34" charset="0"/>
              </a:endParaRPr>
            </a:p>
          </p:txBody>
        </p:sp>
      </p:grpSp>
      <p:grpSp>
        <p:nvGrpSpPr>
          <p:cNvPr id="194566" name="群組 4">
            <a:extLst>
              <a:ext uri="{FF2B5EF4-FFF2-40B4-BE49-F238E27FC236}">
                <a16:creationId xmlns:a16="http://schemas.microsoft.com/office/drawing/2014/main" id="{DF58C7E2-F61F-40A4-966B-B37E448E64E0}"/>
              </a:ext>
            </a:extLst>
          </p:cNvPr>
          <p:cNvGrpSpPr>
            <a:grpSpLocks/>
          </p:cNvGrpSpPr>
          <p:nvPr/>
        </p:nvGrpSpPr>
        <p:grpSpPr bwMode="auto">
          <a:xfrm>
            <a:off x="254000" y="3433763"/>
            <a:ext cx="4140200" cy="2627312"/>
            <a:chOff x="4572000" y="663686"/>
            <a:chExt cx="4140000" cy="2628000"/>
          </a:xfrm>
        </p:grpSpPr>
        <p:sp>
          <p:nvSpPr>
            <p:cNvPr id="44" name="矩形 43">
              <a:extLst>
                <a:ext uri="{FF2B5EF4-FFF2-40B4-BE49-F238E27FC236}">
                  <a16:creationId xmlns:a16="http://schemas.microsoft.com/office/drawing/2014/main" id="{26C7B324-BD37-4ADC-A105-98D4E19334BE}"/>
                </a:ext>
              </a:extLst>
            </p:cNvPr>
            <p:cNvSpPr/>
            <p:nvPr/>
          </p:nvSpPr>
          <p:spPr>
            <a:xfrm>
              <a:off x="4572000" y="663686"/>
              <a:ext cx="4140000" cy="2628000"/>
            </a:xfrm>
            <a:prstGeom prst="rect">
              <a:avLst/>
            </a:prstGeom>
            <a:solidFill>
              <a:srgbClr val="00B050"/>
            </a:solidFill>
            <a:ln w="28575" cap="flat" cmpd="sng" algn="ctr">
              <a:solidFill>
                <a:schemeClr val="bg1">
                  <a:lumMod val="95000"/>
                </a:schemeClr>
              </a:solidFill>
              <a:prstDash val="solid"/>
            </a:ln>
            <a:effectLst/>
            <a:scene3d>
              <a:camera prst="orthographicFront"/>
              <a:lightRig rig="threePt" dir="t"/>
            </a:scene3d>
            <a:sp3d>
              <a:bevelT prst="relaxedInset"/>
            </a:sp3d>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zh-HK">
                <a:solidFill>
                  <a:srgbClr val="FFFFFF"/>
                </a:solidFill>
              </a:endParaRPr>
            </a:p>
          </p:txBody>
        </p:sp>
        <p:sp>
          <p:nvSpPr>
            <p:cNvPr id="45" name="文字方塊 44">
              <a:extLst>
                <a:ext uri="{FF2B5EF4-FFF2-40B4-BE49-F238E27FC236}">
                  <a16:creationId xmlns:a16="http://schemas.microsoft.com/office/drawing/2014/main" id="{FDFF2C42-BFB3-4BC7-B10B-5010F5FAA814}"/>
                </a:ext>
              </a:extLst>
            </p:cNvPr>
            <p:cNvSpPr txBox="1"/>
            <p:nvPr/>
          </p:nvSpPr>
          <p:spPr>
            <a:xfrm>
              <a:off x="6007031" y="852647"/>
              <a:ext cx="1269939" cy="2216730"/>
            </a:xfrm>
            <a:prstGeom prst="rect">
              <a:avLst/>
            </a:prstGeom>
            <a:noFill/>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HK" sz="13800" b="1">
                  <a:solidFill>
                    <a:srgbClr val="FFFFFF"/>
                  </a:solidFill>
                  <a:effectLst>
                    <a:outerShdw blurRad="38100" dist="38100" dir="2700000" algn="tl">
                      <a:srgbClr val="C0C0C0"/>
                    </a:outerShdw>
                  </a:effectLst>
                  <a:latin typeface="Arial" panose="020B0604020202020204" pitchFamily="34" charset="0"/>
                </a:rPr>
                <a:t>C</a:t>
              </a:r>
              <a:endParaRPr lang="en-GB" altLang="zh-HK" sz="13800" b="1">
                <a:solidFill>
                  <a:srgbClr val="FFFFFF"/>
                </a:solidFill>
                <a:effectLst>
                  <a:outerShdw blurRad="38100" dist="38100" dir="2700000" algn="tl">
                    <a:srgbClr val="C0C0C0"/>
                  </a:outerShdw>
                </a:effectLst>
                <a:latin typeface="Arial" panose="020B0604020202020204" pitchFamily="34" charset="0"/>
              </a:endParaRPr>
            </a:p>
          </p:txBody>
        </p:sp>
      </p:grpSp>
      <p:grpSp>
        <p:nvGrpSpPr>
          <p:cNvPr id="194567" name="群組 5">
            <a:extLst>
              <a:ext uri="{FF2B5EF4-FFF2-40B4-BE49-F238E27FC236}">
                <a16:creationId xmlns:a16="http://schemas.microsoft.com/office/drawing/2014/main" id="{B4CCD9DF-31C4-490A-BDAE-10382FB1597B}"/>
              </a:ext>
            </a:extLst>
          </p:cNvPr>
          <p:cNvGrpSpPr>
            <a:grpSpLocks/>
          </p:cNvGrpSpPr>
          <p:nvPr/>
        </p:nvGrpSpPr>
        <p:grpSpPr bwMode="auto">
          <a:xfrm>
            <a:off x="4699000" y="3433763"/>
            <a:ext cx="4140200" cy="2627312"/>
            <a:chOff x="4572000" y="3433763"/>
            <a:chExt cx="4140000" cy="2628000"/>
          </a:xfrm>
        </p:grpSpPr>
        <p:sp>
          <p:nvSpPr>
            <p:cNvPr id="47" name="矩形 46">
              <a:extLst>
                <a:ext uri="{FF2B5EF4-FFF2-40B4-BE49-F238E27FC236}">
                  <a16:creationId xmlns:a16="http://schemas.microsoft.com/office/drawing/2014/main" id="{71E0B7E3-61CD-4327-B804-3C8A2DD72005}"/>
                </a:ext>
              </a:extLst>
            </p:cNvPr>
            <p:cNvSpPr/>
            <p:nvPr/>
          </p:nvSpPr>
          <p:spPr>
            <a:xfrm>
              <a:off x="4572000" y="3433763"/>
              <a:ext cx="4140000" cy="2628000"/>
            </a:xfrm>
            <a:prstGeom prst="rect">
              <a:avLst/>
            </a:prstGeom>
            <a:solidFill>
              <a:schemeClr val="accent6">
                <a:lumMod val="75000"/>
              </a:schemeClr>
            </a:solidFill>
            <a:ln w="28575" cap="flat" cmpd="sng" algn="ctr">
              <a:solidFill>
                <a:schemeClr val="bg1">
                  <a:lumMod val="95000"/>
                </a:schemeClr>
              </a:solidFill>
              <a:prstDash val="solid"/>
            </a:ln>
            <a:effectLst/>
            <a:scene3d>
              <a:camera prst="orthographicFront"/>
              <a:lightRig rig="threePt" dir="t"/>
            </a:scene3d>
            <a:sp3d>
              <a:bevelT prst="relaxedInset"/>
            </a:sp3d>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zh-HK">
                <a:solidFill>
                  <a:srgbClr val="FFFFFF"/>
                </a:solidFill>
              </a:endParaRPr>
            </a:p>
          </p:txBody>
        </p:sp>
        <p:sp>
          <p:nvSpPr>
            <p:cNvPr id="48" name="文字方塊 47">
              <a:extLst>
                <a:ext uri="{FF2B5EF4-FFF2-40B4-BE49-F238E27FC236}">
                  <a16:creationId xmlns:a16="http://schemas.microsoft.com/office/drawing/2014/main" id="{A2CFFAFA-A3D3-48D4-B3A9-0541F3571053}"/>
                </a:ext>
              </a:extLst>
            </p:cNvPr>
            <p:cNvSpPr txBox="1"/>
            <p:nvPr/>
          </p:nvSpPr>
          <p:spPr>
            <a:xfrm>
              <a:off x="6007031" y="3649720"/>
              <a:ext cx="1269939" cy="2216730"/>
            </a:xfrm>
            <a:prstGeom prst="rect">
              <a:avLst/>
            </a:prstGeom>
            <a:noFill/>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HK" sz="13800" b="1">
                  <a:solidFill>
                    <a:srgbClr val="FFFFFF"/>
                  </a:solidFill>
                  <a:effectLst>
                    <a:outerShdw blurRad="38100" dist="38100" dir="2700000" algn="tl">
                      <a:srgbClr val="C0C0C0"/>
                    </a:outerShdw>
                  </a:effectLst>
                  <a:latin typeface="Arial" panose="020B0604020202020204" pitchFamily="34" charset="0"/>
                </a:rPr>
                <a:t>D</a:t>
              </a:r>
              <a:endParaRPr lang="en-GB" altLang="zh-HK" sz="13800" b="1">
                <a:solidFill>
                  <a:srgbClr val="FFFFFF"/>
                </a:solidFill>
                <a:effectLst>
                  <a:outerShdw blurRad="38100" dist="38100" dir="2700000" algn="tl">
                    <a:srgbClr val="C0C0C0"/>
                  </a:outerShdw>
                </a:effectLst>
                <a:latin typeface="Arial" panose="020B0604020202020204" pitchFamily="34" charset="0"/>
              </a:endParaRPr>
            </a:p>
          </p:txBody>
        </p:sp>
      </p:grpSp>
      <p:sp>
        <p:nvSpPr>
          <p:cNvPr id="194568" name="標題 1">
            <a:extLst>
              <a:ext uri="{FF2B5EF4-FFF2-40B4-BE49-F238E27FC236}">
                <a16:creationId xmlns:a16="http://schemas.microsoft.com/office/drawing/2014/main" id="{DBD0046E-F718-44EC-A9A6-BFDBE4131EAA}"/>
              </a:ext>
            </a:extLst>
          </p:cNvPr>
          <p:cNvSpPr txBox="1">
            <a:spLocks/>
          </p:cNvSpPr>
          <p:nvPr/>
        </p:nvSpPr>
        <p:spPr bwMode="auto">
          <a:xfrm>
            <a:off x="25400" y="182563"/>
            <a:ext cx="8991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zh-HK" sz="1800">
                <a:solidFill>
                  <a:srgbClr val="000000"/>
                </a:solidFill>
                <a:latin typeface="Arial" panose="020B0604020202020204" pitchFamily="34" charset="0"/>
              </a:rPr>
              <a:t>Please print out enough sets of </a:t>
            </a:r>
            <a:r>
              <a:rPr lang="en-US" altLang="zh-HK" sz="1800" b="1">
                <a:solidFill>
                  <a:srgbClr val="000000"/>
                </a:solidFill>
                <a:latin typeface="Arial" panose="020B0604020202020204" pitchFamily="34" charset="0"/>
              </a:rPr>
              <a:t>Response cards </a:t>
            </a:r>
            <a:r>
              <a:rPr lang="en-US" altLang="zh-HK" sz="1800">
                <a:solidFill>
                  <a:srgbClr val="000000"/>
                </a:solidFill>
                <a:latin typeface="Arial" panose="020B0604020202020204" pitchFamily="34" charset="0"/>
              </a:rPr>
              <a:t>for your class.</a:t>
            </a:r>
            <a:endParaRPr lang="zh-HK" altLang="en-US" sz="1800" i="1">
              <a:solidFill>
                <a:srgbClr val="000000"/>
              </a:solidFill>
              <a:latin typeface="Arial" panose="020B0604020202020204" pitchFamily="34" charset="0"/>
            </a:endParaRPr>
          </a:p>
        </p:txBody>
      </p:sp>
      <p:grpSp>
        <p:nvGrpSpPr>
          <p:cNvPr id="21" name="群組 13">
            <a:extLst>
              <a:ext uri="{FF2B5EF4-FFF2-40B4-BE49-F238E27FC236}">
                <a16:creationId xmlns:a16="http://schemas.microsoft.com/office/drawing/2014/main" id="{05FAA84E-CFA7-45B4-AD4E-BC9CD3C6EF12}"/>
              </a:ext>
            </a:extLst>
          </p:cNvPr>
          <p:cNvGrpSpPr/>
          <p:nvPr/>
        </p:nvGrpSpPr>
        <p:grpSpPr>
          <a:xfrm>
            <a:off x="233796" y="6203641"/>
            <a:ext cx="1337095" cy="489565"/>
            <a:chOff x="3409951" y="6213166"/>
            <a:chExt cx="1337095" cy="489565"/>
          </a:xfrm>
          <a:effectLst>
            <a:outerShdw blurRad="50800" dist="38100" dir="2700000" algn="tl" rotWithShape="0">
              <a:prstClr val="black">
                <a:alpha val="40000"/>
              </a:prstClr>
            </a:outerShdw>
          </a:effectLst>
        </p:grpSpPr>
        <p:sp>
          <p:nvSpPr>
            <p:cNvPr id="22" name="圓角矩形 14">
              <a:extLst>
                <a:ext uri="{FF2B5EF4-FFF2-40B4-BE49-F238E27FC236}">
                  <a16:creationId xmlns:a16="http://schemas.microsoft.com/office/drawing/2014/main" id="{4A860713-6ECF-4CA3-B9EA-BB2D009BE5DF}"/>
                </a:ext>
              </a:extLst>
            </p:cNvPr>
            <p:cNvSpPr/>
            <p:nvPr/>
          </p:nvSpPr>
          <p:spPr>
            <a:xfrm>
              <a:off x="3409951" y="6213166"/>
              <a:ext cx="1337095" cy="489565"/>
            </a:xfrm>
            <a:prstGeom prst="roundRect">
              <a:avLst>
                <a:gd name="adj" fmla="val 12005"/>
              </a:avLst>
            </a:prstGeom>
            <a:solidFill>
              <a:srgbClr val="0070C0"/>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eaLnBrk="1" hangingPunct="1">
                <a:lnSpc>
                  <a:spcPts val="3200"/>
                </a:lnSpc>
                <a:defRPr/>
              </a:pPr>
              <a:r>
                <a:rPr lang="en-US" altLang="zh-HK" sz="2000" b="1" dirty="0">
                  <a:solidFill>
                    <a:srgbClr val="FFFFFF"/>
                  </a:solidFill>
                  <a:latin typeface="Arial" pitchFamily="34" charset="0"/>
                  <a:cs typeface="Arial" pitchFamily="34" charset="0"/>
                </a:rPr>
                <a:t>       Start</a:t>
              </a:r>
              <a:endParaRPr lang="zh-HK" altLang="en-US" sz="2000" b="1" dirty="0">
                <a:solidFill>
                  <a:srgbClr val="FFFFFF"/>
                </a:solidFill>
                <a:latin typeface="Arial" pitchFamily="34" charset="0"/>
                <a:cs typeface="Arial" pitchFamily="34" charset="0"/>
              </a:endParaRPr>
            </a:p>
          </p:txBody>
        </p:sp>
        <p:sp>
          <p:nvSpPr>
            <p:cNvPr id="23" name="等腰三角形 15">
              <a:extLst>
                <a:ext uri="{FF2B5EF4-FFF2-40B4-BE49-F238E27FC236}">
                  <a16:creationId xmlns:a16="http://schemas.microsoft.com/office/drawing/2014/main" id="{64BF3D1F-74A2-46B6-8B06-39B541CD7DB5}"/>
                </a:ext>
              </a:extLst>
            </p:cNvPr>
            <p:cNvSpPr/>
            <p:nvPr/>
          </p:nvSpPr>
          <p:spPr>
            <a:xfrm rot="16200000">
              <a:off x="3540990" y="6295737"/>
              <a:ext cx="314325" cy="333375"/>
            </a:xfrm>
            <a:prstGeom prst="triangle">
              <a:avLst/>
            </a:prstGeom>
            <a:solidFill>
              <a:schemeClr val="bg1"/>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eaLnBrk="1" fontAlgn="auto" hangingPunct="1">
                <a:spcBef>
                  <a:spcPts val="0"/>
                </a:spcBef>
                <a:defRPr/>
              </a:pPr>
              <a:endParaRPr lang="en-GB" sz="1600" dirty="0">
                <a:solidFill>
                  <a:srgbClr val="EEECE1"/>
                </a:solidFill>
                <a:latin typeface="Comic Sans MS" panose="030F0702030302020204" pitchFamily="66" charset="0"/>
              </a:endParaRPr>
            </a:p>
          </p:txBody>
        </p:sp>
      </p:grpSp>
      <p:sp>
        <p:nvSpPr>
          <p:cNvPr id="24" name="動作按鈕: 自訂 16">
            <a:hlinkClick r:id="rId2" action="ppaction://hlinksldjump" highlightClick="1"/>
            <a:extLst>
              <a:ext uri="{FF2B5EF4-FFF2-40B4-BE49-F238E27FC236}">
                <a16:creationId xmlns:a16="http://schemas.microsoft.com/office/drawing/2014/main" id="{5328C667-6BC2-4B3F-96E1-07249AD5488A}"/>
              </a:ext>
            </a:extLst>
          </p:cNvPr>
          <p:cNvSpPr/>
          <p:nvPr/>
        </p:nvSpPr>
        <p:spPr>
          <a:xfrm>
            <a:off x="168766" y="6120604"/>
            <a:ext cx="1520334" cy="655638"/>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GB" altLang="zh-HK" sz="1600">
              <a:solidFill>
                <a:srgbClr val="EEECE1"/>
              </a:solidFill>
              <a:latin typeface="Comic Sans MS" panose="030F0702030302020204" pitchFamily="66" charset="0"/>
              <a:cs typeface="Arial" panose="020B0604020202020204" pitchFamily="34"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4F6ACB6-A1B3-4233-A0C1-AF2D6E53D0D4}"/>
              </a:ext>
            </a:extLst>
          </p:cNvPr>
          <p:cNvSpPr/>
          <p:nvPr/>
        </p:nvSpPr>
        <p:spPr>
          <a:xfrm>
            <a:off x="8334375" y="6248400"/>
            <a:ext cx="323850" cy="457200"/>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solidFill>
                <a:srgbClr val="000000"/>
              </a:solidFill>
              <a:latin typeface="Comic Sans MS" panose="030F0702030302020204" pitchFamily="66" charset="0"/>
              <a:ea typeface="新細明體" panose="02020500000000000000" pitchFamily="18" charset="-120"/>
              <a:cs typeface="Arial" panose="020B0604020202020204" pitchFamily="34" charset="0"/>
            </a:endParaRPr>
          </a:p>
        </p:txBody>
      </p:sp>
      <p:sp>
        <p:nvSpPr>
          <p:cNvPr id="4" name="文字方塊 9">
            <a:extLst>
              <a:ext uri="{FF2B5EF4-FFF2-40B4-BE49-F238E27FC236}">
                <a16:creationId xmlns:a16="http://schemas.microsoft.com/office/drawing/2014/main" id="{438B4B41-6C8F-4412-924F-C98796BCD4A0}"/>
              </a:ext>
            </a:extLst>
          </p:cNvPr>
          <p:cNvSpPr txBox="1">
            <a:spLocks noChangeArrowheads="1"/>
          </p:cNvSpPr>
          <p:nvPr/>
        </p:nvSpPr>
        <p:spPr bwMode="auto">
          <a:xfrm>
            <a:off x="184150" y="231775"/>
            <a:ext cx="8856663" cy="230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spcBef>
                <a:spcPts val="600"/>
              </a:spcBef>
              <a:buFont typeface="Verdana" panose="020B0604030504040204" pitchFamily="34" charset="0"/>
              <a:buNone/>
            </a:pPr>
            <a:r>
              <a:rPr lang="en-US" altLang="zh-HK" sz="1400" b="1" dirty="0">
                <a:solidFill>
                  <a:srgbClr val="003057"/>
                </a:solidFill>
                <a:latin typeface="Verdana" panose="020B0604030504040204" pitchFamily="34" charset="0"/>
                <a:ea typeface="新細明體" panose="02020500000000000000" pitchFamily="18" charset="-120"/>
                <a:cs typeface="Arial" panose="020B0604020202020204" pitchFamily="34" charset="0"/>
              </a:rPr>
              <a:t>Acknowledgments</a:t>
            </a:r>
            <a:endParaRPr lang="zh-TW" altLang="zh-HK" sz="1400" b="1" dirty="0">
              <a:solidFill>
                <a:srgbClr val="003057"/>
              </a:solidFill>
              <a:latin typeface="Verdana" panose="020B0604030504040204" pitchFamily="34" charset="0"/>
              <a:ea typeface="新細明體" panose="02020500000000000000" pitchFamily="18" charset="-120"/>
              <a:cs typeface="Arial" panose="020B0604020202020204" pitchFamily="34" charset="0"/>
            </a:endParaRPr>
          </a:p>
          <a:p>
            <a:pPr eaLnBrk="1" hangingPunct="1">
              <a:lnSpc>
                <a:spcPct val="100000"/>
              </a:lnSpc>
              <a:spcBef>
                <a:spcPts val="600"/>
              </a:spcBef>
              <a:buFont typeface="Verdana" panose="020B0604030504040204" pitchFamily="34" charset="0"/>
              <a:buNone/>
            </a:pPr>
            <a:r>
              <a:rPr lang="en-US" altLang="zh-HK" sz="1200" dirty="0">
                <a:solidFill>
                  <a:srgbClr val="003057"/>
                </a:solidFill>
                <a:latin typeface="Verdana" panose="020B0604030504040204" pitchFamily="34" charset="0"/>
                <a:ea typeface="新細明體" panose="02020500000000000000" pitchFamily="18" charset="-120"/>
                <a:cs typeface="Arial" panose="020B0604020202020204" pitchFamily="34" charset="0"/>
              </a:rPr>
              <a:t>We are grateful to the following for permission to reproduce copyright photographs:</a:t>
            </a:r>
          </a:p>
          <a:p>
            <a:pPr>
              <a:lnSpc>
                <a:spcPct val="120000"/>
              </a:lnSpc>
              <a:buSzPct val="80000"/>
              <a:buFont typeface="Verdana" panose="020B0604030504040204" pitchFamily="34" charset="0"/>
              <a:buNone/>
            </a:pPr>
            <a:endParaRPr lang="en-US" altLang="zh-HK" sz="1200" dirty="0">
              <a:solidFill>
                <a:srgbClr val="003057"/>
              </a:solidFill>
              <a:latin typeface="Verdana" panose="020B0604030504040204" pitchFamily="34" charset="0"/>
              <a:ea typeface="新細明體" panose="02020500000000000000" pitchFamily="18" charset="-120"/>
              <a:cs typeface="Arial" panose="020B0604020202020204" pitchFamily="34" charset="0"/>
            </a:endParaRPr>
          </a:p>
          <a:p>
            <a:pPr>
              <a:lnSpc>
                <a:spcPct val="120000"/>
              </a:lnSpc>
              <a:buSzPct val="80000"/>
              <a:buFont typeface="Verdana" panose="020B0604030504040204" pitchFamily="34" charset="0"/>
              <a:buNone/>
            </a:pPr>
            <a:r>
              <a:rPr lang="en-GB" altLang="en-US" sz="1200" dirty="0" err="1">
                <a:solidFill>
                  <a:srgbClr val="003057"/>
                </a:solidFill>
                <a:latin typeface="Verdana" panose="020B0604030504040204" pitchFamily="34" charset="0"/>
                <a:ea typeface="新細明體" panose="02020500000000000000" pitchFamily="18" charset="-120"/>
                <a:cs typeface="Arial" panose="020B0604020202020204" pitchFamily="34" charset="0"/>
              </a:rPr>
              <a:t>Ghenadie</a:t>
            </a:r>
            <a:r>
              <a:rPr lang="en-GB" altLang="en-US" sz="1200" dirty="0">
                <a:solidFill>
                  <a:srgbClr val="003057"/>
                </a:solidFill>
                <a:latin typeface="Verdana" panose="020B0604030504040204" pitchFamily="34" charset="0"/>
                <a:ea typeface="新細明體" panose="02020500000000000000" pitchFamily="18" charset="-120"/>
                <a:cs typeface="Arial" panose="020B0604020202020204" pitchFamily="34" charset="0"/>
              </a:rPr>
              <a:t>. Shutterstock</a:t>
            </a:r>
          </a:p>
          <a:p>
            <a:pPr>
              <a:lnSpc>
                <a:spcPct val="120000"/>
              </a:lnSpc>
              <a:buSzPct val="80000"/>
            </a:pPr>
            <a:r>
              <a:rPr lang="en-GB" altLang="en-US" sz="1200" dirty="0" err="1">
                <a:solidFill>
                  <a:srgbClr val="003057"/>
                </a:solidFill>
                <a:latin typeface="Verdana" panose="020B0604030504040204" pitchFamily="34" charset="0"/>
                <a:ea typeface="新細明體" panose="02020500000000000000" pitchFamily="18" charset="-120"/>
                <a:cs typeface="Arial" panose="020B0604020202020204" pitchFamily="34" charset="0"/>
              </a:rPr>
              <a:t>hans</a:t>
            </a:r>
            <a:r>
              <a:rPr lang="en-GB" altLang="en-US" sz="1200" dirty="0">
                <a:solidFill>
                  <a:srgbClr val="003057"/>
                </a:solidFill>
                <a:latin typeface="Verdana" panose="020B0604030504040204" pitchFamily="34" charset="0"/>
                <a:ea typeface="新細明體" panose="02020500000000000000" pitchFamily="18" charset="-120"/>
                <a:cs typeface="Arial" panose="020B0604020202020204" pitchFamily="34" charset="0"/>
              </a:rPr>
              <a:t> </a:t>
            </a:r>
            <a:r>
              <a:rPr lang="en-GB" altLang="en-US" sz="1200" dirty="0" err="1">
                <a:solidFill>
                  <a:srgbClr val="003057"/>
                </a:solidFill>
                <a:latin typeface="Verdana" panose="020B0604030504040204" pitchFamily="34" charset="0"/>
                <a:ea typeface="新細明體" panose="02020500000000000000" pitchFamily="18" charset="-120"/>
                <a:cs typeface="Arial" panose="020B0604020202020204" pitchFamily="34" charset="0"/>
              </a:rPr>
              <a:t>engbers</a:t>
            </a:r>
            <a:r>
              <a:rPr lang="en-GB" altLang="en-US" sz="1200" dirty="0">
                <a:solidFill>
                  <a:srgbClr val="003057"/>
                </a:solidFill>
                <a:latin typeface="Verdana" panose="020B0604030504040204" pitchFamily="34" charset="0"/>
                <a:ea typeface="新細明體" panose="02020500000000000000" pitchFamily="18" charset="-120"/>
                <a:cs typeface="Arial" panose="020B0604020202020204" pitchFamily="34" charset="0"/>
              </a:rPr>
              <a:t>. Shutterstock</a:t>
            </a:r>
          </a:p>
          <a:p>
            <a:pPr>
              <a:lnSpc>
                <a:spcPct val="120000"/>
              </a:lnSpc>
              <a:buSzPct val="80000"/>
              <a:buFont typeface="Verdana" panose="020B0604030504040204" pitchFamily="34" charset="0"/>
              <a:buNone/>
            </a:pPr>
            <a:r>
              <a:rPr lang="en-GB" altLang="en-US" sz="1200" dirty="0" err="1">
                <a:solidFill>
                  <a:srgbClr val="003057"/>
                </a:solidFill>
                <a:latin typeface="Verdana" panose="020B0604030504040204" pitchFamily="34" charset="0"/>
                <a:ea typeface="新細明體" panose="02020500000000000000" pitchFamily="18" charset="-120"/>
                <a:cs typeface="Arial" panose="020B0604020202020204" pitchFamily="34" charset="0"/>
              </a:rPr>
              <a:t>Kladej</a:t>
            </a:r>
            <a:r>
              <a:rPr lang="en-GB" altLang="en-US" sz="1200" dirty="0">
                <a:solidFill>
                  <a:srgbClr val="003057"/>
                </a:solidFill>
                <a:latin typeface="Verdana" panose="020B0604030504040204" pitchFamily="34" charset="0"/>
                <a:ea typeface="新細明體" panose="02020500000000000000" pitchFamily="18" charset="-120"/>
                <a:cs typeface="Arial" panose="020B0604020202020204" pitchFamily="34" charset="0"/>
              </a:rPr>
              <a:t> </a:t>
            </a:r>
            <a:r>
              <a:rPr lang="en-GB" altLang="en-US" sz="1200" dirty="0" err="1">
                <a:solidFill>
                  <a:srgbClr val="003057"/>
                </a:solidFill>
                <a:latin typeface="Verdana" panose="020B0604030504040204" pitchFamily="34" charset="0"/>
                <a:ea typeface="新細明體" panose="02020500000000000000" pitchFamily="18" charset="-120"/>
                <a:cs typeface="Arial" panose="020B0604020202020204" pitchFamily="34" charset="0"/>
              </a:rPr>
              <a:t>Voravongsuk</a:t>
            </a:r>
            <a:r>
              <a:rPr lang="en-GB" altLang="en-US" sz="1200" dirty="0">
                <a:solidFill>
                  <a:srgbClr val="003057"/>
                </a:solidFill>
                <a:latin typeface="Verdana" panose="020B0604030504040204" pitchFamily="34" charset="0"/>
                <a:ea typeface="新細明體" panose="02020500000000000000" pitchFamily="18" charset="-120"/>
                <a:cs typeface="Arial" panose="020B0604020202020204" pitchFamily="34" charset="0"/>
              </a:rPr>
              <a:t>. 123rf.com</a:t>
            </a:r>
          </a:p>
          <a:p>
            <a:pPr>
              <a:lnSpc>
                <a:spcPct val="120000"/>
              </a:lnSpc>
              <a:buSzPct val="80000"/>
              <a:buFont typeface="Verdana" panose="020B0604030504040204" pitchFamily="34" charset="0"/>
              <a:buNone/>
            </a:pPr>
            <a:endParaRPr lang="en-GB" altLang="en-US" sz="1200" dirty="0">
              <a:solidFill>
                <a:srgbClr val="003057"/>
              </a:solidFill>
              <a:latin typeface="Verdana" panose="020B0604030504040204" pitchFamily="34" charset="0"/>
              <a:ea typeface="新細明體" panose="02020500000000000000" pitchFamily="18" charset="-120"/>
              <a:cs typeface="Arial" panose="020B0604020202020204" pitchFamily="34" charset="0"/>
            </a:endParaRPr>
          </a:p>
          <a:p>
            <a:pPr eaLnBrk="1" hangingPunct="1">
              <a:lnSpc>
                <a:spcPct val="100000"/>
              </a:lnSpc>
              <a:spcBef>
                <a:spcPts val="600"/>
              </a:spcBef>
              <a:buFont typeface="Verdana" panose="020B0604030504040204" pitchFamily="34" charset="0"/>
              <a:buNone/>
            </a:pPr>
            <a:r>
              <a:rPr lang="en-US" altLang="zh-HK" sz="1200" dirty="0">
                <a:solidFill>
                  <a:srgbClr val="003057"/>
                </a:solidFill>
                <a:latin typeface="Verdana" panose="020B0604030504040204" pitchFamily="34" charset="0"/>
                <a:ea typeface="新細明體" panose="02020500000000000000" pitchFamily="18" charset="-120"/>
                <a:cs typeface="Arial" panose="020B0604020202020204" pitchFamily="34" charset="0"/>
              </a:rPr>
              <a:t>Every effort has been made to trace copyright, but in the event of any accidental infringement, we shall be pleased to come to a suitable arrangement with the rightful owner.</a:t>
            </a:r>
            <a:endParaRPr lang="zh-TW" altLang="zh-HK" sz="1200" dirty="0">
              <a:solidFill>
                <a:srgbClr val="003057"/>
              </a:solidFill>
              <a:latin typeface="Verdana" panose="020B0604030504040204" pitchFamily="34" charset="0"/>
              <a:ea typeface="新細明體" panose="02020500000000000000" pitchFamily="18" charset="-120"/>
              <a:cs typeface="Arial" panose="020B0604020202020204" pitchFamily="34" charset="0"/>
            </a:endParaRPr>
          </a:p>
          <a:p>
            <a:pPr>
              <a:lnSpc>
                <a:spcPct val="120000"/>
              </a:lnSpc>
              <a:buSzPct val="80000"/>
              <a:buFont typeface="Verdana" panose="020B0604030504040204" pitchFamily="34" charset="0"/>
              <a:buNone/>
            </a:pPr>
            <a:endParaRPr lang="zh-TW" altLang="zh-HK" sz="1100" dirty="0">
              <a:solidFill>
                <a:srgbClr val="364395"/>
              </a:solidFill>
              <a:latin typeface="Verdana" panose="020B0604030504040204" pitchFamily="34" charset="0"/>
              <a:ea typeface="新細明體" panose="02020500000000000000" pitchFamily="18" charset="-12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86018" name="群組 32">
            <a:extLst>
              <a:ext uri="{FF2B5EF4-FFF2-40B4-BE49-F238E27FC236}">
                <a16:creationId xmlns:a16="http://schemas.microsoft.com/office/drawing/2014/main" id="{9DEC10AB-A0C1-47E8-AEAF-0DE3689AD8F6}"/>
              </a:ext>
            </a:extLst>
          </p:cNvPr>
          <p:cNvGrpSpPr>
            <a:grpSpLocks/>
          </p:cNvGrpSpPr>
          <p:nvPr/>
        </p:nvGrpSpPr>
        <p:grpSpPr bwMode="auto">
          <a:xfrm>
            <a:off x="1052513" y="1589088"/>
            <a:ext cx="838200" cy="709612"/>
            <a:chOff x="3435171" y="2987039"/>
            <a:chExt cx="838200" cy="708661"/>
          </a:xfrm>
        </p:grpSpPr>
        <p:sp>
          <p:nvSpPr>
            <p:cNvPr id="37" name="橢圓 36">
              <a:extLst>
                <a:ext uri="{FF2B5EF4-FFF2-40B4-BE49-F238E27FC236}">
                  <a16:creationId xmlns:a16="http://schemas.microsoft.com/office/drawing/2014/main" id="{D48AA41A-D1EB-4356-B771-C772AD3D14C5}"/>
                </a:ext>
              </a:extLst>
            </p:cNvPr>
            <p:cNvSpPr/>
            <p:nvPr/>
          </p:nvSpPr>
          <p:spPr>
            <a:xfrm>
              <a:off x="3435171" y="2997199"/>
              <a:ext cx="717729" cy="698501"/>
            </a:xfrm>
            <a:prstGeom prst="ellipse">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6047" name="文字方塊 46">
              <a:extLst>
                <a:ext uri="{FF2B5EF4-FFF2-40B4-BE49-F238E27FC236}">
                  <a16:creationId xmlns:a16="http://schemas.microsoft.com/office/drawing/2014/main" id="{AB4503C7-EF32-42B3-9DD9-F7F0D92E007D}"/>
                </a:ext>
              </a:extLst>
            </p:cNvPr>
            <p:cNvSpPr txBox="1">
              <a:spLocks noChangeArrowheads="1"/>
            </p:cNvSpPr>
            <p:nvPr/>
          </p:nvSpPr>
          <p:spPr bwMode="auto">
            <a:xfrm>
              <a:off x="3541851" y="2987039"/>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A</a:t>
              </a:r>
              <a:endParaRPr lang="en-GB" altLang="en-US" sz="4000" b="1">
                <a:solidFill>
                  <a:schemeClr val="bg1"/>
                </a:solidFill>
                <a:cs typeface="Arial" panose="020B0604020202020204" pitchFamily="34" charset="0"/>
              </a:endParaRPr>
            </a:p>
          </p:txBody>
        </p:sp>
      </p:grpSp>
      <p:grpSp>
        <p:nvGrpSpPr>
          <p:cNvPr id="86019" name="群組 47">
            <a:extLst>
              <a:ext uri="{FF2B5EF4-FFF2-40B4-BE49-F238E27FC236}">
                <a16:creationId xmlns:a16="http://schemas.microsoft.com/office/drawing/2014/main" id="{50A23374-236D-4D98-BEEE-2C0B6370A259}"/>
              </a:ext>
            </a:extLst>
          </p:cNvPr>
          <p:cNvGrpSpPr>
            <a:grpSpLocks/>
          </p:cNvGrpSpPr>
          <p:nvPr/>
        </p:nvGrpSpPr>
        <p:grpSpPr bwMode="auto">
          <a:xfrm>
            <a:off x="1052513" y="3276600"/>
            <a:ext cx="815975" cy="708025"/>
            <a:chOff x="3435171" y="2997199"/>
            <a:chExt cx="816934" cy="708359"/>
          </a:xfrm>
        </p:grpSpPr>
        <p:sp>
          <p:nvSpPr>
            <p:cNvPr id="49" name="橢圓 48">
              <a:extLst>
                <a:ext uri="{FF2B5EF4-FFF2-40B4-BE49-F238E27FC236}">
                  <a16:creationId xmlns:a16="http://schemas.microsoft.com/office/drawing/2014/main" id="{02969AE4-94D8-456B-BCD7-C04ABEFC4D21}"/>
                </a:ext>
              </a:extLst>
            </p:cNvPr>
            <p:cNvSpPr/>
            <p:nvPr/>
          </p:nvSpPr>
          <p:spPr>
            <a:xfrm>
              <a:off x="3435171" y="2997199"/>
              <a:ext cx="717729" cy="698501"/>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6043" name="文字方塊 49">
              <a:extLst>
                <a:ext uri="{FF2B5EF4-FFF2-40B4-BE49-F238E27FC236}">
                  <a16:creationId xmlns:a16="http://schemas.microsoft.com/office/drawing/2014/main" id="{D707AC74-AAC9-4217-8221-39270CB8033B}"/>
                </a:ext>
              </a:extLst>
            </p:cNvPr>
            <p:cNvSpPr txBox="1">
              <a:spLocks noChangeArrowheads="1"/>
            </p:cNvSpPr>
            <p:nvPr/>
          </p:nvSpPr>
          <p:spPr bwMode="auto">
            <a:xfrm>
              <a:off x="3520585" y="2997672"/>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B</a:t>
              </a:r>
              <a:endParaRPr lang="en-GB" altLang="en-US" sz="4000" b="1">
                <a:solidFill>
                  <a:schemeClr val="bg1"/>
                </a:solidFill>
                <a:cs typeface="Arial" panose="020B0604020202020204" pitchFamily="34" charset="0"/>
              </a:endParaRPr>
            </a:p>
          </p:txBody>
        </p:sp>
      </p:grpSp>
      <p:sp>
        <p:nvSpPr>
          <p:cNvPr id="51" name="文字方塊 8">
            <a:extLst>
              <a:ext uri="{FF2B5EF4-FFF2-40B4-BE49-F238E27FC236}">
                <a16:creationId xmlns:a16="http://schemas.microsoft.com/office/drawing/2014/main" id="{C4A37610-7230-4209-9765-4D09076FF6EA}"/>
              </a:ext>
            </a:extLst>
          </p:cNvPr>
          <p:cNvSpPr txBox="1">
            <a:spLocks noChangeArrowheads="1"/>
          </p:cNvSpPr>
          <p:nvPr/>
        </p:nvSpPr>
        <p:spPr bwMode="auto">
          <a:xfrm>
            <a:off x="1919288" y="1663700"/>
            <a:ext cx="62261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itchFamily="34" charset="0"/>
              <a:tabLst>
                <a:tab pos="623888" algn="l"/>
              </a:tabLst>
              <a:defRPr sz="1600">
                <a:solidFill>
                  <a:schemeClr val="bg2"/>
                </a:solidFill>
                <a:latin typeface="Arial" pitchFamily="34" charset="0"/>
                <a:ea typeface="Lato Medium"/>
                <a:cs typeface="Lato Medium"/>
              </a:defRPr>
            </a:lvl1pPr>
            <a:lvl2pPr marL="742950" indent="-285750" eaLnBrk="0" hangingPunct="0">
              <a:lnSpc>
                <a:spcPts val="1900"/>
              </a:lnSpc>
              <a:buClr>
                <a:schemeClr val="bg2"/>
              </a:buClr>
              <a:buFont typeface="Arial" pitchFamily="34" charset="0"/>
              <a:buChar char="•"/>
              <a:tabLst>
                <a:tab pos="623888" algn="l"/>
              </a:tabLst>
              <a:defRPr sz="1600">
                <a:solidFill>
                  <a:schemeClr val="bg2"/>
                </a:solidFill>
                <a:latin typeface="Arial" pitchFamily="34" charset="0"/>
                <a:ea typeface="Lato Medium"/>
                <a:cs typeface="Lato Medium"/>
              </a:defRPr>
            </a:lvl2pPr>
            <a:lvl3pPr marL="1143000" indent="-228600" eaLnBrk="0" hangingPunct="0">
              <a:lnSpc>
                <a:spcPts val="1900"/>
              </a:lnSpc>
              <a:buClr>
                <a:srgbClr val="505759"/>
              </a:buClr>
              <a:buFont typeface="Arial" pitchFamily="34" charset="0"/>
              <a:buChar char="‒"/>
              <a:tabLst>
                <a:tab pos="623888" algn="l"/>
              </a:tabLst>
              <a:defRPr sz="1600">
                <a:solidFill>
                  <a:schemeClr val="bg2"/>
                </a:solidFill>
                <a:latin typeface="Arial" pitchFamily="34" charset="0"/>
                <a:ea typeface="Lato Medium"/>
                <a:cs typeface="Lato Medium"/>
              </a:defRPr>
            </a:lvl3pPr>
            <a:lvl4pPr marL="1600200" indent="-228600" eaLnBrk="0" hangingPunct="0">
              <a:lnSpc>
                <a:spcPts val="1500"/>
              </a:lnSpc>
              <a:spcAft>
                <a:spcPts val="850"/>
              </a:spcAft>
              <a:buClr>
                <a:schemeClr val="tx1"/>
              </a:buClr>
              <a:buFont typeface="Arial" pitchFamily="34" charset="0"/>
              <a:tabLst>
                <a:tab pos="623888" algn="l"/>
              </a:tabLst>
              <a:defRPr sz="1200">
                <a:solidFill>
                  <a:schemeClr val="bg2"/>
                </a:solidFill>
                <a:latin typeface="Arial" pitchFamily="34" charset="0"/>
                <a:ea typeface="Lato Medium"/>
                <a:cs typeface="Lato Medium"/>
              </a:defRPr>
            </a:lvl4pPr>
            <a:lvl5pPr marL="2057400" indent="-228600" eaLnBrk="0" hangingPunct="0">
              <a:spcBef>
                <a:spcPct val="20000"/>
              </a:spcBef>
              <a:buFont typeface="Arial" pitchFamily="34" charset="0"/>
              <a:buChar char="»"/>
              <a:tabLst>
                <a:tab pos="623888" algn="l"/>
              </a:tabLst>
              <a:defRPr>
                <a:solidFill>
                  <a:schemeClr val="tx1"/>
                </a:solidFill>
                <a:latin typeface="Arial" pitchFamily="34" charset="0"/>
                <a:ea typeface="Lato Medium"/>
                <a:cs typeface="Lato Medium"/>
              </a:defRPr>
            </a:lvl5pPr>
            <a:lvl6pPr marL="25146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6pPr>
            <a:lvl7pPr marL="29718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7pPr>
            <a:lvl8pPr marL="34290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8pPr>
            <a:lvl9pPr marL="38862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9pPr>
          </a:lstStyle>
          <a:p>
            <a:pPr eaLnBrk="1" hangingPunct="1">
              <a:lnSpc>
                <a:spcPts val="4800"/>
              </a:lnSpc>
              <a:buFontTx/>
              <a:buNone/>
              <a:defRPr/>
            </a:pPr>
            <a:r>
              <a:rPr lang="en-GB" altLang="en-US" sz="4000" dirty="0">
                <a:solidFill>
                  <a:schemeClr val="bg2">
                    <a:lumMod val="50000"/>
                    <a:lumOff val="50000"/>
                  </a:schemeClr>
                </a:solidFill>
                <a:cs typeface="Arial" pitchFamily="34" charset="0"/>
              </a:rPr>
              <a:t>If plants don’t get enough water, they die.</a:t>
            </a:r>
            <a:endParaRPr lang="en-US" altLang="en-US" sz="4000" dirty="0">
              <a:solidFill>
                <a:schemeClr val="bg2">
                  <a:lumMod val="50000"/>
                  <a:lumOff val="50000"/>
                </a:schemeClr>
              </a:solidFill>
              <a:cs typeface="Arial" pitchFamily="34" charset="0"/>
            </a:endParaRPr>
          </a:p>
        </p:txBody>
      </p:sp>
      <p:sp>
        <p:nvSpPr>
          <p:cNvPr id="86021" name="文字方塊 8">
            <a:extLst>
              <a:ext uri="{FF2B5EF4-FFF2-40B4-BE49-F238E27FC236}">
                <a16:creationId xmlns:a16="http://schemas.microsoft.com/office/drawing/2014/main" id="{42325ACE-4898-410B-81DF-12FD66438788}"/>
              </a:ext>
            </a:extLst>
          </p:cNvPr>
          <p:cNvSpPr txBox="1">
            <a:spLocks noChangeArrowheads="1"/>
          </p:cNvSpPr>
          <p:nvPr/>
        </p:nvSpPr>
        <p:spPr bwMode="auto">
          <a:xfrm>
            <a:off x="1919288" y="3340100"/>
            <a:ext cx="646906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 would let my students wear jeans to school if I were a school principal. </a:t>
            </a:r>
            <a:endParaRPr lang="en-US" altLang="en-US" sz="4000">
              <a:solidFill>
                <a:schemeClr val="tx2"/>
              </a:solidFill>
              <a:cs typeface="Arial" panose="020B0604020202020204" pitchFamily="34" charset="0"/>
            </a:endParaRPr>
          </a:p>
        </p:txBody>
      </p:sp>
      <p:pic>
        <p:nvPicPr>
          <p:cNvPr id="34" name="AF1C1486.wav">
            <a:hlinkClick r:id="" action="ppaction://media"/>
            <a:extLst>
              <a:ext uri="{FF2B5EF4-FFF2-40B4-BE49-F238E27FC236}">
                <a16:creationId xmlns:a16="http://schemas.microsoft.com/office/drawing/2014/main" id="{A4980140-6A5E-433C-9682-D9E002E811FD}"/>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18" descr="C:\Users\utangv2\Desktop\Dynamic Classroom\Q2.jpg">
            <a:extLst>
              <a:ext uri="{FF2B5EF4-FFF2-40B4-BE49-F238E27FC236}">
                <a16:creationId xmlns:a16="http://schemas.microsoft.com/office/drawing/2014/main" id="{23F4998A-F977-4C91-9511-9139E38311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175" y="3540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6024" name="群組 1">
            <a:extLst>
              <a:ext uri="{FF2B5EF4-FFF2-40B4-BE49-F238E27FC236}">
                <a16:creationId xmlns:a16="http://schemas.microsoft.com/office/drawing/2014/main" id="{E2203779-1CE4-47DC-A229-B22F55D9A036}"/>
              </a:ext>
            </a:extLst>
          </p:cNvPr>
          <p:cNvGrpSpPr>
            <a:grpSpLocks/>
          </p:cNvGrpSpPr>
          <p:nvPr/>
        </p:nvGrpSpPr>
        <p:grpSpPr bwMode="auto">
          <a:xfrm>
            <a:off x="7518400" y="5816600"/>
            <a:ext cx="1473200" cy="908050"/>
            <a:chOff x="7518399" y="5817055"/>
            <a:chExt cx="1473201" cy="907596"/>
          </a:xfrm>
        </p:grpSpPr>
        <p:sp>
          <p:nvSpPr>
            <p:cNvPr id="38" name="圓角矩形 37">
              <a:extLst>
                <a:ext uri="{FF2B5EF4-FFF2-40B4-BE49-F238E27FC236}">
                  <a16:creationId xmlns:a16="http://schemas.microsoft.com/office/drawing/2014/main" id="{C549ED20-B8DE-4FFB-9E82-88AEDCDCA36C}"/>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86030" name="群組 49">
              <a:extLst>
                <a:ext uri="{FF2B5EF4-FFF2-40B4-BE49-F238E27FC236}">
                  <a16:creationId xmlns:a16="http://schemas.microsoft.com/office/drawing/2014/main" id="{0979790C-8655-4FEC-9B3F-841E6CD0A59D}"/>
                </a:ext>
              </a:extLst>
            </p:cNvPr>
            <p:cNvGrpSpPr>
              <a:grpSpLocks/>
            </p:cNvGrpSpPr>
            <p:nvPr/>
          </p:nvGrpSpPr>
          <p:grpSpPr bwMode="auto">
            <a:xfrm>
              <a:off x="7588885" y="5890260"/>
              <a:ext cx="1059815" cy="798830"/>
              <a:chOff x="860425" y="1547813"/>
              <a:chExt cx="4438650" cy="4021137"/>
            </a:xfrm>
          </p:grpSpPr>
          <p:grpSp>
            <p:nvGrpSpPr>
              <p:cNvPr id="86032" name="群組 33">
                <a:extLst>
                  <a:ext uri="{FF2B5EF4-FFF2-40B4-BE49-F238E27FC236}">
                    <a16:creationId xmlns:a16="http://schemas.microsoft.com/office/drawing/2014/main" id="{0EA4582D-13CB-404B-8F9C-A53930A19FFD}"/>
                  </a:ext>
                </a:extLst>
              </p:cNvPr>
              <p:cNvGrpSpPr>
                <a:grpSpLocks/>
              </p:cNvGrpSpPr>
              <p:nvPr/>
            </p:nvGrpSpPr>
            <p:grpSpPr bwMode="auto">
              <a:xfrm>
                <a:off x="860425" y="1547813"/>
                <a:ext cx="4438650" cy="2039937"/>
                <a:chOff x="860425" y="1547813"/>
                <a:chExt cx="4438650" cy="2039937"/>
              </a:xfrm>
            </p:grpSpPr>
            <p:pic>
              <p:nvPicPr>
                <p:cNvPr id="86036" name="Picture 6" descr="C:\Users\utangv2\Desktop\Dynamic Classroom\hi-res aw\E.jpg">
                  <a:extLst>
                    <a:ext uri="{FF2B5EF4-FFF2-40B4-BE49-F238E27FC236}">
                      <a16:creationId xmlns:a16="http://schemas.microsoft.com/office/drawing/2014/main" id="{748ED13B-C03F-4C72-A17E-58E57AAE34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7" name="Picture 15" descr="C:\Users\utangv2\Desktop\Dynamic Classroom\hi-res aw\N.jpg">
                  <a:extLst>
                    <a:ext uri="{FF2B5EF4-FFF2-40B4-BE49-F238E27FC236}">
                      <a16:creationId xmlns:a16="http://schemas.microsoft.com/office/drawing/2014/main" id="{47C49789-3EC9-40FB-8B0C-717C1850E4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8" name="Picture 21" descr="C:\Users\utangv2\Desktop\Dynamic Classroom\hi-res aw\T.jpg">
                  <a:extLst>
                    <a:ext uri="{FF2B5EF4-FFF2-40B4-BE49-F238E27FC236}">
                      <a16:creationId xmlns:a16="http://schemas.microsoft.com/office/drawing/2014/main" id="{BE08EB57-63C4-4F06-AB81-AF4883CE87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9" name="Picture 24" descr="C:\Users\utangv2\Desktop\Dynamic Classroom\hi-res aw\X.jpg">
                  <a:extLst>
                    <a:ext uri="{FF2B5EF4-FFF2-40B4-BE49-F238E27FC236}">
                      <a16:creationId xmlns:a16="http://schemas.microsoft.com/office/drawing/2014/main" id="{93467A6F-2EEA-4145-9FCE-C03A963694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6033" name="Picture 6" descr="C:\Users\utangv2\Desktop\Dynamic Classroom\hi-res aw\E.jpg">
                <a:extLst>
                  <a:ext uri="{FF2B5EF4-FFF2-40B4-BE49-F238E27FC236}">
                    <a16:creationId xmlns:a16="http://schemas.microsoft.com/office/drawing/2014/main" id="{7B14EBAD-BB6B-4E6D-AE66-CFDE139294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4" name="Picture 18" descr="C:\Users\utangv2\Desktop\Dynamic Classroom\hi-res aw\Q.jpg">
                <a:extLst>
                  <a:ext uri="{FF2B5EF4-FFF2-40B4-BE49-F238E27FC236}">
                    <a16:creationId xmlns:a16="http://schemas.microsoft.com/office/drawing/2014/main" id="{C61C306D-99A2-4352-91D6-22555C71BBF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5" name="Picture 22" descr="C:\Users\utangv2\Desktop\Dynamic Classroom\hi-res aw\U.jpg">
                <a:extLst>
                  <a:ext uri="{FF2B5EF4-FFF2-40B4-BE49-F238E27FC236}">
                    <a16:creationId xmlns:a16="http://schemas.microsoft.com/office/drawing/2014/main" id="{0A27FF81-AEAE-477D-B3AD-1252C877EB2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向右箭號 63">
              <a:extLst>
                <a:ext uri="{FF2B5EF4-FFF2-40B4-BE49-F238E27FC236}">
                  <a16:creationId xmlns:a16="http://schemas.microsoft.com/office/drawing/2014/main" id="{12AAE284-448D-4CDD-BED5-7642477F2D97}"/>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73" name="動作按鈕: 自訂 72">
            <a:hlinkClick r:id="rId12" action="ppaction://hlinksldjump" highlightClick="1"/>
            <a:extLst>
              <a:ext uri="{FF2B5EF4-FFF2-40B4-BE49-F238E27FC236}">
                <a16:creationId xmlns:a16="http://schemas.microsoft.com/office/drawing/2014/main" id="{5EC41792-3158-499C-BD0C-347DD75F2765}"/>
              </a:ext>
            </a:extLst>
          </p:cNvPr>
          <p:cNvSpPr/>
          <p:nvPr/>
        </p:nvSpPr>
        <p:spPr>
          <a:xfrm>
            <a:off x="7402513" y="5675313"/>
            <a:ext cx="1741487" cy="11826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12" name="文字方塊 11">
            <a:extLst>
              <a:ext uri="{FF2B5EF4-FFF2-40B4-BE49-F238E27FC236}">
                <a16:creationId xmlns:a16="http://schemas.microsoft.com/office/drawing/2014/main" id="{D79343C9-1AAF-4AC0-9865-12DFE4851975}"/>
              </a:ext>
            </a:extLst>
          </p:cNvPr>
          <p:cNvSpPr txBox="1"/>
          <p:nvPr/>
        </p:nvSpPr>
        <p:spPr>
          <a:xfrm>
            <a:off x="1266825" y="1660525"/>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chemeClr val="bg2"/>
                </a:solidFill>
                <a:latin typeface="+mn-lt"/>
                <a:cs typeface="+mn-cs"/>
                <a:sym typeface="Wingdings"/>
              </a:rPr>
              <a:t></a:t>
            </a:r>
            <a:endParaRPr lang="en-GB" sz="8800" dirty="0">
              <a:solidFill>
                <a:schemeClr val="bg2"/>
              </a:solidFill>
              <a:latin typeface="+mn-lt"/>
              <a:cs typeface="+mn-cs"/>
            </a:endParaRPr>
          </a:p>
        </p:txBody>
      </p:sp>
      <p:grpSp>
        <p:nvGrpSpPr>
          <p:cNvPr id="30" name="群組 29">
            <a:extLst>
              <a:ext uri="{FF2B5EF4-FFF2-40B4-BE49-F238E27FC236}">
                <a16:creationId xmlns:a16="http://schemas.microsoft.com/office/drawing/2014/main" id="{AF6B29C3-6340-4EC4-A8D7-8B613F4C4CF1}"/>
              </a:ext>
            </a:extLst>
          </p:cNvPr>
          <p:cNvGrpSpPr/>
          <p:nvPr/>
        </p:nvGrpSpPr>
        <p:grpSpPr>
          <a:xfrm>
            <a:off x="1504950" y="1070679"/>
            <a:ext cx="666750" cy="666849"/>
            <a:chOff x="6924675" y="3008784"/>
            <a:chExt cx="666750" cy="666849"/>
          </a:xfrm>
          <a:effectLst>
            <a:outerShdw blurRad="50800" dist="38100" dir="2700000" algn="tl" rotWithShape="0">
              <a:prstClr val="black">
                <a:alpha val="40000"/>
              </a:prstClr>
            </a:outerShdw>
          </a:effectLst>
        </p:grpSpPr>
        <p:sp>
          <p:nvSpPr>
            <p:cNvPr id="31" name="橢圓 30">
              <a:extLst>
                <a:ext uri="{FF2B5EF4-FFF2-40B4-BE49-F238E27FC236}">
                  <a16:creationId xmlns:a16="http://schemas.microsoft.com/office/drawing/2014/main" id="{CED186D6-6DCB-46D7-8282-EC79F4A0A660}"/>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32" name="文字方塊 31">
              <a:extLst>
                <a:ext uri="{FF2B5EF4-FFF2-40B4-BE49-F238E27FC236}">
                  <a16:creationId xmlns:a16="http://schemas.microsoft.com/office/drawing/2014/main" id="{9F7EC568-46E6-4C36-A212-A07FDBBC7A10}"/>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chemeClr val="bg1"/>
                  </a:solidFill>
                  <a:latin typeface="+mn-lt"/>
                  <a:cs typeface="+mn-cs"/>
                </a:rPr>
                <a:t>?</a:t>
              </a:r>
              <a:endParaRPr lang="en-GB" sz="4000" b="1" dirty="0">
                <a:solidFill>
                  <a:schemeClr val="bg1"/>
                </a:solidFill>
                <a:latin typeface="+mn-lt"/>
                <a:cs typeface="+mn-cs"/>
              </a:endParaRPr>
            </a:p>
          </p:txBody>
        </p:sp>
      </p:grpSp>
      <p:sp>
        <p:nvSpPr>
          <p:cNvPr id="59" name="動作按鈕: 自訂 58">
            <a:hlinkClick r:id="" action="ppaction://hlinkshowjump?jump=nextslide" highlightClick="1"/>
            <a:extLst>
              <a:ext uri="{FF2B5EF4-FFF2-40B4-BE49-F238E27FC236}">
                <a16:creationId xmlns:a16="http://schemas.microsoft.com/office/drawing/2014/main" id="{2B42E77E-C168-4DC8-9F7D-646C8B78D099}"/>
              </a:ext>
            </a:extLst>
          </p:cNvPr>
          <p:cNvSpPr/>
          <p:nvPr/>
        </p:nvSpPr>
        <p:spPr>
          <a:xfrm>
            <a:off x="1417638" y="1022350"/>
            <a:ext cx="703262" cy="722313"/>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87042" name="群組 31">
            <a:extLst>
              <a:ext uri="{FF2B5EF4-FFF2-40B4-BE49-F238E27FC236}">
                <a16:creationId xmlns:a16="http://schemas.microsoft.com/office/drawing/2014/main" id="{8C212BDF-B89E-4165-BB94-CBB645861D47}"/>
              </a:ext>
            </a:extLst>
          </p:cNvPr>
          <p:cNvGrpSpPr>
            <a:grpSpLocks/>
          </p:cNvGrpSpPr>
          <p:nvPr/>
        </p:nvGrpSpPr>
        <p:grpSpPr bwMode="auto">
          <a:xfrm>
            <a:off x="1052513" y="1589088"/>
            <a:ext cx="838200" cy="709612"/>
            <a:chOff x="3435171" y="2987039"/>
            <a:chExt cx="838200" cy="708661"/>
          </a:xfrm>
        </p:grpSpPr>
        <p:sp>
          <p:nvSpPr>
            <p:cNvPr id="33" name="橢圓 32">
              <a:extLst>
                <a:ext uri="{FF2B5EF4-FFF2-40B4-BE49-F238E27FC236}">
                  <a16:creationId xmlns:a16="http://schemas.microsoft.com/office/drawing/2014/main" id="{A26D2327-A2E9-4DF9-8BF4-9A034BE5385E}"/>
                </a:ext>
              </a:extLst>
            </p:cNvPr>
            <p:cNvSpPr/>
            <p:nvPr/>
          </p:nvSpPr>
          <p:spPr>
            <a:xfrm>
              <a:off x="3435171" y="2997199"/>
              <a:ext cx="717729" cy="698501"/>
            </a:xfrm>
            <a:prstGeom prst="ellipse">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7071" name="文字方塊 33">
              <a:extLst>
                <a:ext uri="{FF2B5EF4-FFF2-40B4-BE49-F238E27FC236}">
                  <a16:creationId xmlns:a16="http://schemas.microsoft.com/office/drawing/2014/main" id="{21978C2E-FE75-42B7-81AC-F0DD8702F137}"/>
                </a:ext>
              </a:extLst>
            </p:cNvPr>
            <p:cNvSpPr txBox="1">
              <a:spLocks noChangeArrowheads="1"/>
            </p:cNvSpPr>
            <p:nvPr/>
          </p:nvSpPr>
          <p:spPr bwMode="auto">
            <a:xfrm>
              <a:off x="3541851" y="2987039"/>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A</a:t>
              </a:r>
              <a:endParaRPr lang="en-GB" altLang="en-US" sz="4000" b="1">
                <a:solidFill>
                  <a:schemeClr val="bg1"/>
                </a:solidFill>
                <a:cs typeface="Arial" panose="020B0604020202020204" pitchFamily="34" charset="0"/>
              </a:endParaRPr>
            </a:p>
          </p:txBody>
        </p:sp>
      </p:grpSp>
      <p:grpSp>
        <p:nvGrpSpPr>
          <p:cNvPr id="87043" name="群組 34">
            <a:extLst>
              <a:ext uri="{FF2B5EF4-FFF2-40B4-BE49-F238E27FC236}">
                <a16:creationId xmlns:a16="http://schemas.microsoft.com/office/drawing/2014/main" id="{64C2BF05-9E87-4B78-B5CB-F81D2DB60F5B}"/>
              </a:ext>
            </a:extLst>
          </p:cNvPr>
          <p:cNvGrpSpPr>
            <a:grpSpLocks/>
          </p:cNvGrpSpPr>
          <p:nvPr/>
        </p:nvGrpSpPr>
        <p:grpSpPr bwMode="auto">
          <a:xfrm>
            <a:off x="1052513" y="3276600"/>
            <a:ext cx="815975" cy="708025"/>
            <a:chOff x="3435171" y="2997199"/>
            <a:chExt cx="816934" cy="708359"/>
          </a:xfrm>
        </p:grpSpPr>
        <p:sp>
          <p:nvSpPr>
            <p:cNvPr id="36" name="橢圓 35">
              <a:extLst>
                <a:ext uri="{FF2B5EF4-FFF2-40B4-BE49-F238E27FC236}">
                  <a16:creationId xmlns:a16="http://schemas.microsoft.com/office/drawing/2014/main" id="{C7D874E9-E115-4537-9837-84DA0CFFBCDD}"/>
                </a:ext>
              </a:extLst>
            </p:cNvPr>
            <p:cNvSpPr/>
            <p:nvPr/>
          </p:nvSpPr>
          <p:spPr>
            <a:xfrm>
              <a:off x="3435171" y="2997199"/>
              <a:ext cx="717729" cy="698501"/>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7067" name="文字方塊 37">
              <a:extLst>
                <a:ext uri="{FF2B5EF4-FFF2-40B4-BE49-F238E27FC236}">
                  <a16:creationId xmlns:a16="http://schemas.microsoft.com/office/drawing/2014/main" id="{F98A9B7D-E7B3-40D7-A03A-A4D119016C47}"/>
                </a:ext>
              </a:extLst>
            </p:cNvPr>
            <p:cNvSpPr txBox="1">
              <a:spLocks noChangeArrowheads="1"/>
            </p:cNvSpPr>
            <p:nvPr/>
          </p:nvSpPr>
          <p:spPr bwMode="auto">
            <a:xfrm>
              <a:off x="3520585" y="2997672"/>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B</a:t>
              </a:r>
              <a:endParaRPr lang="en-GB" altLang="en-US" sz="4000" b="1">
                <a:solidFill>
                  <a:schemeClr val="bg1"/>
                </a:solidFill>
                <a:cs typeface="Arial" panose="020B0604020202020204" pitchFamily="34" charset="0"/>
              </a:endParaRPr>
            </a:p>
          </p:txBody>
        </p:sp>
      </p:grpSp>
      <p:sp>
        <p:nvSpPr>
          <p:cNvPr id="50" name="文字方塊 8">
            <a:extLst>
              <a:ext uri="{FF2B5EF4-FFF2-40B4-BE49-F238E27FC236}">
                <a16:creationId xmlns:a16="http://schemas.microsoft.com/office/drawing/2014/main" id="{ECEADC33-D1D8-4890-9F10-BF46BC32E83A}"/>
              </a:ext>
            </a:extLst>
          </p:cNvPr>
          <p:cNvSpPr txBox="1">
            <a:spLocks noChangeArrowheads="1"/>
          </p:cNvSpPr>
          <p:nvPr/>
        </p:nvSpPr>
        <p:spPr bwMode="auto">
          <a:xfrm>
            <a:off x="1919288" y="1663700"/>
            <a:ext cx="62261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itchFamily="34" charset="0"/>
              <a:tabLst>
                <a:tab pos="623888" algn="l"/>
              </a:tabLst>
              <a:defRPr sz="1600">
                <a:solidFill>
                  <a:schemeClr val="bg2"/>
                </a:solidFill>
                <a:latin typeface="Arial" pitchFamily="34" charset="0"/>
                <a:ea typeface="Lato Medium"/>
                <a:cs typeface="Lato Medium"/>
              </a:defRPr>
            </a:lvl1pPr>
            <a:lvl2pPr marL="742950" indent="-285750" eaLnBrk="0" hangingPunct="0">
              <a:lnSpc>
                <a:spcPts val="1900"/>
              </a:lnSpc>
              <a:buClr>
                <a:schemeClr val="bg2"/>
              </a:buClr>
              <a:buFont typeface="Arial" pitchFamily="34" charset="0"/>
              <a:buChar char="•"/>
              <a:tabLst>
                <a:tab pos="623888" algn="l"/>
              </a:tabLst>
              <a:defRPr sz="1600">
                <a:solidFill>
                  <a:schemeClr val="bg2"/>
                </a:solidFill>
                <a:latin typeface="Arial" pitchFamily="34" charset="0"/>
                <a:ea typeface="Lato Medium"/>
                <a:cs typeface="Lato Medium"/>
              </a:defRPr>
            </a:lvl2pPr>
            <a:lvl3pPr marL="1143000" indent="-228600" eaLnBrk="0" hangingPunct="0">
              <a:lnSpc>
                <a:spcPts val="1900"/>
              </a:lnSpc>
              <a:buClr>
                <a:srgbClr val="505759"/>
              </a:buClr>
              <a:buFont typeface="Arial" pitchFamily="34" charset="0"/>
              <a:buChar char="‒"/>
              <a:tabLst>
                <a:tab pos="623888" algn="l"/>
              </a:tabLst>
              <a:defRPr sz="1600">
                <a:solidFill>
                  <a:schemeClr val="bg2"/>
                </a:solidFill>
                <a:latin typeface="Arial" pitchFamily="34" charset="0"/>
                <a:ea typeface="Lato Medium"/>
                <a:cs typeface="Lato Medium"/>
              </a:defRPr>
            </a:lvl3pPr>
            <a:lvl4pPr marL="1600200" indent="-228600" eaLnBrk="0" hangingPunct="0">
              <a:lnSpc>
                <a:spcPts val="1500"/>
              </a:lnSpc>
              <a:spcAft>
                <a:spcPts val="850"/>
              </a:spcAft>
              <a:buClr>
                <a:schemeClr val="tx1"/>
              </a:buClr>
              <a:buFont typeface="Arial" pitchFamily="34" charset="0"/>
              <a:tabLst>
                <a:tab pos="623888" algn="l"/>
              </a:tabLst>
              <a:defRPr sz="1200">
                <a:solidFill>
                  <a:schemeClr val="bg2"/>
                </a:solidFill>
                <a:latin typeface="Arial" pitchFamily="34" charset="0"/>
                <a:ea typeface="Lato Medium"/>
                <a:cs typeface="Lato Medium"/>
              </a:defRPr>
            </a:lvl4pPr>
            <a:lvl5pPr marL="2057400" indent="-228600" eaLnBrk="0" hangingPunct="0">
              <a:spcBef>
                <a:spcPct val="20000"/>
              </a:spcBef>
              <a:buFont typeface="Arial" pitchFamily="34" charset="0"/>
              <a:buChar char="»"/>
              <a:tabLst>
                <a:tab pos="623888" algn="l"/>
              </a:tabLst>
              <a:defRPr>
                <a:solidFill>
                  <a:schemeClr val="tx1"/>
                </a:solidFill>
                <a:latin typeface="Arial" pitchFamily="34" charset="0"/>
                <a:ea typeface="Lato Medium"/>
                <a:cs typeface="Lato Medium"/>
              </a:defRPr>
            </a:lvl5pPr>
            <a:lvl6pPr marL="25146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6pPr>
            <a:lvl7pPr marL="29718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7pPr>
            <a:lvl8pPr marL="34290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8pPr>
            <a:lvl9pPr marL="38862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9pPr>
          </a:lstStyle>
          <a:p>
            <a:pPr eaLnBrk="1" hangingPunct="1">
              <a:lnSpc>
                <a:spcPts val="4800"/>
              </a:lnSpc>
              <a:buFontTx/>
              <a:buNone/>
              <a:defRPr/>
            </a:pPr>
            <a:r>
              <a:rPr lang="en-GB" altLang="en-US" sz="4000" dirty="0">
                <a:solidFill>
                  <a:schemeClr val="bg2">
                    <a:lumMod val="50000"/>
                    <a:lumOff val="50000"/>
                  </a:schemeClr>
                </a:solidFill>
                <a:cs typeface="Arial" pitchFamily="34" charset="0"/>
              </a:rPr>
              <a:t>If plants don’t get enough water, they die.</a:t>
            </a:r>
            <a:endParaRPr lang="en-US" altLang="en-US" sz="4000" dirty="0">
              <a:solidFill>
                <a:schemeClr val="bg2">
                  <a:lumMod val="50000"/>
                  <a:lumOff val="50000"/>
                </a:schemeClr>
              </a:solidFill>
              <a:cs typeface="Arial" pitchFamily="34" charset="0"/>
            </a:endParaRPr>
          </a:p>
        </p:txBody>
      </p:sp>
      <p:sp>
        <p:nvSpPr>
          <p:cNvPr id="87045" name="文字方塊 8">
            <a:extLst>
              <a:ext uri="{FF2B5EF4-FFF2-40B4-BE49-F238E27FC236}">
                <a16:creationId xmlns:a16="http://schemas.microsoft.com/office/drawing/2014/main" id="{F8A4273F-D04F-4576-8297-E2FD5D33A022}"/>
              </a:ext>
            </a:extLst>
          </p:cNvPr>
          <p:cNvSpPr txBox="1">
            <a:spLocks noChangeArrowheads="1"/>
          </p:cNvSpPr>
          <p:nvPr/>
        </p:nvSpPr>
        <p:spPr bwMode="auto">
          <a:xfrm>
            <a:off x="1919288" y="3340100"/>
            <a:ext cx="646906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 would let my students wear jeans to school if I were a school principal. </a:t>
            </a:r>
            <a:endParaRPr lang="en-US" altLang="en-US" sz="4000">
              <a:solidFill>
                <a:schemeClr val="tx2"/>
              </a:solidFill>
              <a:cs typeface="Arial" panose="020B0604020202020204" pitchFamily="34" charset="0"/>
            </a:endParaRPr>
          </a:p>
        </p:txBody>
      </p:sp>
      <p:sp>
        <p:nvSpPr>
          <p:cNvPr id="52" name="文字方塊 51">
            <a:extLst>
              <a:ext uri="{FF2B5EF4-FFF2-40B4-BE49-F238E27FC236}">
                <a16:creationId xmlns:a16="http://schemas.microsoft.com/office/drawing/2014/main" id="{D6DE26D2-835A-4272-B963-0BBF5F645401}"/>
              </a:ext>
            </a:extLst>
          </p:cNvPr>
          <p:cNvSpPr txBox="1"/>
          <p:nvPr/>
        </p:nvSpPr>
        <p:spPr>
          <a:xfrm>
            <a:off x="1266825" y="1660525"/>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chemeClr val="bg2"/>
                </a:solidFill>
                <a:latin typeface="+mn-lt"/>
                <a:cs typeface="+mn-cs"/>
                <a:sym typeface="Wingdings"/>
              </a:rPr>
              <a:t></a:t>
            </a:r>
            <a:endParaRPr lang="en-GB" sz="8800" dirty="0">
              <a:solidFill>
                <a:schemeClr val="bg2"/>
              </a:solidFill>
              <a:latin typeface="+mn-lt"/>
              <a:cs typeface="+mn-cs"/>
            </a:endParaRPr>
          </a:p>
        </p:txBody>
      </p:sp>
      <p:pic>
        <p:nvPicPr>
          <p:cNvPr id="87047" name="Picture 18" descr="C:\Users\utangv2\Desktop\Dynamic Classroom\Q2.jpg">
            <a:extLst>
              <a:ext uri="{FF2B5EF4-FFF2-40B4-BE49-F238E27FC236}">
                <a16:creationId xmlns:a16="http://schemas.microsoft.com/office/drawing/2014/main" id="{1E8885CA-7E5A-4CC4-B0D3-8BDECA97C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175" y="3540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7048" name="群組 1">
            <a:extLst>
              <a:ext uri="{FF2B5EF4-FFF2-40B4-BE49-F238E27FC236}">
                <a16:creationId xmlns:a16="http://schemas.microsoft.com/office/drawing/2014/main" id="{BF58610A-A5D1-4C4F-BAAF-0F9CBAC7D0D3}"/>
              </a:ext>
            </a:extLst>
          </p:cNvPr>
          <p:cNvGrpSpPr>
            <a:grpSpLocks/>
          </p:cNvGrpSpPr>
          <p:nvPr/>
        </p:nvGrpSpPr>
        <p:grpSpPr bwMode="auto">
          <a:xfrm>
            <a:off x="7518400" y="5816600"/>
            <a:ext cx="1473200" cy="908050"/>
            <a:chOff x="7518399" y="5817055"/>
            <a:chExt cx="1473201" cy="907596"/>
          </a:xfrm>
        </p:grpSpPr>
        <p:sp>
          <p:nvSpPr>
            <p:cNvPr id="37" name="圓角矩形 36">
              <a:extLst>
                <a:ext uri="{FF2B5EF4-FFF2-40B4-BE49-F238E27FC236}">
                  <a16:creationId xmlns:a16="http://schemas.microsoft.com/office/drawing/2014/main" id="{7EE1AACA-627E-47A6-A187-F5AF04BC720B}"/>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87054" name="群組 37">
              <a:extLst>
                <a:ext uri="{FF2B5EF4-FFF2-40B4-BE49-F238E27FC236}">
                  <a16:creationId xmlns:a16="http://schemas.microsoft.com/office/drawing/2014/main" id="{0D0F25F6-C0A9-47EA-BA14-17688C36EA94}"/>
                </a:ext>
              </a:extLst>
            </p:cNvPr>
            <p:cNvGrpSpPr>
              <a:grpSpLocks/>
            </p:cNvGrpSpPr>
            <p:nvPr/>
          </p:nvGrpSpPr>
          <p:grpSpPr bwMode="auto">
            <a:xfrm>
              <a:off x="7588885" y="5890260"/>
              <a:ext cx="1059815" cy="798830"/>
              <a:chOff x="860425" y="1547813"/>
              <a:chExt cx="4438650" cy="4021137"/>
            </a:xfrm>
          </p:grpSpPr>
          <p:grpSp>
            <p:nvGrpSpPr>
              <p:cNvPr id="87056" name="群組 33">
                <a:extLst>
                  <a:ext uri="{FF2B5EF4-FFF2-40B4-BE49-F238E27FC236}">
                    <a16:creationId xmlns:a16="http://schemas.microsoft.com/office/drawing/2014/main" id="{193F38A2-BA95-4A4E-90C5-7DC9D513372F}"/>
                  </a:ext>
                </a:extLst>
              </p:cNvPr>
              <p:cNvGrpSpPr>
                <a:grpSpLocks/>
              </p:cNvGrpSpPr>
              <p:nvPr/>
            </p:nvGrpSpPr>
            <p:grpSpPr bwMode="auto">
              <a:xfrm>
                <a:off x="860425" y="1547813"/>
                <a:ext cx="4438650" cy="2039937"/>
                <a:chOff x="860425" y="1547813"/>
                <a:chExt cx="4438650" cy="2039937"/>
              </a:xfrm>
            </p:grpSpPr>
            <p:pic>
              <p:nvPicPr>
                <p:cNvPr id="87060" name="Picture 6" descr="C:\Users\utangv2\Desktop\Dynamic Classroom\hi-res aw\E.jpg">
                  <a:extLst>
                    <a:ext uri="{FF2B5EF4-FFF2-40B4-BE49-F238E27FC236}">
                      <a16:creationId xmlns:a16="http://schemas.microsoft.com/office/drawing/2014/main" id="{3C192E6D-3394-4DE0-9AD6-A82882C9B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1" name="Picture 15" descr="C:\Users\utangv2\Desktop\Dynamic Classroom\hi-res aw\N.jpg">
                  <a:extLst>
                    <a:ext uri="{FF2B5EF4-FFF2-40B4-BE49-F238E27FC236}">
                      <a16:creationId xmlns:a16="http://schemas.microsoft.com/office/drawing/2014/main" id="{ECF85299-0D8B-4D5D-8700-BD18EB5586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2" name="Picture 21" descr="C:\Users\utangv2\Desktop\Dynamic Classroom\hi-res aw\T.jpg">
                  <a:extLst>
                    <a:ext uri="{FF2B5EF4-FFF2-40B4-BE49-F238E27FC236}">
                      <a16:creationId xmlns:a16="http://schemas.microsoft.com/office/drawing/2014/main" id="{11414810-CD5B-4795-8044-A28988AEC1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63" name="Picture 24" descr="C:\Users\utangv2\Desktop\Dynamic Classroom\hi-res aw\X.jpg">
                  <a:extLst>
                    <a:ext uri="{FF2B5EF4-FFF2-40B4-BE49-F238E27FC236}">
                      <a16:creationId xmlns:a16="http://schemas.microsoft.com/office/drawing/2014/main" id="{F054AB58-5146-4A06-BC89-296D4305FD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7057" name="Picture 6" descr="C:\Users\utangv2\Desktop\Dynamic Classroom\hi-res aw\E.jpg">
                <a:extLst>
                  <a:ext uri="{FF2B5EF4-FFF2-40B4-BE49-F238E27FC236}">
                    <a16:creationId xmlns:a16="http://schemas.microsoft.com/office/drawing/2014/main" id="{A87AAB95-FC1B-45DF-82DB-7C3353346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8" name="Picture 18" descr="C:\Users\utangv2\Desktop\Dynamic Classroom\hi-res aw\Q.jpg">
                <a:extLst>
                  <a:ext uri="{FF2B5EF4-FFF2-40B4-BE49-F238E27FC236}">
                    <a16:creationId xmlns:a16="http://schemas.microsoft.com/office/drawing/2014/main" id="{435862DA-C2D8-42B6-BC79-769FDB5158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9" name="Picture 22" descr="C:\Users\utangv2\Desktop\Dynamic Classroom\hi-res aw\U.jpg">
                <a:extLst>
                  <a:ext uri="{FF2B5EF4-FFF2-40B4-BE49-F238E27FC236}">
                    <a16:creationId xmlns:a16="http://schemas.microsoft.com/office/drawing/2014/main" id="{0E296F92-7387-4673-B57D-61DF19DDFF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 name="向右箭號 58">
              <a:extLst>
                <a:ext uri="{FF2B5EF4-FFF2-40B4-BE49-F238E27FC236}">
                  <a16:creationId xmlns:a16="http://schemas.microsoft.com/office/drawing/2014/main" id="{61DEB335-AF95-4903-A833-73FD9C434FB3}"/>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68" name="動作按鈕: 自訂 67">
            <a:hlinkClick r:id="rId9" action="ppaction://hlinksldjump" highlightClick="1"/>
            <a:extLst>
              <a:ext uri="{FF2B5EF4-FFF2-40B4-BE49-F238E27FC236}">
                <a16:creationId xmlns:a16="http://schemas.microsoft.com/office/drawing/2014/main" id="{D6850D71-5F39-4A2F-91F0-196293687761}"/>
              </a:ext>
            </a:extLst>
          </p:cNvPr>
          <p:cNvSpPr/>
          <p:nvPr/>
        </p:nvSpPr>
        <p:spPr>
          <a:xfrm>
            <a:off x="7402513" y="5675313"/>
            <a:ext cx="1741487" cy="11826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31" name="群組 30">
            <a:extLst>
              <a:ext uri="{FF2B5EF4-FFF2-40B4-BE49-F238E27FC236}">
                <a16:creationId xmlns:a16="http://schemas.microsoft.com/office/drawing/2014/main" id="{37660144-391B-49E3-8346-CF6B65F646FE}"/>
              </a:ext>
            </a:extLst>
          </p:cNvPr>
          <p:cNvGrpSpPr>
            <a:grpSpLocks/>
          </p:cNvGrpSpPr>
          <p:nvPr/>
        </p:nvGrpSpPr>
        <p:grpSpPr bwMode="auto">
          <a:xfrm rot="-151805">
            <a:off x="4554538" y="-288925"/>
            <a:ext cx="5162550" cy="2449513"/>
            <a:chOff x="-645852" y="3443182"/>
            <a:chExt cx="5161695" cy="2543598"/>
          </a:xfrm>
        </p:grpSpPr>
        <p:pic>
          <p:nvPicPr>
            <p:cNvPr id="87051" name="Picture 11" descr="C:\Users\utangv2\Desktop\background paper\post it.jpg">
              <a:extLst>
                <a:ext uri="{FF2B5EF4-FFF2-40B4-BE49-F238E27FC236}">
                  <a16:creationId xmlns:a16="http://schemas.microsoft.com/office/drawing/2014/main" id="{D32F5D53-320E-4551-A9CF-B5FD559A30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852" y="3443182"/>
              <a:ext cx="5161695" cy="254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2" name="文字方塊 17">
              <a:extLst>
                <a:ext uri="{FF2B5EF4-FFF2-40B4-BE49-F238E27FC236}">
                  <a16:creationId xmlns:a16="http://schemas.microsoft.com/office/drawing/2014/main" id="{E4DA8F63-ECEF-4090-BD13-1798875DE0D8}"/>
                </a:ext>
              </a:extLst>
            </p:cNvPr>
            <p:cNvSpPr txBox="1">
              <a:spLocks noChangeArrowheads="1"/>
            </p:cNvSpPr>
            <p:nvPr/>
          </p:nvSpPr>
          <p:spPr bwMode="auto">
            <a:xfrm>
              <a:off x="254317" y="3974872"/>
              <a:ext cx="3421363" cy="146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200"/>
                </a:lnSpc>
                <a:buFontTx/>
                <a:buNone/>
              </a:pPr>
              <a:r>
                <a:rPr lang="en-GB" altLang="en-US" sz="2000">
                  <a:solidFill>
                    <a:srgbClr val="FF0000"/>
                  </a:solidFill>
                  <a:cs typeface="Arial" panose="020B0604020202020204" pitchFamily="34" charset="0"/>
                </a:rPr>
                <a:t>This is a Type 0 conditional. We use the simple past in the </a:t>
              </a:r>
              <a:r>
                <a:rPr lang="en-GB" altLang="en-US" sz="2000" i="1">
                  <a:solidFill>
                    <a:srgbClr val="FF0000"/>
                  </a:solidFill>
                  <a:cs typeface="Arial" panose="020B0604020202020204" pitchFamily="34" charset="0"/>
                </a:rPr>
                <a:t>if</a:t>
              </a:r>
              <a:r>
                <a:rPr lang="en-GB" altLang="en-US" sz="2000">
                  <a:solidFill>
                    <a:srgbClr val="FF0000"/>
                  </a:solidFill>
                  <a:cs typeface="Arial" panose="020B0604020202020204" pitchFamily="34" charset="0"/>
                </a:rPr>
                <a:t>-clause and </a:t>
              </a:r>
              <a:r>
                <a:rPr lang="en-GB" altLang="en-US" sz="2000" i="1">
                  <a:solidFill>
                    <a:srgbClr val="FF0000"/>
                  </a:solidFill>
                  <a:cs typeface="Arial" panose="020B0604020202020204" pitchFamily="34" charset="0"/>
                </a:rPr>
                <a:t>would</a:t>
              </a:r>
              <a:r>
                <a:rPr lang="en-GB" altLang="en-US" sz="2000">
                  <a:solidFill>
                    <a:srgbClr val="FF0000"/>
                  </a:solidFill>
                  <a:cs typeface="Arial" panose="020B0604020202020204" pitchFamily="34" charset="0"/>
                </a:rPr>
                <a:t> + the bare infinitive in the main clause of a Type 2 conditional.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pic>
        <p:nvPicPr>
          <p:cNvPr id="13" name="D7A21518.wav">
            <a:hlinkClick r:id="" action="ppaction://media"/>
            <a:extLst>
              <a:ext uri="{FF2B5EF4-FFF2-40B4-BE49-F238E27FC236}">
                <a16:creationId xmlns:a16="http://schemas.microsoft.com/office/drawing/2014/main" id="{1CA6AD3A-ABC6-4129-8A34-C82F03778DA6}"/>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0144125" y="828675"/>
            <a:ext cx="581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18" descr="C:\Users\utangv2\Desktop\Dynamic Classroom\Q3.jpg">
            <a:extLst>
              <a:ext uri="{FF2B5EF4-FFF2-40B4-BE49-F238E27FC236}">
                <a16:creationId xmlns:a16="http://schemas.microsoft.com/office/drawing/2014/main" id="{30CECE23-652D-495E-A1EB-D5B51F13C9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3063" y="3413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068" name="群組 28">
            <a:extLst>
              <a:ext uri="{FF2B5EF4-FFF2-40B4-BE49-F238E27FC236}">
                <a16:creationId xmlns:a16="http://schemas.microsoft.com/office/drawing/2014/main" id="{5E4BB3BE-6A7C-4A97-9F4F-866AF87EBDC9}"/>
              </a:ext>
            </a:extLst>
          </p:cNvPr>
          <p:cNvGrpSpPr>
            <a:grpSpLocks/>
          </p:cNvGrpSpPr>
          <p:nvPr/>
        </p:nvGrpSpPr>
        <p:grpSpPr bwMode="auto">
          <a:xfrm>
            <a:off x="7124700" y="101600"/>
            <a:ext cx="1854200" cy="1323975"/>
            <a:chOff x="7124700" y="101600"/>
            <a:chExt cx="1854200" cy="1323788"/>
          </a:xfrm>
        </p:grpSpPr>
        <p:grpSp>
          <p:nvGrpSpPr>
            <p:cNvPr id="88084" name="群組 8">
              <a:extLst>
                <a:ext uri="{FF2B5EF4-FFF2-40B4-BE49-F238E27FC236}">
                  <a16:creationId xmlns:a16="http://schemas.microsoft.com/office/drawing/2014/main" id="{E5DC85B4-26D2-4F71-AF0D-56C9213C98B8}"/>
                </a:ext>
              </a:extLst>
            </p:cNvPr>
            <p:cNvGrpSpPr>
              <a:grpSpLocks/>
            </p:cNvGrpSpPr>
            <p:nvPr/>
          </p:nvGrpSpPr>
          <p:grpSpPr bwMode="auto">
            <a:xfrm>
              <a:off x="7124700" y="101600"/>
              <a:ext cx="1854200" cy="732442"/>
              <a:chOff x="7124700" y="101600"/>
              <a:chExt cx="1854200" cy="732413"/>
            </a:xfrm>
          </p:grpSpPr>
          <p:sp>
            <p:nvSpPr>
              <p:cNvPr id="33" name="文字方塊 32">
                <a:extLst>
                  <a:ext uri="{FF2B5EF4-FFF2-40B4-BE49-F238E27FC236}">
                    <a16:creationId xmlns:a16="http://schemas.microsoft.com/office/drawing/2014/main" id="{4615D4AD-D171-4AAB-93AF-79F30F03AF72}"/>
                  </a:ext>
                </a:extLst>
              </p:cNvPr>
              <p:cNvSpPr txBox="1"/>
              <p:nvPr/>
            </p:nvSpPr>
            <p:spPr>
              <a:xfrm>
                <a:off x="7124700" y="101600"/>
                <a:ext cx="1854200" cy="553938"/>
              </a:xfrm>
              <a:prstGeom prst="rect">
                <a:avLst/>
              </a:prstGeom>
              <a:noFill/>
            </p:spPr>
            <p:txBody>
              <a:bodyPr lIns="0" tIns="0" rIns="0" bIns="0">
                <a:spAutoFit/>
              </a:bodyPr>
              <a:lstStyle/>
              <a:p>
                <a:pPr algn="ctr">
                  <a:defRPr/>
                </a:pPr>
                <a:r>
                  <a:rPr lang="en-US" dirty="0">
                    <a:solidFill>
                      <a:srgbClr val="002060"/>
                    </a:solidFill>
                    <a:effectLst>
                      <a:glow rad="88900">
                        <a:schemeClr val="bg1"/>
                      </a:glow>
                    </a:effectLst>
                    <a:latin typeface="Comic Sans MS" panose="030F0702030302020204" pitchFamily="66" charset="0"/>
                  </a:rPr>
                  <a:t>Start timer for discussion!</a:t>
                </a:r>
                <a:endParaRPr lang="en-GB" dirty="0">
                  <a:solidFill>
                    <a:srgbClr val="002060"/>
                  </a:solidFill>
                  <a:effectLst>
                    <a:glow rad="88900">
                      <a:schemeClr val="bg1"/>
                    </a:glow>
                  </a:effectLst>
                  <a:latin typeface="Comic Sans MS" panose="030F0702030302020204" pitchFamily="66" charset="0"/>
                </a:endParaRPr>
              </a:p>
            </p:txBody>
          </p:sp>
          <p:sp>
            <p:nvSpPr>
              <p:cNvPr id="40" name="手繪多邊形 39">
                <a:extLst>
                  <a:ext uri="{FF2B5EF4-FFF2-40B4-BE49-F238E27FC236}">
                    <a16:creationId xmlns:a16="http://schemas.microsoft.com/office/drawing/2014/main" id="{5E6DB601-F8D1-47B0-B007-94A8A39A3340}"/>
                  </a:ext>
                </a:extLst>
              </p:cNvPr>
              <p:cNvSpPr/>
              <p:nvPr/>
            </p:nvSpPr>
            <p:spPr>
              <a:xfrm>
                <a:off x="8651631" y="512466"/>
                <a:ext cx="265032" cy="321547"/>
              </a:xfrm>
              <a:custGeom>
                <a:avLst/>
                <a:gdLst>
                  <a:gd name="connsiteX0" fmla="*/ 0 w 265032"/>
                  <a:gd name="connsiteY0" fmla="*/ 0 h 321547"/>
                  <a:gd name="connsiteX1" fmla="*/ 261257 w 265032"/>
                  <a:gd name="connsiteY1" fmla="*/ 90435 h 321547"/>
                  <a:gd name="connsiteX2" fmla="*/ 130628 w 265032"/>
                  <a:gd name="connsiteY2" fmla="*/ 321547 h 321547"/>
                </a:gdLst>
                <a:ahLst/>
                <a:cxnLst>
                  <a:cxn ang="0">
                    <a:pos x="connsiteX0" y="connsiteY0"/>
                  </a:cxn>
                  <a:cxn ang="0">
                    <a:pos x="connsiteX1" y="connsiteY1"/>
                  </a:cxn>
                  <a:cxn ang="0">
                    <a:pos x="connsiteX2" y="connsiteY2"/>
                  </a:cxn>
                </a:cxnLst>
                <a:rect l="l" t="t" r="r" b="b"/>
                <a:pathLst>
                  <a:path w="265032" h="321547">
                    <a:moveTo>
                      <a:pt x="0" y="0"/>
                    </a:moveTo>
                    <a:cubicBezTo>
                      <a:pt x="119743" y="18422"/>
                      <a:pt x="239486" y="36844"/>
                      <a:pt x="261257" y="90435"/>
                    </a:cubicBezTo>
                    <a:cubicBezTo>
                      <a:pt x="283028" y="144026"/>
                      <a:pt x="206828" y="232786"/>
                      <a:pt x="130628" y="321547"/>
                    </a:cubicBezTo>
                  </a:path>
                </a:pathLst>
              </a:custGeom>
              <a:noFill/>
              <a:ln w="25400">
                <a:solidFill>
                  <a:schemeClr val="tx2"/>
                </a:solidFill>
                <a:headEnd type="none" w="med" len="med"/>
                <a:tailEnd type="triangle" w="med" len="med"/>
              </a:ln>
              <a:effectLst>
                <a:glow rad="762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effectLst>
                    <a:glow rad="88900">
                      <a:schemeClr val="bg1"/>
                    </a:glow>
                    <a:outerShdw blurRad="38100" dist="38100" dir="2700000" algn="tl">
                      <a:srgbClr val="000000">
                        <a:alpha val="43137"/>
                      </a:srgbClr>
                    </a:outerShdw>
                  </a:effectLst>
                </a:endParaRPr>
              </a:p>
            </p:txBody>
          </p:sp>
        </p:grpSp>
        <p:pic>
          <p:nvPicPr>
            <p:cNvPr id="32" name="Picture 17" descr="C:\Users\utangv2\Desktop\timer2.jpg">
              <a:extLst>
                <a:ext uri="{FF2B5EF4-FFF2-40B4-BE49-F238E27FC236}">
                  <a16:creationId xmlns:a16="http://schemas.microsoft.com/office/drawing/2014/main" id="{B888BEC7-1E1F-4C50-9FCF-6084FA794FA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110458" y="677979"/>
              <a:ext cx="746672" cy="747409"/>
            </a:xfrm>
            <a:prstGeom prst="ellipse">
              <a:avLst/>
            </a:prstGeom>
            <a:noFill/>
            <a:extLst>
              <a:ext uri="{909E8E84-426E-40DD-AFC4-6F175D3DCCD1}">
                <a14:hiddenFill xmlns:a14="http://schemas.microsoft.com/office/drawing/2010/main">
                  <a:solidFill>
                    <a:srgbClr val="FFFFFF"/>
                  </a:solidFill>
                </a14:hiddenFill>
              </a:ext>
            </a:extLst>
          </p:spPr>
        </p:pic>
      </p:grpSp>
      <p:sp>
        <p:nvSpPr>
          <p:cNvPr id="41" name="動作按鈕: 自訂 40">
            <a:hlinkClick r:id="" action="ppaction://hlinkshowjump?jump=nextslide" highlightClick="1"/>
            <a:extLst>
              <a:ext uri="{FF2B5EF4-FFF2-40B4-BE49-F238E27FC236}">
                <a16:creationId xmlns:a16="http://schemas.microsoft.com/office/drawing/2014/main" id="{97EE4871-4039-4748-A8C1-B19F86D86B38}"/>
              </a:ext>
            </a:extLst>
          </p:cNvPr>
          <p:cNvSpPr/>
          <p:nvPr/>
        </p:nvSpPr>
        <p:spPr>
          <a:xfrm>
            <a:off x="7150100" y="0"/>
            <a:ext cx="1993900" cy="15494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chemeClr val="bg2"/>
              </a:solidFill>
              <a:latin typeface="Comic Sans MS" panose="030F0702030302020204" pitchFamily="66" charset="0"/>
            </a:endParaRPr>
          </a:p>
        </p:txBody>
      </p:sp>
      <p:grpSp>
        <p:nvGrpSpPr>
          <p:cNvPr id="88070" name="群組 34">
            <a:extLst>
              <a:ext uri="{FF2B5EF4-FFF2-40B4-BE49-F238E27FC236}">
                <a16:creationId xmlns:a16="http://schemas.microsoft.com/office/drawing/2014/main" id="{D2D37371-24F3-46FF-A1E9-B05467218ABA}"/>
              </a:ext>
            </a:extLst>
          </p:cNvPr>
          <p:cNvGrpSpPr>
            <a:grpSpLocks/>
          </p:cNvGrpSpPr>
          <p:nvPr/>
        </p:nvGrpSpPr>
        <p:grpSpPr bwMode="auto">
          <a:xfrm>
            <a:off x="747713" y="1804988"/>
            <a:ext cx="838200" cy="709612"/>
            <a:chOff x="3435171" y="2987039"/>
            <a:chExt cx="838200" cy="708661"/>
          </a:xfrm>
        </p:grpSpPr>
        <p:sp>
          <p:nvSpPr>
            <p:cNvPr id="42" name="橢圓 41">
              <a:extLst>
                <a:ext uri="{FF2B5EF4-FFF2-40B4-BE49-F238E27FC236}">
                  <a16:creationId xmlns:a16="http://schemas.microsoft.com/office/drawing/2014/main" id="{12DB4598-324F-44B6-ADCC-196170D6D408}"/>
                </a:ext>
              </a:extLst>
            </p:cNvPr>
            <p:cNvSpPr/>
            <p:nvPr/>
          </p:nvSpPr>
          <p:spPr>
            <a:xfrm>
              <a:off x="3435171" y="2997199"/>
              <a:ext cx="717729" cy="698501"/>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8083" name="文字方塊 42">
              <a:extLst>
                <a:ext uri="{FF2B5EF4-FFF2-40B4-BE49-F238E27FC236}">
                  <a16:creationId xmlns:a16="http://schemas.microsoft.com/office/drawing/2014/main" id="{6700E258-2978-40E9-9342-E20F44A27538}"/>
                </a:ext>
              </a:extLst>
            </p:cNvPr>
            <p:cNvSpPr txBox="1">
              <a:spLocks noChangeArrowheads="1"/>
            </p:cNvSpPr>
            <p:nvPr/>
          </p:nvSpPr>
          <p:spPr bwMode="auto">
            <a:xfrm>
              <a:off x="3541851" y="2987039"/>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A</a:t>
              </a:r>
              <a:endParaRPr lang="en-GB" altLang="en-US" sz="4000" b="1">
                <a:solidFill>
                  <a:schemeClr val="bg1"/>
                </a:solidFill>
                <a:cs typeface="Arial" panose="020B0604020202020204" pitchFamily="34" charset="0"/>
              </a:endParaRPr>
            </a:p>
          </p:txBody>
        </p:sp>
      </p:grpSp>
      <p:grpSp>
        <p:nvGrpSpPr>
          <p:cNvPr id="88071" name="群組 43">
            <a:extLst>
              <a:ext uri="{FF2B5EF4-FFF2-40B4-BE49-F238E27FC236}">
                <a16:creationId xmlns:a16="http://schemas.microsoft.com/office/drawing/2014/main" id="{EC93C8A5-A18E-4C09-A088-041DD86178B4}"/>
              </a:ext>
            </a:extLst>
          </p:cNvPr>
          <p:cNvGrpSpPr>
            <a:grpSpLocks/>
          </p:cNvGrpSpPr>
          <p:nvPr/>
        </p:nvGrpSpPr>
        <p:grpSpPr bwMode="auto">
          <a:xfrm>
            <a:off x="722313" y="4089400"/>
            <a:ext cx="815975" cy="708025"/>
            <a:chOff x="3435171" y="2997199"/>
            <a:chExt cx="816934" cy="708359"/>
          </a:xfrm>
        </p:grpSpPr>
        <p:sp>
          <p:nvSpPr>
            <p:cNvPr id="45" name="橢圓 44">
              <a:extLst>
                <a:ext uri="{FF2B5EF4-FFF2-40B4-BE49-F238E27FC236}">
                  <a16:creationId xmlns:a16="http://schemas.microsoft.com/office/drawing/2014/main" id="{8EAC527A-6893-4ECE-AB80-0D597CEC7310}"/>
                </a:ext>
              </a:extLst>
            </p:cNvPr>
            <p:cNvSpPr/>
            <p:nvPr/>
          </p:nvSpPr>
          <p:spPr>
            <a:xfrm>
              <a:off x="3435171" y="2997199"/>
              <a:ext cx="717729" cy="698501"/>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8079" name="文字方塊 45">
              <a:extLst>
                <a:ext uri="{FF2B5EF4-FFF2-40B4-BE49-F238E27FC236}">
                  <a16:creationId xmlns:a16="http://schemas.microsoft.com/office/drawing/2014/main" id="{3E22B10C-DEB2-4BDC-9584-2F01DB298178}"/>
                </a:ext>
              </a:extLst>
            </p:cNvPr>
            <p:cNvSpPr txBox="1">
              <a:spLocks noChangeArrowheads="1"/>
            </p:cNvSpPr>
            <p:nvPr/>
          </p:nvSpPr>
          <p:spPr bwMode="auto">
            <a:xfrm>
              <a:off x="3520585" y="2997672"/>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B</a:t>
              </a:r>
              <a:endParaRPr lang="en-GB" altLang="en-US" sz="4000" b="1">
                <a:solidFill>
                  <a:schemeClr val="bg1"/>
                </a:solidFill>
                <a:cs typeface="Arial" panose="020B0604020202020204" pitchFamily="34" charset="0"/>
              </a:endParaRPr>
            </a:p>
          </p:txBody>
        </p:sp>
      </p:grpSp>
      <p:sp>
        <p:nvSpPr>
          <p:cNvPr id="88072" name="文字方塊 8">
            <a:extLst>
              <a:ext uri="{FF2B5EF4-FFF2-40B4-BE49-F238E27FC236}">
                <a16:creationId xmlns:a16="http://schemas.microsoft.com/office/drawing/2014/main" id="{E2DBEF2E-A54E-459F-8341-883D89C09B94}"/>
              </a:ext>
            </a:extLst>
          </p:cNvPr>
          <p:cNvSpPr txBox="1">
            <a:spLocks noChangeArrowheads="1"/>
          </p:cNvSpPr>
          <p:nvPr/>
        </p:nvSpPr>
        <p:spPr bwMode="auto">
          <a:xfrm>
            <a:off x="1589088" y="1879600"/>
            <a:ext cx="669131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600"/>
              </a:lnSpc>
              <a:buFontTx/>
              <a:buNone/>
            </a:pPr>
            <a:r>
              <a:rPr lang="en-GB" altLang="en-US" sz="3900">
                <a:solidFill>
                  <a:schemeClr val="tx2"/>
                </a:solidFill>
                <a:cs typeface="Arial" panose="020B0604020202020204" pitchFamily="34" charset="0"/>
              </a:rPr>
              <a:t>If I could travel in time, I would go back to the days when my parents were still a baby.</a:t>
            </a:r>
            <a:endParaRPr lang="en-US" altLang="en-US" sz="3900">
              <a:solidFill>
                <a:schemeClr val="tx2"/>
              </a:solidFill>
              <a:cs typeface="Arial" panose="020B0604020202020204" pitchFamily="34" charset="0"/>
            </a:endParaRPr>
          </a:p>
        </p:txBody>
      </p:sp>
      <p:sp>
        <p:nvSpPr>
          <p:cNvPr id="48" name="動作按鈕: 自訂 47">
            <a:hlinkClick r:id="rId7" action="ppaction://hlinksldjump" highlightClick="1"/>
            <a:extLst>
              <a:ext uri="{FF2B5EF4-FFF2-40B4-BE49-F238E27FC236}">
                <a16:creationId xmlns:a16="http://schemas.microsoft.com/office/drawing/2014/main" id="{8DB55C2F-CD3C-47A4-824B-18F96011000A}"/>
              </a:ext>
            </a:extLst>
          </p:cNvPr>
          <p:cNvSpPr/>
          <p:nvPr/>
        </p:nvSpPr>
        <p:spPr>
          <a:xfrm>
            <a:off x="550863" y="1701800"/>
            <a:ext cx="1079500"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49" name="動作按鈕: 自訂 48">
            <a:hlinkClick r:id="rId8" action="ppaction://hlinksldjump" highlightClick="1"/>
            <a:extLst>
              <a:ext uri="{FF2B5EF4-FFF2-40B4-BE49-F238E27FC236}">
                <a16:creationId xmlns:a16="http://schemas.microsoft.com/office/drawing/2014/main" id="{B91BA69B-6013-4482-86A8-B9AE2B342349}"/>
              </a:ext>
            </a:extLst>
          </p:cNvPr>
          <p:cNvSpPr/>
          <p:nvPr/>
        </p:nvSpPr>
        <p:spPr>
          <a:xfrm>
            <a:off x="601663" y="3995738"/>
            <a:ext cx="1003300" cy="9271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88075" name="文字方塊 8">
            <a:extLst>
              <a:ext uri="{FF2B5EF4-FFF2-40B4-BE49-F238E27FC236}">
                <a16:creationId xmlns:a16="http://schemas.microsoft.com/office/drawing/2014/main" id="{7D61B941-ECC2-442D-AB52-4385A1B85039}"/>
              </a:ext>
            </a:extLst>
          </p:cNvPr>
          <p:cNvSpPr txBox="1">
            <a:spLocks noChangeArrowheads="1"/>
          </p:cNvSpPr>
          <p:nvPr/>
        </p:nvSpPr>
        <p:spPr bwMode="auto">
          <a:xfrm>
            <a:off x="1589088" y="4152900"/>
            <a:ext cx="6469062"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600"/>
              </a:lnSpc>
              <a:buFontTx/>
              <a:buNone/>
            </a:pPr>
            <a:r>
              <a:rPr lang="en-GB" altLang="en-US" sz="3900">
                <a:solidFill>
                  <a:schemeClr val="tx2"/>
                </a:solidFill>
                <a:cs typeface="Arial" panose="020B0604020202020204" pitchFamily="34" charset="0"/>
              </a:rPr>
              <a:t>We won’t go to the beach if it rains tomorrow.</a:t>
            </a:r>
            <a:endParaRPr lang="en-US" altLang="en-US" sz="3900">
              <a:solidFill>
                <a:schemeClr val="tx2"/>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3"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grpSp>
        <p:nvGrpSpPr>
          <p:cNvPr id="89090" name="群組 2">
            <a:extLst>
              <a:ext uri="{FF2B5EF4-FFF2-40B4-BE49-F238E27FC236}">
                <a16:creationId xmlns:a16="http://schemas.microsoft.com/office/drawing/2014/main" id="{7B861927-D3D0-47E4-9808-107840464203}"/>
              </a:ext>
            </a:extLst>
          </p:cNvPr>
          <p:cNvGrpSpPr>
            <a:grpSpLocks/>
          </p:cNvGrpSpPr>
          <p:nvPr/>
        </p:nvGrpSpPr>
        <p:grpSpPr bwMode="auto">
          <a:xfrm>
            <a:off x="7948613" y="220663"/>
            <a:ext cx="971550" cy="971550"/>
            <a:chOff x="7850482" y="2910190"/>
            <a:chExt cx="970570" cy="971528"/>
          </a:xfrm>
        </p:grpSpPr>
        <p:pic>
          <p:nvPicPr>
            <p:cNvPr id="72" name="Picture 17" descr="C:\Users\utangv2\Desktop\timer2.jpg">
              <a:extLst>
                <a:ext uri="{FF2B5EF4-FFF2-40B4-BE49-F238E27FC236}">
                  <a16:creationId xmlns:a16="http://schemas.microsoft.com/office/drawing/2014/main" id="{564E6686-27E7-4A24-999F-147C579E44B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850482" y="2910190"/>
              <a:ext cx="970570" cy="971528"/>
            </a:xfrm>
            <a:prstGeom prst="ellipse">
              <a:avLst/>
            </a:prstGeom>
            <a:noFill/>
            <a:extLst>
              <a:ext uri="{909E8E84-426E-40DD-AFC4-6F175D3DCCD1}">
                <a14:hiddenFill xmlns:a14="http://schemas.microsoft.com/office/drawing/2010/main">
                  <a:solidFill>
                    <a:srgbClr val="FFFFFF"/>
                  </a:solidFill>
                </a14:hiddenFill>
              </a:ext>
            </a:extLst>
          </p:spPr>
        </p:pic>
        <p:sp>
          <p:nvSpPr>
            <p:cNvPr id="73" name="橢圓 72">
              <a:extLst>
                <a:ext uri="{FF2B5EF4-FFF2-40B4-BE49-F238E27FC236}">
                  <a16:creationId xmlns:a16="http://schemas.microsoft.com/office/drawing/2014/main" id="{A88D3E57-9E51-418C-9895-36EA5A207470}"/>
                </a:ext>
              </a:extLst>
            </p:cNvPr>
            <p:cNvSpPr/>
            <p:nvPr/>
          </p:nvSpPr>
          <p:spPr>
            <a:xfrm>
              <a:off x="8032860" y="3092748"/>
              <a:ext cx="612157" cy="612761"/>
            </a:xfrm>
            <a:prstGeom prst="ellipse">
              <a:avLst/>
            </a:prstGeom>
            <a:solidFill>
              <a:schemeClr val="bg2">
                <a:lumMod val="75000"/>
                <a:lumOff val="2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chemeClr val="bg2"/>
                </a:solidFill>
                <a:latin typeface="Comic Sans MS" panose="030F0702030302020204" pitchFamily="66" charset="0"/>
              </a:endParaRPr>
            </a:p>
          </p:txBody>
        </p:sp>
      </p:grpSp>
      <p:sp>
        <p:nvSpPr>
          <p:cNvPr id="29" name="文字方塊 28">
            <a:extLst>
              <a:ext uri="{FF2B5EF4-FFF2-40B4-BE49-F238E27FC236}">
                <a16:creationId xmlns:a16="http://schemas.microsoft.com/office/drawing/2014/main" id="{BF1B8CB6-A51B-4C51-B3C5-9D4BE4B53C7F}"/>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20</a:t>
            </a:r>
            <a:endParaRPr lang="en-GB" altLang="en-US" sz="2400" b="1">
              <a:solidFill>
                <a:schemeClr val="bg1"/>
              </a:solidFill>
              <a:cs typeface="Arial" panose="020B0604020202020204" pitchFamily="34" charset="0"/>
            </a:endParaRPr>
          </a:p>
        </p:txBody>
      </p:sp>
      <p:sp>
        <p:nvSpPr>
          <p:cNvPr id="31" name="文字方塊 30">
            <a:extLst>
              <a:ext uri="{FF2B5EF4-FFF2-40B4-BE49-F238E27FC236}">
                <a16:creationId xmlns:a16="http://schemas.microsoft.com/office/drawing/2014/main" id="{FBF396E4-FBC9-4978-929B-B326B72D9EF7}"/>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19</a:t>
            </a:r>
            <a:endParaRPr lang="en-GB" altLang="en-US" sz="2400" b="1">
              <a:solidFill>
                <a:schemeClr val="bg1"/>
              </a:solidFill>
              <a:cs typeface="Arial" panose="020B0604020202020204" pitchFamily="34" charset="0"/>
            </a:endParaRPr>
          </a:p>
        </p:txBody>
      </p:sp>
      <p:sp>
        <p:nvSpPr>
          <p:cNvPr id="32" name="文字方塊 31">
            <a:extLst>
              <a:ext uri="{FF2B5EF4-FFF2-40B4-BE49-F238E27FC236}">
                <a16:creationId xmlns:a16="http://schemas.microsoft.com/office/drawing/2014/main" id="{D1599E45-14CB-4F20-81CB-AF0FA515997C}"/>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18</a:t>
            </a:r>
            <a:endParaRPr lang="en-GB" altLang="en-US" sz="2400" b="1">
              <a:solidFill>
                <a:schemeClr val="bg1"/>
              </a:solidFill>
              <a:cs typeface="Arial" panose="020B0604020202020204" pitchFamily="34" charset="0"/>
            </a:endParaRPr>
          </a:p>
        </p:txBody>
      </p:sp>
      <p:sp>
        <p:nvSpPr>
          <p:cNvPr id="33" name="文字方塊 32">
            <a:extLst>
              <a:ext uri="{FF2B5EF4-FFF2-40B4-BE49-F238E27FC236}">
                <a16:creationId xmlns:a16="http://schemas.microsoft.com/office/drawing/2014/main" id="{B4AB02A0-6323-478D-AD82-1A7464203C01}"/>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17</a:t>
            </a:r>
            <a:endParaRPr lang="en-GB" altLang="en-US" sz="2400" b="1">
              <a:solidFill>
                <a:schemeClr val="bg1"/>
              </a:solidFill>
              <a:cs typeface="Arial" panose="020B0604020202020204" pitchFamily="34" charset="0"/>
            </a:endParaRPr>
          </a:p>
        </p:txBody>
      </p:sp>
      <p:sp>
        <p:nvSpPr>
          <p:cNvPr id="40" name="文字方塊 39">
            <a:extLst>
              <a:ext uri="{FF2B5EF4-FFF2-40B4-BE49-F238E27FC236}">
                <a16:creationId xmlns:a16="http://schemas.microsoft.com/office/drawing/2014/main" id="{323F7362-589B-4EC4-AF00-D35FC43D692E}"/>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16</a:t>
            </a:r>
            <a:endParaRPr lang="en-GB" altLang="en-US" sz="2400" b="1">
              <a:solidFill>
                <a:schemeClr val="bg1"/>
              </a:solidFill>
              <a:cs typeface="Arial" panose="020B0604020202020204" pitchFamily="34" charset="0"/>
            </a:endParaRPr>
          </a:p>
        </p:txBody>
      </p:sp>
      <p:sp>
        <p:nvSpPr>
          <p:cNvPr id="41" name="文字方塊 40">
            <a:extLst>
              <a:ext uri="{FF2B5EF4-FFF2-40B4-BE49-F238E27FC236}">
                <a16:creationId xmlns:a16="http://schemas.microsoft.com/office/drawing/2014/main" id="{8A14EA1D-2859-4360-B25F-AA96825746DE}"/>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15</a:t>
            </a:r>
            <a:endParaRPr lang="en-GB" altLang="en-US" sz="2400" b="1">
              <a:solidFill>
                <a:schemeClr val="bg1"/>
              </a:solidFill>
              <a:cs typeface="Arial" panose="020B0604020202020204" pitchFamily="34" charset="0"/>
            </a:endParaRPr>
          </a:p>
        </p:txBody>
      </p:sp>
      <p:sp>
        <p:nvSpPr>
          <p:cNvPr id="42" name="文字方塊 41">
            <a:extLst>
              <a:ext uri="{FF2B5EF4-FFF2-40B4-BE49-F238E27FC236}">
                <a16:creationId xmlns:a16="http://schemas.microsoft.com/office/drawing/2014/main" id="{358515AC-939C-42D6-9320-AEF6A1548B08}"/>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14</a:t>
            </a:r>
            <a:endParaRPr lang="en-GB" altLang="en-US" sz="2400" b="1">
              <a:solidFill>
                <a:schemeClr val="bg1"/>
              </a:solidFill>
              <a:cs typeface="Arial" panose="020B0604020202020204" pitchFamily="34" charset="0"/>
            </a:endParaRPr>
          </a:p>
        </p:txBody>
      </p:sp>
      <p:sp>
        <p:nvSpPr>
          <p:cNvPr id="43" name="文字方塊 42">
            <a:extLst>
              <a:ext uri="{FF2B5EF4-FFF2-40B4-BE49-F238E27FC236}">
                <a16:creationId xmlns:a16="http://schemas.microsoft.com/office/drawing/2014/main" id="{10F902EF-C557-4B59-AE94-ED257E79B279}"/>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13</a:t>
            </a:r>
            <a:endParaRPr lang="en-GB" altLang="en-US" sz="2400" b="1">
              <a:solidFill>
                <a:schemeClr val="bg1"/>
              </a:solidFill>
              <a:cs typeface="Arial" panose="020B0604020202020204" pitchFamily="34" charset="0"/>
            </a:endParaRPr>
          </a:p>
        </p:txBody>
      </p:sp>
      <p:sp>
        <p:nvSpPr>
          <p:cNvPr id="44" name="文字方塊 43">
            <a:extLst>
              <a:ext uri="{FF2B5EF4-FFF2-40B4-BE49-F238E27FC236}">
                <a16:creationId xmlns:a16="http://schemas.microsoft.com/office/drawing/2014/main" id="{CD71F6C6-36F5-439D-8F2C-3F114E600417}"/>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12</a:t>
            </a:r>
            <a:endParaRPr lang="en-GB" altLang="en-US" sz="2400" b="1">
              <a:solidFill>
                <a:schemeClr val="bg1"/>
              </a:solidFill>
              <a:cs typeface="Arial" panose="020B0604020202020204" pitchFamily="34" charset="0"/>
            </a:endParaRPr>
          </a:p>
        </p:txBody>
      </p:sp>
      <p:sp>
        <p:nvSpPr>
          <p:cNvPr id="45" name="文字方塊 44">
            <a:extLst>
              <a:ext uri="{FF2B5EF4-FFF2-40B4-BE49-F238E27FC236}">
                <a16:creationId xmlns:a16="http://schemas.microsoft.com/office/drawing/2014/main" id="{D40FD91B-F0CB-4652-A8F4-FE3DA879AFB1}"/>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11</a:t>
            </a:r>
            <a:endParaRPr lang="en-GB" altLang="en-US" sz="2400" b="1">
              <a:solidFill>
                <a:schemeClr val="bg1"/>
              </a:solidFill>
              <a:cs typeface="Arial" panose="020B0604020202020204" pitchFamily="34" charset="0"/>
            </a:endParaRPr>
          </a:p>
        </p:txBody>
      </p:sp>
      <p:sp>
        <p:nvSpPr>
          <p:cNvPr id="46" name="文字方塊 45">
            <a:extLst>
              <a:ext uri="{FF2B5EF4-FFF2-40B4-BE49-F238E27FC236}">
                <a16:creationId xmlns:a16="http://schemas.microsoft.com/office/drawing/2014/main" id="{4B6762CA-0B5C-4F6F-84E1-7D42331A5E6D}"/>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10</a:t>
            </a:r>
            <a:endParaRPr lang="en-GB" altLang="en-US" sz="2400" b="1">
              <a:solidFill>
                <a:schemeClr val="bg1"/>
              </a:solidFill>
              <a:cs typeface="Arial" panose="020B0604020202020204" pitchFamily="34" charset="0"/>
            </a:endParaRPr>
          </a:p>
        </p:txBody>
      </p:sp>
      <p:sp>
        <p:nvSpPr>
          <p:cNvPr id="47" name="文字方塊 46">
            <a:extLst>
              <a:ext uri="{FF2B5EF4-FFF2-40B4-BE49-F238E27FC236}">
                <a16:creationId xmlns:a16="http://schemas.microsoft.com/office/drawing/2014/main" id="{6E553CD3-1484-4321-8F39-C932B4BF7116}"/>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9</a:t>
            </a:r>
            <a:endParaRPr lang="en-GB" altLang="en-US" sz="2400" b="1">
              <a:solidFill>
                <a:schemeClr val="bg1"/>
              </a:solidFill>
              <a:cs typeface="Arial" panose="020B0604020202020204" pitchFamily="34" charset="0"/>
            </a:endParaRPr>
          </a:p>
        </p:txBody>
      </p:sp>
      <p:sp>
        <p:nvSpPr>
          <p:cNvPr id="48" name="文字方塊 47">
            <a:extLst>
              <a:ext uri="{FF2B5EF4-FFF2-40B4-BE49-F238E27FC236}">
                <a16:creationId xmlns:a16="http://schemas.microsoft.com/office/drawing/2014/main" id="{56706082-C640-48D7-BE87-D583E695C80F}"/>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8</a:t>
            </a:r>
            <a:endParaRPr lang="en-GB" altLang="en-US" sz="2400" b="1">
              <a:solidFill>
                <a:schemeClr val="bg1"/>
              </a:solidFill>
              <a:cs typeface="Arial" panose="020B0604020202020204" pitchFamily="34" charset="0"/>
            </a:endParaRPr>
          </a:p>
        </p:txBody>
      </p:sp>
      <p:sp>
        <p:nvSpPr>
          <p:cNvPr id="49" name="文字方塊 48">
            <a:extLst>
              <a:ext uri="{FF2B5EF4-FFF2-40B4-BE49-F238E27FC236}">
                <a16:creationId xmlns:a16="http://schemas.microsoft.com/office/drawing/2014/main" id="{1A4FEF3A-19ED-4ACD-A406-38117A515A10}"/>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7</a:t>
            </a:r>
            <a:endParaRPr lang="en-GB" altLang="en-US" sz="2400" b="1">
              <a:solidFill>
                <a:schemeClr val="bg1"/>
              </a:solidFill>
              <a:cs typeface="Arial" panose="020B0604020202020204" pitchFamily="34" charset="0"/>
            </a:endParaRPr>
          </a:p>
        </p:txBody>
      </p:sp>
      <p:sp>
        <p:nvSpPr>
          <p:cNvPr id="50" name="文字方塊 49">
            <a:extLst>
              <a:ext uri="{FF2B5EF4-FFF2-40B4-BE49-F238E27FC236}">
                <a16:creationId xmlns:a16="http://schemas.microsoft.com/office/drawing/2014/main" id="{FC0E1C4F-57FE-495D-BDFC-4B0C0214051B}"/>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6</a:t>
            </a:r>
            <a:endParaRPr lang="en-GB" altLang="en-US" sz="2400" b="1">
              <a:solidFill>
                <a:schemeClr val="bg1"/>
              </a:solidFill>
              <a:cs typeface="Arial" panose="020B0604020202020204" pitchFamily="34" charset="0"/>
            </a:endParaRPr>
          </a:p>
        </p:txBody>
      </p:sp>
      <p:sp>
        <p:nvSpPr>
          <p:cNvPr id="51" name="文字方塊 50">
            <a:extLst>
              <a:ext uri="{FF2B5EF4-FFF2-40B4-BE49-F238E27FC236}">
                <a16:creationId xmlns:a16="http://schemas.microsoft.com/office/drawing/2014/main" id="{73D0A8EB-2BE3-40C1-9106-A8876C685BEE}"/>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5</a:t>
            </a:r>
            <a:endParaRPr lang="en-GB" altLang="en-US" sz="2400" b="1">
              <a:solidFill>
                <a:schemeClr val="bg1"/>
              </a:solidFill>
              <a:cs typeface="Arial" panose="020B0604020202020204" pitchFamily="34" charset="0"/>
            </a:endParaRPr>
          </a:p>
        </p:txBody>
      </p:sp>
      <p:sp>
        <p:nvSpPr>
          <p:cNvPr id="52" name="文字方塊 51">
            <a:extLst>
              <a:ext uri="{FF2B5EF4-FFF2-40B4-BE49-F238E27FC236}">
                <a16:creationId xmlns:a16="http://schemas.microsoft.com/office/drawing/2014/main" id="{1E46D5A1-48CF-429D-A7DC-CD48F2B44216}"/>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4</a:t>
            </a:r>
            <a:endParaRPr lang="en-GB" altLang="en-US" sz="2400" b="1">
              <a:solidFill>
                <a:schemeClr val="bg1"/>
              </a:solidFill>
              <a:cs typeface="Arial" panose="020B0604020202020204" pitchFamily="34" charset="0"/>
            </a:endParaRPr>
          </a:p>
        </p:txBody>
      </p:sp>
      <p:sp>
        <p:nvSpPr>
          <p:cNvPr id="53" name="文字方塊 52">
            <a:extLst>
              <a:ext uri="{FF2B5EF4-FFF2-40B4-BE49-F238E27FC236}">
                <a16:creationId xmlns:a16="http://schemas.microsoft.com/office/drawing/2014/main" id="{FF04EC59-7F19-4F67-9036-4B2D4C6ABDCF}"/>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3</a:t>
            </a:r>
            <a:endParaRPr lang="en-GB" altLang="en-US" sz="2400" b="1">
              <a:solidFill>
                <a:srgbClr val="FFFF00"/>
              </a:solidFill>
              <a:cs typeface="Arial" panose="020B0604020202020204" pitchFamily="34" charset="0"/>
            </a:endParaRPr>
          </a:p>
        </p:txBody>
      </p:sp>
      <p:sp>
        <p:nvSpPr>
          <p:cNvPr id="54" name="文字方塊 53">
            <a:extLst>
              <a:ext uri="{FF2B5EF4-FFF2-40B4-BE49-F238E27FC236}">
                <a16:creationId xmlns:a16="http://schemas.microsoft.com/office/drawing/2014/main" id="{83B7DB3D-B4E7-401D-8D6C-B35DE275694D}"/>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2</a:t>
            </a:r>
            <a:endParaRPr lang="en-GB" altLang="en-US" sz="2400" b="1">
              <a:solidFill>
                <a:srgbClr val="FFFF00"/>
              </a:solidFill>
              <a:cs typeface="Arial" panose="020B0604020202020204" pitchFamily="34" charset="0"/>
            </a:endParaRPr>
          </a:p>
        </p:txBody>
      </p:sp>
      <p:sp>
        <p:nvSpPr>
          <p:cNvPr id="55" name="文字方塊 54">
            <a:extLst>
              <a:ext uri="{FF2B5EF4-FFF2-40B4-BE49-F238E27FC236}">
                <a16:creationId xmlns:a16="http://schemas.microsoft.com/office/drawing/2014/main" id="{70DFB6D8-C747-4FFC-9960-880E89107761}"/>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1</a:t>
            </a:r>
            <a:endParaRPr lang="en-GB" altLang="en-US" sz="2400" b="1">
              <a:solidFill>
                <a:srgbClr val="FFFF00"/>
              </a:solidFill>
              <a:cs typeface="Arial" panose="020B0604020202020204" pitchFamily="34" charset="0"/>
            </a:endParaRPr>
          </a:p>
        </p:txBody>
      </p:sp>
      <p:sp>
        <p:nvSpPr>
          <p:cNvPr id="56" name="文字方塊 55">
            <a:extLst>
              <a:ext uri="{FF2B5EF4-FFF2-40B4-BE49-F238E27FC236}">
                <a16:creationId xmlns:a16="http://schemas.microsoft.com/office/drawing/2014/main" id="{65C5C638-66DF-4B7A-BAC0-56F9AEC9E465}"/>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0000"/>
                </a:solidFill>
                <a:cs typeface="Arial" panose="020B0604020202020204" pitchFamily="34" charset="0"/>
              </a:rPr>
              <a:t>0</a:t>
            </a:r>
            <a:endParaRPr lang="en-GB" altLang="en-US" sz="2400" b="1">
              <a:solidFill>
                <a:srgbClr val="FF0000"/>
              </a:solidFill>
              <a:cs typeface="Arial" panose="020B0604020202020204" pitchFamily="34" charset="0"/>
            </a:endParaRPr>
          </a:p>
        </p:txBody>
      </p:sp>
      <p:pic>
        <p:nvPicPr>
          <p:cNvPr id="58" name="time1549.wav">
            <a:hlinkClick r:id="" action="ppaction://media"/>
            <a:extLst>
              <a:ext uri="{FF2B5EF4-FFF2-40B4-BE49-F238E27FC236}">
                <a16:creationId xmlns:a16="http://schemas.microsoft.com/office/drawing/2014/main" id="{86265C7E-A88E-4551-A526-6A3AB75F0971}"/>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639300" y="419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13" name="Picture 18" descr="C:\Users\utangv2\Desktop\Dynamic Classroom\Q3.jpg">
            <a:extLst>
              <a:ext uri="{FF2B5EF4-FFF2-40B4-BE49-F238E27FC236}">
                <a16:creationId xmlns:a16="http://schemas.microsoft.com/office/drawing/2014/main" id="{32C1474C-ADDD-467B-AC03-AB620308D1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3063" y="3413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114" name="群組 64">
            <a:extLst>
              <a:ext uri="{FF2B5EF4-FFF2-40B4-BE49-F238E27FC236}">
                <a16:creationId xmlns:a16="http://schemas.microsoft.com/office/drawing/2014/main" id="{54DEA72F-3C7E-4A24-B97C-C0C06D1DE7A0}"/>
              </a:ext>
            </a:extLst>
          </p:cNvPr>
          <p:cNvGrpSpPr>
            <a:grpSpLocks/>
          </p:cNvGrpSpPr>
          <p:nvPr/>
        </p:nvGrpSpPr>
        <p:grpSpPr bwMode="auto">
          <a:xfrm>
            <a:off x="747713" y="1804988"/>
            <a:ext cx="838200" cy="709612"/>
            <a:chOff x="3435171" y="2987039"/>
            <a:chExt cx="838200" cy="708661"/>
          </a:xfrm>
        </p:grpSpPr>
        <p:sp>
          <p:nvSpPr>
            <p:cNvPr id="66" name="橢圓 65">
              <a:extLst>
                <a:ext uri="{FF2B5EF4-FFF2-40B4-BE49-F238E27FC236}">
                  <a16:creationId xmlns:a16="http://schemas.microsoft.com/office/drawing/2014/main" id="{87E39E2F-605E-4634-B21D-48558760EC91}"/>
                </a:ext>
              </a:extLst>
            </p:cNvPr>
            <p:cNvSpPr/>
            <p:nvPr/>
          </p:nvSpPr>
          <p:spPr>
            <a:xfrm>
              <a:off x="3435171" y="2997199"/>
              <a:ext cx="717729" cy="698501"/>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9127" name="文字方塊 66">
              <a:extLst>
                <a:ext uri="{FF2B5EF4-FFF2-40B4-BE49-F238E27FC236}">
                  <a16:creationId xmlns:a16="http://schemas.microsoft.com/office/drawing/2014/main" id="{B87167C2-1FC0-407E-9749-5E8FFBD333AE}"/>
                </a:ext>
              </a:extLst>
            </p:cNvPr>
            <p:cNvSpPr txBox="1">
              <a:spLocks noChangeArrowheads="1"/>
            </p:cNvSpPr>
            <p:nvPr/>
          </p:nvSpPr>
          <p:spPr bwMode="auto">
            <a:xfrm>
              <a:off x="3541851" y="2987039"/>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A</a:t>
              </a:r>
              <a:endParaRPr lang="en-GB" altLang="en-US" sz="4000" b="1">
                <a:solidFill>
                  <a:schemeClr val="bg1"/>
                </a:solidFill>
                <a:cs typeface="Arial" panose="020B0604020202020204" pitchFamily="34" charset="0"/>
              </a:endParaRPr>
            </a:p>
          </p:txBody>
        </p:sp>
      </p:grpSp>
      <p:grpSp>
        <p:nvGrpSpPr>
          <p:cNvPr id="89115" name="群組 67">
            <a:extLst>
              <a:ext uri="{FF2B5EF4-FFF2-40B4-BE49-F238E27FC236}">
                <a16:creationId xmlns:a16="http://schemas.microsoft.com/office/drawing/2014/main" id="{2D74B813-BCF9-44DB-88A6-A1EAEC3E0A90}"/>
              </a:ext>
            </a:extLst>
          </p:cNvPr>
          <p:cNvGrpSpPr>
            <a:grpSpLocks/>
          </p:cNvGrpSpPr>
          <p:nvPr/>
        </p:nvGrpSpPr>
        <p:grpSpPr bwMode="auto">
          <a:xfrm>
            <a:off x="722313" y="4089400"/>
            <a:ext cx="815975" cy="708025"/>
            <a:chOff x="3435171" y="2997199"/>
            <a:chExt cx="816934" cy="708359"/>
          </a:xfrm>
        </p:grpSpPr>
        <p:sp>
          <p:nvSpPr>
            <p:cNvPr id="69" name="橢圓 68">
              <a:extLst>
                <a:ext uri="{FF2B5EF4-FFF2-40B4-BE49-F238E27FC236}">
                  <a16:creationId xmlns:a16="http://schemas.microsoft.com/office/drawing/2014/main" id="{7390C052-9CF4-48A9-A477-E19D6BE70738}"/>
                </a:ext>
              </a:extLst>
            </p:cNvPr>
            <p:cNvSpPr/>
            <p:nvPr/>
          </p:nvSpPr>
          <p:spPr>
            <a:xfrm>
              <a:off x="3435171" y="2997199"/>
              <a:ext cx="717729" cy="698501"/>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9123" name="文字方塊 77">
              <a:extLst>
                <a:ext uri="{FF2B5EF4-FFF2-40B4-BE49-F238E27FC236}">
                  <a16:creationId xmlns:a16="http://schemas.microsoft.com/office/drawing/2014/main" id="{289219F0-476B-44E8-9DA5-1AE6711C7F1A}"/>
                </a:ext>
              </a:extLst>
            </p:cNvPr>
            <p:cNvSpPr txBox="1">
              <a:spLocks noChangeArrowheads="1"/>
            </p:cNvSpPr>
            <p:nvPr/>
          </p:nvSpPr>
          <p:spPr bwMode="auto">
            <a:xfrm>
              <a:off x="3520585" y="2997672"/>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B</a:t>
              </a:r>
              <a:endParaRPr lang="en-GB" altLang="en-US" sz="4000" b="1">
                <a:solidFill>
                  <a:schemeClr val="bg1"/>
                </a:solidFill>
                <a:cs typeface="Arial" panose="020B0604020202020204" pitchFamily="34" charset="0"/>
              </a:endParaRPr>
            </a:p>
          </p:txBody>
        </p:sp>
      </p:grpSp>
      <p:sp>
        <p:nvSpPr>
          <p:cNvPr id="89116" name="文字方塊 8">
            <a:extLst>
              <a:ext uri="{FF2B5EF4-FFF2-40B4-BE49-F238E27FC236}">
                <a16:creationId xmlns:a16="http://schemas.microsoft.com/office/drawing/2014/main" id="{E65648AF-CFEA-4EC3-8B68-979BDF70BEFC}"/>
              </a:ext>
            </a:extLst>
          </p:cNvPr>
          <p:cNvSpPr txBox="1">
            <a:spLocks noChangeArrowheads="1"/>
          </p:cNvSpPr>
          <p:nvPr/>
        </p:nvSpPr>
        <p:spPr bwMode="auto">
          <a:xfrm>
            <a:off x="1589088" y="1879600"/>
            <a:ext cx="669131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600"/>
              </a:lnSpc>
              <a:buFontTx/>
              <a:buNone/>
            </a:pPr>
            <a:r>
              <a:rPr lang="en-GB" altLang="en-US" sz="3900">
                <a:solidFill>
                  <a:schemeClr val="tx2"/>
                </a:solidFill>
                <a:cs typeface="Arial" panose="020B0604020202020204" pitchFamily="34" charset="0"/>
              </a:rPr>
              <a:t>If I could travel in time, I would go back to the days when my parents were still a baby.</a:t>
            </a:r>
            <a:endParaRPr lang="en-US" altLang="en-US" sz="3900">
              <a:solidFill>
                <a:schemeClr val="tx2"/>
              </a:solidFill>
              <a:cs typeface="Arial" panose="020B0604020202020204" pitchFamily="34" charset="0"/>
            </a:endParaRPr>
          </a:p>
        </p:txBody>
      </p:sp>
      <p:sp>
        <p:nvSpPr>
          <p:cNvPr id="80" name="動作按鈕: 自訂 79">
            <a:hlinkClick r:id="rId7" action="ppaction://hlinksldjump" highlightClick="1"/>
            <a:extLst>
              <a:ext uri="{FF2B5EF4-FFF2-40B4-BE49-F238E27FC236}">
                <a16:creationId xmlns:a16="http://schemas.microsoft.com/office/drawing/2014/main" id="{38EA4065-978D-42C2-AF51-614AE9F7BD54}"/>
              </a:ext>
            </a:extLst>
          </p:cNvPr>
          <p:cNvSpPr/>
          <p:nvPr/>
        </p:nvSpPr>
        <p:spPr>
          <a:xfrm>
            <a:off x="550863" y="1701800"/>
            <a:ext cx="1079500"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81" name="動作按鈕: 自訂 80">
            <a:hlinkClick r:id="rId8" action="ppaction://hlinksldjump" highlightClick="1"/>
            <a:extLst>
              <a:ext uri="{FF2B5EF4-FFF2-40B4-BE49-F238E27FC236}">
                <a16:creationId xmlns:a16="http://schemas.microsoft.com/office/drawing/2014/main" id="{A9E67536-660A-43AE-A4DF-678BFA9FB512}"/>
              </a:ext>
            </a:extLst>
          </p:cNvPr>
          <p:cNvSpPr/>
          <p:nvPr/>
        </p:nvSpPr>
        <p:spPr>
          <a:xfrm>
            <a:off x="601663" y="3995738"/>
            <a:ext cx="1003300" cy="9271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89119" name="文字方塊 8">
            <a:extLst>
              <a:ext uri="{FF2B5EF4-FFF2-40B4-BE49-F238E27FC236}">
                <a16:creationId xmlns:a16="http://schemas.microsoft.com/office/drawing/2014/main" id="{8AA7AC08-A385-4FBF-9CAC-26858BCB7342}"/>
              </a:ext>
            </a:extLst>
          </p:cNvPr>
          <p:cNvSpPr txBox="1">
            <a:spLocks noChangeArrowheads="1"/>
          </p:cNvSpPr>
          <p:nvPr/>
        </p:nvSpPr>
        <p:spPr bwMode="auto">
          <a:xfrm>
            <a:off x="1589088" y="4152900"/>
            <a:ext cx="6469062"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600"/>
              </a:lnSpc>
              <a:buFontTx/>
              <a:buNone/>
            </a:pPr>
            <a:r>
              <a:rPr lang="en-GB" altLang="en-US" sz="3900">
                <a:solidFill>
                  <a:schemeClr val="tx2"/>
                </a:solidFill>
                <a:cs typeface="Arial" panose="020B0604020202020204" pitchFamily="34" charset="0"/>
              </a:rPr>
              <a:t>We won’t go to the beach if it rains tomorrow.</a:t>
            </a:r>
            <a:endParaRPr lang="en-US" altLang="en-US" sz="3900">
              <a:solidFill>
                <a:schemeClr val="tx2"/>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925" fill="hold"/>
                                        <p:tgtEl>
                                          <p:spTgt spid="58"/>
                                        </p:tgtEl>
                                      </p:cBhvr>
                                    </p:cmd>
                                  </p:childTnLst>
                                </p:cTn>
                              </p:par>
                              <p:par>
                                <p:cTn id="7" presetID="1" presetClass="exit" presetSubtype="0" fill="hold" grpId="0" nodeType="withEffect">
                                  <p:stCondLst>
                                    <p:cond delay="1000"/>
                                  </p:stCondLst>
                                  <p:childTnLst>
                                    <p:set>
                                      <p:cBhvr>
                                        <p:cTn id="8" dur="1" fill="hold">
                                          <p:stCondLst>
                                            <p:cond delay="0"/>
                                          </p:stCondLst>
                                        </p:cTn>
                                        <p:tgtEl>
                                          <p:spTgt spid="29"/>
                                        </p:tgtEl>
                                        <p:attrNameLst>
                                          <p:attrName>style.visibility</p:attrName>
                                        </p:attrNameLst>
                                      </p:cBhvr>
                                      <p:to>
                                        <p:strVal val="hidden"/>
                                      </p:to>
                                    </p:set>
                                  </p:childTnLst>
                                </p:cTn>
                              </p:par>
                              <p:par>
                                <p:cTn id="9" presetID="1" presetClass="entr" presetSubtype="0" fill="hold" grpId="0" nodeType="withEffect">
                                  <p:stCondLst>
                                    <p:cond delay="100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xit" presetSubtype="0" fill="hold" grpId="1" nodeType="withEffect">
                                  <p:stCondLst>
                                    <p:cond delay="2000"/>
                                  </p:stCondLst>
                                  <p:childTnLst>
                                    <p:set>
                                      <p:cBhvr>
                                        <p:cTn id="12" dur="1" fill="hold">
                                          <p:stCondLst>
                                            <p:cond delay="0"/>
                                          </p:stCondLst>
                                        </p:cTn>
                                        <p:tgtEl>
                                          <p:spTgt spid="31"/>
                                        </p:tgtEl>
                                        <p:attrNameLst>
                                          <p:attrName>style.visibility</p:attrName>
                                        </p:attrNameLst>
                                      </p:cBhvr>
                                      <p:to>
                                        <p:strVal val="hidden"/>
                                      </p:to>
                                    </p:set>
                                  </p:childTnLst>
                                </p:cTn>
                              </p:par>
                              <p:par>
                                <p:cTn id="13" presetID="1" presetClass="entr" presetSubtype="0" fill="hold" grpId="0" nodeType="withEffect">
                                  <p:stCondLst>
                                    <p:cond delay="200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xit" presetSubtype="0" fill="hold" grpId="1" nodeType="withEffect">
                                  <p:stCondLst>
                                    <p:cond delay="3000"/>
                                  </p:stCondLst>
                                  <p:childTnLst>
                                    <p:set>
                                      <p:cBhvr>
                                        <p:cTn id="16" dur="1" fill="hold">
                                          <p:stCondLst>
                                            <p:cond delay="0"/>
                                          </p:stCondLst>
                                        </p:cTn>
                                        <p:tgtEl>
                                          <p:spTgt spid="32"/>
                                        </p:tgtEl>
                                        <p:attrNameLst>
                                          <p:attrName>style.visibility</p:attrName>
                                        </p:attrNameLst>
                                      </p:cBhvr>
                                      <p:to>
                                        <p:strVal val="hidden"/>
                                      </p:to>
                                    </p:set>
                                  </p:childTnLst>
                                </p:cTn>
                              </p:par>
                              <p:par>
                                <p:cTn id="17" presetID="1" presetClass="entr" presetSubtype="0" fill="hold" grpId="0" nodeType="withEffect">
                                  <p:stCondLst>
                                    <p:cond delay="300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xit" presetSubtype="0" fill="hold" grpId="1" nodeType="withEffect">
                                  <p:stCondLst>
                                    <p:cond delay="4000"/>
                                  </p:stCondLst>
                                  <p:childTnLst>
                                    <p:set>
                                      <p:cBhvr>
                                        <p:cTn id="20" dur="1" fill="hold">
                                          <p:stCondLst>
                                            <p:cond delay="0"/>
                                          </p:stCondLst>
                                        </p:cTn>
                                        <p:tgtEl>
                                          <p:spTgt spid="33"/>
                                        </p:tgtEl>
                                        <p:attrNameLst>
                                          <p:attrName>style.visibility</p:attrName>
                                        </p:attrNameLst>
                                      </p:cBhvr>
                                      <p:to>
                                        <p:strVal val="hidden"/>
                                      </p:to>
                                    </p:set>
                                  </p:childTnLst>
                                </p:cTn>
                              </p:par>
                              <p:par>
                                <p:cTn id="21" presetID="1" presetClass="entr" presetSubtype="0" fill="hold" grpId="0" nodeType="withEffect">
                                  <p:stCondLst>
                                    <p:cond delay="400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xit" presetSubtype="0" fill="hold" grpId="1" nodeType="withEffect">
                                  <p:stCondLst>
                                    <p:cond delay="5000"/>
                                  </p:stCondLst>
                                  <p:childTnLst>
                                    <p:set>
                                      <p:cBhvr>
                                        <p:cTn id="24" dur="1" fill="hold">
                                          <p:stCondLst>
                                            <p:cond delay="0"/>
                                          </p:stCondLst>
                                        </p:cTn>
                                        <p:tgtEl>
                                          <p:spTgt spid="40"/>
                                        </p:tgtEl>
                                        <p:attrNameLst>
                                          <p:attrName>style.visibility</p:attrName>
                                        </p:attrNameLst>
                                      </p:cBhvr>
                                      <p:to>
                                        <p:strVal val="hidden"/>
                                      </p:to>
                                    </p:set>
                                  </p:childTnLst>
                                </p:cTn>
                              </p:par>
                              <p:par>
                                <p:cTn id="25" presetID="1" presetClass="entr" presetSubtype="0" fill="hold" grpId="0" nodeType="withEffect">
                                  <p:stCondLst>
                                    <p:cond delay="500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xit" presetSubtype="0" fill="hold" grpId="1" nodeType="withEffect">
                                  <p:stCondLst>
                                    <p:cond delay="6000"/>
                                  </p:stCondLst>
                                  <p:childTnLst>
                                    <p:set>
                                      <p:cBhvr>
                                        <p:cTn id="28" dur="1" fill="hold">
                                          <p:stCondLst>
                                            <p:cond delay="0"/>
                                          </p:stCondLst>
                                        </p:cTn>
                                        <p:tgtEl>
                                          <p:spTgt spid="41"/>
                                        </p:tgtEl>
                                        <p:attrNameLst>
                                          <p:attrName>style.visibility</p:attrName>
                                        </p:attrNameLst>
                                      </p:cBhvr>
                                      <p:to>
                                        <p:strVal val="hidden"/>
                                      </p:to>
                                    </p:set>
                                  </p:childTnLst>
                                </p:cTn>
                              </p:par>
                              <p:par>
                                <p:cTn id="29" presetID="1" presetClass="entr" presetSubtype="0" fill="hold" grpId="0" nodeType="withEffect">
                                  <p:stCondLst>
                                    <p:cond delay="600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xit" presetSubtype="0" fill="hold" grpId="1" nodeType="withEffect">
                                  <p:stCondLst>
                                    <p:cond delay="7000"/>
                                  </p:stCondLst>
                                  <p:childTnLst>
                                    <p:set>
                                      <p:cBhvr>
                                        <p:cTn id="32" dur="1" fill="hold">
                                          <p:stCondLst>
                                            <p:cond delay="0"/>
                                          </p:stCondLst>
                                        </p:cTn>
                                        <p:tgtEl>
                                          <p:spTgt spid="42"/>
                                        </p:tgtEl>
                                        <p:attrNameLst>
                                          <p:attrName>style.visibility</p:attrName>
                                        </p:attrNameLst>
                                      </p:cBhvr>
                                      <p:to>
                                        <p:strVal val="hidden"/>
                                      </p:to>
                                    </p:set>
                                  </p:childTnLst>
                                </p:cTn>
                              </p:par>
                              <p:par>
                                <p:cTn id="33" presetID="1" presetClass="entr" presetSubtype="0" fill="hold" grpId="0" nodeType="withEffect">
                                  <p:stCondLst>
                                    <p:cond delay="700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xit" presetSubtype="0" fill="hold" grpId="1" nodeType="withEffect">
                                  <p:stCondLst>
                                    <p:cond delay="8000"/>
                                  </p:stCondLst>
                                  <p:childTnLst>
                                    <p:set>
                                      <p:cBhvr>
                                        <p:cTn id="36" dur="1" fill="hold">
                                          <p:stCondLst>
                                            <p:cond delay="0"/>
                                          </p:stCondLst>
                                        </p:cTn>
                                        <p:tgtEl>
                                          <p:spTgt spid="43"/>
                                        </p:tgtEl>
                                        <p:attrNameLst>
                                          <p:attrName>style.visibility</p:attrName>
                                        </p:attrNameLst>
                                      </p:cBhvr>
                                      <p:to>
                                        <p:strVal val="hidden"/>
                                      </p:to>
                                    </p:set>
                                  </p:childTnLst>
                                </p:cTn>
                              </p:par>
                              <p:par>
                                <p:cTn id="37" presetID="1" presetClass="entr" presetSubtype="0" fill="hold" grpId="0" nodeType="withEffect">
                                  <p:stCondLst>
                                    <p:cond delay="800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xit" presetSubtype="0" fill="hold" grpId="1" nodeType="withEffect">
                                  <p:stCondLst>
                                    <p:cond delay="9000"/>
                                  </p:stCondLst>
                                  <p:childTnLst>
                                    <p:set>
                                      <p:cBhvr>
                                        <p:cTn id="40" dur="1" fill="hold">
                                          <p:stCondLst>
                                            <p:cond delay="0"/>
                                          </p:stCondLst>
                                        </p:cTn>
                                        <p:tgtEl>
                                          <p:spTgt spid="44"/>
                                        </p:tgtEl>
                                        <p:attrNameLst>
                                          <p:attrName>style.visibility</p:attrName>
                                        </p:attrNameLst>
                                      </p:cBhvr>
                                      <p:to>
                                        <p:strVal val="hidden"/>
                                      </p:to>
                                    </p:set>
                                  </p:childTnLst>
                                </p:cTn>
                              </p:par>
                              <p:par>
                                <p:cTn id="41" presetID="1" presetClass="entr" presetSubtype="0" fill="hold" grpId="0" nodeType="withEffect">
                                  <p:stCondLst>
                                    <p:cond delay="900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xit" presetSubtype="0" fill="hold" grpId="1" nodeType="withEffect">
                                  <p:stCondLst>
                                    <p:cond delay="10000"/>
                                  </p:stCondLst>
                                  <p:childTnLst>
                                    <p:set>
                                      <p:cBhvr>
                                        <p:cTn id="44" dur="1" fill="hold">
                                          <p:stCondLst>
                                            <p:cond delay="0"/>
                                          </p:stCondLst>
                                        </p:cTn>
                                        <p:tgtEl>
                                          <p:spTgt spid="45"/>
                                        </p:tgtEl>
                                        <p:attrNameLst>
                                          <p:attrName>style.visibility</p:attrName>
                                        </p:attrNameLst>
                                      </p:cBhvr>
                                      <p:to>
                                        <p:strVal val="hidden"/>
                                      </p:to>
                                    </p:set>
                                  </p:childTnLst>
                                </p:cTn>
                              </p:par>
                              <p:par>
                                <p:cTn id="45" presetID="1" presetClass="entr" presetSubtype="0" fill="hold" grpId="0" nodeType="withEffect">
                                  <p:stCondLst>
                                    <p:cond delay="1000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xit" presetSubtype="0" fill="hold" grpId="1" nodeType="withEffect">
                                  <p:stCondLst>
                                    <p:cond delay="11000"/>
                                  </p:stCondLst>
                                  <p:childTnLst>
                                    <p:set>
                                      <p:cBhvr>
                                        <p:cTn id="48" dur="1" fill="hold">
                                          <p:stCondLst>
                                            <p:cond delay="0"/>
                                          </p:stCondLst>
                                        </p:cTn>
                                        <p:tgtEl>
                                          <p:spTgt spid="46"/>
                                        </p:tgtEl>
                                        <p:attrNameLst>
                                          <p:attrName>style.visibility</p:attrName>
                                        </p:attrNameLst>
                                      </p:cBhvr>
                                      <p:to>
                                        <p:strVal val="hidden"/>
                                      </p:to>
                                    </p:set>
                                  </p:childTnLst>
                                </p:cTn>
                              </p:par>
                              <p:par>
                                <p:cTn id="49" presetID="1" presetClass="entr" presetSubtype="0" fill="hold" grpId="0" nodeType="withEffect">
                                  <p:stCondLst>
                                    <p:cond delay="1100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xit" presetSubtype="0" fill="hold" grpId="1" nodeType="withEffect">
                                  <p:stCondLst>
                                    <p:cond delay="12000"/>
                                  </p:stCondLst>
                                  <p:childTnLst>
                                    <p:set>
                                      <p:cBhvr>
                                        <p:cTn id="52" dur="1" fill="hold">
                                          <p:stCondLst>
                                            <p:cond delay="0"/>
                                          </p:stCondLst>
                                        </p:cTn>
                                        <p:tgtEl>
                                          <p:spTgt spid="47"/>
                                        </p:tgtEl>
                                        <p:attrNameLst>
                                          <p:attrName>style.visibility</p:attrName>
                                        </p:attrNameLst>
                                      </p:cBhvr>
                                      <p:to>
                                        <p:strVal val="hidden"/>
                                      </p:to>
                                    </p:set>
                                  </p:childTnLst>
                                </p:cTn>
                              </p:par>
                              <p:par>
                                <p:cTn id="53" presetID="1" presetClass="entr" presetSubtype="0" fill="hold" grpId="0" nodeType="withEffect">
                                  <p:stCondLst>
                                    <p:cond delay="1200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xit" presetSubtype="0" fill="hold" grpId="1" nodeType="withEffect">
                                  <p:stCondLst>
                                    <p:cond delay="13000"/>
                                  </p:stCondLst>
                                  <p:childTnLst>
                                    <p:set>
                                      <p:cBhvr>
                                        <p:cTn id="56" dur="1" fill="hold">
                                          <p:stCondLst>
                                            <p:cond delay="0"/>
                                          </p:stCondLst>
                                        </p:cTn>
                                        <p:tgtEl>
                                          <p:spTgt spid="48"/>
                                        </p:tgtEl>
                                        <p:attrNameLst>
                                          <p:attrName>style.visibility</p:attrName>
                                        </p:attrNameLst>
                                      </p:cBhvr>
                                      <p:to>
                                        <p:strVal val="hidden"/>
                                      </p:to>
                                    </p:set>
                                  </p:childTnLst>
                                </p:cTn>
                              </p:par>
                              <p:par>
                                <p:cTn id="57" presetID="1" presetClass="entr" presetSubtype="0" fill="hold" grpId="0" nodeType="withEffect">
                                  <p:stCondLst>
                                    <p:cond delay="13000"/>
                                  </p:stCondLst>
                                  <p:childTnLst>
                                    <p:set>
                                      <p:cBhvr>
                                        <p:cTn id="58" dur="1" fill="hold">
                                          <p:stCondLst>
                                            <p:cond delay="0"/>
                                          </p:stCondLst>
                                        </p:cTn>
                                        <p:tgtEl>
                                          <p:spTgt spid="49"/>
                                        </p:tgtEl>
                                        <p:attrNameLst>
                                          <p:attrName>style.visibility</p:attrName>
                                        </p:attrNameLst>
                                      </p:cBhvr>
                                      <p:to>
                                        <p:strVal val="visible"/>
                                      </p:to>
                                    </p:set>
                                  </p:childTnLst>
                                </p:cTn>
                              </p:par>
                              <p:par>
                                <p:cTn id="59" presetID="1" presetClass="exit" presetSubtype="0" fill="hold" grpId="1" nodeType="withEffect">
                                  <p:stCondLst>
                                    <p:cond delay="14000"/>
                                  </p:stCondLst>
                                  <p:childTnLst>
                                    <p:set>
                                      <p:cBhvr>
                                        <p:cTn id="60" dur="1" fill="hold">
                                          <p:stCondLst>
                                            <p:cond delay="0"/>
                                          </p:stCondLst>
                                        </p:cTn>
                                        <p:tgtEl>
                                          <p:spTgt spid="49"/>
                                        </p:tgtEl>
                                        <p:attrNameLst>
                                          <p:attrName>style.visibility</p:attrName>
                                        </p:attrNameLst>
                                      </p:cBhvr>
                                      <p:to>
                                        <p:strVal val="hidden"/>
                                      </p:to>
                                    </p:set>
                                  </p:childTnLst>
                                </p:cTn>
                              </p:par>
                              <p:par>
                                <p:cTn id="61" presetID="1" presetClass="entr" presetSubtype="0" fill="hold" grpId="0" nodeType="withEffect">
                                  <p:stCondLst>
                                    <p:cond delay="1400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xit" presetSubtype="0" fill="hold" grpId="1" nodeType="withEffect">
                                  <p:stCondLst>
                                    <p:cond delay="15000"/>
                                  </p:stCondLst>
                                  <p:childTnLst>
                                    <p:set>
                                      <p:cBhvr>
                                        <p:cTn id="64" dur="1" fill="hold">
                                          <p:stCondLst>
                                            <p:cond delay="0"/>
                                          </p:stCondLst>
                                        </p:cTn>
                                        <p:tgtEl>
                                          <p:spTgt spid="50"/>
                                        </p:tgtEl>
                                        <p:attrNameLst>
                                          <p:attrName>style.visibility</p:attrName>
                                        </p:attrNameLst>
                                      </p:cBhvr>
                                      <p:to>
                                        <p:strVal val="hidden"/>
                                      </p:to>
                                    </p:set>
                                  </p:childTnLst>
                                </p:cTn>
                              </p:par>
                              <p:par>
                                <p:cTn id="65" presetID="1" presetClass="entr" presetSubtype="0" fill="hold" grpId="0" nodeType="withEffect">
                                  <p:stCondLst>
                                    <p:cond delay="1500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xit" presetSubtype="0" fill="hold" grpId="1" nodeType="withEffect">
                                  <p:stCondLst>
                                    <p:cond delay="16000"/>
                                  </p:stCondLst>
                                  <p:childTnLst>
                                    <p:set>
                                      <p:cBhvr>
                                        <p:cTn id="68" dur="1" fill="hold">
                                          <p:stCondLst>
                                            <p:cond delay="0"/>
                                          </p:stCondLst>
                                        </p:cTn>
                                        <p:tgtEl>
                                          <p:spTgt spid="51"/>
                                        </p:tgtEl>
                                        <p:attrNameLst>
                                          <p:attrName>style.visibility</p:attrName>
                                        </p:attrNameLst>
                                      </p:cBhvr>
                                      <p:to>
                                        <p:strVal val="hidden"/>
                                      </p:to>
                                    </p:set>
                                  </p:childTnLst>
                                </p:cTn>
                              </p:par>
                              <p:par>
                                <p:cTn id="69" presetID="1" presetClass="entr" presetSubtype="0" fill="hold" grpId="0" nodeType="withEffect">
                                  <p:stCondLst>
                                    <p:cond delay="1600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xit" presetSubtype="0" fill="hold" grpId="1" nodeType="withEffect">
                                  <p:stCondLst>
                                    <p:cond delay="17000"/>
                                  </p:stCondLst>
                                  <p:childTnLst>
                                    <p:set>
                                      <p:cBhvr>
                                        <p:cTn id="72" dur="1" fill="hold">
                                          <p:stCondLst>
                                            <p:cond delay="0"/>
                                          </p:stCondLst>
                                        </p:cTn>
                                        <p:tgtEl>
                                          <p:spTgt spid="52"/>
                                        </p:tgtEl>
                                        <p:attrNameLst>
                                          <p:attrName>style.visibility</p:attrName>
                                        </p:attrNameLst>
                                      </p:cBhvr>
                                      <p:to>
                                        <p:strVal val="hidden"/>
                                      </p:to>
                                    </p:set>
                                  </p:childTnLst>
                                </p:cTn>
                              </p:par>
                              <p:par>
                                <p:cTn id="73" presetID="1" presetClass="entr" presetSubtype="0" fill="hold" grpId="0" nodeType="withEffect">
                                  <p:stCondLst>
                                    <p:cond delay="17000"/>
                                  </p:stCondLst>
                                  <p:childTnLst>
                                    <p:set>
                                      <p:cBhvr>
                                        <p:cTn id="74" dur="1" fill="hold">
                                          <p:stCondLst>
                                            <p:cond delay="0"/>
                                          </p:stCondLst>
                                        </p:cTn>
                                        <p:tgtEl>
                                          <p:spTgt spid="53"/>
                                        </p:tgtEl>
                                        <p:attrNameLst>
                                          <p:attrName>style.visibility</p:attrName>
                                        </p:attrNameLst>
                                      </p:cBhvr>
                                      <p:to>
                                        <p:strVal val="visible"/>
                                      </p:to>
                                    </p:set>
                                  </p:childTnLst>
                                </p:cTn>
                              </p:par>
                              <p:par>
                                <p:cTn id="75" presetID="1" presetClass="exit" presetSubtype="0" fill="hold" grpId="1" nodeType="withEffect">
                                  <p:stCondLst>
                                    <p:cond delay="18000"/>
                                  </p:stCondLst>
                                  <p:childTnLst>
                                    <p:set>
                                      <p:cBhvr>
                                        <p:cTn id="76" dur="1" fill="hold">
                                          <p:stCondLst>
                                            <p:cond delay="0"/>
                                          </p:stCondLst>
                                        </p:cTn>
                                        <p:tgtEl>
                                          <p:spTgt spid="53"/>
                                        </p:tgtEl>
                                        <p:attrNameLst>
                                          <p:attrName>style.visibility</p:attrName>
                                        </p:attrNameLst>
                                      </p:cBhvr>
                                      <p:to>
                                        <p:strVal val="hidden"/>
                                      </p:to>
                                    </p:set>
                                  </p:childTnLst>
                                </p:cTn>
                              </p:par>
                              <p:par>
                                <p:cTn id="77" presetID="1" presetClass="entr" presetSubtype="0" fill="hold" grpId="0" nodeType="withEffect">
                                  <p:stCondLst>
                                    <p:cond delay="1800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xit" presetSubtype="0" fill="hold" grpId="1" nodeType="withEffect">
                                  <p:stCondLst>
                                    <p:cond delay="19000"/>
                                  </p:stCondLst>
                                  <p:childTnLst>
                                    <p:set>
                                      <p:cBhvr>
                                        <p:cTn id="80" dur="1" fill="hold">
                                          <p:stCondLst>
                                            <p:cond delay="0"/>
                                          </p:stCondLst>
                                        </p:cTn>
                                        <p:tgtEl>
                                          <p:spTgt spid="54"/>
                                        </p:tgtEl>
                                        <p:attrNameLst>
                                          <p:attrName>style.visibility</p:attrName>
                                        </p:attrNameLst>
                                      </p:cBhvr>
                                      <p:to>
                                        <p:strVal val="hidden"/>
                                      </p:to>
                                    </p:set>
                                  </p:childTnLst>
                                </p:cTn>
                              </p:par>
                              <p:par>
                                <p:cTn id="81" presetID="1" presetClass="entr" presetSubtype="0" fill="hold" grpId="0" nodeType="withEffect">
                                  <p:stCondLst>
                                    <p:cond delay="19000"/>
                                  </p:stCondLst>
                                  <p:childTnLst>
                                    <p:set>
                                      <p:cBhvr>
                                        <p:cTn id="82" dur="1" fill="hold">
                                          <p:stCondLst>
                                            <p:cond delay="0"/>
                                          </p:stCondLst>
                                        </p:cTn>
                                        <p:tgtEl>
                                          <p:spTgt spid="55"/>
                                        </p:tgtEl>
                                        <p:attrNameLst>
                                          <p:attrName>style.visibility</p:attrName>
                                        </p:attrNameLst>
                                      </p:cBhvr>
                                      <p:to>
                                        <p:strVal val="visible"/>
                                      </p:to>
                                    </p:set>
                                  </p:childTnLst>
                                </p:cTn>
                              </p:par>
                              <p:par>
                                <p:cTn id="83" presetID="1" presetClass="exit" presetSubtype="0" fill="hold" grpId="1" nodeType="withEffect">
                                  <p:stCondLst>
                                    <p:cond delay="20000"/>
                                  </p:stCondLst>
                                  <p:childTnLst>
                                    <p:set>
                                      <p:cBhvr>
                                        <p:cTn id="84" dur="1" fill="hold">
                                          <p:stCondLst>
                                            <p:cond delay="0"/>
                                          </p:stCondLst>
                                        </p:cTn>
                                        <p:tgtEl>
                                          <p:spTgt spid="55"/>
                                        </p:tgtEl>
                                        <p:attrNameLst>
                                          <p:attrName>style.visibility</p:attrName>
                                        </p:attrNameLst>
                                      </p:cBhvr>
                                      <p:to>
                                        <p:strVal val="hidden"/>
                                      </p:to>
                                    </p:set>
                                  </p:childTnLst>
                                </p:cTn>
                              </p:par>
                              <p:par>
                                <p:cTn id="85" presetID="1" presetClass="entr" presetSubtype="0" fill="hold" grpId="0" nodeType="withEffect">
                                  <p:stCondLst>
                                    <p:cond delay="20000"/>
                                  </p:stCondLst>
                                  <p:childTnLst>
                                    <p:set>
                                      <p:cBhvr>
                                        <p:cTn id="8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7" fill="hold" display="0">
                  <p:stCondLst>
                    <p:cond delay="indefinite"/>
                  </p:stCondLst>
                  <p:endCondLst>
                    <p:cond evt="onStopAudio" delay="0">
                      <p:tgtEl>
                        <p:sldTgt/>
                      </p:tgtEl>
                    </p:cond>
                  </p:endCondLst>
                </p:cTn>
                <p:tgtEl>
                  <p:spTgt spid="58"/>
                </p:tgtEl>
              </p:cMediaNode>
            </p:audio>
          </p:childTnLst>
        </p:cTn>
      </p:par>
    </p:tnLst>
    <p:bldLst>
      <p:bldP spid="29" grpId="0"/>
      <p:bldP spid="31" grpId="0"/>
      <p:bldP spid="31" grpId="1"/>
      <p:bldP spid="32" grpId="0"/>
      <p:bldP spid="32" grpId="1"/>
      <p:bldP spid="33" grpId="0"/>
      <p:bldP spid="33"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55" grpId="0"/>
      <p:bldP spid="55" grpId="1"/>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0" name="33971564.wav">
            <a:hlinkClick r:id="" action="ppaction://media"/>
            <a:extLst>
              <a:ext uri="{FF2B5EF4-FFF2-40B4-BE49-F238E27FC236}">
                <a16:creationId xmlns:a16="http://schemas.microsoft.com/office/drawing/2014/main" id="{37102DE1-999E-476F-A1D4-051F94DCC927}"/>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5377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18" descr="C:\Users\utangv2\Desktop\Dynamic Classroom\Q3.jpg">
            <a:extLst>
              <a:ext uri="{FF2B5EF4-FFF2-40B4-BE49-F238E27FC236}">
                <a16:creationId xmlns:a16="http://schemas.microsoft.com/office/drawing/2014/main" id="{74D9B2DB-24A4-4A99-A03E-049930A63C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3063" y="3413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116" name="群組 1">
            <a:extLst>
              <a:ext uri="{FF2B5EF4-FFF2-40B4-BE49-F238E27FC236}">
                <a16:creationId xmlns:a16="http://schemas.microsoft.com/office/drawing/2014/main" id="{051906C6-95E8-499E-A8BF-39EE66C0EFE9}"/>
              </a:ext>
            </a:extLst>
          </p:cNvPr>
          <p:cNvGrpSpPr>
            <a:grpSpLocks/>
          </p:cNvGrpSpPr>
          <p:nvPr/>
        </p:nvGrpSpPr>
        <p:grpSpPr bwMode="auto">
          <a:xfrm>
            <a:off x="7283450" y="6094413"/>
            <a:ext cx="1709738" cy="636587"/>
            <a:chOff x="7283450" y="6094413"/>
            <a:chExt cx="1709738" cy="636587"/>
          </a:xfrm>
        </p:grpSpPr>
        <p:grpSp>
          <p:nvGrpSpPr>
            <p:cNvPr id="90131" name="群組 29">
              <a:extLst>
                <a:ext uri="{FF2B5EF4-FFF2-40B4-BE49-F238E27FC236}">
                  <a16:creationId xmlns:a16="http://schemas.microsoft.com/office/drawing/2014/main" id="{32B97930-7486-4EDD-9066-8BDC5E6A023A}"/>
                </a:ext>
              </a:extLst>
            </p:cNvPr>
            <p:cNvGrpSpPr>
              <a:grpSpLocks/>
            </p:cNvGrpSpPr>
            <p:nvPr/>
          </p:nvGrpSpPr>
          <p:grpSpPr bwMode="auto">
            <a:xfrm>
              <a:off x="7283450" y="6094413"/>
              <a:ext cx="1709738" cy="636587"/>
              <a:chOff x="9073930" y="4850104"/>
              <a:chExt cx="1709683" cy="636296"/>
            </a:xfrm>
          </p:grpSpPr>
          <p:sp>
            <p:nvSpPr>
              <p:cNvPr id="85" name="圓角矩形 84">
                <a:extLst>
                  <a:ext uri="{FF2B5EF4-FFF2-40B4-BE49-F238E27FC236}">
                    <a16:creationId xmlns:a16="http://schemas.microsoft.com/office/drawing/2014/main" id="{7C7A4E9E-250D-4739-B5F2-01DA60848FCD}"/>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86" name="向右箭號 85">
                <a:extLst>
                  <a:ext uri="{FF2B5EF4-FFF2-40B4-BE49-F238E27FC236}">
                    <a16:creationId xmlns:a16="http://schemas.microsoft.com/office/drawing/2014/main" id="{2C7FBBEE-7699-4497-914F-095CF033B4F0}"/>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90132" name="群組 42">
              <a:extLst>
                <a:ext uri="{FF2B5EF4-FFF2-40B4-BE49-F238E27FC236}">
                  <a16:creationId xmlns:a16="http://schemas.microsoft.com/office/drawing/2014/main" id="{ED0D61D9-E24E-49D6-B9AD-3556FC8AB2A5}"/>
                </a:ext>
              </a:extLst>
            </p:cNvPr>
            <p:cNvGrpSpPr>
              <a:grpSpLocks/>
            </p:cNvGrpSpPr>
            <p:nvPr/>
          </p:nvGrpSpPr>
          <p:grpSpPr bwMode="auto">
            <a:xfrm>
              <a:off x="7349853" y="6172199"/>
              <a:ext cx="1260747" cy="516255"/>
              <a:chOff x="-10579100" y="419100"/>
              <a:chExt cx="5784850" cy="2101850"/>
            </a:xfrm>
          </p:grpSpPr>
          <p:pic>
            <p:nvPicPr>
              <p:cNvPr id="90133" name="Picture 4" descr="C:\Users\utangv2\Desktop\Dynamic Classroom\hi-res aw\C.jpg">
                <a:extLst>
                  <a:ext uri="{FF2B5EF4-FFF2-40B4-BE49-F238E27FC236}">
                    <a16:creationId xmlns:a16="http://schemas.microsoft.com/office/drawing/2014/main" id="{0A03D8D6-91AD-47AD-9585-161BE91182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4" name="Picture 6" descr="C:\Users\utangv2\Desktop\Dynamic Classroom\hi-res aw\E.jpg">
                <a:extLst>
                  <a:ext uri="{FF2B5EF4-FFF2-40B4-BE49-F238E27FC236}">
                    <a16:creationId xmlns:a16="http://schemas.microsoft.com/office/drawing/2014/main" id="{7A0F2A32-1FC5-4D17-BB15-FDAF4FB6B2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5" name="Picture 16" descr="C:\Users\utangv2\Desktop\Dynamic Classroom\hi-res aw\O.jpg">
                <a:extLst>
                  <a:ext uri="{FF2B5EF4-FFF2-40B4-BE49-F238E27FC236}">
                    <a16:creationId xmlns:a16="http://schemas.microsoft.com/office/drawing/2014/main" id="{6702B62A-0F3A-452E-A75B-9BD0043F49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6" name="Picture 19" descr="C:\Users\utangv2\Desktop\Dynamic Classroom\hi-res aw\R.jpg">
                <a:extLst>
                  <a:ext uri="{FF2B5EF4-FFF2-40B4-BE49-F238E27FC236}">
                    <a16:creationId xmlns:a16="http://schemas.microsoft.com/office/drawing/2014/main" id="{181ED452-F249-49FE-BDA1-35D96960273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7" name="Picture 20" descr="C:\Users\utangv2\Desktop\Dynamic Classroom\hi-res aw\S.jpg">
                <a:extLst>
                  <a:ext uri="{FF2B5EF4-FFF2-40B4-BE49-F238E27FC236}">
                    <a16:creationId xmlns:a16="http://schemas.microsoft.com/office/drawing/2014/main" id="{E0730FF1-5289-4A25-9825-B94306E96D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7" name="動作按鈕: 自訂 86">
            <a:hlinkClick r:id="rId11" action="ppaction://hlinksldjump" highlightClick="1"/>
            <a:extLst>
              <a:ext uri="{FF2B5EF4-FFF2-40B4-BE49-F238E27FC236}">
                <a16:creationId xmlns:a16="http://schemas.microsoft.com/office/drawing/2014/main" id="{0A8E7E09-73D3-4E80-B343-BA3F7AC4C029}"/>
              </a:ext>
            </a:extLst>
          </p:cNvPr>
          <p:cNvSpPr/>
          <p:nvPr/>
        </p:nvSpPr>
        <p:spPr>
          <a:xfrm>
            <a:off x="7148513" y="6018213"/>
            <a:ext cx="1995487" cy="8397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90118" name="群組 46">
            <a:extLst>
              <a:ext uri="{FF2B5EF4-FFF2-40B4-BE49-F238E27FC236}">
                <a16:creationId xmlns:a16="http://schemas.microsoft.com/office/drawing/2014/main" id="{6142ECF7-356B-48D7-890E-0DD5E2F6EA06}"/>
              </a:ext>
            </a:extLst>
          </p:cNvPr>
          <p:cNvGrpSpPr>
            <a:grpSpLocks/>
          </p:cNvGrpSpPr>
          <p:nvPr/>
        </p:nvGrpSpPr>
        <p:grpSpPr bwMode="auto">
          <a:xfrm>
            <a:off x="747713" y="1804988"/>
            <a:ext cx="838200" cy="709612"/>
            <a:chOff x="3435171" y="2987039"/>
            <a:chExt cx="838200" cy="708661"/>
          </a:xfrm>
        </p:grpSpPr>
        <p:sp>
          <p:nvSpPr>
            <p:cNvPr id="48" name="橢圓 47">
              <a:extLst>
                <a:ext uri="{FF2B5EF4-FFF2-40B4-BE49-F238E27FC236}">
                  <a16:creationId xmlns:a16="http://schemas.microsoft.com/office/drawing/2014/main" id="{481C66E3-DF42-4BAD-BC75-41C87D428F6B}"/>
                </a:ext>
              </a:extLst>
            </p:cNvPr>
            <p:cNvSpPr/>
            <p:nvPr/>
          </p:nvSpPr>
          <p:spPr>
            <a:xfrm>
              <a:off x="3435171" y="2997199"/>
              <a:ext cx="717729" cy="698501"/>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90130" name="文字方塊 48">
              <a:extLst>
                <a:ext uri="{FF2B5EF4-FFF2-40B4-BE49-F238E27FC236}">
                  <a16:creationId xmlns:a16="http://schemas.microsoft.com/office/drawing/2014/main" id="{4129AC38-8CCB-4420-8C04-C71B5E952F68}"/>
                </a:ext>
              </a:extLst>
            </p:cNvPr>
            <p:cNvSpPr txBox="1">
              <a:spLocks noChangeArrowheads="1"/>
            </p:cNvSpPr>
            <p:nvPr/>
          </p:nvSpPr>
          <p:spPr bwMode="auto">
            <a:xfrm>
              <a:off x="3541851" y="2987039"/>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A</a:t>
              </a:r>
              <a:endParaRPr lang="en-GB" altLang="en-US" sz="4000" b="1">
                <a:solidFill>
                  <a:schemeClr val="bg1"/>
                </a:solidFill>
                <a:cs typeface="Arial" panose="020B0604020202020204" pitchFamily="34" charset="0"/>
              </a:endParaRPr>
            </a:p>
          </p:txBody>
        </p:sp>
      </p:grpSp>
      <p:grpSp>
        <p:nvGrpSpPr>
          <p:cNvPr id="90119" name="群組 49">
            <a:extLst>
              <a:ext uri="{FF2B5EF4-FFF2-40B4-BE49-F238E27FC236}">
                <a16:creationId xmlns:a16="http://schemas.microsoft.com/office/drawing/2014/main" id="{8B8E7C9E-7181-46C8-A19B-B50382643D2D}"/>
              </a:ext>
            </a:extLst>
          </p:cNvPr>
          <p:cNvGrpSpPr>
            <a:grpSpLocks/>
          </p:cNvGrpSpPr>
          <p:nvPr/>
        </p:nvGrpSpPr>
        <p:grpSpPr bwMode="auto">
          <a:xfrm>
            <a:off x="722313" y="4089400"/>
            <a:ext cx="815975" cy="708025"/>
            <a:chOff x="3435171" y="2997199"/>
            <a:chExt cx="816934" cy="708359"/>
          </a:xfrm>
        </p:grpSpPr>
        <p:sp>
          <p:nvSpPr>
            <p:cNvPr id="51" name="橢圓 50">
              <a:extLst>
                <a:ext uri="{FF2B5EF4-FFF2-40B4-BE49-F238E27FC236}">
                  <a16:creationId xmlns:a16="http://schemas.microsoft.com/office/drawing/2014/main" id="{F060E2C3-BCB7-4E90-8BBB-5447104D707A}"/>
                </a:ext>
              </a:extLst>
            </p:cNvPr>
            <p:cNvSpPr/>
            <p:nvPr/>
          </p:nvSpPr>
          <p:spPr>
            <a:xfrm>
              <a:off x="3435171" y="2997199"/>
              <a:ext cx="717729" cy="698501"/>
            </a:xfrm>
            <a:prstGeom prst="ellipse">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90126" name="文字方塊 51">
              <a:extLst>
                <a:ext uri="{FF2B5EF4-FFF2-40B4-BE49-F238E27FC236}">
                  <a16:creationId xmlns:a16="http://schemas.microsoft.com/office/drawing/2014/main" id="{A570FFC5-AB43-4E08-B70F-2FB0C4C29B67}"/>
                </a:ext>
              </a:extLst>
            </p:cNvPr>
            <p:cNvSpPr txBox="1">
              <a:spLocks noChangeArrowheads="1"/>
            </p:cNvSpPr>
            <p:nvPr/>
          </p:nvSpPr>
          <p:spPr bwMode="auto">
            <a:xfrm>
              <a:off x="3520585" y="2997672"/>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B</a:t>
              </a:r>
              <a:endParaRPr lang="en-GB" altLang="en-US" sz="4000" b="1">
                <a:solidFill>
                  <a:schemeClr val="bg1"/>
                </a:solidFill>
                <a:cs typeface="Arial" panose="020B0604020202020204" pitchFamily="34" charset="0"/>
              </a:endParaRPr>
            </a:p>
          </p:txBody>
        </p:sp>
      </p:grpSp>
      <p:sp>
        <p:nvSpPr>
          <p:cNvPr id="90120" name="文字方塊 8">
            <a:extLst>
              <a:ext uri="{FF2B5EF4-FFF2-40B4-BE49-F238E27FC236}">
                <a16:creationId xmlns:a16="http://schemas.microsoft.com/office/drawing/2014/main" id="{1B7FD943-C799-41BA-9CF9-5734A8ECDF12}"/>
              </a:ext>
            </a:extLst>
          </p:cNvPr>
          <p:cNvSpPr txBox="1">
            <a:spLocks noChangeArrowheads="1"/>
          </p:cNvSpPr>
          <p:nvPr/>
        </p:nvSpPr>
        <p:spPr bwMode="auto">
          <a:xfrm>
            <a:off x="1589088" y="1879600"/>
            <a:ext cx="669131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600"/>
              </a:lnSpc>
              <a:buFontTx/>
              <a:buNone/>
            </a:pPr>
            <a:r>
              <a:rPr lang="en-GB" altLang="en-US" sz="3900">
                <a:solidFill>
                  <a:schemeClr val="tx2"/>
                </a:solidFill>
                <a:cs typeface="Arial" panose="020B0604020202020204" pitchFamily="34" charset="0"/>
              </a:rPr>
              <a:t>If I could travel in time, I would go back to the days when my parents were still a baby.</a:t>
            </a:r>
            <a:endParaRPr lang="en-US" altLang="en-US" sz="3900">
              <a:solidFill>
                <a:schemeClr val="tx2"/>
              </a:solidFill>
              <a:cs typeface="Arial" panose="020B0604020202020204" pitchFamily="34" charset="0"/>
            </a:endParaRPr>
          </a:p>
        </p:txBody>
      </p:sp>
      <p:sp>
        <p:nvSpPr>
          <p:cNvPr id="56" name="文字方塊 8">
            <a:extLst>
              <a:ext uri="{FF2B5EF4-FFF2-40B4-BE49-F238E27FC236}">
                <a16:creationId xmlns:a16="http://schemas.microsoft.com/office/drawing/2014/main" id="{9DADFF63-E383-4B91-87C8-C0EBEED3E20F}"/>
              </a:ext>
            </a:extLst>
          </p:cNvPr>
          <p:cNvSpPr txBox="1">
            <a:spLocks noChangeArrowheads="1"/>
          </p:cNvSpPr>
          <p:nvPr/>
        </p:nvSpPr>
        <p:spPr bwMode="auto">
          <a:xfrm>
            <a:off x="1589088" y="4152900"/>
            <a:ext cx="6469062"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itchFamily="34" charset="0"/>
              <a:tabLst>
                <a:tab pos="623888" algn="l"/>
              </a:tabLst>
              <a:defRPr sz="1600">
                <a:solidFill>
                  <a:schemeClr val="bg2"/>
                </a:solidFill>
                <a:latin typeface="Arial" pitchFamily="34" charset="0"/>
                <a:ea typeface="Lato Medium"/>
                <a:cs typeface="Lato Medium"/>
              </a:defRPr>
            </a:lvl1pPr>
            <a:lvl2pPr marL="742950" indent="-285750" eaLnBrk="0" hangingPunct="0">
              <a:lnSpc>
                <a:spcPts val="1900"/>
              </a:lnSpc>
              <a:buClr>
                <a:schemeClr val="bg2"/>
              </a:buClr>
              <a:buFont typeface="Arial" pitchFamily="34" charset="0"/>
              <a:buChar char="•"/>
              <a:tabLst>
                <a:tab pos="623888" algn="l"/>
              </a:tabLst>
              <a:defRPr sz="1600">
                <a:solidFill>
                  <a:schemeClr val="bg2"/>
                </a:solidFill>
                <a:latin typeface="Arial" pitchFamily="34" charset="0"/>
                <a:ea typeface="Lato Medium"/>
                <a:cs typeface="Lato Medium"/>
              </a:defRPr>
            </a:lvl2pPr>
            <a:lvl3pPr marL="1143000" indent="-228600" eaLnBrk="0" hangingPunct="0">
              <a:lnSpc>
                <a:spcPts val="1900"/>
              </a:lnSpc>
              <a:buClr>
                <a:srgbClr val="505759"/>
              </a:buClr>
              <a:buFont typeface="Arial" pitchFamily="34" charset="0"/>
              <a:buChar char="‒"/>
              <a:tabLst>
                <a:tab pos="623888" algn="l"/>
              </a:tabLst>
              <a:defRPr sz="1600">
                <a:solidFill>
                  <a:schemeClr val="bg2"/>
                </a:solidFill>
                <a:latin typeface="Arial" pitchFamily="34" charset="0"/>
                <a:ea typeface="Lato Medium"/>
                <a:cs typeface="Lato Medium"/>
              </a:defRPr>
            </a:lvl3pPr>
            <a:lvl4pPr marL="1600200" indent="-228600" eaLnBrk="0" hangingPunct="0">
              <a:lnSpc>
                <a:spcPts val="1500"/>
              </a:lnSpc>
              <a:spcAft>
                <a:spcPts val="850"/>
              </a:spcAft>
              <a:buClr>
                <a:schemeClr val="tx1"/>
              </a:buClr>
              <a:buFont typeface="Arial" pitchFamily="34" charset="0"/>
              <a:tabLst>
                <a:tab pos="623888" algn="l"/>
              </a:tabLst>
              <a:defRPr sz="1200">
                <a:solidFill>
                  <a:schemeClr val="bg2"/>
                </a:solidFill>
                <a:latin typeface="Arial" pitchFamily="34" charset="0"/>
                <a:ea typeface="Lato Medium"/>
                <a:cs typeface="Lato Medium"/>
              </a:defRPr>
            </a:lvl4pPr>
            <a:lvl5pPr marL="2057400" indent="-228600" eaLnBrk="0" hangingPunct="0">
              <a:spcBef>
                <a:spcPct val="20000"/>
              </a:spcBef>
              <a:buFont typeface="Arial" pitchFamily="34" charset="0"/>
              <a:buChar char="»"/>
              <a:tabLst>
                <a:tab pos="623888" algn="l"/>
              </a:tabLst>
              <a:defRPr>
                <a:solidFill>
                  <a:schemeClr val="tx1"/>
                </a:solidFill>
                <a:latin typeface="Arial" pitchFamily="34" charset="0"/>
                <a:ea typeface="Lato Medium"/>
                <a:cs typeface="Lato Medium"/>
              </a:defRPr>
            </a:lvl5pPr>
            <a:lvl6pPr marL="25146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6pPr>
            <a:lvl7pPr marL="29718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7pPr>
            <a:lvl8pPr marL="34290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8pPr>
            <a:lvl9pPr marL="38862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9pPr>
          </a:lstStyle>
          <a:p>
            <a:pPr eaLnBrk="1" hangingPunct="1">
              <a:lnSpc>
                <a:spcPts val="4600"/>
              </a:lnSpc>
              <a:buFontTx/>
              <a:buNone/>
              <a:defRPr/>
            </a:pPr>
            <a:r>
              <a:rPr lang="en-GB" altLang="en-US" sz="3900" dirty="0">
                <a:solidFill>
                  <a:schemeClr val="bg2">
                    <a:lumMod val="50000"/>
                    <a:lumOff val="50000"/>
                  </a:schemeClr>
                </a:solidFill>
                <a:cs typeface="Arial" pitchFamily="34" charset="0"/>
              </a:rPr>
              <a:t>We won’t go to the beach if it rains tomorrow.</a:t>
            </a:r>
            <a:endParaRPr lang="en-US" altLang="en-US" sz="3900" dirty="0">
              <a:solidFill>
                <a:schemeClr val="bg2">
                  <a:lumMod val="50000"/>
                  <a:lumOff val="50000"/>
                </a:schemeClr>
              </a:solidFill>
              <a:cs typeface="Arial" pitchFamily="34" charset="0"/>
            </a:endParaRPr>
          </a:p>
        </p:txBody>
      </p:sp>
      <p:sp>
        <p:nvSpPr>
          <p:cNvPr id="11" name="文字方塊 10">
            <a:extLst>
              <a:ext uri="{FF2B5EF4-FFF2-40B4-BE49-F238E27FC236}">
                <a16:creationId xmlns:a16="http://schemas.microsoft.com/office/drawing/2014/main" id="{C390C62F-C2BE-4C22-88A5-CD48569939D5}"/>
              </a:ext>
            </a:extLst>
          </p:cNvPr>
          <p:cNvSpPr txBox="1"/>
          <p:nvPr/>
        </p:nvSpPr>
        <p:spPr>
          <a:xfrm>
            <a:off x="847725" y="1860550"/>
            <a:ext cx="1655763"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chemeClr val="bg2"/>
                </a:solidFill>
                <a:latin typeface="+mn-lt"/>
                <a:cs typeface="+mn-cs"/>
                <a:sym typeface="Wingdings"/>
              </a:rPr>
              <a:t></a:t>
            </a:r>
            <a:endParaRPr lang="en-GB" sz="8800" dirty="0">
              <a:solidFill>
                <a:schemeClr val="bg2"/>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35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91138" name="群組 35">
            <a:extLst>
              <a:ext uri="{FF2B5EF4-FFF2-40B4-BE49-F238E27FC236}">
                <a16:creationId xmlns:a16="http://schemas.microsoft.com/office/drawing/2014/main" id="{F5ECABAF-8DD4-4683-BB86-D563F68F6EEA}"/>
              </a:ext>
            </a:extLst>
          </p:cNvPr>
          <p:cNvGrpSpPr>
            <a:grpSpLocks/>
          </p:cNvGrpSpPr>
          <p:nvPr/>
        </p:nvGrpSpPr>
        <p:grpSpPr bwMode="auto">
          <a:xfrm>
            <a:off x="747713" y="1804988"/>
            <a:ext cx="838200" cy="709612"/>
            <a:chOff x="3435171" y="2987039"/>
            <a:chExt cx="838200" cy="708661"/>
          </a:xfrm>
        </p:grpSpPr>
        <p:sp>
          <p:nvSpPr>
            <p:cNvPr id="37" name="橢圓 36">
              <a:extLst>
                <a:ext uri="{FF2B5EF4-FFF2-40B4-BE49-F238E27FC236}">
                  <a16:creationId xmlns:a16="http://schemas.microsoft.com/office/drawing/2014/main" id="{D7CA92B8-5C02-4949-B2C7-1D04F2F1FC9F}"/>
                </a:ext>
              </a:extLst>
            </p:cNvPr>
            <p:cNvSpPr/>
            <p:nvPr/>
          </p:nvSpPr>
          <p:spPr>
            <a:xfrm>
              <a:off x="3435171" y="2997199"/>
              <a:ext cx="717729" cy="698501"/>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91165" name="文字方塊 37">
              <a:extLst>
                <a:ext uri="{FF2B5EF4-FFF2-40B4-BE49-F238E27FC236}">
                  <a16:creationId xmlns:a16="http://schemas.microsoft.com/office/drawing/2014/main" id="{F4BB0A23-B9D6-42B6-93E9-D7F10F128614}"/>
                </a:ext>
              </a:extLst>
            </p:cNvPr>
            <p:cNvSpPr txBox="1">
              <a:spLocks noChangeArrowheads="1"/>
            </p:cNvSpPr>
            <p:nvPr/>
          </p:nvSpPr>
          <p:spPr bwMode="auto">
            <a:xfrm>
              <a:off x="3541851" y="2987039"/>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A</a:t>
              </a:r>
              <a:endParaRPr lang="en-GB" altLang="en-US" sz="4000" b="1">
                <a:solidFill>
                  <a:schemeClr val="bg1"/>
                </a:solidFill>
                <a:cs typeface="Arial" panose="020B0604020202020204" pitchFamily="34" charset="0"/>
              </a:endParaRPr>
            </a:p>
          </p:txBody>
        </p:sp>
      </p:grpSp>
      <p:grpSp>
        <p:nvGrpSpPr>
          <p:cNvPr id="91139" name="群組 38">
            <a:extLst>
              <a:ext uri="{FF2B5EF4-FFF2-40B4-BE49-F238E27FC236}">
                <a16:creationId xmlns:a16="http://schemas.microsoft.com/office/drawing/2014/main" id="{FC6B73F8-0572-4BB0-9636-D9B94713AF31}"/>
              </a:ext>
            </a:extLst>
          </p:cNvPr>
          <p:cNvGrpSpPr>
            <a:grpSpLocks/>
          </p:cNvGrpSpPr>
          <p:nvPr/>
        </p:nvGrpSpPr>
        <p:grpSpPr bwMode="auto">
          <a:xfrm>
            <a:off x="722313" y="4089400"/>
            <a:ext cx="815975" cy="708025"/>
            <a:chOff x="3435171" y="2997199"/>
            <a:chExt cx="816934" cy="708359"/>
          </a:xfrm>
        </p:grpSpPr>
        <p:sp>
          <p:nvSpPr>
            <p:cNvPr id="40" name="橢圓 39">
              <a:extLst>
                <a:ext uri="{FF2B5EF4-FFF2-40B4-BE49-F238E27FC236}">
                  <a16:creationId xmlns:a16="http://schemas.microsoft.com/office/drawing/2014/main" id="{C85F6351-51B5-46F4-9303-A0C3372EF163}"/>
                </a:ext>
              </a:extLst>
            </p:cNvPr>
            <p:cNvSpPr/>
            <p:nvPr/>
          </p:nvSpPr>
          <p:spPr>
            <a:xfrm>
              <a:off x="3435171" y="2997199"/>
              <a:ext cx="717729" cy="698501"/>
            </a:xfrm>
            <a:prstGeom prst="ellipse">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91161" name="文字方塊 43">
              <a:extLst>
                <a:ext uri="{FF2B5EF4-FFF2-40B4-BE49-F238E27FC236}">
                  <a16:creationId xmlns:a16="http://schemas.microsoft.com/office/drawing/2014/main" id="{0AB688DC-2DF9-4D76-A647-68F856310CF0}"/>
                </a:ext>
              </a:extLst>
            </p:cNvPr>
            <p:cNvSpPr txBox="1">
              <a:spLocks noChangeArrowheads="1"/>
            </p:cNvSpPr>
            <p:nvPr/>
          </p:nvSpPr>
          <p:spPr bwMode="auto">
            <a:xfrm>
              <a:off x="3520585" y="2997672"/>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B</a:t>
              </a:r>
              <a:endParaRPr lang="en-GB" altLang="en-US" sz="4000" b="1">
                <a:solidFill>
                  <a:schemeClr val="bg1"/>
                </a:solidFill>
                <a:cs typeface="Arial" panose="020B0604020202020204" pitchFamily="34" charset="0"/>
              </a:endParaRPr>
            </a:p>
          </p:txBody>
        </p:sp>
      </p:grpSp>
      <p:sp>
        <p:nvSpPr>
          <p:cNvPr id="91140" name="文字方塊 8">
            <a:extLst>
              <a:ext uri="{FF2B5EF4-FFF2-40B4-BE49-F238E27FC236}">
                <a16:creationId xmlns:a16="http://schemas.microsoft.com/office/drawing/2014/main" id="{578CC80E-3CDB-45BE-9973-3A037DA8F870}"/>
              </a:ext>
            </a:extLst>
          </p:cNvPr>
          <p:cNvSpPr txBox="1">
            <a:spLocks noChangeArrowheads="1"/>
          </p:cNvSpPr>
          <p:nvPr/>
        </p:nvSpPr>
        <p:spPr bwMode="auto">
          <a:xfrm>
            <a:off x="1589088" y="1879600"/>
            <a:ext cx="669131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600"/>
              </a:lnSpc>
              <a:buFontTx/>
              <a:buNone/>
            </a:pPr>
            <a:r>
              <a:rPr lang="en-GB" altLang="en-US" sz="3900">
                <a:solidFill>
                  <a:schemeClr val="tx2"/>
                </a:solidFill>
                <a:cs typeface="Arial" panose="020B0604020202020204" pitchFamily="34" charset="0"/>
              </a:rPr>
              <a:t>If I could travel in time, I would go back to the days when my parents were still a baby.</a:t>
            </a:r>
            <a:endParaRPr lang="en-US" altLang="en-US" sz="3900">
              <a:solidFill>
                <a:schemeClr val="tx2"/>
              </a:solidFill>
              <a:cs typeface="Arial" panose="020B0604020202020204" pitchFamily="34" charset="0"/>
            </a:endParaRPr>
          </a:p>
        </p:txBody>
      </p:sp>
      <p:sp>
        <p:nvSpPr>
          <p:cNvPr id="46" name="文字方塊 8">
            <a:extLst>
              <a:ext uri="{FF2B5EF4-FFF2-40B4-BE49-F238E27FC236}">
                <a16:creationId xmlns:a16="http://schemas.microsoft.com/office/drawing/2014/main" id="{733F601D-ACFC-44A8-9277-F92305179045}"/>
              </a:ext>
            </a:extLst>
          </p:cNvPr>
          <p:cNvSpPr txBox="1">
            <a:spLocks noChangeArrowheads="1"/>
          </p:cNvSpPr>
          <p:nvPr/>
        </p:nvSpPr>
        <p:spPr bwMode="auto">
          <a:xfrm>
            <a:off x="1589088" y="4152900"/>
            <a:ext cx="6469062"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itchFamily="34" charset="0"/>
              <a:tabLst>
                <a:tab pos="623888" algn="l"/>
              </a:tabLst>
              <a:defRPr sz="1600">
                <a:solidFill>
                  <a:schemeClr val="bg2"/>
                </a:solidFill>
                <a:latin typeface="Arial" pitchFamily="34" charset="0"/>
                <a:ea typeface="Lato Medium"/>
                <a:cs typeface="Lato Medium"/>
              </a:defRPr>
            </a:lvl1pPr>
            <a:lvl2pPr marL="742950" indent="-285750" eaLnBrk="0" hangingPunct="0">
              <a:lnSpc>
                <a:spcPts val="1900"/>
              </a:lnSpc>
              <a:buClr>
                <a:schemeClr val="bg2"/>
              </a:buClr>
              <a:buFont typeface="Arial" pitchFamily="34" charset="0"/>
              <a:buChar char="•"/>
              <a:tabLst>
                <a:tab pos="623888" algn="l"/>
              </a:tabLst>
              <a:defRPr sz="1600">
                <a:solidFill>
                  <a:schemeClr val="bg2"/>
                </a:solidFill>
                <a:latin typeface="Arial" pitchFamily="34" charset="0"/>
                <a:ea typeface="Lato Medium"/>
                <a:cs typeface="Lato Medium"/>
              </a:defRPr>
            </a:lvl2pPr>
            <a:lvl3pPr marL="1143000" indent="-228600" eaLnBrk="0" hangingPunct="0">
              <a:lnSpc>
                <a:spcPts val="1900"/>
              </a:lnSpc>
              <a:buClr>
                <a:srgbClr val="505759"/>
              </a:buClr>
              <a:buFont typeface="Arial" pitchFamily="34" charset="0"/>
              <a:buChar char="‒"/>
              <a:tabLst>
                <a:tab pos="623888" algn="l"/>
              </a:tabLst>
              <a:defRPr sz="1600">
                <a:solidFill>
                  <a:schemeClr val="bg2"/>
                </a:solidFill>
                <a:latin typeface="Arial" pitchFamily="34" charset="0"/>
                <a:ea typeface="Lato Medium"/>
                <a:cs typeface="Lato Medium"/>
              </a:defRPr>
            </a:lvl3pPr>
            <a:lvl4pPr marL="1600200" indent="-228600" eaLnBrk="0" hangingPunct="0">
              <a:lnSpc>
                <a:spcPts val="1500"/>
              </a:lnSpc>
              <a:spcAft>
                <a:spcPts val="850"/>
              </a:spcAft>
              <a:buClr>
                <a:schemeClr val="tx1"/>
              </a:buClr>
              <a:buFont typeface="Arial" pitchFamily="34" charset="0"/>
              <a:tabLst>
                <a:tab pos="623888" algn="l"/>
              </a:tabLst>
              <a:defRPr sz="1200">
                <a:solidFill>
                  <a:schemeClr val="bg2"/>
                </a:solidFill>
                <a:latin typeface="Arial" pitchFamily="34" charset="0"/>
                <a:ea typeface="Lato Medium"/>
                <a:cs typeface="Lato Medium"/>
              </a:defRPr>
            </a:lvl4pPr>
            <a:lvl5pPr marL="2057400" indent="-228600" eaLnBrk="0" hangingPunct="0">
              <a:spcBef>
                <a:spcPct val="20000"/>
              </a:spcBef>
              <a:buFont typeface="Arial" pitchFamily="34" charset="0"/>
              <a:buChar char="»"/>
              <a:tabLst>
                <a:tab pos="623888" algn="l"/>
              </a:tabLst>
              <a:defRPr>
                <a:solidFill>
                  <a:schemeClr val="tx1"/>
                </a:solidFill>
                <a:latin typeface="Arial" pitchFamily="34" charset="0"/>
                <a:ea typeface="Lato Medium"/>
                <a:cs typeface="Lato Medium"/>
              </a:defRPr>
            </a:lvl5pPr>
            <a:lvl6pPr marL="25146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6pPr>
            <a:lvl7pPr marL="29718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7pPr>
            <a:lvl8pPr marL="34290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8pPr>
            <a:lvl9pPr marL="38862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9pPr>
          </a:lstStyle>
          <a:p>
            <a:pPr eaLnBrk="1" hangingPunct="1">
              <a:lnSpc>
                <a:spcPts val="4600"/>
              </a:lnSpc>
              <a:buFontTx/>
              <a:buNone/>
              <a:defRPr/>
            </a:pPr>
            <a:r>
              <a:rPr lang="en-GB" altLang="en-US" sz="3900" dirty="0">
                <a:solidFill>
                  <a:schemeClr val="bg2">
                    <a:lumMod val="50000"/>
                    <a:lumOff val="50000"/>
                  </a:schemeClr>
                </a:solidFill>
                <a:cs typeface="Arial" pitchFamily="34" charset="0"/>
              </a:rPr>
              <a:t>We won’t go to the beach if it rains tomorrow.</a:t>
            </a:r>
            <a:endParaRPr lang="en-US" altLang="en-US" sz="3900" dirty="0">
              <a:solidFill>
                <a:schemeClr val="bg2">
                  <a:lumMod val="50000"/>
                  <a:lumOff val="50000"/>
                </a:schemeClr>
              </a:solidFill>
              <a:cs typeface="Arial" pitchFamily="34" charset="0"/>
            </a:endParaRPr>
          </a:p>
        </p:txBody>
      </p:sp>
      <p:pic>
        <p:nvPicPr>
          <p:cNvPr id="24" name="AF1C1564.wav">
            <a:hlinkClick r:id="" action="ppaction://media"/>
            <a:extLst>
              <a:ext uri="{FF2B5EF4-FFF2-40B4-BE49-F238E27FC236}">
                <a16:creationId xmlns:a16="http://schemas.microsoft.com/office/drawing/2014/main" id="{27CB52CA-6BE2-40F2-962E-2D1025E9D122}"/>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18" descr="C:\Users\utangv2\Desktop\Dynamic Classroom\Q3.jpg">
            <a:extLst>
              <a:ext uri="{FF2B5EF4-FFF2-40B4-BE49-F238E27FC236}">
                <a16:creationId xmlns:a16="http://schemas.microsoft.com/office/drawing/2014/main" id="{00525A11-718E-4C4A-80F5-AFB81BC09C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3063" y="3413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字方塊 11">
            <a:extLst>
              <a:ext uri="{FF2B5EF4-FFF2-40B4-BE49-F238E27FC236}">
                <a16:creationId xmlns:a16="http://schemas.microsoft.com/office/drawing/2014/main" id="{70E97EE8-F1D7-4A14-8995-94E5D38960E6}"/>
              </a:ext>
            </a:extLst>
          </p:cNvPr>
          <p:cNvSpPr txBox="1"/>
          <p:nvPr/>
        </p:nvSpPr>
        <p:spPr>
          <a:xfrm>
            <a:off x="977900" y="4148138"/>
            <a:ext cx="936625"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mn-lt"/>
                <a:cs typeface="+mn-cs"/>
                <a:sym typeface="Wingdings"/>
              </a:rPr>
              <a:t></a:t>
            </a:r>
            <a:endParaRPr lang="en-GB" sz="8800" dirty="0">
              <a:solidFill>
                <a:srgbClr val="000000"/>
              </a:solidFill>
              <a:latin typeface="+mn-lt"/>
              <a:cs typeface="+mn-cs"/>
            </a:endParaRPr>
          </a:p>
        </p:txBody>
      </p:sp>
      <p:grpSp>
        <p:nvGrpSpPr>
          <p:cNvPr id="41" name="群組 40">
            <a:extLst>
              <a:ext uri="{FF2B5EF4-FFF2-40B4-BE49-F238E27FC236}">
                <a16:creationId xmlns:a16="http://schemas.microsoft.com/office/drawing/2014/main" id="{0C213968-B723-460A-BFE1-A65F9D2EC90A}"/>
              </a:ext>
            </a:extLst>
          </p:cNvPr>
          <p:cNvGrpSpPr/>
          <p:nvPr/>
        </p:nvGrpSpPr>
        <p:grpSpPr>
          <a:xfrm>
            <a:off x="1214666" y="3507265"/>
            <a:ext cx="666750" cy="666849"/>
            <a:chOff x="6924675" y="3008784"/>
            <a:chExt cx="666750" cy="666849"/>
          </a:xfrm>
          <a:effectLst>
            <a:outerShdw blurRad="50800" dist="38100" dir="2700000" algn="tl" rotWithShape="0">
              <a:prstClr val="black">
                <a:alpha val="40000"/>
              </a:prstClr>
            </a:outerShdw>
          </a:effectLst>
        </p:grpSpPr>
        <p:sp>
          <p:nvSpPr>
            <p:cNvPr id="42" name="橢圓 41">
              <a:extLst>
                <a:ext uri="{FF2B5EF4-FFF2-40B4-BE49-F238E27FC236}">
                  <a16:creationId xmlns:a16="http://schemas.microsoft.com/office/drawing/2014/main" id="{B0B0FF9C-837F-4FDD-A099-3AD30C87ABD7}"/>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43" name="文字方塊 42">
              <a:extLst>
                <a:ext uri="{FF2B5EF4-FFF2-40B4-BE49-F238E27FC236}">
                  <a16:creationId xmlns:a16="http://schemas.microsoft.com/office/drawing/2014/main" id="{FC327F44-0E0E-4AA7-983F-FD786BCB4CB5}"/>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chemeClr val="bg1"/>
                  </a:solidFill>
                  <a:latin typeface="+mn-lt"/>
                  <a:cs typeface="+mn-cs"/>
                </a:rPr>
                <a:t>?</a:t>
              </a:r>
              <a:endParaRPr lang="en-GB" sz="4000" b="1" dirty="0">
                <a:solidFill>
                  <a:schemeClr val="bg1"/>
                </a:solidFill>
                <a:latin typeface="+mn-lt"/>
                <a:cs typeface="+mn-cs"/>
              </a:endParaRPr>
            </a:p>
          </p:txBody>
        </p:sp>
      </p:grpSp>
      <p:sp>
        <p:nvSpPr>
          <p:cNvPr id="53" name="動作按鈕: 自訂 52">
            <a:hlinkClick r:id="" action="ppaction://hlinkshowjump?jump=nextslide" highlightClick="1"/>
            <a:extLst>
              <a:ext uri="{FF2B5EF4-FFF2-40B4-BE49-F238E27FC236}">
                <a16:creationId xmlns:a16="http://schemas.microsoft.com/office/drawing/2014/main" id="{7A0EBDA1-2DA3-4918-86F1-838FAE16619C}"/>
              </a:ext>
            </a:extLst>
          </p:cNvPr>
          <p:cNvSpPr/>
          <p:nvPr/>
        </p:nvSpPr>
        <p:spPr>
          <a:xfrm>
            <a:off x="1077913" y="3433763"/>
            <a:ext cx="703262" cy="722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91147" name="群組 1">
            <a:extLst>
              <a:ext uri="{FF2B5EF4-FFF2-40B4-BE49-F238E27FC236}">
                <a16:creationId xmlns:a16="http://schemas.microsoft.com/office/drawing/2014/main" id="{2EC9A837-2B90-4325-8E29-9CE1EDA90446}"/>
              </a:ext>
            </a:extLst>
          </p:cNvPr>
          <p:cNvGrpSpPr>
            <a:grpSpLocks/>
          </p:cNvGrpSpPr>
          <p:nvPr/>
        </p:nvGrpSpPr>
        <p:grpSpPr bwMode="auto">
          <a:xfrm>
            <a:off x="7283450" y="6094413"/>
            <a:ext cx="1709738" cy="636587"/>
            <a:chOff x="7283450" y="6094413"/>
            <a:chExt cx="1709738" cy="636587"/>
          </a:xfrm>
        </p:grpSpPr>
        <p:grpSp>
          <p:nvGrpSpPr>
            <p:cNvPr id="91149" name="群組 29">
              <a:extLst>
                <a:ext uri="{FF2B5EF4-FFF2-40B4-BE49-F238E27FC236}">
                  <a16:creationId xmlns:a16="http://schemas.microsoft.com/office/drawing/2014/main" id="{79CEC6A1-383B-45C4-A421-2FBDCAEDA313}"/>
                </a:ext>
              </a:extLst>
            </p:cNvPr>
            <p:cNvGrpSpPr>
              <a:grpSpLocks/>
            </p:cNvGrpSpPr>
            <p:nvPr/>
          </p:nvGrpSpPr>
          <p:grpSpPr bwMode="auto">
            <a:xfrm>
              <a:off x="7283450" y="6094413"/>
              <a:ext cx="1709738" cy="636587"/>
              <a:chOff x="9073930" y="4850104"/>
              <a:chExt cx="1709683" cy="636296"/>
            </a:xfrm>
          </p:grpSpPr>
          <p:sp>
            <p:nvSpPr>
              <p:cNvPr id="68" name="圓角矩形 67">
                <a:extLst>
                  <a:ext uri="{FF2B5EF4-FFF2-40B4-BE49-F238E27FC236}">
                    <a16:creationId xmlns:a16="http://schemas.microsoft.com/office/drawing/2014/main" id="{A0FB3D4E-001C-4E0F-8C53-7718871B921F}"/>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69" name="向右箭號 68">
                <a:extLst>
                  <a:ext uri="{FF2B5EF4-FFF2-40B4-BE49-F238E27FC236}">
                    <a16:creationId xmlns:a16="http://schemas.microsoft.com/office/drawing/2014/main" id="{F0D2C21D-8592-4BBB-B4F8-ABCE015A6654}"/>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91150" name="群組 42">
              <a:extLst>
                <a:ext uri="{FF2B5EF4-FFF2-40B4-BE49-F238E27FC236}">
                  <a16:creationId xmlns:a16="http://schemas.microsoft.com/office/drawing/2014/main" id="{EE9F3B57-8E22-45AB-BFA4-BF5C4BD9DE23}"/>
                </a:ext>
              </a:extLst>
            </p:cNvPr>
            <p:cNvGrpSpPr>
              <a:grpSpLocks/>
            </p:cNvGrpSpPr>
            <p:nvPr/>
          </p:nvGrpSpPr>
          <p:grpSpPr bwMode="auto">
            <a:xfrm>
              <a:off x="7349853" y="6172199"/>
              <a:ext cx="1260747" cy="516255"/>
              <a:chOff x="-10579100" y="419100"/>
              <a:chExt cx="5784850" cy="2101850"/>
            </a:xfrm>
          </p:grpSpPr>
          <p:pic>
            <p:nvPicPr>
              <p:cNvPr id="91151" name="Picture 4" descr="C:\Users\utangv2\Desktop\Dynamic Classroom\hi-res aw\C.jpg">
                <a:extLst>
                  <a:ext uri="{FF2B5EF4-FFF2-40B4-BE49-F238E27FC236}">
                    <a16:creationId xmlns:a16="http://schemas.microsoft.com/office/drawing/2014/main" id="{9BC89A2F-4568-4628-95CC-9A4A2A1AD9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52" name="Picture 6" descr="C:\Users\utangv2\Desktop\Dynamic Classroom\hi-res aw\E.jpg">
                <a:extLst>
                  <a:ext uri="{FF2B5EF4-FFF2-40B4-BE49-F238E27FC236}">
                    <a16:creationId xmlns:a16="http://schemas.microsoft.com/office/drawing/2014/main" id="{0608BEFE-84D1-4C4A-8ADB-E5AA08FD00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53" name="Picture 16" descr="C:\Users\utangv2\Desktop\Dynamic Classroom\hi-res aw\O.jpg">
                <a:extLst>
                  <a:ext uri="{FF2B5EF4-FFF2-40B4-BE49-F238E27FC236}">
                    <a16:creationId xmlns:a16="http://schemas.microsoft.com/office/drawing/2014/main" id="{E26B67DD-607A-4625-B6B3-8C882910E5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54" name="Picture 19" descr="C:\Users\utangv2\Desktop\Dynamic Classroom\hi-res aw\R.jpg">
                <a:extLst>
                  <a:ext uri="{FF2B5EF4-FFF2-40B4-BE49-F238E27FC236}">
                    <a16:creationId xmlns:a16="http://schemas.microsoft.com/office/drawing/2014/main" id="{1B854003-03D0-4DB6-B622-13426DCD0B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55" name="Picture 20" descr="C:\Users\utangv2\Desktop\Dynamic Classroom\hi-res aw\S.jpg">
                <a:extLst>
                  <a:ext uri="{FF2B5EF4-FFF2-40B4-BE49-F238E27FC236}">
                    <a16:creationId xmlns:a16="http://schemas.microsoft.com/office/drawing/2014/main" id="{D333FB66-1DD0-4514-B717-0CC1BDE7594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0" name="動作按鈕: 自訂 69">
            <a:hlinkClick r:id="rId11" action="ppaction://hlinksldjump" highlightClick="1"/>
            <a:extLst>
              <a:ext uri="{FF2B5EF4-FFF2-40B4-BE49-F238E27FC236}">
                <a16:creationId xmlns:a16="http://schemas.microsoft.com/office/drawing/2014/main" id="{85B9CD6F-229F-4081-AF70-C1D50011FBBF}"/>
              </a:ext>
            </a:extLst>
          </p:cNvPr>
          <p:cNvSpPr/>
          <p:nvPr/>
        </p:nvSpPr>
        <p:spPr>
          <a:xfrm>
            <a:off x="7148513" y="6018213"/>
            <a:ext cx="1995487" cy="8397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60" name="群組 59">
            <a:extLst>
              <a:ext uri="{FF2B5EF4-FFF2-40B4-BE49-F238E27FC236}">
                <a16:creationId xmlns:a16="http://schemas.microsoft.com/office/drawing/2014/main" id="{C5533BD2-FE98-4448-B89C-3B6BAF93123C}"/>
              </a:ext>
            </a:extLst>
          </p:cNvPr>
          <p:cNvGrpSpPr>
            <a:grpSpLocks/>
          </p:cNvGrpSpPr>
          <p:nvPr/>
        </p:nvGrpSpPr>
        <p:grpSpPr bwMode="auto">
          <a:xfrm rot="-151805">
            <a:off x="1636713" y="4768850"/>
            <a:ext cx="5429250" cy="2549525"/>
            <a:chOff x="-3413223" y="3753690"/>
            <a:chExt cx="5428091" cy="2549618"/>
          </a:xfrm>
        </p:grpSpPr>
        <p:pic>
          <p:nvPicPr>
            <p:cNvPr id="92188" name="Picture 11" descr="C:\Users\utangv2\Desktop\background paper\post it.jpg">
              <a:extLst>
                <a:ext uri="{FF2B5EF4-FFF2-40B4-BE49-F238E27FC236}">
                  <a16:creationId xmlns:a16="http://schemas.microsoft.com/office/drawing/2014/main" id="{A623722F-AB92-4BE5-8C67-A447B9023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223" y="3753690"/>
              <a:ext cx="5428091" cy="254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9" name="文字方塊 17">
              <a:extLst>
                <a:ext uri="{FF2B5EF4-FFF2-40B4-BE49-F238E27FC236}">
                  <a16:creationId xmlns:a16="http://schemas.microsoft.com/office/drawing/2014/main" id="{2FD72AEA-2476-4F1D-81C0-2A080307E227}"/>
                </a:ext>
              </a:extLst>
            </p:cNvPr>
            <p:cNvSpPr txBox="1">
              <a:spLocks noChangeArrowheads="1"/>
            </p:cNvSpPr>
            <p:nvPr/>
          </p:nvSpPr>
          <p:spPr bwMode="auto">
            <a:xfrm>
              <a:off x="-2304390" y="4315294"/>
              <a:ext cx="4151458" cy="123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This is a Type 1 conditional. We use the simple past in the </a:t>
              </a:r>
              <a:r>
                <a:rPr lang="en-GB" altLang="en-US" sz="2000" i="1">
                  <a:solidFill>
                    <a:srgbClr val="FF0000"/>
                  </a:solidFill>
                  <a:cs typeface="Arial" panose="020B0604020202020204" pitchFamily="34" charset="0"/>
                </a:rPr>
                <a:t>if</a:t>
              </a:r>
              <a:r>
                <a:rPr lang="en-GB" altLang="en-US" sz="2000">
                  <a:solidFill>
                    <a:srgbClr val="FF0000"/>
                  </a:solidFill>
                  <a:cs typeface="Arial" panose="020B0604020202020204" pitchFamily="34" charset="0"/>
                </a:rPr>
                <a:t>-clause and </a:t>
              </a:r>
              <a:r>
                <a:rPr lang="en-GB" altLang="en-US" sz="2000" i="1">
                  <a:solidFill>
                    <a:srgbClr val="FF0000"/>
                  </a:solidFill>
                  <a:cs typeface="Arial" panose="020B0604020202020204" pitchFamily="34" charset="0"/>
                </a:rPr>
                <a:t>would</a:t>
              </a:r>
              <a:r>
                <a:rPr lang="en-GB" altLang="en-US" sz="2000">
                  <a:solidFill>
                    <a:srgbClr val="FF0000"/>
                  </a:solidFill>
                  <a:cs typeface="Arial" panose="020B0604020202020204" pitchFamily="34" charset="0"/>
                </a:rPr>
                <a:t> + the bare infinitive in the main clause of a Type 2 conditional.</a:t>
              </a:r>
            </a:p>
          </p:txBody>
        </p:sp>
      </p:grpSp>
      <p:grpSp>
        <p:nvGrpSpPr>
          <p:cNvPr id="92163" name="群組 33">
            <a:extLst>
              <a:ext uri="{FF2B5EF4-FFF2-40B4-BE49-F238E27FC236}">
                <a16:creationId xmlns:a16="http://schemas.microsoft.com/office/drawing/2014/main" id="{22BFFE24-D0BB-4F10-B24D-6A6F18010663}"/>
              </a:ext>
            </a:extLst>
          </p:cNvPr>
          <p:cNvGrpSpPr>
            <a:grpSpLocks/>
          </p:cNvGrpSpPr>
          <p:nvPr/>
        </p:nvGrpSpPr>
        <p:grpSpPr bwMode="auto">
          <a:xfrm>
            <a:off x="747713" y="1804988"/>
            <a:ext cx="838200" cy="709612"/>
            <a:chOff x="3435171" y="2987039"/>
            <a:chExt cx="838200" cy="708661"/>
          </a:xfrm>
        </p:grpSpPr>
        <p:sp>
          <p:nvSpPr>
            <p:cNvPr id="35" name="橢圓 34">
              <a:extLst>
                <a:ext uri="{FF2B5EF4-FFF2-40B4-BE49-F238E27FC236}">
                  <a16:creationId xmlns:a16="http://schemas.microsoft.com/office/drawing/2014/main" id="{9B927747-C009-4A90-8CD5-85A015E516C4}"/>
                </a:ext>
              </a:extLst>
            </p:cNvPr>
            <p:cNvSpPr/>
            <p:nvPr/>
          </p:nvSpPr>
          <p:spPr>
            <a:xfrm>
              <a:off x="3435171" y="2997199"/>
              <a:ext cx="717729" cy="698501"/>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92187" name="文字方塊 35">
              <a:extLst>
                <a:ext uri="{FF2B5EF4-FFF2-40B4-BE49-F238E27FC236}">
                  <a16:creationId xmlns:a16="http://schemas.microsoft.com/office/drawing/2014/main" id="{0B77BC53-F2B7-477E-A64B-E24325BCE94B}"/>
                </a:ext>
              </a:extLst>
            </p:cNvPr>
            <p:cNvSpPr txBox="1">
              <a:spLocks noChangeArrowheads="1"/>
            </p:cNvSpPr>
            <p:nvPr/>
          </p:nvSpPr>
          <p:spPr bwMode="auto">
            <a:xfrm>
              <a:off x="3541851" y="2987039"/>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A</a:t>
              </a:r>
              <a:endParaRPr lang="en-GB" altLang="en-US" sz="4000" b="1">
                <a:solidFill>
                  <a:schemeClr val="bg1"/>
                </a:solidFill>
                <a:cs typeface="Arial" panose="020B0604020202020204" pitchFamily="34" charset="0"/>
              </a:endParaRPr>
            </a:p>
          </p:txBody>
        </p:sp>
      </p:grpSp>
      <p:grpSp>
        <p:nvGrpSpPr>
          <p:cNvPr id="92164" name="群組 36">
            <a:extLst>
              <a:ext uri="{FF2B5EF4-FFF2-40B4-BE49-F238E27FC236}">
                <a16:creationId xmlns:a16="http://schemas.microsoft.com/office/drawing/2014/main" id="{E01E808F-FC2F-4CF0-8BF8-E1C4AF48549B}"/>
              </a:ext>
            </a:extLst>
          </p:cNvPr>
          <p:cNvGrpSpPr>
            <a:grpSpLocks/>
          </p:cNvGrpSpPr>
          <p:nvPr/>
        </p:nvGrpSpPr>
        <p:grpSpPr bwMode="auto">
          <a:xfrm>
            <a:off x="722313" y="4089400"/>
            <a:ext cx="815975" cy="708025"/>
            <a:chOff x="3435171" y="2997199"/>
            <a:chExt cx="816934" cy="708359"/>
          </a:xfrm>
        </p:grpSpPr>
        <p:sp>
          <p:nvSpPr>
            <p:cNvPr id="38" name="橢圓 37">
              <a:extLst>
                <a:ext uri="{FF2B5EF4-FFF2-40B4-BE49-F238E27FC236}">
                  <a16:creationId xmlns:a16="http://schemas.microsoft.com/office/drawing/2014/main" id="{D7B8F5F6-A247-46D0-8C1B-34B5DA00C914}"/>
                </a:ext>
              </a:extLst>
            </p:cNvPr>
            <p:cNvSpPr/>
            <p:nvPr/>
          </p:nvSpPr>
          <p:spPr>
            <a:xfrm>
              <a:off x="3435171" y="2997199"/>
              <a:ext cx="717729" cy="698501"/>
            </a:xfrm>
            <a:prstGeom prst="ellipse">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92183" name="文字方塊 39">
              <a:extLst>
                <a:ext uri="{FF2B5EF4-FFF2-40B4-BE49-F238E27FC236}">
                  <a16:creationId xmlns:a16="http://schemas.microsoft.com/office/drawing/2014/main" id="{58A58DB7-F718-41BD-8603-A8DABE49C22E}"/>
                </a:ext>
              </a:extLst>
            </p:cNvPr>
            <p:cNvSpPr txBox="1">
              <a:spLocks noChangeArrowheads="1"/>
            </p:cNvSpPr>
            <p:nvPr/>
          </p:nvSpPr>
          <p:spPr bwMode="auto">
            <a:xfrm>
              <a:off x="3520585" y="2997672"/>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B</a:t>
              </a:r>
              <a:endParaRPr lang="en-GB" altLang="en-US" sz="4000" b="1">
                <a:solidFill>
                  <a:schemeClr val="bg1"/>
                </a:solidFill>
                <a:cs typeface="Arial" panose="020B0604020202020204" pitchFamily="34" charset="0"/>
              </a:endParaRPr>
            </a:p>
          </p:txBody>
        </p:sp>
      </p:grpSp>
      <p:sp>
        <p:nvSpPr>
          <p:cNvPr id="92165" name="文字方塊 8">
            <a:extLst>
              <a:ext uri="{FF2B5EF4-FFF2-40B4-BE49-F238E27FC236}">
                <a16:creationId xmlns:a16="http://schemas.microsoft.com/office/drawing/2014/main" id="{156DA143-DA79-44D2-BFE2-5706986C8E41}"/>
              </a:ext>
            </a:extLst>
          </p:cNvPr>
          <p:cNvSpPr txBox="1">
            <a:spLocks noChangeArrowheads="1"/>
          </p:cNvSpPr>
          <p:nvPr/>
        </p:nvSpPr>
        <p:spPr bwMode="auto">
          <a:xfrm>
            <a:off x="1589088" y="1879600"/>
            <a:ext cx="669131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600"/>
              </a:lnSpc>
              <a:buFontTx/>
              <a:buNone/>
            </a:pPr>
            <a:r>
              <a:rPr lang="en-GB" altLang="en-US" sz="3900">
                <a:solidFill>
                  <a:schemeClr val="tx2"/>
                </a:solidFill>
                <a:cs typeface="Arial" panose="020B0604020202020204" pitchFamily="34" charset="0"/>
              </a:rPr>
              <a:t>If I could travel in time, I would go back to the days when my parents were still a baby.</a:t>
            </a:r>
            <a:endParaRPr lang="en-US" altLang="en-US" sz="3900">
              <a:solidFill>
                <a:schemeClr val="tx2"/>
              </a:solidFill>
              <a:cs typeface="Arial" panose="020B0604020202020204" pitchFamily="34" charset="0"/>
            </a:endParaRPr>
          </a:p>
        </p:txBody>
      </p:sp>
      <p:sp>
        <p:nvSpPr>
          <p:cNvPr id="42" name="文字方塊 8">
            <a:extLst>
              <a:ext uri="{FF2B5EF4-FFF2-40B4-BE49-F238E27FC236}">
                <a16:creationId xmlns:a16="http://schemas.microsoft.com/office/drawing/2014/main" id="{77D12143-0AE1-4926-9A95-3A88D7CC43E9}"/>
              </a:ext>
            </a:extLst>
          </p:cNvPr>
          <p:cNvSpPr txBox="1">
            <a:spLocks noChangeArrowheads="1"/>
          </p:cNvSpPr>
          <p:nvPr/>
        </p:nvSpPr>
        <p:spPr bwMode="auto">
          <a:xfrm>
            <a:off x="1589088" y="4152900"/>
            <a:ext cx="6469062"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itchFamily="34" charset="0"/>
              <a:tabLst>
                <a:tab pos="623888" algn="l"/>
              </a:tabLst>
              <a:defRPr sz="1600">
                <a:solidFill>
                  <a:schemeClr val="bg2"/>
                </a:solidFill>
                <a:latin typeface="Arial" pitchFamily="34" charset="0"/>
                <a:ea typeface="Lato Medium"/>
                <a:cs typeface="Lato Medium"/>
              </a:defRPr>
            </a:lvl1pPr>
            <a:lvl2pPr marL="742950" indent="-285750" eaLnBrk="0" hangingPunct="0">
              <a:lnSpc>
                <a:spcPts val="1900"/>
              </a:lnSpc>
              <a:buClr>
                <a:schemeClr val="bg2"/>
              </a:buClr>
              <a:buFont typeface="Arial" pitchFamily="34" charset="0"/>
              <a:buChar char="•"/>
              <a:tabLst>
                <a:tab pos="623888" algn="l"/>
              </a:tabLst>
              <a:defRPr sz="1600">
                <a:solidFill>
                  <a:schemeClr val="bg2"/>
                </a:solidFill>
                <a:latin typeface="Arial" pitchFamily="34" charset="0"/>
                <a:ea typeface="Lato Medium"/>
                <a:cs typeface="Lato Medium"/>
              </a:defRPr>
            </a:lvl2pPr>
            <a:lvl3pPr marL="1143000" indent="-228600" eaLnBrk="0" hangingPunct="0">
              <a:lnSpc>
                <a:spcPts val="1900"/>
              </a:lnSpc>
              <a:buClr>
                <a:srgbClr val="505759"/>
              </a:buClr>
              <a:buFont typeface="Arial" pitchFamily="34" charset="0"/>
              <a:buChar char="‒"/>
              <a:tabLst>
                <a:tab pos="623888" algn="l"/>
              </a:tabLst>
              <a:defRPr sz="1600">
                <a:solidFill>
                  <a:schemeClr val="bg2"/>
                </a:solidFill>
                <a:latin typeface="Arial" pitchFamily="34" charset="0"/>
                <a:ea typeface="Lato Medium"/>
                <a:cs typeface="Lato Medium"/>
              </a:defRPr>
            </a:lvl3pPr>
            <a:lvl4pPr marL="1600200" indent="-228600" eaLnBrk="0" hangingPunct="0">
              <a:lnSpc>
                <a:spcPts val="1500"/>
              </a:lnSpc>
              <a:spcAft>
                <a:spcPts val="850"/>
              </a:spcAft>
              <a:buClr>
                <a:schemeClr val="tx1"/>
              </a:buClr>
              <a:buFont typeface="Arial" pitchFamily="34" charset="0"/>
              <a:tabLst>
                <a:tab pos="623888" algn="l"/>
              </a:tabLst>
              <a:defRPr sz="1200">
                <a:solidFill>
                  <a:schemeClr val="bg2"/>
                </a:solidFill>
                <a:latin typeface="Arial" pitchFamily="34" charset="0"/>
                <a:ea typeface="Lato Medium"/>
                <a:cs typeface="Lato Medium"/>
              </a:defRPr>
            </a:lvl4pPr>
            <a:lvl5pPr marL="2057400" indent="-228600" eaLnBrk="0" hangingPunct="0">
              <a:spcBef>
                <a:spcPct val="20000"/>
              </a:spcBef>
              <a:buFont typeface="Arial" pitchFamily="34" charset="0"/>
              <a:buChar char="»"/>
              <a:tabLst>
                <a:tab pos="623888" algn="l"/>
              </a:tabLst>
              <a:defRPr>
                <a:solidFill>
                  <a:schemeClr val="tx1"/>
                </a:solidFill>
                <a:latin typeface="Arial" pitchFamily="34" charset="0"/>
                <a:ea typeface="Lato Medium"/>
                <a:cs typeface="Lato Medium"/>
              </a:defRPr>
            </a:lvl5pPr>
            <a:lvl6pPr marL="25146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6pPr>
            <a:lvl7pPr marL="29718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7pPr>
            <a:lvl8pPr marL="34290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8pPr>
            <a:lvl9pPr marL="38862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9pPr>
          </a:lstStyle>
          <a:p>
            <a:pPr eaLnBrk="1" hangingPunct="1">
              <a:lnSpc>
                <a:spcPts val="4600"/>
              </a:lnSpc>
              <a:buFontTx/>
              <a:buNone/>
              <a:defRPr/>
            </a:pPr>
            <a:r>
              <a:rPr lang="en-GB" altLang="en-US" sz="3900" dirty="0">
                <a:solidFill>
                  <a:schemeClr val="bg2">
                    <a:lumMod val="50000"/>
                    <a:lumOff val="50000"/>
                  </a:schemeClr>
                </a:solidFill>
                <a:cs typeface="Arial" pitchFamily="34" charset="0"/>
              </a:rPr>
              <a:t>We won’t go to the beach if it rains tomorrow.</a:t>
            </a:r>
            <a:endParaRPr lang="en-US" altLang="en-US" sz="3900" dirty="0">
              <a:solidFill>
                <a:schemeClr val="bg2">
                  <a:lumMod val="50000"/>
                  <a:lumOff val="50000"/>
                </a:schemeClr>
              </a:solidFill>
              <a:cs typeface="Arial" pitchFamily="34" charset="0"/>
            </a:endParaRPr>
          </a:p>
        </p:txBody>
      </p:sp>
      <p:sp>
        <p:nvSpPr>
          <p:cNvPr id="43" name="文字方塊 42">
            <a:extLst>
              <a:ext uri="{FF2B5EF4-FFF2-40B4-BE49-F238E27FC236}">
                <a16:creationId xmlns:a16="http://schemas.microsoft.com/office/drawing/2014/main" id="{B9111DBE-F0B5-471D-89F9-DE39A14F464D}"/>
              </a:ext>
            </a:extLst>
          </p:cNvPr>
          <p:cNvSpPr txBox="1"/>
          <p:nvPr/>
        </p:nvSpPr>
        <p:spPr>
          <a:xfrm>
            <a:off x="977900" y="4148138"/>
            <a:ext cx="936625"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mn-lt"/>
                <a:cs typeface="+mn-cs"/>
                <a:sym typeface="Wingdings"/>
              </a:rPr>
              <a:t></a:t>
            </a:r>
            <a:endParaRPr lang="en-GB" sz="8800" dirty="0">
              <a:solidFill>
                <a:srgbClr val="000000"/>
              </a:solidFill>
              <a:latin typeface="+mn-lt"/>
              <a:cs typeface="+mn-cs"/>
            </a:endParaRPr>
          </a:p>
        </p:txBody>
      </p:sp>
      <p:pic>
        <p:nvPicPr>
          <p:cNvPr id="92168" name="Picture 18" descr="C:\Users\utangv2\Desktop\Dynamic Classroom\Q3.jpg">
            <a:extLst>
              <a:ext uri="{FF2B5EF4-FFF2-40B4-BE49-F238E27FC236}">
                <a16:creationId xmlns:a16="http://schemas.microsoft.com/office/drawing/2014/main" id="{F3F0F21D-FB7F-4D83-82CD-26FBC78EF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063" y="3413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69" name="群組 1">
            <a:extLst>
              <a:ext uri="{FF2B5EF4-FFF2-40B4-BE49-F238E27FC236}">
                <a16:creationId xmlns:a16="http://schemas.microsoft.com/office/drawing/2014/main" id="{70AC728D-3182-43B5-BFB2-97B4A31F0A7C}"/>
              </a:ext>
            </a:extLst>
          </p:cNvPr>
          <p:cNvGrpSpPr>
            <a:grpSpLocks/>
          </p:cNvGrpSpPr>
          <p:nvPr/>
        </p:nvGrpSpPr>
        <p:grpSpPr bwMode="auto">
          <a:xfrm>
            <a:off x="7283450" y="6094413"/>
            <a:ext cx="1709738" cy="636587"/>
            <a:chOff x="7283450" y="6094413"/>
            <a:chExt cx="1709738" cy="636587"/>
          </a:xfrm>
        </p:grpSpPr>
        <p:grpSp>
          <p:nvGrpSpPr>
            <p:cNvPr id="92171" name="群組 29">
              <a:extLst>
                <a:ext uri="{FF2B5EF4-FFF2-40B4-BE49-F238E27FC236}">
                  <a16:creationId xmlns:a16="http://schemas.microsoft.com/office/drawing/2014/main" id="{221DD17E-A1BC-4782-86DB-39CEBE1B82AC}"/>
                </a:ext>
              </a:extLst>
            </p:cNvPr>
            <p:cNvGrpSpPr>
              <a:grpSpLocks/>
            </p:cNvGrpSpPr>
            <p:nvPr/>
          </p:nvGrpSpPr>
          <p:grpSpPr bwMode="auto">
            <a:xfrm>
              <a:off x="7283450" y="6094413"/>
              <a:ext cx="1709738" cy="636587"/>
              <a:chOff x="9073930" y="4850104"/>
              <a:chExt cx="1709683" cy="636296"/>
            </a:xfrm>
          </p:grpSpPr>
          <p:sp>
            <p:nvSpPr>
              <p:cNvPr id="65" name="圓角矩形 64">
                <a:extLst>
                  <a:ext uri="{FF2B5EF4-FFF2-40B4-BE49-F238E27FC236}">
                    <a16:creationId xmlns:a16="http://schemas.microsoft.com/office/drawing/2014/main" id="{BB5ECF62-1E4B-4D0B-9EF4-87A31937C8F5}"/>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66" name="向右箭號 65">
                <a:extLst>
                  <a:ext uri="{FF2B5EF4-FFF2-40B4-BE49-F238E27FC236}">
                    <a16:creationId xmlns:a16="http://schemas.microsoft.com/office/drawing/2014/main" id="{0A083173-F2E7-4A35-9329-0C59A6888346}"/>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92172" name="群組 42">
              <a:extLst>
                <a:ext uri="{FF2B5EF4-FFF2-40B4-BE49-F238E27FC236}">
                  <a16:creationId xmlns:a16="http://schemas.microsoft.com/office/drawing/2014/main" id="{C886BF62-A495-4C4C-84E4-C3A82F4A319E}"/>
                </a:ext>
              </a:extLst>
            </p:cNvPr>
            <p:cNvGrpSpPr>
              <a:grpSpLocks/>
            </p:cNvGrpSpPr>
            <p:nvPr/>
          </p:nvGrpSpPr>
          <p:grpSpPr bwMode="auto">
            <a:xfrm>
              <a:off x="7349853" y="6172199"/>
              <a:ext cx="1260747" cy="516255"/>
              <a:chOff x="-10579100" y="419100"/>
              <a:chExt cx="5784850" cy="2101850"/>
            </a:xfrm>
          </p:grpSpPr>
          <p:pic>
            <p:nvPicPr>
              <p:cNvPr id="92173" name="Picture 4" descr="C:\Users\utangv2\Desktop\Dynamic Classroom\hi-res aw\C.jpg">
                <a:extLst>
                  <a:ext uri="{FF2B5EF4-FFF2-40B4-BE49-F238E27FC236}">
                    <a16:creationId xmlns:a16="http://schemas.microsoft.com/office/drawing/2014/main" id="{050BB5BD-D7C4-4408-9301-E6DEBC9EE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4" name="Picture 6" descr="C:\Users\utangv2\Desktop\Dynamic Classroom\hi-res aw\E.jpg">
                <a:extLst>
                  <a:ext uri="{FF2B5EF4-FFF2-40B4-BE49-F238E27FC236}">
                    <a16:creationId xmlns:a16="http://schemas.microsoft.com/office/drawing/2014/main" id="{CF628EB2-1854-49DE-961E-D5A0D35955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5" name="Picture 16" descr="C:\Users\utangv2\Desktop\Dynamic Classroom\hi-res aw\O.jpg">
                <a:extLst>
                  <a:ext uri="{FF2B5EF4-FFF2-40B4-BE49-F238E27FC236}">
                    <a16:creationId xmlns:a16="http://schemas.microsoft.com/office/drawing/2014/main" id="{AABA11FA-D577-4A4E-92AF-1C512A4B7A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6" name="Picture 19" descr="C:\Users\utangv2\Desktop\Dynamic Classroom\hi-res aw\R.jpg">
                <a:extLst>
                  <a:ext uri="{FF2B5EF4-FFF2-40B4-BE49-F238E27FC236}">
                    <a16:creationId xmlns:a16="http://schemas.microsoft.com/office/drawing/2014/main" id="{D66D2AE5-C8E0-444F-9084-E9442FE368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7" name="Picture 20" descr="C:\Users\utangv2\Desktop\Dynamic Classroom\hi-res aw\S.jpg">
                <a:extLst>
                  <a:ext uri="{FF2B5EF4-FFF2-40B4-BE49-F238E27FC236}">
                    <a16:creationId xmlns:a16="http://schemas.microsoft.com/office/drawing/2014/main" id="{0961E065-3797-4013-934F-DF60F90F5A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7" name="動作按鈕: 自訂 66">
            <a:hlinkClick r:id="rId9" action="ppaction://hlinksldjump" highlightClick="1"/>
            <a:extLst>
              <a:ext uri="{FF2B5EF4-FFF2-40B4-BE49-F238E27FC236}">
                <a16:creationId xmlns:a16="http://schemas.microsoft.com/office/drawing/2014/main" id="{8885AA0C-8F13-4F7E-8CEB-CC1CE650609F}"/>
              </a:ext>
            </a:extLst>
          </p:cNvPr>
          <p:cNvSpPr/>
          <p:nvPr/>
        </p:nvSpPr>
        <p:spPr>
          <a:xfrm>
            <a:off x="7148513" y="6018213"/>
            <a:ext cx="1995487" cy="8397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E19FF34-F67B-41D3-9A2A-E34FFF92C83B}"/>
              </a:ext>
            </a:extLst>
          </p:cNvPr>
          <p:cNvSpPr/>
          <p:nvPr/>
        </p:nvSpPr>
        <p:spPr>
          <a:xfrm>
            <a:off x="0" y="0"/>
            <a:ext cx="9144000" cy="133191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9" name="文字方塊 18">
            <a:extLst>
              <a:ext uri="{FF2B5EF4-FFF2-40B4-BE49-F238E27FC236}">
                <a16:creationId xmlns:a16="http://schemas.microsoft.com/office/drawing/2014/main" id="{16E65489-975B-4989-B376-F27CAD87C989}"/>
              </a:ext>
            </a:extLst>
          </p:cNvPr>
          <p:cNvSpPr txBox="1">
            <a:spLocks noChangeArrowheads="1"/>
          </p:cNvSpPr>
          <p:nvPr/>
        </p:nvSpPr>
        <p:spPr bwMode="auto">
          <a:xfrm>
            <a:off x="395288" y="1370013"/>
            <a:ext cx="849788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2800">
                <a:solidFill>
                  <a:srgbClr val="003057"/>
                </a:solidFill>
                <a:cs typeface="Arial" panose="020B0604020202020204" pitchFamily="34" charset="0"/>
              </a:rPr>
              <a:t>Can you identify Type 2 conditionals that talk about </a:t>
            </a:r>
          </a:p>
          <a:p>
            <a:pPr eaLnBrk="1" hangingPunct="1">
              <a:lnSpc>
                <a:spcPts val="3200"/>
              </a:lnSpc>
              <a:buFontTx/>
              <a:buNone/>
            </a:pPr>
            <a:r>
              <a:rPr lang="en-US" altLang="en-US" sz="2800">
                <a:solidFill>
                  <a:srgbClr val="003057"/>
                </a:solidFill>
                <a:cs typeface="Arial" panose="020B0604020202020204" pitchFamily="34" charset="0"/>
              </a:rPr>
              <a:t>imaginary situations?</a:t>
            </a:r>
          </a:p>
          <a:p>
            <a:pPr eaLnBrk="1" hangingPunct="1">
              <a:lnSpc>
                <a:spcPts val="3200"/>
              </a:lnSpc>
              <a:spcBef>
                <a:spcPts val="600"/>
              </a:spcBef>
              <a:buFontTx/>
              <a:buNone/>
            </a:pPr>
            <a:r>
              <a:rPr lang="en-US" altLang="en-US" sz="2800">
                <a:solidFill>
                  <a:srgbClr val="003057"/>
                </a:solidFill>
                <a:cs typeface="Arial" panose="020B0604020202020204" pitchFamily="34" charset="0"/>
              </a:rPr>
              <a:t>How many questions did you answer correctly?</a:t>
            </a:r>
            <a:endParaRPr lang="en-GB" altLang="en-US" sz="2800">
              <a:solidFill>
                <a:srgbClr val="003057"/>
              </a:solidFill>
              <a:cs typeface="Arial" panose="020B0604020202020204" pitchFamily="34" charset="0"/>
            </a:endParaRPr>
          </a:p>
        </p:txBody>
      </p:sp>
      <p:grpSp>
        <p:nvGrpSpPr>
          <p:cNvPr id="5" name="群組 4">
            <a:extLst>
              <a:ext uri="{FF2B5EF4-FFF2-40B4-BE49-F238E27FC236}">
                <a16:creationId xmlns:a16="http://schemas.microsoft.com/office/drawing/2014/main" id="{9E408145-2055-4FBF-AB0B-12F016BAE3EC}"/>
              </a:ext>
            </a:extLst>
          </p:cNvPr>
          <p:cNvGrpSpPr/>
          <p:nvPr/>
        </p:nvGrpSpPr>
        <p:grpSpPr>
          <a:xfrm rot="21026013">
            <a:off x="6353034" y="317111"/>
            <a:ext cx="2751420" cy="706136"/>
            <a:chOff x="2430542" y="1448863"/>
            <a:chExt cx="2751420" cy="611984"/>
          </a:xfrm>
          <a:effectLst>
            <a:outerShdw blurRad="50800" dist="38100" dir="2700000" algn="tl" rotWithShape="0">
              <a:prstClr val="black">
                <a:alpha val="40000"/>
              </a:prstClr>
            </a:outerShdw>
          </a:effectLst>
        </p:grpSpPr>
        <p:sp>
          <p:nvSpPr>
            <p:cNvPr id="9" name="文字方塊 8">
              <a:extLst>
                <a:ext uri="{FF2B5EF4-FFF2-40B4-BE49-F238E27FC236}">
                  <a16:creationId xmlns:a16="http://schemas.microsoft.com/office/drawing/2014/main" id="{DAA4BDFE-56E4-4303-BBA2-3754A78023FF}"/>
                </a:ext>
              </a:extLst>
            </p:cNvPr>
            <p:cNvSpPr txBox="1"/>
            <p:nvPr/>
          </p:nvSpPr>
          <p:spPr>
            <a:xfrm>
              <a:off x="2555776" y="1538554"/>
              <a:ext cx="2626186" cy="431062"/>
            </a:xfrm>
            <a:prstGeom prst="rect">
              <a:avLst/>
            </a:prstGeom>
            <a:noFill/>
          </p:spPr>
          <p:txBody>
            <a:bodyPr lIns="0" tIns="0" rIns="0" bIns="0">
              <a:spAutoFit/>
            </a:bodyPr>
            <a:lstStyle/>
            <a:p>
              <a:pPr fontAlgn="auto">
                <a:lnSpc>
                  <a:spcPts val="4200"/>
                </a:lnSpc>
                <a:spcBef>
                  <a:spcPts val="0"/>
                </a:spcBef>
                <a:spcAft>
                  <a:spcPts val="0"/>
                </a:spcAft>
                <a:defRPr/>
              </a:pPr>
              <a:r>
                <a:rPr lang="en-US" sz="3200" b="1" dirty="0">
                  <a:solidFill>
                    <a:srgbClr val="003057"/>
                  </a:solidFill>
                  <a:latin typeface="+mn-lt"/>
                  <a:cs typeface="+mn-cs"/>
                </a:rPr>
                <a:t>CLEARED!</a:t>
              </a:r>
              <a:endParaRPr lang="en-GB" sz="3200" b="1" dirty="0">
                <a:solidFill>
                  <a:srgbClr val="003057"/>
                </a:solidFill>
                <a:latin typeface="+mn-lt"/>
                <a:cs typeface="+mn-cs"/>
              </a:endParaRPr>
            </a:p>
          </p:txBody>
        </p:sp>
        <p:sp>
          <p:nvSpPr>
            <p:cNvPr id="3" name="圓角矩形 2">
              <a:extLst>
                <a:ext uri="{FF2B5EF4-FFF2-40B4-BE49-F238E27FC236}">
                  <a16:creationId xmlns:a16="http://schemas.microsoft.com/office/drawing/2014/main" id="{1ABEF552-47FC-4350-8787-7254CB82B95C}"/>
                </a:ext>
              </a:extLst>
            </p:cNvPr>
            <p:cNvSpPr/>
            <p:nvPr/>
          </p:nvSpPr>
          <p:spPr>
            <a:xfrm>
              <a:off x="2430542" y="1448863"/>
              <a:ext cx="2427227" cy="611984"/>
            </a:xfrm>
            <a:prstGeom prst="roundRect">
              <a:avLst/>
            </a:prstGeom>
            <a:noFill/>
            <a:ln w="57150">
              <a:solidFill>
                <a:srgbClr val="003E6C"/>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38" name="矩形 37">
            <a:extLst>
              <a:ext uri="{FF2B5EF4-FFF2-40B4-BE49-F238E27FC236}">
                <a16:creationId xmlns:a16="http://schemas.microsoft.com/office/drawing/2014/main" id="{C3FD8B80-B242-4B69-8048-88BE0B813CA9}"/>
              </a:ext>
            </a:extLst>
          </p:cNvPr>
          <p:cNvSpPr/>
          <p:nvPr/>
        </p:nvSpPr>
        <p:spPr>
          <a:xfrm>
            <a:off x="8401050" y="6432550"/>
            <a:ext cx="317500" cy="425450"/>
          </a:xfrm>
          <a:prstGeom prst="rect">
            <a:avLst/>
          </a:prstGeom>
          <a:solidFill>
            <a:schemeClr val="tx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pic>
        <p:nvPicPr>
          <p:cNvPr id="8" name="stag1596.wav">
            <a:hlinkClick r:id="" action="ppaction://media"/>
            <a:extLst>
              <a:ext uri="{FF2B5EF4-FFF2-40B4-BE49-F238E27FC236}">
                <a16:creationId xmlns:a16="http://schemas.microsoft.com/office/drawing/2014/main" id="{D10FD855-F555-4871-AA45-EA262FBBC187}"/>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10020300" y="1955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49" descr="C:\Users\utangv2\Desktop\Dynamic Classroom\stage1.jpg">
            <a:extLst>
              <a:ext uri="{FF2B5EF4-FFF2-40B4-BE49-F238E27FC236}">
                <a16:creationId xmlns:a16="http://schemas.microsoft.com/office/drawing/2014/main" id="{DBFA4E84-D964-489D-81B3-853407D81D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3988" y="25400"/>
            <a:ext cx="3592512"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群組 35">
            <a:extLst>
              <a:ext uri="{FF2B5EF4-FFF2-40B4-BE49-F238E27FC236}">
                <a16:creationId xmlns:a16="http://schemas.microsoft.com/office/drawing/2014/main" id="{97DAB6EE-B8FA-4A99-9034-77CD1C3B963D}"/>
              </a:ext>
            </a:extLst>
          </p:cNvPr>
          <p:cNvGrpSpPr>
            <a:grpSpLocks/>
          </p:cNvGrpSpPr>
          <p:nvPr/>
        </p:nvGrpSpPr>
        <p:grpSpPr bwMode="auto">
          <a:xfrm>
            <a:off x="534988" y="3805238"/>
            <a:ext cx="7997825" cy="1231900"/>
            <a:chOff x="535667" y="4043488"/>
            <a:chExt cx="7996773" cy="1230313"/>
          </a:xfrm>
        </p:grpSpPr>
        <p:grpSp>
          <p:nvGrpSpPr>
            <p:cNvPr id="93206" name="群組 20">
              <a:extLst>
                <a:ext uri="{FF2B5EF4-FFF2-40B4-BE49-F238E27FC236}">
                  <a16:creationId xmlns:a16="http://schemas.microsoft.com/office/drawing/2014/main" id="{F554437E-C1F7-458D-A94B-267DB77F4F6A}"/>
                </a:ext>
              </a:extLst>
            </p:cNvPr>
            <p:cNvGrpSpPr>
              <a:grpSpLocks/>
            </p:cNvGrpSpPr>
            <p:nvPr/>
          </p:nvGrpSpPr>
          <p:grpSpPr bwMode="auto">
            <a:xfrm>
              <a:off x="683568" y="4043488"/>
              <a:ext cx="7848872" cy="1230313"/>
              <a:chOff x="683568" y="4043488"/>
              <a:chExt cx="7848872" cy="1230313"/>
            </a:xfrm>
          </p:grpSpPr>
          <p:grpSp>
            <p:nvGrpSpPr>
              <p:cNvPr id="44" name="群組 43">
                <a:extLst>
                  <a:ext uri="{FF2B5EF4-FFF2-40B4-BE49-F238E27FC236}">
                    <a16:creationId xmlns:a16="http://schemas.microsoft.com/office/drawing/2014/main" id="{59366C31-BFF2-4680-917A-FD92BE119C50}"/>
                  </a:ext>
                </a:extLst>
              </p:cNvPr>
              <p:cNvGrpSpPr/>
              <p:nvPr/>
            </p:nvGrpSpPr>
            <p:grpSpPr>
              <a:xfrm>
                <a:off x="683568" y="4098588"/>
                <a:ext cx="7848872" cy="1080128"/>
                <a:chOff x="683568" y="4107641"/>
                <a:chExt cx="7848872" cy="1080128"/>
              </a:xfrm>
              <a:effectLst>
                <a:outerShdw blurRad="50800" dist="38100" dir="2700000" algn="tl" rotWithShape="0">
                  <a:prstClr val="black">
                    <a:alpha val="40000"/>
                  </a:prstClr>
                </a:outerShdw>
              </a:effectLst>
            </p:grpSpPr>
            <p:sp>
              <p:nvSpPr>
                <p:cNvPr id="46" name="矩形 45">
                  <a:extLst>
                    <a:ext uri="{FF2B5EF4-FFF2-40B4-BE49-F238E27FC236}">
                      <a16:creationId xmlns:a16="http://schemas.microsoft.com/office/drawing/2014/main" id="{EF3CC8AC-C3B2-4C30-82F9-E0E7AB6929DA}"/>
                    </a:ext>
                  </a:extLst>
                </p:cNvPr>
                <p:cNvSpPr/>
                <p:nvPr/>
              </p:nvSpPr>
              <p:spPr>
                <a:xfrm>
                  <a:off x="683568" y="4107641"/>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47" name="流程圖: 程序 46">
                  <a:extLst>
                    <a:ext uri="{FF2B5EF4-FFF2-40B4-BE49-F238E27FC236}">
                      <a16:creationId xmlns:a16="http://schemas.microsoft.com/office/drawing/2014/main" id="{352B4055-4583-4984-9B36-BECB31796410}"/>
                    </a:ext>
                  </a:extLst>
                </p:cNvPr>
                <p:cNvSpPr/>
                <p:nvPr/>
              </p:nvSpPr>
              <p:spPr>
                <a:xfrm>
                  <a:off x="2699792" y="4107769"/>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45" name="文字方塊 44">
                <a:extLst>
                  <a:ext uri="{FF2B5EF4-FFF2-40B4-BE49-F238E27FC236}">
                    <a16:creationId xmlns:a16="http://schemas.microsoft.com/office/drawing/2014/main" id="{053B06B2-56BC-4EF9-8F92-29481CF50FC9}"/>
                  </a:ext>
                </a:extLst>
              </p:cNvPr>
              <p:cNvSpPr txBox="1"/>
              <p:nvPr/>
            </p:nvSpPr>
            <p:spPr>
              <a:xfrm>
                <a:off x="953125" y="4043488"/>
                <a:ext cx="1509514" cy="1230313"/>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rPr>
                  <a:t>1-2</a:t>
                </a:r>
                <a:endParaRPr lang="en-GB"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40" name="流程圖: 抽選 39">
              <a:extLst>
                <a:ext uri="{FF2B5EF4-FFF2-40B4-BE49-F238E27FC236}">
                  <a16:creationId xmlns:a16="http://schemas.microsoft.com/office/drawing/2014/main" id="{3F9B2A7F-F9E9-4DD4-9E76-67EE86EA8034}"/>
                </a:ext>
              </a:extLst>
            </p:cNvPr>
            <p:cNvSpPr/>
            <p:nvPr/>
          </p:nvSpPr>
          <p:spPr>
            <a:xfrm rot="5400000">
              <a:off x="504954" y="4415074"/>
              <a:ext cx="41221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grpSp>
        <p:nvGrpSpPr>
          <p:cNvPr id="48" name="群組 47">
            <a:extLst>
              <a:ext uri="{FF2B5EF4-FFF2-40B4-BE49-F238E27FC236}">
                <a16:creationId xmlns:a16="http://schemas.microsoft.com/office/drawing/2014/main" id="{C7D306EE-9F75-4565-8947-09CEC59025AA}"/>
              </a:ext>
            </a:extLst>
          </p:cNvPr>
          <p:cNvGrpSpPr>
            <a:grpSpLocks/>
          </p:cNvGrpSpPr>
          <p:nvPr/>
        </p:nvGrpSpPr>
        <p:grpSpPr bwMode="auto">
          <a:xfrm>
            <a:off x="534988" y="4924425"/>
            <a:ext cx="7997825" cy="1231900"/>
            <a:chOff x="535667" y="5162609"/>
            <a:chExt cx="7996773" cy="1231106"/>
          </a:xfrm>
        </p:grpSpPr>
        <p:grpSp>
          <p:nvGrpSpPr>
            <p:cNvPr id="93202" name="群組 12">
              <a:extLst>
                <a:ext uri="{FF2B5EF4-FFF2-40B4-BE49-F238E27FC236}">
                  <a16:creationId xmlns:a16="http://schemas.microsoft.com/office/drawing/2014/main" id="{DAE91EB7-A1D8-45B6-B9DE-14108C9E6DF6}"/>
                </a:ext>
              </a:extLst>
            </p:cNvPr>
            <p:cNvGrpSpPr>
              <a:grpSpLocks/>
            </p:cNvGrpSpPr>
            <p:nvPr/>
          </p:nvGrpSpPr>
          <p:grpSpPr bwMode="auto">
            <a:xfrm>
              <a:off x="683568" y="5162609"/>
              <a:ext cx="7848872" cy="1231106"/>
              <a:chOff x="683568" y="5162609"/>
              <a:chExt cx="7848872" cy="1231106"/>
            </a:xfrm>
          </p:grpSpPr>
          <p:grpSp>
            <p:nvGrpSpPr>
              <p:cNvPr id="51" name="群組 50">
                <a:extLst>
                  <a:ext uri="{FF2B5EF4-FFF2-40B4-BE49-F238E27FC236}">
                    <a16:creationId xmlns:a16="http://schemas.microsoft.com/office/drawing/2014/main" id="{79D40A3E-6F16-44B2-A4E7-7DE8B2C3C083}"/>
                  </a:ext>
                </a:extLst>
              </p:cNvPr>
              <p:cNvGrpSpPr/>
              <p:nvPr/>
            </p:nvGrpSpPr>
            <p:grpSpPr>
              <a:xfrm>
                <a:off x="683568" y="5245055"/>
                <a:ext cx="7848872" cy="1080000"/>
                <a:chOff x="683568" y="5245055"/>
                <a:chExt cx="7848872" cy="1080000"/>
              </a:xfrm>
              <a:effectLst>
                <a:outerShdw blurRad="50800" dist="38100" dir="2700000" algn="tl" rotWithShape="0">
                  <a:prstClr val="black">
                    <a:alpha val="40000"/>
                  </a:prstClr>
                </a:outerShdw>
              </a:effectLst>
            </p:grpSpPr>
            <p:sp>
              <p:nvSpPr>
                <p:cNvPr id="55" name="矩形 54">
                  <a:extLst>
                    <a:ext uri="{FF2B5EF4-FFF2-40B4-BE49-F238E27FC236}">
                      <a16:creationId xmlns:a16="http://schemas.microsoft.com/office/drawing/2014/main" id="{9821E57E-C3BE-47B1-B4BE-2CA953C68050}"/>
                    </a:ext>
                  </a:extLst>
                </p:cNvPr>
                <p:cNvSpPr/>
                <p:nvPr/>
              </p:nvSpPr>
              <p:spPr>
                <a:xfrm>
                  <a:off x="683568" y="524505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56" name="流程圖: 程序 55">
                  <a:extLst>
                    <a:ext uri="{FF2B5EF4-FFF2-40B4-BE49-F238E27FC236}">
                      <a16:creationId xmlns:a16="http://schemas.microsoft.com/office/drawing/2014/main" id="{595890A5-B15B-4063-9B55-7BD9E2992E1D}"/>
                    </a:ext>
                  </a:extLst>
                </p:cNvPr>
                <p:cNvSpPr/>
                <p:nvPr/>
              </p:nvSpPr>
              <p:spPr>
                <a:xfrm>
                  <a:off x="2699792" y="524505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52" name="文字方塊 51">
                <a:extLst>
                  <a:ext uri="{FF2B5EF4-FFF2-40B4-BE49-F238E27FC236}">
                    <a16:creationId xmlns:a16="http://schemas.microsoft.com/office/drawing/2014/main" id="{63E0730B-3C1A-475A-9394-ED8EC98DC460}"/>
                  </a:ext>
                </a:extLst>
              </p:cNvPr>
              <p:cNvSpPr txBox="1"/>
              <p:nvPr/>
            </p:nvSpPr>
            <p:spPr>
              <a:xfrm>
                <a:off x="791221" y="5162609"/>
                <a:ext cx="1803163" cy="1231106"/>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r>
                  <a:rPr lang="en-US"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rPr>
                  <a:t>0</a:t>
                </a:r>
                <a:endParaRPr lang="en-GB"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50" name="流程圖: 抽選 49">
              <a:extLst>
                <a:ext uri="{FF2B5EF4-FFF2-40B4-BE49-F238E27FC236}">
                  <a16:creationId xmlns:a16="http://schemas.microsoft.com/office/drawing/2014/main" id="{2F9C1491-EAD9-474B-9299-43B55CCB15C6}"/>
                </a:ext>
              </a:extLst>
            </p:cNvPr>
            <p:cNvSpPr/>
            <p:nvPr/>
          </p:nvSpPr>
          <p:spPr>
            <a:xfrm rot="5400000">
              <a:off x="505613" y="5592455"/>
              <a:ext cx="41089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grpSp>
        <p:nvGrpSpPr>
          <p:cNvPr id="57" name="群組 56">
            <a:extLst>
              <a:ext uri="{FF2B5EF4-FFF2-40B4-BE49-F238E27FC236}">
                <a16:creationId xmlns:a16="http://schemas.microsoft.com/office/drawing/2014/main" id="{E45AD7B8-66DE-413B-B08B-8069232CA412}"/>
              </a:ext>
            </a:extLst>
          </p:cNvPr>
          <p:cNvGrpSpPr>
            <a:grpSpLocks/>
          </p:cNvGrpSpPr>
          <p:nvPr/>
        </p:nvGrpSpPr>
        <p:grpSpPr bwMode="auto">
          <a:xfrm>
            <a:off x="534988" y="2665413"/>
            <a:ext cx="7997825" cy="1230312"/>
            <a:chOff x="535667" y="2902897"/>
            <a:chExt cx="7996773" cy="1231106"/>
          </a:xfrm>
        </p:grpSpPr>
        <p:grpSp>
          <p:nvGrpSpPr>
            <p:cNvPr id="93198" name="群組 7">
              <a:extLst>
                <a:ext uri="{FF2B5EF4-FFF2-40B4-BE49-F238E27FC236}">
                  <a16:creationId xmlns:a16="http://schemas.microsoft.com/office/drawing/2014/main" id="{37A1F4D5-30F4-44F1-90B1-D3F25730EC84}"/>
                </a:ext>
              </a:extLst>
            </p:cNvPr>
            <p:cNvGrpSpPr>
              <a:grpSpLocks/>
            </p:cNvGrpSpPr>
            <p:nvPr/>
          </p:nvGrpSpPr>
          <p:grpSpPr bwMode="auto">
            <a:xfrm>
              <a:off x="683568" y="2902897"/>
              <a:ext cx="7848872" cy="1231106"/>
              <a:chOff x="683568" y="2902897"/>
              <a:chExt cx="7848872" cy="1231106"/>
            </a:xfrm>
          </p:grpSpPr>
          <p:grpSp>
            <p:nvGrpSpPr>
              <p:cNvPr id="60" name="群組 59">
                <a:extLst>
                  <a:ext uri="{FF2B5EF4-FFF2-40B4-BE49-F238E27FC236}">
                    <a16:creationId xmlns:a16="http://schemas.microsoft.com/office/drawing/2014/main" id="{5578DA67-F93D-4EF5-B01E-BB290F844A38}"/>
                  </a:ext>
                </a:extLst>
              </p:cNvPr>
              <p:cNvGrpSpPr/>
              <p:nvPr/>
            </p:nvGrpSpPr>
            <p:grpSpPr>
              <a:xfrm>
                <a:off x="683568" y="2967935"/>
                <a:ext cx="7848872" cy="1080000"/>
                <a:chOff x="683568" y="2967935"/>
                <a:chExt cx="7848872" cy="1080000"/>
              </a:xfrm>
              <a:effectLst>
                <a:outerShdw blurRad="50800" dist="38100" dir="2700000" algn="tl" rotWithShape="0">
                  <a:prstClr val="black">
                    <a:alpha val="40000"/>
                  </a:prstClr>
                </a:outerShdw>
              </a:effectLst>
            </p:grpSpPr>
            <p:sp>
              <p:nvSpPr>
                <p:cNvPr id="62" name="矩形 61">
                  <a:extLst>
                    <a:ext uri="{FF2B5EF4-FFF2-40B4-BE49-F238E27FC236}">
                      <a16:creationId xmlns:a16="http://schemas.microsoft.com/office/drawing/2014/main" id="{C6284CEE-8707-4F14-B552-09340C99CD3C}"/>
                    </a:ext>
                  </a:extLst>
                </p:cNvPr>
                <p:cNvSpPr/>
                <p:nvPr/>
              </p:nvSpPr>
              <p:spPr>
                <a:xfrm>
                  <a:off x="683568" y="296793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63" name="流程圖: 程序 62">
                  <a:extLst>
                    <a:ext uri="{FF2B5EF4-FFF2-40B4-BE49-F238E27FC236}">
                      <a16:creationId xmlns:a16="http://schemas.microsoft.com/office/drawing/2014/main" id="{CB832DE9-84D9-4643-92E5-383F484A4E5B}"/>
                    </a:ext>
                  </a:extLst>
                </p:cNvPr>
                <p:cNvSpPr/>
                <p:nvPr/>
              </p:nvSpPr>
              <p:spPr>
                <a:xfrm>
                  <a:off x="2699792" y="296793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61" name="文字方塊 60">
                <a:extLst>
                  <a:ext uri="{FF2B5EF4-FFF2-40B4-BE49-F238E27FC236}">
                    <a16:creationId xmlns:a16="http://schemas.microsoft.com/office/drawing/2014/main" id="{EC5F7499-BF16-40A3-95C1-EC3397E8E7F9}"/>
                  </a:ext>
                </a:extLst>
              </p:cNvPr>
              <p:cNvSpPr txBox="1"/>
              <p:nvPr/>
            </p:nvSpPr>
            <p:spPr>
              <a:xfrm>
                <a:off x="1400741" y="2902897"/>
                <a:ext cx="1152373" cy="1231106"/>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rPr>
                  <a:t>3</a:t>
                </a:r>
                <a:endParaRPr lang="en-GB"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59" name="流程圖: 抽選 58">
              <a:extLst>
                <a:ext uri="{FF2B5EF4-FFF2-40B4-BE49-F238E27FC236}">
                  <a16:creationId xmlns:a16="http://schemas.microsoft.com/office/drawing/2014/main" id="{97E366F3-4AF6-4EFB-A4B6-2A60495CAC1B}"/>
                </a:ext>
              </a:extLst>
            </p:cNvPr>
            <p:cNvSpPr/>
            <p:nvPr/>
          </p:nvSpPr>
          <p:spPr>
            <a:xfrm rot="5400000">
              <a:off x="505348" y="3312873"/>
              <a:ext cx="41142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64" name="動作按鈕: 自訂 63">
            <a:hlinkClick r:id="rId7" action="ppaction://hlinksldjump" highlightClick="1"/>
            <a:extLst>
              <a:ext uri="{FF2B5EF4-FFF2-40B4-BE49-F238E27FC236}">
                <a16:creationId xmlns:a16="http://schemas.microsoft.com/office/drawing/2014/main" id="{8F3A72FB-F2EE-4C51-A404-846DC2BCAA41}"/>
              </a:ext>
            </a:extLst>
          </p:cNvPr>
          <p:cNvSpPr/>
          <p:nvPr/>
        </p:nvSpPr>
        <p:spPr>
          <a:xfrm>
            <a:off x="304800" y="2730500"/>
            <a:ext cx="2374900" cy="1066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sp>
        <p:nvSpPr>
          <p:cNvPr id="65" name="動作按鈕: 自訂 64">
            <a:hlinkClick r:id="rId8" action="ppaction://hlinksldjump" highlightClick="1"/>
            <a:extLst>
              <a:ext uri="{FF2B5EF4-FFF2-40B4-BE49-F238E27FC236}">
                <a16:creationId xmlns:a16="http://schemas.microsoft.com/office/drawing/2014/main" id="{76AD9B33-DC3D-4F92-B9C1-20AF92AD308D}"/>
              </a:ext>
            </a:extLst>
          </p:cNvPr>
          <p:cNvSpPr/>
          <p:nvPr/>
        </p:nvSpPr>
        <p:spPr>
          <a:xfrm>
            <a:off x="485775" y="3813175"/>
            <a:ext cx="2324100" cy="1130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sp>
        <p:nvSpPr>
          <p:cNvPr id="66" name="動作按鈕: 自訂 65">
            <a:hlinkClick r:id="rId9" action="ppaction://hlinksldjump" highlightClick="1"/>
            <a:extLst>
              <a:ext uri="{FF2B5EF4-FFF2-40B4-BE49-F238E27FC236}">
                <a16:creationId xmlns:a16="http://schemas.microsoft.com/office/drawing/2014/main" id="{49CB981C-EAC6-4DF8-ACBF-F23CAFBECC79}"/>
              </a:ext>
            </a:extLst>
          </p:cNvPr>
          <p:cNvSpPr/>
          <p:nvPr/>
        </p:nvSpPr>
        <p:spPr>
          <a:xfrm>
            <a:off x="506413" y="5013325"/>
            <a:ext cx="2311400" cy="1066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1" presetClass="mediacall" presetSubtype="0" fill="hold" nodeType="withEffect">
                                  <p:stCondLst>
                                    <p:cond delay="250"/>
                                  </p:stCondLst>
                                  <p:childTnLst>
                                    <p:cmd type="call" cmd="playFrom(0.0)">
                                      <p:cBhvr>
                                        <p:cTn id="12" dur="2017" fill="hold"/>
                                        <p:tgtEl>
                                          <p:spTgt spid="8"/>
                                        </p:tgtEl>
                                      </p:cBhvr>
                                    </p:cmd>
                                  </p:childTnLst>
                                </p:cTn>
                              </p:par>
                              <p:par>
                                <p:cTn id="13" presetID="22" presetClass="entr" presetSubtype="8" fill="hold" grpId="0" nodeType="withEffect">
                                  <p:stCondLst>
                                    <p:cond delay="50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wipe(left)">
                                      <p:cBhvr>
                                        <p:cTn id="15" dur="500"/>
                                        <p:tgtEl>
                                          <p:spTgt spid="19">
                                            <p:txEl>
                                              <p:pRg st="0" end="0"/>
                                            </p:txEl>
                                          </p:spTgt>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wipe(left)">
                                      <p:cBhvr>
                                        <p:cTn id="18" dur="500"/>
                                        <p:tgtEl>
                                          <p:spTgt spid="19">
                                            <p:txEl>
                                              <p:pRg st="1" end="1"/>
                                            </p:txEl>
                                          </p:spTgt>
                                        </p:tgtEl>
                                      </p:cBhvr>
                                    </p:animEffect>
                                  </p:childTnLst>
                                </p:cTn>
                              </p:par>
                              <p:par>
                                <p:cTn id="19" presetID="22" presetClass="entr" presetSubtype="8" fill="hold" grpId="0" nodeType="withEffect">
                                  <p:stCondLst>
                                    <p:cond delay="1500"/>
                                  </p:stCondLst>
                                  <p:childTnLst>
                                    <p:set>
                                      <p:cBhvr>
                                        <p:cTn id="20" dur="1" fill="hold">
                                          <p:stCondLst>
                                            <p:cond delay="0"/>
                                          </p:stCondLst>
                                        </p:cTn>
                                        <p:tgtEl>
                                          <p:spTgt spid="19">
                                            <p:txEl>
                                              <p:pRg st="2" end="2"/>
                                            </p:txEl>
                                          </p:spTgt>
                                        </p:tgtEl>
                                        <p:attrNameLst>
                                          <p:attrName>style.visibility</p:attrName>
                                        </p:attrNameLst>
                                      </p:cBhvr>
                                      <p:to>
                                        <p:strVal val="visible"/>
                                      </p:to>
                                    </p:set>
                                    <p:animEffect transition="in" filter="wipe(left)">
                                      <p:cBhvr>
                                        <p:cTn id="21" dur="500"/>
                                        <p:tgtEl>
                                          <p:spTgt spid="19">
                                            <p:txEl>
                                              <p:pRg st="2" end="2"/>
                                            </p:txEl>
                                          </p:spTgt>
                                        </p:tgtEl>
                                      </p:cBhvr>
                                    </p:animEffect>
                                  </p:childTnLst>
                                </p:cTn>
                              </p:par>
                            </p:childTnLst>
                          </p:cTn>
                        </p:par>
                        <p:par>
                          <p:cTn id="22" fill="hold" nodeType="afterGroup">
                            <p:stCondLst>
                              <p:cond delay="2267"/>
                            </p:stCondLst>
                            <p:childTnLst>
                              <p:par>
                                <p:cTn id="23" presetID="2" presetClass="entr" presetSubtype="8"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fill="hold"/>
                                        <p:tgtEl>
                                          <p:spTgt spid="57"/>
                                        </p:tgtEl>
                                        <p:attrNameLst>
                                          <p:attrName>ppt_x</p:attrName>
                                        </p:attrNameLst>
                                      </p:cBhvr>
                                      <p:tavLst>
                                        <p:tav tm="0">
                                          <p:val>
                                            <p:strVal val="0-#ppt_w/2"/>
                                          </p:val>
                                        </p:tav>
                                        <p:tav tm="100000">
                                          <p:val>
                                            <p:strVal val="#ppt_x"/>
                                          </p:val>
                                        </p:tav>
                                      </p:tavLst>
                                    </p:anim>
                                    <p:anim calcmode="lin" valueType="num">
                                      <p:cBhvr additive="base">
                                        <p:cTn id="26" dur="500" fill="hold"/>
                                        <p:tgtEl>
                                          <p:spTgt spid="5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0-#ppt_w/2"/>
                                          </p:val>
                                        </p:tav>
                                        <p:tav tm="100000">
                                          <p:val>
                                            <p:strVal val="#ppt_x"/>
                                          </p:val>
                                        </p:tav>
                                      </p:tavLst>
                                    </p:anim>
                                    <p:anim calcmode="lin" valueType="num">
                                      <p:cBhvr additive="base">
                                        <p:cTn id="30" dur="500" fill="hold"/>
                                        <p:tgtEl>
                                          <p:spTgt spid="3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0-#ppt_w/2"/>
                                          </p:val>
                                        </p:tav>
                                        <p:tav tm="100000">
                                          <p:val>
                                            <p:strVal val="#ppt_x"/>
                                          </p:val>
                                        </p:tav>
                                      </p:tavLst>
                                    </p:anim>
                                    <p:anim calcmode="lin" valueType="num">
                                      <p:cBhvr additive="base">
                                        <p:cTn id="34"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8"/>
                </p:tgtEl>
              </p:cMediaNode>
            </p:audio>
          </p:childTnLst>
        </p:cTn>
      </p:par>
    </p:tnLst>
    <p:bldLst>
      <p:bldP spid="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CFF1299.wav">
            <a:hlinkClick r:id="" action="ppaction://media"/>
            <a:extLst>
              <a:ext uri="{FF2B5EF4-FFF2-40B4-BE49-F238E27FC236}">
                <a16:creationId xmlns:a16="http://schemas.microsoft.com/office/drawing/2014/main" id="{60553177-F118-4C02-B9DE-8117E5ED8A94}"/>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931400" y="1600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動作按鈕: 自訂 39">
            <a:hlinkClick r:id="rId6" action="ppaction://hlinksldjump" highlightClick="1"/>
            <a:extLst>
              <a:ext uri="{FF2B5EF4-FFF2-40B4-BE49-F238E27FC236}">
                <a16:creationId xmlns:a16="http://schemas.microsoft.com/office/drawing/2014/main" id="{3FD1A4A7-1541-4276-96E8-BB56AAA81DD6}"/>
              </a:ext>
            </a:extLst>
          </p:cNvPr>
          <p:cNvSpPr/>
          <p:nvPr/>
        </p:nvSpPr>
        <p:spPr>
          <a:xfrm>
            <a:off x="1439863" y="5341447"/>
            <a:ext cx="1727200" cy="40005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sp>
        <p:nvSpPr>
          <p:cNvPr id="3" name="圓角矩形 2">
            <a:extLst>
              <a:ext uri="{FF2B5EF4-FFF2-40B4-BE49-F238E27FC236}">
                <a16:creationId xmlns:a16="http://schemas.microsoft.com/office/drawing/2014/main" id="{DA2CF67E-5CC4-4736-B2C1-1E9776CCE330}"/>
              </a:ext>
            </a:extLst>
          </p:cNvPr>
          <p:cNvSpPr/>
          <p:nvPr/>
        </p:nvSpPr>
        <p:spPr>
          <a:xfrm>
            <a:off x="2154238" y="407988"/>
            <a:ext cx="4876800" cy="715962"/>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r>
              <a:rPr lang="en-US" altLang="zh-HK" sz="3600" b="1">
                <a:ea typeface="新細明體" panose="02020500000000000000" pitchFamily="18" charset="-120"/>
                <a:cs typeface="Arial" panose="020B0604020202020204" pitchFamily="34" charset="0"/>
              </a:rPr>
              <a:t>Pick a stage to start!</a:t>
            </a:r>
            <a:endParaRPr lang="zh-HK" altLang="en-US" sz="3600" b="1">
              <a:ea typeface="新細明體" panose="02020500000000000000" pitchFamily="18" charset="-120"/>
              <a:cs typeface="Arial" panose="020B0604020202020204" pitchFamily="34" charset="0"/>
            </a:endParaRPr>
          </a:p>
        </p:txBody>
      </p:sp>
      <p:sp>
        <p:nvSpPr>
          <p:cNvPr id="35" name="圓角矩形 34">
            <a:extLst>
              <a:ext uri="{FF2B5EF4-FFF2-40B4-BE49-F238E27FC236}">
                <a16:creationId xmlns:a16="http://schemas.microsoft.com/office/drawing/2014/main" id="{DAC291EC-A7C8-431E-8BAF-978D6E02600A}"/>
              </a:ext>
            </a:extLst>
          </p:cNvPr>
          <p:cNvSpPr/>
          <p:nvPr/>
        </p:nvSpPr>
        <p:spPr>
          <a:xfrm>
            <a:off x="1861954" y="1051665"/>
            <a:ext cx="5443537" cy="1055608"/>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r>
              <a:rPr lang="en-US" altLang="zh-HK" sz="2800" b="1" dirty="0">
                <a:solidFill>
                  <a:srgbClr val="00B050"/>
                </a:solidFill>
                <a:ea typeface="新細明體" panose="02020500000000000000" pitchFamily="18" charset="-120"/>
                <a:cs typeface="Arial" panose="020B0604020202020204" pitchFamily="34" charset="0"/>
              </a:rPr>
              <a:t>3A Unit 1 Type 2 conditional sentences</a:t>
            </a:r>
            <a:endParaRPr lang="zh-HK" altLang="en-US" sz="2800" b="1" dirty="0">
              <a:solidFill>
                <a:srgbClr val="00B050"/>
              </a:solidFill>
              <a:ea typeface="新細明體" panose="02020500000000000000" pitchFamily="18" charset="-120"/>
              <a:cs typeface="Arial" panose="020B0604020202020204" pitchFamily="34" charset="0"/>
            </a:endParaRPr>
          </a:p>
        </p:txBody>
      </p:sp>
      <p:grpSp>
        <p:nvGrpSpPr>
          <p:cNvPr id="6" name="群組 5">
            <a:extLst>
              <a:ext uri="{FF2B5EF4-FFF2-40B4-BE49-F238E27FC236}">
                <a16:creationId xmlns:a16="http://schemas.microsoft.com/office/drawing/2014/main" id="{D665708C-9E90-488A-A041-B4B1C05304C4}"/>
              </a:ext>
            </a:extLst>
          </p:cNvPr>
          <p:cNvGrpSpPr/>
          <p:nvPr/>
        </p:nvGrpSpPr>
        <p:grpSpPr>
          <a:xfrm>
            <a:off x="1646238" y="2177052"/>
            <a:ext cx="5983287" cy="813601"/>
            <a:chOff x="1633538" y="1752289"/>
            <a:chExt cx="5983287" cy="511178"/>
          </a:xfrm>
          <a:effectLst>
            <a:outerShdw blurRad="50800" dist="38100" dir="2700000" algn="tl" rotWithShape="0">
              <a:prstClr val="black">
                <a:alpha val="40000"/>
              </a:prstClr>
            </a:outerShdw>
          </a:effectLst>
        </p:grpSpPr>
        <p:sp>
          <p:nvSpPr>
            <p:cNvPr id="36" name="圓角矩形 35">
              <a:extLst>
                <a:ext uri="{FF2B5EF4-FFF2-40B4-BE49-F238E27FC236}">
                  <a16:creationId xmlns:a16="http://schemas.microsoft.com/office/drawing/2014/main" id="{7F91833A-C418-458A-8C03-C9EDD0FEF48A}"/>
                </a:ext>
              </a:extLst>
            </p:cNvPr>
            <p:cNvSpPr/>
            <p:nvPr/>
          </p:nvSpPr>
          <p:spPr bwMode="auto">
            <a:xfrm>
              <a:off x="1633538" y="1752290"/>
              <a:ext cx="1404937" cy="511175"/>
            </a:xfrm>
            <a:prstGeom prst="roundRect">
              <a:avLst/>
            </a:prstGeom>
            <a:solidFill>
              <a:srgbClr val="00CC66"/>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zh-HK" sz="2400" dirty="0">
                  <a:solidFill>
                    <a:schemeClr val="bg1"/>
                  </a:solidFill>
                  <a:latin typeface="+mn-lt"/>
                  <a:ea typeface="新細明體" pitchFamily="18" charset="-120"/>
                </a:rPr>
                <a:t>Stage 1</a:t>
              </a:r>
              <a:endParaRPr lang="zh-HK" altLang="en-US" sz="2400" dirty="0">
                <a:solidFill>
                  <a:schemeClr val="bg1"/>
                </a:solidFill>
                <a:latin typeface="+mn-lt"/>
                <a:ea typeface="新細明體" pitchFamily="18" charset="-120"/>
              </a:endParaRPr>
            </a:p>
          </p:txBody>
        </p:sp>
        <p:sp>
          <p:nvSpPr>
            <p:cNvPr id="37" name="圓角矩形 36">
              <a:extLst>
                <a:ext uri="{FF2B5EF4-FFF2-40B4-BE49-F238E27FC236}">
                  <a16:creationId xmlns:a16="http://schemas.microsoft.com/office/drawing/2014/main" id="{2542239F-5251-4B71-89C4-6D0B27D97B4C}"/>
                </a:ext>
              </a:extLst>
            </p:cNvPr>
            <p:cNvSpPr/>
            <p:nvPr/>
          </p:nvSpPr>
          <p:spPr bwMode="auto">
            <a:xfrm>
              <a:off x="3116263" y="1752289"/>
              <a:ext cx="4500562" cy="511178"/>
            </a:xfrm>
            <a:prstGeom prst="roundRect">
              <a:avLst/>
            </a:prstGeom>
            <a:solidFill>
              <a:schemeClr val="bg1"/>
            </a:solidFill>
            <a:ln w="254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zh-HK" sz="2400" dirty="0">
                  <a:solidFill>
                    <a:srgbClr val="00B050"/>
                  </a:solidFill>
                  <a:latin typeface="+mn-lt"/>
                  <a:ea typeface="新細明體" pitchFamily="18" charset="-120"/>
                </a:rPr>
                <a:t>Identifying Type 2 conditionals</a:t>
              </a:r>
              <a:endParaRPr lang="zh-HK" altLang="en-US" sz="2400" dirty="0">
                <a:solidFill>
                  <a:srgbClr val="00B050"/>
                </a:solidFill>
                <a:latin typeface="+mn-lt"/>
                <a:ea typeface="新細明體" pitchFamily="18" charset="-120"/>
              </a:endParaRPr>
            </a:p>
          </p:txBody>
        </p:sp>
      </p:grpSp>
      <p:grpSp>
        <p:nvGrpSpPr>
          <p:cNvPr id="7" name="群組 6">
            <a:extLst>
              <a:ext uri="{FF2B5EF4-FFF2-40B4-BE49-F238E27FC236}">
                <a16:creationId xmlns:a16="http://schemas.microsoft.com/office/drawing/2014/main" id="{AA944BD4-29DE-4189-A224-5A8EB13FD10E}"/>
              </a:ext>
            </a:extLst>
          </p:cNvPr>
          <p:cNvGrpSpPr/>
          <p:nvPr/>
        </p:nvGrpSpPr>
        <p:grpSpPr>
          <a:xfrm>
            <a:off x="1646238" y="4134103"/>
            <a:ext cx="6011862" cy="813602"/>
            <a:chOff x="1633538" y="3040539"/>
            <a:chExt cx="6011862" cy="511176"/>
          </a:xfrm>
          <a:effectLst>
            <a:outerShdw blurRad="50800" dist="38100" dir="2700000" algn="tl" rotWithShape="0">
              <a:prstClr val="black">
                <a:alpha val="40000"/>
              </a:prstClr>
            </a:outerShdw>
          </a:effectLst>
        </p:grpSpPr>
        <p:sp>
          <p:nvSpPr>
            <p:cNvPr id="45" name="圓角矩形 44">
              <a:extLst>
                <a:ext uri="{FF2B5EF4-FFF2-40B4-BE49-F238E27FC236}">
                  <a16:creationId xmlns:a16="http://schemas.microsoft.com/office/drawing/2014/main" id="{B0A9698D-6BB1-4CB5-8903-CA8F6F5FE4B9}"/>
                </a:ext>
              </a:extLst>
            </p:cNvPr>
            <p:cNvSpPr/>
            <p:nvPr/>
          </p:nvSpPr>
          <p:spPr bwMode="auto">
            <a:xfrm>
              <a:off x="1633538" y="3040539"/>
              <a:ext cx="1404000" cy="511175"/>
            </a:xfrm>
            <a:prstGeom prst="roundRect">
              <a:avLst/>
            </a:prstGeom>
            <a:solidFill>
              <a:srgbClr val="00CC6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zh-HK" sz="2400" dirty="0">
                  <a:solidFill>
                    <a:schemeClr val="bg1"/>
                  </a:solidFill>
                  <a:latin typeface="+mn-lt"/>
                  <a:ea typeface="新細明體" pitchFamily="18" charset="-120"/>
                </a:rPr>
                <a:t>Stage 3</a:t>
              </a:r>
              <a:endParaRPr lang="zh-HK" altLang="en-US" sz="2400" dirty="0">
                <a:solidFill>
                  <a:schemeClr val="bg1"/>
                </a:solidFill>
                <a:latin typeface="+mn-lt"/>
                <a:ea typeface="新細明體" pitchFamily="18" charset="-120"/>
              </a:endParaRPr>
            </a:p>
          </p:txBody>
        </p:sp>
        <p:sp>
          <p:nvSpPr>
            <p:cNvPr id="46" name="圓角矩形 45">
              <a:extLst>
                <a:ext uri="{FF2B5EF4-FFF2-40B4-BE49-F238E27FC236}">
                  <a16:creationId xmlns:a16="http://schemas.microsoft.com/office/drawing/2014/main" id="{835C9265-FDEA-4647-8511-EF1E1AE37ECF}"/>
                </a:ext>
              </a:extLst>
            </p:cNvPr>
            <p:cNvSpPr/>
            <p:nvPr/>
          </p:nvSpPr>
          <p:spPr bwMode="auto">
            <a:xfrm>
              <a:off x="3146425" y="3040540"/>
              <a:ext cx="4498975" cy="511175"/>
            </a:xfrm>
            <a:prstGeom prst="roundRect">
              <a:avLst/>
            </a:prstGeom>
            <a:solidFill>
              <a:schemeClr val="bg1"/>
            </a:solidFill>
            <a:ln w="254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zh-HK" sz="2400" dirty="0">
                  <a:solidFill>
                    <a:srgbClr val="00B050"/>
                  </a:solidFill>
                  <a:latin typeface="+mn-lt"/>
                  <a:ea typeface="新細明體" pitchFamily="18" charset="-120"/>
                </a:rPr>
                <a:t>Main clause</a:t>
              </a:r>
              <a:endParaRPr lang="zh-HK" altLang="en-US" sz="2400" dirty="0">
                <a:solidFill>
                  <a:srgbClr val="00B050"/>
                </a:solidFill>
                <a:latin typeface="+mn-lt"/>
                <a:ea typeface="新細明體" pitchFamily="18" charset="-120"/>
              </a:endParaRPr>
            </a:p>
          </p:txBody>
        </p:sp>
      </p:grpSp>
      <p:grpSp>
        <p:nvGrpSpPr>
          <p:cNvPr id="8" name="群組 7">
            <a:extLst>
              <a:ext uri="{FF2B5EF4-FFF2-40B4-BE49-F238E27FC236}">
                <a16:creationId xmlns:a16="http://schemas.microsoft.com/office/drawing/2014/main" id="{9521ECFB-48F2-4B3D-A3B3-E5F9C7C3C6DB}"/>
              </a:ext>
            </a:extLst>
          </p:cNvPr>
          <p:cNvGrpSpPr/>
          <p:nvPr/>
        </p:nvGrpSpPr>
        <p:grpSpPr>
          <a:xfrm>
            <a:off x="1646238" y="5112374"/>
            <a:ext cx="6005512" cy="813600"/>
            <a:chOff x="1633538" y="3709513"/>
            <a:chExt cx="6005512" cy="512379"/>
          </a:xfrm>
          <a:effectLst>
            <a:outerShdw blurRad="50800" dist="38100" dir="2700000" algn="tl" rotWithShape="0">
              <a:prstClr val="black">
                <a:alpha val="40000"/>
              </a:prstClr>
            </a:outerShdw>
          </a:effectLst>
        </p:grpSpPr>
        <p:sp>
          <p:nvSpPr>
            <p:cNvPr id="47" name="圓角矩形 46">
              <a:extLst>
                <a:ext uri="{FF2B5EF4-FFF2-40B4-BE49-F238E27FC236}">
                  <a16:creationId xmlns:a16="http://schemas.microsoft.com/office/drawing/2014/main" id="{A7628337-2655-44E0-9501-493FD5171EEB}"/>
                </a:ext>
              </a:extLst>
            </p:cNvPr>
            <p:cNvSpPr/>
            <p:nvPr/>
          </p:nvSpPr>
          <p:spPr bwMode="auto">
            <a:xfrm>
              <a:off x="1633538" y="3709514"/>
              <a:ext cx="1404000" cy="511175"/>
            </a:xfrm>
            <a:prstGeom prst="roundRect">
              <a:avLst/>
            </a:prstGeom>
            <a:solidFill>
              <a:srgbClr val="00CC6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zh-HK" sz="2400" dirty="0">
                  <a:solidFill>
                    <a:schemeClr val="bg1"/>
                  </a:solidFill>
                  <a:latin typeface="+mn-lt"/>
                  <a:ea typeface="新細明體" pitchFamily="18" charset="-120"/>
                </a:rPr>
                <a:t>Stage 4</a:t>
              </a:r>
              <a:endParaRPr lang="zh-HK" altLang="en-US" sz="2400" dirty="0">
                <a:solidFill>
                  <a:schemeClr val="bg1"/>
                </a:solidFill>
                <a:latin typeface="+mn-lt"/>
                <a:ea typeface="新細明體" pitchFamily="18" charset="-120"/>
              </a:endParaRPr>
            </a:p>
          </p:txBody>
        </p:sp>
        <p:sp>
          <p:nvSpPr>
            <p:cNvPr id="48" name="圓角矩形 47">
              <a:extLst>
                <a:ext uri="{FF2B5EF4-FFF2-40B4-BE49-F238E27FC236}">
                  <a16:creationId xmlns:a16="http://schemas.microsoft.com/office/drawing/2014/main" id="{4290FDC2-ED57-4EDF-A514-1F4632A30713}"/>
                </a:ext>
              </a:extLst>
            </p:cNvPr>
            <p:cNvSpPr/>
            <p:nvPr/>
          </p:nvSpPr>
          <p:spPr bwMode="auto">
            <a:xfrm>
              <a:off x="3138488" y="3709513"/>
              <a:ext cx="4500562" cy="512379"/>
            </a:xfrm>
            <a:prstGeom prst="roundRect">
              <a:avLst/>
            </a:prstGeom>
            <a:solidFill>
              <a:schemeClr val="bg1"/>
            </a:solidFill>
            <a:ln w="254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zh-HK" sz="2400" dirty="0">
                  <a:solidFill>
                    <a:srgbClr val="00B050"/>
                  </a:solidFill>
                  <a:latin typeface="+mn-lt"/>
                  <a:ea typeface="新細明體" pitchFamily="18" charset="-120"/>
                </a:rPr>
                <a:t>Giving advice</a:t>
              </a:r>
              <a:endParaRPr lang="zh-HK" altLang="en-US" sz="2400" dirty="0">
                <a:solidFill>
                  <a:srgbClr val="00B050"/>
                </a:solidFill>
                <a:latin typeface="+mn-lt"/>
                <a:ea typeface="新細明體" pitchFamily="18" charset="-120"/>
              </a:endParaRPr>
            </a:p>
          </p:txBody>
        </p:sp>
      </p:grpSp>
      <p:grpSp>
        <p:nvGrpSpPr>
          <p:cNvPr id="59" name="群組 58">
            <a:extLst>
              <a:ext uri="{FF2B5EF4-FFF2-40B4-BE49-F238E27FC236}">
                <a16:creationId xmlns:a16="http://schemas.microsoft.com/office/drawing/2014/main" id="{F2456319-87F9-415B-935B-497B861D56BF}"/>
              </a:ext>
            </a:extLst>
          </p:cNvPr>
          <p:cNvGrpSpPr/>
          <p:nvPr/>
        </p:nvGrpSpPr>
        <p:grpSpPr>
          <a:xfrm>
            <a:off x="6468053" y="6172200"/>
            <a:ext cx="2504498" cy="476250"/>
            <a:chOff x="3322783" y="6315076"/>
            <a:chExt cx="2504498" cy="476250"/>
          </a:xfrm>
          <a:effectLst>
            <a:outerShdw blurRad="50800" dist="38100" dir="2700000" algn="tl" rotWithShape="0">
              <a:prstClr val="black">
                <a:alpha val="40000"/>
              </a:prstClr>
            </a:outerShdw>
          </a:effectLst>
        </p:grpSpPr>
        <p:sp>
          <p:nvSpPr>
            <p:cNvPr id="60" name="圓角矩形 59">
              <a:extLst>
                <a:ext uri="{FF2B5EF4-FFF2-40B4-BE49-F238E27FC236}">
                  <a16:creationId xmlns:a16="http://schemas.microsoft.com/office/drawing/2014/main" id="{54308F38-0861-4C13-B051-E5AF02FD666E}"/>
                </a:ext>
              </a:extLst>
            </p:cNvPr>
            <p:cNvSpPr/>
            <p:nvPr/>
          </p:nvSpPr>
          <p:spPr>
            <a:xfrm>
              <a:off x="3322783" y="6315076"/>
              <a:ext cx="2504498" cy="476250"/>
            </a:xfrm>
            <a:prstGeom prst="roundRect">
              <a:avLst>
                <a:gd name="adj" fmla="val 12005"/>
              </a:avLst>
            </a:prstGeom>
            <a:solidFill>
              <a:schemeClr val="tx1">
                <a:lumMod val="5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HK" b="1" dirty="0">
                  <a:solidFill>
                    <a:srgbClr val="FFFFFF"/>
                  </a:solidFill>
                  <a:ea typeface="新細明體" pitchFamily="18" charset="-120"/>
                  <a:cs typeface="Arial" pitchFamily="34" charset="0"/>
                </a:rPr>
                <a:t>Notes to teachers</a:t>
              </a:r>
              <a:endParaRPr lang="zh-HK" altLang="en-US" b="1" dirty="0">
                <a:solidFill>
                  <a:srgbClr val="FFFFFF"/>
                </a:solidFill>
                <a:ea typeface="新細明體" pitchFamily="18" charset="-120"/>
                <a:cs typeface="Arial" pitchFamily="34" charset="0"/>
              </a:endParaRPr>
            </a:p>
          </p:txBody>
        </p:sp>
        <p:sp>
          <p:nvSpPr>
            <p:cNvPr id="61" name="等腰三角形 60">
              <a:extLst>
                <a:ext uri="{FF2B5EF4-FFF2-40B4-BE49-F238E27FC236}">
                  <a16:creationId xmlns:a16="http://schemas.microsoft.com/office/drawing/2014/main" id="{4899DCF8-FD29-4CA3-A899-B1494FF4FADA}"/>
                </a:ext>
              </a:extLst>
            </p:cNvPr>
            <p:cNvSpPr/>
            <p:nvPr/>
          </p:nvSpPr>
          <p:spPr>
            <a:xfrm rot="5400000">
              <a:off x="5404426" y="6390987"/>
              <a:ext cx="314325" cy="333375"/>
            </a:xfrm>
            <a:prstGeom prst="triangl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1" dirty="0">
                <a:solidFill>
                  <a:srgbClr val="FFFFFF"/>
                </a:solidFill>
                <a:ea typeface="新細明體" pitchFamily="18" charset="-120"/>
                <a:cs typeface="Arial" pitchFamily="34" charset="0"/>
              </a:endParaRPr>
            </a:p>
          </p:txBody>
        </p:sp>
      </p:grpSp>
      <p:sp>
        <p:nvSpPr>
          <p:cNvPr id="62" name="矩形 61">
            <a:hlinkClick r:id="rId7" action="ppaction://hlinksldjump"/>
            <a:extLst>
              <a:ext uri="{FF2B5EF4-FFF2-40B4-BE49-F238E27FC236}">
                <a16:creationId xmlns:a16="http://schemas.microsoft.com/office/drawing/2014/main" id="{D1D87B9E-4A6B-40D6-B49E-9B351397544D}"/>
              </a:ext>
            </a:extLst>
          </p:cNvPr>
          <p:cNvSpPr/>
          <p:nvPr/>
        </p:nvSpPr>
        <p:spPr>
          <a:xfrm>
            <a:off x="6410325" y="6124575"/>
            <a:ext cx="2657475" cy="5905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zh-HK" altLang="en-US" sz="1800">
              <a:solidFill>
                <a:srgbClr val="FFFFFF"/>
              </a:solidFill>
              <a:ea typeface="新細明體" panose="02020500000000000000" pitchFamily="18" charset="-120"/>
              <a:cs typeface="Arial" panose="020B0604020202020204" pitchFamily="34" charset="0"/>
            </a:endParaRPr>
          </a:p>
        </p:txBody>
      </p:sp>
      <p:grpSp>
        <p:nvGrpSpPr>
          <p:cNvPr id="38" name="群組 37">
            <a:extLst>
              <a:ext uri="{FF2B5EF4-FFF2-40B4-BE49-F238E27FC236}">
                <a16:creationId xmlns:a16="http://schemas.microsoft.com/office/drawing/2014/main" id="{5036372F-25EC-4CC0-9F85-D8FB7CA1F114}"/>
              </a:ext>
            </a:extLst>
          </p:cNvPr>
          <p:cNvGrpSpPr/>
          <p:nvPr/>
        </p:nvGrpSpPr>
        <p:grpSpPr>
          <a:xfrm>
            <a:off x="1646238" y="3161672"/>
            <a:ext cx="6005512" cy="813600"/>
            <a:chOff x="1633538" y="3679763"/>
            <a:chExt cx="6005512" cy="579011"/>
          </a:xfrm>
          <a:effectLst>
            <a:outerShdw blurRad="50800" dist="38100" dir="2700000" algn="tl" rotWithShape="0">
              <a:prstClr val="black">
                <a:alpha val="40000"/>
              </a:prstClr>
            </a:outerShdw>
          </a:effectLst>
        </p:grpSpPr>
        <p:sp>
          <p:nvSpPr>
            <p:cNvPr id="39" name="圓角矩形 38">
              <a:extLst>
                <a:ext uri="{FF2B5EF4-FFF2-40B4-BE49-F238E27FC236}">
                  <a16:creationId xmlns:a16="http://schemas.microsoft.com/office/drawing/2014/main" id="{3AB63E5A-58B9-42A6-B60A-FB5D5EE9B24E}"/>
                </a:ext>
              </a:extLst>
            </p:cNvPr>
            <p:cNvSpPr/>
            <p:nvPr/>
          </p:nvSpPr>
          <p:spPr bwMode="auto">
            <a:xfrm>
              <a:off x="1633538" y="3679764"/>
              <a:ext cx="1404000" cy="579009"/>
            </a:xfrm>
            <a:prstGeom prst="roundRect">
              <a:avLst/>
            </a:prstGeom>
            <a:solidFill>
              <a:srgbClr val="00CC6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zh-HK" sz="2400" dirty="0">
                  <a:solidFill>
                    <a:schemeClr val="bg1"/>
                  </a:solidFill>
                  <a:latin typeface="+mn-lt"/>
                  <a:ea typeface="新細明體" pitchFamily="18" charset="-120"/>
                </a:rPr>
                <a:t>Stage 2</a:t>
              </a:r>
              <a:endParaRPr lang="zh-HK" altLang="en-US" sz="2400" dirty="0">
                <a:solidFill>
                  <a:schemeClr val="bg1"/>
                </a:solidFill>
                <a:latin typeface="+mn-lt"/>
                <a:ea typeface="新細明體" pitchFamily="18" charset="-120"/>
              </a:endParaRPr>
            </a:p>
          </p:txBody>
        </p:sp>
        <p:sp>
          <p:nvSpPr>
            <p:cNvPr id="41" name="圓角矩形 40">
              <a:extLst>
                <a:ext uri="{FF2B5EF4-FFF2-40B4-BE49-F238E27FC236}">
                  <a16:creationId xmlns:a16="http://schemas.microsoft.com/office/drawing/2014/main" id="{43F5ECB0-9FF9-456A-80F4-196F2F8E5780}"/>
                </a:ext>
              </a:extLst>
            </p:cNvPr>
            <p:cNvSpPr/>
            <p:nvPr/>
          </p:nvSpPr>
          <p:spPr bwMode="auto">
            <a:xfrm>
              <a:off x="3138488" y="3679763"/>
              <a:ext cx="4500562" cy="579011"/>
            </a:xfrm>
            <a:prstGeom prst="roundRect">
              <a:avLst/>
            </a:prstGeom>
            <a:solidFill>
              <a:schemeClr val="bg1"/>
            </a:solidFill>
            <a:ln w="254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zh-HK" sz="2400" i="1" dirty="0">
                  <a:solidFill>
                    <a:srgbClr val="00B050"/>
                  </a:solidFill>
                  <a:latin typeface="+mn-lt"/>
                  <a:ea typeface="新細明體" pitchFamily="18" charset="-120"/>
                </a:rPr>
                <a:t>If</a:t>
              </a:r>
              <a:r>
                <a:rPr lang="en-US" altLang="zh-HK" sz="2400" dirty="0">
                  <a:solidFill>
                    <a:srgbClr val="00B050"/>
                  </a:solidFill>
                  <a:latin typeface="+mn-lt"/>
                  <a:ea typeface="新細明體" pitchFamily="18" charset="-120"/>
                </a:rPr>
                <a:t>-clause</a:t>
              </a:r>
              <a:endParaRPr lang="zh-HK" altLang="en-US" sz="2400" dirty="0">
                <a:solidFill>
                  <a:srgbClr val="00B050"/>
                </a:solidFill>
                <a:latin typeface="+mn-lt"/>
                <a:ea typeface="新細明體" pitchFamily="18" charset="-120"/>
              </a:endParaRPr>
            </a:p>
          </p:txBody>
        </p:sp>
      </p:grpSp>
      <p:sp>
        <p:nvSpPr>
          <p:cNvPr id="2" name="動作按鈕: 自訂 1">
            <a:hlinkClick r:id="rId8" action="ppaction://hlinksldjump" highlightClick="1"/>
            <a:extLst>
              <a:ext uri="{FF2B5EF4-FFF2-40B4-BE49-F238E27FC236}">
                <a16:creationId xmlns:a16="http://schemas.microsoft.com/office/drawing/2014/main" id="{EF546A82-F4BA-4389-9A87-53BC1D71F071}"/>
              </a:ext>
            </a:extLst>
          </p:cNvPr>
          <p:cNvSpPr/>
          <p:nvPr/>
        </p:nvSpPr>
        <p:spPr bwMode="auto">
          <a:xfrm>
            <a:off x="1646238" y="2101359"/>
            <a:ext cx="6146800" cy="939800"/>
          </a:xfrm>
          <a:prstGeom prst="actionButtonBlank">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3" name="動作按鈕: 自訂 22">
            <a:hlinkClick r:id="rId9" action="ppaction://hlinksldjump" highlightClick="1"/>
            <a:extLst>
              <a:ext uri="{FF2B5EF4-FFF2-40B4-BE49-F238E27FC236}">
                <a16:creationId xmlns:a16="http://schemas.microsoft.com/office/drawing/2014/main" id="{CC21D6F9-4464-4138-8798-F29DCC0CAD04}"/>
              </a:ext>
            </a:extLst>
          </p:cNvPr>
          <p:cNvSpPr/>
          <p:nvPr/>
        </p:nvSpPr>
        <p:spPr bwMode="auto">
          <a:xfrm>
            <a:off x="1658938" y="4095259"/>
            <a:ext cx="6146800" cy="939800"/>
          </a:xfrm>
          <a:prstGeom prst="actionButtonBlank">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4" name="動作按鈕: 自訂 23">
            <a:hlinkClick r:id="rId10" action="ppaction://hlinksldjump" highlightClick="1"/>
            <a:extLst>
              <a:ext uri="{FF2B5EF4-FFF2-40B4-BE49-F238E27FC236}">
                <a16:creationId xmlns:a16="http://schemas.microsoft.com/office/drawing/2014/main" id="{A1FC2EA7-BE3C-436C-B408-6CE4FEE2E867}"/>
              </a:ext>
            </a:extLst>
          </p:cNvPr>
          <p:cNvSpPr/>
          <p:nvPr/>
        </p:nvSpPr>
        <p:spPr bwMode="auto">
          <a:xfrm>
            <a:off x="1620838" y="5060459"/>
            <a:ext cx="6146800" cy="939800"/>
          </a:xfrm>
          <a:prstGeom prst="actionButtonBlank">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5" name="動作按鈕: 自訂 24">
            <a:hlinkClick r:id="rId11" action="ppaction://hlinksldjump" highlightClick="1"/>
            <a:extLst>
              <a:ext uri="{FF2B5EF4-FFF2-40B4-BE49-F238E27FC236}">
                <a16:creationId xmlns:a16="http://schemas.microsoft.com/office/drawing/2014/main" id="{E88C8BDB-D36C-44B3-9AC3-667BF1D8FC07}"/>
              </a:ext>
            </a:extLst>
          </p:cNvPr>
          <p:cNvSpPr/>
          <p:nvPr/>
        </p:nvSpPr>
        <p:spPr bwMode="auto">
          <a:xfrm>
            <a:off x="1658938" y="3079259"/>
            <a:ext cx="6146800" cy="939800"/>
          </a:xfrm>
          <a:prstGeom prst="actionButtonBlank">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id="{3EEF8B22-94D8-452E-8D1A-A6F5E0D58830}"/>
              </a:ext>
            </a:extLst>
          </p:cNvPr>
          <p:cNvSpPr/>
          <p:nvPr/>
        </p:nvSpPr>
        <p:spPr>
          <a:xfrm>
            <a:off x="8401050" y="6432550"/>
            <a:ext cx="317500" cy="425450"/>
          </a:xfrm>
          <a:prstGeom prst="rect">
            <a:avLst/>
          </a:prstGeom>
          <a:solidFill>
            <a:schemeClr val="tx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53" name="矩形 52">
            <a:extLst>
              <a:ext uri="{FF2B5EF4-FFF2-40B4-BE49-F238E27FC236}">
                <a16:creationId xmlns:a16="http://schemas.microsoft.com/office/drawing/2014/main" id="{1207C214-E389-45D7-AE37-1D4ADA18D93F}"/>
              </a:ext>
            </a:extLst>
          </p:cNvPr>
          <p:cNvSpPr/>
          <p:nvPr/>
        </p:nvSpPr>
        <p:spPr>
          <a:xfrm>
            <a:off x="0" y="0"/>
            <a:ext cx="9144000" cy="133191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62" name="群組 61">
            <a:extLst>
              <a:ext uri="{FF2B5EF4-FFF2-40B4-BE49-F238E27FC236}">
                <a16:creationId xmlns:a16="http://schemas.microsoft.com/office/drawing/2014/main" id="{E0BC237F-6A33-4122-A569-AAE398C87AD5}"/>
              </a:ext>
            </a:extLst>
          </p:cNvPr>
          <p:cNvGrpSpPr/>
          <p:nvPr/>
        </p:nvGrpSpPr>
        <p:grpSpPr>
          <a:xfrm rot="21026013">
            <a:off x="6353034" y="317111"/>
            <a:ext cx="2751420" cy="706136"/>
            <a:chOff x="2430542" y="1448863"/>
            <a:chExt cx="2751420" cy="611984"/>
          </a:xfrm>
          <a:effectLst>
            <a:outerShdw blurRad="50800" dist="38100" dir="2700000" algn="tl" rotWithShape="0">
              <a:prstClr val="black">
                <a:alpha val="40000"/>
              </a:prstClr>
            </a:outerShdw>
          </a:effectLst>
        </p:grpSpPr>
        <p:sp>
          <p:nvSpPr>
            <p:cNvPr id="63" name="文字方塊 62">
              <a:extLst>
                <a:ext uri="{FF2B5EF4-FFF2-40B4-BE49-F238E27FC236}">
                  <a16:creationId xmlns:a16="http://schemas.microsoft.com/office/drawing/2014/main" id="{FCF3A5E5-605A-4228-915B-F8A8D28F98BF}"/>
                </a:ext>
              </a:extLst>
            </p:cNvPr>
            <p:cNvSpPr txBox="1"/>
            <p:nvPr/>
          </p:nvSpPr>
          <p:spPr>
            <a:xfrm>
              <a:off x="2555776" y="1538554"/>
              <a:ext cx="2626186" cy="431062"/>
            </a:xfrm>
            <a:prstGeom prst="rect">
              <a:avLst/>
            </a:prstGeom>
            <a:noFill/>
          </p:spPr>
          <p:txBody>
            <a:bodyPr lIns="0" tIns="0" rIns="0" bIns="0">
              <a:spAutoFit/>
            </a:bodyPr>
            <a:lstStyle/>
            <a:p>
              <a:pPr fontAlgn="auto">
                <a:lnSpc>
                  <a:spcPts val="4200"/>
                </a:lnSpc>
                <a:spcBef>
                  <a:spcPts val="0"/>
                </a:spcBef>
                <a:spcAft>
                  <a:spcPts val="0"/>
                </a:spcAft>
                <a:defRPr/>
              </a:pPr>
              <a:r>
                <a:rPr lang="en-US" sz="3200" b="1" dirty="0">
                  <a:solidFill>
                    <a:srgbClr val="003057"/>
                  </a:solidFill>
                  <a:latin typeface="+mn-lt"/>
                  <a:cs typeface="+mn-cs"/>
                </a:rPr>
                <a:t>CLEARED!</a:t>
              </a:r>
              <a:endParaRPr lang="en-GB" sz="3200" b="1" dirty="0">
                <a:solidFill>
                  <a:srgbClr val="003057"/>
                </a:solidFill>
                <a:latin typeface="+mn-lt"/>
                <a:cs typeface="+mn-cs"/>
              </a:endParaRPr>
            </a:p>
          </p:txBody>
        </p:sp>
        <p:sp>
          <p:nvSpPr>
            <p:cNvPr id="64" name="圓角矩形 63">
              <a:extLst>
                <a:ext uri="{FF2B5EF4-FFF2-40B4-BE49-F238E27FC236}">
                  <a16:creationId xmlns:a16="http://schemas.microsoft.com/office/drawing/2014/main" id="{AB90B577-3F96-49C5-AB87-A8405522EA77}"/>
                </a:ext>
              </a:extLst>
            </p:cNvPr>
            <p:cNvSpPr/>
            <p:nvPr/>
          </p:nvSpPr>
          <p:spPr>
            <a:xfrm>
              <a:off x="2430542" y="1448863"/>
              <a:ext cx="2427227" cy="611984"/>
            </a:xfrm>
            <a:prstGeom prst="roundRect">
              <a:avLst/>
            </a:prstGeom>
            <a:noFill/>
            <a:ln w="57150">
              <a:solidFill>
                <a:srgbClr val="003E6C"/>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pic>
        <p:nvPicPr>
          <p:cNvPr id="3" name="A9131611.wav">
            <a:hlinkClick r:id="" action="ppaction://media"/>
            <a:extLst>
              <a:ext uri="{FF2B5EF4-FFF2-40B4-BE49-F238E27FC236}">
                <a16:creationId xmlns:a16="http://schemas.microsoft.com/office/drawing/2014/main" id="{B118DAFC-0335-459C-A7EE-3A7F87A63F95}"/>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9441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49" descr="C:\Users\utangv2\Desktop\Dynamic Classroom\stage1.jpg">
            <a:extLst>
              <a:ext uri="{FF2B5EF4-FFF2-40B4-BE49-F238E27FC236}">
                <a16:creationId xmlns:a16="http://schemas.microsoft.com/office/drawing/2014/main" id="{24877981-B7EA-4091-933C-4A3B1D2C23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3988" y="25400"/>
            <a:ext cx="3592512"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4215" name="群組 1">
            <a:extLst>
              <a:ext uri="{FF2B5EF4-FFF2-40B4-BE49-F238E27FC236}">
                <a16:creationId xmlns:a16="http://schemas.microsoft.com/office/drawing/2014/main" id="{19B05080-EA94-4039-ACB4-FFA01B9FA71A}"/>
              </a:ext>
            </a:extLst>
          </p:cNvPr>
          <p:cNvGrpSpPr>
            <a:grpSpLocks/>
          </p:cNvGrpSpPr>
          <p:nvPr/>
        </p:nvGrpSpPr>
        <p:grpSpPr bwMode="auto">
          <a:xfrm>
            <a:off x="6943725" y="6162675"/>
            <a:ext cx="2028825" cy="466725"/>
            <a:chOff x="6943725" y="6162675"/>
            <a:chExt cx="2028825" cy="466725"/>
          </a:xfrm>
        </p:grpSpPr>
        <p:grpSp>
          <p:nvGrpSpPr>
            <p:cNvPr id="54" name="群組 53">
              <a:extLst>
                <a:ext uri="{FF2B5EF4-FFF2-40B4-BE49-F238E27FC236}">
                  <a16:creationId xmlns:a16="http://schemas.microsoft.com/office/drawing/2014/main" id="{5A5B732F-365D-458A-8882-6E422631F460}"/>
                </a:ext>
              </a:extLst>
            </p:cNvPr>
            <p:cNvGrpSpPr/>
            <p:nvPr/>
          </p:nvGrpSpPr>
          <p:grpSpPr bwMode="auto">
            <a:xfrm>
              <a:off x="6943725" y="6162675"/>
              <a:ext cx="2028825" cy="466725"/>
              <a:chOff x="1799771" y="7228114"/>
              <a:chExt cx="5982571" cy="1640115"/>
            </a:xfrm>
            <a:effectLst>
              <a:outerShdw blurRad="50800" dist="38100" dir="2700000" algn="tl" rotWithShape="0">
                <a:prstClr val="black">
                  <a:alpha val="40000"/>
                </a:prstClr>
              </a:outerShdw>
            </a:effectLst>
          </p:grpSpPr>
          <p:sp>
            <p:nvSpPr>
              <p:cNvPr id="56" name="圓角矩形 55">
                <a:extLst>
                  <a:ext uri="{FF2B5EF4-FFF2-40B4-BE49-F238E27FC236}">
                    <a16:creationId xmlns:a16="http://schemas.microsoft.com/office/drawing/2014/main" id="{D942C4A0-4189-444D-9E68-0D8B632CC9CC}"/>
                  </a:ext>
                </a:extLst>
              </p:cNvPr>
              <p:cNvSpPr/>
              <p:nvPr/>
            </p:nvSpPr>
            <p:spPr>
              <a:xfrm>
                <a:off x="1799771" y="7228114"/>
                <a:ext cx="5982571" cy="1640115"/>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57" name="向右箭號 56">
                <a:extLst>
                  <a:ext uri="{FF2B5EF4-FFF2-40B4-BE49-F238E27FC236}">
                    <a16:creationId xmlns:a16="http://schemas.microsoft.com/office/drawing/2014/main" id="{F50DA1AC-E1F6-4777-8C74-0A3984748C40}"/>
                  </a:ext>
                </a:extLst>
              </p:cNvPr>
              <p:cNvSpPr/>
              <p:nvPr/>
            </p:nvSpPr>
            <p:spPr>
              <a:xfrm>
                <a:off x="6290407" y="7590624"/>
                <a:ext cx="1191758" cy="914286"/>
              </a:xfrm>
              <a:prstGeom prst="rightArrow">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pic>
          <p:nvPicPr>
            <p:cNvPr id="94233" name="Picture 49" descr="C:\Users\utangv2\Desktop\Dynamic Classroom\stage2.jpg">
              <a:extLst>
                <a:ext uri="{FF2B5EF4-FFF2-40B4-BE49-F238E27FC236}">
                  <a16:creationId xmlns:a16="http://schemas.microsoft.com/office/drawing/2014/main" id="{410B9209-7748-4C6F-9BCE-FB92A9DD19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2085" y="6193120"/>
              <a:ext cx="1212850" cy="41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動作按鈕: 自訂 45">
            <a:hlinkClick r:id="rId8" action="ppaction://hlinksldjump" highlightClick="1"/>
            <a:extLst>
              <a:ext uri="{FF2B5EF4-FFF2-40B4-BE49-F238E27FC236}">
                <a16:creationId xmlns:a16="http://schemas.microsoft.com/office/drawing/2014/main" id="{666508DE-6931-4DBD-ABAE-F1C5033F966A}"/>
              </a:ext>
            </a:extLst>
          </p:cNvPr>
          <p:cNvSpPr/>
          <p:nvPr/>
        </p:nvSpPr>
        <p:spPr>
          <a:xfrm>
            <a:off x="6829425" y="5975350"/>
            <a:ext cx="2314575" cy="752475"/>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36" name="群組 35">
            <a:extLst>
              <a:ext uri="{FF2B5EF4-FFF2-40B4-BE49-F238E27FC236}">
                <a16:creationId xmlns:a16="http://schemas.microsoft.com/office/drawing/2014/main" id="{04953C51-45A7-4A78-8E5C-85EE90ACA9EF}"/>
              </a:ext>
            </a:extLst>
          </p:cNvPr>
          <p:cNvGrpSpPr/>
          <p:nvPr/>
        </p:nvGrpSpPr>
        <p:grpSpPr>
          <a:xfrm>
            <a:off x="683568" y="2729810"/>
            <a:ext cx="7848872" cy="1080000"/>
            <a:chOff x="683568" y="2967935"/>
            <a:chExt cx="7848872" cy="1080000"/>
          </a:xfrm>
          <a:effectLst>
            <a:outerShdw blurRad="50800" dist="38100" dir="2700000" algn="tl" rotWithShape="0">
              <a:prstClr val="black">
                <a:alpha val="40000"/>
              </a:prstClr>
            </a:outerShdw>
          </a:effectLst>
        </p:grpSpPr>
        <p:sp>
          <p:nvSpPr>
            <p:cNvPr id="42" name="矩形 41">
              <a:extLst>
                <a:ext uri="{FF2B5EF4-FFF2-40B4-BE49-F238E27FC236}">
                  <a16:creationId xmlns:a16="http://schemas.microsoft.com/office/drawing/2014/main" id="{C47D3FC3-B58D-40FD-8B6B-0FE85AFE0BF5}"/>
                </a:ext>
              </a:extLst>
            </p:cNvPr>
            <p:cNvSpPr/>
            <p:nvPr/>
          </p:nvSpPr>
          <p:spPr>
            <a:xfrm>
              <a:off x="683568" y="296793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43" name="流程圖: 程序 42">
              <a:extLst>
                <a:ext uri="{FF2B5EF4-FFF2-40B4-BE49-F238E27FC236}">
                  <a16:creationId xmlns:a16="http://schemas.microsoft.com/office/drawing/2014/main" id="{C762C151-2179-44CB-9DD8-46F57D6786C6}"/>
                </a:ext>
              </a:extLst>
            </p:cNvPr>
            <p:cNvSpPr/>
            <p:nvPr/>
          </p:nvSpPr>
          <p:spPr>
            <a:xfrm>
              <a:off x="2699792" y="296793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44" name="文字方塊 43">
            <a:extLst>
              <a:ext uri="{FF2B5EF4-FFF2-40B4-BE49-F238E27FC236}">
                <a16:creationId xmlns:a16="http://schemas.microsoft.com/office/drawing/2014/main" id="{B7E195E4-AE83-4368-B4DB-3AE024560BF3}"/>
              </a:ext>
            </a:extLst>
          </p:cNvPr>
          <p:cNvSpPr txBox="1">
            <a:spLocks noChangeArrowheads="1"/>
          </p:cNvSpPr>
          <p:nvPr/>
        </p:nvSpPr>
        <p:spPr bwMode="auto">
          <a:xfrm>
            <a:off x="2776538" y="2901950"/>
            <a:ext cx="608171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3200" b="1">
                <a:solidFill>
                  <a:srgbClr val="003057"/>
                </a:solidFill>
                <a:latin typeface="Arial Narrow" panose="020B0606020202030204" pitchFamily="34" charset="0"/>
                <a:cs typeface="Arial" panose="020B0604020202020204" pitchFamily="34" charset="0"/>
              </a:rPr>
              <a:t>You got it! </a:t>
            </a:r>
          </a:p>
          <a:p>
            <a:pPr eaLnBrk="1" hangingPunct="1">
              <a:lnSpc>
                <a:spcPts val="3200"/>
              </a:lnSpc>
              <a:buFontTx/>
              <a:buNone/>
            </a:pPr>
            <a:r>
              <a:rPr lang="en-US" altLang="en-US" sz="3200">
                <a:solidFill>
                  <a:srgbClr val="003057"/>
                </a:solidFill>
                <a:latin typeface="Arial Narrow" panose="020B0606020202030204" pitchFamily="34" charset="0"/>
                <a:cs typeface="Arial" panose="020B0604020202020204" pitchFamily="34" charset="0"/>
              </a:rPr>
              <a:t>You understand everything.</a:t>
            </a:r>
            <a:endParaRPr lang="en-GB" altLang="en-US" sz="3200">
              <a:solidFill>
                <a:srgbClr val="003057"/>
              </a:solidFill>
              <a:latin typeface="Arial Narrow" panose="020B0606020202030204" pitchFamily="34" charset="0"/>
              <a:cs typeface="Arial" panose="020B0604020202020204" pitchFamily="34" charset="0"/>
            </a:endParaRPr>
          </a:p>
        </p:txBody>
      </p:sp>
      <p:sp>
        <p:nvSpPr>
          <p:cNvPr id="45" name="文字方塊 44">
            <a:extLst>
              <a:ext uri="{FF2B5EF4-FFF2-40B4-BE49-F238E27FC236}">
                <a16:creationId xmlns:a16="http://schemas.microsoft.com/office/drawing/2014/main" id="{26203EDF-519B-473F-9CE3-FD67EA08E1B2}"/>
              </a:ext>
            </a:extLst>
          </p:cNvPr>
          <p:cNvSpPr txBox="1"/>
          <p:nvPr/>
        </p:nvSpPr>
        <p:spPr>
          <a:xfrm>
            <a:off x="1400175" y="2665413"/>
            <a:ext cx="1152525" cy="1230312"/>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rPr>
              <a:t>3</a:t>
            </a:r>
            <a:endParaRPr lang="en-GB"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sp>
        <p:nvSpPr>
          <p:cNvPr id="47" name="流程圖: 抽選 46">
            <a:extLst>
              <a:ext uri="{FF2B5EF4-FFF2-40B4-BE49-F238E27FC236}">
                <a16:creationId xmlns:a16="http://schemas.microsoft.com/office/drawing/2014/main" id="{BBF99C9D-3922-4709-AEDA-136528DAA7B0}"/>
              </a:ext>
            </a:extLst>
          </p:cNvPr>
          <p:cNvSpPr/>
          <p:nvPr/>
        </p:nvSpPr>
        <p:spPr>
          <a:xfrm rot="5400000">
            <a:off x="504032" y="3074194"/>
            <a:ext cx="412750" cy="350837"/>
          </a:xfrm>
          <a:prstGeom prst="flowChartExtract">
            <a:avLst/>
          </a:prstGeom>
          <a:solidFill>
            <a:srgbClr val="FF0000"/>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nvGrpSpPr>
          <p:cNvPr id="48" name="群組 47">
            <a:extLst>
              <a:ext uri="{FF2B5EF4-FFF2-40B4-BE49-F238E27FC236}">
                <a16:creationId xmlns:a16="http://schemas.microsoft.com/office/drawing/2014/main" id="{0BA90757-5742-4407-88CC-224E9C473997}"/>
              </a:ext>
            </a:extLst>
          </p:cNvPr>
          <p:cNvGrpSpPr>
            <a:grpSpLocks/>
          </p:cNvGrpSpPr>
          <p:nvPr/>
        </p:nvGrpSpPr>
        <p:grpSpPr bwMode="auto">
          <a:xfrm>
            <a:off x="534988" y="3805238"/>
            <a:ext cx="7997825" cy="1231900"/>
            <a:chOff x="534988" y="3804951"/>
            <a:chExt cx="7997825" cy="1231900"/>
          </a:xfrm>
        </p:grpSpPr>
        <p:grpSp>
          <p:nvGrpSpPr>
            <p:cNvPr id="94228" name="群組 26">
              <a:extLst>
                <a:ext uri="{FF2B5EF4-FFF2-40B4-BE49-F238E27FC236}">
                  <a16:creationId xmlns:a16="http://schemas.microsoft.com/office/drawing/2014/main" id="{184A0F88-67D5-4ED4-82E2-965D10D3289D}"/>
                </a:ext>
              </a:extLst>
            </p:cNvPr>
            <p:cNvGrpSpPr>
              <a:grpSpLocks/>
            </p:cNvGrpSpPr>
            <p:nvPr/>
          </p:nvGrpSpPr>
          <p:grpSpPr bwMode="auto">
            <a:xfrm>
              <a:off x="534988" y="3860121"/>
              <a:ext cx="7997825" cy="1081521"/>
              <a:chOff x="535667" y="4098588"/>
              <a:chExt cx="7996773" cy="1080128"/>
            </a:xfrm>
          </p:grpSpPr>
          <p:grpSp>
            <p:nvGrpSpPr>
              <p:cNvPr id="58" name="群組 57">
                <a:extLst>
                  <a:ext uri="{FF2B5EF4-FFF2-40B4-BE49-F238E27FC236}">
                    <a16:creationId xmlns:a16="http://schemas.microsoft.com/office/drawing/2014/main" id="{908383C6-EAA4-4607-BF76-02DB3667E2B1}"/>
                  </a:ext>
                </a:extLst>
              </p:cNvPr>
              <p:cNvGrpSpPr/>
              <p:nvPr/>
            </p:nvGrpSpPr>
            <p:grpSpPr bwMode="auto">
              <a:xfrm>
                <a:off x="683568" y="4098588"/>
                <a:ext cx="7848872" cy="1080128"/>
                <a:chOff x="683568" y="4107641"/>
                <a:chExt cx="7848872" cy="1080128"/>
              </a:xfrm>
              <a:effectLst>
                <a:outerShdw blurRad="50800" dist="38100" dir="2700000" algn="tl" rotWithShape="0">
                  <a:prstClr val="black">
                    <a:alpha val="40000"/>
                  </a:prstClr>
                </a:outerShdw>
              </a:effectLst>
            </p:grpSpPr>
            <p:sp>
              <p:nvSpPr>
                <p:cNvPr id="60" name="矩形 59">
                  <a:extLst>
                    <a:ext uri="{FF2B5EF4-FFF2-40B4-BE49-F238E27FC236}">
                      <a16:creationId xmlns:a16="http://schemas.microsoft.com/office/drawing/2014/main" id="{2A168E06-6132-450A-8A8E-8345D4C44019}"/>
                    </a:ext>
                  </a:extLst>
                </p:cNvPr>
                <p:cNvSpPr/>
                <p:nvPr/>
              </p:nvSpPr>
              <p:spPr>
                <a:xfrm>
                  <a:off x="683568" y="4107641"/>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61" name="流程圖: 程序 60">
                  <a:extLst>
                    <a:ext uri="{FF2B5EF4-FFF2-40B4-BE49-F238E27FC236}">
                      <a16:creationId xmlns:a16="http://schemas.microsoft.com/office/drawing/2014/main" id="{577C40EE-1677-437D-967E-D05627018328}"/>
                    </a:ext>
                  </a:extLst>
                </p:cNvPr>
                <p:cNvSpPr/>
                <p:nvPr/>
              </p:nvSpPr>
              <p:spPr>
                <a:xfrm>
                  <a:off x="2699792" y="4107769"/>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59" name="流程圖: 抽選 58">
                <a:extLst>
                  <a:ext uri="{FF2B5EF4-FFF2-40B4-BE49-F238E27FC236}">
                    <a16:creationId xmlns:a16="http://schemas.microsoft.com/office/drawing/2014/main" id="{BC340258-09EF-4DB8-8A9A-96CE2387A990}"/>
                  </a:ext>
                </a:extLst>
              </p:cNvPr>
              <p:cNvSpPr/>
              <p:nvPr/>
            </p:nvSpPr>
            <p:spPr>
              <a:xfrm rot="5400000">
                <a:off x="504954" y="4415075"/>
                <a:ext cx="41221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55" name="文字方塊 54">
              <a:extLst>
                <a:ext uri="{FF2B5EF4-FFF2-40B4-BE49-F238E27FC236}">
                  <a16:creationId xmlns:a16="http://schemas.microsoft.com/office/drawing/2014/main" id="{EB992419-4B8B-4E47-A02D-50DD952F87CE}"/>
                </a:ext>
              </a:extLst>
            </p:cNvPr>
            <p:cNvSpPr txBox="1"/>
            <p:nvPr/>
          </p:nvSpPr>
          <p:spPr bwMode="auto">
            <a:xfrm>
              <a:off x="952500" y="3804951"/>
              <a:ext cx="1509713"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rPr>
                <a:t>1-2</a:t>
              </a:r>
              <a:endParaRPr lang="en-GB"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grpSp>
        <p:nvGrpSpPr>
          <p:cNvPr id="65" name="群組 64">
            <a:extLst>
              <a:ext uri="{FF2B5EF4-FFF2-40B4-BE49-F238E27FC236}">
                <a16:creationId xmlns:a16="http://schemas.microsoft.com/office/drawing/2014/main" id="{C27D0AB8-F2D4-4F82-8C33-176B99ADB68C}"/>
              </a:ext>
            </a:extLst>
          </p:cNvPr>
          <p:cNvGrpSpPr>
            <a:grpSpLocks/>
          </p:cNvGrpSpPr>
          <p:nvPr/>
        </p:nvGrpSpPr>
        <p:grpSpPr bwMode="auto">
          <a:xfrm>
            <a:off x="534988" y="4924425"/>
            <a:ext cx="7997825" cy="1231900"/>
            <a:chOff x="534987" y="4924425"/>
            <a:chExt cx="7997826" cy="1231900"/>
          </a:xfrm>
        </p:grpSpPr>
        <p:grpSp>
          <p:nvGrpSpPr>
            <p:cNvPr id="94224" name="群組 24">
              <a:extLst>
                <a:ext uri="{FF2B5EF4-FFF2-40B4-BE49-F238E27FC236}">
                  <a16:creationId xmlns:a16="http://schemas.microsoft.com/office/drawing/2014/main" id="{92FF0146-7BA7-4F8D-A941-88FB54A853F8}"/>
                </a:ext>
              </a:extLst>
            </p:cNvPr>
            <p:cNvGrpSpPr>
              <a:grpSpLocks/>
            </p:cNvGrpSpPr>
            <p:nvPr/>
          </p:nvGrpSpPr>
          <p:grpSpPr bwMode="auto">
            <a:xfrm>
              <a:off x="534987" y="5006926"/>
              <a:ext cx="7997826" cy="1080697"/>
              <a:chOff x="535666" y="5245055"/>
              <a:chExt cx="7996774" cy="1080000"/>
            </a:xfrm>
          </p:grpSpPr>
          <p:grpSp>
            <p:nvGrpSpPr>
              <p:cNvPr id="68" name="群組 67">
                <a:extLst>
                  <a:ext uri="{FF2B5EF4-FFF2-40B4-BE49-F238E27FC236}">
                    <a16:creationId xmlns:a16="http://schemas.microsoft.com/office/drawing/2014/main" id="{70C7B312-6D15-4B5D-97A7-2C370FD1B913}"/>
                  </a:ext>
                </a:extLst>
              </p:cNvPr>
              <p:cNvGrpSpPr/>
              <p:nvPr/>
            </p:nvGrpSpPr>
            <p:grpSpPr bwMode="auto">
              <a:xfrm>
                <a:off x="683568" y="5245055"/>
                <a:ext cx="7848872" cy="1080000"/>
                <a:chOff x="683568" y="5245055"/>
                <a:chExt cx="7848872" cy="1080000"/>
              </a:xfrm>
              <a:effectLst>
                <a:outerShdw blurRad="50800" dist="38100" dir="2700000" algn="tl" rotWithShape="0">
                  <a:prstClr val="black">
                    <a:alpha val="40000"/>
                  </a:prstClr>
                </a:outerShdw>
              </a:effectLst>
            </p:grpSpPr>
            <p:sp>
              <p:nvSpPr>
                <p:cNvPr id="70" name="矩形 69">
                  <a:extLst>
                    <a:ext uri="{FF2B5EF4-FFF2-40B4-BE49-F238E27FC236}">
                      <a16:creationId xmlns:a16="http://schemas.microsoft.com/office/drawing/2014/main" id="{2D7E7CFA-3DDE-45A2-996E-91A67015B856}"/>
                    </a:ext>
                  </a:extLst>
                </p:cNvPr>
                <p:cNvSpPr/>
                <p:nvPr/>
              </p:nvSpPr>
              <p:spPr>
                <a:xfrm>
                  <a:off x="683568" y="524505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1" name="流程圖: 程序 70">
                  <a:extLst>
                    <a:ext uri="{FF2B5EF4-FFF2-40B4-BE49-F238E27FC236}">
                      <a16:creationId xmlns:a16="http://schemas.microsoft.com/office/drawing/2014/main" id="{ADCCB172-B2A0-44BD-90B2-E0768D4D62E2}"/>
                    </a:ext>
                  </a:extLst>
                </p:cNvPr>
                <p:cNvSpPr/>
                <p:nvPr/>
              </p:nvSpPr>
              <p:spPr>
                <a:xfrm>
                  <a:off x="2699792" y="524505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69" name="流程圖: 抽選 68">
                <a:extLst>
                  <a:ext uri="{FF2B5EF4-FFF2-40B4-BE49-F238E27FC236}">
                    <a16:creationId xmlns:a16="http://schemas.microsoft.com/office/drawing/2014/main" id="{82F9D215-D58E-48E2-BD35-767433AA98B6}"/>
                  </a:ext>
                </a:extLst>
              </p:cNvPr>
              <p:cNvSpPr/>
              <p:nvPr/>
            </p:nvSpPr>
            <p:spPr>
              <a:xfrm rot="5400000">
                <a:off x="505613" y="5592453"/>
                <a:ext cx="41089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67" name="文字方塊 66">
              <a:extLst>
                <a:ext uri="{FF2B5EF4-FFF2-40B4-BE49-F238E27FC236}">
                  <a16:creationId xmlns:a16="http://schemas.microsoft.com/office/drawing/2014/main" id="{AA9AD92B-688A-46C9-8762-ADA148E79CB4}"/>
                </a:ext>
              </a:extLst>
            </p:cNvPr>
            <p:cNvSpPr txBox="1"/>
            <p:nvPr/>
          </p:nvSpPr>
          <p:spPr bwMode="auto">
            <a:xfrm>
              <a:off x="792162" y="4924425"/>
              <a:ext cx="1801812"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r>
                <a:rPr lang="en-US"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rPr>
                <a:t>0</a:t>
              </a:r>
              <a:endParaRPr lang="en-GB"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94223" name="文字方塊 36">
            <a:extLst>
              <a:ext uri="{FF2B5EF4-FFF2-40B4-BE49-F238E27FC236}">
                <a16:creationId xmlns:a16="http://schemas.microsoft.com/office/drawing/2014/main" id="{E238B77F-6B6E-40DD-93B2-8B81A046D280}"/>
              </a:ext>
            </a:extLst>
          </p:cNvPr>
          <p:cNvSpPr txBox="1">
            <a:spLocks noChangeArrowheads="1"/>
          </p:cNvSpPr>
          <p:nvPr/>
        </p:nvSpPr>
        <p:spPr bwMode="auto">
          <a:xfrm>
            <a:off x="395288" y="1370013"/>
            <a:ext cx="849788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2800">
                <a:solidFill>
                  <a:srgbClr val="003057"/>
                </a:solidFill>
                <a:cs typeface="Arial" panose="020B0604020202020204" pitchFamily="34" charset="0"/>
              </a:rPr>
              <a:t>Can you identify Type 2 conditionals that talk about </a:t>
            </a:r>
          </a:p>
          <a:p>
            <a:pPr eaLnBrk="1" hangingPunct="1">
              <a:lnSpc>
                <a:spcPts val="3200"/>
              </a:lnSpc>
              <a:buFontTx/>
              <a:buNone/>
            </a:pPr>
            <a:r>
              <a:rPr lang="en-US" altLang="en-US" sz="2800">
                <a:solidFill>
                  <a:srgbClr val="003057"/>
                </a:solidFill>
                <a:cs typeface="Arial" panose="020B0604020202020204" pitchFamily="34" charset="0"/>
              </a:rPr>
              <a:t>imaginary situations?</a:t>
            </a:r>
          </a:p>
          <a:p>
            <a:pPr eaLnBrk="1" hangingPunct="1">
              <a:lnSpc>
                <a:spcPts val="3200"/>
              </a:lnSpc>
              <a:spcBef>
                <a:spcPts val="600"/>
              </a:spcBef>
              <a:buFontTx/>
              <a:buNone/>
            </a:pPr>
            <a:r>
              <a:rPr lang="en-US" altLang="en-US" sz="2800">
                <a:solidFill>
                  <a:srgbClr val="003057"/>
                </a:solidFill>
                <a:cs typeface="Arial" panose="020B0604020202020204" pitchFamily="34" charset="0"/>
              </a:rPr>
              <a:t>How many questions did you answer correctly?</a:t>
            </a:r>
            <a:endParaRPr lang="en-GB" altLang="en-US" sz="2800">
              <a:solidFill>
                <a:srgbClr val="003057"/>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21" fill="hold"/>
                                        <p:tgtEl>
                                          <p:spTgt spid="3"/>
                                        </p:tgtEl>
                                      </p:cBhvr>
                                    </p:cmd>
                                  </p:childTnLst>
                                </p:cTn>
                              </p:par>
                              <p:par>
                                <p:cTn id="7" presetID="22" presetClass="entr" presetSubtype="8"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animEffect transition="in" filter="wipe(left)">
                                      <p:cBhvr>
                                        <p:cTn id="9" dur="500"/>
                                        <p:tgtEl>
                                          <p:spTgt spid="44"/>
                                        </p:tgtEl>
                                      </p:cBhvr>
                                    </p:animEffect>
                                  </p:childTnLst>
                                </p:cTn>
                              </p:par>
                              <p:par>
                                <p:cTn id="10" presetID="14" presetClass="exit" presetSubtype="10" fill="hold" nodeType="withEffect">
                                  <p:stCondLst>
                                    <p:cond delay="0"/>
                                  </p:stCondLst>
                                  <p:childTnLst>
                                    <p:animEffect transition="out" filter="randombar(horizontal)">
                                      <p:cBhvr>
                                        <p:cTn id="11" dur="500"/>
                                        <p:tgtEl>
                                          <p:spTgt spid="48"/>
                                        </p:tgtEl>
                                      </p:cBhvr>
                                    </p:animEffect>
                                    <p:set>
                                      <p:cBhvr>
                                        <p:cTn id="12" dur="1" fill="hold">
                                          <p:stCondLst>
                                            <p:cond delay="499"/>
                                          </p:stCondLst>
                                        </p:cTn>
                                        <p:tgtEl>
                                          <p:spTgt spid="48"/>
                                        </p:tgtEl>
                                        <p:attrNameLst>
                                          <p:attrName>style.visibility</p:attrName>
                                        </p:attrNameLst>
                                      </p:cBhvr>
                                      <p:to>
                                        <p:strVal val="hidden"/>
                                      </p:to>
                                    </p:set>
                                  </p:childTnLst>
                                </p:cTn>
                              </p:par>
                              <p:par>
                                <p:cTn id="13" presetID="14" presetClass="exit" presetSubtype="10" fill="hold" nodeType="withEffect">
                                  <p:stCondLst>
                                    <p:cond delay="0"/>
                                  </p:stCondLst>
                                  <p:childTnLst>
                                    <p:animEffect transition="out" filter="randombar(horizontal)">
                                      <p:cBhvr>
                                        <p:cTn id="14" dur="500"/>
                                        <p:tgtEl>
                                          <p:spTgt spid="65"/>
                                        </p:tgtEl>
                                      </p:cBhvr>
                                    </p:animEffect>
                                    <p:set>
                                      <p:cBhvr>
                                        <p:cTn id="15"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id="{D2EAFA96-9B97-4E62-A023-0545861362B2}"/>
              </a:ext>
            </a:extLst>
          </p:cNvPr>
          <p:cNvSpPr/>
          <p:nvPr/>
        </p:nvSpPr>
        <p:spPr>
          <a:xfrm>
            <a:off x="8401050" y="6432550"/>
            <a:ext cx="317500" cy="425450"/>
          </a:xfrm>
          <a:prstGeom prst="rect">
            <a:avLst/>
          </a:prstGeom>
          <a:solidFill>
            <a:schemeClr val="tx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55" name="矩形 54">
            <a:extLst>
              <a:ext uri="{FF2B5EF4-FFF2-40B4-BE49-F238E27FC236}">
                <a16:creationId xmlns:a16="http://schemas.microsoft.com/office/drawing/2014/main" id="{D94E0299-C6FA-4572-B56F-A67FE5648F01}"/>
              </a:ext>
            </a:extLst>
          </p:cNvPr>
          <p:cNvSpPr/>
          <p:nvPr/>
        </p:nvSpPr>
        <p:spPr>
          <a:xfrm>
            <a:off x="0" y="0"/>
            <a:ext cx="9144000" cy="133191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64" name="群組 63">
            <a:extLst>
              <a:ext uri="{FF2B5EF4-FFF2-40B4-BE49-F238E27FC236}">
                <a16:creationId xmlns:a16="http://schemas.microsoft.com/office/drawing/2014/main" id="{0D349CD2-2910-4581-B4F9-3AD16113466D}"/>
              </a:ext>
            </a:extLst>
          </p:cNvPr>
          <p:cNvGrpSpPr/>
          <p:nvPr/>
        </p:nvGrpSpPr>
        <p:grpSpPr>
          <a:xfrm rot="21026013">
            <a:off x="6353034" y="317111"/>
            <a:ext cx="2751420" cy="706136"/>
            <a:chOff x="2430542" y="1448863"/>
            <a:chExt cx="2751420" cy="611984"/>
          </a:xfrm>
          <a:effectLst>
            <a:outerShdw blurRad="50800" dist="38100" dir="2700000" algn="tl" rotWithShape="0">
              <a:prstClr val="black">
                <a:alpha val="40000"/>
              </a:prstClr>
            </a:outerShdw>
          </a:effectLst>
        </p:grpSpPr>
        <p:sp>
          <p:nvSpPr>
            <p:cNvPr id="65" name="文字方塊 64">
              <a:extLst>
                <a:ext uri="{FF2B5EF4-FFF2-40B4-BE49-F238E27FC236}">
                  <a16:creationId xmlns:a16="http://schemas.microsoft.com/office/drawing/2014/main" id="{DFA294D7-6CAC-4DE7-9212-E0E9325C68D8}"/>
                </a:ext>
              </a:extLst>
            </p:cNvPr>
            <p:cNvSpPr txBox="1"/>
            <p:nvPr/>
          </p:nvSpPr>
          <p:spPr>
            <a:xfrm>
              <a:off x="2555776" y="1538554"/>
              <a:ext cx="2626186" cy="431062"/>
            </a:xfrm>
            <a:prstGeom prst="rect">
              <a:avLst/>
            </a:prstGeom>
            <a:noFill/>
          </p:spPr>
          <p:txBody>
            <a:bodyPr lIns="0" tIns="0" rIns="0" bIns="0">
              <a:spAutoFit/>
            </a:bodyPr>
            <a:lstStyle/>
            <a:p>
              <a:pPr fontAlgn="auto">
                <a:lnSpc>
                  <a:spcPts val="4200"/>
                </a:lnSpc>
                <a:spcBef>
                  <a:spcPts val="0"/>
                </a:spcBef>
                <a:spcAft>
                  <a:spcPts val="0"/>
                </a:spcAft>
                <a:defRPr/>
              </a:pPr>
              <a:r>
                <a:rPr lang="en-US" sz="3200" b="1" dirty="0">
                  <a:solidFill>
                    <a:srgbClr val="003057"/>
                  </a:solidFill>
                  <a:latin typeface="+mn-lt"/>
                  <a:cs typeface="+mn-cs"/>
                </a:rPr>
                <a:t>CLEARED!</a:t>
              </a:r>
              <a:endParaRPr lang="en-GB" sz="3200" b="1" dirty="0">
                <a:solidFill>
                  <a:srgbClr val="003057"/>
                </a:solidFill>
                <a:latin typeface="+mn-lt"/>
                <a:cs typeface="+mn-cs"/>
              </a:endParaRPr>
            </a:p>
          </p:txBody>
        </p:sp>
        <p:sp>
          <p:nvSpPr>
            <p:cNvPr id="66" name="圓角矩形 65">
              <a:extLst>
                <a:ext uri="{FF2B5EF4-FFF2-40B4-BE49-F238E27FC236}">
                  <a16:creationId xmlns:a16="http://schemas.microsoft.com/office/drawing/2014/main" id="{57EFBB87-0A04-4FE0-BBCC-58BC6DC1D3CE}"/>
                </a:ext>
              </a:extLst>
            </p:cNvPr>
            <p:cNvSpPr/>
            <p:nvPr/>
          </p:nvSpPr>
          <p:spPr>
            <a:xfrm>
              <a:off x="2430542" y="1448863"/>
              <a:ext cx="2427227" cy="611984"/>
            </a:xfrm>
            <a:prstGeom prst="roundRect">
              <a:avLst/>
            </a:prstGeom>
            <a:noFill/>
            <a:ln w="57150">
              <a:solidFill>
                <a:srgbClr val="003E6C"/>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pic>
        <p:nvPicPr>
          <p:cNvPr id="45" name="A9131642.wav">
            <a:hlinkClick r:id="" action="ppaction://media"/>
            <a:extLst>
              <a:ext uri="{FF2B5EF4-FFF2-40B4-BE49-F238E27FC236}">
                <a16:creationId xmlns:a16="http://schemas.microsoft.com/office/drawing/2014/main" id="{D89B08EE-7721-456C-A071-225C44113076}"/>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9441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49" descr="C:\Users\utangv2\Desktop\Dynamic Classroom\stage1.jpg">
            <a:extLst>
              <a:ext uri="{FF2B5EF4-FFF2-40B4-BE49-F238E27FC236}">
                <a16:creationId xmlns:a16="http://schemas.microsoft.com/office/drawing/2014/main" id="{785E2A33-31EC-4086-AD06-957A012600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3988" y="25400"/>
            <a:ext cx="3592512"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5239" name="群組 1">
            <a:extLst>
              <a:ext uri="{FF2B5EF4-FFF2-40B4-BE49-F238E27FC236}">
                <a16:creationId xmlns:a16="http://schemas.microsoft.com/office/drawing/2014/main" id="{A419CD6F-5CDE-4FB6-B66F-B00700E0E3E3}"/>
              </a:ext>
            </a:extLst>
          </p:cNvPr>
          <p:cNvGrpSpPr>
            <a:grpSpLocks/>
          </p:cNvGrpSpPr>
          <p:nvPr/>
        </p:nvGrpSpPr>
        <p:grpSpPr bwMode="auto">
          <a:xfrm>
            <a:off x="6943725" y="6162675"/>
            <a:ext cx="2028825" cy="466725"/>
            <a:chOff x="6943725" y="6162675"/>
            <a:chExt cx="2028825" cy="466725"/>
          </a:xfrm>
        </p:grpSpPr>
        <p:grpSp>
          <p:nvGrpSpPr>
            <p:cNvPr id="48" name="群組 47">
              <a:extLst>
                <a:ext uri="{FF2B5EF4-FFF2-40B4-BE49-F238E27FC236}">
                  <a16:creationId xmlns:a16="http://schemas.microsoft.com/office/drawing/2014/main" id="{F8A6B7FD-5320-4F3D-A022-31DC6527880D}"/>
                </a:ext>
              </a:extLst>
            </p:cNvPr>
            <p:cNvGrpSpPr/>
            <p:nvPr/>
          </p:nvGrpSpPr>
          <p:grpSpPr bwMode="auto">
            <a:xfrm>
              <a:off x="6943725" y="6162675"/>
              <a:ext cx="2028825" cy="466725"/>
              <a:chOff x="1799771" y="7228114"/>
              <a:chExt cx="5982571" cy="1640115"/>
            </a:xfrm>
            <a:effectLst>
              <a:outerShdw blurRad="50800" dist="38100" dir="2700000" algn="tl" rotWithShape="0">
                <a:prstClr val="black">
                  <a:alpha val="40000"/>
                </a:prstClr>
              </a:outerShdw>
            </a:effectLst>
          </p:grpSpPr>
          <p:sp>
            <p:nvSpPr>
              <p:cNvPr id="50" name="圓角矩形 49">
                <a:extLst>
                  <a:ext uri="{FF2B5EF4-FFF2-40B4-BE49-F238E27FC236}">
                    <a16:creationId xmlns:a16="http://schemas.microsoft.com/office/drawing/2014/main" id="{66DF94DC-DF24-4ECE-89D8-B2A7649432BC}"/>
                  </a:ext>
                </a:extLst>
              </p:cNvPr>
              <p:cNvSpPr/>
              <p:nvPr/>
            </p:nvSpPr>
            <p:spPr>
              <a:xfrm>
                <a:off x="1799771" y="7228114"/>
                <a:ext cx="5982571" cy="1640115"/>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51" name="向右箭號 50">
                <a:extLst>
                  <a:ext uri="{FF2B5EF4-FFF2-40B4-BE49-F238E27FC236}">
                    <a16:creationId xmlns:a16="http://schemas.microsoft.com/office/drawing/2014/main" id="{2C1C244B-7BA1-44B9-8D51-AFB106838444}"/>
                  </a:ext>
                </a:extLst>
              </p:cNvPr>
              <p:cNvSpPr/>
              <p:nvPr/>
            </p:nvSpPr>
            <p:spPr>
              <a:xfrm>
                <a:off x="6290407" y="7590624"/>
                <a:ext cx="1191758" cy="914286"/>
              </a:xfrm>
              <a:prstGeom prst="rightArrow">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pic>
          <p:nvPicPr>
            <p:cNvPr id="95256" name="Picture 49" descr="C:\Users\utangv2\Desktop\Dynamic Classroom\stage2.jpg">
              <a:extLst>
                <a:ext uri="{FF2B5EF4-FFF2-40B4-BE49-F238E27FC236}">
                  <a16:creationId xmlns:a16="http://schemas.microsoft.com/office/drawing/2014/main" id="{55E49245-45AD-49BE-B29F-F0089AFC4C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2085" y="6193120"/>
              <a:ext cx="1212850" cy="41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 name="動作按鈕: 自訂 51">
            <a:hlinkClick r:id="rId8" action="ppaction://hlinksldjump" highlightClick="1"/>
            <a:extLst>
              <a:ext uri="{FF2B5EF4-FFF2-40B4-BE49-F238E27FC236}">
                <a16:creationId xmlns:a16="http://schemas.microsoft.com/office/drawing/2014/main" id="{267980BC-42F0-4779-B7E8-F4043C998782}"/>
              </a:ext>
            </a:extLst>
          </p:cNvPr>
          <p:cNvSpPr/>
          <p:nvPr/>
        </p:nvSpPr>
        <p:spPr>
          <a:xfrm>
            <a:off x="6829425" y="5975350"/>
            <a:ext cx="2314575" cy="752475"/>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43" name="群組 42">
            <a:extLst>
              <a:ext uri="{FF2B5EF4-FFF2-40B4-BE49-F238E27FC236}">
                <a16:creationId xmlns:a16="http://schemas.microsoft.com/office/drawing/2014/main" id="{FEFF8D6B-4B3A-42A4-810C-8BBBD94F66D5}"/>
              </a:ext>
            </a:extLst>
          </p:cNvPr>
          <p:cNvGrpSpPr/>
          <p:nvPr/>
        </p:nvGrpSpPr>
        <p:grpSpPr>
          <a:xfrm>
            <a:off x="683568" y="3860463"/>
            <a:ext cx="7848872" cy="1080128"/>
            <a:chOff x="683568" y="4107641"/>
            <a:chExt cx="7848872" cy="1080128"/>
          </a:xfrm>
          <a:effectLst>
            <a:outerShdw blurRad="50800" dist="38100" dir="2700000" algn="tl" rotWithShape="0">
              <a:prstClr val="black">
                <a:alpha val="40000"/>
              </a:prstClr>
            </a:outerShdw>
          </a:effectLst>
        </p:grpSpPr>
        <p:sp>
          <p:nvSpPr>
            <p:cNvPr id="44" name="矩形 43">
              <a:extLst>
                <a:ext uri="{FF2B5EF4-FFF2-40B4-BE49-F238E27FC236}">
                  <a16:creationId xmlns:a16="http://schemas.microsoft.com/office/drawing/2014/main" id="{E422E515-DD82-4E92-9CCB-ECED495DB408}"/>
                </a:ext>
              </a:extLst>
            </p:cNvPr>
            <p:cNvSpPr/>
            <p:nvPr/>
          </p:nvSpPr>
          <p:spPr>
            <a:xfrm>
              <a:off x="683568" y="4107641"/>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47" name="流程圖: 程序 46">
              <a:extLst>
                <a:ext uri="{FF2B5EF4-FFF2-40B4-BE49-F238E27FC236}">
                  <a16:creationId xmlns:a16="http://schemas.microsoft.com/office/drawing/2014/main" id="{C829FB83-A81D-47DF-9545-F6C8944C1623}"/>
                </a:ext>
              </a:extLst>
            </p:cNvPr>
            <p:cNvSpPr/>
            <p:nvPr/>
          </p:nvSpPr>
          <p:spPr>
            <a:xfrm>
              <a:off x="2699792" y="4107769"/>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49" name="文字方塊 48">
            <a:extLst>
              <a:ext uri="{FF2B5EF4-FFF2-40B4-BE49-F238E27FC236}">
                <a16:creationId xmlns:a16="http://schemas.microsoft.com/office/drawing/2014/main" id="{CA0F3F97-8F92-417B-B707-CE5B2295D492}"/>
              </a:ext>
            </a:extLst>
          </p:cNvPr>
          <p:cNvSpPr txBox="1">
            <a:spLocks noChangeArrowheads="1"/>
          </p:cNvSpPr>
          <p:nvPr/>
        </p:nvSpPr>
        <p:spPr bwMode="auto">
          <a:xfrm>
            <a:off x="2781300" y="4013200"/>
            <a:ext cx="6081713"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3200" b="1">
                <a:solidFill>
                  <a:srgbClr val="003057"/>
                </a:solidFill>
                <a:latin typeface="Arial Narrow" panose="020B0606020202030204" pitchFamily="34" charset="0"/>
                <a:cs typeface="Arial" panose="020B0604020202020204" pitchFamily="34" charset="0"/>
              </a:rPr>
              <a:t>You’re getting there.</a:t>
            </a:r>
          </a:p>
          <a:p>
            <a:pPr eaLnBrk="1" hangingPunct="1">
              <a:lnSpc>
                <a:spcPts val="3200"/>
              </a:lnSpc>
              <a:buFontTx/>
              <a:buNone/>
            </a:pPr>
            <a:r>
              <a:rPr lang="en-US" altLang="en-US" sz="3200">
                <a:solidFill>
                  <a:srgbClr val="003057"/>
                </a:solidFill>
                <a:latin typeface="Arial Narrow" panose="020B0606020202030204" pitchFamily="34" charset="0"/>
                <a:cs typeface="Arial" panose="020B0604020202020204" pitchFamily="34" charset="0"/>
              </a:rPr>
              <a:t>You might need a bit of extra practice.</a:t>
            </a:r>
            <a:endParaRPr lang="en-GB" altLang="en-US" sz="3200">
              <a:solidFill>
                <a:srgbClr val="003057"/>
              </a:solidFill>
              <a:latin typeface="Arial Narrow" panose="020B0606020202030204" pitchFamily="34" charset="0"/>
              <a:cs typeface="Arial" panose="020B0604020202020204" pitchFamily="34" charset="0"/>
            </a:endParaRPr>
          </a:p>
        </p:txBody>
      </p:sp>
      <p:grpSp>
        <p:nvGrpSpPr>
          <p:cNvPr id="53" name="群組 52">
            <a:extLst>
              <a:ext uri="{FF2B5EF4-FFF2-40B4-BE49-F238E27FC236}">
                <a16:creationId xmlns:a16="http://schemas.microsoft.com/office/drawing/2014/main" id="{2EAC63BC-EC02-4DB1-A21C-A23E7BD37A0C}"/>
              </a:ext>
            </a:extLst>
          </p:cNvPr>
          <p:cNvGrpSpPr>
            <a:grpSpLocks/>
          </p:cNvGrpSpPr>
          <p:nvPr/>
        </p:nvGrpSpPr>
        <p:grpSpPr bwMode="auto">
          <a:xfrm>
            <a:off x="534988" y="2665413"/>
            <a:ext cx="7997825" cy="1230312"/>
            <a:chOff x="535667" y="2902897"/>
            <a:chExt cx="7996773" cy="1231106"/>
          </a:xfrm>
        </p:grpSpPr>
        <p:grpSp>
          <p:nvGrpSpPr>
            <p:cNvPr id="54" name="群組 53">
              <a:extLst>
                <a:ext uri="{FF2B5EF4-FFF2-40B4-BE49-F238E27FC236}">
                  <a16:creationId xmlns:a16="http://schemas.microsoft.com/office/drawing/2014/main" id="{B628629E-87BF-4F9B-8192-43AE86D8849B}"/>
                </a:ext>
              </a:extLst>
            </p:cNvPr>
            <p:cNvGrpSpPr/>
            <p:nvPr/>
          </p:nvGrpSpPr>
          <p:grpSpPr>
            <a:xfrm>
              <a:off x="683568" y="2967935"/>
              <a:ext cx="7848872" cy="1080000"/>
              <a:chOff x="683568" y="2967935"/>
              <a:chExt cx="7848872" cy="1080000"/>
            </a:xfrm>
            <a:effectLst>
              <a:outerShdw blurRad="50800" dist="38100" dir="2700000" algn="tl" rotWithShape="0">
                <a:prstClr val="black">
                  <a:alpha val="40000"/>
                </a:prstClr>
              </a:outerShdw>
            </a:effectLst>
          </p:grpSpPr>
          <p:sp>
            <p:nvSpPr>
              <p:cNvPr id="58" name="矩形 57">
                <a:extLst>
                  <a:ext uri="{FF2B5EF4-FFF2-40B4-BE49-F238E27FC236}">
                    <a16:creationId xmlns:a16="http://schemas.microsoft.com/office/drawing/2014/main" id="{17720BEA-A259-4710-AD30-0437516234A8}"/>
                  </a:ext>
                </a:extLst>
              </p:cNvPr>
              <p:cNvSpPr/>
              <p:nvPr/>
            </p:nvSpPr>
            <p:spPr>
              <a:xfrm>
                <a:off x="683568" y="296793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59" name="流程圖: 程序 58">
                <a:extLst>
                  <a:ext uri="{FF2B5EF4-FFF2-40B4-BE49-F238E27FC236}">
                    <a16:creationId xmlns:a16="http://schemas.microsoft.com/office/drawing/2014/main" id="{A6DE7FCE-3FC2-4E23-9154-E36F721351D0}"/>
                  </a:ext>
                </a:extLst>
              </p:cNvPr>
              <p:cNvSpPr/>
              <p:nvPr/>
            </p:nvSpPr>
            <p:spPr>
              <a:xfrm>
                <a:off x="2699792" y="296793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56" name="文字方塊 55">
              <a:extLst>
                <a:ext uri="{FF2B5EF4-FFF2-40B4-BE49-F238E27FC236}">
                  <a16:creationId xmlns:a16="http://schemas.microsoft.com/office/drawing/2014/main" id="{963849ED-9884-4734-A9B1-81D307A12775}"/>
                </a:ext>
              </a:extLst>
            </p:cNvPr>
            <p:cNvSpPr txBox="1"/>
            <p:nvPr/>
          </p:nvSpPr>
          <p:spPr>
            <a:xfrm>
              <a:off x="1400740" y="2902897"/>
              <a:ext cx="1152373" cy="1231106"/>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rPr>
                <a:t>3</a:t>
              </a:r>
              <a:endParaRPr lang="en-GB"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sp>
          <p:nvSpPr>
            <p:cNvPr id="57" name="流程圖: 抽選 56">
              <a:extLst>
                <a:ext uri="{FF2B5EF4-FFF2-40B4-BE49-F238E27FC236}">
                  <a16:creationId xmlns:a16="http://schemas.microsoft.com/office/drawing/2014/main" id="{95AB98C8-30B3-4A54-AD55-610CC57C8B67}"/>
                </a:ext>
              </a:extLst>
            </p:cNvPr>
            <p:cNvSpPr/>
            <p:nvPr/>
          </p:nvSpPr>
          <p:spPr>
            <a:xfrm rot="5400000">
              <a:off x="505348" y="3312873"/>
              <a:ext cx="41142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60" name="流程圖: 抽選 59">
            <a:extLst>
              <a:ext uri="{FF2B5EF4-FFF2-40B4-BE49-F238E27FC236}">
                <a16:creationId xmlns:a16="http://schemas.microsoft.com/office/drawing/2014/main" id="{16B367E2-FB1F-4347-ACBD-FFEF349DE4FB}"/>
              </a:ext>
            </a:extLst>
          </p:cNvPr>
          <p:cNvSpPr/>
          <p:nvPr/>
        </p:nvSpPr>
        <p:spPr>
          <a:xfrm rot="5400000">
            <a:off x="504032" y="4177506"/>
            <a:ext cx="412750" cy="350837"/>
          </a:xfrm>
          <a:prstGeom prst="flowChartExtract">
            <a:avLst/>
          </a:prstGeom>
          <a:solidFill>
            <a:srgbClr val="FF0000"/>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sp>
        <p:nvSpPr>
          <p:cNvPr id="61" name="文字方塊 60">
            <a:extLst>
              <a:ext uri="{FF2B5EF4-FFF2-40B4-BE49-F238E27FC236}">
                <a16:creationId xmlns:a16="http://schemas.microsoft.com/office/drawing/2014/main" id="{33A0C3FE-1DF6-4781-9993-762C5CE16091}"/>
              </a:ext>
            </a:extLst>
          </p:cNvPr>
          <p:cNvSpPr txBox="1"/>
          <p:nvPr/>
        </p:nvSpPr>
        <p:spPr bwMode="auto">
          <a:xfrm>
            <a:off x="952500" y="3805238"/>
            <a:ext cx="1509713"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rPr>
              <a:t>1-2</a:t>
            </a:r>
            <a:endParaRPr lang="en-GB"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nvGrpSpPr>
          <p:cNvPr id="62" name="群組 61">
            <a:extLst>
              <a:ext uri="{FF2B5EF4-FFF2-40B4-BE49-F238E27FC236}">
                <a16:creationId xmlns:a16="http://schemas.microsoft.com/office/drawing/2014/main" id="{DF73517C-2331-4338-9C9D-066DDD3BE392}"/>
              </a:ext>
            </a:extLst>
          </p:cNvPr>
          <p:cNvGrpSpPr>
            <a:grpSpLocks/>
          </p:cNvGrpSpPr>
          <p:nvPr/>
        </p:nvGrpSpPr>
        <p:grpSpPr bwMode="auto">
          <a:xfrm>
            <a:off x="534988" y="4924425"/>
            <a:ext cx="7997825" cy="1231900"/>
            <a:chOff x="534987" y="4924425"/>
            <a:chExt cx="7997826" cy="1231900"/>
          </a:xfrm>
        </p:grpSpPr>
        <p:grpSp>
          <p:nvGrpSpPr>
            <p:cNvPr id="95248" name="群組 42">
              <a:extLst>
                <a:ext uri="{FF2B5EF4-FFF2-40B4-BE49-F238E27FC236}">
                  <a16:creationId xmlns:a16="http://schemas.microsoft.com/office/drawing/2014/main" id="{EE263F6E-1A58-4FC3-8F6C-B40E33F36782}"/>
                </a:ext>
              </a:extLst>
            </p:cNvPr>
            <p:cNvGrpSpPr>
              <a:grpSpLocks/>
            </p:cNvGrpSpPr>
            <p:nvPr/>
          </p:nvGrpSpPr>
          <p:grpSpPr bwMode="auto">
            <a:xfrm>
              <a:off x="534987" y="5006926"/>
              <a:ext cx="7997826" cy="1080697"/>
              <a:chOff x="535666" y="5245055"/>
              <a:chExt cx="7996774" cy="1080000"/>
            </a:xfrm>
          </p:grpSpPr>
          <p:grpSp>
            <p:nvGrpSpPr>
              <p:cNvPr id="68" name="群組 67">
                <a:extLst>
                  <a:ext uri="{FF2B5EF4-FFF2-40B4-BE49-F238E27FC236}">
                    <a16:creationId xmlns:a16="http://schemas.microsoft.com/office/drawing/2014/main" id="{44912659-0101-4699-A45E-1411017D8280}"/>
                  </a:ext>
                </a:extLst>
              </p:cNvPr>
              <p:cNvGrpSpPr/>
              <p:nvPr/>
            </p:nvGrpSpPr>
            <p:grpSpPr bwMode="auto">
              <a:xfrm>
                <a:off x="683568" y="5245055"/>
                <a:ext cx="7848872" cy="1080000"/>
                <a:chOff x="683568" y="5245055"/>
                <a:chExt cx="7848872" cy="1080000"/>
              </a:xfrm>
              <a:effectLst>
                <a:outerShdw blurRad="50800" dist="38100" dir="2700000" algn="tl" rotWithShape="0">
                  <a:prstClr val="black">
                    <a:alpha val="40000"/>
                  </a:prstClr>
                </a:outerShdw>
              </a:effectLst>
            </p:grpSpPr>
            <p:sp>
              <p:nvSpPr>
                <p:cNvPr id="70" name="矩形 69">
                  <a:extLst>
                    <a:ext uri="{FF2B5EF4-FFF2-40B4-BE49-F238E27FC236}">
                      <a16:creationId xmlns:a16="http://schemas.microsoft.com/office/drawing/2014/main" id="{779E8AB7-4B35-4169-B016-298A903E829D}"/>
                    </a:ext>
                  </a:extLst>
                </p:cNvPr>
                <p:cNvSpPr/>
                <p:nvPr/>
              </p:nvSpPr>
              <p:spPr>
                <a:xfrm>
                  <a:off x="683568" y="524505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1" name="流程圖: 程序 70">
                  <a:extLst>
                    <a:ext uri="{FF2B5EF4-FFF2-40B4-BE49-F238E27FC236}">
                      <a16:creationId xmlns:a16="http://schemas.microsoft.com/office/drawing/2014/main" id="{865EB52D-83B8-4B81-8B1A-D266762DF654}"/>
                    </a:ext>
                  </a:extLst>
                </p:cNvPr>
                <p:cNvSpPr/>
                <p:nvPr/>
              </p:nvSpPr>
              <p:spPr>
                <a:xfrm>
                  <a:off x="2699792" y="524505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69" name="流程圖: 抽選 68">
                <a:extLst>
                  <a:ext uri="{FF2B5EF4-FFF2-40B4-BE49-F238E27FC236}">
                    <a16:creationId xmlns:a16="http://schemas.microsoft.com/office/drawing/2014/main" id="{7D09FB2D-4125-43AF-A601-572A061D16B4}"/>
                  </a:ext>
                </a:extLst>
              </p:cNvPr>
              <p:cNvSpPr/>
              <p:nvPr/>
            </p:nvSpPr>
            <p:spPr>
              <a:xfrm rot="5400000">
                <a:off x="505613" y="5592453"/>
                <a:ext cx="41089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67" name="文字方塊 66">
              <a:extLst>
                <a:ext uri="{FF2B5EF4-FFF2-40B4-BE49-F238E27FC236}">
                  <a16:creationId xmlns:a16="http://schemas.microsoft.com/office/drawing/2014/main" id="{99852520-398D-4AE8-9803-F83507CE395B}"/>
                </a:ext>
              </a:extLst>
            </p:cNvPr>
            <p:cNvSpPr txBox="1"/>
            <p:nvPr/>
          </p:nvSpPr>
          <p:spPr bwMode="auto">
            <a:xfrm>
              <a:off x="792162" y="4924425"/>
              <a:ext cx="1801812"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r>
                <a:rPr lang="en-US"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rPr>
                <a:t>0</a:t>
              </a:r>
              <a:endParaRPr lang="en-GB"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95247" name="文字方塊 34">
            <a:extLst>
              <a:ext uri="{FF2B5EF4-FFF2-40B4-BE49-F238E27FC236}">
                <a16:creationId xmlns:a16="http://schemas.microsoft.com/office/drawing/2014/main" id="{ECA19A61-17E3-492D-929D-7A95F3D3DBDF}"/>
              </a:ext>
            </a:extLst>
          </p:cNvPr>
          <p:cNvSpPr txBox="1">
            <a:spLocks noChangeArrowheads="1"/>
          </p:cNvSpPr>
          <p:nvPr/>
        </p:nvSpPr>
        <p:spPr bwMode="auto">
          <a:xfrm>
            <a:off x="395288" y="1370013"/>
            <a:ext cx="849788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2800">
                <a:solidFill>
                  <a:srgbClr val="003057"/>
                </a:solidFill>
                <a:cs typeface="Arial" panose="020B0604020202020204" pitchFamily="34" charset="0"/>
              </a:rPr>
              <a:t>Can you identify Type 2 conditionals that talk about </a:t>
            </a:r>
          </a:p>
          <a:p>
            <a:pPr eaLnBrk="1" hangingPunct="1">
              <a:lnSpc>
                <a:spcPts val="3200"/>
              </a:lnSpc>
              <a:buFontTx/>
              <a:buNone/>
            </a:pPr>
            <a:r>
              <a:rPr lang="en-US" altLang="en-US" sz="2800">
                <a:solidFill>
                  <a:srgbClr val="003057"/>
                </a:solidFill>
                <a:cs typeface="Arial" panose="020B0604020202020204" pitchFamily="34" charset="0"/>
              </a:rPr>
              <a:t>imaginary situations?</a:t>
            </a:r>
          </a:p>
          <a:p>
            <a:pPr eaLnBrk="1" hangingPunct="1">
              <a:lnSpc>
                <a:spcPts val="3200"/>
              </a:lnSpc>
              <a:spcBef>
                <a:spcPts val="600"/>
              </a:spcBef>
              <a:buFontTx/>
              <a:buNone/>
            </a:pPr>
            <a:r>
              <a:rPr lang="en-US" altLang="en-US" sz="2800">
                <a:solidFill>
                  <a:srgbClr val="003057"/>
                </a:solidFill>
                <a:cs typeface="Arial" panose="020B0604020202020204" pitchFamily="34" charset="0"/>
              </a:rPr>
              <a:t>How many questions did you answer correctly?</a:t>
            </a:r>
            <a:endParaRPr lang="en-GB" altLang="en-US" sz="2800">
              <a:solidFill>
                <a:srgbClr val="003057"/>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21" fill="hold"/>
                                        <p:tgtEl>
                                          <p:spTgt spid="45"/>
                                        </p:tgtEl>
                                      </p:cBhvr>
                                    </p:cmd>
                                  </p:childTnLst>
                                </p:cTn>
                              </p:par>
                              <p:par>
                                <p:cTn id="7" presetID="22" presetClass="entr" presetSubtype="8"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animEffect transition="in" filter="wipe(left)">
                                      <p:cBhvr>
                                        <p:cTn id="9" dur="500"/>
                                        <p:tgtEl>
                                          <p:spTgt spid="49"/>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childTnLst>
                                </p:cTn>
                              </p:par>
                              <p:par>
                                <p:cTn id="12" presetID="14" presetClass="exit" presetSubtype="10" fill="hold" nodeType="withEffect">
                                  <p:stCondLst>
                                    <p:cond delay="0"/>
                                  </p:stCondLst>
                                  <p:childTnLst>
                                    <p:animEffect transition="out" filter="randombar(horizontal)">
                                      <p:cBhvr>
                                        <p:cTn id="13" dur="500"/>
                                        <p:tgtEl>
                                          <p:spTgt spid="53"/>
                                        </p:tgtEl>
                                      </p:cBhvr>
                                    </p:animEffect>
                                    <p:set>
                                      <p:cBhvr>
                                        <p:cTn id="14" dur="1" fill="hold">
                                          <p:stCondLst>
                                            <p:cond delay="499"/>
                                          </p:stCondLst>
                                        </p:cTn>
                                        <p:tgtEl>
                                          <p:spTgt spid="53"/>
                                        </p:tgtEl>
                                        <p:attrNameLst>
                                          <p:attrName>style.visibility</p:attrName>
                                        </p:attrNameLst>
                                      </p:cBhvr>
                                      <p:to>
                                        <p:strVal val="hidden"/>
                                      </p:to>
                                    </p:set>
                                  </p:childTnLst>
                                </p:cTn>
                              </p:par>
                              <p:par>
                                <p:cTn id="15" presetID="14" presetClass="exit" presetSubtype="10" fill="hold" nodeType="withEffect">
                                  <p:stCondLst>
                                    <p:cond delay="0"/>
                                  </p:stCondLst>
                                  <p:childTnLst>
                                    <p:animEffect transition="out" filter="randombar(horizontal)">
                                      <p:cBhvr>
                                        <p:cTn id="16" dur="500"/>
                                        <p:tgtEl>
                                          <p:spTgt spid="62"/>
                                        </p:tgtEl>
                                      </p:cBhvr>
                                    </p:animEffect>
                                    <p:set>
                                      <p:cBhvr>
                                        <p:cTn id="17"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45"/>
                </p:tgtEl>
              </p:cMediaNode>
            </p:audio>
          </p:childTnLst>
        </p:cTn>
      </p:par>
    </p:tnLst>
    <p:bldLst>
      <p:bldP spid="49" grpId="0"/>
      <p:bldP spid="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id="{4B07F7A9-59A7-4A9A-A846-91E1CFE8573D}"/>
              </a:ext>
            </a:extLst>
          </p:cNvPr>
          <p:cNvSpPr/>
          <p:nvPr/>
        </p:nvSpPr>
        <p:spPr>
          <a:xfrm>
            <a:off x="8401050" y="6318250"/>
            <a:ext cx="317500" cy="425450"/>
          </a:xfrm>
          <a:prstGeom prst="rect">
            <a:avLst/>
          </a:prstGeom>
          <a:solidFill>
            <a:schemeClr val="tx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57" name="矩形 56">
            <a:extLst>
              <a:ext uri="{FF2B5EF4-FFF2-40B4-BE49-F238E27FC236}">
                <a16:creationId xmlns:a16="http://schemas.microsoft.com/office/drawing/2014/main" id="{45658D49-6452-405F-AB51-A2D6DA725A39}"/>
              </a:ext>
            </a:extLst>
          </p:cNvPr>
          <p:cNvSpPr/>
          <p:nvPr/>
        </p:nvSpPr>
        <p:spPr>
          <a:xfrm>
            <a:off x="0" y="0"/>
            <a:ext cx="9144000" cy="133191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66" name="群組 65">
            <a:extLst>
              <a:ext uri="{FF2B5EF4-FFF2-40B4-BE49-F238E27FC236}">
                <a16:creationId xmlns:a16="http://schemas.microsoft.com/office/drawing/2014/main" id="{143C2CCD-4473-4ECC-BF6F-0844BA36001E}"/>
              </a:ext>
            </a:extLst>
          </p:cNvPr>
          <p:cNvGrpSpPr/>
          <p:nvPr/>
        </p:nvGrpSpPr>
        <p:grpSpPr>
          <a:xfrm rot="21026013">
            <a:off x="6353034" y="317111"/>
            <a:ext cx="2751420" cy="706136"/>
            <a:chOff x="2430542" y="1448863"/>
            <a:chExt cx="2751420" cy="611984"/>
          </a:xfrm>
          <a:effectLst>
            <a:outerShdw blurRad="50800" dist="38100" dir="2700000" algn="tl" rotWithShape="0">
              <a:prstClr val="black">
                <a:alpha val="40000"/>
              </a:prstClr>
            </a:outerShdw>
          </a:effectLst>
        </p:grpSpPr>
        <p:sp>
          <p:nvSpPr>
            <p:cNvPr id="67" name="文字方塊 66">
              <a:extLst>
                <a:ext uri="{FF2B5EF4-FFF2-40B4-BE49-F238E27FC236}">
                  <a16:creationId xmlns:a16="http://schemas.microsoft.com/office/drawing/2014/main" id="{AD3C3113-84B8-4E09-9873-EA8012D8F129}"/>
                </a:ext>
              </a:extLst>
            </p:cNvPr>
            <p:cNvSpPr txBox="1"/>
            <p:nvPr/>
          </p:nvSpPr>
          <p:spPr>
            <a:xfrm>
              <a:off x="2555776" y="1538554"/>
              <a:ext cx="2626186" cy="431062"/>
            </a:xfrm>
            <a:prstGeom prst="rect">
              <a:avLst/>
            </a:prstGeom>
            <a:noFill/>
          </p:spPr>
          <p:txBody>
            <a:bodyPr lIns="0" tIns="0" rIns="0" bIns="0">
              <a:spAutoFit/>
            </a:bodyPr>
            <a:lstStyle/>
            <a:p>
              <a:pPr fontAlgn="auto">
                <a:lnSpc>
                  <a:spcPts val="4200"/>
                </a:lnSpc>
                <a:spcBef>
                  <a:spcPts val="0"/>
                </a:spcBef>
                <a:spcAft>
                  <a:spcPts val="0"/>
                </a:spcAft>
                <a:defRPr/>
              </a:pPr>
              <a:r>
                <a:rPr lang="en-US" sz="3200" b="1" dirty="0">
                  <a:solidFill>
                    <a:srgbClr val="003057"/>
                  </a:solidFill>
                  <a:latin typeface="+mn-lt"/>
                  <a:cs typeface="+mn-cs"/>
                </a:rPr>
                <a:t>CLEARED!</a:t>
              </a:r>
              <a:endParaRPr lang="en-GB" sz="3200" b="1" dirty="0">
                <a:solidFill>
                  <a:srgbClr val="003057"/>
                </a:solidFill>
                <a:latin typeface="+mn-lt"/>
                <a:cs typeface="+mn-cs"/>
              </a:endParaRPr>
            </a:p>
          </p:txBody>
        </p:sp>
        <p:sp>
          <p:nvSpPr>
            <p:cNvPr id="68" name="圓角矩形 67">
              <a:extLst>
                <a:ext uri="{FF2B5EF4-FFF2-40B4-BE49-F238E27FC236}">
                  <a16:creationId xmlns:a16="http://schemas.microsoft.com/office/drawing/2014/main" id="{02E687D5-37BB-49F3-A37D-EBC781A9D473}"/>
                </a:ext>
              </a:extLst>
            </p:cNvPr>
            <p:cNvSpPr/>
            <p:nvPr/>
          </p:nvSpPr>
          <p:spPr>
            <a:xfrm>
              <a:off x="2430542" y="1448863"/>
              <a:ext cx="2427227" cy="611984"/>
            </a:xfrm>
            <a:prstGeom prst="roundRect">
              <a:avLst/>
            </a:prstGeom>
            <a:noFill/>
            <a:ln w="57150">
              <a:solidFill>
                <a:srgbClr val="003E6C"/>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pic>
        <p:nvPicPr>
          <p:cNvPr id="69" name="A9131658.wav">
            <a:hlinkClick r:id="" action="ppaction://media"/>
            <a:extLst>
              <a:ext uri="{FF2B5EF4-FFF2-40B4-BE49-F238E27FC236}">
                <a16:creationId xmlns:a16="http://schemas.microsoft.com/office/drawing/2014/main" id="{6EEC4A79-340F-44C2-9F5D-327697671C06}"/>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9441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49" descr="C:\Users\utangv2\Desktop\Dynamic Classroom\stage1.jpg">
            <a:extLst>
              <a:ext uri="{FF2B5EF4-FFF2-40B4-BE49-F238E27FC236}">
                <a16:creationId xmlns:a16="http://schemas.microsoft.com/office/drawing/2014/main" id="{4797CF7A-6BC0-46F3-9BC2-2291CC3DCF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3988" y="25400"/>
            <a:ext cx="3592512"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6263" name="群組 1">
            <a:extLst>
              <a:ext uri="{FF2B5EF4-FFF2-40B4-BE49-F238E27FC236}">
                <a16:creationId xmlns:a16="http://schemas.microsoft.com/office/drawing/2014/main" id="{6281B889-D236-479B-9961-273C33BC8909}"/>
              </a:ext>
            </a:extLst>
          </p:cNvPr>
          <p:cNvGrpSpPr>
            <a:grpSpLocks/>
          </p:cNvGrpSpPr>
          <p:nvPr/>
        </p:nvGrpSpPr>
        <p:grpSpPr bwMode="auto">
          <a:xfrm>
            <a:off x="6943725" y="6162675"/>
            <a:ext cx="2028825" cy="466725"/>
            <a:chOff x="6943725" y="6162675"/>
            <a:chExt cx="2028825" cy="466725"/>
          </a:xfrm>
        </p:grpSpPr>
        <p:grpSp>
          <p:nvGrpSpPr>
            <p:cNvPr id="60" name="群組 59">
              <a:extLst>
                <a:ext uri="{FF2B5EF4-FFF2-40B4-BE49-F238E27FC236}">
                  <a16:creationId xmlns:a16="http://schemas.microsoft.com/office/drawing/2014/main" id="{8760EF69-FB22-4375-AB46-922305976C33}"/>
                </a:ext>
              </a:extLst>
            </p:cNvPr>
            <p:cNvGrpSpPr/>
            <p:nvPr/>
          </p:nvGrpSpPr>
          <p:grpSpPr bwMode="auto">
            <a:xfrm>
              <a:off x="6943725" y="6162675"/>
              <a:ext cx="2028825" cy="466725"/>
              <a:chOff x="1799771" y="7228114"/>
              <a:chExt cx="5982571" cy="1640115"/>
            </a:xfrm>
            <a:effectLst>
              <a:outerShdw blurRad="50800" dist="38100" dir="2700000" algn="tl" rotWithShape="0">
                <a:prstClr val="black">
                  <a:alpha val="40000"/>
                </a:prstClr>
              </a:outerShdw>
            </a:effectLst>
          </p:grpSpPr>
          <p:sp>
            <p:nvSpPr>
              <p:cNvPr id="62" name="圓角矩形 61">
                <a:extLst>
                  <a:ext uri="{FF2B5EF4-FFF2-40B4-BE49-F238E27FC236}">
                    <a16:creationId xmlns:a16="http://schemas.microsoft.com/office/drawing/2014/main" id="{6D975871-B0BB-4EB8-BA25-1879E757D30F}"/>
                  </a:ext>
                </a:extLst>
              </p:cNvPr>
              <p:cNvSpPr/>
              <p:nvPr/>
            </p:nvSpPr>
            <p:spPr>
              <a:xfrm>
                <a:off x="1799771" y="7228114"/>
                <a:ext cx="5982571" cy="1640115"/>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63" name="向右箭號 62">
                <a:extLst>
                  <a:ext uri="{FF2B5EF4-FFF2-40B4-BE49-F238E27FC236}">
                    <a16:creationId xmlns:a16="http://schemas.microsoft.com/office/drawing/2014/main" id="{6ADA9B56-A77E-4E3E-8D02-FCF1A736567F}"/>
                  </a:ext>
                </a:extLst>
              </p:cNvPr>
              <p:cNvSpPr/>
              <p:nvPr/>
            </p:nvSpPr>
            <p:spPr>
              <a:xfrm>
                <a:off x="6290407" y="7590624"/>
                <a:ext cx="1191758" cy="914286"/>
              </a:xfrm>
              <a:prstGeom prst="rightArrow">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pic>
          <p:nvPicPr>
            <p:cNvPr id="96280" name="Picture 49" descr="C:\Users\utangv2\Desktop\Dynamic Classroom\stage2.jpg">
              <a:extLst>
                <a:ext uri="{FF2B5EF4-FFF2-40B4-BE49-F238E27FC236}">
                  <a16:creationId xmlns:a16="http://schemas.microsoft.com/office/drawing/2014/main" id="{B6C522F2-71F4-47EB-9F63-D9397676AC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2085" y="6193120"/>
              <a:ext cx="1212850" cy="41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動作按鈕: 自訂 63">
            <a:hlinkClick r:id="rId8" action="ppaction://hlinksldjump" highlightClick="1"/>
            <a:extLst>
              <a:ext uri="{FF2B5EF4-FFF2-40B4-BE49-F238E27FC236}">
                <a16:creationId xmlns:a16="http://schemas.microsoft.com/office/drawing/2014/main" id="{F725E6AB-0520-4246-BCC0-9DBEA73E1E84}"/>
              </a:ext>
            </a:extLst>
          </p:cNvPr>
          <p:cNvSpPr/>
          <p:nvPr/>
        </p:nvSpPr>
        <p:spPr>
          <a:xfrm>
            <a:off x="6829425" y="5975350"/>
            <a:ext cx="2314575" cy="752475"/>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39" name="群組 38">
            <a:extLst>
              <a:ext uri="{FF2B5EF4-FFF2-40B4-BE49-F238E27FC236}">
                <a16:creationId xmlns:a16="http://schemas.microsoft.com/office/drawing/2014/main" id="{B88A542B-F7FD-43E9-9566-90D182B00C98}"/>
              </a:ext>
            </a:extLst>
          </p:cNvPr>
          <p:cNvGrpSpPr/>
          <p:nvPr/>
        </p:nvGrpSpPr>
        <p:grpSpPr>
          <a:xfrm>
            <a:off x="683568" y="5006930"/>
            <a:ext cx="7848872" cy="1080000"/>
            <a:chOff x="683568" y="5245055"/>
            <a:chExt cx="7848872" cy="1080000"/>
          </a:xfrm>
          <a:effectLst>
            <a:outerShdw blurRad="50800" dist="38100" dir="2700000" algn="tl" rotWithShape="0">
              <a:prstClr val="black">
                <a:alpha val="40000"/>
              </a:prstClr>
            </a:outerShdw>
          </a:effectLst>
        </p:grpSpPr>
        <p:sp>
          <p:nvSpPr>
            <p:cNvPr id="49" name="矩形 48">
              <a:extLst>
                <a:ext uri="{FF2B5EF4-FFF2-40B4-BE49-F238E27FC236}">
                  <a16:creationId xmlns:a16="http://schemas.microsoft.com/office/drawing/2014/main" id="{72E65019-6BD9-4E3D-BAF0-5DE87ACFD28E}"/>
                </a:ext>
              </a:extLst>
            </p:cNvPr>
            <p:cNvSpPr/>
            <p:nvPr/>
          </p:nvSpPr>
          <p:spPr>
            <a:xfrm>
              <a:off x="683568" y="524505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50" name="流程圖: 程序 49">
              <a:extLst>
                <a:ext uri="{FF2B5EF4-FFF2-40B4-BE49-F238E27FC236}">
                  <a16:creationId xmlns:a16="http://schemas.microsoft.com/office/drawing/2014/main" id="{641947B8-EC96-4CD1-8244-D291CA5C02A3}"/>
                </a:ext>
              </a:extLst>
            </p:cNvPr>
            <p:cNvSpPr/>
            <p:nvPr/>
          </p:nvSpPr>
          <p:spPr>
            <a:xfrm>
              <a:off x="2699792" y="524505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51" name="文字方塊 50">
            <a:extLst>
              <a:ext uri="{FF2B5EF4-FFF2-40B4-BE49-F238E27FC236}">
                <a16:creationId xmlns:a16="http://schemas.microsoft.com/office/drawing/2014/main" id="{052D842A-4C84-4110-BA33-D9794353725E}"/>
              </a:ext>
            </a:extLst>
          </p:cNvPr>
          <p:cNvSpPr txBox="1">
            <a:spLocks noChangeArrowheads="1"/>
          </p:cNvSpPr>
          <p:nvPr/>
        </p:nvSpPr>
        <p:spPr bwMode="auto">
          <a:xfrm>
            <a:off x="2781300" y="5181600"/>
            <a:ext cx="543877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3200" b="1">
                <a:solidFill>
                  <a:srgbClr val="003057"/>
                </a:solidFill>
                <a:latin typeface="Arial Narrow" panose="020B0606020202030204" pitchFamily="34" charset="0"/>
                <a:cs typeface="Arial" panose="020B0604020202020204" pitchFamily="34" charset="0"/>
              </a:rPr>
              <a:t>You don’t understand yet.</a:t>
            </a:r>
          </a:p>
          <a:p>
            <a:pPr eaLnBrk="1" hangingPunct="1">
              <a:lnSpc>
                <a:spcPts val="3200"/>
              </a:lnSpc>
              <a:buFontTx/>
              <a:buNone/>
            </a:pPr>
            <a:r>
              <a:rPr lang="en-US" altLang="en-US" sz="3200">
                <a:solidFill>
                  <a:srgbClr val="003057"/>
                </a:solidFill>
                <a:latin typeface="Arial Narrow" panose="020B0606020202030204" pitchFamily="34" charset="0"/>
                <a:cs typeface="Arial" panose="020B0604020202020204" pitchFamily="34" charset="0"/>
              </a:rPr>
              <a:t>You need more help and practice.</a:t>
            </a:r>
            <a:endParaRPr lang="en-GB" altLang="en-US" sz="3200">
              <a:solidFill>
                <a:srgbClr val="003057"/>
              </a:solidFill>
              <a:latin typeface="Arial Narrow" panose="020B0606020202030204" pitchFamily="34" charset="0"/>
              <a:cs typeface="Arial" panose="020B0604020202020204" pitchFamily="34" charset="0"/>
            </a:endParaRPr>
          </a:p>
        </p:txBody>
      </p:sp>
      <p:grpSp>
        <p:nvGrpSpPr>
          <p:cNvPr id="52" name="群組 51">
            <a:extLst>
              <a:ext uri="{FF2B5EF4-FFF2-40B4-BE49-F238E27FC236}">
                <a16:creationId xmlns:a16="http://schemas.microsoft.com/office/drawing/2014/main" id="{8BAE7B1B-F4C1-40AF-AC4E-E176E883964B}"/>
              </a:ext>
            </a:extLst>
          </p:cNvPr>
          <p:cNvGrpSpPr>
            <a:grpSpLocks/>
          </p:cNvGrpSpPr>
          <p:nvPr/>
        </p:nvGrpSpPr>
        <p:grpSpPr bwMode="auto">
          <a:xfrm>
            <a:off x="534988" y="2665413"/>
            <a:ext cx="7997825" cy="1230312"/>
            <a:chOff x="535667" y="2902897"/>
            <a:chExt cx="7996773" cy="1231106"/>
          </a:xfrm>
        </p:grpSpPr>
        <p:grpSp>
          <p:nvGrpSpPr>
            <p:cNvPr id="53" name="群組 52">
              <a:extLst>
                <a:ext uri="{FF2B5EF4-FFF2-40B4-BE49-F238E27FC236}">
                  <a16:creationId xmlns:a16="http://schemas.microsoft.com/office/drawing/2014/main" id="{D829482F-15EB-4999-9022-502D795C38D0}"/>
                </a:ext>
              </a:extLst>
            </p:cNvPr>
            <p:cNvGrpSpPr/>
            <p:nvPr/>
          </p:nvGrpSpPr>
          <p:grpSpPr>
            <a:xfrm>
              <a:off x="683568" y="2967935"/>
              <a:ext cx="7848872" cy="1080000"/>
              <a:chOff x="683568" y="2967935"/>
              <a:chExt cx="7848872" cy="1080000"/>
            </a:xfrm>
            <a:effectLst>
              <a:outerShdw blurRad="50800" dist="38100" dir="2700000" algn="tl" rotWithShape="0">
                <a:prstClr val="black">
                  <a:alpha val="40000"/>
                </a:prstClr>
              </a:outerShdw>
            </a:effectLst>
          </p:grpSpPr>
          <p:sp>
            <p:nvSpPr>
              <p:cNvPr id="56" name="矩形 55">
                <a:extLst>
                  <a:ext uri="{FF2B5EF4-FFF2-40B4-BE49-F238E27FC236}">
                    <a16:creationId xmlns:a16="http://schemas.microsoft.com/office/drawing/2014/main" id="{13E63800-726F-4D26-982B-04BDB6E9660A}"/>
                  </a:ext>
                </a:extLst>
              </p:cNvPr>
              <p:cNvSpPr/>
              <p:nvPr/>
            </p:nvSpPr>
            <p:spPr>
              <a:xfrm>
                <a:off x="683568" y="296793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58" name="流程圖: 程序 57">
                <a:extLst>
                  <a:ext uri="{FF2B5EF4-FFF2-40B4-BE49-F238E27FC236}">
                    <a16:creationId xmlns:a16="http://schemas.microsoft.com/office/drawing/2014/main" id="{038FB76D-16BD-48E5-97A7-3EE065DFB55E}"/>
                  </a:ext>
                </a:extLst>
              </p:cNvPr>
              <p:cNvSpPr/>
              <p:nvPr/>
            </p:nvSpPr>
            <p:spPr>
              <a:xfrm>
                <a:off x="2699792" y="296793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54" name="文字方塊 53">
              <a:extLst>
                <a:ext uri="{FF2B5EF4-FFF2-40B4-BE49-F238E27FC236}">
                  <a16:creationId xmlns:a16="http://schemas.microsoft.com/office/drawing/2014/main" id="{52289E4E-CB51-404B-B184-DCF7AAB369A1}"/>
                </a:ext>
              </a:extLst>
            </p:cNvPr>
            <p:cNvSpPr txBox="1"/>
            <p:nvPr/>
          </p:nvSpPr>
          <p:spPr>
            <a:xfrm>
              <a:off x="1400740" y="2902897"/>
              <a:ext cx="1152373" cy="1231106"/>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rPr>
                <a:t>3</a:t>
              </a:r>
              <a:endParaRPr lang="en-GB"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sp>
          <p:nvSpPr>
            <p:cNvPr id="55" name="流程圖: 抽選 54">
              <a:extLst>
                <a:ext uri="{FF2B5EF4-FFF2-40B4-BE49-F238E27FC236}">
                  <a16:creationId xmlns:a16="http://schemas.microsoft.com/office/drawing/2014/main" id="{659C5E36-A7EE-4F7E-B94C-770C18C264C7}"/>
                </a:ext>
              </a:extLst>
            </p:cNvPr>
            <p:cNvSpPr/>
            <p:nvPr/>
          </p:nvSpPr>
          <p:spPr>
            <a:xfrm rot="5400000">
              <a:off x="505348" y="3312873"/>
              <a:ext cx="41142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59" name="流程圖: 抽選 58">
            <a:extLst>
              <a:ext uri="{FF2B5EF4-FFF2-40B4-BE49-F238E27FC236}">
                <a16:creationId xmlns:a16="http://schemas.microsoft.com/office/drawing/2014/main" id="{5B265930-A928-4B6B-A9BF-869A47811AF3}"/>
              </a:ext>
            </a:extLst>
          </p:cNvPr>
          <p:cNvSpPr/>
          <p:nvPr/>
        </p:nvSpPr>
        <p:spPr>
          <a:xfrm rot="5400000">
            <a:off x="504825" y="5354638"/>
            <a:ext cx="411163" cy="350837"/>
          </a:xfrm>
          <a:prstGeom prst="flowChartExtract">
            <a:avLst/>
          </a:prstGeom>
          <a:solidFill>
            <a:srgbClr val="FF0000"/>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nvGrpSpPr>
          <p:cNvPr id="61" name="群組 60">
            <a:extLst>
              <a:ext uri="{FF2B5EF4-FFF2-40B4-BE49-F238E27FC236}">
                <a16:creationId xmlns:a16="http://schemas.microsoft.com/office/drawing/2014/main" id="{68B24FDC-FD95-472A-8536-8D5592F14C96}"/>
              </a:ext>
            </a:extLst>
          </p:cNvPr>
          <p:cNvGrpSpPr>
            <a:grpSpLocks/>
          </p:cNvGrpSpPr>
          <p:nvPr/>
        </p:nvGrpSpPr>
        <p:grpSpPr bwMode="auto">
          <a:xfrm>
            <a:off x="534988" y="3805238"/>
            <a:ext cx="7997825" cy="1231900"/>
            <a:chOff x="534988" y="3804951"/>
            <a:chExt cx="7997825" cy="1231900"/>
          </a:xfrm>
        </p:grpSpPr>
        <p:grpSp>
          <p:nvGrpSpPr>
            <p:cNvPr id="96272" name="群組 47">
              <a:extLst>
                <a:ext uri="{FF2B5EF4-FFF2-40B4-BE49-F238E27FC236}">
                  <a16:creationId xmlns:a16="http://schemas.microsoft.com/office/drawing/2014/main" id="{C9164B21-19C4-4CE7-A9E5-5F92A67F85DB}"/>
                </a:ext>
              </a:extLst>
            </p:cNvPr>
            <p:cNvGrpSpPr>
              <a:grpSpLocks/>
            </p:cNvGrpSpPr>
            <p:nvPr/>
          </p:nvGrpSpPr>
          <p:grpSpPr bwMode="auto">
            <a:xfrm>
              <a:off x="534988" y="3860121"/>
              <a:ext cx="7997825" cy="1081521"/>
              <a:chOff x="535667" y="4098588"/>
              <a:chExt cx="7996773" cy="1080128"/>
            </a:xfrm>
          </p:grpSpPr>
          <p:grpSp>
            <p:nvGrpSpPr>
              <p:cNvPr id="71" name="群組 70">
                <a:extLst>
                  <a:ext uri="{FF2B5EF4-FFF2-40B4-BE49-F238E27FC236}">
                    <a16:creationId xmlns:a16="http://schemas.microsoft.com/office/drawing/2014/main" id="{D6936FBA-C4F0-4828-B0EE-A43ADE0E8084}"/>
                  </a:ext>
                </a:extLst>
              </p:cNvPr>
              <p:cNvGrpSpPr/>
              <p:nvPr/>
            </p:nvGrpSpPr>
            <p:grpSpPr bwMode="auto">
              <a:xfrm>
                <a:off x="683568" y="4098588"/>
                <a:ext cx="7848872" cy="1080128"/>
                <a:chOff x="683568" y="4107641"/>
                <a:chExt cx="7848872" cy="1080128"/>
              </a:xfrm>
              <a:effectLst>
                <a:outerShdw blurRad="50800" dist="38100" dir="2700000" algn="tl" rotWithShape="0">
                  <a:prstClr val="black">
                    <a:alpha val="40000"/>
                  </a:prstClr>
                </a:outerShdw>
              </a:effectLst>
            </p:grpSpPr>
            <p:sp>
              <p:nvSpPr>
                <p:cNvPr id="73" name="矩形 72">
                  <a:extLst>
                    <a:ext uri="{FF2B5EF4-FFF2-40B4-BE49-F238E27FC236}">
                      <a16:creationId xmlns:a16="http://schemas.microsoft.com/office/drawing/2014/main" id="{DC14C3C8-C172-4E14-A0BF-37EB3FF29614}"/>
                    </a:ext>
                  </a:extLst>
                </p:cNvPr>
                <p:cNvSpPr/>
                <p:nvPr/>
              </p:nvSpPr>
              <p:spPr>
                <a:xfrm>
                  <a:off x="683568" y="4107641"/>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4" name="流程圖: 程序 73">
                  <a:extLst>
                    <a:ext uri="{FF2B5EF4-FFF2-40B4-BE49-F238E27FC236}">
                      <a16:creationId xmlns:a16="http://schemas.microsoft.com/office/drawing/2014/main" id="{28313914-9C29-4A3F-8FBC-DD428521114F}"/>
                    </a:ext>
                  </a:extLst>
                </p:cNvPr>
                <p:cNvSpPr/>
                <p:nvPr/>
              </p:nvSpPr>
              <p:spPr>
                <a:xfrm>
                  <a:off x="2699792" y="4107769"/>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72" name="流程圖: 抽選 71">
                <a:extLst>
                  <a:ext uri="{FF2B5EF4-FFF2-40B4-BE49-F238E27FC236}">
                    <a16:creationId xmlns:a16="http://schemas.microsoft.com/office/drawing/2014/main" id="{67B7EC5D-91F5-45EB-9512-94092A9CEBF3}"/>
                  </a:ext>
                </a:extLst>
              </p:cNvPr>
              <p:cNvSpPr/>
              <p:nvPr/>
            </p:nvSpPr>
            <p:spPr>
              <a:xfrm rot="5400000">
                <a:off x="504954" y="4415075"/>
                <a:ext cx="41221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70" name="文字方塊 69">
              <a:extLst>
                <a:ext uri="{FF2B5EF4-FFF2-40B4-BE49-F238E27FC236}">
                  <a16:creationId xmlns:a16="http://schemas.microsoft.com/office/drawing/2014/main" id="{77CB6D81-BEF5-4B04-84E3-B0336EFAC3E8}"/>
                </a:ext>
              </a:extLst>
            </p:cNvPr>
            <p:cNvSpPr txBox="1"/>
            <p:nvPr/>
          </p:nvSpPr>
          <p:spPr bwMode="auto">
            <a:xfrm>
              <a:off x="952500" y="3804951"/>
              <a:ext cx="1509713"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rPr>
                <a:t>1-2</a:t>
              </a:r>
              <a:endParaRPr lang="en-GB"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75" name="文字方塊 74">
            <a:extLst>
              <a:ext uri="{FF2B5EF4-FFF2-40B4-BE49-F238E27FC236}">
                <a16:creationId xmlns:a16="http://schemas.microsoft.com/office/drawing/2014/main" id="{66603B47-7E3A-433B-B53F-4C7961500872}"/>
              </a:ext>
            </a:extLst>
          </p:cNvPr>
          <p:cNvSpPr txBox="1"/>
          <p:nvPr/>
        </p:nvSpPr>
        <p:spPr bwMode="auto">
          <a:xfrm>
            <a:off x="792163" y="4924425"/>
            <a:ext cx="1801812"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r>
              <a:rPr lang="en-US"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rPr>
              <a:t>0</a:t>
            </a:r>
            <a:endParaRPr lang="en-GB"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sp>
        <p:nvSpPr>
          <p:cNvPr id="96271" name="文字方塊 34">
            <a:extLst>
              <a:ext uri="{FF2B5EF4-FFF2-40B4-BE49-F238E27FC236}">
                <a16:creationId xmlns:a16="http://schemas.microsoft.com/office/drawing/2014/main" id="{5E9A82BA-67B5-4363-ADDF-2C2A6F81A67B}"/>
              </a:ext>
            </a:extLst>
          </p:cNvPr>
          <p:cNvSpPr txBox="1">
            <a:spLocks noChangeArrowheads="1"/>
          </p:cNvSpPr>
          <p:nvPr/>
        </p:nvSpPr>
        <p:spPr bwMode="auto">
          <a:xfrm>
            <a:off x="395288" y="1370013"/>
            <a:ext cx="849788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2800">
                <a:solidFill>
                  <a:srgbClr val="003057"/>
                </a:solidFill>
                <a:cs typeface="Arial" panose="020B0604020202020204" pitchFamily="34" charset="0"/>
              </a:rPr>
              <a:t>Can you identify Type 2 conditionals that talk about </a:t>
            </a:r>
          </a:p>
          <a:p>
            <a:pPr eaLnBrk="1" hangingPunct="1">
              <a:lnSpc>
                <a:spcPts val="3200"/>
              </a:lnSpc>
              <a:buFontTx/>
              <a:buNone/>
            </a:pPr>
            <a:r>
              <a:rPr lang="en-US" altLang="en-US" sz="2800">
                <a:solidFill>
                  <a:srgbClr val="003057"/>
                </a:solidFill>
                <a:cs typeface="Arial" panose="020B0604020202020204" pitchFamily="34" charset="0"/>
              </a:rPr>
              <a:t>imaginary situations?</a:t>
            </a:r>
          </a:p>
          <a:p>
            <a:pPr eaLnBrk="1" hangingPunct="1">
              <a:lnSpc>
                <a:spcPts val="3200"/>
              </a:lnSpc>
              <a:spcBef>
                <a:spcPts val="600"/>
              </a:spcBef>
              <a:buFontTx/>
              <a:buNone/>
            </a:pPr>
            <a:r>
              <a:rPr lang="en-US" altLang="en-US" sz="2800">
                <a:solidFill>
                  <a:srgbClr val="003057"/>
                </a:solidFill>
                <a:cs typeface="Arial" panose="020B0604020202020204" pitchFamily="34" charset="0"/>
              </a:rPr>
              <a:t>How many questions did you answer correctly?</a:t>
            </a:r>
            <a:endParaRPr lang="en-GB" altLang="en-US" sz="2800">
              <a:solidFill>
                <a:srgbClr val="003057"/>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21" fill="hold"/>
                                        <p:tgtEl>
                                          <p:spTgt spid="69"/>
                                        </p:tgtEl>
                                      </p:cBhvr>
                                    </p:cmd>
                                  </p:childTnLst>
                                </p:cTn>
                              </p:par>
                              <p:par>
                                <p:cTn id="7" presetID="22" presetClass="entr" presetSubtype="8"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animEffect transition="in" filter="wipe(left)">
                                      <p:cBhvr>
                                        <p:cTn id="9" dur="500"/>
                                        <p:tgtEl>
                                          <p:spTgt spid="51"/>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childTnLst>
                                </p:cTn>
                              </p:par>
                              <p:par>
                                <p:cTn id="12" presetID="14" presetClass="exit" presetSubtype="10" fill="hold" nodeType="withEffect">
                                  <p:stCondLst>
                                    <p:cond delay="0"/>
                                  </p:stCondLst>
                                  <p:childTnLst>
                                    <p:animEffect transition="out" filter="randombar(horizontal)">
                                      <p:cBhvr>
                                        <p:cTn id="13" dur="500"/>
                                        <p:tgtEl>
                                          <p:spTgt spid="52"/>
                                        </p:tgtEl>
                                      </p:cBhvr>
                                    </p:animEffect>
                                    <p:set>
                                      <p:cBhvr>
                                        <p:cTn id="14" dur="1" fill="hold">
                                          <p:stCondLst>
                                            <p:cond delay="499"/>
                                          </p:stCondLst>
                                        </p:cTn>
                                        <p:tgtEl>
                                          <p:spTgt spid="52"/>
                                        </p:tgtEl>
                                        <p:attrNameLst>
                                          <p:attrName>style.visibility</p:attrName>
                                        </p:attrNameLst>
                                      </p:cBhvr>
                                      <p:to>
                                        <p:strVal val="hidden"/>
                                      </p:to>
                                    </p:set>
                                  </p:childTnLst>
                                </p:cTn>
                              </p:par>
                              <p:par>
                                <p:cTn id="15" presetID="14" presetClass="exit" presetSubtype="10" fill="hold" nodeType="withEffect">
                                  <p:stCondLst>
                                    <p:cond delay="0"/>
                                  </p:stCondLst>
                                  <p:childTnLst>
                                    <p:animEffect transition="out" filter="randombar(horizontal)">
                                      <p:cBhvr>
                                        <p:cTn id="16" dur="500"/>
                                        <p:tgtEl>
                                          <p:spTgt spid="61"/>
                                        </p:tgtEl>
                                      </p:cBhvr>
                                    </p:animEffect>
                                    <p:set>
                                      <p:cBhvr>
                                        <p:cTn id="17"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69"/>
                </p:tgtEl>
              </p:cMediaNode>
            </p:audio>
          </p:childTnLst>
        </p:cTn>
      </p:par>
    </p:tnLst>
    <p:bldLst>
      <p:bldP spid="51" grpId="0"/>
      <p:bldP spid="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FD1FF"/>
        </a:solidFill>
        <a:effectLst/>
      </p:bgPr>
    </p:bg>
    <p:spTree>
      <p:nvGrpSpPr>
        <p:cNvPr id="1" name=""/>
        <p:cNvGrpSpPr/>
        <p:nvPr/>
      </p:nvGrpSpPr>
      <p:grpSpPr>
        <a:xfrm>
          <a:off x="0" y="0"/>
          <a:ext cx="0" cy="0"/>
          <a:chOff x="0" y="0"/>
          <a:chExt cx="0" cy="0"/>
        </a:xfrm>
      </p:grpSpPr>
      <p:pic>
        <p:nvPicPr>
          <p:cNvPr id="97282" name="Picture 3" descr="C:\Users\utangv2\Desktop\envelope2.jpg">
            <a:extLst>
              <a:ext uri="{FF2B5EF4-FFF2-40B4-BE49-F238E27FC236}">
                <a16:creationId xmlns:a16="http://schemas.microsoft.com/office/drawing/2014/main" id="{2BC02041-AA73-4F3E-91AB-5B6A0F3430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00" y="1512888"/>
            <a:ext cx="52578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90F21674.wav">
            <a:hlinkClick r:id="" action="ppaction://media"/>
            <a:extLst>
              <a:ext uri="{FF2B5EF4-FFF2-40B4-BE49-F238E27FC236}">
                <a16:creationId xmlns:a16="http://schemas.microsoft.com/office/drawing/2014/main" id="{7C8248EB-B86A-4E97-958C-545EF9163844}"/>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728200" y="1943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群組 50">
            <a:extLst>
              <a:ext uri="{FF2B5EF4-FFF2-40B4-BE49-F238E27FC236}">
                <a16:creationId xmlns:a16="http://schemas.microsoft.com/office/drawing/2014/main" id="{7D040761-3DB0-4AB6-B98E-1DEBCBE1F777}"/>
              </a:ext>
            </a:extLst>
          </p:cNvPr>
          <p:cNvGrpSpPr>
            <a:grpSpLocks/>
          </p:cNvGrpSpPr>
          <p:nvPr/>
        </p:nvGrpSpPr>
        <p:grpSpPr bwMode="auto">
          <a:xfrm>
            <a:off x="2160588" y="2959100"/>
            <a:ext cx="4684712" cy="3073400"/>
            <a:chOff x="2148115" y="1777999"/>
            <a:chExt cx="4684275" cy="3073401"/>
          </a:xfrm>
        </p:grpSpPr>
        <p:sp>
          <p:nvSpPr>
            <p:cNvPr id="52" name="矩形 51">
              <a:extLst>
                <a:ext uri="{FF2B5EF4-FFF2-40B4-BE49-F238E27FC236}">
                  <a16:creationId xmlns:a16="http://schemas.microsoft.com/office/drawing/2014/main" id="{E45C1E08-CA56-4E76-9AF2-5C61B27A52FE}"/>
                </a:ext>
              </a:extLst>
            </p:cNvPr>
            <p:cNvSpPr/>
            <p:nvPr/>
          </p:nvSpPr>
          <p:spPr>
            <a:xfrm>
              <a:off x="2148115" y="1777999"/>
              <a:ext cx="4684275" cy="3073401"/>
            </a:xfrm>
            <a:prstGeom prst="rect">
              <a:avLst/>
            </a:prstGeom>
            <a:blipFill>
              <a:blip r:embed="rId6"/>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97319" name="Picture 41" descr="C:\Users\utangv2\AppData\Local\Microsoft\Windows\Temporary Internet Files\Content.IE5\IOCUSGOR\1329309424[1].png">
              <a:extLst>
                <a:ext uri="{FF2B5EF4-FFF2-40B4-BE49-F238E27FC236}">
                  <a16:creationId xmlns:a16="http://schemas.microsoft.com/office/drawing/2014/main" id="{0AB36350-8D06-41B1-B09E-31864AD95C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9914" y="2030300"/>
              <a:ext cx="854611" cy="85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20" name="文字方塊 8">
              <a:extLst>
                <a:ext uri="{FF2B5EF4-FFF2-40B4-BE49-F238E27FC236}">
                  <a16:creationId xmlns:a16="http://schemas.microsoft.com/office/drawing/2014/main" id="{77AAAB55-512B-4697-ADDC-6C1129A21301}"/>
                </a:ext>
              </a:extLst>
            </p:cNvPr>
            <p:cNvSpPr txBox="1">
              <a:spLocks noChangeArrowheads="1"/>
            </p:cNvSpPr>
            <p:nvPr/>
          </p:nvSpPr>
          <p:spPr bwMode="auto">
            <a:xfrm>
              <a:off x="3306530" y="2224463"/>
              <a:ext cx="17607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600"/>
                </a:lnSpc>
                <a:buFontTx/>
                <a:buNone/>
              </a:pPr>
              <a:r>
                <a:rPr lang="en-US" altLang="en-US" sz="2800" b="1" i="1">
                  <a:solidFill>
                    <a:srgbClr val="FF0000"/>
                  </a:solidFill>
                  <a:cs typeface="Arial" panose="020B0604020202020204" pitchFamily="34" charset="0"/>
                </a:rPr>
                <a:t>If</a:t>
              </a:r>
              <a:r>
                <a:rPr lang="en-US" altLang="en-US" sz="2800" b="1">
                  <a:solidFill>
                    <a:srgbClr val="FF0000"/>
                  </a:solidFill>
                  <a:cs typeface="Arial" panose="020B0604020202020204" pitchFamily="34" charset="0"/>
                </a:rPr>
                <a:t>-clause</a:t>
              </a:r>
              <a:endParaRPr lang="en-GB" altLang="en-US" sz="2800" b="1">
                <a:solidFill>
                  <a:srgbClr val="FF0000"/>
                </a:solidFill>
                <a:cs typeface="Arial" panose="020B0604020202020204" pitchFamily="34" charset="0"/>
              </a:endParaRPr>
            </a:p>
          </p:txBody>
        </p:sp>
        <p:sp>
          <p:nvSpPr>
            <p:cNvPr id="97321" name="文字方塊 14">
              <a:extLst>
                <a:ext uri="{FF2B5EF4-FFF2-40B4-BE49-F238E27FC236}">
                  <a16:creationId xmlns:a16="http://schemas.microsoft.com/office/drawing/2014/main" id="{BFEEDE0D-0E54-42FA-9720-D00D7D1AE281}"/>
                </a:ext>
              </a:extLst>
            </p:cNvPr>
            <p:cNvSpPr txBox="1">
              <a:spLocks noChangeArrowheads="1"/>
            </p:cNvSpPr>
            <p:nvPr/>
          </p:nvSpPr>
          <p:spPr bwMode="auto">
            <a:xfrm>
              <a:off x="2325910" y="2920999"/>
              <a:ext cx="426520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spcAft>
                  <a:spcPts val="600"/>
                </a:spcAft>
                <a:buFontTx/>
                <a:buNone/>
              </a:pPr>
              <a:r>
                <a:rPr lang="en-GB" altLang="en-US" sz="2400" b="1">
                  <a:solidFill>
                    <a:schemeClr val="tx2"/>
                  </a:solidFill>
                  <a:latin typeface="Times New Roman" panose="02020603050405020304" pitchFamily="18" charset="0"/>
                  <a:cs typeface="Arial" panose="020B0604020202020204" pitchFamily="34" charset="0"/>
                </a:rPr>
                <a:t>Mission: </a:t>
              </a:r>
              <a:r>
                <a:rPr lang="en-GB" altLang="en-US" sz="2400">
                  <a:solidFill>
                    <a:schemeClr val="tx2"/>
                  </a:solidFill>
                  <a:latin typeface="Times New Roman" panose="02020603050405020304" pitchFamily="18" charset="0"/>
                  <a:cs typeface="Arial" panose="020B0604020202020204" pitchFamily="34" charset="0"/>
                </a:rPr>
                <a:t>Choose the correct answers to complete the following Type 2 conditional </a:t>
              </a:r>
              <a:br>
                <a:rPr lang="en-GB" altLang="en-US" sz="2400">
                  <a:solidFill>
                    <a:schemeClr val="tx2"/>
                  </a:solidFill>
                  <a:latin typeface="Times New Roman" panose="02020603050405020304" pitchFamily="18" charset="0"/>
                  <a:cs typeface="Arial" panose="020B0604020202020204" pitchFamily="34" charset="0"/>
                </a:rPr>
              </a:br>
              <a:r>
                <a:rPr lang="en-GB" altLang="en-US" sz="2400">
                  <a:solidFill>
                    <a:schemeClr val="tx2"/>
                  </a:solidFill>
                  <a:latin typeface="Times New Roman" panose="02020603050405020304" pitchFamily="18" charset="0"/>
                  <a:cs typeface="Arial" panose="020B0604020202020204" pitchFamily="34" charset="0"/>
                </a:rPr>
                <a:t>sentences.</a:t>
              </a:r>
            </a:p>
          </p:txBody>
        </p:sp>
      </p:grpSp>
      <p:pic>
        <p:nvPicPr>
          <p:cNvPr id="48" name="Picture 49" descr="C:\Users\utangv2\Desktop\Dynamic Classroom\stage2.jpg">
            <a:extLst>
              <a:ext uri="{FF2B5EF4-FFF2-40B4-BE49-F238E27FC236}">
                <a16:creationId xmlns:a16="http://schemas.microsoft.com/office/drawing/2014/main" id="{15F4ABDD-DA4F-485C-A78B-46085675E3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2050" y="142875"/>
            <a:ext cx="4273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2" descr="C:\Users\utangv2\Desktop\Dynamic Classroom\hi-res aw\AL1278432_High Res (1).jpg">
            <a:extLst>
              <a:ext uri="{FF2B5EF4-FFF2-40B4-BE49-F238E27FC236}">
                <a16:creationId xmlns:a16="http://schemas.microsoft.com/office/drawing/2014/main" id="{4C3BA60E-0CC9-4259-88D9-F16B989A5E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5502" t="34212" r="3159" b="15060"/>
          <a:stretch>
            <a:fillRect/>
          </a:stretch>
        </p:blipFill>
        <p:spPr bwMode="auto">
          <a:xfrm>
            <a:off x="1854200" y="3284538"/>
            <a:ext cx="525621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7287" name="群組 65">
            <a:extLst>
              <a:ext uri="{FF2B5EF4-FFF2-40B4-BE49-F238E27FC236}">
                <a16:creationId xmlns:a16="http://schemas.microsoft.com/office/drawing/2014/main" id="{064670FC-3D77-4314-B7E9-3DBDFC474CC3}"/>
              </a:ext>
            </a:extLst>
          </p:cNvPr>
          <p:cNvGrpSpPr>
            <a:grpSpLocks/>
          </p:cNvGrpSpPr>
          <p:nvPr/>
        </p:nvGrpSpPr>
        <p:grpSpPr bwMode="auto">
          <a:xfrm>
            <a:off x="6292850" y="5694363"/>
            <a:ext cx="2800350" cy="974725"/>
            <a:chOff x="6292850" y="5689600"/>
            <a:chExt cx="2800350" cy="973138"/>
          </a:xfrm>
        </p:grpSpPr>
        <p:sp>
          <p:nvSpPr>
            <p:cNvPr id="55" name="圓角矩形 54">
              <a:extLst>
                <a:ext uri="{FF2B5EF4-FFF2-40B4-BE49-F238E27FC236}">
                  <a16:creationId xmlns:a16="http://schemas.microsoft.com/office/drawing/2014/main" id="{CE89F4A3-0AF1-4D43-A652-C74A63778E21}"/>
                </a:ext>
              </a:extLst>
            </p:cNvPr>
            <p:cNvSpPr/>
            <p:nvPr/>
          </p:nvSpPr>
          <p:spPr>
            <a:xfrm>
              <a:off x="6292850" y="5689600"/>
              <a:ext cx="2800350" cy="973138"/>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97310" name="群組 67">
              <a:extLst>
                <a:ext uri="{FF2B5EF4-FFF2-40B4-BE49-F238E27FC236}">
                  <a16:creationId xmlns:a16="http://schemas.microsoft.com/office/drawing/2014/main" id="{0B4547BE-8504-4958-9A3B-8455E5AC785F}"/>
                </a:ext>
              </a:extLst>
            </p:cNvPr>
            <p:cNvGrpSpPr>
              <a:grpSpLocks/>
            </p:cNvGrpSpPr>
            <p:nvPr/>
          </p:nvGrpSpPr>
          <p:grpSpPr bwMode="auto">
            <a:xfrm>
              <a:off x="6435725" y="5762625"/>
              <a:ext cx="2498725" cy="857250"/>
              <a:chOff x="3416300" y="3590925"/>
              <a:chExt cx="2498725" cy="857250"/>
            </a:xfrm>
          </p:grpSpPr>
          <p:grpSp>
            <p:nvGrpSpPr>
              <p:cNvPr id="97311" name="群組 68">
                <a:extLst>
                  <a:ext uri="{FF2B5EF4-FFF2-40B4-BE49-F238E27FC236}">
                    <a16:creationId xmlns:a16="http://schemas.microsoft.com/office/drawing/2014/main" id="{54C767A9-FEA8-4002-8C0A-F59814828BBF}"/>
                  </a:ext>
                </a:extLst>
              </p:cNvPr>
              <p:cNvGrpSpPr>
                <a:grpSpLocks/>
              </p:cNvGrpSpPr>
              <p:nvPr/>
            </p:nvGrpSpPr>
            <p:grpSpPr bwMode="auto">
              <a:xfrm>
                <a:off x="3416300" y="3590925"/>
                <a:ext cx="1917700" cy="857250"/>
                <a:chOff x="-2136775" y="5549106"/>
                <a:chExt cx="5658199" cy="2096294"/>
              </a:xfrm>
            </p:grpSpPr>
            <p:pic>
              <p:nvPicPr>
                <p:cNvPr id="97313" name="Picture 19" descr="C:\Users\utangv2\Desktop\Dynamic Classroom\hi-res aw\R.jpg">
                  <a:extLst>
                    <a:ext uri="{FF2B5EF4-FFF2-40B4-BE49-F238E27FC236}">
                      <a16:creationId xmlns:a16="http://schemas.microsoft.com/office/drawing/2014/main" id="{CCCBEEBA-33DD-46B6-8096-CD39DF468AF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1373" y="5558211"/>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14" name="Picture 20" descr="C:\Users\utangv2\Desktop\Dynamic Classroom\hi-res aw\S.jpg">
                  <a:extLst>
                    <a:ext uri="{FF2B5EF4-FFF2-40B4-BE49-F238E27FC236}">
                      <a16:creationId xmlns:a16="http://schemas.microsoft.com/office/drawing/2014/main" id="{2BAC3D39-DAA8-4B63-9686-D895DD651D0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6775" y="565150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15" name="Picture 21" descr="C:\Users\utangv2\Desktop\Dynamic Classroom\hi-res aw\T.jpg">
                  <a:extLst>
                    <a:ext uri="{FF2B5EF4-FFF2-40B4-BE49-F238E27FC236}">
                      <a16:creationId xmlns:a16="http://schemas.microsoft.com/office/drawing/2014/main" id="{070118BB-75A9-48F6-BA6D-5B72750E094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6528" y="5564093"/>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16" name="Picture 2" descr="C:\Users\utangv2\Desktop\Dynamic Classroom\hi-res aw\A.jpg">
                  <a:extLst>
                    <a:ext uri="{FF2B5EF4-FFF2-40B4-BE49-F238E27FC236}">
                      <a16:creationId xmlns:a16="http://schemas.microsoft.com/office/drawing/2014/main" id="{F500883F-DC70-46FF-BC83-0AD6935B9C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302" y="5549106"/>
                  <a:ext cx="1292226"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17" name="Picture 21" descr="C:\Users\utangv2\Desktop\Dynamic Classroom\hi-res aw\T.jpg">
                  <a:extLst>
                    <a:ext uri="{FF2B5EF4-FFF2-40B4-BE49-F238E27FC236}">
                      <a16:creationId xmlns:a16="http://schemas.microsoft.com/office/drawing/2014/main" id="{647A6E10-7AB7-4915-B81F-CCCCCDF78D4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95874" y="5626569"/>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 name="向右箭號 88">
                <a:extLst>
                  <a:ext uri="{FF2B5EF4-FFF2-40B4-BE49-F238E27FC236}">
                    <a16:creationId xmlns:a16="http://schemas.microsoft.com/office/drawing/2014/main" id="{C815292F-33AC-4884-8E89-96FA150286A0}"/>
                  </a:ext>
                </a:extLst>
              </p:cNvPr>
              <p:cNvSpPr/>
              <p:nvPr/>
            </p:nvSpPr>
            <p:spPr bwMode="auto">
              <a:xfrm>
                <a:off x="5310188" y="3784166"/>
                <a:ext cx="604837" cy="434267"/>
              </a:xfrm>
              <a:prstGeom prst="rightArrow">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grpSp>
      <p:sp>
        <p:nvSpPr>
          <p:cNvPr id="95" name="動作按鈕: 自訂 94">
            <a:hlinkClick r:id="" action="ppaction://hlinkshowjump?jump=nextslide" highlightClick="1"/>
            <a:extLst>
              <a:ext uri="{FF2B5EF4-FFF2-40B4-BE49-F238E27FC236}">
                <a16:creationId xmlns:a16="http://schemas.microsoft.com/office/drawing/2014/main" id="{E8CDD02A-A2BE-4515-AC59-5B0F0EE85E91}"/>
              </a:ext>
            </a:extLst>
          </p:cNvPr>
          <p:cNvSpPr/>
          <p:nvPr/>
        </p:nvSpPr>
        <p:spPr>
          <a:xfrm>
            <a:off x="6200775" y="5505450"/>
            <a:ext cx="2943225" cy="135255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97289" name="群組 76">
            <a:extLst>
              <a:ext uri="{FF2B5EF4-FFF2-40B4-BE49-F238E27FC236}">
                <a16:creationId xmlns:a16="http://schemas.microsoft.com/office/drawing/2014/main" id="{436FAD51-319C-44EC-8D32-4E11F10400A8}"/>
              </a:ext>
            </a:extLst>
          </p:cNvPr>
          <p:cNvGrpSpPr>
            <a:grpSpLocks/>
          </p:cNvGrpSpPr>
          <p:nvPr/>
        </p:nvGrpSpPr>
        <p:grpSpPr bwMode="auto">
          <a:xfrm>
            <a:off x="47625" y="5694363"/>
            <a:ext cx="2800350" cy="974725"/>
            <a:chOff x="47625" y="5683250"/>
            <a:chExt cx="2800350" cy="973138"/>
          </a:xfrm>
        </p:grpSpPr>
        <p:sp>
          <p:nvSpPr>
            <p:cNvPr id="97" name="圓角矩形 96">
              <a:extLst>
                <a:ext uri="{FF2B5EF4-FFF2-40B4-BE49-F238E27FC236}">
                  <a16:creationId xmlns:a16="http://schemas.microsoft.com/office/drawing/2014/main" id="{1570FF38-723B-44DE-A3E4-B5C9938347E9}"/>
                </a:ext>
              </a:extLst>
            </p:cNvPr>
            <p:cNvSpPr/>
            <p:nvPr/>
          </p:nvSpPr>
          <p:spPr bwMode="auto">
            <a:xfrm>
              <a:off x="47625" y="5683250"/>
              <a:ext cx="2800350" cy="973138"/>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97292" name="群組 78">
              <a:extLst>
                <a:ext uri="{FF2B5EF4-FFF2-40B4-BE49-F238E27FC236}">
                  <a16:creationId xmlns:a16="http://schemas.microsoft.com/office/drawing/2014/main" id="{4B33B269-40DF-4944-891B-9AE114F5D6EC}"/>
                </a:ext>
              </a:extLst>
            </p:cNvPr>
            <p:cNvGrpSpPr>
              <a:grpSpLocks/>
            </p:cNvGrpSpPr>
            <p:nvPr/>
          </p:nvGrpSpPr>
          <p:grpSpPr bwMode="auto">
            <a:xfrm>
              <a:off x="893445" y="5709207"/>
              <a:ext cx="1408539" cy="480789"/>
              <a:chOff x="5445125" y="6419088"/>
              <a:chExt cx="5860524" cy="2192306"/>
            </a:xfrm>
          </p:grpSpPr>
          <p:pic>
            <p:nvPicPr>
              <p:cNvPr id="97304" name="Picture 6" descr="C:\Users\utangv2\Desktop\Dynamic Classroom\hi-res aw\E.jpg">
                <a:extLst>
                  <a:ext uri="{FF2B5EF4-FFF2-40B4-BE49-F238E27FC236}">
                    <a16:creationId xmlns:a16="http://schemas.microsoft.com/office/drawing/2014/main" id="{5A844087-3691-4223-A91E-4154F6F151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05500" y="6419088"/>
                <a:ext cx="1200149" cy="193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5" name="Picture 8" descr="C:\Users\utangv2\Desktop\Dynamic Classroom\hi-res aw\G.jpg">
                <a:extLst>
                  <a:ext uri="{FF2B5EF4-FFF2-40B4-BE49-F238E27FC236}">
                    <a16:creationId xmlns:a16="http://schemas.microsoft.com/office/drawing/2014/main" id="{6F559152-1362-4351-AEF7-39E21ACBC4E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99318" y="6507982"/>
                <a:ext cx="1200149" cy="193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6" name="Picture 20" descr="C:\Users\utangv2\Desktop\Dynamic Classroom\hi-res aw\S.jpg">
                <a:extLst>
                  <a:ext uri="{FF2B5EF4-FFF2-40B4-BE49-F238E27FC236}">
                    <a16:creationId xmlns:a16="http://schemas.microsoft.com/office/drawing/2014/main" id="{006F3449-C960-41ED-A2E3-E07A1ECBBFC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45125" y="6617494"/>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7" name="Picture 21" descr="C:\Users\utangv2\Desktop\Dynamic Classroom\hi-res aw\T.jpg">
                <a:extLst>
                  <a:ext uri="{FF2B5EF4-FFF2-40B4-BE49-F238E27FC236}">
                    <a16:creationId xmlns:a16="http://schemas.microsoft.com/office/drawing/2014/main" id="{13DB26F4-3EC2-4F7C-9BB6-D777309A61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1398" y="6560345"/>
                <a:ext cx="1225549"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8" name="Picture 2" descr="C:\Users\utangv2\Desktop\Dynamic Classroom\hi-res aw\A.jpg">
                <a:extLst>
                  <a:ext uri="{FF2B5EF4-FFF2-40B4-BE49-F238E27FC236}">
                    <a16:creationId xmlns:a16="http://schemas.microsoft.com/office/drawing/2014/main" id="{9FCC4237-C58E-4341-AFD5-228BCEF7DB6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76507" y="6521455"/>
                <a:ext cx="1292226" cy="193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7293" name="群組 79">
              <a:extLst>
                <a:ext uri="{FF2B5EF4-FFF2-40B4-BE49-F238E27FC236}">
                  <a16:creationId xmlns:a16="http://schemas.microsoft.com/office/drawing/2014/main" id="{F02605BD-3CEB-46DD-AC55-F87B69EA311B}"/>
                </a:ext>
              </a:extLst>
            </p:cNvPr>
            <p:cNvGrpSpPr>
              <a:grpSpLocks/>
            </p:cNvGrpSpPr>
            <p:nvPr/>
          </p:nvGrpSpPr>
          <p:grpSpPr bwMode="auto">
            <a:xfrm>
              <a:off x="522606" y="6156960"/>
              <a:ext cx="2220594" cy="472440"/>
              <a:chOff x="6511925" y="652463"/>
              <a:chExt cx="9239250" cy="2154237"/>
            </a:xfrm>
          </p:grpSpPr>
          <p:pic>
            <p:nvPicPr>
              <p:cNvPr id="97295" name="Picture 4" descr="C:\Users\utangv2\Desktop\Dynamic Classroom\hi-res aw\C.jpg">
                <a:extLst>
                  <a:ext uri="{FF2B5EF4-FFF2-40B4-BE49-F238E27FC236}">
                    <a16:creationId xmlns:a16="http://schemas.microsoft.com/office/drawing/2014/main" id="{0A32B3B2-E57D-4E3B-A481-97910533CB1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564813" y="70961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6" name="Picture 10" descr="C:\Users\utangv2\Desktop\Dynamic Classroom\hi-res aw\I.jpg">
                <a:extLst>
                  <a:ext uri="{FF2B5EF4-FFF2-40B4-BE49-F238E27FC236}">
                    <a16:creationId xmlns:a16="http://schemas.microsoft.com/office/drawing/2014/main" id="{1BD2E2BD-4A58-4D3B-937F-8E93D2549C4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760325" y="842963"/>
                <a:ext cx="652463"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7" name="Picture 16" descr="C:\Users\utangv2\Desktop\Dynamic Classroom\hi-res aw\O.jpg">
                <a:extLst>
                  <a:ext uri="{FF2B5EF4-FFF2-40B4-BE49-F238E27FC236}">
                    <a16:creationId xmlns:a16="http://schemas.microsoft.com/office/drawing/2014/main" id="{293EDEDF-8FF0-415A-BEB5-048A12FACEF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414375" y="8191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8" name="Picture 20" descr="C:\Users\utangv2\Desktop\Dynamic Classroom\hi-res aw\S.jpg">
                <a:extLst>
                  <a:ext uri="{FF2B5EF4-FFF2-40B4-BE49-F238E27FC236}">
                    <a16:creationId xmlns:a16="http://schemas.microsoft.com/office/drawing/2014/main" id="{6603F991-E5C8-4056-9C47-41B1D6BDB99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81280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9" name="Picture 21" descr="C:\Users\utangv2\Desktop\Dynamic Classroom\hi-res aw\T.jpg">
                <a:extLst>
                  <a:ext uri="{FF2B5EF4-FFF2-40B4-BE49-F238E27FC236}">
                    <a16:creationId xmlns:a16="http://schemas.microsoft.com/office/drawing/2014/main" id="{BF952DB4-2CA2-4C81-9E14-FB5CE5C8A3B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636375" y="7556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0" name="Picture 6" descr="C:\Users\utangv2\Desktop\Dynamic Classroom\hi-res aw\E.jpg">
                <a:extLst>
                  <a:ext uri="{FF2B5EF4-FFF2-40B4-BE49-F238E27FC236}">
                    <a16:creationId xmlns:a16="http://schemas.microsoft.com/office/drawing/2014/main" id="{0DE5D820-6971-49A2-BE6A-C3A389E7D99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l="9442"/>
              <a:stretch>
                <a:fillRect/>
              </a:stretch>
            </p:blipFill>
            <p:spPr bwMode="auto">
              <a:xfrm>
                <a:off x="7571379" y="709611"/>
                <a:ext cx="108684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1" name="Picture 13" descr="C:\Users\utangv2\Desktop\Dynamic Classroom\hi-res aw\L.jpg">
                <a:extLst>
                  <a:ext uri="{FF2B5EF4-FFF2-40B4-BE49-F238E27FC236}">
                    <a16:creationId xmlns:a16="http://schemas.microsoft.com/office/drawing/2014/main" id="{9B882F6F-BE78-49E1-9919-F6D029F026D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635206" y="747713"/>
                <a:ext cx="10175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2" name="Picture 6" descr="C:\Users\utangv2\Desktop\Dynamic Classroom\hi-res aw\E.jpg">
                <a:extLst>
                  <a:ext uri="{FF2B5EF4-FFF2-40B4-BE49-F238E27FC236}">
                    <a16:creationId xmlns:a16="http://schemas.microsoft.com/office/drawing/2014/main" id="{8D7F09CF-2636-4FF4-B271-4AD8A4B9A56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77375" y="6524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3" name="Picture 15" descr="C:\Users\utangv2\Desktop\Dynamic Classroom\hi-res aw\N.jpg">
                <a:extLst>
                  <a:ext uri="{FF2B5EF4-FFF2-40B4-BE49-F238E27FC236}">
                    <a16:creationId xmlns:a16="http://schemas.microsoft.com/office/drawing/2014/main" id="{1541B0F7-D2D3-42B1-9FA2-14895964916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538325" y="7810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向右箭號 99">
              <a:extLst>
                <a:ext uri="{FF2B5EF4-FFF2-40B4-BE49-F238E27FC236}">
                  <a16:creationId xmlns:a16="http://schemas.microsoft.com/office/drawing/2014/main" id="{0D43845A-2CF7-4443-8CFB-29D88C168619}"/>
                </a:ext>
              </a:extLst>
            </p:cNvPr>
            <p:cNvSpPr/>
            <p:nvPr/>
          </p:nvSpPr>
          <p:spPr bwMode="auto">
            <a:xfrm flipH="1">
              <a:off x="117475" y="5987554"/>
              <a:ext cx="374650" cy="332832"/>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42" name="動作按鈕: 自訂 41">
            <a:hlinkClick r:id="rId25" action="ppaction://hlinksldjump" highlightClick="1"/>
            <a:extLst>
              <a:ext uri="{FF2B5EF4-FFF2-40B4-BE49-F238E27FC236}">
                <a16:creationId xmlns:a16="http://schemas.microsoft.com/office/drawing/2014/main" id="{15D5D856-03F3-4732-8FFB-2B2C67F339D3}"/>
              </a:ext>
            </a:extLst>
          </p:cNvPr>
          <p:cNvSpPr/>
          <p:nvPr/>
        </p:nvSpPr>
        <p:spPr>
          <a:xfrm>
            <a:off x="0" y="5576888"/>
            <a:ext cx="3086100" cy="1209675"/>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par>
                                <p:cTn id="11" presetID="1" presetClass="mediacall" presetSubtype="0" fill="hold" nodeType="withEffect">
                                  <p:stCondLst>
                                    <p:cond delay="750"/>
                                  </p:stCondLst>
                                  <p:childTnLst>
                                    <p:cmd type="call" cmd="playFrom(0.0)">
                                      <p:cBhvr>
                                        <p:cTn id="12" dur="749" fill="hold"/>
                                        <p:tgtEl>
                                          <p:spTgt spid="41"/>
                                        </p:tgtEl>
                                      </p:cBhvr>
                                    </p:cmd>
                                  </p:childTnLst>
                                </p:cTn>
                              </p:par>
                              <p:par>
                                <p:cTn id="13" presetID="64" presetClass="path" presetSubtype="0" accel="50000" decel="50000" fill="hold" nodeType="withEffect">
                                  <p:stCondLst>
                                    <p:cond delay="750"/>
                                  </p:stCondLst>
                                  <p:childTnLst>
                                    <p:animMotion origin="layout" path="M 1.38889E-6 -1.11111E-6 L 1.38889E-6 -0.1963 " pathEditMode="relative" rAng="0" ptsTypes="AA">
                                      <p:cBhvr>
                                        <p:cTn id="14" dur="1500" fill="hold"/>
                                        <p:tgtEl>
                                          <p:spTgt spid="51"/>
                                        </p:tgtEl>
                                        <p:attrNameLst>
                                          <p:attrName>ppt_x</p:attrName>
                                          <p:attrName>ppt_y</p:attrName>
                                        </p:attrNameLst>
                                      </p:cBhvr>
                                      <p:rCtr x="0" y="-9815"/>
                                    </p:animMotion>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499"/>
                                          </p:stCondLst>
                                        </p:cTn>
                                        <p:tgtEl>
                                          <p:spTgt spid="95"/>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499"/>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1"/>
                </p:tgtEl>
              </p:cMediaNode>
            </p:audio>
          </p:childTnLst>
        </p:cTn>
      </p:par>
    </p:tnLst>
    <p:bldLst>
      <p:bldP spid="95" grpId="0"/>
      <p:bldP spid="4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FD1FF"/>
        </a:solidFill>
        <a:effectLst/>
      </p:bgPr>
    </p:bg>
    <p:spTree>
      <p:nvGrpSpPr>
        <p:cNvPr id="1" name=""/>
        <p:cNvGrpSpPr/>
        <p:nvPr/>
      </p:nvGrpSpPr>
      <p:grpSpPr>
        <a:xfrm>
          <a:off x="0" y="0"/>
          <a:ext cx="0" cy="0"/>
          <a:chOff x="0" y="0"/>
          <a:chExt cx="0" cy="0"/>
        </a:xfrm>
      </p:grpSpPr>
      <p:pic>
        <p:nvPicPr>
          <p:cNvPr id="10" name="D7A21689.wav">
            <a:hlinkClick r:id="" action="ppaction://media"/>
            <a:extLst>
              <a:ext uri="{FF2B5EF4-FFF2-40B4-BE49-F238E27FC236}">
                <a16:creationId xmlns:a16="http://schemas.microsoft.com/office/drawing/2014/main" id="{EAC85C01-BEE8-4794-A30D-FA6B3F5DB7F7}"/>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0144125" y="828675"/>
            <a:ext cx="581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18" descr="C:\Users\utangv2\Desktop\Dynamic Classroom\Q1.jpg">
            <a:extLst>
              <a:ext uri="{FF2B5EF4-FFF2-40B4-BE49-F238E27FC236}">
                <a16:creationId xmlns:a16="http://schemas.microsoft.com/office/drawing/2014/main" id="{B97DD519-F97E-4E1A-BAC3-A7A76F0ACC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413" y="3079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8308" name="群組 29">
            <a:extLst>
              <a:ext uri="{FF2B5EF4-FFF2-40B4-BE49-F238E27FC236}">
                <a16:creationId xmlns:a16="http://schemas.microsoft.com/office/drawing/2014/main" id="{7238F31B-70B1-480A-A038-6BD0A55C6190}"/>
              </a:ext>
            </a:extLst>
          </p:cNvPr>
          <p:cNvGrpSpPr>
            <a:grpSpLocks/>
          </p:cNvGrpSpPr>
          <p:nvPr/>
        </p:nvGrpSpPr>
        <p:grpSpPr bwMode="auto">
          <a:xfrm>
            <a:off x="7124700" y="101600"/>
            <a:ext cx="1854200" cy="1323975"/>
            <a:chOff x="7124700" y="101600"/>
            <a:chExt cx="1854200" cy="1323788"/>
          </a:xfrm>
        </p:grpSpPr>
        <p:grpSp>
          <p:nvGrpSpPr>
            <p:cNvPr id="98319" name="群組 8">
              <a:extLst>
                <a:ext uri="{FF2B5EF4-FFF2-40B4-BE49-F238E27FC236}">
                  <a16:creationId xmlns:a16="http://schemas.microsoft.com/office/drawing/2014/main" id="{10257A67-CA7E-4B70-A948-4F6893D8682A}"/>
                </a:ext>
              </a:extLst>
            </p:cNvPr>
            <p:cNvGrpSpPr>
              <a:grpSpLocks/>
            </p:cNvGrpSpPr>
            <p:nvPr/>
          </p:nvGrpSpPr>
          <p:grpSpPr bwMode="auto">
            <a:xfrm>
              <a:off x="7124700" y="101600"/>
              <a:ext cx="1854200" cy="732442"/>
              <a:chOff x="7124700" y="101600"/>
              <a:chExt cx="1854200" cy="732413"/>
            </a:xfrm>
          </p:grpSpPr>
          <p:sp>
            <p:nvSpPr>
              <p:cNvPr id="35" name="文字方塊 34">
                <a:extLst>
                  <a:ext uri="{FF2B5EF4-FFF2-40B4-BE49-F238E27FC236}">
                    <a16:creationId xmlns:a16="http://schemas.microsoft.com/office/drawing/2014/main" id="{0D92D191-F602-418D-BAA9-3461E38FDC72}"/>
                  </a:ext>
                </a:extLst>
              </p:cNvPr>
              <p:cNvSpPr txBox="1"/>
              <p:nvPr/>
            </p:nvSpPr>
            <p:spPr>
              <a:xfrm>
                <a:off x="7124700" y="101600"/>
                <a:ext cx="1854200" cy="553938"/>
              </a:xfrm>
              <a:prstGeom prst="rect">
                <a:avLst/>
              </a:prstGeom>
              <a:noFill/>
            </p:spPr>
            <p:txBody>
              <a:bodyPr lIns="0" tIns="0" rIns="0" bIns="0">
                <a:spAutoFit/>
              </a:bodyPr>
              <a:lstStyle/>
              <a:p>
                <a:pPr algn="ctr">
                  <a:defRPr/>
                </a:pPr>
                <a:r>
                  <a:rPr lang="en-US" dirty="0">
                    <a:solidFill>
                      <a:srgbClr val="002060"/>
                    </a:solidFill>
                    <a:effectLst>
                      <a:glow rad="88900">
                        <a:schemeClr val="bg1"/>
                      </a:glow>
                    </a:effectLst>
                    <a:latin typeface="Comic Sans MS" panose="030F0702030302020204" pitchFamily="66" charset="0"/>
                  </a:rPr>
                  <a:t>Start timer for discussion!</a:t>
                </a:r>
                <a:endParaRPr lang="en-GB" dirty="0">
                  <a:solidFill>
                    <a:srgbClr val="002060"/>
                  </a:solidFill>
                  <a:effectLst>
                    <a:glow rad="88900">
                      <a:schemeClr val="bg1"/>
                    </a:glow>
                  </a:effectLst>
                  <a:latin typeface="Comic Sans MS" panose="030F0702030302020204" pitchFamily="66" charset="0"/>
                </a:endParaRPr>
              </a:p>
            </p:txBody>
          </p:sp>
          <p:sp>
            <p:nvSpPr>
              <p:cNvPr id="36" name="手繪多邊形 35">
                <a:extLst>
                  <a:ext uri="{FF2B5EF4-FFF2-40B4-BE49-F238E27FC236}">
                    <a16:creationId xmlns:a16="http://schemas.microsoft.com/office/drawing/2014/main" id="{6916BDC6-189D-424F-B133-1A3449D767E8}"/>
                  </a:ext>
                </a:extLst>
              </p:cNvPr>
              <p:cNvSpPr/>
              <p:nvPr/>
            </p:nvSpPr>
            <p:spPr>
              <a:xfrm>
                <a:off x="8651631" y="512466"/>
                <a:ext cx="265032" cy="321547"/>
              </a:xfrm>
              <a:custGeom>
                <a:avLst/>
                <a:gdLst>
                  <a:gd name="connsiteX0" fmla="*/ 0 w 265032"/>
                  <a:gd name="connsiteY0" fmla="*/ 0 h 321547"/>
                  <a:gd name="connsiteX1" fmla="*/ 261257 w 265032"/>
                  <a:gd name="connsiteY1" fmla="*/ 90435 h 321547"/>
                  <a:gd name="connsiteX2" fmla="*/ 130628 w 265032"/>
                  <a:gd name="connsiteY2" fmla="*/ 321547 h 321547"/>
                </a:gdLst>
                <a:ahLst/>
                <a:cxnLst>
                  <a:cxn ang="0">
                    <a:pos x="connsiteX0" y="connsiteY0"/>
                  </a:cxn>
                  <a:cxn ang="0">
                    <a:pos x="connsiteX1" y="connsiteY1"/>
                  </a:cxn>
                  <a:cxn ang="0">
                    <a:pos x="connsiteX2" y="connsiteY2"/>
                  </a:cxn>
                </a:cxnLst>
                <a:rect l="l" t="t" r="r" b="b"/>
                <a:pathLst>
                  <a:path w="265032" h="321547">
                    <a:moveTo>
                      <a:pt x="0" y="0"/>
                    </a:moveTo>
                    <a:cubicBezTo>
                      <a:pt x="119743" y="18422"/>
                      <a:pt x="239486" y="36844"/>
                      <a:pt x="261257" y="90435"/>
                    </a:cubicBezTo>
                    <a:cubicBezTo>
                      <a:pt x="283028" y="144026"/>
                      <a:pt x="206828" y="232786"/>
                      <a:pt x="130628" y="321547"/>
                    </a:cubicBezTo>
                  </a:path>
                </a:pathLst>
              </a:custGeom>
              <a:noFill/>
              <a:ln w="25400">
                <a:solidFill>
                  <a:schemeClr val="tx2"/>
                </a:solidFill>
                <a:headEnd type="none" w="med" len="med"/>
                <a:tailEnd type="triangle" w="med" len="med"/>
              </a:ln>
              <a:effectLst>
                <a:glow rad="762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effectLst>
                    <a:glow rad="88900">
                      <a:schemeClr val="bg1"/>
                    </a:glow>
                    <a:outerShdw blurRad="38100" dist="38100" dir="2700000" algn="tl">
                      <a:srgbClr val="000000">
                        <a:alpha val="43137"/>
                      </a:srgbClr>
                    </a:outerShdw>
                  </a:effectLst>
                </a:endParaRPr>
              </a:p>
            </p:txBody>
          </p:sp>
        </p:grpSp>
        <p:pic>
          <p:nvPicPr>
            <p:cNvPr id="34" name="Picture 17" descr="C:\Users\utangv2\Desktop\timer2.jpg">
              <a:extLst>
                <a:ext uri="{FF2B5EF4-FFF2-40B4-BE49-F238E27FC236}">
                  <a16:creationId xmlns:a16="http://schemas.microsoft.com/office/drawing/2014/main" id="{F8720680-A159-4214-BEFD-1815B0DBDB6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110458" y="677979"/>
              <a:ext cx="746672" cy="747409"/>
            </a:xfrm>
            <a:prstGeom prst="ellipse">
              <a:avLst/>
            </a:prstGeom>
            <a:noFill/>
            <a:extLst>
              <a:ext uri="{909E8E84-426E-40DD-AFC4-6F175D3DCCD1}">
                <a14:hiddenFill xmlns:a14="http://schemas.microsoft.com/office/drawing/2010/main">
                  <a:solidFill>
                    <a:srgbClr val="FFFFFF"/>
                  </a:solidFill>
                </a14:hiddenFill>
              </a:ext>
            </a:extLst>
          </p:spPr>
        </p:pic>
      </p:grpSp>
      <p:sp>
        <p:nvSpPr>
          <p:cNvPr id="37" name="動作按鈕: 自訂 36">
            <a:hlinkClick r:id="" action="ppaction://hlinkshowjump?jump=nextslide" highlightClick="1"/>
            <a:extLst>
              <a:ext uri="{FF2B5EF4-FFF2-40B4-BE49-F238E27FC236}">
                <a16:creationId xmlns:a16="http://schemas.microsoft.com/office/drawing/2014/main" id="{F7AD3F0D-8291-47A6-A06A-2B12CC9F1455}"/>
              </a:ext>
            </a:extLst>
          </p:cNvPr>
          <p:cNvSpPr/>
          <p:nvPr/>
        </p:nvSpPr>
        <p:spPr>
          <a:xfrm>
            <a:off x="7150100" y="0"/>
            <a:ext cx="1993900" cy="15494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chemeClr val="bg2"/>
              </a:solidFill>
              <a:latin typeface="Comic Sans MS" panose="030F0702030302020204" pitchFamily="66" charset="0"/>
            </a:endParaRPr>
          </a:p>
        </p:txBody>
      </p:sp>
      <p:sp>
        <p:nvSpPr>
          <p:cNvPr id="98310" name="文字方塊 8">
            <a:extLst>
              <a:ext uri="{FF2B5EF4-FFF2-40B4-BE49-F238E27FC236}">
                <a16:creationId xmlns:a16="http://schemas.microsoft.com/office/drawing/2014/main" id="{515B32E6-0EE0-4A7E-96CA-B7B111295D7A}"/>
              </a:ext>
            </a:extLst>
          </p:cNvPr>
          <p:cNvSpPr txBox="1">
            <a:spLocks noChangeArrowheads="1"/>
          </p:cNvSpPr>
          <p:nvPr/>
        </p:nvSpPr>
        <p:spPr bwMode="auto">
          <a:xfrm>
            <a:off x="1608138" y="1598613"/>
            <a:ext cx="653256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buFontTx/>
              <a:buNone/>
            </a:pPr>
            <a:r>
              <a:rPr lang="en-GB" altLang="en-US" sz="4000">
                <a:solidFill>
                  <a:schemeClr val="tx2"/>
                </a:solidFill>
                <a:cs typeface="Arial" panose="020B0604020202020204" pitchFamily="34" charset="0"/>
              </a:rPr>
              <a:t>I would scream if I ______ an alien.</a:t>
            </a:r>
            <a:endParaRPr lang="en-US" altLang="en-US" sz="4000">
              <a:solidFill>
                <a:schemeClr val="tx2"/>
              </a:solidFill>
              <a:cs typeface="Arial" panose="020B0604020202020204" pitchFamily="34" charset="0"/>
            </a:endParaRPr>
          </a:p>
        </p:txBody>
      </p:sp>
      <p:grpSp>
        <p:nvGrpSpPr>
          <p:cNvPr id="39" name="群組 38">
            <a:extLst>
              <a:ext uri="{FF2B5EF4-FFF2-40B4-BE49-F238E27FC236}">
                <a16:creationId xmlns:a16="http://schemas.microsoft.com/office/drawing/2014/main" id="{ECAF00A4-6B87-4F84-B254-9B5424CDE4BA}"/>
              </a:ext>
            </a:extLst>
          </p:cNvPr>
          <p:cNvGrpSpPr/>
          <p:nvPr/>
        </p:nvGrpSpPr>
        <p:grpSpPr>
          <a:xfrm>
            <a:off x="2875648" y="3876039"/>
            <a:ext cx="3436252" cy="708661"/>
            <a:chOff x="6473371" y="3317240"/>
            <a:chExt cx="3436252" cy="708661"/>
          </a:xfrm>
          <a:effectLst>
            <a:outerShdw blurRad="50800" dist="38100" dir="2700000" algn="tl" rotWithShape="0">
              <a:prstClr val="black">
                <a:alpha val="40000"/>
              </a:prstClr>
            </a:outerShdw>
          </a:effectLst>
        </p:grpSpPr>
        <p:sp>
          <p:nvSpPr>
            <p:cNvPr id="40" name="圓角矩形 39">
              <a:extLst>
                <a:ext uri="{FF2B5EF4-FFF2-40B4-BE49-F238E27FC236}">
                  <a16:creationId xmlns:a16="http://schemas.microsoft.com/office/drawing/2014/main" id="{B255B47D-D54B-422F-A367-AAF4F202B162}"/>
                </a:ext>
              </a:extLst>
            </p:cNvPr>
            <p:cNvSpPr/>
            <p:nvPr/>
          </p:nvSpPr>
          <p:spPr>
            <a:xfrm>
              <a:off x="6473371" y="3327401"/>
              <a:ext cx="3436252"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1" name="橢圓 40">
              <a:extLst>
                <a:ext uri="{FF2B5EF4-FFF2-40B4-BE49-F238E27FC236}">
                  <a16:creationId xmlns:a16="http://schemas.microsoft.com/office/drawing/2014/main" id="{A2C94BD9-B375-455E-871D-6CEC902F0101}"/>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2" name="文字方塊 41">
              <a:extLst>
                <a:ext uri="{FF2B5EF4-FFF2-40B4-BE49-F238E27FC236}">
                  <a16:creationId xmlns:a16="http://schemas.microsoft.com/office/drawing/2014/main" id="{503D74CC-82AF-4086-B2D8-A12B14FE0A2B}"/>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43" name="文字方塊 42">
              <a:extLst>
                <a:ext uri="{FF2B5EF4-FFF2-40B4-BE49-F238E27FC236}">
                  <a16:creationId xmlns:a16="http://schemas.microsoft.com/office/drawing/2014/main" id="{004FD599-AE00-4B68-B214-D85B5055D9B2}"/>
                </a:ext>
              </a:extLst>
            </p:cNvPr>
            <p:cNvSpPr txBox="1"/>
            <p:nvPr/>
          </p:nvSpPr>
          <p:spPr>
            <a:xfrm>
              <a:off x="7333709" y="3357880"/>
              <a:ext cx="2512414" cy="615553"/>
            </a:xfrm>
            <a:prstGeom prst="rect">
              <a:avLst/>
            </a:prstGeom>
            <a:noFill/>
          </p:spPr>
          <p:txBody>
            <a:bodyPr>
              <a:spAutoFit/>
            </a:bodyPr>
            <a:lstStyle/>
            <a:p>
              <a:pPr>
                <a:defRPr/>
              </a:pPr>
              <a:r>
                <a:rPr lang="en-US" sz="3400" b="1" dirty="0">
                  <a:solidFill>
                    <a:srgbClr val="FFFFFF"/>
                  </a:solidFill>
                </a:rPr>
                <a:t>would see</a:t>
              </a:r>
              <a:endParaRPr lang="en-GB" sz="3400" b="1" dirty="0">
                <a:solidFill>
                  <a:srgbClr val="FFFFFF"/>
                </a:solidFill>
              </a:endParaRPr>
            </a:p>
          </p:txBody>
        </p:sp>
      </p:grpSp>
      <p:grpSp>
        <p:nvGrpSpPr>
          <p:cNvPr id="44" name="群組 43">
            <a:extLst>
              <a:ext uri="{FF2B5EF4-FFF2-40B4-BE49-F238E27FC236}">
                <a16:creationId xmlns:a16="http://schemas.microsoft.com/office/drawing/2014/main" id="{C230C169-D721-4203-9F17-AA4DC120787D}"/>
              </a:ext>
            </a:extLst>
          </p:cNvPr>
          <p:cNvGrpSpPr/>
          <p:nvPr/>
        </p:nvGrpSpPr>
        <p:grpSpPr>
          <a:xfrm>
            <a:off x="2875647" y="3025139"/>
            <a:ext cx="3438000" cy="708661"/>
            <a:chOff x="6473370" y="3317240"/>
            <a:chExt cx="3438000" cy="708661"/>
          </a:xfrm>
          <a:effectLst>
            <a:outerShdw blurRad="50800" dist="38100" dir="2700000" algn="tl" rotWithShape="0">
              <a:prstClr val="black">
                <a:alpha val="40000"/>
              </a:prstClr>
            </a:outerShdw>
          </a:effectLst>
        </p:grpSpPr>
        <p:sp>
          <p:nvSpPr>
            <p:cNvPr id="45" name="圓角矩形 44">
              <a:extLst>
                <a:ext uri="{FF2B5EF4-FFF2-40B4-BE49-F238E27FC236}">
                  <a16:creationId xmlns:a16="http://schemas.microsoft.com/office/drawing/2014/main" id="{A8620F5B-BEE0-48BD-A70E-BE913F296158}"/>
                </a:ext>
              </a:extLst>
            </p:cNvPr>
            <p:cNvSpPr/>
            <p:nvPr/>
          </p:nvSpPr>
          <p:spPr>
            <a:xfrm>
              <a:off x="6473370" y="3327401"/>
              <a:ext cx="3438000"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6" name="橢圓 45">
              <a:extLst>
                <a:ext uri="{FF2B5EF4-FFF2-40B4-BE49-F238E27FC236}">
                  <a16:creationId xmlns:a16="http://schemas.microsoft.com/office/drawing/2014/main" id="{EF9541CD-55AC-4C05-B699-55744A067B7F}"/>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7" name="文字方塊 46">
              <a:extLst>
                <a:ext uri="{FF2B5EF4-FFF2-40B4-BE49-F238E27FC236}">
                  <a16:creationId xmlns:a16="http://schemas.microsoft.com/office/drawing/2014/main" id="{CB2C72B4-F20E-4A1B-A4D6-CBB895FE5851}"/>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48" name="文字方塊 47">
              <a:extLst>
                <a:ext uri="{FF2B5EF4-FFF2-40B4-BE49-F238E27FC236}">
                  <a16:creationId xmlns:a16="http://schemas.microsoft.com/office/drawing/2014/main" id="{3BB87E8D-3EE6-4548-8035-18C50F868B08}"/>
                </a:ext>
              </a:extLst>
            </p:cNvPr>
            <p:cNvSpPr txBox="1"/>
            <p:nvPr/>
          </p:nvSpPr>
          <p:spPr>
            <a:xfrm>
              <a:off x="7867106" y="3359695"/>
              <a:ext cx="1204317" cy="615553"/>
            </a:xfrm>
            <a:prstGeom prst="rect">
              <a:avLst/>
            </a:prstGeom>
            <a:noFill/>
          </p:spPr>
          <p:txBody>
            <a:bodyPr>
              <a:spAutoFit/>
            </a:bodyPr>
            <a:lstStyle/>
            <a:p>
              <a:pPr>
                <a:defRPr/>
              </a:pPr>
              <a:r>
                <a:rPr lang="en-US" sz="3400" b="1" dirty="0">
                  <a:solidFill>
                    <a:srgbClr val="FFFFFF"/>
                  </a:solidFill>
                </a:rPr>
                <a:t>see</a:t>
              </a:r>
              <a:endParaRPr lang="en-GB" sz="3400" b="1" dirty="0">
                <a:solidFill>
                  <a:srgbClr val="FFFFFF"/>
                </a:solidFill>
              </a:endParaRPr>
            </a:p>
          </p:txBody>
        </p:sp>
      </p:grpSp>
      <p:grpSp>
        <p:nvGrpSpPr>
          <p:cNvPr id="49" name="群組 48">
            <a:extLst>
              <a:ext uri="{FF2B5EF4-FFF2-40B4-BE49-F238E27FC236}">
                <a16:creationId xmlns:a16="http://schemas.microsoft.com/office/drawing/2014/main" id="{4FD3B959-316A-4288-AD71-AC0192D13EE2}"/>
              </a:ext>
            </a:extLst>
          </p:cNvPr>
          <p:cNvGrpSpPr/>
          <p:nvPr/>
        </p:nvGrpSpPr>
        <p:grpSpPr>
          <a:xfrm>
            <a:off x="2875648" y="4726939"/>
            <a:ext cx="3438000" cy="708661"/>
            <a:chOff x="6473371" y="3317240"/>
            <a:chExt cx="3438000" cy="708661"/>
          </a:xfrm>
          <a:effectLst>
            <a:outerShdw blurRad="50800" dist="38100" dir="2700000" algn="tl" rotWithShape="0">
              <a:prstClr val="black">
                <a:alpha val="40000"/>
              </a:prstClr>
            </a:outerShdw>
          </a:effectLst>
        </p:grpSpPr>
        <p:sp>
          <p:nvSpPr>
            <p:cNvPr id="65" name="圓角矩形 64">
              <a:extLst>
                <a:ext uri="{FF2B5EF4-FFF2-40B4-BE49-F238E27FC236}">
                  <a16:creationId xmlns:a16="http://schemas.microsoft.com/office/drawing/2014/main" id="{4334B467-E6F4-4474-8C0F-028B6CFEEC1F}"/>
                </a:ext>
              </a:extLst>
            </p:cNvPr>
            <p:cNvSpPr/>
            <p:nvPr/>
          </p:nvSpPr>
          <p:spPr>
            <a:xfrm>
              <a:off x="6473371" y="3327401"/>
              <a:ext cx="3438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6" name="橢圓 65">
              <a:extLst>
                <a:ext uri="{FF2B5EF4-FFF2-40B4-BE49-F238E27FC236}">
                  <a16:creationId xmlns:a16="http://schemas.microsoft.com/office/drawing/2014/main" id="{29E8C946-1ED8-46FD-B5B6-4545125054EB}"/>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7" name="文字方塊 66">
              <a:extLst>
                <a:ext uri="{FF2B5EF4-FFF2-40B4-BE49-F238E27FC236}">
                  <a16:creationId xmlns:a16="http://schemas.microsoft.com/office/drawing/2014/main" id="{CC7ED3BF-DD79-429E-AF3D-B814E493FBAE}"/>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68" name="文字方塊 67">
              <a:extLst>
                <a:ext uri="{FF2B5EF4-FFF2-40B4-BE49-F238E27FC236}">
                  <a16:creationId xmlns:a16="http://schemas.microsoft.com/office/drawing/2014/main" id="{90DD64D1-092D-453D-8FD0-6A4BFCBB1B4E}"/>
                </a:ext>
              </a:extLst>
            </p:cNvPr>
            <p:cNvSpPr txBox="1"/>
            <p:nvPr/>
          </p:nvSpPr>
          <p:spPr>
            <a:xfrm>
              <a:off x="7841705" y="3356066"/>
              <a:ext cx="1318618" cy="615553"/>
            </a:xfrm>
            <a:prstGeom prst="rect">
              <a:avLst/>
            </a:prstGeom>
            <a:noFill/>
          </p:spPr>
          <p:txBody>
            <a:bodyPr>
              <a:spAutoFit/>
            </a:bodyPr>
            <a:lstStyle/>
            <a:p>
              <a:pPr>
                <a:defRPr/>
              </a:pPr>
              <a:r>
                <a:rPr lang="en-US" sz="3400" b="1" dirty="0">
                  <a:solidFill>
                    <a:srgbClr val="FFFFFF"/>
                  </a:solidFill>
                </a:rPr>
                <a:t>saw</a:t>
              </a:r>
              <a:endParaRPr lang="en-GB" sz="3400" b="1" dirty="0">
                <a:solidFill>
                  <a:srgbClr val="FFFFFF"/>
                </a:solidFill>
              </a:endParaRPr>
            </a:p>
          </p:txBody>
        </p:sp>
      </p:grpSp>
      <p:grpSp>
        <p:nvGrpSpPr>
          <p:cNvPr id="69" name="群組 68">
            <a:extLst>
              <a:ext uri="{FF2B5EF4-FFF2-40B4-BE49-F238E27FC236}">
                <a16:creationId xmlns:a16="http://schemas.microsoft.com/office/drawing/2014/main" id="{87223094-FF5C-4197-9EAA-B82012B672FE}"/>
              </a:ext>
            </a:extLst>
          </p:cNvPr>
          <p:cNvGrpSpPr/>
          <p:nvPr/>
        </p:nvGrpSpPr>
        <p:grpSpPr>
          <a:xfrm>
            <a:off x="2875648" y="5577839"/>
            <a:ext cx="3438000" cy="708661"/>
            <a:chOff x="6473371" y="3317240"/>
            <a:chExt cx="3438000" cy="708661"/>
          </a:xfrm>
          <a:effectLst>
            <a:outerShdw blurRad="50800" dist="38100" dir="2700000" algn="tl" rotWithShape="0">
              <a:prstClr val="black">
                <a:alpha val="40000"/>
              </a:prstClr>
            </a:outerShdw>
          </a:effectLst>
        </p:grpSpPr>
        <p:sp>
          <p:nvSpPr>
            <p:cNvPr id="70" name="圓角矩形 69">
              <a:extLst>
                <a:ext uri="{FF2B5EF4-FFF2-40B4-BE49-F238E27FC236}">
                  <a16:creationId xmlns:a16="http://schemas.microsoft.com/office/drawing/2014/main" id="{8F01FD47-8121-4923-8E65-D8595EE72B74}"/>
                </a:ext>
              </a:extLst>
            </p:cNvPr>
            <p:cNvSpPr/>
            <p:nvPr/>
          </p:nvSpPr>
          <p:spPr>
            <a:xfrm>
              <a:off x="6473371" y="3327401"/>
              <a:ext cx="3438000" cy="698500"/>
            </a:xfrm>
            <a:prstGeom prst="roundRect">
              <a:avLst>
                <a:gd name="adj" fmla="val 50000"/>
              </a:avLst>
            </a:prstGeom>
            <a:solidFill>
              <a:srgbClr val="E46C0A"/>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1" name="橢圓 70">
              <a:extLst>
                <a:ext uri="{FF2B5EF4-FFF2-40B4-BE49-F238E27FC236}">
                  <a16:creationId xmlns:a16="http://schemas.microsoft.com/office/drawing/2014/main" id="{46DB2DE0-DB4D-4DDA-B942-9B6AD10A91B1}"/>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2" name="文字方塊 71">
              <a:extLst>
                <a:ext uri="{FF2B5EF4-FFF2-40B4-BE49-F238E27FC236}">
                  <a16:creationId xmlns:a16="http://schemas.microsoft.com/office/drawing/2014/main" id="{39FF3060-055B-425F-9BDF-DBEC8567012F}"/>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73" name="文字方塊 72">
              <a:extLst>
                <a:ext uri="{FF2B5EF4-FFF2-40B4-BE49-F238E27FC236}">
                  <a16:creationId xmlns:a16="http://schemas.microsoft.com/office/drawing/2014/main" id="{4CA01FFD-75C0-44B8-AF17-96E4F9B0E45B}"/>
                </a:ext>
              </a:extLst>
            </p:cNvPr>
            <p:cNvSpPr txBox="1"/>
            <p:nvPr/>
          </p:nvSpPr>
          <p:spPr>
            <a:xfrm>
              <a:off x="7551425" y="3385094"/>
              <a:ext cx="1761298" cy="615553"/>
            </a:xfrm>
            <a:prstGeom prst="rect">
              <a:avLst/>
            </a:prstGeom>
            <a:noFill/>
          </p:spPr>
          <p:txBody>
            <a:bodyPr>
              <a:spAutoFit/>
            </a:bodyPr>
            <a:lstStyle/>
            <a:p>
              <a:pPr>
                <a:defRPr/>
              </a:pPr>
              <a:r>
                <a:rPr lang="en-US" sz="3400" b="1" dirty="0">
                  <a:solidFill>
                    <a:srgbClr val="FFFFFF"/>
                  </a:solidFill>
                </a:rPr>
                <a:t>will see</a:t>
              </a:r>
              <a:endParaRPr lang="en-GB" sz="3400" b="1" dirty="0">
                <a:solidFill>
                  <a:srgbClr val="FFFFFF"/>
                </a:solidFill>
              </a:endParaRPr>
            </a:p>
          </p:txBody>
        </p:sp>
      </p:grpSp>
      <p:sp>
        <p:nvSpPr>
          <p:cNvPr id="74" name="動作按鈕: 自訂 73">
            <a:hlinkClick r:id="rId7" action="ppaction://hlinksldjump" highlightClick="1"/>
            <a:extLst>
              <a:ext uri="{FF2B5EF4-FFF2-40B4-BE49-F238E27FC236}">
                <a16:creationId xmlns:a16="http://schemas.microsoft.com/office/drawing/2014/main" id="{13B5FE72-0B93-49CE-80BC-5792222D8CB7}"/>
              </a:ext>
            </a:extLst>
          </p:cNvPr>
          <p:cNvSpPr/>
          <p:nvPr/>
        </p:nvSpPr>
        <p:spPr>
          <a:xfrm>
            <a:off x="2781300" y="2905125"/>
            <a:ext cx="3670300"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7" name="動作按鈕: 自訂 76">
            <a:hlinkClick r:id="rId8" action="ppaction://hlinksldjump" highlightClick="1"/>
            <a:extLst>
              <a:ext uri="{FF2B5EF4-FFF2-40B4-BE49-F238E27FC236}">
                <a16:creationId xmlns:a16="http://schemas.microsoft.com/office/drawing/2014/main" id="{DF16EC68-CC0B-4795-9288-2B419D7A44F8}"/>
              </a:ext>
            </a:extLst>
          </p:cNvPr>
          <p:cNvSpPr/>
          <p:nvPr/>
        </p:nvSpPr>
        <p:spPr>
          <a:xfrm>
            <a:off x="2714625" y="3832225"/>
            <a:ext cx="3792538" cy="812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8" name="動作按鈕: 自訂 77">
            <a:hlinkClick r:id="rId9" action="ppaction://hlinksldjump" highlightClick="1"/>
            <a:extLst>
              <a:ext uri="{FF2B5EF4-FFF2-40B4-BE49-F238E27FC236}">
                <a16:creationId xmlns:a16="http://schemas.microsoft.com/office/drawing/2014/main" id="{1D3E519E-1DD5-4C82-80F8-804BEEF8C10A}"/>
              </a:ext>
            </a:extLst>
          </p:cNvPr>
          <p:cNvSpPr/>
          <p:nvPr/>
        </p:nvSpPr>
        <p:spPr>
          <a:xfrm>
            <a:off x="2781300" y="4657725"/>
            <a:ext cx="3697288"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9" name="動作按鈕: 自訂 78">
            <a:hlinkClick r:id="rId10" action="ppaction://hlinksldjump" highlightClick="1"/>
            <a:extLst>
              <a:ext uri="{FF2B5EF4-FFF2-40B4-BE49-F238E27FC236}">
                <a16:creationId xmlns:a16="http://schemas.microsoft.com/office/drawing/2014/main" id="{AF2B52C7-97E5-4F47-8E1E-DC577287B96E}"/>
              </a:ext>
            </a:extLst>
          </p:cNvPr>
          <p:cNvSpPr/>
          <p:nvPr/>
        </p:nvSpPr>
        <p:spPr>
          <a:xfrm>
            <a:off x="2687638" y="5534025"/>
            <a:ext cx="3697287"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FD1FF"/>
        </a:solidFill>
        <a:effectLst/>
      </p:bgPr>
    </p:bg>
    <p:spTree>
      <p:nvGrpSpPr>
        <p:cNvPr id="1" name=""/>
        <p:cNvGrpSpPr/>
        <p:nvPr/>
      </p:nvGrpSpPr>
      <p:grpSpPr>
        <a:xfrm>
          <a:off x="0" y="0"/>
          <a:ext cx="0" cy="0"/>
          <a:chOff x="0" y="0"/>
          <a:chExt cx="0" cy="0"/>
        </a:xfrm>
      </p:grpSpPr>
      <p:grpSp>
        <p:nvGrpSpPr>
          <p:cNvPr id="99330" name="群組 2">
            <a:extLst>
              <a:ext uri="{FF2B5EF4-FFF2-40B4-BE49-F238E27FC236}">
                <a16:creationId xmlns:a16="http://schemas.microsoft.com/office/drawing/2014/main" id="{03EECCCF-81CF-42B3-A129-8D9F873DE3DD}"/>
              </a:ext>
            </a:extLst>
          </p:cNvPr>
          <p:cNvGrpSpPr>
            <a:grpSpLocks/>
          </p:cNvGrpSpPr>
          <p:nvPr/>
        </p:nvGrpSpPr>
        <p:grpSpPr bwMode="auto">
          <a:xfrm>
            <a:off x="7948613" y="220663"/>
            <a:ext cx="971550" cy="971550"/>
            <a:chOff x="7850482" y="2910190"/>
            <a:chExt cx="970570" cy="971528"/>
          </a:xfrm>
        </p:grpSpPr>
        <p:pic>
          <p:nvPicPr>
            <p:cNvPr id="43" name="Picture 17" descr="C:\Users\utangv2\Desktop\timer2.jpg">
              <a:extLst>
                <a:ext uri="{FF2B5EF4-FFF2-40B4-BE49-F238E27FC236}">
                  <a16:creationId xmlns:a16="http://schemas.microsoft.com/office/drawing/2014/main" id="{E6B3CB0C-30B6-4F54-B327-759449FB982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850482" y="2910190"/>
              <a:ext cx="970570" cy="971528"/>
            </a:xfrm>
            <a:prstGeom prst="ellipse">
              <a:avLst/>
            </a:prstGeom>
            <a:noFill/>
            <a:extLst>
              <a:ext uri="{909E8E84-426E-40DD-AFC4-6F175D3DCCD1}">
                <a14:hiddenFill xmlns:a14="http://schemas.microsoft.com/office/drawing/2010/main">
                  <a:solidFill>
                    <a:srgbClr val="FFFFFF"/>
                  </a:solidFill>
                </a14:hiddenFill>
              </a:ext>
            </a:extLst>
          </p:spPr>
        </p:pic>
        <p:sp>
          <p:nvSpPr>
            <p:cNvPr id="55" name="橢圓 54">
              <a:extLst>
                <a:ext uri="{FF2B5EF4-FFF2-40B4-BE49-F238E27FC236}">
                  <a16:creationId xmlns:a16="http://schemas.microsoft.com/office/drawing/2014/main" id="{6688D581-6F18-4E49-B07D-578D4733D54E}"/>
                </a:ext>
              </a:extLst>
            </p:cNvPr>
            <p:cNvSpPr/>
            <p:nvPr/>
          </p:nvSpPr>
          <p:spPr>
            <a:xfrm>
              <a:off x="8032860" y="3092748"/>
              <a:ext cx="612157" cy="612761"/>
            </a:xfrm>
            <a:prstGeom prst="ellipse">
              <a:avLst/>
            </a:prstGeom>
            <a:solidFill>
              <a:schemeClr val="bg2">
                <a:lumMod val="75000"/>
                <a:lumOff val="2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chemeClr val="bg2"/>
                </a:solidFill>
                <a:latin typeface="Comic Sans MS" panose="030F0702030302020204" pitchFamily="66" charset="0"/>
              </a:endParaRPr>
            </a:p>
          </p:txBody>
        </p:sp>
      </p:grpSp>
      <p:sp>
        <p:nvSpPr>
          <p:cNvPr id="17" name="文字方塊 16">
            <a:extLst>
              <a:ext uri="{FF2B5EF4-FFF2-40B4-BE49-F238E27FC236}">
                <a16:creationId xmlns:a16="http://schemas.microsoft.com/office/drawing/2014/main" id="{40CDA821-DCA1-4653-B3B8-14BB76B16080}"/>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20</a:t>
            </a:r>
            <a:endParaRPr lang="en-GB" altLang="en-US" sz="2400" b="1">
              <a:solidFill>
                <a:schemeClr val="bg1"/>
              </a:solidFill>
              <a:cs typeface="Arial" panose="020B0604020202020204" pitchFamily="34" charset="0"/>
            </a:endParaRPr>
          </a:p>
        </p:txBody>
      </p:sp>
      <p:sp>
        <p:nvSpPr>
          <p:cNvPr id="18" name="文字方塊 17">
            <a:extLst>
              <a:ext uri="{FF2B5EF4-FFF2-40B4-BE49-F238E27FC236}">
                <a16:creationId xmlns:a16="http://schemas.microsoft.com/office/drawing/2014/main" id="{5F5F8EA3-CBD9-4835-8F8A-2F0094B89E56}"/>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19</a:t>
            </a:r>
            <a:endParaRPr lang="en-GB" altLang="en-US" sz="2400" b="1">
              <a:solidFill>
                <a:schemeClr val="bg1"/>
              </a:solidFill>
              <a:cs typeface="Arial" panose="020B0604020202020204" pitchFamily="34" charset="0"/>
            </a:endParaRPr>
          </a:p>
        </p:txBody>
      </p:sp>
      <p:sp>
        <p:nvSpPr>
          <p:cNvPr id="20" name="文字方塊 19">
            <a:extLst>
              <a:ext uri="{FF2B5EF4-FFF2-40B4-BE49-F238E27FC236}">
                <a16:creationId xmlns:a16="http://schemas.microsoft.com/office/drawing/2014/main" id="{84DA691A-DDB6-4882-B706-0574EE4B21D8}"/>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18</a:t>
            </a:r>
            <a:endParaRPr lang="en-GB" altLang="en-US" sz="2400" b="1">
              <a:solidFill>
                <a:schemeClr val="bg1"/>
              </a:solidFill>
              <a:cs typeface="Arial" panose="020B0604020202020204" pitchFamily="34" charset="0"/>
            </a:endParaRPr>
          </a:p>
        </p:txBody>
      </p:sp>
      <p:sp>
        <p:nvSpPr>
          <p:cNvPr id="21" name="文字方塊 20">
            <a:extLst>
              <a:ext uri="{FF2B5EF4-FFF2-40B4-BE49-F238E27FC236}">
                <a16:creationId xmlns:a16="http://schemas.microsoft.com/office/drawing/2014/main" id="{F93EFEA9-13E1-4502-93B8-9C09E4EDE9EE}"/>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17</a:t>
            </a:r>
            <a:endParaRPr lang="en-GB" altLang="en-US" sz="2400" b="1">
              <a:solidFill>
                <a:schemeClr val="bg1"/>
              </a:solidFill>
              <a:cs typeface="Arial" panose="020B0604020202020204" pitchFamily="34" charset="0"/>
            </a:endParaRPr>
          </a:p>
        </p:txBody>
      </p:sp>
      <p:sp>
        <p:nvSpPr>
          <p:cNvPr id="22" name="文字方塊 21">
            <a:extLst>
              <a:ext uri="{FF2B5EF4-FFF2-40B4-BE49-F238E27FC236}">
                <a16:creationId xmlns:a16="http://schemas.microsoft.com/office/drawing/2014/main" id="{67B92141-E049-448B-8E5E-EFFB008D1AF2}"/>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16</a:t>
            </a:r>
            <a:endParaRPr lang="en-GB" altLang="en-US" sz="2400" b="1">
              <a:solidFill>
                <a:schemeClr val="bg1"/>
              </a:solidFill>
              <a:cs typeface="Arial" panose="020B0604020202020204" pitchFamily="34" charset="0"/>
            </a:endParaRPr>
          </a:p>
        </p:txBody>
      </p:sp>
      <p:sp>
        <p:nvSpPr>
          <p:cNvPr id="23" name="文字方塊 22">
            <a:extLst>
              <a:ext uri="{FF2B5EF4-FFF2-40B4-BE49-F238E27FC236}">
                <a16:creationId xmlns:a16="http://schemas.microsoft.com/office/drawing/2014/main" id="{F050CE0C-8FAA-4F16-8E10-AB7BFA70A4E8}"/>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15</a:t>
            </a:r>
            <a:endParaRPr lang="en-GB" altLang="en-US" sz="2400" b="1">
              <a:solidFill>
                <a:schemeClr val="bg1"/>
              </a:solidFill>
              <a:cs typeface="Arial" panose="020B0604020202020204" pitchFamily="34" charset="0"/>
            </a:endParaRPr>
          </a:p>
        </p:txBody>
      </p:sp>
      <p:sp>
        <p:nvSpPr>
          <p:cNvPr id="24" name="文字方塊 23">
            <a:extLst>
              <a:ext uri="{FF2B5EF4-FFF2-40B4-BE49-F238E27FC236}">
                <a16:creationId xmlns:a16="http://schemas.microsoft.com/office/drawing/2014/main" id="{A7B30069-480E-400B-90F4-B7115477673A}"/>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14</a:t>
            </a:r>
            <a:endParaRPr lang="en-GB" altLang="en-US" sz="2400" b="1">
              <a:solidFill>
                <a:schemeClr val="bg1"/>
              </a:solidFill>
              <a:cs typeface="Arial" panose="020B0604020202020204" pitchFamily="34" charset="0"/>
            </a:endParaRPr>
          </a:p>
        </p:txBody>
      </p:sp>
      <p:sp>
        <p:nvSpPr>
          <p:cNvPr id="25" name="文字方塊 24">
            <a:extLst>
              <a:ext uri="{FF2B5EF4-FFF2-40B4-BE49-F238E27FC236}">
                <a16:creationId xmlns:a16="http://schemas.microsoft.com/office/drawing/2014/main" id="{81DE78F7-1CFB-4F25-BE24-C56C71848EA0}"/>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13</a:t>
            </a:r>
            <a:endParaRPr lang="en-GB" altLang="en-US" sz="2400" b="1">
              <a:solidFill>
                <a:schemeClr val="bg1"/>
              </a:solidFill>
              <a:cs typeface="Arial" panose="020B0604020202020204" pitchFamily="34" charset="0"/>
            </a:endParaRPr>
          </a:p>
        </p:txBody>
      </p:sp>
      <p:sp>
        <p:nvSpPr>
          <p:cNvPr id="26" name="文字方塊 25">
            <a:extLst>
              <a:ext uri="{FF2B5EF4-FFF2-40B4-BE49-F238E27FC236}">
                <a16:creationId xmlns:a16="http://schemas.microsoft.com/office/drawing/2014/main" id="{5BECA182-01FC-4BEE-B71F-712BFD93D916}"/>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12</a:t>
            </a:r>
            <a:endParaRPr lang="en-GB" altLang="en-US" sz="2400" b="1">
              <a:solidFill>
                <a:schemeClr val="bg1"/>
              </a:solidFill>
              <a:cs typeface="Arial" panose="020B0604020202020204" pitchFamily="34" charset="0"/>
            </a:endParaRPr>
          </a:p>
        </p:txBody>
      </p:sp>
      <p:sp>
        <p:nvSpPr>
          <p:cNvPr id="27" name="文字方塊 26">
            <a:extLst>
              <a:ext uri="{FF2B5EF4-FFF2-40B4-BE49-F238E27FC236}">
                <a16:creationId xmlns:a16="http://schemas.microsoft.com/office/drawing/2014/main" id="{7FB7689B-A750-42E4-BB0A-5C3F240EB206}"/>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11</a:t>
            </a:r>
            <a:endParaRPr lang="en-GB" altLang="en-US" sz="2400" b="1">
              <a:solidFill>
                <a:schemeClr val="bg1"/>
              </a:solidFill>
              <a:cs typeface="Arial" panose="020B0604020202020204" pitchFamily="34" charset="0"/>
            </a:endParaRPr>
          </a:p>
        </p:txBody>
      </p:sp>
      <p:sp>
        <p:nvSpPr>
          <p:cNvPr id="28" name="文字方塊 27">
            <a:extLst>
              <a:ext uri="{FF2B5EF4-FFF2-40B4-BE49-F238E27FC236}">
                <a16:creationId xmlns:a16="http://schemas.microsoft.com/office/drawing/2014/main" id="{E09A8A1D-6465-4317-94A6-CBE0DD17648D}"/>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10</a:t>
            </a:r>
            <a:endParaRPr lang="en-GB" altLang="en-US" sz="2400" b="1">
              <a:solidFill>
                <a:schemeClr val="bg1"/>
              </a:solidFill>
              <a:cs typeface="Arial" panose="020B0604020202020204" pitchFamily="34" charset="0"/>
            </a:endParaRPr>
          </a:p>
        </p:txBody>
      </p:sp>
      <p:sp>
        <p:nvSpPr>
          <p:cNvPr id="29" name="文字方塊 28">
            <a:extLst>
              <a:ext uri="{FF2B5EF4-FFF2-40B4-BE49-F238E27FC236}">
                <a16:creationId xmlns:a16="http://schemas.microsoft.com/office/drawing/2014/main" id="{A5B53A87-28AB-4FCE-86E5-AB136BEBDAB8}"/>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9</a:t>
            </a:r>
            <a:endParaRPr lang="en-GB" altLang="en-US" sz="2400" b="1">
              <a:solidFill>
                <a:schemeClr val="bg1"/>
              </a:solidFill>
              <a:cs typeface="Arial" panose="020B0604020202020204" pitchFamily="34" charset="0"/>
            </a:endParaRPr>
          </a:p>
        </p:txBody>
      </p:sp>
      <p:sp>
        <p:nvSpPr>
          <p:cNvPr id="30" name="文字方塊 29">
            <a:extLst>
              <a:ext uri="{FF2B5EF4-FFF2-40B4-BE49-F238E27FC236}">
                <a16:creationId xmlns:a16="http://schemas.microsoft.com/office/drawing/2014/main" id="{807227EE-2462-44B2-AAAA-B49DB70197C3}"/>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8</a:t>
            </a:r>
            <a:endParaRPr lang="en-GB" altLang="en-US" sz="2400" b="1">
              <a:solidFill>
                <a:schemeClr val="bg1"/>
              </a:solidFill>
              <a:cs typeface="Arial" panose="020B0604020202020204" pitchFamily="34" charset="0"/>
            </a:endParaRPr>
          </a:p>
        </p:txBody>
      </p:sp>
      <p:sp>
        <p:nvSpPr>
          <p:cNvPr id="31" name="文字方塊 30">
            <a:extLst>
              <a:ext uri="{FF2B5EF4-FFF2-40B4-BE49-F238E27FC236}">
                <a16:creationId xmlns:a16="http://schemas.microsoft.com/office/drawing/2014/main" id="{476D1EA7-7C1D-41A0-9D35-F13C5EDDC9B7}"/>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7</a:t>
            </a:r>
            <a:endParaRPr lang="en-GB" altLang="en-US" sz="2400" b="1">
              <a:solidFill>
                <a:schemeClr val="bg1"/>
              </a:solidFill>
              <a:cs typeface="Arial" panose="020B0604020202020204" pitchFamily="34" charset="0"/>
            </a:endParaRPr>
          </a:p>
        </p:txBody>
      </p:sp>
      <p:sp>
        <p:nvSpPr>
          <p:cNvPr id="32" name="文字方塊 31">
            <a:extLst>
              <a:ext uri="{FF2B5EF4-FFF2-40B4-BE49-F238E27FC236}">
                <a16:creationId xmlns:a16="http://schemas.microsoft.com/office/drawing/2014/main" id="{D23F84AB-9AE3-4A6B-8DF3-AA355B372298}"/>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6</a:t>
            </a:r>
            <a:endParaRPr lang="en-GB" altLang="en-US" sz="2400" b="1">
              <a:solidFill>
                <a:schemeClr val="bg1"/>
              </a:solidFill>
              <a:cs typeface="Arial" panose="020B0604020202020204" pitchFamily="34" charset="0"/>
            </a:endParaRPr>
          </a:p>
        </p:txBody>
      </p:sp>
      <p:sp>
        <p:nvSpPr>
          <p:cNvPr id="33" name="文字方塊 32">
            <a:extLst>
              <a:ext uri="{FF2B5EF4-FFF2-40B4-BE49-F238E27FC236}">
                <a16:creationId xmlns:a16="http://schemas.microsoft.com/office/drawing/2014/main" id="{BA0D559C-342B-4176-80CC-853A2D99F4FB}"/>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5</a:t>
            </a:r>
            <a:endParaRPr lang="en-GB" altLang="en-US" sz="2400" b="1">
              <a:solidFill>
                <a:schemeClr val="bg1"/>
              </a:solidFill>
              <a:cs typeface="Arial" panose="020B0604020202020204" pitchFamily="34" charset="0"/>
            </a:endParaRPr>
          </a:p>
        </p:txBody>
      </p:sp>
      <p:sp>
        <p:nvSpPr>
          <p:cNvPr id="34" name="文字方塊 33">
            <a:extLst>
              <a:ext uri="{FF2B5EF4-FFF2-40B4-BE49-F238E27FC236}">
                <a16:creationId xmlns:a16="http://schemas.microsoft.com/office/drawing/2014/main" id="{AD6C53F8-4DB5-461D-9785-A0AD5F6C42C4}"/>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4</a:t>
            </a:r>
            <a:endParaRPr lang="en-GB" altLang="en-US" sz="2400" b="1">
              <a:solidFill>
                <a:schemeClr val="bg1"/>
              </a:solidFill>
              <a:cs typeface="Arial" panose="020B0604020202020204" pitchFamily="34" charset="0"/>
            </a:endParaRPr>
          </a:p>
        </p:txBody>
      </p:sp>
      <p:sp>
        <p:nvSpPr>
          <p:cNvPr id="35" name="文字方塊 34">
            <a:extLst>
              <a:ext uri="{FF2B5EF4-FFF2-40B4-BE49-F238E27FC236}">
                <a16:creationId xmlns:a16="http://schemas.microsoft.com/office/drawing/2014/main" id="{12FBF8E7-F2D8-4EB7-976F-6C5CA0CE94A0}"/>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3</a:t>
            </a:r>
            <a:endParaRPr lang="en-GB" altLang="en-US" sz="2400" b="1">
              <a:solidFill>
                <a:srgbClr val="FFFF00"/>
              </a:solidFill>
              <a:cs typeface="Arial" panose="020B0604020202020204" pitchFamily="34" charset="0"/>
            </a:endParaRPr>
          </a:p>
        </p:txBody>
      </p:sp>
      <p:sp>
        <p:nvSpPr>
          <p:cNvPr id="36" name="文字方塊 35">
            <a:extLst>
              <a:ext uri="{FF2B5EF4-FFF2-40B4-BE49-F238E27FC236}">
                <a16:creationId xmlns:a16="http://schemas.microsoft.com/office/drawing/2014/main" id="{BA562E19-6C36-497D-A36B-08F6CA80E140}"/>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2</a:t>
            </a:r>
            <a:endParaRPr lang="en-GB" altLang="en-US" sz="2400" b="1">
              <a:solidFill>
                <a:srgbClr val="FFFF00"/>
              </a:solidFill>
              <a:cs typeface="Arial" panose="020B0604020202020204" pitchFamily="34" charset="0"/>
            </a:endParaRPr>
          </a:p>
        </p:txBody>
      </p:sp>
      <p:sp>
        <p:nvSpPr>
          <p:cNvPr id="37" name="文字方塊 36">
            <a:extLst>
              <a:ext uri="{FF2B5EF4-FFF2-40B4-BE49-F238E27FC236}">
                <a16:creationId xmlns:a16="http://schemas.microsoft.com/office/drawing/2014/main" id="{811974E4-0EDB-45E0-9C92-9B240C1DA695}"/>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1</a:t>
            </a:r>
            <a:endParaRPr lang="en-GB" altLang="en-US" sz="2400" b="1">
              <a:solidFill>
                <a:srgbClr val="FFFF00"/>
              </a:solidFill>
              <a:cs typeface="Arial" panose="020B0604020202020204" pitchFamily="34" charset="0"/>
            </a:endParaRPr>
          </a:p>
        </p:txBody>
      </p:sp>
      <p:sp>
        <p:nvSpPr>
          <p:cNvPr id="38" name="文字方塊 37">
            <a:extLst>
              <a:ext uri="{FF2B5EF4-FFF2-40B4-BE49-F238E27FC236}">
                <a16:creationId xmlns:a16="http://schemas.microsoft.com/office/drawing/2014/main" id="{D24AF257-0DBA-40A4-9116-E22B21D133D6}"/>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0000"/>
                </a:solidFill>
                <a:cs typeface="Arial" panose="020B0604020202020204" pitchFamily="34" charset="0"/>
              </a:rPr>
              <a:t>0</a:t>
            </a:r>
            <a:endParaRPr lang="en-GB" altLang="en-US" sz="2400" b="1">
              <a:solidFill>
                <a:srgbClr val="FF0000"/>
              </a:solidFill>
              <a:cs typeface="Arial" panose="020B0604020202020204" pitchFamily="34" charset="0"/>
            </a:endParaRPr>
          </a:p>
        </p:txBody>
      </p:sp>
      <p:pic>
        <p:nvPicPr>
          <p:cNvPr id="40" name="time1720.wav">
            <a:hlinkClick r:id="" action="ppaction://media"/>
            <a:extLst>
              <a:ext uri="{FF2B5EF4-FFF2-40B4-BE49-F238E27FC236}">
                <a16:creationId xmlns:a16="http://schemas.microsoft.com/office/drawing/2014/main" id="{AE6D3102-3022-4A9D-9A09-64D269865DD0}"/>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639300" y="419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53" name="Picture 18" descr="C:\Users\utangv2\Desktop\Dynamic Classroom\Q1.jpg">
            <a:extLst>
              <a:ext uri="{FF2B5EF4-FFF2-40B4-BE49-F238E27FC236}">
                <a16:creationId xmlns:a16="http://schemas.microsoft.com/office/drawing/2014/main" id="{D2F73CC5-8ADA-4979-BF31-42810C043B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9413" y="3079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54" name="文字方塊 8">
            <a:extLst>
              <a:ext uri="{FF2B5EF4-FFF2-40B4-BE49-F238E27FC236}">
                <a16:creationId xmlns:a16="http://schemas.microsoft.com/office/drawing/2014/main" id="{DAB2ABA1-3A69-4791-94D2-A9D7A8844753}"/>
              </a:ext>
            </a:extLst>
          </p:cNvPr>
          <p:cNvSpPr txBox="1">
            <a:spLocks noChangeArrowheads="1"/>
          </p:cNvSpPr>
          <p:nvPr/>
        </p:nvSpPr>
        <p:spPr bwMode="auto">
          <a:xfrm>
            <a:off x="1608138" y="1598613"/>
            <a:ext cx="653256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buFontTx/>
              <a:buNone/>
            </a:pPr>
            <a:r>
              <a:rPr lang="en-GB" altLang="en-US" sz="4000">
                <a:solidFill>
                  <a:schemeClr val="tx2"/>
                </a:solidFill>
                <a:cs typeface="Arial" panose="020B0604020202020204" pitchFamily="34" charset="0"/>
              </a:rPr>
              <a:t>I would scream if I ______ an alien.</a:t>
            </a:r>
            <a:endParaRPr lang="en-US" altLang="en-US" sz="4000">
              <a:solidFill>
                <a:schemeClr val="tx2"/>
              </a:solidFill>
              <a:cs typeface="Arial" panose="020B0604020202020204" pitchFamily="34" charset="0"/>
            </a:endParaRPr>
          </a:p>
        </p:txBody>
      </p:sp>
      <p:grpSp>
        <p:nvGrpSpPr>
          <p:cNvPr id="103" name="群組 102">
            <a:extLst>
              <a:ext uri="{FF2B5EF4-FFF2-40B4-BE49-F238E27FC236}">
                <a16:creationId xmlns:a16="http://schemas.microsoft.com/office/drawing/2014/main" id="{9BC0D31F-AEC0-4AA7-A002-957A5662704B}"/>
              </a:ext>
            </a:extLst>
          </p:cNvPr>
          <p:cNvGrpSpPr/>
          <p:nvPr/>
        </p:nvGrpSpPr>
        <p:grpSpPr>
          <a:xfrm>
            <a:off x="2875648" y="3876039"/>
            <a:ext cx="3436252" cy="708661"/>
            <a:chOff x="6473371" y="3317240"/>
            <a:chExt cx="3436252" cy="708661"/>
          </a:xfrm>
          <a:effectLst>
            <a:outerShdw blurRad="50800" dist="38100" dir="2700000" algn="tl" rotWithShape="0">
              <a:prstClr val="black">
                <a:alpha val="40000"/>
              </a:prstClr>
            </a:outerShdw>
          </a:effectLst>
        </p:grpSpPr>
        <p:sp>
          <p:nvSpPr>
            <p:cNvPr id="104" name="圓角矩形 103">
              <a:extLst>
                <a:ext uri="{FF2B5EF4-FFF2-40B4-BE49-F238E27FC236}">
                  <a16:creationId xmlns:a16="http://schemas.microsoft.com/office/drawing/2014/main" id="{5858027A-85F7-4CB0-84F4-D06A9D00A3E9}"/>
                </a:ext>
              </a:extLst>
            </p:cNvPr>
            <p:cNvSpPr/>
            <p:nvPr/>
          </p:nvSpPr>
          <p:spPr>
            <a:xfrm>
              <a:off x="6473371" y="3327401"/>
              <a:ext cx="3436252"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05" name="橢圓 104">
              <a:extLst>
                <a:ext uri="{FF2B5EF4-FFF2-40B4-BE49-F238E27FC236}">
                  <a16:creationId xmlns:a16="http://schemas.microsoft.com/office/drawing/2014/main" id="{73A0B9E5-1500-4C95-A4C9-FA2C7556ECA4}"/>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06" name="文字方塊 105">
              <a:extLst>
                <a:ext uri="{FF2B5EF4-FFF2-40B4-BE49-F238E27FC236}">
                  <a16:creationId xmlns:a16="http://schemas.microsoft.com/office/drawing/2014/main" id="{63597AB8-EE55-430F-8390-ACA018C58443}"/>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107" name="文字方塊 106">
              <a:extLst>
                <a:ext uri="{FF2B5EF4-FFF2-40B4-BE49-F238E27FC236}">
                  <a16:creationId xmlns:a16="http://schemas.microsoft.com/office/drawing/2014/main" id="{779AD333-E647-43B3-8DF7-31F8BA4AB896}"/>
                </a:ext>
              </a:extLst>
            </p:cNvPr>
            <p:cNvSpPr txBox="1"/>
            <p:nvPr/>
          </p:nvSpPr>
          <p:spPr>
            <a:xfrm>
              <a:off x="7333709" y="3357880"/>
              <a:ext cx="2512414" cy="615553"/>
            </a:xfrm>
            <a:prstGeom prst="rect">
              <a:avLst/>
            </a:prstGeom>
            <a:noFill/>
          </p:spPr>
          <p:txBody>
            <a:bodyPr>
              <a:spAutoFit/>
            </a:bodyPr>
            <a:lstStyle/>
            <a:p>
              <a:pPr>
                <a:defRPr/>
              </a:pPr>
              <a:r>
                <a:rPr lang="en-US" sz="3400" b="1" dirty="0">
                  <a:solidFill>
                    <a:srgbClr val="FFFFFF"/>
                  </a:solidFill>
                </a:rPr>
                <a:t>would see</a:t>
              </a:r>
              <a:endParaRPr lang="en-GB" sz="3400" b="1" dirty="0">
                <a:solidFill>
                  <a:srgbClr val="FFFFFF"/>
                </a:solidFill>
              </a:endParaRPr>
            </a:p>
          </p:txBody>
        </p:sp>
      </p:grpSp>
      <p:grpSp>
        <p:nvGrpSpPr>
          <p:cNvPr id="108" name="群組 107">
            <a:extLst>
              <a:ext uri="{FF2B5EF4-FFF2-40B4-BE49-F238E27FC236}">
                <a16:creationId xmlns:a16="http://schemas.microsoft.com/office/drawing/2014/main" id="{1D773748-C18F-40A9-87EA-3E66810EEFD2}"/>
              </a:ext>
            </a:extLst>
          </p:cNvPr>
          <p:cNvGrpSpPr/>
          <p:nvPr/>
        </p:nvGrpSpPr>
        <p:grpSpPr>
          <a:xfrm>
            <a:off x="2875647" y="3025139"/>
            <a:ext cx="3438000" cy="708661"/>
            <a:chOff x="6473370" y="3317240"/>
            <a:chExt cx="3438000" cy="708661"/>
          </a:xfrm>
          <a:effectLst>
            <a:outerShdw blurRad="50800" dist="38100" dir="2700000" algn="tl" rotWithShape="0">
              <a:prstClr val="black">
                <a:alpha val="40000"/>
              </a:prstClr>
            </a:outerShdw>
          </a:effectLst>
        </p:grpSpPr>
        <p:sp>
          <p:nvSpPr>
            <p:cNvPr id="109" name="圓角矩形 108">
              <a:extLst>
                <a:ext uri="{FF2B5EF4-FFF2-40B4-BE49-F238E27FC236}">
                  <a16:creationId xmlns:a16="http://schemas.microsoft.com/office/drawing/2014/main" id="{7FB71626-7DF6-4060-88DB-6D35B2745315}"/>
                </a:ext>
              </a:extLst>
            </p:cNvPr>
            <p:cNvSpPr/>
            <p:nvPr/>
          </p:nvSpPr>
          <p:spPr>
            <a:xfrm>
              <a:off x="6473370" y="3327401"/>
              <a:ext cx="3438000"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10" name="橢圓 109">
              <a:extLst>
                <a:ext uri="{FF2B5EF4-FFF2-40B4-BE49-F238E27FC236}">
                  <a16:creationId xmlns:a16="http://schemas.microsoft.com/office/drawing/2014/main" id="{39E776A2-2AE1-48B2-B600-BC9F4044CE73}"/>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11" name="文字方塊 110">
              <a:extLst>
                <a:ext uri="{FF2B5EF4-FFF2-40B4-BE49-F238E27FC236}">
                  <a16:creationId xmlns:a16="http://schemas.microsoft.com/office/drawing/2014/main" id="{63B91460-EA34-4F4B-B001-E9FE41D0B7E7}"/>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112" name="文字方塊 111">
              <a:extLst>
                <a:ext uri="{FF2B5EF4-FFF2-40B4-BE49-F238E27FC236}">
                  <a16:creationId xmlns:a16="http://schemas.microsoft.com/office/drawing/2014/main" id="{7FF9712D-DCD1-4921-8782-7D89D7D43942}"/>
                </a:ext>
              </a:extLst>
            </p:cNvPr>
            <p:cNvSpPr txBox="1"/>
            <p:nvPr/>
          </p:nvSpPr>
          <p:spPr>
            <a:xfrm>
              <a:off x="7867106" y="3359695"/>
              <a:ext cx="1204317" cy="615553"/>
            </a:xfrm>
            <a:prstGeom prst="rect">
              <a:avLst/>
            </a:prstGeom>
            <a:noFill/>
          </p:spPr>
          <p:txBody>
            <a:bodyPr>
              <a:spAutoFit/>
            </a:bodyPr>
            <a:lstStyle/>
            <a:p>
              <a:pPr>
                <a:defRPr/>
              </a:pPr>
              <a:r>
                <a:rPr lang="en-US" sz="3400" b="1" dirty="0">
                  <a:solidFill>
                    <a:srgbClr val="FFFFFF"/>
                  </a:solidFill>
                </a:rPr>
                <a:t>see</a:t>
              </a:r>
              <a:endParaRPr lang="en-GB" sz="3400" b="1" dirty="0">
                <a:solidFill>
                  <a:srgbClr val="FFFFFF"/>
                </a:solidFill>
              </a:endParaRPr>
            </a:p>
          </p:txBody>
        </p:sp>
      </p:grpSp>
      <p:grpSp>
        <p:nvGrpSpPr>
          <p:cNvPr id="113" name="群組 112">
            <a:extLst>
              <a:ext uri="{FF2B5EF4-FFF2-40B4-BE49-F238E27FC236}">
                <a16:creationId xmlns:a16="http://schemas.microsoft.com/office/drawing/2014/main" id="{4D928791-86F1-48E9-91EE-C40A95179984}"/>
              </a:ext>
            </a:extLst>
          </p:cNvPr>
          <p:cNvGrpSpPr/>
          <p:nvPr/>
        </p:nvGrpSpPr>
        <p:grpSpPr>
          <a:xfrm>
            <a:off x="2875648" y="4726939"/>
            <a:ext cx="3438000" cy="708661"/>
            <a:chOff x="6473371" y="3317240"/>
            <a:chExt cx="3438000" cy="708661"/>
          </a:xfrm>
          <a:effectLst>
            <a:outerShdw blurRad="50800" dist="38100" dir="2700000" algn="tl" rotWithShape="0">
              <a:prstClr val="black">
                <a:alpha val="40000"/>
              </a:prstClr>
            </a:outerShdw>
          </a:effectLst>
        </p:grpSpPr>
        <p:sp>
          <p:nvSpPr>
            <p:cNvPr id="114" name="圓角矩形 113">
              <a:extLst>
                <a:ext uri="{FF2B5EF4-FFF2-40B4-BE49-F238E27FC236}">
                  <a16:creationId xmlns:a16="http://schemas.microsoft.com/office/drawing/2014/main" id="{5B4A5FAC-CF18-47C3-AEC2-1908430997EE}"/>
                </a:ext>
              </a:extLst>
            </p:cNvPr>
            <p:cNvSpPr/>
            <p:nvPr/>
          </p:nvSpPr>
          <p:spPr>
            <a:xfrm>
              <a:off x="6473371" y="3327401"/>
              <a:ext cx="3438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15" name="橢圓 114">
              <a:extLst>
                <a:ext uri="{FF2B5EF4-FFF2-40B4-BE49-F238E27FC236}">
                  <a16:creationId xmlns:a16="http://schemas.microsoft.com/office/drawing/2014/main" id="{0E532CA9-F5C0-4FBA-AD6F-E98F8E0DDCBB}"/>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16" name="文字方塊 115">
              <a:extLst>
                <a:ext uri="{FF2B5EF4-FFF2-40B4-BE49-F238E27FC236}">
                  <a16:creationId xmlns:a16="http://schemas.microsoft.com/office/drawing/2014/main" id="{7644DE90-2AE6-4369-B728-3D2CD9F8F135}"/>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117" name="文字方塊 116">
              <a:extLst>
                <a:ext uri="{FF2B5EF4-FFF2-40B4-BE49-F238E27FC236}">
                  <a16:creationId xmlns:a16="http://schemas.microsoft.com/office/drawing/2014/main" id="{C7F9712B-5225-4281-80FE-0515F85BD9BD}"/>
                </a:ext>
              </a:extLst>
            </p:cNvPr>
            <p:cNvSpPr txBox="1"/>
            <p:nvPr/>
          </p:nvSpPr>
          <p:spPr>
            <a:xfrm>
              <a:off x="7841705" y="3356066"/>
              <a:ext cx="1318618" cy="615553"/>
            </a:xfrm>
            <a:prstGeom prst="rect">
              <a:avLst/>
            </a:prstGeom>
            <a:noFill/>
          </p:spPr>
          <p:txBody>
            <a:bodyPr>
              <a:spAutoFit/>
            </a:bodyPr>
            <a:lstStyle/>
            <a:p>
              <a:pPr>
                <a:defRPr/>
              </a:pPr>
              <a:r>
                <a:rPr lang="en-US" sz="3400" b="1" dirty="0">
                  <a:solidFill>
                    <a:srgbClr val="FFFFFF"/>
                  </a:solidFill>
                </a:rPr>
                <a:t>saw</a:t>
              </a:r>
              <a:endParaRPr lang="en-GB" sz="3400" b="1" dirty="0">
                <a:solidFill>
                  <a:srgbClr val="FFFFFF"/>
                </a:solidFill>
              </a:endParaRPr>
            </a:p>
          </p:txBody>
        </p:sp>
      </p:grpSp>
      <p:grpSp>
        <p:nvGrpSpPr>
          <p:cNvPr id="118" name="群組 117">
            <a:extLst>
              <a:ext uri="{FF2B5EF4-FFF2-40B4-BE49-F238E27FC236}">
                <a16:creationId xmlns:a16="http://schemas.microsoft.com/office/drawing/2014/main" id="{13DCFF0E-B798-46E4-8ABA-648AFBB3C91B}"/>
              </a:ext>
            </a:extLst>
          </p:cNvPr>
          <p:cNvGrpSpPr/>
          <p:nvPr/>
        </p:nvGrpSpPr>
        <p:grpSpPr>
          <a:xfrm>
            <a:off x="2875648" y="5577839"/>
            <a:ext cx="3438000" cy="708661"/>
            <a:chOff x="6473371" y="3317240"/>
            <a:chExt cx="3438000" cy="708661"/>
          </a:xfrm>
          <a:effectLst>
            <a:outerShdw blurRad="50800" dist="38100" dir="2700000" algn="tl" rotWithShape="0">
              <a:prstClr val="black">
                <a:alpha val="40000"/>
              </a:prstClr>
            </a:outerShdw>
          </a:effectLst>
        </p:grpSpPr>
        <p:sp>
          <p:nvSpPr>
            <p:cNvPr id="119" name="圓角矩形 118">
              <a:extLst>
                <a:ext uri="{FF2B5EF4-FFF2-40B4-BE49-F238E27FC236}">
                  <a16:creationId xmlns:a16="http://schemas.microsoft.com/office/drawing/2014/main" id="{92114407-06F8-4A43-8DBF-7045EBD18124}"/>
                </a:ext>
              </a:extLst>
            </p:cNvPr>
            <p:cNvSpPr/>
            <p:nvPr/>
          </p:nvSpPr>
          <p:spPr>
            <a:xfrm>
              <a:off x="6473371" y="3327401"/>
              <a:ext cx="3438000" cy="698500"/>
            </a:xfrm>
            <a:prstGeom prst="roundRect">
              <a:avLst>
                <a:gd name="adj" fmla="val 50000"/>
              </a:avLst>
            </a:prstGeom>
            <a:solidFill>
              <a:srgbClr val="E46C0A"/>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20" name="橢圓 119">
              <a:extLst>
                <a:ext uri="{FF2B5EF4-FFF2-40B4-BE49-F238E27FC236}">
                  <a16:creationId xmlns:a16="http://schemas.microsoft.com/office/drawing/2014/main" id="{5DB08D5D-DC68-470A-85E7-406E6EFD4516}"/>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21" name="文字方塊 120">
              <a:extLst>
                <a:ext uri="{FF2B5EF4-FFF2-40B4-BE49-F238E27FC236}">
                  <a16:creationId xmlns:a16="http://schemas.microsoft.com/office/drawing/2014/main" id="{DBDB30AF-15AE-4D19-872E-81F0D030DF5C}"/>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122" name="文字方塊 121">
              <a:extLst>
                <a:ext uri="{FF2B5EF4-FFF2-40B4-BE49-F238E27FC236}">
                  <a16:creationId xmlns:a16="http://schemas.microsoft.com/office/drawing/2014/main" id="{AFAD634D-0400-4C55-9037-7487DC8E133F}"/>
                </a:ext>
              </a:extLst>
            </p:cNvPr>
            <p:cNvSpPr txBox="1"/>
            <p:nvPr/>
          </p:nvSpPr>
          <p:spPr>
            <a:xfrm>
              <a:off x="7551425" y="3385094"/>
              <a:ext cx="1761298" cy="615553"/>
            </a:xfrm>
            <a:prstGeom prst="rect">
              <a:avLst/>
            </a:prstGeom>
            <a:noFill/>
          </p:spPr>
          <p:txBody>
            <a:bodyPr>
              <a:spAutoFit/>
            </a:bodyPr>
            <a:lstStyle/>
            <a:p>
              <a:pPr>
                <a:defRPr/>
              </a:pPr>
              <a:r>
                <a:rPr lang="en-US" sz="3400" b="1" dirty="0">
                  <a:solidFill>
                    <a:srgbClr val="FFFFFF"/>
                  </a:solidFill>
                </a:rPr>
                <a:t>will see</a:t>
              </a:r>
              <a:endParaRPr lang="en-GB" sz="3400" b="1" dirty="0">
                <a:solidFill>
                  <a:srgbClr val="FFFFFF"/>
                </a:solidFill>
              </a:endParaRPr>
            </a:p>
          </p:txBody>
        </p:sp>
      </p:grpSp>
      <p:sp>
        <p:nvSpPr>
          <p:cNvPr id="123" name="動作按鈕: 自訂 122">
            <a:hlinkClick r:id="rId7" action="ppaction://hlinksldjump" highlightClick="1"/>
            <a:extLst>
              <a:ext uri="{FF2B5EF4-FFF2-40B4-BE49-F238E27FC236}">
                <a16:creationId xmlns:a16="http://schemas.microsoft.com/office/drawing/2014/main" id="{B961CA67-1C10-4EFF-91FF-B409E04F52DD}"/>
              </a:ext>
            </a:extLst>
          </p:cNvPr>
          <p:cNvSpPr/>
          <p:nvPr/>
        </p:nvSpPr>
        <p:spPr>
          <a:xfrm>
            <a:off x="2781300" y="2905125"/>
            <a:ext cx="3670300"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124" name="動作按鈕: 自訂 123">
            <a:hlinkClick r:id="rId8" action="ppaction://hlinksldjump" highlightClick="1"/>
            <a:extLst>
              <a:ext uri="{FF2B5EF4-FFF2-40B4-BE49-F238E27FC236}">
                <a16:creationId xmlns:a16="http://schemas.microsoft.com/office/drawing/2014/main" id="{6FDB886B-9618-447F-A082-197512309566}"/>
              </a:ext>
            </a:extLst>
          </p:cNvPr>
          <p:cNvSpPr/>
          <p:nvPr/>
        </p:nvSpPr>
        <p:spPr>
          <a:xfrm>
            <a:off x="2714625" y="3832225"/>
            <a:ext cx="3792538" cy="812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125" name="動作按鈕: 自訂 124">
            <a:hlinkClick r:id="rId9" action="ppaction://hlinksldjump" highlightClick="1"/>
            <a:extLst>
              <a:ext uri="{FF2B5EF4-FFF2-40B4-BE49-F238E27FC236}">
                <a16:creationId xmlns:a16="http://schemas.microsoft.com/office/drawing/2014/main" id="{30748BA4-F60C-4B01-B35C-1982BB2040B1}"/>
              </a:ext>
            </a:extLst>
          </p:cNvPr>
          <p:cNvSpPr/>
          <p:nvPr/>
        </p:nvSpPr>
        <p:spPr>
          <a:xfrm>
            <a:off x="2781300" y="4657725"/>
            <a:ext cx="3697288"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126" name="動作按鈕: 自訂 125">
            <a:hlinkClick r:id="rId10" action="ppaction://hlinksldjump" highlightClick="1"/>
            <a:extLst>
              <a:ext uri="{FF2B5EF4-FFF2-40B4-BE49-F238E27FC236}">
                <a16:creationId xmlns:a16="http://schemas.microsoft.com/office/drawing/2014/main" id="{1ACA3672-5A54-435E-BD6A-CAF961E6E60B}"/>
              </a:ext>
            </a:extLst>
          </p:cNvPr>
          <p:cNvSpPr/>
          <p:nvPr/>
        </p:nvSpPr>
        <p:spPr>
          <a:xfrm>
            <a:off x="2713038" y="5534025"/>
            <a:ext cx="3697287"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925" fill="hold"/>
                                        <p:tgtEl>
                                          <p:spTgt spid="40"/>
                                        </p:tgtEl>
                                      </p:cBhvr>
                                    </p:cmd>
                                  </p:childTnLst>
                                </p:cTn>
                              </p:par>
                              <p:par>
                                <p:cTn id="7" presetID="1" presetClass="exit" presetSubtype="0" fill="hold" grpId="0" nodeType="withEffect">
                                  <p:stCondLst>
                                    <p:cond delay="100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ntr" presetSubtype="0" fill="hold" grpId="0" nodeType="withEffect">
                                  <p:stCondLst>
                                    <p:cond delay="100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xit" presetSubtype="0" fill="hold" grpId="1" nodeType="withEffect">
                                  <p:stCondLst>
                                    <p:cond delay="200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ntr" presetSubtype="0" fill="hold" grpId="0" nodeType="withEffect">
                                  <p:stCondLst>
                                    <p:cond delay="200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xit" presetSubtype="0" fill="hold" grpId="1" nodeType="withEffect">
                                  <p:stCondLst>
                                    <p:cond delay="300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ntr" presetSubtype="0" fill="hold" grpId="0" nodeType="withEffect">
                                  <p:stCondLst>
                                    <p:cond delay="300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xit" presetSubtype="0" fill="hold" grpId="1" nodeType="withEffect">
                                  <p:stCondLst>
                                    <p:cond delay="400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ntr" presetSubtype="0" fill="hold" grpId="0" nodeType="withEffect">
                                  <p:stCondLst>
                                    <p:cond delay="400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xit" presetSubtype="0" fill="hold" grpId="1" nodeType="withEffect">
                                  <p:stCondLst>
                                    <p:cond delay="500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ntr" presetSubtype="0" fill="hold" grpId="0" nodeType="withEffect">
                                  <p:stCondLst>
                                    <p:cond delay="500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xit" presetSubtype="0" fill="hold" grpId="1" nodeType="withEffect">
                                  <p:stCondLst>
                                    <p:cond delay="600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ntr" presetSubtype="0" fill="hold" grpId="0" nodeType="withEffect">
                                  <p:stCondLst>
                                    <p:cond delay="600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xit" presetSubtype="0" fill="hold" grpId="1" nodeType="withEffect">
                                  <p:stCondLst>
                                    <p:cond delay="700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ntr" presetSubtype="0" fill="hold" grpId="0" nodeType="withEffect">
                                  <p:stCondLst>
                                    <p:cond delay="700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xit" presetSubtype="0" fill="hold" grpId="1" nodeType="withEffect">
                                  <p:stCondLst>
                                    <p:cond delay="8000"/>
                                  </p:stCondLst>
                                  <p:childTnLst>
                                    <p:set>
                                      <p:cBhvr>
                                        <p:cTn id="36" dur="1" fill="hold">
                                          <p:stCondLst>
                                            <p:cond delay="0"/>
                                          </p:stCondLst>
                                        </p:cTn>
                                        <p:tgtEl>
                                          <p:spTgt spid="25"/>
                                        </p:tgtEl>
                                        <p:attrNameLst>
                                          <p:attrName>style.visibility</p:attrName>
                                        </p:attrNameLst>
                                      </p:cBhvr>
                                      <p:to>
                                        <p:strVal val="hidden"/>
                                      </p:to>
                                    </p:set>
                                  </p:childTnLst>
                                </p:cTn>
                              </p:par>
                              <p:par>
                                <p:cTn id="37" presetID="1" presetClass="entr" presetSubtype="0" fill="hold" grpId="0" nodeType="withEffect">
                                  <p:stCondLst>
                                    <p:cond delay="800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xit" presetSubtype="0" fill="hold" grpId="1" nodeType="withEffect">
                                  <p:stCondLst>
                                    <p:cond delay="9000"/>
                                  </p:stCondLst>
                                  <p:childTnLst>
                                    <p:set>
                                      <p:cBhvr>
                                        <p:cTn id="40" dur="1" fill="hold">
                                          <p:stCondLst>
                                            <p:cond delay="0"/>
                                          </p:stCondLst>
                                        </p:cTn>
                                        <p:tgtEl>
                                          <p:spTgt spid="26"/>
                                        </p:tgtEl>
                                        <p:attrNameLst>
                                          <p:attrName>style.visibility</p:attrName>
                                        </p:attrNameLst>
                                      </p:cBhvr>
                                      <p:to>
                                        <p:strVal val="hidden"/>
                                      </p:to>
                                    </p:set>
                                  </p:childTnLst>
                                </p:cTn>
                              </p:par>
                              <p:par>
                                <p:cTn id="41" presetID="1" presetClass="entr" presetSubtype="0" fill="hold" grpId="0" nodeType="withEffect">
                                  <p:stCondLst>
                                    <p:cond delay="900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xit" presetSubtype="0" fill="hold" grpId="1" nodeType="withEffect">
                                  <p:stCondLst>
                                    <p:cond delay="10000"/>
                                  </p:stCondLst>
                                  <p:childTnLst>
                                    <p:set>
                                      <p:cBhvr>
                                        <p:cTn id="44" dur="1" fill="hold">
                                          <p:stCondLst>
                                            <p:cond delay="0"/>
                                          </p:stCondLst>
                                        </p:cTn>
                                        <p:tgtEl>
                                          <p:spTgt spid="27"/>
                                        </p:tgtEl>
                                        <p:attrNameLst>
                                          <p:attrName>style.visibility</p:attrName>
                                        </p:attrNameLst>
                                      </p:cBhvr>
                                      <p:to>
                                        <p:strVal val="hidden"/>
                                      </p:to>
                                    </p:set>
                                  </p:childTnLst>
                                </p:cTn>
                              </p:par>
                              <p:par>
                                <p:cTn id="45" presetID="1" presetClass="entr" presetSubtype="0" fill="hold" grpId="0" nodeType="withEffect">
                                  <p:stCondLst>
                                    <p:cond delay="1000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xit" presetSubtype="0" fill="hold" grpId="1" nodeType="withEffect">
                                  <p:stCondLst>
                                    <p:cond delay="11000"/>
                                  </p:stCondLst>
                                  <p:childTnLst>
                                    <p:set>
                                      <p:cBhvr>
                                        <p:cTn id="48" dur="1" fill="hold">
                                          <p:stCondLst>
                                            <p:cond delay="0"/>
                                          </p:stCondLst>
                                        </p:cTn>
                                        <p:tgtEl>
                                          <p:spTgt spid="28"/>
                                        </p:tgtEl>
                                        <p:attrNameLst>
                                          <p:attrName>style.visibility</p:attrName>
                                        </p:attrNameLst>
                                      </p:cBhvr>
                                      <p:to>
                                        <p:strVal val="hidden"/>
                                      </p:to>
                                    </p:set>
                                  </p:childTnLst>
                                </p:cTn>
                              </p:par>
                              <p:par>
                                <p:cTn id="49" presetID="1" presetClass="entr" presetSubtype="0" fill="hold" grpId="0" nodeType="withEffect">
                                  <p:stCondLst>
                                    <p:cond delay="1100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xit" presetSubtype="0" fill="hold" grpId="1" nodeType="withEffect">
                                  <p:stCondLst>
                                    <p:cond delay="12000"/>
                                  </p:stCondLst>
                                  <p:childTnLst>
                                    <p:set>
                                      <p:cBhvr>
                                        <p:cTn id="52" dur="1" fill="hold">
                                          <p:stCondLst>
                                            <p:cond delay="0"/>
                                          </p:stCondLst>
                                        </p:cTn>
                                        <p:tgtEl>
                                          <p:spTgt spid="29"/>
                                        </p:tgtEl>
                                        <p:attrNameLst>
                                          <p:attrName>style.visibility</p:attrName>
                                        </p:attrNameLst>
                                      </p:cBhvr>
                                      <p:to>
                                        <p:strVal val="hidden"/>
                                      </p:to>
                                    </p:set>
                                  </p:childTnLst>
                                </p:cTn>
                              </p:par>
                              <p:par>
                                <p:cTn id="53" presetID="1" presetClass="entr" presetSubtype="0" fill="hold" grpId="0" nodeType="withEffect">
                                  <p:stCondLst>
                                    <p:cond delay="1200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xit" presetSubtype="0" fill="hold" grpId="1" nodeType="withEffect">
                                  <p:stCondLst>
                                    <p:cond delay="13000"/>
                                  </p:stCondLst>
                                  <p:childTnLst>
                                    <p:set>
                                      <p:cBhvr>
                                        <p:cTn id="56" dur="1" fill="hold">
                                          <p:stCondLst>
                                            <p:cond delay="0"/>
                                          </p:stCondLst>
                                        </p:cTn>
                                        <p:tgtEl>
                                          <p:spTgt spid="30"/>
                                        </p:tgtEl>
                                        <p:attrNameLst>
                                          <p:attrName>style.visibility</p:attrName>
                                        </p:attrNameLst>
                                      </p:cBhvr>
                                      <p:to>
                                        <p:strVal val="hidden"/>
                                      </p:to>
                                    </p:set>
                                  </p:childTnLst>
                                </p:cTn>
                              </p:par>
                              <p:par>
                                <p:cTn id="57" presetID="1" presetClass="entr" presetSubtype="0" fill="hold" grpId="0" nodeType="withEffect">
                                  <p:stCondLst>
                                    <p:cond delay="1300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xit" presetSubtype="0" fill="hold" grpId="1" nodeType="withEffect">
                                  <p:stCondLst>
                                    <p:cond delay="14000"/>
                                  </p:stCondLst>
                                  <p:childTnLst>
                                    <p:set>
                                      <p:cBhvr>
                                        <p:cTn id="60" dur="1" fill="hold">
                                          <p:stCondLst>
                                            <p:cond delay="0"/>
                                          </p:stCondLst>
                                        </p:cTn>
                                        <p:tgtEl>
                                          <p:spTgt spid="31"/>
                                        </p:tgtEl>
                                        <p:attrNameLst>
                                          <p:attrName>style.visibility</p:attrName>
                                        </p:attrNameLst>
                                      </p:cBhvr>
                                      <p:to>
                                        <p:strVal val="hidden"/>
                                      </p:to>
                                    </p:set>
                                  </p:childTnLst>
                                </p:cTn>
                              </p:par>
                              <p:par>
                                <p:cTn id="61" presetID="1" presetClass="entr" presetSubtype="0" fill="hold" grpId="0" nodeType="withEffect">
                                  <p:stCondLst>
                                    <p:cond delay="1400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xit" presetSubtype="0" fill="hold" grpId="1" nodeType="withEffect">
                                  <p:stCondLst>
                                    <p:cond delay="15000"/>
                                  </p:stCondLst>
                                  <p:childTnLst>
                                    <p:set>
                                      <p:cBhvr>
                                        <p:cTn id="64" dur="1" fill="hold">
                                          <p:stCondLst>
                                            <p:cond delay="0"/>
                                          </p:stCondLst>
                                        </p:cTn>
                                        <p:tgtEl>
                                          <p:spTgt spid="32"/>
                                        </p:tgtEl>
                                        <p:attrNameLst>
                                          <p:attrName>style.visibility</p:attrName>
                                        </p:attrNameLst>
                                      </p:cBhvr>
                                      <p:to>
                                        <p:strVal val="hidden"/>
                                      </p:to>
                                    </p:set>
                                  </p:childTnLst>
                                </p:cTn>
                              </p:par>
                              <p:par>
                                <p:cTn id="65" presetID="1" presetClass="entr" presetSubtype="0" fill="hold" grpId="0" nodeType="withEffect">
                                  <p:stCondLst>
                                    <p:cond delay="1500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xit" presetSubtype="0" fill="hold" grpId="1" nodeType="withEffect">
                                  <p:stCondLst>
                                    <p:cond delay="16000"/>
                                  </p:stCondLst>
                                  <p:childTnLst>
                                    <p:set>
                                      <p:cBhvr>
                                        <p:cTn id="68" dur="1" fill="hold">
                                          <p:stCondLst>
                                            <p:cond delay="0"/>
                                          </p:stCondLst>
                                        </p:cTn>
                                        <p:tgtEl>
                                          <p:spTgt spid="33"/>
                                        </p:tgtEl>
                                        <p:attrNameLst>
                                          <p:attrName>style.visibility</p:attrName>
                                        </p:attrNameLst>
                                      </p:cBhvr>
                                      <p:to>
                                        <p:strVal val="hidden"/>
                                      </p:to>
                                    </p:set>
                                  </p:childTnLst>
                                </p:cTn>
                              </p:par>
                              <p:par>
                                <p:cTn id="69" presetID="1" presetClass="entr" presetSubtype="0" fill="hold" grpId="0" nodeType="withEffect">
                                  <p:stCondLst>
                                    <p:cond delay="1600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xit" presetSubtype="0" fill="hold" grpId="1" nodeType="withEffect">
                                  <p:stCondLst>
                                    <p:cond delay="17000"/>
                                  </p:stCondLst>
                                  <p:childTnLst>
                                    <p:set>
                                      <p:cBhvr>
                                        <p:cTn id="72" dur="1" fill="hold">
                                          <p:stCondLst>
                                            <p:cond delay="0"/>
                                          </p:stCondLst>
                                        </p:cTn>
                                        <p:tgtEl>
                                          <p:spTgt spid="34"/>
                                        </p:tgtEl>
                                        <p:attrNameLst>
                                          <p:attrName>style.visibility</p:attrName>
                                        </p:attrNameLst>
                                      </p:cBhvr>
                                      <p:to>
                                        <p:strVal val="hidden"/>
                                      </p:to>
                                    </p:set>
                                  </p:childTnLst>
                                </p:cTn>
                              </p:par>
                              <p:par>
                                <p:cTn id="73" presetID="1" presetClass="entr" presetSubtype="0" fill="hold" grpId="0" nodeType="withEffect">
                                  <p:stCondLst>
                                    <p:cond delay="1700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xit" presetSubtype="0" fill="hold" grpId="1" nodeType="withEffect">
                                  <p:stCondLst>
                                    <p:cond delay="18000"/>
                                  </p:stCondLst>
                                  <p:childTnLst>
                                    <p:set>
                                      <p:cBhvr>
                                        <p:cTn id="76" dur="1" fill="hold">
                                          <p:stCondLst>
                                            <p:cond delay="0"/>
                                          </p:stCondLst>
                                        </p:cTn>
                                        <p:tgtEl>
                                          <p:spTgt spid="35"/>
                                        </p:tgtEl>
                                        <p:attrNameLst>
                                          <p:attrName>style.visibility</p:attrName>
                                        </p:attrNameLst>
                                      </p:cBhvr>
                                      <p:to>
                                        <p:strVal val="hidden"/>
                                      </p:to>
                                    </p:set>
                                  </p:childTnLst>
                                </p:cTn>
                              </p:par>
                              <p:par>
                                <p:cTn id="77" presetID="1" presetClass="entr" presetSubtype="0" fill="hold" grpId="0" nodeType="withEffect">
                                  <p:stCondLst>
                                    <p:cond delay="1800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xit" presetSubtype="0" fill="hold" grpId="1" nodeType="withEffect">
                                  <p:stCondLst>
                                    <p:cond delay="19000"/>
                                  </p:stCondLst>
                                  <p:childTnLst>
                                    <p:set>
                                      <p:cBhvr>
                                        <p:cTn id="80" dur="1" fill="hold">
                                          <p:stCondLst>
                                            <p:cond delay="0"/>
                                          </p:stCondLst>
                                        </p:cTn>
                                        <p:tgtEl>
                                          <p:spTgt spid="36"/>
                                        </p:tgtEl>
                                        <p:attrNameLst>
                                          <p:attrName>style.visibility</p:attrName>
                                        </p:attrNameLst>
                                      </p:cBhvr>
                                      <p:to>
                                        <p:strVal val="hidden"/>
                                      </p:to>
                                    </p:set>
                                  </p:childTnLst>
                                </p:cTn>
                              </p:par>
                              <p:par>
                                <p:cTn id="81" presetID="1" presetClass="entr" presetSubtype="0" fill="hold" grpId="0" nodeType="withEffect">
                                  <p:stCondLst>
                                    <p:cond delay="1900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xit" presetSubtype="0" fill="hold" grpId="1" nodeType="withEffect">
                                  <p:stCondLst>
                                    <p:cond delay="20000"/>
                                  </p:stCondLst>
                                  <p:childTnLst>
                                    <p:set>
                                      <p:cBhvr>
                                        <p:cTn id="84" dur="1" fill="hold">
                                          <p:stCondLst>
                                            <p:cond delay="0"/>
                                          </p:stCondLst>
                                        </p:cTn>
                                        <p:tgtEl>
                                          <p:spTgt spid="37"/>
                                        </p:tgtEl>
                                        <p:attrNameLst>
                                          <p:attrName>style.visibility</p:attrName>
                                        </p:attrNameLst>
                                      </p:cBhvr>
                                      <p:to>
                                        <p:strVal val="hidden"/>
                                      </p:to>
                                    </p:set>
                                  </p:childTnLst>
                                </p:cTn>
                              </p:par>
                              <p:par>
                                <p:cTn id="85" presetID="1" presetClass="entr" presetSubtype="0" fill="hold" grpId="0" nodeType="withEffect">
                                  <p:stCondLst>
                                    <p:cond delay="2000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7" fill="hold" display="0">
                  <p:stCondLst>
                    <p:cond delay="indefinite"/>
                  </p:stCondLst>
                  <p:endCondLst>
                    <p:cond evt="onStopAudio" delay="0">
                      <p:tgtEl>
                        <p:sldTgt/>
                      </p:tgtEl>
                    </p:cond>
                  </p:endCondLst>
                </p:cTn>
                <p:tgtEl>
                  <p:spTgt spid="40"/>
                </p:tgtEl>
              </p:cMediaNode>
            </p:audio>
          </p:childTnLst>
        </p:cTn>
      </p:par>
    </p:tnLst>
    <p:bldLst>
      <p:bldP spid="17" grpId="0"/>
      <p:bldP spid="18" grpId="0"/>
      <p:bldP spid="18"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00354" name="文字方塊 8">
            <a:extLst>
              <a:ext uri="{FF2B5EF4-FFF2-40B4-BE49-F238E27FC236}">
                <a16:creationId xmlns:a16="http://schemas.microsoft.com/office/drawing/2014/main" id="{9E7E2579-6103-4156-99C0-0DD8DDA8321D}"/>
              </a:ext>
            </a:extLst>
          </p:cNvPr>
          <p:cNvSpPr txBox="1">
            <a:spLocks noChangeArrowheads="1"/>
          </p:cNvSpPr>
          <p:nvPr/>
        </p:nvSpPr>
        <p:spPr bwMode="auto">
          <a:xfrm>
            <a:off x="1608138" y="1598613"/>
            <a:ext cx="653256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buFontTx/>
              <a:buNone/>
            </a:pPr>
            <a:r>
              <a:rPr lang="en-GB" altLang="en-US" sz="4000">
                <a:solidFill>
                  <a:schemeClr val="tx2"/>
                </a:solidFill>
                <a:cs typeface="Arial" panose="020B0604020202020204" pitchFamily="34" charset="0"/>
              </a:rPr>
              <a:t>I would scream if I ______ an alien.</a:t>
            </a:r>
            <a:endParaRPr lang="en-US" altLang="en-US" sz="4000">
              <a:solidFill>
                <a:schemeClr val="tx2"/>
              </a:solidFill>
              <a:cs typeface="Arial" panose="020B0604020202020204" pitchFamily="34" charset="0"/>
            </a:endParaRPr>
          </a:p>
        </p:txBody>
      </p:sp>
      <p:grpSp>
        <p:nvGrpSpPr>
          <p:cNvPr id="40" name="群組 39">
            <a:extLst>
              <a:ext uri="{FF2B5EF4-FFF2-40B4-BE49-F238E27FC236}">
                <a16:creationId xmlns:a16="http://schemas.microsoft.com/office/drawing/2014/main" id="{FA246318-02D7-4302-B8B3-2A25BD099559}"/>
              </a:ext>
            </a:extLst>
          </p:cNvPr>
          <p:cNvGrpSpPr/>
          <p:nvPr/>
        </p:nvGrpSpPr>
        <p:grpSpPr>
          <a:xfrm>
            <a:off x="2875648" y="3876039"/>
            <a:ext cx="3436252" cy="708661"/>
            <a:chOff x="6473371" y="3317240"/>
            <a:chExt cx="3436252" cy="708661"/>
          </a:xfrm>
          <a:effectLst>
            <a:outerShdw blurRad="50800" dist="38100" dir="2700000" algn="tl" rotWithShape="0">
              <a:prstClr val="black">
                <a:alpha val="40000"/>
              </a:prstClr>
            </a:outerShdw>
          </a:effectLst>
        </p:grpSpPr>
        <p:sp>
          <p:nvSpPr>
            <p:cNvPr id="41" name="圓角矩形 40">
              <a:extLst>
                <a:ext uri="{FF2B5EF4-FFF2-40B4-BE49-F238E27FC236}">
                  <a16:creationId xmlns:a16="http://schemas.microsoft.com/office/drawing/2014/main" id="{A157BF72-8D72-401B-A6C2-DB75A973312F}"/>
                </a:ext>
              </a:extLst>
            </p:cNvPr>
            <p:cNvSpPr/>
            <p:nvPr/>
          </p:nvSpPr>
          <p:spPr>
            <a:xfrm>
              <a:off x="6473371" y="3327401"/>
              <a:ext cx="3436252"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2" name="橢圓 41">
              <a:extLst>
                <a:ext uri="{FF2B5EF4-FFF2-40B4-BE49-F238E27FC236}">
                  <a16:creationId xmlns:a16="http://schemas.microsoft.com/office/drawing/2014/main" id="{E5EC95A9-5C73-47CE-9BB5-7DBD22174AD6}"/>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3" name="文字方塊 42">
              <a:extLst>
                <a:ext uri="{FF2B5EF4-FFF2-40B4-BE49-F238E27FC236}">
                  <a16:creationId xmlns:a16="http://schemas.microsoft.com/office/drawing/2014/main" id="{DAAC0B6F-4760-4870-8B90-1C9ED9F0A6E9}"/>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44" name="文字方塊 43">
              <a:extLst>
                <a:ext uri="{FF2B5EF4-FFF2-40B4-BE49-F238E27FC236}">
                  <a16:creationId xmlns:a16="http://schemas.microsoft.com/office/drawing/2014/main" id="{99133D57-E5C2-4D65-9143-DF008F3850CB}"/>
                </a:ext>
              </a:extLst>
            </p:cNvPr>
            <p:cNvSpPr txBox="1"/>
            <p:nvPr/>
          </p:nvSpPr>
          <p:spPr>
            <a:xfrm>
              <a:off x="7333709" y="3357880"/>
              <a:ext cx="2512414" cy="615553"/>
            </a:xfrm>
            <a:prstGeom prst="rect">
              <a:avLst/>
            </a:prstGeom>
            <a:noFill/>
          </p:spPr>
          <p:txBody>
            <a:bodyPr>
              <a:spAutoFit/>
            </a:bodyPr>
            <a:lstStyle/>
            <a:p>
              <a:pPr>
                <a:defRPr/>
              </a:pPr>
              <a:r>
                <a:rPr lang="en-US" sz="3400" b="1" dirty="0">
                  <a:solidFill>
                    <a:srgbClr val="FFFFFF"/>
                  </a:solidFill>
                </a:rPr>
                <a:t>would see</a:t>
              </a:r>
              <a:endParaRPr lang="en-GB" sz="3400" b="1" dirty="0">
                <a:solidFill>
                  <a:srgbClr val="FFFFFF"/>
                </a:solidFill>
              </a:endParaRPr>
            </a:p>
          </p:txBody>
        </p:sp>
      </p:grpSp>
      <p:grpSp>
        <p:nvGrpSpPr>
          <p:cNvPr id="45" name="群組 44">
            <a:extLst>
              <a:ext uri="{FF2B5EF4-FFF2-40B4-BE49-F238E27FC236}">
                <a16:creationId xmlns:a16="http://schemas.microsoft.com/office/drawing/2014/main" id="{CC7E42BF-D153-4A36-B5BB-BE3A7E53D8D3}"/>
              </a:ext>
            </a:extLst>
          </p:cNvPr>
          <p:cNvGrpSpPr/>
          <p:nvPr/>
        </p:nvGrpSpPr>
        <p:grpSpPr>
          <a:xfrm>
            <a:off x="2875647" y="3025139"/>
            <a:ext cx="3438000" cy="708661"/>
            <a:chOff x="6473370" y="3317240"/>
            <a:chExt cx="3438000" cy="708661"/>
          </a:xfrm>
          <a:effectLst>
            <a:outerShdw blurRad="50800" dist="38100" dir="2700000" algn="tl" rotWithShape="0">
              <a:prstClr val="black">
                <a:alpha val="40000"/>
              </a:prstClr>
            </a:outerShdw>
          </a:effectLst>
        </p:grpSpPr>
        <p:sp>
          <p:nvSpPr>
            <p:cNvPr id="46" name="圓角矩形 45">
              <a:extLst>
                <a:ext uri="{FF2B5EF4-FFF2-40B4-BE49-F238E27FC236}">
                  <a16:creationId xmlns:a16="http://schemas.microsoft.com/office/drawing/2014/main" id="{D3D999AE-18D5-4983-B128-E0E3E097F5DB}"/>
                </a:ext>
              </a:extLst>
            </p:cNvPr>
            <p:cNvSpPr/>
            <p:nvPr/>
          </p:nvSpPr>
          <p:spPr>
            <a:xfrm>
              <a:off x="6473370" y="3327401"/>
              <a:ext cx="3438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7" name="橢圓 46">
              <a:extLst>
                <a:ext uri="{FF2B5EF4-FFF2-40B4-BE49-F238E27FC236}">
                  <a16:creationId xmlns:a16="http://schemas.microsoft.com/office/drawing/2014/main" id="{B2E861F1-6574-4354-84ED-3BDC277D7B7E}"/>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8" name="文字方塊 47">
              <a:extLst>
                <a:ext uri="{FF2B5EF4-FFF2-40B4-BE49-F238E27FC236}">
                  <a16:creationId xmlns:a16="http://schemas.microsoft.com/office/drawing/2014/main" id="{90461E22-17A8-449C-A1A9-4004AA263F14}"/>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49" name="文字方塊 48">
              <a:extLst>
                <a:ext uri="{FF2B5EF4-FFF2-40B4-BE49-F238E27FC236}">
                  <a16:creationId xmlns:a16="http://schemas.microsoft.com/office/drawing/2014/main" id="{A0C1FDFB-F31C-4614-BEF4-03287D3A987F}"/>
                </a:ext>
              </a:extLst>
            </p:cNvPr>
            <p:cNvSpPr txBox="1"/>
            <p:nvPr/>
          </p:nvSpPr>
          <p:spPr>
            <a:xfrm>
              <a:off x="7867106" y="3359695"/>
              <a:ext cx="1204317" cy="615553"/>
            </a:xfrm>
            <a:prstGeom prst="rect">
              <a:avLst/>
            </a:prstGeom>
            <a:noFill/>
          </p:spPr>
          <p:txBody>
            <a:bodyPr>
              <a:spAutoFit/>
            </a:bodyPr>
            <a:lstStyle/>
            <a:p>
              <a:pPr>
                <a:defRPr/>
              </a:pPr>
              <a:r>
                <a:rPr lang="en-US" sz="3400" b="1" dirty="0">
                  <a:solidFill>
                    <a:srgbClr val="FFFFFF"/>
                  </a:solidFill>
                </a:rPr>
                <a:t>see</a:t>
              </a:r>
              <a:endParaRPr lang="en-GB" sz="3400" b="1" dirty="0">
                <a:solidFill>
                  <a:srgbClr val="FFFFFF"/>
                </a:solidFill>
              </a:endParaRPr>
            </a:p>
          </p:txBody>
        </p:sp>
      </p:grpSp>
      <p:grpSp>
        <p:nvGrpSpPr>
          <p:cNvPr id="50" name="群組 49">
            <a:extLst>
              <a:ext uri="{FF2B5EF4-FFF2-40B4-BE49-F238E27FC236}">
                <a16:creationId xmlns:a16="http://schemas.microsoft.com/office/drawing/2014/main" id="{F58F0FDD-759D-494A-9922-0528894B0B9D}"/>
              </a:ext>
            </a:extLst>
          </p:cNvPr>
          <p:cNvGrpSpPr/>
          <p:nvPr/>
        </p:nvGrpSpPr>
        <p:grpSpPr>
          <a:xfrm>
            <a:off x="2875648" y="4726939"/>
            <a:ext cx="3438000" cy="708661"/>
            <a:chOff x="6473371" y="3317240"/>
            <a:chExt cx="3438000" cy="708661"/>
          </a:xfrm>
          <a:effectLst>
            <a:outerShdw blurRad="50800" dist="38100" dir="2700000" algn="tl" rotWithShape="0">
              <a:prstClr val="black">
                <a:alpha val="40000"/>
              </a:prstClr>
            </a:outerShdw>
          </a:effectLst>
        </p:grpSpPr>
        <p:sp>
          <p:nvSpPr>
            <p:cNvPr id="51" name="圓角矩形 50">
              <a:extLst>
                <a:ext uri="{FF2B5EF4-FFF2-40B4-BE49-F238E27FC236}">
                  <a16:creationId xmlns:a16="http://schemas.microsoft.com/office/drawing/2014/main" id="{5FB22C5E-DCC4-4313-8719-078625653E71}"/>
                </a:ext>
              </a:extLst>
            </p:cNvPr>
            <p:cNvSpPr/>
            <p:nvPr/>
          </p:nvSpPr>
          <p:spPr>
            <a:xfrm>
              <a:off x="6473371" y="3327401"/>
              <a:ext cx="3438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2" name="橢圓 51">
              <a:extLst>
                <a:ext uri="{FF2B5EF4-FFF2-40B4-BE49-F238E27FC236}">
                  <a16:creationId xmlns:a16="http://schemas.microsoft.com/office/drawing/2014/main" id="{5DB6C930-458F-451F-83E6-4C00CDB611A4}"/>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3" name="文字方塊 52">
              <a:extLst>
                <a:ext uri="{FF2B5EF4-FFF2-40B4-BE49-F238E27FC236}">
                  <a16:creationId xmlns:a16="http://schemas.microsoft.com/office/drawing/2014/main" id="{46C4887A-D64E-48EB-A6D0-7E89D39C2940}"/>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54" name="文字方塊 53">
              <a:extLst>
                <a:ext uri="{FF2B5EF4-FFF2-40B4-BE49-F238E27FC236}">
                  <a16:creationId xmlns:a16="http://schemas.microsoft.com/office/drawing/2014/main" id="{61C9AF0F-A66D-4275-A618-BBD3A23AB313}"/>
                </a:ext>
              </a:extLst>
            </p:cNvPr>
            <p:cNvSpPr txBox="1"/>
            <p:nvPr/>
          </p:nvSpPr>
          <p:spPr>
            <a:xfrm>
              <a:off x="7841705" y="3356066"/>
              <a:ext cx="1318618" cy="615553"/>
            </a:xfrm>
            <a:prstGeom prst="rect">
              <a:avLst/>
            </a:prstGeom>
            <a:noFill/>
          </p:spPr>
          <p:txBody>
            <a:bodyPr>
              <a:spAutoFit/>
            </a:bodyPr>
            <a:lstStyle/>
            <a:p>
              <a:pPr>
                <a:defRPr/>
              </a:pPr>
              <a:r>
                <a:rPr lang="en-US" sz="3400" b="1" dirty="0">
                  <a:solidFill>
                    <a:srgbClr val="FFFFFF"/>
                  </a:solidFill>
                </a:rPr>
                <a:t>saw</a:t>
              </a:r>
              <a:endParaRPr lang="en-GB" sz="3400" b="1" dirty="0">
                <a:solidFill>
                  <a:srgbClr val="FFFFFF"/>
                </a:solidFill>
              </a:endParaRPr>
            </a:p>
          </p:txBody>
        </p:sp>
      </p:grpSp>
      <p:grpSp>
        <p:nvGrpSpPr>
          <p:cNvPr id="55" name="群組 54">
            <a:extLst>
              <a:ext uri="{FF2B5EF4-FFF2-40B4-BE49-F238E27FC236}">
                <a16:creationId xmlns:a16="http://schemas.microsoft.com/office/drawing/2014/main" id="{20D42335-B8BD-4DD2-8C3D-BE4A3F8D9E61}"/>
              </a:ext>
            </a:extLst>
          </p:cNvPr>
          <p:cNvGrpSpPr/>
          <p:nvPr/>
        </p:nvGrpSpPr>
        <p:grpSpPr>
          <a:xfrm>
            <a:off x="2875648" y="5577839"/>
            <a:ext cx="3438000" cy="708661"/>
            <a:chOff x="6473371" y="3317240"/>
            <a:chExt cx="3438000" cy="708661"/>
          </a:xfrm>
          <a:effectLst>
            <a:outerShdw blurRad="50800" dist="38100" dir="2700000" algn="tl" rotWithShape="0">
              <a:prstClr val="black">
                <a:alpha val="40000"/>
              </a:prstClr>
            </a:outerShdw>
          </a:effectLst>
        </p:grpSpPr>
        <p:sp>
          <p:nvSpPr>
            <p:cNvPr id="56" name="圓角矩形 55">
              <a:extLst>
                <a:ext uri="{FF2B5EF4-FFF2-40B4-BE49-F238E27FC236}">
                  <a16:creationId xmlns:a16="http://schemas.microsoft.com/office/drawing/2014/main" id="{86D68C4F-BE3C-431D-9CAD-0041C0CCB947}"/>
                </a:ext>
              </a:extLst>
            </p:cNvPr>
            <p:cNvSpPr/>
            <p:nvPr/>
          </p:nvSpPr>
          <p:spPr>
            <a:xfrm>
              <a:off x="6473371" y="3327401"/>
              <a:ext cx="3438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7" name="橢圓 56">
              <a:extLst>
                <a:ext uri="{FF2B5EF4-FFF2-40B4-BE49-F238E27FC236}">
                  <a16:creationId xmlns:a16="http://schemas.microsoft.com/office/drawing/2014/main" id="{1223CB72-F92E-4362-93EB-915D9F46E17F}"/>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8" name="文字方塊 57">
              <a:extLst>
                <a:ext uri="{FF2B5EF4-FFF2-40B4-BE49-F238E27FC236}">
                  <a16:creationId xmlns:a16="http://schemas.microsoft.com/office/drawing/2014/main" id="{D2014DB7-5EA0-4287-B486-7A03CC063DA5}"/>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59" name="文字方塊 58">
              <a:extLst>
                <a:ext uri="{FF2B5EF4-FFF2-40B4-BE49-F238E27FC236}">
                  <a16:creationId xmlns:a16="http://schemas.microsoft.com/office/drawing/2014/main" id="{7FA1CBC7-AADE-4B89-B983-70C5515531F6}"/>
                </a:ext>
              </a:extLst>
            </p:cNvPr>
            <p:cNvSpPr txBox="1"/>
            <p:nvPr/>
          </p:nvSpPr>
          <p:spPr>
            <a:xfrm>
              <a:off x="7551425" y="3385094"/>
              <a:ext cx="1761298" cy="615553"/>
            </a:xfrm>
            <a:prstGeom prst="rect">
              <a:avLst/>
            </a:prstGeom>
            <a:noFill/>
          </p:spPr>
          <p:txBody>
            <a:bodyPr>
              <a:spAutoFit/>
            </a:bodyPr>
            <a:lstStyle/>
            <a:p>
              <a:pPr>
                <a:defRPr/>
              </a:pPr>
              <a:r>
                <a:rPr lang="en-US" sz="3400" b="1" dirty="0">
                  <a:solidFill>
                    <a:srgbClr val="FFFFFF"/>
                  </a:solidFill>
                </a:rPr>
                <a:t>will see</a:t>
              </a:r>
              <a:endParaRPr lang="en-GB" sz="3400" b="1" dirty="0">
                <a:solidFill>
                  <a:srgbClr val="FFFFFF"/>
                </a:solidFill>
              </a:endParaRPr>
            </a:p>
          </p:txBody>
        </p:sp>
      </p:grpSp>
      <p:pic>
        <p:nvPicPr>
          <p:cNvPr id="30" name="33971736.wav">
            <a:hlinkClick r:id="" action="ppaction://media"/>
            <a:extLst>
              <a:ext uri="{FF2B5EF4-FFF2-40B4-BE49-F238E27FC236}">
                <a16:creationId xmlns:a16="http://schemas.microsoft.com/office/drawing/2014/main" id="{DC5AACC4-91D4-4AA4-830C-E20620C305F1}"/>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5377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字方塊 27">
            <a:extLst>
              <a:ext uri="{FF2B5EF4-FFF2-40B4-BE49-F238E27FC236}">
                <a16:creationId xmlns:a16="http://schemas.microsoft.com/office/drawing/2014/main" id="{AD9B33B0-B1F5-4691-A1DD-3DB42D3E2BD0}"/>
              </a:ext>
            </a:extLst>
          </p:cNvPr>
          <p:cNvSpPr txBox="1"/>
          <p:nvPr/>
        </p:nvSpPr>
        <p:spPr>
          <a:xfrm>
            <a:off x="5549900" y="4365625"/>
            <a:ext cx="1655763"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chemeClr val="bg2"/>
                </a:solidFill>
                <a:latin typeface="+mn-lt"/>
                <a:cs typeface="+mn-cs"/>
                <a:sym typeface="Wingdings"/>
              </a:rPr>
              <a:t></a:t>
            </a:r>
            <a:endParaRPr lang="en-GB" sz="8800" dirty="0">
              <a:solidFill>
                <a:schemeClr val="bg2"/>
              </a:solidFill>
              <a:latin typeface="+mn-lt"/>
              <a:cs typeface="+mn-cs"/>
            </a:endParaRPr>
          </a:p>
        </p:txBody>
      </p:sp>
      <p:pic>
        <p:nvPicPr>
          <p:cNvPr id="100361" name="Picture 18" descr="C:\Users\utangv2\Desktop\Dynamic Classroom\Q1.jpg">
            <a:extLst>
              <a:ext uri="{FF2B5EF4-FFF2-40B4-BE49-F238E27FC236}">
                <a16:creationId xmlns:a16="http://schemas.microsoft.com/office/drawing/2014/main" id="{FD11EA29-781E-4804-A727-473BD266B6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413" y="3079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0362" name="群組 38">
            <a:extLst>
              <a:ext uri="{FF2B5EF4-FFF2-40B4-BE49-F238E27FC236}">
                <a16:creationId xmlns:a16="http://schemas.microsoft.com/office/drawing/2014/main" id="{E64F1519-81B4-44D0-BA16-62399740FAE4}"/>
              </a:ext>
            </a:extLst>
          </p:cNvPr>
          <p:cNvGrpSpPr>
            <a:grpSpLocks/>
          </p:cNvGrpSpPr>
          <p:nvPr/>
        </p:nvGrpSpPr>
        <p:grpSpPr bwMode="auto">
          <a:xfrm>
            <a:off x="7518400" y="5816600"/>
            <a:ext cx="1473200" cy="908050"/>
            <a:chOff x="7518399" y="5817055"/>
            <a:chExt cx="1473201" cy="907596"/>
          </a:xfrm>
        </p:grpSpPr>
        <p:sp>
          <p:nvSpPr>
            <p:cNvPr id="77" name="圓角矩形 76">
              <a:extLst>
                <a:ext uri="{FF2B5EF4-FFF2-40B4-BE49-F238E27FC236}">
                  <a16:creationId xmlns:a16="http://schemas.microsoft.com/office/drawing/2014/main" id="{1A32D989-2407-4466-BD13-C6A3FAD85243}"/>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00365" name="群組 40">
              <a:extLst>
                <a:ext uri="{FF2B5EF4-FFF2-40B4-BE49-F238E27FC236}">
                  <a16:creationId xmlns:a16="http://schemas.microsoft.com/office/drawing/2014/main" id="{4A605C9F-FED0-4BFA-A304-0B153D20E627}"/>
                </a:ext>
              </a:extLst>
            </p:cNvPr>
            <p:cNvGrpSpPr>
              <a:grpSpLocks/>
            </p:cNvGrpSpPr>
            <p:nvPr/>
          </p:nvGrpSpPr>
          <p:grpSpPr bwMode="auto">
            <a:xfrm>
              <a:off x="7588885" y="5890260"/>
              <a:ext cx="1059815" cy="798830"/>
              <a:chOff x="860425" y="1547813"/>
              <a:chExt cx="4438650" cy="4021137"/>
            </a:xfrm>
          </p:grpSpPr>
          <p:grpSp>
            <p:nvGrpSpPr>
              <p:cNvPr id="100367" name="群組 42">
                <a:extLst>
                  <a:ext uri="{FF2B5EF4-FFF2-40B4-BE49-F238E27FC236}">
                    <a16:creationId xmlns:a16="http://schemas.microsoft.com/office/drawing/2014/main" id="{73BB6DBC-3A14-480B-8330-AB937096CD1D}"/>
                  </a:ext>
                </a:extLst>
              </p:cNvPr>
              <p:cNvGrpSpPr>
                <a:grpSpLocks/>
              </p:cNvGrpSpPr>
              <p:nvPr/>
            </p:nvGrpSpPr>
            <p:grpSpPr bwMode="auto">
              <a:xfrm>
                <a:off x="860425" y="1547813"/>
                <a:ext cx="4438650" cy="2039937"/>
                <a:chOff x="860425" y="1547813"/>
                <a:chExt cx="4438650" cy="2039937"/>
              </a:xfrm>
            </p:grpSpPr>
            <p:pic>
              <p:nvPicPr>
                <p:cNvPr id="100371" name="Picture 6" descr="C:\Users\utangv2\Desktop\Dynamic Classroom\hi-res aw\E.jpg">
                  <a:extLst>
                    <a:ext uri="{FF2B5EF4-FFF2-40B4-BE49-F238E27FC236}">
                      <a16:creationId xmlns:a16="http://schemas.microsoft.com/office/drawing/2014/main" id="{15653DB6-954C-444F-BBA0-E72C510E71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2" name="Picture 15" descr="C:\Users\utangv2\Desktop\Dynamic Classroom\hi-res aw\N.jpg">
                  <a:extLst>
                    <a:ext uri="{FF2B5EF4-FFF2-40B4-BE49-F238E27FC236}">
                      <a16:creationId xmlns:a16="http://schemas.microsoft.com/office/drawing/2014/main" id="{EB063E36-0005-4AA9-BF67-7A2B097D5B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3" name="Picture 21" descr="C:\Users\utangv2\Desktop\Dynamic Classroom\hi-res aw\T.jpg">
                  <a:extLst>
                    <a:ext uri="{FF2B5EF4-FFF2-40B4-BE49-F238E27FC236}">
                      <a16:creationId xmlns:a16="http://schemas.microsoft.com/office/drawing/2014/main" id="{A3F00703-0BA7-421A-91E3-93F18C14CB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4" name="Picture 24" descr="C:\Users\utangv2\Desktop\Dynamic Classroom\hi-res aw\X.jpg">
                  <a:extLst>
                    <a:ext uri="{FF2B5EF4-FFF2-40B4-BE49-F238E27FC236}">
                      <a16:creationId xmlns:a16="http://schemas.microsoft.com/office/drawing/2014/main" id="{75993C44-B4C0-4117-AA5E-44670BD73B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0368" name="Picture 6" descr="C:\Users\utangv2\Desktop\Dynamic Classroom\hi-res aw\E.jpg">
                <a:extLst>
                  <a:ext uri="{FF2B5EF4-FFF2-40B4-BE49-F238E27FC236}">
                    <a16:creationId xmlns:a16="http://schemas.microsoft.com/office/drawing/2014/main" id="{39F9E001-7921-40DB-9124-88054FCF72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9" name="Picture 18" descr="C:\Users\utangv2\Desktop\Dynamic Classroom\hi-res aw\Q.jpg">
                <a:extLst>
                  <a:ext uri="{FF2B5EF4-FFF2-40B4-BE49-F238E27FC236}">
                    <a16:creationId xmlns:a16="http://schemas.microsoft.com/office/drawing/2014/main" id="{3E4B19FB-562E-42D5-BE7E-86B9FBDB3D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0" name="Picture 22" descr="C:\Users\utangv2\Desktop\Dynamic Classroom\hi-res aw\U.jpg">
                <a:extLst>
                  <a:ext uri="{FF2B5EF4-FFF2-40B4-BE49-F238E27FC236}">
                    <a16:creationId xmlns:a16="http://schemas.microsoft.com/office/drawing/2014/main" id="{F06A4D05-EDB8-44AC-BFAC-13F0A400BD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 name="向右箭號 78">
              <a:extLst>
                <a:ext uri="{FF2B5EF4-FFF2-40B4-BE49-F238E27FC236}">
                  <a16:creationId xmlns:a16="http://schemas.microsoft.com/office/drawing/2014/main" id="{81962D76-AE01-4F04-8554-94B6F597747C}"/>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88" name="動作按鈕: 自訂 87">
            <a:hlinkClick r:id="rId12" action="ppaction://hlinksldjump" highlightClick="1"/>
            <a:extLst>
              <a:ext uri="{FF2B5EF4-FFF2-40B4-BE49-F238E27FC236}">
                <a16:creationId xmlns:a16="http://schemas.microsoft.com/office/drawing/2014/main" id="{B6DC76C7-6DBD-486B-8F5E-85060596623A}"/>
              </a:ext>
            </a:extLst>
          </p:cNvPr>
          <p:cNvSpPr/>
          <p:nvPr/>
        </p:nvSpPr>
        <p:spPr>
          <a:xfrm>
            <a:off x="7327900" y="5727700"/>
            <a:ext cx="1816100" cy="1130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35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0"/>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01378" name="文字方塊 8">
            <a:extLst>
              <a:ext uri="{FF2B5EF4-FFF2-40B4-BE49-F238E27FC236}">
                <a16:creationId xmlns:a16="http://schemas.microsoft.com/office/drawing/2014/main" id="{2D11909F-D51A-45C5-8589-7A4701E753CF}"/>
              </a:ext>
            </a:extLst>
          </p:cNvPr>
          <p:cNvSpPr txBox="1">
            <a:spLocks noChangeArrowheads="1"/>
          </p:cNvSpPr>
          <p:nvPr/>
        </p:nvSpPr>
        <p:spPr bwMode="auto">
          <a:xfrm>
            <a:off x="1608138" y="1598613"/>
            <a:ext cx="653256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buFontTx/>
              <a:buNone/>
            </a:pPr>
            <a:r>
              <a:rPr lang="en-GB" altLang="en-US" sz="4000">
                <a:solidFill>
                  <a:schemeClr val="tx2"/>
                </a:solidFill>
                <a:cs typeface="Arial" panose="020B0604020202020204" pitchFamily="34" charset="0"/>
              </a:rPr>
              <a:t>I would scream if I ______ an alien.</a:t>
            </a:r>
            <a:endParaRPr lang="en-US" altLang="en-US" sz="4000">
              <a:solidFill>
                <a:schemeClr val="tx2"/>
              </a:solidFill>
              <a:cs typeface="Arial" panose="020B0604020202020204" pitchFamily="34" charset="0"/>
            </a:endParaRPr>
          </a:p>
        </p:txBody>
      </p:sp>
      <p:grpSp>
        <p:nvGrpSpPr>
          <p:cNvPr id="51" name="群組 50">
            <a:extLst>
              <a:ext uri="{FF2B5EF4-FFF2-40B4-BE49-F238E27FC236}">
                <a16:creationId xmlns:a16="http://schemas.microsoft.com/office/drawing/2014/main" id="{4C47B522-9204-4F54-A471-B2DF583AAC49}"/>
              </a:ext>
            </a:extLst>
          </p:cNvPr>
          <p:cNvGrpSpPr/>
          <p:nvPr/>
        </p:nvGrpSpPr>
        <p:grpSpPr>
          <a:xfrm>
            <a:off x="2875647" y="3025139"/>
            <a:ext cx="3438000" cy="708661"/>
            <a:chOff x="6473370" y="3317240"/>
            <a:chExt cx="3438000" cy="708661"/>
          </a:xfrm>
          <a:effectLst>
            <a:outerShdw blurRad="50800" dist="38100" dir="2700000" algn="tl" rotWithShape="0">
              <a:prstClr val="black">
                <a:alpha val="40000"/>
              </a:prstClr>
            </a:outerShdw>
          </a:effectLst>
        </p:grpSpPr>
        <p:sp>
          <p:nvSpPr>
            <p:cNvPr id="52" name="圓角矩形 51">
              <a:extLst>
                <a:ext uri="{FF2B5EF4-FFF2-40B4-BE49-F238E27FC236}">
                  <a16:creationId xmlns:a16="http://schemas.microsoft.com/office/drawing/2014/main" id="{AAB6F839-85CA-4FE1-82DC-D96E0292E2F5}"/>
                </a:ext>
              </a:extLst>
            </p:cNvPr>
            <p:cNvSpPr/>
            <p:nvPr/>
          </p:nvSpPr>
          <p:spPr>
            <a:xfrm>
              <a:off x="6473370" y="3327401"/>
              <a:ext cx="3438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3" name="橢圓 52">
              <a:extLst>
                <a:ext uri="{FF2B5EF4-FFF2-40B4-BE49-F238E27FC236}">
                  <a16:creationId xmlns:a16="http://schemas.microsoft.com/office/drawing/2014/main" id="{E3A6ABAD-0C63-4901-B743-A518EB968135}"/>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4" name="文字方塊 53">
              <a:extLst>
                <a:ext uri="{FF2B5EF4-FFF2-40B4-BE49-F238E27FC236}">
                  <a16:creationId xmlns:a16="http://schemas.microsoft.com/office/drawing/2014/main" id="{F131DCCB-35C6-409C-9AE3-47FCFD9578D4}"/>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55" name="文字方塊 54">
              <a:extLst>
                <a:ext uri="{FF2B5EF4-FFF2-40B4-BE49-F238E27FC236}">
                  <a16:creationId xmlns:a16="http://schemas.microsoft.com/office/drawing/2014/main" id="{E3966D1C-42CC-41D0-8EAA-8315080C38F7}"/>
                </a:ext>
              </a:extLst>
            </p:cNvPr>
            <p:cNvSpPr txBox="1"/>
            <p:nvPr/>
          </p:nvSpPr>
          <p:spPr>
            <a:xfrm>
              <a:off x="7867106" y="3359695"/>
              <a:ext cx="1204317" cy="615553"/>
            </a:xfrm>
            <a:prstGeom prst="rect">
              <a:avLst/>
            </a:prstGeom>
            <a:noFill/>
          </p:spPr>
          <p:txBody>
            <a:bodyPr>
              <a:spAutoFit/>
            </a:bodyPr>
            <a:lstStyle/>
            <a:p>
              <a:pPr>
                <a:defRPr/>
              </a:pPr>
              <a:r>
                <a:rPr lang="en-US" sz="3400" b="1" dirty="0">
                  <a:solidFill>
                    <a:srgbClr val="FFFFFF"/>
                  </a:solidFill>
                </a:rPr>
                <a:t>see</a:t>
              </a:r>
              <a:endParaRPr lang="en-GB" sz="3400" b="1" dirty="0">
                <a:solidFill>
                  <a:srgbClr val="FFFFFF"/>
                </a:solidFill>
              </a:endParaRPr>
            </a:p>
          </p:txBody>
        </p:sp>
      </p:grpSp>
      <p:grpSp>
        <p:nvGrpSpPr>
          <p:cNvPr id="57" name="群組 56">
            <a:extLst>
              <a:ext uri="{FF2B5EF4-FFF2-40B4-BE49-F238E27FC236}">
                <a16:creationId xmlns:a16="http://schemas.microsoft.com/office/drawing/2014/main" id="{BDDA5D80-495F-4389-B003-D53AB00DC423}"/>
              </a:ext>
            </a:extLst>
          </p:cNvPr>
          <p:cNvGrpSpPr/>
          <p:nvPr/>
        </p:nvGrpSpPr>
        <p:grpSpPr>
          <a:xfrm>
            <a:off x="2875648" y="4726939"/>
            <a:ext cx="3438000" cy="708661"/>
            <a:chOff x="6473371" y="3317240"/>
            <a:chExt cx="3438000" cy="708661"/>
          </a:xfrm>
          <a:effectLst>
            <a:outerShdw blurRad="50800" dist="38100" dir="2700000" algn="tl" rotWithShape="0">
              <a:prstClr val="black">
                <a:alpha val="40000"/>
              </a:prstClr>
            </a:outerShdw>
          </a:effectLst>
        </p:grpSpPr>
        <p:sp>
          <p:nvSpPr>
            <p:cNvPr id="58" name="圓角矩形 57">
              <a:extLst>
                <a:ext uri="{FF2B5EF4-FFF2-40B4-BE49-F238E27FC236}">
                  <a16:creationId xmlns:a16="http://schemas.microsoft.com/office/drawing/2014/main" id="{D19FCD9D-7B7A-441B-9CB9-D279B52D3A40}"/>
                </a:ext>
              </a:extLst>
            </p:cNvPr>
            <p:cNvSpPr/>
            <p:nvPr/>
          </p:nvSpPr>
          <p:spPr>
            <a:xfrm>
              <a:off x="6473371" y="3327401"/>
              <a:ext cx="3438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9" name="橢圓 58">
              <a:extLst>
                <a:ext uri="{FF2B5EF4-FFF2-40B4-BE49-F238E27FC236}">
                  <a16:creationId xmlns:a16="http://schemas.microsoft.com/office/drawing/2014/main" id="{5FDEDBAD-EAE7-437B-A35D-CD0DF2BFED21}"/>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0" name="文字方塊 59">
              <a:extLst>
                <a:ext uri="{FF2B5EF4-FFF2-40B4-BE49-F238E27FC236}">
                  <a16:creationId xmlns:a16="http://schemas.microsoft.com/office/drawing/2014/main" id="{3ACB2A7A-9200-445D-B9E7-A352AC012439}"/>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61" name="文字方塊 60">
              <a:extLst>
                <a:ext uri="{FF2B5EF4-FFF2-40B4-BE49-F238E27FC236}">
                  <a16:creationId xmlns:a16="http://schemas.microsoft.com/office/drawing/2014/main" id="{FFB44B7B-D19C-438A-960D-67B0B1561E58}"/>
                </a:ext>
              </a:extLst>
            </p:cNvPr>
            <p:cNvSpPr txBox="1"/>
            <p:nvPr/>
          </p:nvSpPr>
          <p:spPr>
            <a:xfrm>
              <a:off x="7841705" y="3356066"/>
              <a:ext cx="1318618" cy="615553"/>
            </a:xfrm>
            <a:prstGeom prst="rect">
              <a:avLst/>
            </a:prstGeom>
            <a:noFill/>
          </p:spPr>
          <p:txBody>
            <a:bodyPr>
              <a:spAutoFit/>
            </a:bodyPr>
            <a:lstStyle/>
            <a:p>
              <a:pPr>
                <a:defRPr/>
              </a:pPr>
              <a:r>
                <a:rPr lang="en-US" sz="3400" b="1" dirty="0">
                  <a:solidFill>
                    <a:srgbClr val="FFFFFF"/>
                  </a:solidFill>
                </a:rPr>
                <a:t>saw</a:t>
              </a:r>
              <a:endParaRPr lang="en-GB" sz="3400" b="1" dirty="0">
                <a:solidFill>
                  <a:srgbClr val="FFFFFF"/>
                </a:solidFill>
              </a:endParaRPr>
            </a:p>
          </p:txBody>
        </p:sp>
      </p:grpSp>
      <p:pic>
        <p:nvPicPr>
          <p:cNvPr id="30" name="AF1C1752.wav">
            <a:hlinkClick r:id="" action="ppaction://media"/>
            <a:extLst>
              <a:ext uri="{FF2B5EF4-FFF2-40B4-BE49-F238E27FC236}">
                <a16:creationId xmlns:a16="http://schemas.microsoft.com/office/drawing/2014/main" id="{1A30214C-B3D8-4906-9973-6E4A43570CE1}"/>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18" descr="C:\Users\utangv2\Desktop\Dynamic Classroom\Q1.jpg">
            <a:extLst>
              <a:ext uri="{FF2B5EF4-FFF2-40B4-BE49-F238E27FC236}">
                <a16:creationId xmlns:a16="http://schemas.microsoft.com/office/drawing/2014/main" id="{B5DBE85C-02E4-4888-AA3F-2A4FED99D7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413" y="3079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1383" name="群組 38">
            <a:extLst>
              <a:ext uri="{FF2B5EF4-FFF2-40B4-BE49-F238E27FC236}">
                <a16:creationId xmlns:a16="http://schemas.microsoft.com/office/drawing/2014/main" id="{580D3C2D-C04E-49EA-9FAD-E9FABC802884}"/>
              </a:ext>
            </a:extLst>
          </p:cNvPr>
          <p:cNvGrpSpPr>
            <a:grpSpLocks/>
          </p:cNvGrpSpPr>
          <p:nvPr/>
        </p:nvGrpSpPr>
        <p:grpSpPr bwMode="auto">
          <a:xfrm>
            <a:off x="7518400" y="5816600"/>
            <a:ext cx="1473200" cy="908050"/>
            <a:chOff x="7518399" y="5817055"/>
            <a:chExt cx="1473201" cy="907596"/>
          </a:xfrm>
        </p:grpSpPr>
        <p:sp>
          <p:nvSpPr>
            <p:cNvPr id="45" name="圓角矩形 44">
              <a:extLst>
                <a:ext uri="{FF2B5EF4-FFF2-40B4-BE49-F238E27FC236}">
                  <a16:creationId xmlns:a16="http://schemas.microsoft.com/office/drawing/2014/main" id="{8E61594F-0EBB-491C-AD8C-5959204FB92B}"/>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01389" name="群組 40">
              <a:extLst>
                <a:ext uri="{FF2B5EF4-FFF2-40B4-BE49-F238E27FC236}">
                  <a16:creationId xmlns:a16="http://schemas.microsoft.com/office/drawing/2014/main" id="{FE116821-C0DA-4FF1-9098-CC760EBFEC2D}"/>
                </a:ext>
              </a:extLst>
            </p:cNvPr>
            <p:cNvGrpSpPr>
              <a:grpSpLocks/>
            </p:cNvGrpSpPr>
            <p:nvPr/>
          </p:nvGrpSpPr>
          <p:grpSpPr bwMode="auto">
            <a:xfrm>
              <a:off x="7588885" y="5890260"/>
              <a:ext cx="1059815" cy="798830"/>
              <a:chOff x="860425" y="1547813"/>
              <a:chExt cx="4438650" cy="4021137"/>
            </a:xfrm>
          </p:grpSpPr>
          <p:grpSp>
            <p:nvGrpSpPr>
              <p:cNvPr id="101391" name="群組 42">
                <a:extLst>
                  <a:ext uri="{FF2B5EF4-FFF2-40B4-BE49-F238E27FC236}">
                    <a16:creationId xmlns:a16="http://schemas.microsoft.com/office/drawing/2014/main" id="{36BE6475-A510-4FE3-8756-D756C855B842}"/>
                  </a:ext>
                </a:extLst>
              </p:cNvPr>
              <p:cNvGrpSpPr>
                <a:grpSpLocks/>
              </p:cNvGrpSpPr>
              <p:nvPr/>
            </p:nvGrpSpPr>
            <p:grpSpPr bwMode="auto">
              <a:xfrm>
                <a:off x="860425" y="1547813"/>
                <a:ext cx="4438650" cy="2039937"/>
                <a:chOff x="860425" y="1547813"/>
                <a:chExt cx="4438650" cy="2039937"/>
              </a:xfrm>
            </p:grpSpPr>
            <p:pic>
              <p:nvPicPr>
                <p:cNvPr id="101395" name="Picture 6" descr="C:\Users\utangv2\Desktop\Dynamic Classroom\hi-res aw\E.jpg">
                  <a:extLst>
                    <a:ext uri="{FF2B5EF4-FFF2-40B4-BE49-F238E27FC236}">
                      <a16:creationId xmlns:a16="http://schemas.microsoft.com/office/drawing/2014/main" id="{9545BC62-D51F-43C0-956F-7ADD225CBC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96" name="Picture 15" descr="C:\Users\utangv2\Desktop\Dynamic Classroom\hi-res aw\N.jpg">
                  <a:extLst>
                    <a:ext uri="{FF2B5EF4-FFF2-40B4-BE49-F238E27FC236}">
                      <a16:creationId xmlns:a16="http://schemas.microsoft.com/office/drawing/2014/main" id="{8B31F253-F62C-4F79-984C-DC0F6FA6DC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97" name="Picture 21" descr="C:\Users\utangv2\Desktop\Dynamic Classroom\hi-res aw\T.jpg">
                  <a:extLst>
                    <a:ext uri="{FF2B5EF4-FFF2-40B4-BE49-F238E27FC236}">
                      <a16:creationId xmlns:a16="http://schemas.microsoft.com/office/drawing/2014/main" id="{DCB76BA2-A2A9-4771-9ABC-EC88C4E0C8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98" name="Picture 24" descr="C:\Users\utangv2\Desktop\Dynamic Classroom\hi-res aw\X.jpg">
                  <a:extLst>
                    <a:ext uri="{FF2B5EF4-FFF2-40B4-BE49-F238E27FC236}">
                      <a16:creationId xmlns:a16="http://schemas.microsoft.com/office/drawing/2014/main" id="{75E2DCB8-E418-4197-BAFA-E88FD58A23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392" name="Picture 6" descr="C:\Users\utangv2\Desktop\Dynamic Classroom\hi-res aw\E.jpg">
                <a:extLst>
                  <a:ext uri="{FF2B5EF4-FFF2-40B4-BE49-F238E27FC236}">
                    <a16:creationId xmlns:a16="http://schemas.microsoft.com/office/drawing/2014/main" id="{8F9A9F86-5E75-475A-9BA7-7DE2FE67F9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93" name="Picture 18" descr="C:\Users\utangv2\Desktop\Dynamic Classroom\hi-res aw\Q.jpg">
                <a:extLst>
                  <a:ext uri="{FF2B5EF4-FFF2-40B4-BE49-F238E27FC236}">
                    <a16:creationId xmlns:a16="http://schemas.microsoft.com/office/drawing/2014/main" id="{D07BC1EA-88E2-46E5-B399-B3A7C07188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94" name="Picture 22" descr="C:\Users\utangv2\Desktop\Dynamic Classroom\hi-res aw\U.jpg">
                <a:extLst>
                  <a:ext uri="{FF2B5EF4-FFF2-40B4-BE49-F238E27FC236}">
                    <a16:creationId xmlns:a16="http://schemas.microsoft.com/office/drawing/2014/main" id="{66F05318-1CF0-43F0-80CF-FA1F531CC15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 name="向右箭號 46">
              <a:extLst>
                <a:ext uri="{FF2B5EF4-FFF2-40B4-BE49-F238E27FC236}">
                  <a16:creationId xmlns:a16="http://schemas.microsoft.com/office/drawing/2014/main" id="{EBEA8B2E-753D-4892-9D05-C48BFDA57AA0}"/>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56" name="動作按鈕: 自訂 55">
            <a:hlinkClick r:id="rId12" action="ppaction://hlinksldjump" highlightClick="1"/>
            <a:extLst>
              <a:ext uri="{FF2B5EF4-FFF2-40B4-BE49-F238E27FC236}">
                <a16:creationId xmlns:a16="http://schemas.microsoft.com/office/drawing/2014/main" id="{F005E193-1BA7-49E3-AF25-384E2EFDC7F9}"/>
              </a:ext>
            </a:extLst>
          </p:cNvPr>
          <p:cNvSpPr/>
          <p:nvPr/>
        </p:nvSpPr>
        <p:spPr>
          <a:xfrm>
            <a:off x="7327900" y="5727700"/>
            <a:ext cx="1816100" cy="1130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 name="文字方塊 6">
            <a:extLst>
              <a:ext uri="{FF2B5EF4-FFF2-40B4-BE49-F238E27FC236}">
                <a16:creationId xmlns:a16="http://schemas.microsoft.com/office/drawing/2014/main" id="{395017A5-5A8C-4615-A763-B87E3FE9F0B1}"/>
              </a:ext>
            </a:extLst>
          </p:cNvPr>
          <p:cNvSpPr txBox="1"/>
          <p:nvPr/>
        </p:nvSpPr>
        <p:spPr>
          <a:xfrm>
            <a:off x="5054600" y="2687638"/>
            <a:ext cx="936625"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mn-lt"/>
                <a:cs typeface="+mn-cs"/>
                <a:sym typeface="Wingdings"/>
              </a:rPr>
              <a:t></a:t>
            </a:r>
            <a:endParaRPr lang="en-GB" sz="8800" dirty="0">
              <a:solidFill>
                <a:srgbClr val="000000"/>
              </a:solidFill>
              <a:latin typeface="+mn-lt"/>
              <a:cs typeface="+mn-cs"/>
            </a:endParaRPr>
          </a:p>
        </p:txBody>
      </p:sp>
      <p:grpSp>
        <p:nvGrpSpPr>
          <p:cNvPr id="11" name="群組 10">
            <a:extLst>
              <a:ext uri="{FF2B5EF4-FFF2-40B4-BE49-F238E27FC236}">
                <a16:creationId xmlns:a16="http://schemas.microsoft.com/office/drawing/2014/main" id="{0ED9BCC8-C88D-4AF8-9927-25CFBAE2123D}"/>
              </a:ext>
            </a:extLst>
          </p:cNvPr>
          <p:cNvGrpSpPr/>
          <p:nvPr/>
        </p:nvGrpSpPr>
        <p:grpSpPr>
          <a:xfrm>
            <a:off x="5500007" y="2358816"/>
            <a:ext cx="666750" cy="666849"/>
            <a:chOff x="6924675" y="3008784"/>
            <a:chExt cx="666750" cy="666849"/>
          </a:xfrm>
          <a:effectLst>
            <a:outerShdw blurRad="50800" dist="38100" dir="2700000" algn="tl" rotWithShape="0">
              <a:prstClr val="black">
                <a:alpha val="40000"/>
              </a:prstClr>
            </a:outerShdw>
          </a:effectLst>
        </p:grpSpPr>
        <p:sp>
          <p:nvSpPr>
            <p:cNvPr id="12" name="橢圓 11">
              <a:extLst>
                <a:ext uri="{FF2B5EF4-FFF2-40B4-BE49-F238E27FC236}">
                  <a16:creationId xmlns:a16="http://schemas.microsoft.com/office/drawing/2014/main" id="{B4E23180-4A7F-4965-BD93-271FF6413CF8}"/>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13" name="文字方塊 12">
              <a:extLst>
                <a:ext uri="{FF2B5EF4-FFF2-40B4-BE49-F238E27FC236}">
                  <a16:creationId xmlns:a16="http://schemas.microsoft.com/office/drawing/2014/main" id="{F55AE481-F025-4499-A3D1-E16F0A0781EE}"/>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chemeClr val="bg1"/>
                  </a:solidFill>
                  <a:latin typeface="+mn-lt"/>
                  <a:cs typeface="+mn-cs"/>
                </a:rPr>
                <a:t>?</a:t>
              </a:r>
              <a:endParaRPr lang="en-GB" sz="4000" b="1" dirty="0">
                <a:solidFill>
                  <a:schemeClr val="bg1"/>
                </a:solidFill>
                <a:latin typeface="+mn-lt"/>
                <a:cs typeface="+mn-cs"/>
              </a:endParaRPr>
            </a:p>
          </p:txBody>
        </p:sp>
      </p:grpSp>
      <p:sp>
        <p:nvSpPr>
          <p:cNvPr id="73" name="動作按鈕: 自訂 72">
            <a:hlinkClick r:id="" action="ppaction://hlinkshowjump?jump=nextslide" highlightClick="1"/>
            <a:extLst>
              <a:ext uri="{FF2B5EF4-FFF2-40B4-BE49-F238E27FC236}">
                <a16:creationId xmlns:a16="http://schemas.microsoft.com/office/drawing/2014/main" id="{FB3D0EFF-1330-482B-87AF-B13E0FF9A50A}"/>
              </a:ext>
            </a:extLst>
          </p:cNvPr>
          <p:cNvSpPr/>
          <p:nvPr/>
        </p:nvSpPr>
        <p:spPr>
          <a:xfrm>
            <a:off x="5413375" y="2249488"/>
            <a:ext cx="703263" cy="722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0"/>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02402" name="文字方塊 8">
            <a:extLst>
              <a:ext uri="{FF2B5EF4-FFF2-40B4-BE49-F238E27FC236}">
                <a16:creationId xmlns:a16="http://schemas.microsoft.com/office/drawing/2014/main" id="{52343609-78C0-45C5-B1EE-D1015633B887}"/>
              </a:ext>
            </a:extLst>
          </p:cNvPr>
          <p:cNvSpPr txBox="1">
            <a:spLocks noChangeArrowheads="1"/>
          </p:cNvSpPr>
          <p:nvPr/>
        </p:nvSpPr>
        <p:spPr bwMode="auto">
          <a:xfrm>
            <a:off x="1608138" y="1598613"/>
            <a:ext cx="653256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buFontTx/>
              <a:buNone/>
            </a:pPr>
            <a:r>
              <a:rPr lang="en-GB" altLang="en-US" sz="4000">
                <a:solidFill>
                  <a:schemeClr val="tx2"/>
                </a:solidFill>
                <a:cs typeface="Arial" panose="020B0604020202020204" pitchFamily="34" charset="0"/>
              </a:rPr>
              <a:t>I would scream if I ______ an alien.</a:t>
            </a:r>
            <a:endParaRPr lang="en-US" altLang="en-US" sz="4000">
              <a:solidFill>
                <a:schemeClr val="tx2"/>
              </a:solidFill>
              <a:cs typeface="Arial" panose="020B0604020202020204" pitchFamily="34" charset="0"/>
            </a:endParaRPr>
          </a:p>
        </p:txBody>
      </p:sp>
      <p:grpSp>
        <p:nvGrpSpPr>
          <p:cNvPr id="32" name="群組 31">
            <a:extLst>
              <a:ext uri="{FF2B5EF4-FFF2-40B4-BE49-F238E27FC236}">
                <a16:creationId xmlns:a16="http://schemas.microsoft.com/office/drawing/2014/main" id="{A3A98775-C214-4A5D-A194-9DDF0616CE57}"/>
              </a:ext>
            </a:extLst>
          </p:cNvPr>
          <p:cNvGrpSpPr/>
          <p:nvPr/>
        </p:nvGrpSpPr>
        <p:grpSpPr>
          <a:xfrm>
            <a:off x="2875647" y="3025139"/>
            <a:ext cx="3438000" cy="708661"/>
            <a:chOff x="6473370" y="3317240"/>
            <a:chExt cx="3438000" cy="708661"/>
          </a:xfrm>
          <a:effectLst>
            <a:outerShdw blurRad="50800" dist="38100" dir="2700000" algn="tl" rotWithShape="0">
              <a:prstClr val="black">
                <a:alpha val="40000"/>
              </a:prstClr>
            </a:outerShdw>
          </a:effectLst>
        </p:grpSpPr>
        <p:sp>
          <p:nvSpPr>
            <p:cNvPr id="33" name="圓角矩形 32">
              <a:extLst>
                <a:ext uri="{FF2B5EF4-FFF2-40B4-BE49-F238E27FC236}">
                  <a16:creationId xmlns:a16="http://schemas.microsoft.com/office/drawing/2014/main" id="{F7AB82E8-BFA1-48FD-9807-D411E94CF712}"/>
                </a:ext>
              </a:extLst>
            </p:cNvPr>
            <p:cNvSpPr/>
            <p:nvPr/>
          </p:nvSpPr>
          <p:spPr>
            <a:xfrm>
              <a:off x="6473370" y="3327401"/>
              <a:ext cx="3438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5" name="橢圓 34">
              <a:extLst>
                <a:ext uri="{FF2B5EF4-FFF2-40B4-BE49-F238E27FC236}">
                  <a16:creationId xmlns:a16="http://schemas.microsoft.com/office/drawing/2014/main" id="{589BDB02-050D-4351-844B-7C95561392C1}"/>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8" name="文字方塊 47">
              <a:extLst>
                <a:ext uri="{FF2B5EF4-FFF2-40B4-BE49-F238E27FC236}">
                  <a16:creationId xmlns:a16="http://schemas.microsoft.com/office/drawing/2014/main" id="{32159DC1-B006-4D72-AE2A-6A7F865B433F}"/>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49" name="文字方塊 48">
              <a:extLst>
                <a:ext uri="{FF2B5EF4-FFF2-40B4-BE49-F238E27FC236}">
                  <a16:creationId xmlns:a16="http://schemas.microsoft.com/office/drawing/2014/main" id="{9998BAFC-1D8D-435F-961C-AC40DE051942}"/>
                </a:ext>
              </a:extLst>
            </p:cNvPr>
            <p:cNvSpPr txBox="1"/>
            <p:nvPr/>
          </p:nvSpPr>
          <p:spPr>
            <a:xfrm>
              <a:off x="7867106" y="3359695"/>
              <a:ext cx="1204317" cy="615553"/>
            </a:xfrm>
            <a:prstGeom prst="rect">
              <a:avLst/>
            </a:prstGeom>
            <a:noFill/>
          </p:spPr>
          <p:txBody>
            <a:bodyPr>
              <a:spAutoFit/>
            </a:bodyPr>
            <a:lstStyle/>
            <a:p>
              <a:pPr>
                <a:defRPr/>
              </a:pPr>
              <a:r>
                <a:rPr lang="en-US" sz="3400" b="1" dirty="0">
                  <a:solidFill>
                    <a:srgbClr val="FFFFFF"/>
                  </a:solidFill>
                </a:rPr>
                <a:t>see</a:t>
              </a:r>
              <a:endParaRPr lang="en-GB" sz="3400" b="1" dirty="0">
                <a:solidFill>
                  <a:srgbClr val="FFFFFF"/>
                </a:solidFill>
              </a:endParaRPr>
            </a:p>
          </p:txBody>
        </p:sp>
      </p:grpSp>
      <p:grpSp>
        <p:nvGrpSpPr>
          <p:cNvPr id="50" name="群組 49">
            <a:extLst>
              <a:ext uri="{FF2B5EF4-FFF2-40B4-BE49-F238E27FC236}">
                <a16:creationId xmlns:a16="http://schemas.microsoft.com/office/drawing/2014/main" id="{80F8101B-44CF-420B-B3D2-98C7A3D7D75B}"/>
              </a:ext>
            </a:extLst>
          </p:cNvPr>
          <p:cNvGrpSpPr/>
          <p:nvPr/>
        </p:nvGrpSpPr>
        <p:grpSpPr>
          <a:xfrm>
            <a:off x="2875648" y="4726939"/>
            <a:ext cx="3438000" cy="708661"/>
            <a:chOff x="6473371" y="3317240"/>
            <a:chExt cx="3438000" cy="708661"/>
          </a:xfrm>
          <a:effectLst>
            <a:outerShdw blurRad="50800" dist="38100" dir="2700000" algn="tl" rotWithShape="0">
              <a:prstClr val="black">
                <a:alpha val="40000"/>
              </a:prstClr>
            </a:outerShdw>
          </a:effectLst>
        </p:grpSpPr>
        <p:sp>
          <p:nvSpPr>
            <p:cNvPr id="51" name="圓角矩形 50">
              <a:extLst>
                <a:ext uri="{FF2B5EF4-FFF2-40B4-BE49-F238E27FC236}">
                  <a16:creationId xmlns:a16="http://schemas.microsoft.com/office/drawing/2014/main" id="{E508CC80-F38C-462E-B8A9-8F1E2C9D560E}"/>
                </a:ext>
              </a:extLst>
            </p:cNvPr>
            <p:cNvSpPr/>
            <p:nvPr/>
          </p:nvSpPr>
          <p:spPr>
            <a:xfrm>
              <a:off x="6473371" y="3327401"/>
              <a:ext cx="3438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2" name="橢圓 51">
              <a:extLst>
                <a:ext uri="{FF2B5EF4-FFF2-40B4-BE49-F238E27FC236}">
                  <a16:creationId xmlns:a16="http://schemas.microsoft.com/office/drawing/2014/main" id="{89906E68-B88C-45FE-B2E4-F4D547BE0258}"/>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3" name="文字方塊 52">
              <a:extLst>
                <a:ext uri="{FF2B5EF4-FFF2-40B4-BE49-F238E27FC236}">
                  <a16:creationId xmlns:a16="http://schemas.microsoft.com/office/drawing/2014/main" id="{175F705D-9A21-4D28-B41F-7545765E284C}"/>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54" name="文字方塊 53">
              <a:extLst>
                <a:ext uri="{FF2B5EF4-FFF2-40B4-BE49-F238E27FC236}">
                  <a16:creationId xmlns:a16="http://schemas.microsoft.com/office/drawing/2014/main" id="{2FDFDB40-3DB9-4602-8004-F8E5894B454F}"/>
                </a:ext>
              </a:extLst>
            </p:cNvPr>
            <p:cNvSpPr txBox="1"/>
            <p:nvPr/>
          </p:nvSpPr>
          <p:spPr>
            <a:xfrm>
              <a:off x="7841705" y="3356066"/>
              <a:ext cx="1318618" cy="615553"/>
            </a:xfrm>
            <a:prstGeom prst="rect">
              <a:avLst/>
            </a:prstGeom>
            <a:noFill/>
          </p:spPr>
          <p:txBody>
            <a:bodyPr>
              <a:spAutoFit/>
            </a:bodyPr>
            <a:lstStyle/>
            <a:p>
              <a:pPr>
                <a:defRPr/>
              </a:pPr>
              <a:r>
                <a:rPr lang="en-US" sz="3400" b="1" dirty="0">
                  <a:solidFill>
                    <a:srgbClr val="FFFFFF"/>
                  </a:solidFill>
                </a:rPr>
                <a:t>saw</a:t>
              </a:r>
              <a:endParaRPr lang="en-GB" sz="3400" b="1" dirty="0">
                <a:solidFill>
                  <a:srgbClr val="FFFFFF"/>
                </a:solidFill>
              </a:endParaRPr>
            </a:p>
          </p:txBody>
        </p:sp>
      </p:grpSp>
      <p:sp>
        <p:nvSpPr>
          <p:cNvPr id="55" name="文字方塊 54">
            <a:extLst>
              <a:ext uri="{FF2B5EF4-FFF2-40B4-BE49-F238E27FC236}">
                <a16:creationId xmlns:a16="http://schemas.microsoft.com/office/drawing/2014/main" id="{4FF47F03-9E6F-481E-A475-E73D4AEE276F}"/>
              </a:ext>
            </a:extLst>
          </p:cNvPr>
          <p:cNvSpPr txBox="1"/>
          <p:nvPr/>
        </p:nvSpPr>
        <p:spPr>
          <a:xfrm>
            <a:off x="5054600" y="2687638"/>
            <a:ext cx="936625"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mn-lt"/>
                <a:cs typeface="+mn-cs"/>
                <a:sym typeface="Wingdings"/>
              </a:rPr>
              <a:t></a:t>
            </a:r>
            <a:endParaRPr lang="en-GB" sz="8800" dirty="0">
              <a:solidFill>
                <a:srgbClr val="000000"/>
              </a:solidFill>
              <a:latin typeface="+mn-lt"/>
              <a:cs typeface="+mn-cs"/>
            </a:endParaRPr>
          </a:p>
        </p:txBody>
      </p:sp>
      <p:pic>
        <p:nvPicPr>
          <p:cNvPr id="102406" name="Picture 18" descr="C:\Users\utangv2\Desktop\Dynamic Classroom\Q1.jpg">
            <a:extLst>
              <a:ext uri="{FF2B5EF4-FFF2-40B4-BE49-F238E27FC236}">
                <a16:creationId xmlns:a16="http://schemas.microsoft.com/office/drawing/2014/main" id="{E702D5FD-B55A-41B8-B8BA-3C96CAE14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413" y="3079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07" name="群組 38">
            <a:extLst>
              <a:ext uri="{FF2B5EF4-FFF2-40B4-BE49-F238E27FC236}">
                <a16:creationId xmlns:a16="http://schemas.microsoft.com/office/drawing/2014/main" id="{DECD3F00-5652-4FA7-ADAA-FA72294DEBA5}"/>
              </a:ext>
            </a:extLst>
          </p:cNvPr>
          <p:cNvGrpSpPr>
            <a:grpSpLocks/>
          </p:cNvGrpSpPr>
          <p:nvPr/>
        </p:nvGrpSpPr>
        <p:grpSpPr bwMode="auto">
          <a:xfrm>
            <a:off x="7518400" y="5816600"/>
            <a:ext cx="1473200" cy="908050"/>
            <a:chOff x="7518399" y="5817055"/>
            <a:chExt cx="1473201" cy="907596"/>
          </a:xfrm>
        </p:grpSpPr>
        <p:sp>
          <p:nvSpPr>
            <p:cNvPr id="37" name="圓角矩形 36">
              <a:extLst>
                <a:ext uri="{FF2B5EF4-FFF2-40B4-BE49-F238E27FC236}">
                  <a16:creationId xmlns:a16="http://schemas.microsoft.com/office/drawing/2014/main" id="{0D195704-264A-430A-9A65-4FF126C36196}"/>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02413" name="群組 40">
              <a:extLst>
                <a:ext uri="{FF2B5EF4-FFF2-40B4-BE49-F238E27FC236}">
                  <a16:creationId xmlns:a16="http://schemas.microsoft.com/office/drawing/2014/main" id="{BE2FCDAA-AD1A-4EB7-BC80-F0A2124E6F78}"/>
                </a:ext>
              </a:extLst>
            </p:cNvPr>
            <p:cNvGrpSpPr>
              <a:grpSpLocks/>
            </p:cNvGrpSpPr>
            <p:nvPr/>
          </p:nvGrpSpPr>
          <p:grpSpPr bwMode="auto">
            <a:xfrm>
              <a:off x="7588885" y="5890260"/>
              <a:ext cx="1059815" cy="798830"/>
              <a:chOff x="860425" y="1547813"/>
              <a:chExt cx="4438650" cy="4021137"/>
            </a:xfrm>
          </p:grpSpPr>
          <p:grpSp>
            <p:nvGrpSpPr>
              <p:cNvPr id="102415" name="群組 42">
                <a:extLst>
                  <a:ext uri="{FF2B5EF4-FFF2-40B4-BE49-F238E27FC236}">
                    <a16:creationId xmlns:a16="http://schemas.microsoft.com/office/drawing/2014/main" id="{DA6AD9B6-5DB1-4277-AE8A-28AA0153455B}"/>
                  </a:ext>
                </a:extLst>
              </p:cNvPr>
              <p:cNvGrpSpPr>
                <a:grpSpLocks/>
              </p:cNvGrpSpPr>
              <p:nvPr/>
            </p:nvGrpSpPr>
            <p:grpSpPr bwMode="auto">
              <a:xfrm>
                <a:off x="860425" y="1547813"/>
                <a:ext cx="4438650" cy="2039937"/>
                <a:chOff x="860425" y="1547813"/>
                <a:chExt cx="4438650" cy="2039937"/>
              </a:xfrm>
            </p:grpSpPr>
            <p:pic>
              <p:nvPicPr>
                <p:cNvPr id="102419" name="Picture 6" descr="C:\Users\utangv2\Desktop\Dynamic Classroom\hi-res aw\E.jpg">
                  <a:extLst>
                    <a:ext uri="{FF2B5EF4-FFF2-40B4-BE49-F238E27FC236}">
                      <a16:creationId xmlns:a16="http://schemas.microsoft.com/office/drawing/2014/main" id="{65F21C3D-4852-47A5-ABE3-4FF1C3F75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0" name="Picture 15" descr="C:\Users\utangv2\Desktop\Dynamic Classroom\hi-res aw\N.jpg">
                  <a:extLst>
                    <a:ext uri="{FF2B5EF4-FFF2-40B4-BE49-F238E27FC236}">
                      <a16:creationId xmlns:a16="http://schemas.microsoft.com/office/drawing/2014/main" id="{950B79D4-0BB0-4096-9326-4E2A5DEB2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1" name="Picture 21" descr="C:\Users\utangv2\Desktop\Dynamic Classroom\hi-res aw\T.jpg">
                  <a:extLst>
                    <a:ext uri="{FF2B5EF4-FFF2-40B4-BE49-F238E27FC236}">
                      <a16:creationId xmlns:a16="http://schemas.microsoft.com/office/drawing/2014/main" id="{87B6DA31-D023-4F58-8B73-E46046BFF4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2" name="Picture 24" descr="C:\Users\utangv2\Desktop\Dynamic Classroom\hi-res aw\X.jpg">
                  <a:extLst>
                    <a:ext uri="{FF2B5EF4-FFF2-40B4-BE49-F238E27FC236}">
                      <a16:creationId xmlns:a16="http://schemas.microsoft.com/office/drawing/2014/main" id="{647ACC25-A5F1-4CFA-8D92-9464F9220D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16" name="Picture 6" descr="C:\Users\utangv2\Desktop\Dynamic Classroom\hi-res aw\E.jpg">
                <a:extLst>
                  <a:ext uri="{FF2B5EF4-FFF2-40B4-BE49-F238E27FC236}">
                    <a16:creationId xmlns:a16="http://schemas.microsoft.com/office/drawing/2014/main" id="{A8C531D1-3F2D-4896-8F25-EE5E012C5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7" name="Picture 18" descr="C:\Users\utangv2\Desktop\Dynamic Classroom\hi-res aw\Q.jpg">
                <a:extLst>
                  <a:ext uri="{FF2B5EF4-FFF2-40B4-BE49-F238E27FC236}">
                    <a16:creationId xmlns:a16="http://schemas.microsoft.com/office/drawing/2014/main" id="{485BF0CE-142E-49C8-A2E0-4FE1DA5678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8" name="Picture 22" descr="C:\Users\utangv2\Desktop\Dynamic Classroom\hi-res aw\U.jpg">
                <a:extLst>
                  <a:ext uri="{FF2B5EF4-FFF2-40B4-BE49-F238E27FC236}">
                    <a16:creationId xmlns:a16="http://schemas.microsoft.com/office/drawing/2014/main" id="{184984B6-1956-460D-A809-E97580E0BA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向右箭號 38">
              <a:extLst>
                <a:ext uri="{FF2B5EF4-FFF2-40B4-BE49-F238E27FC236}">
                  <a16:creationId xmlns:a16="http://schemas.microsoft.com/office/drawing/2014/main" id="{37EFCC7A-B6E7-4C03-B53C-53B67A4613F7}"/>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57" name="動作按鈕: 自訂 56">
            <a:hlinkClick r:id="rId9" action="ppaction://hlinksldjump" highlightClick="1"/>
            <a:extLst>
              <a:ext uri="{FF2B5EF4-FFF2-40B4-BE49-F238E27FC236}">
                <a16:creationId xmlns:a16="http://schemas.microsoft.com/office/drawing/2014/main" id="{26660600-72E5-4BF4-A5E1-EB46171C65A8}"/>
              </a:ext>
            </a:extLst>
          </p:cNvPr>
          <p:cNvSpPr/>
          <p:nvPr/>
        </p:nvSpPr>
        <p:spPr>
          <a:xfrm>
            <a:off x="7327900" y="5727700"/>
            <a:ext cx="1816100" cy="1130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28" name="群組 27">
            <a:extLst>
              <a:ext uri="{FF2B5EF4-FFF2-40B4-BE49-F238E27FC236}">
                <a16:creationId xmlns:a16="http://schemas.microsoft.com/office/drawing/2014/main" id="{624A8268-9D89-4B3C-A075-9C9CD2BECE9D}"/>
              </a:ext>
            </a:extLst>
          </p:cNvPr>
          <p:cNvGrpSpPr>
            <a:grpSpLocks/>
          </p:cNvGrpSpPr>
          <p:nvPr/>
        </p:nvGrpSpPr>
        <p:grpSpPr bwMode="auto">
          <a:xfrm rot="-151805">
            <a:off x="5292725" y="2230438"/>
            <a:ext cx="4146550" cy="3090862"/>
            <a:chOff x="-629076" y="3063229"/>
            <a:chExt cx="4147973" cy="3091514"/>
          </a:xfrm>
        </p:grpSpPr>
        <p:pic>
          <p:nvPicPr>
            <p:cNvPr id="102410" name="Picture 11" descr="C:\Users\utangv2\Desktop\background paper\post it.jpg">
              <a:extLst>
                <a:ext uri="{FF2B5EF4-FFF2-40B4-BE49-F238E27FC236}">
                  <a16:creationId xmlns:a16="http://schemas.microsoft.com/office/drawing/2014/main" id="{12530F43-A34F-46CE-8131-D2A596AD02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b="12448"/>
            <a:stretch>
              <a:fillRect/>
            </a:stretch>
          </p:blipFill>
          <p:spPr bwMode="auto">
            <a:xfrm>
              <a:off x="-629076" y="3063229"/>
              <a:ext cx="4147973" cy="30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1" name="文字方塊 17">
              <a:extLst>
                <a:ext uri="{FF2B5EF4-FFF2-40B4-BE49-F238E27FC236}">
                  <a16:creationId xmlns:a16="http://schemas.microsoft.com/office/drawing/2014/main" id="{7717D391-7D6A-43AD-8A54-6A3C3DC31B1F}"/>
                </a:ext>
              </a:extLst>
            </p:cNvPr>
            <p:cNvSpPr txBox="1">
              <a:spLocks noChangeArrowheads="1"/>
            </p:cNvSpPr>
            <p:nvPr/>
          </p:nvSpPr>
          <p:spPr bwMode="auto">
            <a:xfrm>
              <a:off x="262636" y="3750146"/>
              <a:ext cx="2345075" cy="215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We use the simple past in the </a:t>
              </a:r>
              <a:r>
                <a:rPr lang="en-GB" altLang="en-US" sz="2000" i="1">
                  <a:solidFill>
                    <a:srgbClr val="FF0000"/>
                  </a:solidFill>
                  <a:cs typeface="Arial" panose="020B0604020202020204" pitchFamily="34" charset="0"/>
                </a:rPr>
                <a:t>if</a:t>
              </a:r>
              <a:r>
                <a:rPr lang="en-GB" altLang="en-US" sz="2000">
                  <a:solidFill>
                    <a:srgbClr val="FF0000"/>
                  </a:solidFill>
                  <a:cs typeface="Arial" panose="020B0604020202020204" pitchFamily="34" charset="0"/>
                </a:rPr>
                <a:t>-clause to talk about an imaginary situation. We use the simple present in Type 1 conditionals.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03426" name="文字方塊 8">
            <a:extLst>
              <a:ext uri="{FF2B5EF4-FFF2-40B4-BE49-F238E27FC236}">
                <a16:creationId xmlns:a16="http://schemas.microsoft.com/office/drawing/2014/main" id="{18FCD1C8-AABB-483F-A20C-7234233E3111}"/>
              </a:ext>
            </a:extLst>
          </p:cNvPr>
          <p:cNvSpPr txBox="1">
            <a:spLocks noChangeArrowheads="1"/>
          </p:cNvSpPr>
          <p:nvPr/>
        </p:nvSpPr>
        <p:spPr bwMode="auto">
          <a:xfrm>
            <a:off x="1608138" y="1598613"/>
            <a:ext cx="653256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buFontTx/>
              <a:buNone/>
            </a:pPr>
            <a:r>
              <a:rPr lang="en-GB" altLang="en-US" sz="4000">
                <a:solidFill>
                  <a:schemeClr val="tx2"/>
                </a:solidFill>
                <a:cs typeface="Arial" panose="020B0604020202020204" pitchFamily="34" charset="0"/>
              </a:rPr>
              <a:t>I would scream if I ______ an alien.</a:t>
            </a:r>
            <a:endParaRPr lang="en-US" altLang="en-US" sz="4000">
              <a:solidFill>
                <a:schemeClr val="tx2"/>
              </a:solidFill>
              <a:cs typeface="Arial" panose="020B0604020202020204" pitchFamily="34" charset="0"/>
            </a:endParaRPr>
          </a:p>
        </p:txBody>
      </p:sp>
      <p:grpSp>
        <p:nvGrpSpPr>
          <p:cNvPr id="34" name="群組 33">
            <a:extLst>
              <a:ext uri="{FF2B5EF4-FFF2-40B4-BE49-F238E27FC236}">
                <a16:creationId xmlns:a16="http://schemas.microsoft.com/office/drawing/2014/main" id="{05C31A1F-07F4-4943-B4ED-FE90DC07F0EA}"/>
              </a:ext>
            </a:extLst>
          </p:cNvPr>
          <p:cNvGrpSpPr/>
          <p:nvPr/>
        </p:nvGrpSpPr>
        <p:grpSpPr>
          <a:xfrm>
            <a:off x="2875648" y="3876039"/>
            <a:ext cx="3436252" cy="708661"/>
            <a:chOff x="6473371" y="3317240"/>
            <a:chExt cx="3436252" cy="708661"/>
          </a:xfrm>
          <a:effectLst>
            <a:outerShdw blurRad="50800" dist="38100" dir="2700000" algn="tl" rotWithShape="0">
              <a:prstClr val="black">
                <a:alpha val="40000"/>
              </a:prstClr>
            </a:outerShdw>
          </a:effectLst>
        </p:grpSpPr>
        <p:sp>
          <p:nvSpPr>
            <p:cNvPr id="35" name="圓角矩形 34">
              <a:extLst>
                <a:ext uri="{FF2B5EF4-FFF2-40B4-BE49-F238E27FC236}">
                  <a16:creationId xmlns:a16="http://schemas.microsoft.com/office/drawing/2014/main" id="{A1832145-F0B5-446B-B56D-F09B0D656B7D}"/>
                </a:ext>
              </a:extLst>
            </p:cNvPr>
            <p:cNvSpPr/>
            <p:nvPr/>
          </p:nvSpPr>
          <p:spPr>
            <a:xfrm>
              <a:off x="6473371" y="3327401"/>
              <a:ext cx="3436252"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6" name="橢圓 35">
              <a:extLst>
                <a:ext uri="{FF2B5EF4-FFF2-40B4-BE49-F238E27FC236}">
                  <a16:creationId xmlns:a16="http://schemas.microsoft.com/office/drawing/2014/main" id="{8B6CB3A9-3EAB-466E-B3C2-6D6B0A38DA43}"/>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7" name="文字方塊 36">
              <a:extLst>
                <a:ext uri="{FF2B5EF4-FFF2-40B4-BE49-F238E27FC236}">
                  <a16:creationId xmlns:a16="http://schemas.microsoft.com/office/drawing/2014/main" id="{FB559FC5-EED1-4D8D-A66A-745D95A134C7}"/>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38" name="文字方塊 37">
              <a:extLst>
                <a:ext uri="{FF2B5EF4-FFF2-40B4-BE49-F238E27FC236}">
                  <a16:creationId xmlns:a16="http://schemas.microsoft.com/office/drawing/2014/main" id="{B11F0CF9-8D46-4C46-9AAF-DC6F28D3474B}"/>
                </a:ext>
              </a:extLst>
            </p:cNvPr>
            <p:cNvSpPr txBox="1"/>
            <p:nvPr/>
          </p:nvSpPr>
          <p:spPr>
            <a:xfrm>
              <a:off x="7333709" y="3357880"/>
              <a:ext cx="2512414" cy="615553"/>
            </a:xfrm>
            <a:prstGeom prst="rect">
              <a:avLst/>
            </a:prstGeom>
            <a:noFill/>
          </p:spPr>
          <p:txBody>
            <a:bodyPr>
              <a:spAutoFit/>
            </a:bodyPr>
            <a:lstStyle/>
            <a:p>
              <a:pPr>
                <a:defRPr/>
              </a:pPr>
              <a:r>
                <a:rPr lang="en-US" sz="3400" b="1" dirty="0">
                  <a:solidFill>
                    <a:srgbClr val="FFFFFF"/>
                  </a:solidFill>
                </a:rPr>
                <a:t>would see</a:t>
              </a:r>
              <a:endParaRPr lang="en-GB" sz="3400" b="1" dirty="0">
                <a:solidFill>
                  <a:srgbClr val="FFFFFF"/>
                </a:solidFill>
              </a:endParaRPr>
            </a:p>
          </p:txBody>
        </p:sp>
      </p:grpSp>
      <p:grpSp>
        <p:nvGrpSpPr>
          <p:cNvPr id="39" name="群組 38">
            <a:extLst>
              <a:ext uri="{FF2B5EF4-FFF2-40B4-BE49-F238E27FC236}">
                <a16:creationId xmlns:a16="http://schemas.microsoft.com/office/drawing/2014/main" id="{A85F3EC2-190A-48B9-8A41-A9B658609651}"/>
              </a:ext>
            </a:extLst>
          </p:cNvPr>
          <p:cNvGrpSpPr/>
          <p:nvPr/>
        </p:nvGrpSpPr>
        <p:grpSpPr>
          <a:xfrm>
            <a:off x="2875648" y="4726939"/>
            <a:ext cx="3438000" cy="708661"/>
            <a:chOff x="6473371" y="3317240"/>
            <a:chExt cx="3438000" cy="708661"/>
          </a:xfrm>
          <a:effectLst>
            <a:outerShdw blurRad="50800" dist="38100" dir="2700000" algn="tl" rotWithShape="0">
              <a:prstClr val="black">
                <a:alpha val="40000"/>
              </a:prstClr>
            </a:outerShdw>
          </a:effectLst>
        </p:grpSpPr>
        <p:sp>
          <p:nvSpPr>
            <p:cNvPr id="40" name="圓角矩形 39">
              <a:extLst>
                <a:ext uri="{FF2B5EF4-FFF2-40B4-BE49-F238E27FC236}">
                  <a16:creationId xmlns:a16="http://schemas.microsoft.com/office/drawing/2014/main" id="{144EE592-B75B-4FAD-9F36-D51B422B2741}"/>
                </a:ext>
              </a:extLst>
            </p:cNvPr>
            <p:cNvSpPr/>
            <p:nvPr/>
          </p:nvSpPr>
          <p:spPr>
            <a:xfrm>
              <a:off x="6473371" y="3327401"/>
              <a:ext cx="3438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1" name="橢圓 40">
              <a:extLst>
                <a:ext uri="{FF2B5EF4-FFF2-40B4-BE49-F238E27FC236}">
                  <a16:creationId xmlns:a16="http://schemas.microsoft.com/office/drawing/2014/main" id="{726825EE-58C3-4CCD-8AE1-11B854C43B83}"/>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2" name="文字方塊 41">
              <a:extLst>
                <a:ext uri="{FF2B5EF4-FFF2-40B4-BE49-F238E27FC236}">
                  <a16:creationId xmlns:a16="http://schemas.microsoft.com/office/drawing/2014/main" id="{FBAC3826-42DB-4198-A22D-04E9FE1D932B}"/>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55" name="文字方塊 54">
              <a:extLst>
                <a:ext uri="{FF2B5EF4-FFF2-40B4-BE49-F238E27FC236}">
                  <a16:creationId xmlns:a16="http://schemas.microsoft.com/office/drawing/2014/main" id="{7B74C8B8-30EE-4897-B57C-218574816AE7}"/>
                </a:ext>
              </a:extLst>
            </p:cNvPr>
            <p:cNvSpPr txBox="1"/>
            <p:nvPr/>
          </p:nvSpPr>
          <p:spPr>
            <a:xfrm>
              <a:off x="7841705" y="3356066"/>
              <a:ext cx="1318618" cy="615553"/>
            </a:xfrm>
            <a:prstGeom prst="rect">
              <a:avLst/>
            </a:prstGeom>
            <a:noFill/>
          </p:spPr>
          <p:txBody>
            <a:bodyPr>
              <a:spAutoFit/>
            </a:bodyPr>
            <a:lstStyle/>
            <a:p>
              <a:pPr>
                <a:defRPr/>
              </a:pPr>
              <a:r>
                <a:rPr lang="en-US" sz="3400" b="1" dirty="0">
                  <a:solidFill>
                    <a:srgbClr val="FFFFFF"/>
                  </a:solidFill>
                </a:rPr>
                <a:t>saw</a:t>
              </a:r>
              <a:endParaRPr lang="en-GB" sz="3400" b="1" dirty="0">
                <a:solidFill>
                  <a:srgbClr val="FFFFFF"/>
                </a:solidFill>
              </a:endParaRPr>
            </a:p>
          </p:txBody>
        </p:sp>
      </p:grpSp>
      <p:pic>
        <p:nvPicPr>
          <p:cNvPr id="30" name="AF1C1767.wav">
            <a:hlinkClick r:id="" action="ppaction://media"/>
            <a:extLst>
              <a:ext uri="{FF2B5EF4-FFF2-40B4-BE49-F238E27FC236}">
                <a16:creationId xmlns:a16="http://schemas.microsoft.com/office/drawing/2014/main" id="{CB8FF22B-4B87-499F-81CA-4D0B5FCDE3F5}"/>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18" descr="C:\Users\utangv2\Desktop\Dynamic Classroom\Q1.jpg">
            <a:extLst>
              <a:ext uri="{FF2B5EF4-FFF2-40B4-BE49-F238E27FC236}">
                <a16:creationId xmlns:a16="http://schemas.microsoft.com/office/drawing/2014/main" id="{47AEDAE8-4CED-401C-8DFD-E64F3CEB9C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413" y="3079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31" name="群組 38">
            <a:extLst>
              <a:ext uri="{FF2B5EF4-FFF2-40B4-BE49-F238E27FC236}">
                <a16:creationId xmlns:a16="http://schemas.microsoft.com/office/drawing/2014/main" id="{4E8CECCB-7B08-4205-8A89-AA69E674A403}"/>
              </a:ext>
            </a:extLst>
          </p:cNvPr>
          <p:cNvGrpSpPr>
            <a:grpSpLocks/>
          </p:cNvGrpSpPr>
          <p:nvPr/>
        </p:nvGrpSpPr>
        <p:grpSpPr bwMode="auto">
          <a:xfrm>
            <a:off x="7518400" y="5816600"/>
            <a:ext cx="1473200" cy="908050"/>
            <a:chOff x="7518399" y="5817055"/>
            <a:chExt cx="1473201" cy="907596"/>
          </a:xfrm>
        </p:grpSpPr>
        <p:sp>
          <p:nvSpPr>
            <p:cNvPr id="43" name="圓角矩形 42">
              <a:extLst>
                <a:ext uri="{FF2B5EF4-FFF2-40B4-BE49-F238E27FC236}">
                  <a16:creationId xmlns:a16="http://schemas.microsoft.com/office/drawing/2014/main" id="{3D4D91FC-661B-4BA4-BA0C-B769B22B4EA5}"/>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03437" name="群組 40">
              <a:extLst>
                <a:ext uri="{FF2B5EF4-FFF2-40B4-BE49-F238E27FC236}">
                  <a16:creationId xmlns:a16="http://schemas.microsoft.com/office/drawing/2014/main" id="{F6CC5040-A436-424A-B768-E62CE2610441}"/>
                </a:ext>
              </a:extLst>
            </p:cNvPr>
            <p:cNvGrpSpPr>
              <a:grpSpLocks/>
            </p:cNvGrpSpPr>
            <p:nvPr/>
          </p:nvGrpSpPr>
          <p:grpSpPr bwMode="auto">
            <a:xfrm>
              <a:off x="7588885" y="5890260"/>
              <a:ext cx="1059815" cy="798830"/>
              <a:chOff x="860425" y="1547813"/>
              <a:chExt cx="4438650" cy="4021137"/>
            </a:xfrm>
          </p:grpSpPr>
          <p:grpSp>
            <p:nvGrpSpPr>
              <p:cNvPr id="103439" name="群組 42">
                <a:extLst>
                  <a:ext uri="{FF2B5EF4-FFF2-40B4-BE49-F238E27FC236}">
                    <a16:creationId xmlns:a16="http://schemas.microsoft.com/office/drawing/2014/main" id="{6444826E-6ACB-4401-AEEA-3236F65C33BD}"/>
                  </a:ext>
                </a:extLst>
              </p:cNvPr>
              <p:cNvGrpSpPr>
                <a:grpSpLocks/>
              </p:cNvGrpSpPr>
              <p:nvPr/>
            </p:nvGrpSpPr>
            <p:grpSpPr bwMode="auto">
              <a:xfrm>
                <a:off x="860425" y="1547813"/>
                <a:ext cx="4438650" cy="2039937"/>
                <a:chOff x="860425" y="1547813"/>
                <a:chExt cx="4438650" cy="2039937"/>
              </a:xfrm>
            </p:grpSpPr>
            <p:pic>
              <p:nvPicPr>
                <p:cNvPr id="103443" name="Picture 6" descr="C:\Users\utangv2\Desktop\Dynamic Classroom\hi-res aw\E.jpg">
                  <a:extLst>
                    <a:ext uri="{FF2B5EF4-FFF2-40B4-BE49-F238E27FC236}">
                      <a16:creationId xmlns:a16="http://schemas.microsoft.com/office/drawing/2014/main" id="{D819AD9B-9511-40A1-A9E3-BF9ADA1922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4" name="Picture 15" descr="C:\Users\utangv2\Desktop\Dynamic Classroom\hi-res aw\N.jpg">
                  <a:extLst>
                    <a:ext uri="{FF2B5EF4-FFF2-40B4-BE49-F238E27FC236}">
                      <a16:creationId xmlns:a16="http://schemas.microsoft.com/office/drawing/2014/main" id="{05D0DC69-962D-49A2-BC6F-996DAFD6E3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5" name="Picture 21" descr="C:\Users\utangv2\Desktop\Dynamic Classroom\hi-res aw\T.jpg">
                  <a:extLst>
                    <a:ext uri="{FF2B5EF4-FFF2-40B4-BE49-F238E27FC236}">
                      <a16:creationId xmlns:a16="http://schemas.microsoft.com/office/drawing/2014/main" id="{9D2ACB10-3819-4885-B64E-D93C760022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6" name="Picture 24" descr="C:\Users\utangv2\Desktop\Dynamic Classroom\hi-res aw\X.jpg">
                  <a:extLst>
                    <a:ext uri="{FF2B5EF4-FFF2-40B4-BE49-F238E27FC236}">
                      <a16:creationId xmlns:a16="http://schemas.microsoft.com/office/drawing/2014/main" id="{9E53C0F7-CD4B-4E50-9995-D2FC39E37A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440" name="Picture 6" descr="C:\Users\utangv2\Desktop\Dynamic Classroom\hi-res aw\E.jpg">
                <a:extLst>
                  <a:ext uri="{FF2B5EF4-FFF2-40B4-BE49-F238E27FC236}">
                    <a16:creationId xmlns:a16="http://schemas.microsoft.com/office/drawing/2014/main" id="{D1CC5882-AB6D-4CFB-83CD-3659EE5C9D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1" name="Picture 18" descr="C:\Users\utangv2\Desktop\Dynamic Classroom\hi-res aw\Q.jpg">
                <a:extLst>
                  <a:ext uri="{FF2B5EF4-FFF2-40B4-BE49-F238E27FC236}">
                    <a16:creationId xmlns:a16="http://schemas.microsoft.com/office/drawing/2014/main" id="{30F46E58-E4EC-480C-AD54-9B3E2F9A3F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2" name="Picture 22" descr="C:\Users\utangv2\Desktop\Dynamic Classroom\hi-res aw\U.jpg">
                <a:extLst>
                  <a:ext uri="{FF2B5EF4-FFF2-40B4-BE49-F238E27FC236}">
                    <a16:creationId xmlns:a16="http://schemas.microsoft.com/office/drawing/2014/main" id="{41AB95CF-6C20-49A3-B7AE-657CEC96A4B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向右箭號 45">
              <a:extLst>
                <a:ext uri="{FF2B5EF4-FFF2-40B4-BE49-F238E27FC236}">
                  <a16:creationId xmlns:a16="http://schemas.microsoft.com/office/drawing/2014/main" id="{8F46E4FA-078C-4392-87E0-7290B9442B60}"/>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59" name="動作按鈕: 自訂 58">
            <a:hlinkClick r:id="rId12" action="ppaction://hlinksldjump" highlightClick="1"/>
            <a:extLst>
              <a:ext uri="{FF2B5EF4-FFF2-40B4-BE49-F238E27FC236}">
                <a16:creationId xmlns:a16="http://schemas.microsoft.com/office/drawing/2014/main" id="{A889D9A5-F3C2-49A5-9EAA-0195688AD1A0}"/>
              </a:ext>
            </a:extLst>
          </p:cNvPr>
          <p:cNvSpPr/>
          <p:nvPr/>
        </p:nvSpPr>
        <p:spPr>
          <a:xfrm>
            <a:off x="7327900" y="5727700"/>
            <a:ext cx="1816100" cy="1130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 name="文字方塊 6">
            <a:extLst>
              <a:ext uri="{FF2B5EF4-FFF2-40B4-BE49-F238E27FC236}">
                <a16:creationId xmlns:a16="http://schemas.microsoft.com/office/drawing/2014/main" id="{10533A25-0C86-45E5-99D6-795ABA34B452}"/>
              </a:ext>
            </a:extLst>
          </p:cNvPr>
          <p:cNvSpPr txBox="1"/>
          <p:nvPr/>
        </p:nvSpPr>
        <p:spPr>
          <a:xfrm>
            <a:off x="5815013" y="3562350"/>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11" name="群組 10">
            <a:extLst>
              <a:ext uri="{FF2B5EF4-FFF2-40B4-BE49-F238E27FC236}">
                <a16:creationId xmlns:a16="http://schemas.microsoft.com/office/drawing/2014/main" id="{0D4A1A2A-EF2D-47E4-A875-8D9D7AF13442}"/>
              </a:ext>
            </a:extLst>
          </p:cNvPr>
          <p:cNvGrpSpPr/>
          <p:nvPr/>
        </p:nvGrpSpPr>
        <p:grpSpPr>
          <a:xfrm>
            <a:off x="6231165" y="3358487"/>
            <a:ext cx="666750" cy="666849"/>
            <a:chOff x="6924675" y="3008784"/>
            <a:chExt cx="666750" cy="666849"/>
          </a:xfrm>
          <a:effectLst>
            <a:outerShdw blurRad="50800" dist="38100" dir="2700000" algn="tl" rotWithShape="0">
              <a:prstClr val="black">
                <a:alpha val="40000"/>
              </a:prstClr>
            </a:outerShdw>
          </a:effectLst>
        </p:grpSpPr>
        <p:sp>
          <p:nvSpPr>
            <p:cNvPr id="12" name="橢圓 11">
              <a:extLst>
                <a:ext uri="{FF2B5EF4-FFF2-40B4-BE49-F238E27FC236}">
                  <a16:creationId xmlns:a16="http://schemas.microsoft.com/office/drawing/2014/main" id="{E0BE4749-EB8A-4D6A-97B8-0BE65B098D46}"/>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3" name="文字方塊 12">
              <a:extLst>
                <a:ext uri="{FF2B5EF4-FFF2-40B4-BE49-F238E27FC236}">
                  <a16:creationId xmlns:a16="http://schemas.microsoft.com/office/drawing/2014/main" id="{352492AC-B2E7-464A-9C1F-09DE041DFC82}"/>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58" name="動作按鈕: 自訂 57">
            <a:hlinkClick r:id="" action="ppaction://hlinkshowjump?jump=nextslide" highlightClick="1"/>
            <a:extLst>
              <a:ext uri="{FF2B5EF4-FFF2-40B4-BE49-F238E27FC236}">
                <a16:creationId xmlns:a16="http://schemas.microsoft.com/office/drawing/2014/main" id="{49B0956C-AA1A-432D-AB08-2E43CF66136B}"/>
              </a:ext>
            </a:extLst>
          </p:cNvPr>
          <p:cNvSpPr/>
          <p:nvPr/>
        </p:nvSpPr>
        <p:spPr>
          <a:xfrm>
            <a:off x="6081713" y="3260725"/>
            <a:ext cx="703262" cy="722313"/>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pic>
        <p:nvPicPr>
          <p:cNvPr id="76802" name="Picture 3" descr="C:\Users\utangv2\Desktop\envelope2.jpg">
            <a:extLst>
              <a:ext uri="{FF2B5EF4-FFF2-40B4-BE49-F238E27FC236}">
                <a16:creationId xmlns:a16="http://schemas.microsoft.com/office/drawing/2014/main" id="{28615580-E436-4E68-8C86-092C1058B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00" y="1512888"/>
            <a:ext cx="52578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90F21330.wav">
            <a:hlinkClick r:id="" action="ppaction://media"/>
            <a:extLst>
              <a:ext uri="{FF2B5EF4-FFF2-40B4-BE49-F238E27FC236}">
                <a16:creationId xmlns:a16="http://schemas.microsoft.com/office/drawing/2014/main" id="{21B8160C-58CF-491A-9AC1-D5C1FF675D0E}"/>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728200" y="1943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群組 3">
            <a:extLst>
              <a:ext uri="{FF2B5EF4-FFF2-40B4-BE49-F238E27FC236}">
                <a16:creationId xmlns:a16="http://schemas.microsoft.com/office/drawing/2014/main" id="{84A122C0-C088-463A-B9B3-8063033FF738}"/>
              </a:ext>
            </a:extLst>
          </p:cNvPr>
          <p:cNvGrpSpPr>
            <a:grpSpLocks/>
          </p:cNvGrpSpPr>
          <p:nvPr/>
        </p:nvGrpSpPr>
        <p:grpSpPr bwMode="auto">
          <a:xfrm>
            <a:off x="2160588" y="2959100"/>
            <a:ext cx="4684712" cy="3073400"/>
            <a:chOff x="2148115" y="1777999"/>
            <a:chExt cx="4684068" cy="3073401"/>
          </a:xfrm>
        </p:grpSpPr>
        <p:sp>
          <p:nvSpPr>
            <p:cNvPr id="56" name="矩形 55">
              <a:extLst>
                <a:ext uri="{FF2B5EF4-FFF2-40B4-BE49-F238E27FC236}">
                  <a16:creationId xmlns:a16="http://schemas.microsoft.com/office/drawing/2014/main" id="{008F9D92-693E-4D84-9DF8-C6E618BFAE81}"/>
                </a:ext>
              </a:extLst>
            </p:cNvPr>
            <p:cNvSpPr/>
            <p:nvPr/>
          </p:nvSpPr>
          <p:spPr>
            <a:xfrm>
              <a:off x="2148115" y="1777999"/>
              <a:ext cx="4684068" cy="3073401"/>
            </a:xfrm>
            <a:prstGeom prst="rect">
              <a:avLst/>
            </a:prstGeom>
            <a:blipFill>
              <a:blip r:embed="rId6"/>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76839" name="Picture 41" descr="C:\Users\utangv2\AppData\Local\Microsoft\Windows\Temporary Internet Files\Content.IE5\IOCUSGOR\1329309424[1].png">
              <a:extLst>
                <a:ext uri="{FF2B5EF4-FFF2-40B4-BE49-F238E27FC236}">
                  <a16:creationId xmlns:a16="http://schemas.microsoft.com/office/drawing/2014/main" id="{35B1A95F-B89F-47A6-997B-498C378CED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9914" y="2030300"/>
              <a:ext cx="854611" cy="85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40" name="文字方塊 8">
              <a:extLst>
                <a:ext uri="{FF2B5EF4-FFF2-40B4-BE49-F238E27FC236}">
                  <a16:creationId xmlns:a16="http://schemas.microsoft.com/office/drawing/2014/main" id="{4E292C5A-6D49-4C49-AD77-1942DFDD44BC}"/>
                </a:ext>
              </a:extLst>
            </p:cNvPr>
            <p:cNvSpPr txBox="1">
              <a:spLocks noChangeArrowheads="1"/>
            </p:cNvSpPr>
            <p:nvPr/>
          </p:nvSpPr>
          <p:spPr bwMode="auto">
            <a:xfrm>
              <a:off x="3218822" y="2145902"/>
              <a:ext cx="2881285" cy="66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600"/>
                </a:lnSpc>
                <a:buFontTx/>
                <a:buNone/>
              </a:pPr>
              <a:r>
                <a:rPr lang="en-US" altLang="en-US" sz="2500" b="1">
                  <a:solidFill>
                    <a:srgbClr val="FF0000"/>
                  </a:solidFill>
                  <a:cs typeface="Arial" panose="020B0604020202020204" pitchFamily="34" charset="0"/>
                </a:rPr>
                <a:t>Identifying Type 2 conditionals</a:t>
              </a:r>
              <a:endParaRPr lang="en-GB" altLang="en-US" sz="2500" b="1">
                <a:solidFill>
                  <a:srgbClr val="FF0000"/>
                </a:solidFill>
                <a:cs typeface="Arial" panose="020B0604020202020204" pitchFamily="34" charset="0"/>
              </a:endParaRPr>
            </a:p>
          </p:txBody>
        </p:sp>
        <p:sp>
          <p:nvSpPr>
            <p:cNvPr id="76841" name="文字方塊 14">
              <a:extLst>
                <a:ext uri="{FF2B5EF4-FFF2-40B4-BE49-F238E27FC236}">
                  <a16:creationId xmlns:a16="http://schemas.microsoft.com/office/drawing/2014/main" id="{D67BCBF4-AABF-4375-BA9A-565422A54CA1}"/>
                </a:ext>
              </a:extLst>
            </p:cNvPr>
            <p:cNvSpPr txBox="1">
              <a:spLocks noChangeArrowheads="1"/>
            </p:cNvSpPr>
            <p:nvPr/>
          </p:nvSpPr>
          <p:spPr bwMode="auto">
            <a:xfrm>
              <a:off x="2414803" y="2857499"/>
              <a:ext cx="425230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spcAft>
                  <a:spcPts val="600"/>
                </a:spcAft>
                <a:buFontTx/>
                <a:buNone/>
              </a:pPr>
              <a:r>
                <a:rPr lang="en-US" altLang="en-US" sz="2400" b="1">
                  <a:solidFill>
                    <a:schemeClr val="tx2"/>
                  </a:solidFill>
                  <a:latin typeface="Times New Roman" panose="02020603050405020304" pitchFamily="18" charset="0"/>
                  <a:cs typeface="Arial" panose="020B0604020202020204" pitchFamily="34" charset="0"/>
                </a:rPr>
                <a:t>Mission</a:t>
              </a:r>
              <a:r>
                <a:rPr lang="en-US" altLang="en-US" sz="2400">
                  <a:solidFill>
                    <a:schemeClr val="tx2"/>
                  </a:solidFill>
                  <a:latin typeface="Times New Roman" panose="02020603050405020304" pitchFamily="18" charset="0"/>
                  <a:cs typeface="Arial" panose="020B0604020202020204" pitchFamily="34" charset="0"/>
                </a:rPr>
                <a:t>: Decide which sentence is a Type 2 conditional that talks about an imaginary </a:t>
              </a:r>
              <a:br>
                <a:rPr lang="en-US" altLang="en-US" sz="2400">
                  <a:solidFill>
                    <a:schemeClr val="tx2"/>
                  </a:solidFill>
                  <a:latin typeface="Times New Roman" panose="02020603050405020304" pitchFamily="18" charset="0"/>
                  <a:cs typeface="Arial" panose="020B0604020202020204" pitchFamily="34" charset="0"/>
                </a:rPr>
              </a:br>
              <a:r>
                <a:rPr lang="en-US" altLang="en-US" sz="2400">
                  <a:solidFill>
                    <a:schemeClr val="tx2"/>
                  </a:solidFill>
                  <a:latin typeface="Times New Roman" panose="02020603050405020304" pitchFamily="18" charset="0"/>
                  <a:cs typeface="Arial" panose="020B0604020202020204" pitchFamily="34" charset="0"/>
                </a:rPr>
                <a:t>situation.</a:t>
              </a:r>
            </a:p>
          </p:txBody>
        </p:sp>
      </p:grpSp>
      <p:pic>
        <p:nvPicPr>
          <p:cNvPr id="76805" name="Picture 2" descr="C:\Users\utangv2\Desktop\Dynamic Classroom\hi-res aw\AL1278432_High Res (1).jpg">
            <a:extLst>
              <a:ext uri="{FF2B5EF4-FFF2-40B4-BE49-F238E27FC236}">
                <a16:creationId xmlns:a16="http://schemas.microsoft.com/office/drawing/2014/main" id="{748A9FD3-5ED6-42C3-8BB7-FE9636A76F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8963" y="3281363"/>
            <a:ext cx="5256212"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06" name="群組 65">
            <a:extLst>
              <a:ext uri="{FF2B5EF4-FFF2-40B4-BE49-F238E27FC236}">
                <a16:creationId xmlns:a16="http://schemas.microsoft.com/office/drawing/2014/main" id="{76A9D493-8854-45C3-9900-2FAFDBC789DC}"/>
              </a:ext>
            </a:extLst>
          </p:cNvPr>
          <p:cNvGrpSpPr>
            <a:grpSpLocks/>
          </p:cNvGrpSpPr>
          <p:nvPr/>
        </p:nvGrpSpPr>
        <p:grpSpPr bwMode="auto">
          <a:xfrm>
            <a:off x="6292850" y="5694363"/>
            <a:ext cx="2800350" cy="974725"/>
            <a:chOff x="6292850" y="5689600"/>
            <a:chExt cx="2800350" cy="973138"/>
          </a:xfrm>
        </p:grpSpPr>
        <p:sp>
          <p:nvSpPr>
            <p:cNvPr id="52" name="圓角矩形 51">
              <a:extLst>
                <a:ext uri="{FF2B5EF4-FFF2-40B4-BE49-F238E27FC236}">
                  <a16:creationId xmlns:a16="http://schemas.microsoft.com/office/drawing/2014/main" id="{9C423CF1-F5FD-4BC6-9757-9787E96C0981}"/>
                </a:ext>
              </a:extLst>
            </p:cNvPr>
            <p:cNvSpPr/>
            <p:nvPr/>
          </p:nvSpPr>
          <p:spPr>
            <a:xfrm>
              <a:off x="6292850" y="5689600"/>
              <a:ext cx="2800350" cy="973138"/>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76830" name="群組 67">
              <a:extLst>
                <a:ext uri="{FF2B5EF4-FFF2-40B4-BE49-F238E27FC236}">
                  <a16:creationId xmlns:a16="http://schemas.microsoft.com/office/drawing/2014/main" id="{A60837EB-D2D7-41EA-BE25-2C76C24F9F47}"/>
                </a:ext>
              </a:extLst>
            </p:cNvPr>
            <p:cNvGrpSpPr>
              <a:grpSpLocks/>
            </p:cNvGrpSpPr>
            <p:nvPr/>
          </p:nvGrpSpPr>
          <p:grpSpPr bwMode="auto">
            <a:xfrm>
              <a:off x="6435725" y="5762625"/>
              <a:ext cx="2498725" cy="857250"/>
              <a:chOff x="3416300" y="3590925"/>
              <a:chExt cx="2498725" cy="857250"/>
            </a:xfrm>
          </p:grpSpPr>
          <p:grpSp>
            <p:nvGrpSpPr>
              <p:cNvPr id="76831" name="群組 68">
                <a:extLst>
                  <a:ext uri="{FF2B5EF4-FFF2-40B4-BE49-F238E27FC236}">
                    <a16:creationId xmlns:a16="http://schemas.microsoft.com/office/drawing/2014/main" id="{453ECCC9-E7D4-433C-B72F-05E48F5337CE}"/>
                  </a:ext>
                </a:extLst>
              </p:cNvPr>
              <p:cNvGrpSpPr>
                <a:grpSpLocks/>
              </p:cNvGrpSpPr>
              <p:nvPr/>
            </p:nvGrpSpPr>
            <p:grpSpPr bwMode="auto">
              <a:xfrm>
                <a:off x="3416300" y="3590925"/>
                <a:ext cx="1917700" cy="857250"/>
                <a:chOff x="-2136775" y="5549106"/>
                <a:chExt cx="5658199" cy="2096294"/>
              </a:xfrm>
            </p:grpSpPr>
            <p:pic>
              <p:nvPicPr>
                <p:cNvPr id="76833" name="Picture 19" descr="C:\Users\utangv2\Desktop\Dynamic Classroom\hi-res aw\R.jpg">
                  <a:extLst>
                    <a:ext uri="{FF2B5EF4-FFF2-40B4-BE49-F238E27FC236}">
                      <a16:creationId xmlns:a16="http://schemas.microsoft.com/office/drawing/2014/main" id="{D1A527A6-D7B4-42D3-BEA7-6DE3B915CB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1373" y="5558211"/>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4" name="Picture 20" descr="C:\Users\utangv2\Desktop\Dynamic Classroom\hi-res aw\S.jpg">
                  <a:extLst>
                    <a:ext uri="{FF2B5EF4-FFF2-40B4-BE49-F238E27FC236}">
                      <a16:creationId xmlns:a16="http://schemas.microsoft.com/office/drawing/2014/main" id="{4363126A-45BF-47A3-89EF-C85722FC99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6775" y="565150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5" name="Picture 21" descr="C:\Users\utangv2\Desktop\Dynamic Classroom\hi-res aw\T.jpg">
                  <a:extLst>
                    <a:ext uri="{FF2B5EF4-FFF2-40B4-BE49-F238E27FC236}">
                      <a16:creationId xmlns:a16="http://schemas.microsoft.com/office/drawing/2014/main" id="{7B84904B-6F26-4DAC-85EF-01302FCFCB8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6528" y="5564093"/>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6" name="Picture 2" descr="C:\Users\utangv2\Desktop\Dynamic Classroom\hi-res aw\A.jpg">
                  <a:extLst>
                    <a:ext uri="{FF2B5EF4-FFF2-40B4-BE49-F238E27FC236}">
                      <a16:creationId xmlns:a16="http://schemas.microsoft.com/office/drawing/2014/main" id="{CD7429E1-FBE0-44AC-A8BF-52B5C481CC8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3302" y="5549106"/>
                  <a:ext cx="1292226"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7" name="Picture 21" descr="C:\Users\utangv2\Desktop\Dynamic Classroom\hi-res aw\T.jpg">
                  <a:extLst>
                    <a:ext uri="{FF2B5EF4-FFF2-40B4-BE49-F238E27FC236}">
                      <a16:creationId xmlns:a16="http://schemas.microsoft.com/office/drawing/2014/main" id="{32C714C8-D345-4376-B7A4-8A2872941F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95874" y="5626569"/>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 name="向右箭號 57">
                <a:extLst>
                  <a:ext uri="{FF2B5EF4-FFF2-40B4-BE49-F238E27FC236}">
                    <a16:creationId xmlns:a16="http://schemas.microsoft.com/office/drawing/2014/main" id="{8B96B8FB-B4F0-45CC-8515-220AF02AE006}"/>
                  </a:ext>
                </a:extLst>
              </p:cNvPr>
              <p:cNvSpPr/>
              <p:nvPr/>
            </p:nvSpPr>
            <p:spPr bwMode="auto">
              <a:xfrm>
                <a:off x="5310188" y="3784166"/>
                <a:ext cx="604837" cy="434267"/>
              </a:xfrm>
              <a:prstGeom prst="rightArrow">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grpSp>
      <p:sp>
        <p:nvSpPr>
          <p:cNvPr id="64" name="動作按鈕: 自訂 63">
            <a:hlinkClick r:id="" action="ppaction://hlinkshowjump?jump=nextslide" highlightClick="1"/>
            <a:extLst>
              <a:ext uri="{FF2B5EF4-FFF2-40B4-BE49-F238E27FC236}">
                <a16:creationId xmlns:a16="http://schemas.microsoft.com/office/drawing/2014/main" id="{7C445FED-687D-42CF-A7E3-DCEF273A2BF1}"/>
              </a:ext>
            </a:extLst>
          </p:cNvPr>
          <p:cNvSpPr/>
          <p:nvPr/>
        </p:nvSpPr>
        <p:spPr>
          <a:xfrm>
            <a:off x="6200775" y="5505450"/>
            <a:ext cx="2943225" cy="135255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76808" name="群組 76">
            <a:extLst>
              <a:ext uri="{FF2B5EF4-FFF2-40B4-BE49-F238E27FC236}">
                <a16:creationId xmlns:a16="http://schemas.microsoft.com/office/drawing/2014/main" id="{CCBF61E7-34A2-4CB6-A017-3ECF3208E134}"/>
              </a:ext>
            </a:extLst>
          </p:cNvPr>
          <p:cNvGrpSpPr>
            <a:grpSpLocks/>
          </p:cNvGrpSpPr>
          <p:nvPr/>
        </p:nvGrpSpPr>
        <p:grpSpPr bwMode="auto">
          <a:xfrm>
            <a:off x="47625" y="5694363"/>
            <a:ext cx="2800350" cy="974725"/>
            <a:chOff x="47625" y="5683250"/>
            <a:chExt cx="2800350" cy="973138"/>
          </a:xfrm>
        </p:grpSpPr>
        <p:sp>
          <p:nvSpPr>
            <p:cNvPr id="66" name="圓角矩形 65">
              <a:extLst>
                <a:ext uri="{FF2B5EF4-FFF2-40B4-BE49-F238E27FC236}">
                  <a16:creationId xmlns:a16="http://schemas.microsoft.com/office/drawing/2014/main" id="{FFEEACD8-B265-4117-938C-11B0FD3474BA}"/>
                </a:ext>
              </a:extLst>
            </p:cNvPr>
            <p:cNvSpPr/>
            <p:nvPr/>
          </p:nvSpPr>
          <p:spPr bwMode="auto">
            <a:xfrm>
              <a:off x="47625" y="5683250"/>
              <a:ext cx="2800350" cy="973138"/>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76812" name="群組 78">
              <a:extLst>
                <a:ext uri="{FF2B5EF4-FFF2-40B4-BE49-F238E27FC236}">
                  <a16:creationId xmlns:a16="http://schemas.microsoft.com/office/drawing/2014/main" id="{DAF5970E-6C83-4DA5-AD58-982C2D470C30}"/>
                </a:ext>
              </a:extLst>
            </p:cNvPr>
            <p:cNvGrpSpPr>
              <a:grpSpLocks/>
            </p:cNvGrpSpPr>
            <p:nvPr/>
          </p:nvGrpSpPr>
          <p:grpSpPr bwMode="auto">
            <a:xfrm>
              <a:off x="893445" y="5709207"/>
              <a:ext cx="1408539" cy="480789"/>
              <a:chOff x="5445125" y="6419088"/>
              <a:chExt cx="5860524" cy="2192306"/>
            </a:xfrm>
          </p:grpSpPr>
          <p:pic>
            <p:nvPicPr>
              <p:cNvPr id="76824" name="Picture 6" descr="C:\Users\utangv2\Desktop\Dynamic Classroom\hi-res aw\E.jpg">
                <a:extLst>
                  <a:ext uri="{FF2B5EF4-FFF2-40B4-BE49-F238E27FC236}">
                    <a16:creationId xmlns:a16="http://schemas.microsoft.com/office/drawing/2014/main" id="{107D8CEE-FC6F-47CC-B6CC-51A85B8D21C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05500" y="6419088"/>
                <a:ext cx="1200149" cy="193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5" name="Picture 8" descr="C:\Users\utangv2\Desktop\Dynamic Classroom\hi-res aw\G.jpg">
                <a:extLst>
                  <a:ext uri="{FF2B5EF4-FFF2-40B4-BE49-F238E27FC236}">
                    <a16:creationId xmlns:a16="http://schemas.microsoft.com/office/drawing/2014/main" id="{DFBD5250-A58A-4A51-9BFF-DB01FBFDA3A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99318" y="6507982"/>
                <a:ext cx="1200149" cy="193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6" name="Picture 20" descr="C:\Users\utangv2\Desktop\Dynamic Classroom\hi-res aw\S.jpg">
                <a:extLst>
                  <a:ext uri="{FF2B5EF4-FFF2-40B4-BE49-F238E27FC236}">
                    <a16:creationId xmlns:a16="http://schemas.microsoft.com/office/drawing/2014/main" id="{C148B235-DC27-4DEF-ACBF-1437F129A07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45125" y="6617494"/>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7" name="Picture 21" descr="C:\Users\utangv2\Desktop\Dynamic Classroom\hi-res aw\T.jpg">
                <a:extLst>
                  <a:ext uri="{FF2B5EF4-FFF2-40B4-BE49-F238E27FC236}">
                    <a16:creationId xmlns:a16="http://schemas.microsoft.com/office/drawing/2014/main" id="{8605FD6D-5A89-4EAD-82D5-14FB2EE32F7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398" y="6560345"/>
                <a:ext cx="1225549"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8" name="Picture 2" descr="C:\Users\utangv2\Desktop\Dynamic Classroom\hi-res aw\A.jpg">
                <a:extLst>
                  <a:ext uri="{FF2B5EF4-FFF2-40B4-BE49-F238E27FC236}">
                    <a16:creationId xmlns:a16="http://schemas.microsoft.com/office/drawing/2014/main" id="{ED7FA5BF-2CF3-4AF1-8CD2-5F0B2376BDE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76507" y="6521455"/>
                <a:ext cx="1292226" cy="193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3" name="群組 79">
              <a:extLst>
                <a:ext uri="{FF2B5EF4-FFF2-40B4-BE49-F238E27FC236}">
                  <a16:creationId xmlns:a16="http://schemas.microsoft.com/office/drawing/2014/main" id="{A02788AF-A4BE-4F15-995A-2B959C19571F}"/>
                </a:ext>
              </a:extLst>
            </p:cNvPr>
            <p:cNvGrpSpPr>
              <a:grpSpLocks/>
            </p:cNvGrpSpPr>
            <p:nvPr/>
          </p:nvGrpSpPr>
          <p:grpSpPr bwMode="auto">
            <a:xfrm>
              <a:off x="522606" y="6156960"/>
              <a:ext cx="2220594" cy="472440"/>
              <a:chOff x="6511925" y="652463"/>
              <a:chExt cx="9239250" cy="2154237"/>
            </a:xfrm>
          </p:grpSpPr>
          <p:pic>
            <p:nvPicPr>
              <p:cNvPr id="76815" name="Picture 4" descr="C:\Users\utangv2\Desktop\Dynamic Classroom\hi-res aw\C.jpg">
                <a:extLst>
                  <a:ext uri="{FF2B5EF4-FFF2-40B4-BE49-F238E27FC236}">
                    <a16:creationId xmlns:a16="http://schemas.microsoft.com/office/drawing/2014/main" id="{38B59544-83B7-455B-A432-D674739E8A5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564813" y="70961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6" name="Picture 10" descr="C:\Users\utangv2\Desktop\Dynamic Classroom\hi-res aw\I.jpg">
                <a:extLst>
                  <a:ext uri="{FF2B5EF4-FFF2-40B4-BE49-F238E27FC236}">
                    <a16:creationId xmlns:a16="http://schemas.microsoft.com/office/drawing/2014/main" id="{FEF47158-E4D5-4632-825E-B6CBB28BC72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760325" y="842963"/>
                <a:ext cx="652463"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7" name="Picture 16" descr="C:\Users\utangv2\Desktop\Dynamic Classroom\hi-res aw\O.jpg">
                <a:extLst>
                  <a:ext uri="{FF2B5EF4-FFF2-40B4-BE49-F238E27FC236}">
                    <a16:creationId xmlns:a16="http://schemas.microsoft.com/office/drawing/2014/main" id="{A006ABFF-F527-405C-935A-116711058A1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414375" y="8191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8" name="Picture 20" descr="C:\Users\utangv2\Desktop\Dynamic Classroom\hi-res aw\S.jpg">
                <a:extLst>
                  <a:ext uri="{FF2B5EF4-FFF2-40B4-BE49-F238E27FC236}">
                    <a16:creationId xmlns:a16="http://schemas.microsoft.com/office/drawing/2014/main" id="{0FCCAA16-8784-41F1-B9BE-D21D598342E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1925" y="81280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9" name="Picture 21" descr="C:\Users\utangv2\Desktop\Dynamic Classroom\hi-res aw\T.jpg">
                <a:extLst>
                  <a:ext uri="{FF2B5EF4-FFF2-40B4-BE49-F238E27FC236}">
                    <a16:creationId xmlns:a16="http://schemas.microsoft.com/office/drawing/2014/main" id="{5AA66059-E1B9-4456-B421-3C0B6D1CBD5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636375" y="7556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0" name="Picture 6" descr="C:\Users\utangv2\Desktop\Dynamic Classroom\hi-res aw\E.jpg">
                <a:extLst>
                  <a:ext uri="{FF2B5EF4-FFF2-40B4-BE49-F238E27FC236}">
                    <a16:creationId xmlns:a16="http://schemas.microsoft.com/office/drawing/2014/main" id="{9ADE2D92-B386-4009-A24F-640C108B80C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71379" y="709611"/>
                <a:ext cx="108684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1" name="Picture 13" descr="C:\Users\utangv2\Desktop\Dynamic Classroom\hi-res aw\L.jpg">
                <a:extLst>
                  <a:ext uri="{FF2B5EF4-FFF2-40B4-BE49-F238E27FC236}">
                    <a16:creationId xmlns:a16="http://schemas.microsoft.com/office/drawing/2014/main" id="{ECD50433-50F6-4B55-9E18-8D46D5A4928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635206" y="747713"/>
                <a:ext cx="10175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2" name="Picture 6" descr="C:\Users\utangv2\Desktop\Dynamic Classroom\hi-res aw\E.jpg">
                <a:extLst>
                  <a:ext uri="{FF2B5EF4-FFF2-40B4-BE49-F238E27FC236}">
                    <a16:creationId xmlns:a16="http://schemas.microsoft.com/office/drawing/2014/main" id="{503BF611-A7DA-4B1F-B62A-F0AD11FDF02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77375" y="6524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3" name="Picture 15" descr="C:\Users\utangv2\Desktop\Dynamic Classroom\hi-res aw\N.jpg">
                <a:extLst>
                  <a:ext uri="{FF2B5EF4-FFF2-40B4-BE49-F238E27FC236}">
                    <a16:creationId xmlns:a16="http://schemas.microsoft.com/office/drawing/2014/main" id="{E51BE1F7-9BB0-464D-B2C2-6519B531E64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4538325" y="7810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向右箭號 68">
              <a:extLst>
                <a:ext uri="{FF2B5EF4-FFF2-40B4-BE49-F238E27FC236}">
                  <a16:creationId xmlns:a16="http://schemas.microsoft.com/office/drawing/2014/main" id="{7220005D-85A8-460D-974F-DDD52A0824D3}"/>
                </a:ext>
              </a:extLst>
            </p:cNvPr>
            <p:cNvSpPr/>
            <p:nvPr/>
          </p:nvSpPr>
          <p:spPr bwMode="auto">
            <a:xfrm flipH="1">
              <a:off x="117475" y="5987554"/>
              <a:ext cx="374650" cy="332832"/>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84" name="動作按鈕: 自訂 83">
            <a:hlinkClick r:id="rId24" action="ppaction://hlinksldjump" highlightClick="1"/>
            <a:extLst>
              <a:ext uri="{FF2B5EF4-FFF2-40B4-BE49-F238E27FC236}">
                <a16:creationId xmlns:a16="http://schemas.microsoft.com/office/drawing/2014/main" id="{DCF8AE09-7691-4838-AE35-4263B12B8B25}"/>
              </a:ext>
            </a:extLst>
          </p:cNvPr>
          <p:cNvSpPr/>
          <p:nvPr/>
        </p:nvSpPr>
        <p:spPr>
          <a:xfrm>
            <a:off x="0" y="5576888"/>
            <a:ext cx="3086100" cy="1209675"/>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pic>
        <p:nvPicPr>
          <p:cNvPr id="48" name="Picture 49" descr="C:\Users\utangv2\Desktop\Dynamic Classroom\stage1.jpg">
            <a:extLst>
              <a:ext uri="{FF2B5EF4-FFF2-40B4-BE49-F238E27FC236}">
                <a16:creationId xmlns:a16="http://schemas.microsoft.com/office/drawing/2014/main" id="{069805F9-3D13-43F3-B86F-A8AA6977E1C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16188" y="107950"/>
            <a:ext cx="4049712"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par>
                                <p:cTn id="11" presetID="1" presetClass="mediacall" presetSubtype="0" fill="hold" nodeType="withEffect">
                                  <p:stCondLst>
                                    <p:cond delay="750"/>
                                  </p:stCondLst>
                                  <p:childTnLst>
                                    <p:cmd type="call" cmd="playFrom(0.0)">
                                      <p:cBhvr>
                                        <p:cTn id="12" dur="749" fill="hold"/>
                                        <p:tgtEl>
                                          <p:spTgt spid="6"/>
                                        </p:tgtEl>
                                      </p:cBhvr>
                                    </p:cmd>
                                  </p:childTnLst>
                                </p:cTn>
                              </p:par>
                              <p:par>
                                <p:cTn id="13" presetID="64" presetClass="path" presetSubtype="0" accel="50000" decel="50000" fill="hold" nodeType="withEffect">
                                  <p:stCondLst>
                                    <p:cond delay="750"/>
                                  </p:stCondLst>
                                  <p:childTnLst>
                                    <p:animMotion origin="layout" path="M 1.38889E-6 -1.11111E-6 L 1.38889E-6 -0.1963 " pathEditMode="relative" rAng="0" ptsTypes="AA">
                                      <p:cBhvr>
                                        <p:cTn id="14" dur="1500" fill="hold"/>
                                        <p:tgtEl>
                                          <p:spTgt spid="4"/>
                                        </p:tgtEl>
                                        <p:attrNameLst>
                                          <p:attrName>ppt_x</p:attrName>
                                          <p:attrName>ppt_y</p:attrName>
                                        </p:attrNameLst>
                                      </p:cBhvr>
                                      <p:rCtr x="0" y="-9815"/>
                                    </p:animMotion>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499"/>
                                          </p:stCondLst>
                                        </p:cTn>
                                        <p:tgtEl>
                                          <p:spTgt spid="64"/>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499"/>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bldLst>
      <p:bldP spid="64" grpId="0"/>
      <p:bldP spid="8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04450" name="文字方塊 8">
            <a:extLst>
              <a:ext uri="{FF2B5EF4-FFF2-40B4-BE49-F238E27FC236}">
                <a16:creationId xmlns:a16="http://schemas.microsoft.com/office/drawing/2014/main" id="{562D02E0-0820-4E7C-9FB5-37FF6E5C29CE}"/>
              </a:ext>
            </a:extLst>
          </p:cNvPr>
          <p:cNvSpPr txBox="1">
            <a:spLocks noChangeArrowheads="1"/>
          </p:cNvSpPr>
          <p:nvPr/>
        </p:nvSpPr>
        <p:spPr bwMode="auto">
          <a:xfrm>
            <a:off x="1608138" y="1598613"/>
            <a:ext cx="653256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buFontTx/>
              <a:buNone/>
            </a:pPr>
            <a:r>
              <a:rPr lang="en-GB" altLang="en-US" sz="4000">
                <a:solidFill>
                  <a:schemeClr val="tx2"/>
                </a:solidFill>
                <a:cs typeface="Arial" panose="020B0604020202020204" pitchFamily="34" charset="0"/>
              </a:rPr>
              <a:t>I would scream if I ______ an alien.</a:t>
            </a:r>
            <a:endParaRPr lang="en-US" altLang="en-US" sz="4000">
              <a:solidFill>
                <a:schemeClr val="tx2"/>
              </a:solidFill>
              <a:cs typeface="Arial" panose="020B0604020202020204" pitchFamily="34" charset="0"/>
            </a:endParaRPr>
          </a:p>
        </p:txBody>
      </p:sp>
      <p:grpSp>
        <p:nvGrpSpPr>
          <p:cNvPr id="37" name="群組 36">
            <a:extLst>
              <a:ext uri="{FF2B5EF4-FFF2-40B4-BE49-F238E27FC236}">
                <a16:creationId xmlns:a16="http://schemas.microsoft.com/office/drawing/2014/main" id="{F5876B2D-1D43-4CF1-9FD2-8438556DF4C7}"/>
              </a:ext>
            </a:extLst>
          </p:cNvPr>
          <p:cNvGrpSpPr/>
          <p:nvPr/>
        </p:nvGrpSpPr>
        <p:grpSpPr>
          <a:xfrm>
            <a:off x="2875648" y="3876039"/>
            <a:ext cx="3436252" cy="708661"/>
            <a:chOff x="6473371" y="3317240"/>
            <a:chExt cx="3436252" cy="708661"/>
          </a:xfrm>
          <a:effectLst>
            <a:outerShdw blurRad="50800" dist="38100" dir="2700000" algn="tl" rotWithShape="0">
              <a:prstClr val="black">
                <a:alpha val="40000"/>
              </a:prstClr>
            </a:outerShdw>
          </a:effectLst>
        </p:grpSpPr>
        <p:sp>
          <p:nvSpPr>
            <p:cNvPr id="38" name="圓角矩形 37">
              <a:extLst>
                <a:ext uri="{FF2B5EF4-FFF2-40B4-BE49-F238E27FC236}">
                  <a16:creationId xmlns:a16="http://schemas.microsoft.com/office/drawing/2014/main" id="{092F40E3-18FB-43AE-A183-DA530BB94053}"/>
                </a:ext>
              </a:extLst>
            </p:cNvPr>
            <p:cNvSpPr/>
            <p:nvPr/>
          </p:nvSpPr>
          <p:spPr>
            <a:xfrm>
              <a:off x="6473371" y="3327401"/>
              <a:ext cx="3436252"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9" name="橢圓 38">
              <a:extLst>
                <a:ext uri="{FF2B5EF4-FFF2-40B4-BE49-F238E27FC236}">
                  <a16:creationId xmlns:a16="http://schemas.microsoft.com/office/drawing/2014/main" id="{A765FAFE-DF0B-4BC3-AE29-537535FA0175}"/>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0" name="文字方塊 39">
              <a:extLst>
                <a:ext uri="{FF2B5EF4-FFF2-40B4-BE49-F238E27FC236}">
                  <a16:creationId xmlns:a16="http://schemas.microsoft.com/office/drawing/2014/main" id="{1D535479-E70A-43B0-A5E5-20E86132FE9E}"/>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41" name="文字方塊 40">
              <a:extLst>
                <a:ext uri="{FF2B5EF4-FFF2-40B4-BE49-F238E27FC236}">
                  <a16:creationId xmlns:a16="http://schemas.microsoft.com/office/drawing/2014/main" id="{D5AE5EEE-7597-4998-9F98-BECD13C6AF8B}"/>
                </a:ext>
              </a:extLst>
            </p:cNvPr>
            <p:cNvSpPr txBox="1"/>
            <p:nvPr/>
          </p:nvSpPr>
          <p:spPr>
            <a:xfrm>
              <a:off x="7333709" y="3357880"/>
              <a:ext cx="2512414" cy="615553"/>
            </a:xfrm>
            <a:prstGeom prst="rect">
              <a:avLst/>
            </a:prstGeom>
            <a:noFill/>
          </p:spPr>
          <p:txBody>
            <a:bodyPr>
              <a:spAutoFit/>
            </a:bodyPr>
            <a:lstStyle/>
            <a:p>
              <a:pPr>
                <a:defRPr/>
              </a:pPr>
              <a:r>
                <a:rPr lang="en-US" sz="3400" b="1" dirty="0">
                  <a:solidFill>
                    <a:srgbClr val="FFFFFF"/>
                  </a:solidFill>
                </a:rPr>
                <a:t>would see</a:t>
              </a:r>
              <a:endParaRPr lang="en-GB" sz="3400" b="1" dirty="0">
                <a:solidFill>
                  <a:srgbClr val="FFFFFF"/>
                </a:solidFill>
              </a:endParaRPr>
            </a:p>
          </p:txBody>
        </p:sp>
      </p:grpSp>
      <p:grpSp>
        <p:nvGrpSpPr>
          <p:cNvPr id="43" name="群組 42">
            <a:extLst>
              <a:ext uri="{FF2B5EF4-FFF2-40B4-BE49-F238E27FC236}">
                <a16:creationId xmlns:a16="http://schemas.microsoft.com/office/drawing/2014/main" id="{6140105D-87BF-4CC4-BA84-5E70BD604235}"/>
              </a:ext>
            </a:extLst>
          </p:cNvPr>
          <p:cNvGrpSpPr/>
          <p:nvPr/>
        </p:nvGrpSpPr>
        <p:grpSpPr>
          <a:xfrm>
            <a:off x="2875648" y="4726939"/>
            <a:ext cx="3438000" cy="708661"/>
            <a:chOff x="6473371" y="3317240"/>
            <a:chExt cx="3438000" cy="708661"/>
          </a:xfrm>
          <a:effectLst>
            <a:outerShdw blurRad="50800" dist="38100" dir="2700000" algn="tl" rotWithShape="0">
              <a:prstClr val="black">
                <a:alpha val="40000"/>
              </a:prstClr>
            </a:outerShdw>
          </a:effectLst>
        </p:grpSpPr>
        <p:sp>
          <p:nvSpPr>
            <p:cNvPr id="44" name="圓角矩形 43">
              <a:extLst>
                <a:ext uri="{FF2B5EF4-FFF2-40B4-BE49-F238E27FC236}">
                  <a16:creationId xmlns:a16="http://schemas.microsoft.com/office/drawing/2014/main" id="{36652C8F-A94D-490E-9B03-72C0960122AA}"/>
                </a:ext>
              </a:extLst>
            </p:cNvPr>
            <p:cNvSpPr/>
            <p:nvPr/>
          </p:nvSpPr>
          <p:spPr>
            <a:xfrm>
              <a:off x="6473371" y="3327401"/>
              <a:ext cx="3438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5" name="橢圓 44">
              <a:extLst>
                <a:ext uri="{FF2B5EF4-FFF2-40B4-BE49-F238E27FC236}">
                  <a16:creationId xmlns:a16="http://schemas.microsoft.com/office/drawing/2014/main" id="{E54A501F-F8AE-478A-BE1D-C18DB00CD1BC}"/>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6" name="文字方塊 45">
              <a:extLst>
                <a:ext uri="{FF2B5EF4-FFF2-40B4-BE49-F238E27FC236}">
                  <a16:creationId xmlns:a16="http://schemas.microsoft.com/office/drawing/2014/main" id="{186887BA-632B-465C-9703-53BC47F538A5}"/>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47" name="文字方塊 46">
              <a:extLst>
                <a:ext uri="{FF2B5EF4-FFF2-40B4-BE49-F238E27FC236}">
                  <a16:creationId xmlns:a16="http://schemas.microsoft.com/office/drawing/2014/main" id="{9ACC9E6C-883A-46AD-97B0-D352118AE4B9}"/>
                </a:ext>
              </a:extLst>
            </p:cNvPr>
            <p:cNvSpPr txBox="1"/>
            <p:nvPr/>
          </p:nvSpPr>
          <p:spPr>
            <a:xfrm>
              <a:off x="7841705" y="3356066"/>
              <a:ext cx="1318618" cy="615553"/>
            </a:xfrm>
            <a:prstGeom prst="rect">
              <a:avLst/>
            </a:prstGeom>
            <a:noFill/>
          </p:spPr>
          <p:txBody>
            <a:bodyPr>
              <a:spAutoFit/>
            </a:bodyPr>
            <a:lstStyle/>
            <a:p>
              <a:pPr>
                <a:defRPr/>
              </a:pPr>
              <a:r>
                <a:rPr lang="en-US" sz="3400" b="1" dirty="0">
                  <a:solidFill>
                    <a:srgbClr val="FFFFFF"/>
                  </a:solidFill>
                </a:rPr>
                <a:t>saw</a:t>
              </a:r>
              <a:endParaRPr lang="en-GB" sz="3400" b="1" dirty="0">
                <a:solidFill>
                  <a:srgbClr val="FFFFFF"/>
                </a:solidFill>
              </a:endParaRPr>
            </a:p>
          </p:txBody>
        </p:sp>
      </p:grpSp>
      <p:sp>
        <p:nvSpPr>
          <p:cNvPr id="56" name="文字方塊 55">
            <a:extLst>
              <a:ext uri="{FF2B5EF4-FFF2-40B4-BE49-F238E27FC236}">
                <a16:creationId xmlns:a16="http://schemas.microsoft.com/office/drawing/2014/main" id="{17118343-0303-4F58-81B7-7C5453D30A01}"/>
              </a:ext>
            </a:extLst>
          </p:cNvPr>
          <p:cNvSpPr txBox="1"/>
          <p:nvPr/>
        </p:nvSpPr>
        <p:spPr>
          <a:xfrm>
            <a:off x="5815013" y="3562350"/>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pic>
        <p:nvPicPr>
          <p:cNvPr id="104454" name="Picture 18" descr="C:\Users\utangv2\Desktop\Dynamic Classroom\Q1.jpg">
            <a:extLst>
              <a:ext uri="{FF2B5EF4-FFF2-40B4-BE49-F238E27FC236}">
                <a16:creationId xmlns:a16="http://schemas.microsoft.com/office/drawing/2014/main" id="{38DEA409-8FD8-4A2E-A16F-5D29000AD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413" y="3079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455" name="群組 38">
            <a:extLst>
              <a:ext uri="{FF2B5EF4-FFF2-40B4-BE49-F238E27FC236}">
                <a16:creationId xmlns:a16="http://schemas.microsoft.com/office/drawing/2014/main" id="{661EFBC8-DE4F-4B08-883A-7AC1BDD6BBC5}"/>
              </a:ext>
            </a:extLst>
          </p:cNvPr>
          <p:cNvGrpSpPr>
            <a:grpSpLocks/>
          </p:cNvGrpSpPr>
          <p:nvPr/>
        </p:nvGrpSpPr>
        <p:grpSpPr bwMode="auto">
          <a:xfrm>
            <a:off x="7518400" y="5816600"/>
            <a:ext cx="1473200" cy="908050"/>
            <a:chOff x="7518399" y="5817055"/>
            <a:chExt cx="1473201" cy="907596"/>
          </a:xfrm>
        </p:grpSpPr>
        <p:sp>
          <p:nvSpPr>
            <p:cNvPr id="32" name="圓角矩形 31">
              <a:extLst>
                <a:ext uri="{FF2B5EF4-FFF2-40B4-BE49-F238E27FC236}">
                  <a16:creationId xmlns:a16="http://schemas.microsoft.com/office/drawing/2014/main" id="{B0690F64-1407-402E-8D9E-0EAB86EE74C1}"/>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04461" name="群組 40">
              <a:extLst>
                <a:ext uri="{FF2B5EF4-FFF2-40B4-BE49-F238E27FC236}">
                  <a16:creationId xmlns:a16="http://schemas.microsoft.com/office/drawing/2014/main" id="{6BD5CC9B-098F-44EE-81C6-90886100664B}"/>
                </a:ext>
              </a:extLst>
            </p:cNvPr>
            <p:cNvGrpSpPr>
              <a:grpSpLocks/>
            </p:cNvGrpSpPr>
            <p:nvPr/>
          </p:nvGrpSpPr>
          <p:grpSpPr bwMode="auto">
            <a:xfrm>
              <a:off x="7588885" y="5890260"/>
              <a:ext cx="1059815" cy="798830"/>
              <a:chOff x="860425" y="1547813"/>
              <a:chExt cx="4438650" cy="4021137"/>
            </a:xfrm>
          </p:grpSpPr>
          <p:grpSp>
            <p:nvGrpSpPr>
              <p:cNvPr id="104463" name="群組 42">
                <a:extLst>
                  <a:ext uri="{FF2B5EF4-FFF2-40B4-BE49-F238E27FC236}">
                    <a16:creationId xmlns:a16="http://schemas.microsoft.com/office/drawing/2014/main" id="{6C783A9E-F6EE-4BC7-8841-9FD26E3762D1}"/>
                  </a:ext>
                </a:extLst>
              </p:cNvPr>
              <p:cNvGrpSpPr>
                <a:grpSpLocks/>
              </p:cNvGrpSpPr>
              <p:nvPr/>
            </p:nvGrpSpPr>
            <p:grpSpPr bwMode="auto">
              <a:xfrm>
                <a:off x="860425" y="1547813"/>
                <a:ext cx="4438650" cy="2039937"/>
                <a:chOff x="860425" y="1547813"/>
                <a:chExt cx="4438650" cy="2039937"/>
              </a:xfrm>
            </p:grpSpPr>
            <p:pic>
              <p:nvPicPr>
                <p:cNvPr id="104467" name="Picture 6" descr="C:\Users\utangv2\Desktop\Dynamic Classroom\hi-res aw\E.jpg">
                  <a:extLst>
                    <a:ext uri="{FF2B5EF4-FFF2-40B4-BE49-F238E27FC236}">
                      <a16:creationId xmlns:a16="http://schemas.microsoft.com/office/drawing/2014/main" id="{DC25C31F-E0FC-4A21-B546-B0CCC529E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8" name="Picture 15" descr="C:\Users\utangv2\Desktop\Dynamic Classroom\hi-res aw\N.jpg">
                  <a:extLst>
                    <a:ext uri="{FF2B5EF4-FFF2-40B4-BE49-F238E27FC236}">
                      <a16:creationId xmlns:a16="http://schemas.microsoft.com/office/drawing/2014/main" id="{0CA77886-E110-4579-8C97-A1E262B70D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9" name="Picture 21" descr="C:\Users\utangv2\Desktop\Dynamic Classroom\hi-res aw\T.jpg">
                  <a:extLst>
                    <a:ext uri="{FF2B5EF4-FFF2-40B4-BE49-F238E27FC236}">
                      <a16:creationId xmlns:a16="http://schemas.microsoft.com/office/drawing/2014/main" id="{131AE42E-5BAE-47E1-AB74-2265A7E284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0" name="Picture 24" descr="C:\Users\utangv2\Desktop\Dynamic Classroom\hi-res aw\X.jpg">
                  <a:extLst>
                    <a:ext uri="{FF2B5EF4-FFF2-40B4-BE49-F238E27FC236}">
                      <a16:creationId xmlns:a16="http://schemas.microsoft.com/office/drawing/2014/main" id="{06C9DE1C-B5FB-4F45-A3F0-D42D008E83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464" name="Picture 6" descr="C:\Users\utangv2\Desktop\Dynamic Classroom\hi-res aw\E.jpg">
                <a:extLst>
                  <a:ext uri="{FF2B5EF4-FFF2-40B4-BE49-F238E27FC236}">
                    <a16:creationId xmlns:a16="http://schemas.microsoft.com/office/drawing/2014/main" id="{AB665181-E0EA-43EE-B3FC-EDDD9999B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5" name="Picture 18" descr="C:\Users\utangv2\Desktop\Dynamic Classroom\hi-res aw\Q.jpg">
                <a:extLst>
                  <a:ext uri="{FF2B5EF4-FFF2-40B4-BE49-F238E27FC236}">
                    <a16:creationId xmlns:a16="http://schemas.microsoft.com/office/drawing/2014/main" id="{9BB8F6D7-8A6C-490D-BA38-737F947800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6" name="Picture 22" descr="C:\Users\utangv2\Desktop\Dynamic Classroom\hi-res aw\U.jpg">
                <a:extLst>
                  <a:ext uri="{FF2B5EF4-FFF2-40B4-BE49-F238E27FC236}">
                    <a16:creationId xmlns:a16="http://schemas.microsoft.com/office/drawing/2014/main" id="{66E3EA41-9151-40CE-840E-ACBBDACD6D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向右箭號 34">
              <a:extLst>
                <a:ext uri="{FF2B5EF4-FFF2-40B4-BE49-F238E27FC236}">
                  <a16:creationId xmlns:a16="http://schemas.microsoft.com/office/drawing/2014/main" id="{7B1A6524-01DD-4FF7-8BA2-E590B51B5CA3}"/>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55" name="動作按鈕: 自訂 54">
            <a:hlinkClick r:id="rId9" action="ppaction://hlinksldjump" highlightClick="1"/>
            <a:extLst>
              <a:ext uri="{FF2B5EF4-FFF2-40B4-BE49-F238E27FC236}">
                <a16:creationId xmlns:a16="http://schemas.microsoft.com/office/drawing/2014/main" id="{75A79A3B-CC85-412C-A675-4C765815FCFC}"/>
              </a:ext>
            </a:extLst>
          </p:cNvPr>
          <p:cNvSpPr/>
          <p:nvPr/>
        </p:nvSpPr>
        <p:spPr>
          <a:xfrm>
            <a:off x="7327900" y="5727700"/>
            <a:ext cx="1816100" cy="1130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28" name="群組 27">
            <a:extLst>
              <a:ext uri="{FF2B5EF4-FFF2-40B4-BE49-F238E27FC236}">
                <a16:creationId xmlns:a16="http://schemas.microsoft.com/office/drawing/2014/main" id="{C755D917-7161-4F1F-A1BA-ACE9FDBEE809}"/>
              </a:ext>
            </a:extLst>
          </p:cNvPr>
          <p:cNvGrpSpPr>
            <a:grpSpLocks/>
          </p:cNvGrpSpPr>
          <p:nvPr/>
        </p:nvGrpSpPr>
        <p:grpSpPr bwMode="auto">
          <a:xfrm rot="-151805">
            <a:off x="-246063" y="2192338"/>
            <a:ext cx="3951288" cy="3584575"/>
            <a:chOff x="-699365" y="2810871"/>
            <a:chExt cx="3950459" cy="3584167"/>
          </a:xfrm>
        </p:grpSpPr>
        <p:pic>
          <p:nvPicPr>
            <p:cNvPr id="104458" name="Picture 11" descr="C:\Users\utangv2\Desktop\background paper\post it.jpg">
              <a:extLst>
                <a:ext uri="{FF2B5EF4-FFF2-40B4-BE49-F238E27FC236}">
                  <a16:creationId xmlns:a16="http://schemas.microsoft.com/office/drawing/2014/main" id="{61914A0B-7929-4A91-8C87-5684413267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9365" y="2810871"/>
              <a:ext cx="3950459" cy="358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9" name="文字方塊 17">
              <a:extLst>
                <a:ext uri="{FF2B5EF4-FFF2-40B4-BE49-F238E27FC236}">
                  <a16:creationId xmlns:a16="http://schemas.microsoft.com/office/drawing/2014/main" id="{10C6F8B2-CA6E-45AA-9085-676C40C2E54E}"/>
                </a:ext>
              </a:extLst>
            </p:cNvPr>
            <p:cNvSpPr txBox="1">
              <a:spLocks noChangeArrowheads="1"/>
            </p:cNvSpPr>
            <p:nvPr/>
          </p:nvSpPr>
          <p:spPr bwMode="auto">
            <a:xfrm>
              <a:off x="83969" y="3474985"/>
              <a:ext cx="2589290" cy="215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We use the simple past in the </a:t>
              </a:r>
              <a:r>
                <a:rPr lang="en-GB" altLang="en-US" sz="2000" i="1">
                  <a:solidFill>
                    <a:srgbClr val="FF0000"/>
                  </a:solidFill>
                  <a:cs typeface="Arial" panose="020B0604020202020204" pitchFamily="34" charset="0"/>
                </a:rPr>
                <a:t>if</a:t>
              </a:r>
              <a:r>
                <a:rPr lang="en-GB" altLang="en-US" sz="2000">
                  <a:solidFill>
                    <a:srgbClr val="FF0000"/>
                  </a:solidFill>
                  <a:cs typeface="Arial" panose="020B0604020202020204" pitchFamily="34" charset="0"/>
                </a:rPr>
                <a:t>-clause to talk about an imaginary situation. We use </a:t>
              </a:r>
              <a:r>
                <a:rPr lang="en-GB" altLang="en-US" sz="2000" i="1">
                  <a:solidFill>
                    <a:srgbClr val="FF0000"/>
                  </a:solidFill>
                  <a:cs typeface="Arial" panose="020B0604020202020204" pitchFamily="34" charset="0"/>
                </a:rPr>
                <a:t>would</a:t>
              </a:r>
              <a:r>
                <a:rPr lang="en-GB" altLang="en-US" sz="2000">
                  <a:solidFill>
                    <a:srgbClr val="FF0000"/>
                  </a:solidFill>
                  <a:cs typeface="Arial" panose="020B0604020202020204" pitchFamily="34" charset="0"/>
                </a:rPr>
                <a:t> + the bare infinitive in the main clause.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05474" name="文字方塊 8">
            <a:extLst>
              <a:ext uri="{FF2B5EF4-FFF2-40B4-BE49-F238E27FC236}">
                <a16:creationId xmlns:a16="http://schemas.microsoft.com/office/drawing/2014/main" id="{6DF6D423-2E6A-4670-AE64-F0EE2AFF01FD}"/>
              </a:ext>
            </a:extLst>
          </p:cNvPr>
          <p:cNvSpPr txBox="1">
            <a:spLocks noChangeArrowheads="1"/>
          </p:cNvSpPr>
          <p:nvPr/>
        </p:nvSpPr>
        <p:spPr bwMode="auto">
          <a:xfrm>
            <a:off x="1608138" y="1598613"/>
            <a:ext cx="653256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buFontTx/>
              <a:buNone/>
            </a:pPr>
            <a:r>
              <a:rPr lang="en-GB" altLang="en-US" sz="4000">
                <a:solidFill>
                  <a:schemeClr val="tx2"/>
                </a:solidFill>
                <a:cs typeface="Arial" panose="020B0604020202020204" pitchFamily="34" charset="0"/>
              </a:rPr>
              <a:t>I would scream if I ______ an alien.</a:t>
            </a:r>
            <a:endParaRPr lang="en-US" altLang="en-US" sz="4000">
              <a:solidFill>
                <a:schemeClr val="tx2"/>
              </a:solidFill>
              <a:cs typeface="Arial" panose="020B0604020202020204" pitchFamily="34" charset="0"/>
            </a:endParaRPr>
          </a:p>
        </p:txBody>
      </p:sp>
      <p:grpSp>
        <p:nvGrpSpPr>
          <p:cNvPr id="34" name="群組 33">
            <a:extLst>
              <a:ext uri="{FF2B5EF4-FFF2-40B4-BE49-F238E27FC236}">
                <a16:creationId xmlns:a16="http://schemas.microsoft.com/office/drawing/2014/main" id="{1BF101CF-350D-4C9D-96D4-6F70FB27D9D4}"/>
              </a:ext>
            </a:extLst>
          </p:cNvPr>
          <p:cNvGrpSpPr/>
          <p:nvPr/>
        </p:nvGrpSpPr>
        <p:grpSpPr>
          <a:xfrm>
            <a:off x="2875648" y="4726939"/>
            <a:ext cx="3438000" cy="708661"/>
            <a:chOff x="6473371" y="3317240"/>
            <a:chExt cx="3438000" cy="708661"/>
          </a:xfrm>
          <a:effectLst>
            <a:outerShdw blurRad="50800" dist="38100" dir="2700000" algn="tl" rotWithShape="0">
              <a:prstClr val="black">
                <a:alpha val="40000"/>
              </a:prstClr>
            </a:outerShdw>
          </a:effectLst>
        </p:grpSpPr>
        <p:sp>
          <p:nvSpPr>
            <p:cNvPr id="35" name="圓角矩形 34">
              <a:extLst>
                <a:ext uri="{FF2B5EF4-FFF2-40B4-BE49-F238E27FC236}">
                  <a16:creationId xmlns:a16="http://schemas.microsoft.com/office/drawing/2014/main" id="{11D8B30E-0C59-4CAB-8E4E-12912B6A213D}"/>
                </a:ext>
              </a:extLst>
            </p:cNvPr>
            <p:cNvSpPr/>
            <p:nvPr/>
          </p:nvSpPr>
          <p:spPr>
            <a:xfrm>
              <a:off x="6473371" y="3327401"/>
              <a:ext cx="3438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6" name="橢圓 35">
              <a:extLst>
                <a:ext uri="{FF2B5EF4-FFF2-40B4-BE49-F238E27FC236}">
                  <a16:creationId xmlns:a16="http://schemas.microsoft.com/office/drawing/2014/main" id="{90C14B40-7422-4BF6-8184-EA66A5982FD8}"/>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7" name="文字方塊 36">
              <a:extLst>
                <a:ext uri="{FF2B5EF4-FFF2-40B4-BE49-F238E27FC236}">
                  <a16:creationId xmlns:a16="http://schemas.microsoft.com/office/drawing/2014/main" id="{A286DE59-EF3F-4C28-9C10-A6FC4E42BD6F}"/>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38" name="文字方塊 37">
              <a:extLst>
                <a:ext uri="{FF2B5EF4-FFF2-40B4-BE49-F238E27FC236}">
                  <a16:creationId xmlns:a16="http://schemas.microsoft.com/office/drawing/2014/main" id="{396B6E29-C80C-436A-94EA-7F5374EA81E9}"/>
                </a:ext>
              </a:extLst>
            </p:cNvPr>
            <p:cNvSpPr txBox="1"/>
            <p:nvPr/>
          </p:nvSpPr>
          <p:spPr>
            <a:xfrm>
              <a:off x="7841705" y="3356066"/>
              <a:ext cx="1318618" cy="615553"/>
            </a:xfrm>
            <a:prstGeom prst="rect">
              <a:avLst/>
            </a:prstGeom>
            <a:noFill/>
          </p:spPr>
          <p:txBody>
            <a:bodyPr>
              <a:spAutoFit/>
            </a:bodyPr>
            <a:lstStyle/>
            <a:p>
              <a:pPr>
                <a:defRPr/>
              </a:pPr>
              <a:r>
                <a:rPr lang="en-US" sz="3400" b="1" dirty="0">
                  <a:solidFill>
                    <a:srgbClr val="FFFFFF"/>
                  </a:solidFill>
                </a:rPr>
                <a:t>saw</a:t>
              </a:r>
              <a:endParaRPr lang="en-GB" sz="3400" b="1" dirty="0">
                <a:solidFill>
                  <a:srgbClr val="FFFFFF"/>
                </a:solidFill>
              </a:endParaRPr>
            </a:p>
          </p:txBody>
        </p:sp>
      </p:grpSp>
      <p:grpSp>
        <p:nvGrpSpPr>
          <p:cNvPr id="39" name="群組 38">
            <a:extLst>
              <a:ext uri="{FF2B5EF4-FFF2-40B4-BE49-F238E27FC236}">
                <a16:creationId xmlns:a16="http://schemas.microsoft.com/office/drawing/2014/main" id="{48CB8DE0-AB9B-4835-B679-08651F001C11}"/>
              </a:ext>
            </a:extLst>
          </p:cNvPr>
          <p:cNvGrpSpPr/>
          <p:nvPr/>
        </p:nvGrpSpPr>
        <p:grpSpPr>
          <a:xfrm>
            <a:off x="2875648" y="5577839"/>
            <a:ext cx="3438000" cy="708661"/>
            <a:chOff x="6473371" y="3317240"/>
            <a:chExt cx="3438000" cy="708661"/>
          </a:xfrm>
          <a:effectLst>
            <a:outerShdw blurRad="50800" dist="38100" dir="2700000" algn="tl" rotWithShape="0">
              <a:prstClr val="black">
                <a:alpha val="40000"/>
              </a:prstClr>
            </a:outerShdw>
          </a:effectLst>
        </p:grpSpPr>
        <p:sp>
          <p:nvSpPr>
            <p:cNvPr id="40" name="圓角矩形 39">
              <a:extLst>
                <a:ext uri="{FF2B5EF4-FFF2-40B4-BE49-F238E27FC236}">
                  <a16:creationId xmlns:a16="http://schemas.microsoft.com/office/drawing/2014/main" id="{9B3772A5-059F-4BD1-BAE6-746510DADFE4}"/>
                </a:ext>
              </a:extLst>
            </p:cNvPr>
            <p:cNvSpPr/>
            <p:nvPr/>
          </p:nvSpPr>
          <p:spPr>
            <a:xfrm>
              <a:off x="6473371" y="3327401"/>
              <a:ext cx="3438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1" name="橢圓 40">
              <a:extLst>
                <a:ext uri="{FF2B5EF4-FFF2-40B4-BE49-F238E27FC236}">
                  <a16:creationId xmlns:a16="http://schemas.microsoft.com/office/drawing/2014/main" id="{FAE42DF8-4874-4243-85D5-4AE59ED03DA3}"/>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2" name="文字方塊 41">
              <a:extLst>
                <a:ext uri="{FF2B5EF4-FFF2-40B4-BE49-F238E27FC236}">
                  <a16:creationId xmlns:a16="http://schemas.microsoft.com/office/drawing/2014/main" id="{771B97D0-928D-48F9-8452-28EEC7F54B81}"/>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55" name="文字方塊 54">
              <a:extLst>
                <a:ext uri="{FF2B5EF4-FFF2-40B4-BE49-F238E27FC236}">
                  <a16:creationId xmlns:a16="http://schemas.microsoft.com/office/drawing/2014/main" id="{95F41403-8E53-42F7-835A-2CBB11B0E700}"/>
                </a:ext>
              </a:extLst>
            </p:cNvPr>
            <p:cNvSpPr txBox="1"/>
            <p:nvPr/>
          </p:nvSpPr>
          <p:spPr>
            <a:xfrm>
              <a:off x="7551425" y="3385094"/>
              <a:ext cx="1761298" cy="615553"/>
            </a:xfrm>
            <a:prstGeom prst="rect">
              <a:avLst/>
            </a:prstGeom>
            <a:noFill/>
          </p:spPr>
          <p:txBody>
            <a:bodyPr>
              <a:spAutoFit/>
            </a:bodyPr>
            <a:lstStyle/>
            <a:p>
              <a:pPr>
                <a:defRPr/>
              </a:pPr>
              <a:r>
                <a:rPr lang="en-US" sz="3400" b="1" dirty="0">
                  <a:solidFill>
                    <a:srgbClr val="FFFFFF"/>
                  </a:solidFill>
                </a:rPr>
                <a:t>will see</a:t>
              </a:r>
              <a:endParaRPr lang="en-GB" sz="3400" b="1" dirty="0">
                <a:solidFill>
                  <a:srgbClr val="FFFFFF"/>
                </a:solidFill>
              </a:endParaRPr>
            </a:p>
          </p:txBody>
        </p:sp>
      </p:grpSp>
      <p:pic>
        <p:nvPicPr>
          <p:cNvPr id="30" name="AF1C1783.wav">
            <a:hlinkClick r:id="" action="ppaction://media"/>
            <a:extLst>
              <a:ext uri="{FF2B5EF4-FFF2-40B4-BE49-F238E27FC236}">
                <a16:creationId xmlns:a16="http://schemas.microsoft.com/office/drawing/2014/main" id="{E927F989-5A52-4DC6-8882-762D5E0BD1E5}"/>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Picture 18" descr="C:\Users\utangv2\Desktop\Dynamic Classroom\Q1.jpg">
            <a:extLst>
              <a:ext uri="{FF2B5EF4-FFF2-40B4-BE49-F238E27FC236}">
                <a16:creationId xmlns:a16="http://schemas.microsoft.com/office/drawing/2014/main" id="{49B944A4-E3A4-4188-BA9A-660CC89938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413" y="3079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479" name="群組 38">
            <a:extLst>
              <a:ext uri="{FF2B5EF4-FFF2-40B4-BE49-F238E27FC236}">
                <a16:creationId xmlns:a16="http://schemas.microsoft.com/office/drawing/2014/main" id="{3CDF9204-521F-4244-9C05-7570D3456847}"/>
              </a:ext>
            </a:extLst>
          </p:cNvPr>
          <p:cNvGrpSpPr>
            <a:grpSpLocks/>
          </p:cNvGrpSpPr>
          <p:nvPr/>
        </p:nvGrpSpPr>
        <p:grpSpPr bwMode="auto">
          <a:xfrm>
            <a:off x="7518400" y="5816600"/>
            <a:ext cx="1473200" cy="908050"/>
            <a:chOff x="7518399" y="5817055"/>
            <a:chExt cx="1473201" cy="907596"/>
          </a:xfrm>
        </p:grpSpPr>
        <p:sp>
          <p:nvSpPr>
            <p:cNvPr id="43" name="圓角矩形 42">
              <a:extLst>
                <a:ext uri="{FF2B5EF4-FFF2-40B4-BE49-F238E27FC236}">
                  <a16:creationId xmlns:a16="http://schemas.microsoft.com/office/drawing/2014/main" id="{92AD32CF-F4E5-4F9F-9DD2-7B3E978C977B}"/>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05485" name="群組 40">
              <a:extLst>
                <a:ext uri="{FF2B5EF4-FFF2-40B4-BE49-F238E27FC236}">
                  <a16:creationId xmlns:a16="http://schemas.microsoft.com/office/drawing/2014/main" id="{D25A8A5D-3309-4E8A-BA74-49C74B5EB5BA}"/>
                </a:ext>
              </a:extLst>
            </p:cNvPr>
            <p:cNvGrpSpPr>
              <a:grpSpLocks/>
            </p:cNvGrpSpPr>
            <p:nvPr/>
          </p:nvGrpSpPr>
          <p:grpSpPr bwMode="auto">
            <a:xfrm>
              <a:off x="7588885" y="5890260"/>
              <a:ext cx="1059815" cy="798830"/>
              <a:chOff x="860425" y="1547813"/>
              <a:chExt cx="4438650" cy="4021137"/>
            </a:xfrm>
          </p:grpSpPr>
          <p:grpSp>
            <p:nvGrpSpPr>
              <p:cNvPr id="105487" name="群組 42">
                <a:extLst>
                  <a:ext uri="{FF2B5EF4-FFF2-40B4-BE49-F238E27FC236}">
                    <a16:creationId xmlns:a16="http://schemas.microsoft.com/office/drawing/2014/main" id="{61FF5219-DC63-4C3A-A50B-02B700F365A6}"/>
                  </a:ext>
                </a:extLst>
              </p:cNvPr>
              <p:cNvGrpSpPr>
                <a:grpSpLocks/>
              </p:cNvGrpSpPr>
              <p:nvPr/>
            </p:nvGrpSpPr>
            <p:grpSpPr bwMode="auto">
              <a:xfrm>
                <a:off x="860425" y="1547813"/>
                <a:ext cx="4438650" cy="2039937"/>
                <a:chOff x="860425" y="1547813"/>
                <a:chExt cx="4438650" cy="2039937"/>
              </a:xfrm>
            </p:grpSpPr>
            <p:pic>
              <p:nvPicPr>
                <p:cNvPr id="105491" name="Picture 6" descr="C:\Users\utangv2\Desktop\Dynamic Classroom\hi-res aw\E.jpg">
                  <a:extLst>
                    <a:ext uri="{FF2B5EF4-FFF2-40B4-BE49-F238E27FC236}">
                      <a16:creationId xmlns:a16="http://schemas.microsoft.com/office/drawing/2014/main" id="{3860231A-EB6A-417C-9D07-7CE85E533C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2" name="Picture 15" descr="C:\Users\utangv2\Desktop\Dynamic Classroom\hi-res aw\N.jpg">
                  <a:extLst>
                    <a:ext uri="{FF2B5EF4-FFF2-40B4-BE49-F238E27FC236}">
                      <a16:creationId xmlns:a16="http://schemas.microsoft.com/office/drawing/2014/main" id="{A5059428-0B30-44DA-88E0-13E15FC954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3" name="Picture 21" descr="C:\Users\utangv2\Desktop\Dynamic Classroom\hi-res aw\T.jpg">
                  <a:extLst>
                    <a:ext uri="{FF2B5EF4-FFF2-40B4-BE49-F238E27FC236}">
                      <a16:creationId xmlns:a16="http://schemas.microsoft.com/office/drawing/2014/main" id="{6385CE1D-166C-4872-B075-C8D2E1AFA3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4" name="Picture 24" descr="C:\Users\utangv2\Desktop\Dynamic Classroom\hi-res aw\X.jpg">
                  <a:extLst>
                    <a:ext uri="{FF2B5EF4-FFF2-40B4-BE49-F238E27FC236}">
                      <a16:creationId xmlns:a16="http://schemas.microsoft.com/office/drawing/2014/main" id="{931C6443-AB28-488A-8338-29C140A642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5488" name="Picture 6" descr="C:\Users\utangv2\Desktop\Dynamic Classroom\hi-res aw\E.jpg">
                <a:extLst>
                  <a:ext uri="{FF2B5EF4-FFF2-40B4-BE49-F238E27FC236}">
                    <a16:creationId xmlns:a16="http://schemas.microsoft.com/office/drawing/2014/main" id="{53B5C60F-7E23-4354-B5D9-CECDB7BE0A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9" name="Picture 18" descr="C:\Users\utangv2\Desktop\Dynamic Classroom\hi-res aw\Q.jpg">
                <a:extLst>
                  <a:ext uri="{FF2B5EF4-FFF2-40B4-BE49-F238E27FC236}">
                    <a16:creationId xmlns:a16="http://schemas.microsoft.com/office/drawing/2014/main" id="{316113B4-5142-4804-BCC1-1C9F05D57A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0" name="Picture 22" descr="C:\Users\utangv2\Desktop\Dynamic Classroom\hi-res aw\U.jpg">
                <a:extLst>
                  <a:ext uri="{FF2B5EF4-FFF2-40B4-BE49-F238E27FC236}">
                    <a16:creationId xmlns:a16="http://schemas.microsoft.com/office/drawing/2014/main" id="{D0593634-7227-47B2-BEF9-ACFD6C08FB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向右箭號 45">
              <a:extLst>
                <a:ext uri="{FF2B5EF4-FFF2-40B4-BE49-F238E27FC236}">
                  <a16:creationId xmlns:a16="http://schemas.microsoft.com/office/drawing/2014/main" id="{1DD264AB-B476-49A5-87A8-67D1FE880C9B}"/>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59" name="動作按鈕: 自訂 58">
            <a:hlinkClick r:id="rId12" action="ppaction://hlinksldjump" highlightClick="1"/>
            <a:extLst>
              <a:ext uri="{FF2B5EF4-FFF2-40B4-BE49-F238E27FC236}">
                <a16:creationId xmlns:a16="http://schemas.microsoft.com/office/drawing/2014/main" id="{575FE109-2AAC-49A0-BBBC-0E352F103904}"/>
              </a:ext>
            </a:extLst>
          </p:cNvPr>
          <p:cNvSpPr/>
          <p:nvPr/>
        </p:nvSpPr>
        <p:spPr>
          <a:xfrm>
            <a:off x="7327900" y="5727700"/>
            <a:ext cx="1816100" cy="1130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 name="文字方塊 6">
            <a:extLst>
              <a:ext uri="{FF2B5EF4-FFF2-40B4-BE49-F238E27FC236}">
                <a16:creationId xmlns:a16="http://schemas.microsoft.com/office/drawing/2014/main" id="{4B0C1BE7-2EBE-4D5E-B636-1B2876458294}"/>
              </a:ext>
            </a:extLst>
          </p:cNvPr>
          <p:cNvSpPr txBox="1"/>
          <p:nvPr/>
        </p:nvSpPr>
        <p:spPr>
          <a:xfrm>
            <a:off x="5610225" y="5249863"/>
            <a:ext cx="936625"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11" name="群組 10">
            <a:extLst>
              <a:ext uri="{FF2B5EF4-FFF2-40B4-BE49-F238E27FC236}">
                <a16:creationId xmlns:a16="http://schemas.microsoft.com/office/drawing/2014/main" id="{C9CF41B6-D07D-423C-A357-A5D96A8253DE}"/>
              </a:ext>
            </a:extLst>
          </p:cNvPr>
          <p:cNvGrpSpPr/>
          <p:nvPr/>
        </p:nvGrpSpPr>
        <p:grpSpPr>
          <a:xfrm>
            <a:off x="6307364" y="5243531"/>
            <a:ext cx="666750" cy="666849"/>
            <a:chOff x="6924675" y="3008784"/>
            <a:chExt cx="666750" cy="666849"/>
          </a:xfrm>
          <a:effectLst>
            <a:outerShdw blurRad="50800" dist="38100" dir="2700000" algn="tl" rotWithShape="0">
              <a:prstClr val="black">
                <a:alpha val="40000"/>
              </a:prstClr>
            </a:outerShdw>
          </a:effectLst>
        </p:grpSpPr>
        <p:sp>
          <p:nvSpPr>
            <p:cNvPr id="12" name="橢圓 11">
              <a:extLst>
                <a:ext uri="{FF2B5EF4-FFF2-40B4-BE49-F238E27FC236}">
                  <a16:creationId xmlns:a16="http://schemas.microsoft.com/office/drawing/2014/main" id="{59733EDD-B9C2-43DC-B3E8-0EFA69A6D226}"/>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3" name="文字方塊 12">
              <a:extLst>
                <a:ext uri="{FF2B5EF4-FFF2-40B4-BE49-F238E27FC236}">
                  <a16:creationId xmlns:a16="http://schemas.microsoft.com/office/drawing/2014/main" id="{49B3230E-A70F-40E3-A0BF-9348CA3D6B5B}"/>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58" name="動作按鈕: 自訂 57">
            <a:hlinkClick r:id="" action="ppaction://hlinkshowjump?jump=nextslide" highlightClick="1"/>
            <a:extLst>
              <a:ext uri="{FF2B5EF4-FFF2-40B4-BE49-F238E27FC236}">
                <a16:creationId xmlns:a16="http://schemas.microsoft.com/office/drawing/2014/main" id="{A6863E7E-E90D-4CB3-83B8-489C5F95B8D1}"/>
              </a:ext>
            </a:extLst>
          </p:cNvPr>
          <p:cNvSpPr/>
          <p:nvPr/>
        </p:nvSpPr>
        <p:spPr>
          <a:xfrm>
            <a:off x="6219825" y="5159375"/>
            <a:ext cx="703263" cy="722313"/>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0"/>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06498" name="文字方塊 8">
            <a:extLst>
              <a:ext uri="{FF2B5EF4-FFF2-40B4-BE49-F238E27FC236}">
                <a16:creationId xmlns:a16="http://schemas.microsoft.com/office/drawing/2014/main" id="{320FADBC-4F00-4BC0-8961-31FD954DFFDB}"/>
              </a:ext>
            </a:extLst>
          </p:cNvPr>
          <p:cNvSpPr txBox="1">
            <a:spLocks noChangeArrowheads="1"/>
          </p:cNvSpPr>
          <p:nvPr/>
        </p:nvSpPr>
        <p:spPr bwMode="auto">
          <a:xfrm>
            <a:off x="1608138" y="1598613"/>
            <a:ext cx="653256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buFontTx/>
              <a:buNone/>
            </a:pPr>
            <a:r>
              <a:rPr lang="en-GB" altLang="en-US" sz="4000">
                <a:solidFill>
                  <a:schemeClr val="tx2"/>
                </a:solidFill>
                <a:cs typeface="Arial" panose="020B0604020202020204" pitchFamily="34" charset="0"/>
              </a:rPr>
              <a:t>I would scream if I ______ an alien.</a:t>
            </a:r>
            <a:endParaRPr lang="en-US" altLang="en-US" sz="4000">
              <a:solidFill>
                <a:schemeClr val="tx2"/>
              </a:solidFill>
              <a:cs typeface="Arial" panose="020B0604020202020204" pitchFamily="34" charset="0"/>
            </a:endParaRPr>
          </a:p>
        </p:txBody>
      </p:sp>
      <p:grpSp>
        <p:nvGrpSpPr>
          <p:cNvPr id="37" name="群組 36">
            <a:extLst>
              <a:ext uri="{FF2B5EF4-FFF2-40B4-BE49-F238E27FC236}">
                <a16:creationId xmlns:a16="http://schemas.microsoft.com/office/drawing/2014/main" id="{8B4C6D4B-2FDF-40B6-83A8-9011688FFABD}"/>
              </a:ext>
            </a:extLst>
          </p:cNvPr>
          <p:cNvGrpSpPr/>
          <p:nvPr/>
        </p:nvGrpSpPr>
        <p:grpSpPr>
          <a:xfrm>
            <a:off x="2875648" y="4726939"/>
            <a:ext cx="3438000" cy="708661"/>
            <a:chOff x="6473371" y="3317240"/>
            <a:chExt cx="3438000" cy="708661"/>
          </a:xfrm>
          <a:effectLst>
            <a:outerShdw blurRad="50800" dist="38100" dir="2700000" algn="tl" rotWithShape="0">
              <a:prstClr val="black">
                <a:alpha val="40000"/>
              </a:prstClr>
            </a:outerShdw>
          </a:effectLst>
        </p:grpSpPr>
        <p:sp>
          <p:nvSpPr>
            <p:cNvPr id="38" name="圓角矩形 37">
              <a:extLst>
                <a:ext uri="{FF2B5EF4-FFF2-40B4-BE49-F238E27FC236}">
                  <a16:creationId xmlns:a16="http://schemas.microsoft.com/office/drawing/2014/main" id="{A03E8872-6818-4D79-9CEC-54E4EFA88636}"/>
                </a:ext>
              </a:extLst>
            </p:cNvPr>
            <p:cNvSpPr/>
            <p:nvPr/>
          </p:nvSpPr>
          <p:spPr>
            <a:xfrm>
              <a:off x="6473371" y="3327401"/>
              <a:ext cx="3438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9" name="橢圓 38">
              <a:extLst>
                <a:ext uri="{FF2B5EF4-FFF2-40B4-BE49-F238E27FC236}">
                  <a16:creationId xmlns:a16="http://schemas.microsoft.com/office/drawing/2014/main" id="{A8CAE0EC-1156-494D-BD9B-369233F4748B}"/>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0" name="文字方塊 39">
              <a:extLst>
                <a:ext uri="{FF2B5EF4-FFF2-40B4-BE49-F238E27FC236}">
                  <a16:creationId xmlns:a16="http://schemas.microsoft.com/office/drawing/2014/main" id="{89125E9C-5560-4BB4-9280-395ADDC596C5}"/>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41" name="文字方塊 40">
              <a:extLst>
                <a:ext uri="{FF2B5EF4-FFF2-40B4-BE49-F238E27FC236}">
                  <a16:creationId xmlns:a16="http://schemas.microsoft.com/office/drawing/2014/main" id="{8E1820F6-C6D7-4AE3-9E26-A03ED50F6FBD}"/>
                </a:ext>
              </a:extLst>
            </p:cNvPr>
            <p:cNvSpPr txBox="1"/>
            <p:nvPr/>
          </p:nvSpPr>
          <p:spPr>
            <a:xfrm>
              <a:off x="7841705" y="3356066"/>
              <a:ext cx="1318618" cy="615553"/>
            </a:xfrm>
            <a:prstGeom prst="rect">
              <a:avLst/>
            </a:prstGeom>
            <a:noFill/>
          </p:spPr>
          <p:txBody>
            <a:bodyPr>
              <a:spAutoFit/>
            </a:bodyPr>
            <a:lstStyle/>
            <a:p>
              <a:pPr>
                <a:defRPr/>
              </a:pPr>
              <a:r>
                <a:rPr lang="en-US" sz="3400" b="1" dirty="0">
                  <a:solidFill>
                    <a:srgbClr val="FFFFFF"/>
                  </a:solidFill>
                </a:rPr>
                <a:t>saw</a:t>
              </a:r>
              <a:endParaRPr lang="en-GB" sz="3400" b="1" dirty="0">
                <a:solidFill>
                  <a:srgbClr val="FFFFFF"/>
                </a:solidFill>
              </a:endParaRPr>
            </a:p>
          </p:txBody>
        </p:sp>
      </p:grpSp>
      <p:grpSp>
        <p:nvGrpSpPr>
          <p:cNvPr id="42" name="群組 41">
            <a:extLst>
              <a:ext uri="{FF2B5EF4-FFF2-40B4-BE49-F238E27FC236}">
                <a16:creationId xmlns:a16="http://schemas.microsoft.com/office/drawing/2014/main" id="{2D0B6BA5-E7AB-41E6-993B-89144BD31A48}"/>
              </a:ext>
            </a:extLst>
          </p:cNvPr>
          <p:cNvGrpSpPr/>
          <p:nvPr/>
        </p:nvGrpSpPr>
        <p:grpSpPr>
          <a:xfrm>
            <a:off x="2875648" y="5577839"/>
            <a:ext cx="3438000" cy="708661"/>
            <a:chOff x="6473371" y="3317240"/>
            <a:chExt cx="3438000" cy="708661"/>
          </a:xfrm>
          <a:effectLst>
            <a:outerShdw blurRad="50800" dist="38100" dir="2700000" algn="tl" rotWithShape="0">
              <a:prstClr val="black">
                <a:alpha val="40000"/>
              </a:prstClr>
            </a:outerShdw>
          </a:effectLst>
        </p:grpSpPr>
        <p:sp>
          <p:nvSpPr>
            <p:cNvPr id="50" name="圓角矩形 49">
              <a:extLst>
                <a:ext uri="{FF2B5EF4-FFF2-40B4-BE49-F238E27FC236}">
                  <a16:creationId xmlns:a16="http://schemas.microsoft.com/office/drawing/2014/main" id="{DBA056F3-A364-4754-80A1-BCCCE1FD75C6}"/>
                </a:ext>
              </a:extLst>
            </p:cNvPr>
            <p:cNvSpPr/>
            <p:nvPr/>
          </p:nvSpPr>
          <p:spPr>
            <a:xfrm>
              <a:off x="6473371" y="3327401"/>
              <a:ext cx="3438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1" name="橢圓 50">
              <a:extLst>
                <a:ext uri="{FF2B5EF4-FFF2-40B4-BE49-F238E27FC236}">
                  <a16:creationId xmlns:a16="http://schemas.microsoft.com/office/drawing/2014/main" id="{0C22623D-077F-4622-BBA3-6B6DC3E67463}"/>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2" name="文字方塊 51">
              <a:extLst>
                <a:ext uri="{FF2B5EF4-FFF2-40B4-BE49-F238E27FC236}">
                  <a16:creationId xmlns:a16="http://schemas.microsoft.com/office/drawing/2014/main" id="{BF367D55-E4F5-43FD-A539-50BD162FF8D5}"/>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53" name="文字方塊 52">
              <a:extLst>
                <a:ext uri="{FF2B5EF4-FFF2-40B4-BE49-F238E27FC236}">
                  <a16:creationId xmlns:a16="http://schemas.microsoft.com/office/drawing/2014/main" id="{5306D54C-84FA-4DA1-B3BC-FD55E50F0168}"/>
                </a:ext>
              </a:extLst>
            </p:cNvPr>
            <p:cNvSpPr txBox="1"/>
            <p:nvPr/>
          </p:nvSpPr>
          <p:spPr>
            <a:xfrm>
              <a:off x="7551425" y="3385094"/>
              <a:ext cx="1761298" cy="615553"/>
            </a:xfrm>
            <a:prstGeom prst="rect">
              <a:avLst/>
            </a:prstGeom>
            <a:noFill/>
          </p:spPr>
          <p:txBody>
            <a:bodyPr>
              <a:spAutoFit/>
            </a:bodyPr>
            <a:lstStyle/>
            <a:p>
              <a:pPr>
                <a:defRPr/>
              </a:pPr>
              <a:r>
                <a:rPr lang="en-US" sz="3400" b="1" dirty="0">
                  <a:solidFill>
                    <a:srgbClr val="FFFFFF"/>
                  </a:solidFill>
                </a:rPr>
                <a:t>will see</a:t>
              </a:r>
              <a:endParaRPr lang="en-GB" sz="3400" b="1" dirty="0">
                <a:solidFill>
                  <a:srgbClr val="FFFFFF"/>
                </a:solidFill>
              </a:endParaRPr>
            </a:p>
          </p:txBody>
        </p:sp>
      </p:grpSp>
      <p:sp>
        <p:nvSpPr>
          <p:cNvPr id="54" name="文字方塊 53">
            <a:extLst>
              <a:ext uri="{FF2B5EF4-FFF2-40B4-BE49-F238E27FC236}">
                <a16:creationId xmlns:a16="http://schemas.microsoft.com/office/drawing/2014/main" id="{D59E21FA-9975-4B4A-BF59-07AF3D2C3837}"/>
              </a:ext>
            </a:extLst>
          </p:cNvPr>
          <p:cNvSpPr txBox="1"/>
          <p:nvPr/>
        </p:nvSpPr>
        <p:spPr>
          <a:xfrm>
            <a:off x="5610225" y="5249863"/>
            <a:ext cx="936625"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pic>
        <p:nvPicPr>
          <p:cNvPr id="106502" name="Picture 18" descr="C:\Users\utangv2\Desktop\Dynamic Classroom\Q1.jpg">
            <a:extLst>
              <a:ext uri="{FF2B5EF4-FFF2-40B4-BE49-F238E27FC236}">
                <a16:creationId xmlns:a16="http://schemas.microsoft.com/office/drawing/2014/main" id="{7CA3108F-993D-4E27-A96D-7286F6576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413" y="3079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6503" name="群組 38">
            <a:extLst>
              <a:ext uri="{FF2B5EF4-FFF2-40B4-BE49-F238E27FC236}">
                <a16:creationId xmlns:a16="http://schemas.microsoft.com/office/drawing/2014/main" id="{3BD75BBF-1CC4-4A8D-A9DB-05423AD5D80B}"/>
              </a:ext>
            </a:extLst>
          </p:cNvPr>
          <p:cNvGrpSpPr>
            <a:grpSpLocks/>
          </p:cNvGrpSpPr>
          <p:nvPr/>
        </p:nvGrpSpPr>
        <p:grpSpPr bwMode="auto">
          <a:xfrm>
            <a:off x="7518400" y="5816600"/>
            <a:ext cx="1473200" cy="908050"/>
            <a:chOff x="7518399" y="5817055"/>
            <a:chExt cx="1473201" cy="907596"/>
          </a:xfrm>
        </p:grpSpPr>
        <p:sp>
          <p:nvSpPr>
            <p:cNvPr id="32" name="圓角矩形 31">
              <a:extLst>
                <a:ext uri="{FF2B5EF4-FFF2-40B4-BE49-F238E27FC236}">
                  <a16:creationId xmlns:a16="http://schemas.microsoft.com/office/drawing/2014/main" id="{47A0F8D8-E527-40D9-A518-BFC72D22754F}"/>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06509" name="群組 40">
              <a:extLst>
                <a:ext uri="{FF2B5EF4-FFF2-40B4-BE49-F238E27FC236}">
                  <a16:creationId xmlns:a16="http://schemas.microsoft.com/office/drawing/2014/main" id="{EC76A171-C6B5-4A3E-9818-221ADDF2F528}"/>
                </a:ext>
              </a:extLst>
            </p:cNvPr>
            <p:cNvGrpSpPr>
              <a:grpSpLocks/>
            </p:cNvGrpSpPr>
            <p:nvPr/>
          </p:nvGrpSpPr>
          <p:grpSpPr bwMode="auto">
            <a:xfrm>
              <a:off x="7588885" y="5890260"/>
              <a:ext cx="1059815" cy="798830"/>
              <a:chOff x="860425" y="1547813"/>
              <a:chExt cx="4438650" cy="4021137"/>
            </a:xfrm>
          </p:grpSpPr>
          <p:grpSp>
            <p:nvGrpSpPr>
              <p:cNvPr id="106511" name="群組 42">
                <a:extLst>
                  <a:ext uri="{FF2B5EF4-FFF2-40B4-BE49-F238E27FC236}">
                    <a16:creationId xmlns:a16="http://schemas.microsoft.com/office/drawing/2014/main" id="{D1EECE71-1813-44BA-8C02-ED5C335B94BC}"/>
                  </a:ext>
                </a:extLst>
              </p:cNvPr>
              <p:cNvGrpSpPr>
                <a:grpSpLocks/>
              </p:cNvGrpSpPr>
              <p:nvPr/>
            </p:nvGrpSpPr>
            <p:grpSpPr bwMode="auto">
              <a:xfrm>
                <a:off x="860425" y="1547813"/>
                <a:ext cx="4438650" cy="2039937"/>
                <a:chOff x="860425" y="1547813"/>
                <a:chExt cx="4438650" cy="2039937"/>
              </a:xfrm>
            </p:grpSpPr>
            <p:pic>
              <p:nvPicPr>
                <p:cNvPr id="106515" name="Picture 6" descr="C:\Users\utangv2\Desktop\Dynamic Classroom\hi-res aw\E.jpg">
                  <a:extLst>
                    <a:ext uri="{FF2B5EF4-FFF2-40B4-BE49-F238E27FC236}">
                      <a16:creationId xmlns:a16="http://schemas.microsoft.com/office/drawing/2014/main" id="{6E3138E8-FFAE-4C1B-8752-6205DCEDB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6" name="Picture 15" descr="C:\Users\utangv2\Desktop\Dynamic Classroom\hi-res aw\N.jpg">
                  <a:extLst>
                    <a:ext uri="{FF2B5EF4-FFF2-40B4-BE49-F238E27FC236}">
                      <a16:creationId xmlns:a16="http://schemas.microsoft.com/office/drawing/2014/main" id="{BB260870-FDF4-4432-8607-5915F83AA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7" name="Picture 21" descr="C:\Users\utangv2\Desktop\Dynamic Classroom\hi-res aw\T.jpg">
                  <a:extLst>
                    <a:ext uri="{FF2B5EF4-FFF2-40B4-BE49-F238E27FC236}">
                      <a16:creationId xmlns:a16="http://schemas.microsoft.com/office/drawing/2014/main" id="{B6C44319-B5ED-479F-B7C6-EFD481D134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8" name="Picture 24" descr="C:\Users\utangv2\Desktop\Dynamic Classroom\hi-res aw\X.jpg">
                  <a:extLst>
                    <a:ext uri="{FF2B5EF4-FFF2-40B4-BE49-F238E27FC236}">
                      <a16:creationId xmlns:a16="http://schemas.microsoft.com/office/drawing/2014/main" id="{79CC66A8-78D1-48DC-8F70-09586BA42C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6512" name="Picture 6" descr="C:\Users\utangv2\Desktop\Dynamic Classroom\hi-res aw\E.jpg">
                <a:extLst>
                  <a:ext uri="{FF2B5EF4-FFF2-40B4-BE49-F238E27FC236}">
                    <a16:creationId xmlns:a16="http://schemas.microsoft.com/office/drawing/2014/main" id="{3B68E229-54DA-4382-A9A3-BE5979589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3" name="Picture 18" descr="C:\Users\utangv2\Desktop\Dynamic Classroom\hi-res aw\Q.jpg">
                <a:extLst>
                  <a:ext uri="{FF2B5EF4-FFF2-40B4-BE49-F238E27FC236}">
                    <a16:creationId xmlns:a16="http://schemas.microsoft.com/office/drawing/2014/main" id="{2E2699D7-FCD4-48B7-A1AC-EC64CC670D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4" name="Picture 22" descr="C:\Users\utangv2\Desktop\Dynamic Classroom\hi-res aw\U.jpg">
                <a:extLst>
                  <a:ext uri="{FF2B5EF4-FFF2-40B4-BE49-F238E27FC236}">
                    <a16:creationId xmlns:a16="http://schemas.microsoft.com/office/drawing/2014/main" id="{E8785013-446F-4ED3-B4FB-88C13FC421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向右箭號 34">
              <a:extLst>
                <a:ext uri="{FF2B5EF4-FFF2-40B4-BE49-F238E27FC236}">
                  <a16:creationId xmlns:a16="http://schemas.microsoft.com/office/drawing/2014/main" id="{994E2A38-0021-4526-A7B9-68613F74F230}"/>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57" name="動作按鈕: 自訂 56">
            <a:hlinkClick r:id="rId9" action="ppaction://hlinksldjump" highlightClick="1"/>
            <a:extLst>
              <a:ext uri="{FF2B5EF4-FFF2-40B4-BE49-F238E27FC236}">
                <a16:creationId xmlns:a16="http://schemas.microsoft.com/office/drawing/2014/main" id="{3FAD3174-CBB0-45AD-8AE9-EACE632C5B07}"/>
              </a:ext>
            </a:extLst>
          </p:cNvPr>
          <p:cNvSpPr/>
          <p:nvPr/>
        </p:nvSpPr>
        <p:spPr>
          <a:xfrm>
            <a:off x="7327900" y="5727700"/>
            <a:ext cx="1816100" cy="1130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28" name="群組 27">
            <a:extLst>
              <a:ext uri="{FF2B5EF4-FFF2-40B4-BE49-F238E27FC236}">
                <a16:creationId xmlns:a16="http://schemas.microsoft.com/office/drawing/2014/main" id="{2DC57459-854A-4B9A-82A5-096060AA288E}"/>
              </a:ext>
            </a:extLst>
          </p:cNvPr>
          <p:cNvGrpSpPr>
            <a:grpSpLocks/>
          </p:cNvGrpSpPr>
          <p:nvPr/>
        </p:nvGrpSpPr>
        <p:grpSpPr bwMode="auto">
          <a:xfrm rot="-151805">
            <a:off x="3602038" y="2384425"/>
            <a:ext cx="4854575" cy="2668588"/>
            <a:chOff x="-431646" y="3182494"/>
            <a:chExt cx="4855348" cy="3092051"/>
          </a:xfrm>
        </p:grpSpPr>
        <p:pic>
          <p:nvPicPr>
            <p:cNvPr id="106506" name="Picture 11" descr="C:\Users\utangv2\Desktop\background paper\post it.jpg">
              <a:extLst>
                <a:ext uri="{FF2B5EF4-FFF2-40B4-BE49-F238E27FC236}">
                  <a16:creationId xmlns:a16="http://schemas.microsoft.com/office/drawing/2014/main" id="{D5A78BAF-E969-4BE4-A51A-64D1F0377F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646" y="3182494"/>
              <a:ext cx="4855348" cy="309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7" name="文字方塊 17">
              <a:extLst>
                <a:ext uri="{FF2B5EF4-FFF2-40B4-BE49-F238E27FC236}">
                  <a16:creationId xmlns:a16="http://schemas.microsoft.com/office/drawing/2014/main" id="{9785905E-15D6-41ED-9FA7-C96D5E334B0D}"/>
                </a:ext>
              </a:extLst>
            </p:cNvPr>
            <p:cNvSpPr txBox="1">
              <a:spLocks noChangeArrowheads="1"/>
            </p:cNvSpPr>
            <p:nvPr/>
          </p:nvSpPr>
          <p:spPr bwMode="auto">
            <a:xfrm>
              <a:off x="479448" y="3839551"/>
              <a:ext cx="3160625" cy="178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We use the simple past in the </a:t>
              </a:r>
              <a:r>
                <a:rPr lang="en-GB" altLang="en-US" sz="2000" i="1">
                  <a:solidFill>
                    <a:srgbClr val="FF0000"/>
                  </a:solidFill>
                  <a:cs typeface="Arial" panose="020B0604020202020204" pitchFamily="34" charset="0"/>
                </a:rPr>
                <a:t>if</a:t>
              </a:r>
              <a:r>
                <a:rPr lang="en-GB" altLang="en-US" sz="2000">
                  <a:solidFill>
                    <a:srgbClr val="FF0000"/>
                  </a:solidFill>
                  <a:cs typeface="Arial" panose="020B0604020202020204" pitchFamily="34" charset="0"/>
                </a:rPr>
                <a:t>-clause to talk about an imaginary situation. We use </a:t>
              </a:r>
              <a:r>
                <a:rPr lang="en-GB" altLang="en-US" sz="2000" i="1">
                  <a:solidFill>
                    <a:srgbClr val="FF0000"/>
                  </a:solidFill>
                  <a:cs typeface="Arial" panose="020B0604020202020204" pitchFamily="34" charset="0"/>
                </a:rPr>
                <a:t>will</a:t>
              </a:r>
              <a:r>
                <a:rPr lang="en-GB" altLang="en-US" sz="2000">
                  <a:solidFill>
                    <a:srgbClr val="FF0000"/>
                  </a:solidFill>
                  <a:cs typeface="Arial" panose="020B0604020202020204" pitchFamily="34" charset="0"/>
                </a:rPr>
                <a:t> + the bare infinitive in Type 1 conditionals.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FD1FF"/>
        </a:solidFill>
        <a:effectLst/>
      </p:bgPr>
    </p:bg>
    <p:spTree>
      <p:nvGrpSpPr>
        <p:cNvPr id="1" name=""/>
        <p:cNvGrpSpPr/>
        <p:nvPr/>
      </p:nvGrpSpPr>
      <p:grpSpPr>
        <a:xfrm>
          <a:off x="0" y="0"/>
          <a:ext cx="0" cy="0"/>
          <a:chOff x="0" y="0"/>
          <a:chExt cx="0" cy="0"/>
        </a:xfrm>
      </p:grpSpPr>
      <p:pic>
        <p:nvPicPr>
          <p:cNvPr id="10" name="D7A21798.wav">
            <a:hlinkClick r:id="" action="ppaction://media"/>
            <a:extLst>
              <a:ext uri="{FF2B5EF4-FFF2-40B4-BE49-F238E27FC236}">
                <a16:creationId xmlns:a16="http://schemas.microsoft.com/office/drawing/2014/main" id="{C7EA34C8-4C7D-4185-B484-E441D53BB774}"/>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0144125" y="828675"/>
            <a:ext cx="581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7523" name="群組 29">
            <a:extLst>
              <a:ext uri="{FF2B5EF4-FFF2-40B4-BE49-F238E27FC236}">
                <a16:creationId xmlns:a16="http://schemas.microsoft.com/office/drawing/2014/main" id="{39280150-1696-4515-AF49-3123E46A328B}"/>
              </a:ext>
            </a:extLst>
          </p:cNvPr>
          <p:cNvGrpSpPr>
            <a:grpSpLocks/>
          </p:cNvGrpSpPr>
          <p:nvPr/>
        </p:nvGrpSpPr>
        <p:grpSpPr bwMode="auto">
          <a:xfrm>
            <a:off x="7124700" y="101600"/>
            <a:ext cx="1854200" cy="1323975"/>
            <a:chOff x="7124700" y="101600"/>
            <a:chExt cx="1854200" cy="1323788"/>
          </a:xfrm>
        </p:grpSpPr>
        <p:grpSp>
          <p:nvGrpSpPr>
            <p:cNvPr id="107535" name="群組 8">
              <a:extLst>
                <a:ext uri="{FF2B5EF4-FFF2-40B4-BE49-F238E27FC236}">
                  <a16:creationId xmlns:a16="http://schemas.microsoft.com/office/drawing/2014/main" id="{46CF6CB6-EA58-41CC-BB0C-BF4280BA63D6}"/>
                </a:ext>
              </a:extLst>
            </p:cNvPr>
            <p:cNvGrpSpPr>
              <a:grpSpLocks/>
            </p:cNvGrpSpPr>
            <p:nvPr/>
          </p:nvGrpSpPr>
          <p:grpSpPr bwMode="auto">
            <a:xfrm>
              <a:off x="7124700" y="101600"/>
              <a:ext cx="1854200" cy="732442"/>
              <a:chOff x="7124700" y="101600"/>
              <a:chExt cx="1854200" cy="732413"/>
            </a:xfrm>
          </p:grpSpPr>
          <p:sp>
            <p:nvSpPr>
              <p:cNvPr id="35" name="文字方塊 34">
                <a:extLst>
                  <a:ext uri="{FF2B5EF4-FFF2-40B4-BE49-F238E27FC236}">
                    <a16:creationId xmlns:a16="http://schemas.microsoft.com/office/drawing/2014/main" id="{A6329F3A-FEC0-4CEB-A125-685B0A4A707F}"/>
                  </a:ext>
                </a:extLst>
              </p:cNvPr>
              <p:cNvSpPr txBox="1"/>
              <p:nvPr/>
            </p:nvSpPr>
            <p:spPr>
              <a:xfrm>
                <a:off x="7124700" y="101600"/>
                <a:ext cx="1854200" cy="553938"/>
              </a:xfrm>
              <a:prstGeom prst="rect">
                <a:avLst/>
              </a:prstGeom>
              <a:noFill/>
            </p:spPr>
            <p:txBody>
              <a:bodyPr lIns="0" tIns="0" rIns="0" bIns="0">
                <a:spAutoFit/>
              </a:bodyPr>
              <a:lstStyle/>
              <a:p>
                <a:pPr algn="ctr">
                  <a:defRPr/>
                </a:pPr>
                <a:r>
                  <a:rPr lang="en-US" dirty="0">
                    <a:solidFill>
                      <a:srgbClr val="002060"/>
                    </a:solidFill>
                    <a:effectLst>
                      <a:glow rad="88900">
                        <a:srgbClr val="FFFFFF"/>
                      </a:glow>
                    </a:effectLst>
                    <a:latin typeface="Comic Sans MS" panose="030F0702030302020204" pitchFamily="66" charset="0"/>
                  </a:rPr>
                  <a:t>Start timer for discussion!</a:t>
                </a:r>
                <a:endParaRPr lang="en-GB" dirty="0">
                  <a:solidFill>
                    <a:srgbClr val="002060"/>
                  </a:solidFill>
                  <a:effectLst>
                    <a:glow rad="88900">
                      <a:srgbClr val="FFFFFF"/>
                    </a:glow>
                  </a:effectLst>
                  <a:latin typeface="Comic Sans MS" panose="030F0702030302020204" pitchFamily="66" charset="0"/>
                </a:endParaRPr>
              </a:p>
            </p:txBody>
          </p:sp>
          <p:sp>
            <p:nvSpPr>
              <p:cNvPr id="36" name="手繪多邊形 35">
                <a:extLst>
                  <a:ext uri="{FF2B5EF4-FFF2-40B4-BE49-F238E27FC236}">
                    <a16:creationId xmlns:a16="http://schemas.microsoft.com/office/drawing/2014/main" id="{C79F01C7-8DDC-40E3-81E5-053E56E4EE6A}"/>
                  </a:ext>
                </a:extLst>
              </p:cNvPr>
              <p:cNvSpPr/>
              <p:nvPr/>
            </p:nvSpPr>
            <p:spPr>
              <a:xfrm>
                <a:off x="8651631" y="512466"/>
                <a:ext cx="265032" cy="321547"/>
              </a:xfrm>
              <a:custGeom>
                <a:avLst/>
                <a:gdLst>
                  <a:gd name="connsiteX0" fmla="*/ 0 w 265032"/>
                  <a:gd name="connsiteY0" fmla="*/ 0 h 321547"/>
                  <a:gd name="connsiteX1" fmla="*/ 261257 w 265032"/>
                  <a:gd name="connsiteY1" fmla="*/ 90435 h 321547"/>
                  <a:gd name="connsiteX2" fmla="*/ 130628 w 265032"/>
                  <a:gd name="connsiteY2" fmla="*/ 321547 h 321547"/>
                </a:gdLst>
                <a:ahLst/>
                <a:cxnLst>
                  <a:cxn ang="0">
                    <a:pos x="connsiteX0" y="connsiteY0"/>
                  </a:cxn>
                  <a:cxn ang="0">
                    <a:pos x="connsiteX1" y="connsiteY1"/>
                  </a:cxn>
                  <a:cxn ang="0">
                    <a:pos x="connsiteX2" y="connsiteY2"/>
                  </a:cxn>
                </a:cxnLst>
                <a:rect l="l" t="t" r="r" b="b"/>
                <a:pathLst>
                  <a:path w="265032" h="321547">
                    <a:moveTo>
                      <a:pt x="0" y="0"/>
                    </a:moveTo>
                    <a:cubicBezTo>
                      <a:pt x="119743" y="18422"/>
                      <a:pt x="239486" y="36844"/>
                      <a:pt x="261257" y="90435"/>
                    </a:cubicBezTo>
                    <a:cubicBezTo>
                      <a:pt x="283028" y="144026"/>
                      <a:pt x="206828" y="232786"/>
                      <a:pt x="130628" y="321547"/>
                    </a:cubicBezTo>
                  </a:path>
                </a:pathLst>
              </a:custGeom>
              <a:noFill/>
              <a:ln w="25400">
                <a:solidFill>
                  <a:schemeClr val="tx2"/>
                </a:solidFill>
                <a:headEnd type="none" w="med" len="med"/>
                <a:tailEnd type="triangle" w="med" len="med"/>
              </a:ln>
              <a:effectLst>
                <a:glow rad="762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ffectLst>
                    <a:glow rad="88900">
                      <a:srgbClr val="FFFFFF"/>
                    </a:glow>
                    <a:outerShdw blurRad="38100" dist="38100" dir="2700000" algn="tl">
                      <a:srgbClr val="000000">
                        <a:alpha val="43137"/>
                      </a:srgbClr>
                    </a:outerShdw>
                  </a:effectLst>
                </a:endParaRPr>
              </a:p>
            </p:txBody>
          </p:sp>
        </p:grpSp>
        <p:pic>
          <p:nvPicPr>
            <p:cNvPr id="34" name="Picture 17" descr="C:\Users\utangv2\Desktop\timer2.jpg">
              <a:extLst>
                <a:ext uri="{FF2B5EF4-FFF2-40B4-BE49-F238E27FC236}">
                  <a16:creationId xmlns:a16="http://schemas.microsoft.com/office/drawing/2014/main" id="{6A5EDAC4-54B9-4A92-A795-5E7DDC798FA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110458" y="677979"/>
              <a:ext cx="746672" cy="747409"/>
            </a:xfrm>
            <a:prstGeom prst="ellipse">
              <a:avLst/>
            </a:prstGeom>
            <a:noFill/>
            <a:extLst>
              <a:ext uri="{909E8E84-426E-40DD-AFC4-6F175D3DCCD1}">
                <a14:hiddenFill xmlns:a14="http://schemas.microsoft.com/office/drawing/2010/main">
                  <a:solidFill>
                    <a:srgbClr val="FFFFFF"/>
                  </a:solidFill>
                </a14:hiddenFill>
              </a:ext>
            </a:extLst>
          </p:spPr>
        </p:pic>
      </p:grpSp>
      <p:sp>
        <p:nvSpPr>
          <p:cNvPr id="37" name="動作按鈕: 自訂 36">
            <a:hlinkClick r:id="" action="ppaction://hlinkshowjump?jump=nextslide" highlightClick="1"/>
            <a:extLst>
              <a:ext uri="{FF2B5EF4-FFF2-40B4-BE49-F238E27FC236}">
                <a16:creationId xmlns:a16="http://schemas.microsoft.com/office/drawing/2014/main" id="{4A2A0AFB-CE6F-4830-A47F-6CBF2D2EC2E7}"/>
              </a:ext>
            </a:extLst>
          </p:cNvPr>
          <p:cNvSpPr/>
          <p:nvPr/>
        </p:nvSpPr>
        <p:spPr>
          <a:xfrm>
            <a:off x="7150100" y="0"/>
            <a:ext cx="1993900" cy="15494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rgbClr val="000000"/>
              </a:solidFill>
              <a:latin typeface="Comic Sans MS" panose="030F0702030302020204" pitchFamily="66" charset="0"/>
            </a:endParaRPr>
          </a:p>
        </p:txBody>
      </p:sp>
      <p:pic>
        <p:nvPicPr>
          <p:cNvPr id="107525" name="Picture 19" descr="C:\Users\utangv2\Desktop\Dynamic Classroom\Q2.jpg">
            <a:extLst>
              <a:ext uri="{FF2B5EF4-FFF2-40B4-BE49-F238E27FC236}">
                <a16:creationId xmlns:a16="http://schemas.microsoft.com/office/drawing/2014/main" id="{BD7DFD86-9E0C-4066-B9D2-0BC96AAD8D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8775" y="3667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6" name="文字方塊 8">
            <a:extLst>
              <a:ext uri="{FF2B5EF4-FFF2-40B4-BE49-F238E27FC236}">
                <a16:creationId xmlns:a16="http://schemas.microsoft.com/office/drawing/2014/main" id="{D880FA99-D5BD-4EA4-A68F-1B35D43D24F8}"/>
              </a:ext>
            </a:extLst>
          </p:cNvPr>
          <p:cNvSpPr txBox="1">
            <a:spLocks noChangeArrowheads="1"/>
          </p:cNvSpPr>
          <p:nvPr/>
        </p:nvSpPr>
        <p:spPr bwMode="auto">
          <a:xfrm>
            <a:off x="1584325" y="1270000"/>
            <a:ext cx="62896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If she ______ next to the school, she would arrive on time for school every day.</a:t>
            </a:r>
            <a:endParaRPr lang="en-US" altLang="en-US" sz="4000">
              <a:solidFill>
                <a:schemeClr val="tx2"/>
              </a:solidFill>
              <a:cs typeface="Arial" panose="020B0604020202020204" pitchFamily="34" charset="0"/>
            </a:endParaRPr>
          </a:p>
        </p:txBody>
      </p:sp>
      <p:grpSp>
        <p:nvGrpSpPr>
          <p:cNvPr id="38" name="群組 37">
            <a:extLst>
              <a:ext uri="{FF2B5EF4-FFF2-40B4-BE49-F238E27FC236}">
                <a16:creationId xmlns:a16="http://schemas.microsoft.com/office/drawing/2014/main" id="{BC3D79FC-A93E-48D2-A62E-C42B4A8D8014}"/>
              </a:ext>
            </a:extLst>
          </p:cNvPr>
          <p:cNvGrpSpPr/>
          <p:nvPr/>
        </p:nvGrpSpPr>
        <p:grpSpPr>
          <a:xfrm>
            <a:off x="2875648" y="4053839"/>
            <a:ext cx="3436252" cy="708661"/>
            <a:chOff x="6473371" y="3317240"/>
            <a:chExt cx="3436252" cy="708661"/>
          </a:xfrm>
          <a:effectLst>
            <a:outerShdw blurRad="50800" dist="38100" dir="2700000" algn="tl" rotWithShape="0">
              <a:prstClr val="black">
                <a:alpha val="40000"/>
              </a:prstClr>
            </a:outerShdw>
          </a:effectLst>
        </p:grpSpPr>
        <p:sp>
          <p:nvSpPr>
            <p:cNvPr id="50" name="圓角矩形 49">
              <a:extLst>
                <a:ext uri="{FF2B5EF4-FFF2-40B4-BE49-F238E27FC236}">
                  <a16:creationId xmlns:a16="http://schemas.microsoft.com/office/drawing/2014/main" id="{911626B3-C2C8-42D5-9280-6E2F4F0F9641}"/>
                </a:ext>
              </a:extLst>
            </p:cNvPr>
            <p:cNvSpPr/>
            <p:nvPr/>
          </p:nvSpPr>
          <p:spPr>
            <a:xfrm>
              <a:off x="6473371" y="3327401"/>
              <a:ext cx="3436252"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1" name="橢圓 50">
              <a:extLst>
                <a:ext uri="{FF2B5EF4-FFF2-40B4-BE49-F238E27FC236}">
                  <a16:creationId xmlns:a16="http://schemas.microsoft.com/office/drawing/2014/main" id="{1F27DFBD-ACB4-4B18-920D-C37424359F3C}"/>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2" name="文字方塊 51">
              <a:extLst>
                <a:ext uri="{FF2B5EF4-FFF2-40B4-BE49-F238E27FC236}">
                  <a16:creationId xmlns:a16="http://schemas.microsoft.com/office/drawing/2014/main" id="{94C86A96-D262-4D6A-88CF-CB21421B329E}"/>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53" name="文字方塊 52">
              <a:extLst>
                <a:ext uri="{FF2B5EF4-FFF2-40B4-BE49-F238E27FC236}">
                  <a16:creationId xmlns:a16="http://schemas.microsoft.com/office/drawing/2014/main" id="{7C71888E-24AF-4A33-A128-FFB8BC3378A9}"/>
                </a:ext>
              </a:extLst>
            </p:cNvPr>
            <p:cNvSpPr txBox="1"/>
            <p:nvPr/>
          </p:nvSpPr>
          <p:spPr>
            <a:xfrm>
              <a:off x="7562309" y="3357880"/>
              <a:ext cx="1890114" cy="615553"/>
            </a:xfrm>
            <a:prstGeom prst="rect">
              <a:avLst/>
            </a:prstGeom>
            <a:noFill/>
          </p:spPr>
          <p:txBody>
            <a:bodyPr>
              <a:spAutoFit/>
            </a:bodyPr>
            <a:lstStyle/>
            <a:p>
              <a:pPr>
                <a:defRPr/>
              </a:pPr>
              <a:r>
                <a:rPr lang="en-US" sz="3400" b="1" dirty="0">
                  <a:solidFill>
                    <a:srgbClr val="FFFFFF"/>
                  </a:solidFill>
                </a:rPr>
                <a:t>will live</a:t>
              </a:r>
              <a:endParaRPr lang="en-GB" sz="3400" b="1" dirty="0">
                <a:solidFill>
                  <a:srgbClr val="FFFFFF"/>
                </a:solidFill>
              </a:endParaRPr>
            </a:p>
          </p:txBody>
        </p:sp>
      </p:grpSp>
      <p:grpSp>
        <p:nvGrpSpPr>
          <p:cNvPr id="54" name="群組 53">
            <a:extLst>
              <a:ext uri="{FF2B5EF4-FFF2-40B4-BE49-F238E27FC236}">
                <a16:creationId xmlns:a16="http://schemas.microsoft.com/office/drawing/2014/main" id="{79254E11-6A0F-49E8-A143-F2BBB1D6B3B6}"/>
              </a:ext>
            </a:extLst>
          </p:cNvPr>
          <p:cNvGrpSpPr/>
          <p:nvPr/>
        </p:nvGrpSpPr>
        <p:grpSpPr>
          <a:xfrm>
            <a:off x="2875647" y="3202939"/>
            <a:ext cx="3438000" cy="708661"/>
            <a:chOff x="6473370" y="3317240"/>
            <a:chExt cx="3438000" cy="708661"/>
          </a:xfrm>
          <a:effectLst>
            <a:outerShdw blurRad="50800" dist="38100" dir="2700000" algn="tl" rotWithShape="0">
              <a:prstClr val="black">
                <a:alpha val="40000"/>
              </a:prstClr>
            </a:outerShdw>
          </a:effectLst>
        </p:grpSpPr>
        <p:sp>
          <p:nvSpPr>
            <p:cNvPr id="55" name="圓角矩形 54">
              <a:extLst>
                <a:ext uri="{FF2B5EF4-FFF2-40B4-BE49-F238E27FC236}">
                  <a16:creationId xmlns:a16="http://schemas.microsoft.com/office/drawing/2014/main" id="{91582451-5BFC-47FD-BABF-D02F82DD19E0}"/>
                </a:ext>
              </a:extLst>
            </p:cNvPr>
            <p:cNvSpPr/>
            <p:nvPr/>
          </p:nvSpPr>
          <p:spPr>
            <a:xfrm>
              <a:off x="6473370" y="3327401"/>
              <a:ext cx="3438000"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6" name="橢圓 55">
              <a:extLst>
                <a:ext uri="{FF2B5EF4-FFF2-40B4-BE49-F238E27FC236}">
                  <a16:creationId xmlns:a16="http://schemas.microsoft.com/office/drawing/2014/main" id="{7B439C38-2C0F-4535-B480-7B3645AC4277}"/>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7" name="文字方塊 56">
              <a:extLst>
                <a:ext uri="{FF2B5EF4-FFF2-40B4-BE49-F238E27FC236}">
                  <a16:creationId xmlns:a16="http://schemas.microsoft.com/office/drawing/2014/main" id="{A93E941D-DB35-4C20-8D23-3803E3890F61}"/>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58" name="文字方塊 57">
              <a:extLst>
                <a:ext uri="{FF2B5EF4-FFF2-40B4-BE49-F238E27FC236}">
                  <a16:creationId xmlns:a16="http://schemas.microsoft.com/office/drawing/2014/main" id="{1A10D088-29FE-432C-B801-E407F1DBD200}"/>
                </a:ext>
              </a:extLst>
            </p:cNvPr>
            <p:cNvSpPr txBox="1"/>
            <p:nvPr/>
          </p:nvSpPr>
          <p:spPr>
            <a:xfrm>
              <a:off x="7841706" y="3359695"/>
              <a:ext cx="1204317" cy="615553"/>
            </a:xfrm>
            <a:prstGeom prst="rect">
              <a:avLst/>
            </a:prstGeom>
            <a:noFill/>
          </p:spPr>
          <p:txBody>
            <a:bodyPr>
              <a:spAutoFit/>
            </a:bodyPr>
            <a:lstStyle/>
            <a:p>
              <a:pPr>
                <a:defRPr/>
              </a:pPr>
              <a:r>
                <a:rPr lang="en-US" sz="3400" b="1" dirty="0">
                  <a:solidFill>
                    <a:srgbClr val="FFFFFF"/>
                  </a:solidFill>
                </a:rPr>
                <a:t>lives</a:t>
              </a:r>
              <a:endParaRPr lang="en-GB" sz="3400" b="1" dirty="0">
                <a:solidFill>
                  <a:srgbClr val="FFFFFF"/>
                </a:solidFill>
              </a:endParaRPr>
            </a:p>
          </p:txBody>
        </p:sp>
      </p:grpSp>
      <p:grpSp>
        <p:nvGrpSpPr>
          <p:cNvPr id="59" name="群組 58">
            <a:extLst>
              <a:ext uri="{FF2B5EF4-FFF2-40B4-BE49-F238E27FC236}">
                <a16:creationId xmlns:a16="http://schemas.microsoft.com/office/drawing/2014/main" id="{569AEA7B-9191-4780-9935-0E2FE8C13F9A}"/>
              </a:ext>
            </a:extLst>
          </p:cNvPr>
          <p:cNvGrpSpPr/>
          <p:nvPr/>
        </p:nvGrpSpPr>
        <p:grpSpPr>
          <a:xfrm>
            <a:off x="2875648" y="4904739"/>
            <a:ext cx="3438000" cy="708661"/>
            <a:chOff x="6473371" y="3317240"/>
            <a:chExt cx="3438000" cy="708661"/>
          </a:xfrm>
          <a:effectLst>
            <a:outerShdw blurRad="50800" dist="38100" dir="2700000" algn="tl" rotWithShape="0">
              <a:prstClr val="black">
                <a:alpha val="40000"/>
              </a:prstClr>
            </a:outerShdw>
          </a:effectLst>
        </p:grpSpPr>
        <p:sp>
          <p:nvSpPr>
            <p:cNvPr id="60" name="圓角矩形 59">
              <a:extLst>
                <a:ext uri="{FF2B5EF4-FFF2-40B4-BE49-F238E27FC236}">
                  <a16:creationId xmlns:a16="http://schemas.microsoft.com/office/drawing/2014/main" id="{6BB26C53-9643-4E45-977C-CACA5D55F49E}"/>
                </a:ext>
              </a:extLst>
            </p:cNvPr>
            <p:cNvSpPr/>
            <p:nvPr/>
          </p:nvSpPr>
          <p:spPr>
            <a:xfrm>
              <a:off x="6473371" y="3327401"/>
              <a:ext cx="3438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1" name="橢圓 60">
              <a:extLst>
                <a:ext uri="{FF2B5EF4-FFF2-40B4-BE49-F238E27FC236}">
                  <a16:creationId xmlns:a16="http://schemas.microsoft.com/office/drawing/2014/main" id="{62353DA7-9930-46FB-9E67-FA858D953BB6}"/>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2" name="文字方塊 61">
              <a:extLst>
                <a:ext uri="{FF2B5EF4-FFF2-40B4-BE49-F238E27FC236}">
                  <a16:creationId xmlns:a16="http://schemas.microsoft.com/office/drawing/2014/main" id="{D4254EAC-AB2D-44F8-853B-A7756AB498F3}"/>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63" name="文字方塊 62">
              <a:extLst>
                <a:ext uri="{FF2B5EF4-FFF2-40B4-BE49-F238E27FC236}">
                  <a16:creationId xmlns:a16="http://schemas.microsoft.com/office/drawing/2014/main" id="{9E5A76BD-0E7F-414B-B32B-B5AAE393308C}"/>
                </a:ext>
              </a:extLst>
            </p:cNvPr>
            <p:cNvSpPr txBox="1"/>
            <p:nvPr/>
          </p:nvSpPr>
          <p:spPr>
            <a:xfrm>
              <a:off x="7344223" y="3381466"/>
              <a:ext cx="2286000" cy="615553"/>
            </a:xfrm>
            <a:prstGeom prst="rect">
              <a:avLst/>
            </a:prstGeom>
            <a:noFill/>
          </p:spPr>
          <p:txBody>
            <a:bodyPr>
              <a:spAutoFit/>
            </a:bodyPr>
            <a:lstStyle/>
            <a:p>
              <a:pPr>
                <a:defRPr/>
              </a:pPr>
              <a:r>
                <a:rPr lang="en-US" sz="3400" b="1" dirty="0">
                  <a:solidFill>
                    <a:srgbClr val="FFFFFF"/>
                  </a:solidFill>
                </a:rPr>
                <a:t>would live</a:t>
              </a:r>
              <a:endParaRPr lang="en-GB" sz="3400" b="1" dirty="0">
                <a:solidFill>
                  <a:srgbClr val="FFFFFF"/>
                </a:solidFill>
              </a:endParaRPr>
            </a:p>
          </p:txBody>
        </p:sp>
      </p:grpSp>
      <p:grpSp>
        <p:nvGrpSpPr>
          <p:cNvPr id="64" name="群組 63">
            <a:extLst>
              <a:ext uri="{FF2B5EF4-FFF2-40B4-BE49-F238E27FC236}">
                <a16:creationId xmlns:a16="http://schemas.microsoft.com/office/drawing/2014/main" id="{EF65A96F-698C-4561-AFD6-A7B36D99336D}"/>
              </a:ext>
            </a:extLst>
          </p:cNvPr>
          <p:cNvGrpSpPr/>
          <p:nvPr/>
        </p:nvGrpSpPr>
        <p:grpSpPr>
          <a:xfrm>
            <a:off x="2875648" y="5755639"/>
            <a:ext cx="3438000" cy="708661"/>
            <a:chOff x="6473371" y="3317240"/>
            <a:chExt cx="3438000" cy="708661"/>
          </a:xfrm>
          <a:effectLst>
            <a:outerShdw blurRad="50800" dist="38100" dir="2700000" algn="tl" rotWithShape="0">
              <a:prstClr val="black">
                <a:alpha val="40000"/>
              </a:prstClr>
            </a:outerShdw>
          </a:effectLst>
        </p:grpSpPr>
        <p:sp>
          <p:nvSpPr>
            <p:cNvPr id="75" name="圓角矩形 74">
              <a:extLst>
                <a:ext uri="{FF2B5EF4-FFF2-40B4-BE49-F238E27FC236}">
                  <a16:creationId xmlns:a16="http://schemas.microsoft.com/office/drawing/2014/main" id="{D3A32300-3849-4336-89F8-BB7D20A444CE}"/>
                </a:ext>
              </a:extLst>
            </p:cNvPr>
            <p:cNvSpPr/>
            <p:nvPr/>
          </p:nvSpPr>
          <p:spPr>
            <a:xfrm>
              <a:off x="6473371" y="3327401"/>
              <a:ext cx="3438000" cy="698500"/>
            </a:xfrm>
            <a:prstGeom prst="roundRect">
              <a:avLst>
                <a:gd name="adj" fmla="val 50000"/>
              </a:avLst>
            </a:prstGeom>
            <a:solidFill>
              <a:srgbClr val="E46C0A"/>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6" name="橢圓 75">
              <a:extLst>
                <a:ext uri="{FF2B5EF4-FFF2-40B4-BE49-F238E27FC236}">
                  <a16:creationId xmlns:a16="http://schemas.microsoft.com/office/drawing/2014/main" id="{03EC8117-9AE0-4C56-8A44-89EE4C77F7E0}"/>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0" name="文字方塊 79">
              <a:extLst>
                <a:ext uri="{FF2B5EF4-FFF2-40B4-BE49-F238E27FC236}">
                  <a16:creationId xmlns:a16="http://schemas.microsoft.com/office/drawing/2014/main" id="{F6964428-13E3-4E73-891B-0E84CAC496D0}"/>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81" name="文字方塊 80">
              <a:extLst>
                <a:ext uri="{FF2B5EF4-FFF2-40B4-BE49-F238E27FC236}">
                  <a16:creationId xmlns:a16="http://schemas.microsoft.com/office/drawing/2014/main" id="{EEAC4090-66DD-478F-8BC5-9B666597E606}"/>
                </a:ext>
              </a:extLst>
            </p:cNvPr>
            <p:cNvSpPr txBox="1"/>
            <p:nvPr/>
          </p:nvSpPr>
          <p:spPr>
            <a:xfrm>
              <a:off x="7678425" y="3397794"/>
              <a:ext cx="1304098" cy="615553"/>
            </a:xfrm>
            <a:prstGeom prst="rect">
              <a:avLst/>
            </a:prstGeom>
            <a:noFill/>
          </p:spPr>
          <p:txBody>
            <a:bodyPr>
              <a:spAutoFit/>
            </a:bodyPr>
            <a:lstStyle/>
            <a:p>
              <a:pPr>
                <a:defRPr/>
              </a:pPr>
              <a:r>
                <a:rPr lang="en-US" sz="3400" b="1" dirty="0">
                  <a:solidFill>
                    <a:srgbClr val="FFFFFF"/>
                  </a:solidFill>
                </a:rPr>
                <a:t>lived</a:t>
              </a:r>
              <a:endParaRPr lang="en-GB" sz="3400" b="1" dirty="0">
                <a:solidFill>
                  <a:srgbClr val="FFFFFF"/>
                </a:solidFill>
              </a:endParaRPr>
            </a:p>
          </p:txBody>
        </p:sp>
      </p:grpSp>
      <p:sp>
        <p:nvSpPr>
          <p:cNvPr id="82" name="動作按鈕: 自訂 81">
            <a:hlinkClick r:id="rId7" action="ppaction://hlinksldjump" highlightClick="1"/>
            <a:extLst>
              <a:ext uri="{FF2B5EF4-FFF2-40B4-BE49-F238E27FC236}">
                <a16:creationId xmlns:a16="http://schemas.microsoft.com/office/drawing/2014/main" id="{A616CBBD-A0A0-4C66-8B5E-6287203CE7EF}"/>
              </a:ext>
            </a:extLst>
          </p:cNvPr>
          <p:cNvSpPr/>
          <p:nvPr/>
        </p:nvSpPr>
        <p:spPr>
          <a:xfrm>
            <a:off x="2755900" y="3095625"/>
            <a:ext cx="3670300"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83" name="動作按鈕: 自訂 82">
            <a:hlinkClick r:id="rId8" action="ppaction://hlinksldjump" highlightClick="1"/>
            <a:extLst>
              <a:ext uri="{FF2B5EF4-FFF2-40B4-BE49-F238E27FC236}">
                <a16:creationId xmlns:a16="http://schemas.microsoft.com/office/drawing/2014/main" id="{884F0169-B043-43F5-BF40-DE5867CED6E4}"/>
              </a:ext>
            </a:extLst>
          </p:cNvPr>
          <p:cNvSpPr/>
          <p:nvPr/>
        </p:nvSpPr>
        <p:spPr>
          <a:xfrm>
            <a:off x="2689225" y="4022725"/>
            <a:ext cx="3792538" cy="812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84" name="動作按鈕: 自訂 83">
            <a:hlinkClick r:id="rId9" action="ppaction://hlinksldjump" highlightClick="1"/>
            <a:extLst>
              <a:ext uri="{FF2B5EF4-FFF2-40B4-BE49-F238E27FC236}">
                <a16:creationId xmlns:a16="http://schemas.microsoft.com/office/drawing/2014/main" id="{0102CC5A-1863-43AC-AF8C-2D1564233F14}"/>
              </a:ext>
            </a:extLst>
          </p:cNvPr>
          <p:cNvSpPr/>
          <p:nvPr/>
        </p:nvSpPr>
        <p:spPr>
          <a:xfrm>
            <a:off x="2755900" y="4848225"/>
            <a:ext cx="3697288"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85" name="動作按鈕: 自訂 84">
            <a:hlinkClick r:id="rId10" action="ppaction://hlinksldjump" highlightClick="1"/>
            <a:extLst>
              <a:ext uri="{FF2B5EF4-FFF2-40B4-BE49-F238E27FC236}">
                <a16:creationId xmlns:a16="http://schemas.microsoft.com/office/drawing/2014/main" id="{1F7FEB31-D65B-46A1-96E7-ED6B8BC3F73F}"/>
              </a:ext>
            </a:extLst>
          </p:cNvPr>
          <p:cNvSpPr/>
          <p:nvPr/>
        </p:nvSpPr>
        <p:spPr>
          <a:xfrm>
            <a:off x="2801938" y="5711825"/>
            <a:ext cx="3697287"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FD1FF"/>
        </a:solidFill>
        <a:effectLst/>
      </p:bgPr>
    </p:bg>
    <p:spTree>
      <p:nvGrpSpPr>
        <p:cNvPr id="1" name=""/>
        <p:cNvGrpSpPr/>
        <p:nvPr/>
      </p:nvGrpSpPr>
      <p:grpSpPr>
        <a:xfrm>
          <a:off x="0" y="0"/>
          <a:ext cx="0" cy="0"/>
          <a:chOff x="0" y="0"/>
          <a:chExt cx="0" cy="0"/>
        </a:xfrm>
      </p:grpSpPr>
      <p:grpSp>
        <p:nvGrpSpPr>
          <p:cNvPr id="108546" name="群組 2">
            <a:extLst>
              <a:ext uri="{FF2B5EF4-FFF2-40B4-BE49-F238E27FC236}">
                <a16:creationId xmlns:a16="http://schemas.microsoft.com/office/drawing/2014/main" id="{43ACC74E-8409-4220-8514-BF85D33250BC}"/>
              </a:ext>
            </a:extLst>
          </p:cNvPr>
          <p:cNvGrpSpPr>
            <a:grpSpLocks/>
          </p:cNvGrpSpPr>
          <p:nvPr/>
        </p:nvGrpSpPr>
        <p:grpSpPr bwMode="auto">
          <a:xfrm>
            <a:off x="7948613" y="220663"/>
            <a:ext cx="971550" cy="971550"/>
            <a:chOff x="7850482" y="2910190"/>
            <a:chExt cx="970570" cy="971528"/>
          </a:xfrm>
        </p:grpSpPr>
        <p:pic>
          <p:nvPicPr>
            <p:cNvPr id="43" name="Picture 17" descr="C:\Users\utangv2\Desktop\timer2.jpg">
              <a:extLst>
                <a:ext uri="{FF2B5EF4-FFF2-40B4-BE49-F238E27FC236}">
                  <a16:creationId xmlns:a16="http://schemas.microsoft.com/office/drawing/2014/main" id="{CE52EB1F-50CF-4285-B8AC-086D60CD6DE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850482" y="2910190"/>
              <a:ext cx="970570" cy="971528"/>
            </a:xfrm>
            <a:prstGeom prst="ellipse">
              <a:avLst/>
            </a:prstGeom>
            <a:noFill/>
            <a:extLst>
              <a:ext uri="{909E8E84-426E-40DD-AFC4-6F175D3DCCD1}">
                <a14:hiddenFill xmlns:a14="http://schemas.microsoft.com/office/drawing/2010/main">
                  <a:solidFill>
                    <a:srgbClr val="FFFFFF"/>
                  </a:solidFill>
                </a14:hiddenFill>
              </a:ext>
            </a:extLst>
          </p:spPr>
        </p:pic>
        <p:sp>
          <p:nvSpPr>
            <p:cNvPr id="55" name="橢圓 54">
              <a:extLst>
                <a:ext uri="{FF2B5EF4-FFF2-40B4-BE49-F238E27FC236}">
                  <a16:creationId xmlns:a16="http://schemas.microsoft.com/office/drawing/2014/main" id="{D399D8D1-C483-4E2F-9980-8199AFAEFD6E}"/>
                </a:ext>
              </a:extLst>
            </p:cNvPr>
            <p:cNvSpPr/>
            <p:nvPr/>
          </p:nvSpPr>
          <p:spPr>
            <a:xfrm>
              <a:off x="8032860" y="3092748"/>
              <a:ext cx="612157" cy="612761"/>
            </a:xfrm>
            <a:prstGeom prst="ellipse">
              <a:avLst/>
            </a:prstGeom>
            <a:solidFill>
              <a:schemeClr val="bg2">
                <a:lumMod val="75000"/>
                <a:lumOff val="2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rgbClr val="000000"/>
                </a:solidFill>
                <a:latin typeface="Comic Sans MS" panose="030F0702030302020204" pitchFamily="66" charset="0"/>
              </a:endParaRPr>
            </a:p>
          </p:txBody>
        </p:sp>
      </p:grpSp>
      <p:sp>
        <p:nvSpPr>
          <p:cNvPr id="17" name="文字方塊 16">
            <a:extLst>
              <a:ext uri="{FF2B5EF4-FFF2-40B4-BE49-F238E27FC236}">
                <a16:creationId xmlns:a16="http://schemas.microsoft.com/office/drawing/2014/main" id="{A0EA64B7-0AA9-4F6C-B53B-01BC50D90646}"/>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20</a:t>
            </a:r>
            <a:endParaRPr lang="en-GB" altLang="en-US" sz="2400" b="1">
              <a:solidFill>
                <a:srgbClr val="FFFFFF"/>
              </a:solidFill>
              <a:cs typeface="Arial" panose="020B0604020202020204" pitchFamily="34" charset="0"/>
            </a:endParaRPr>
          </a:p>
        </p:txBody>
      </p:sp>
      <p:sp>
        <p:nvSpPr>
          <p:cNvPr id="18" name="文字方塊 17">
            <a:extLst>
              <a:ext uri="{FF2B5EF4-FFF2-40B4-BE49-F238E27FC236}">
                <a16:creationId xmlns:a16="http://schemas.microsoft.com/office/drawing/2014/main" id="{A8C6C5E7-BB96-45FB-B9F1-A9AA9F0D0F7C}"/>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19</a:t>
            </a:r>
            <a:endParaRPr lang="en-GB" altLang="en-US" sz="2400" b="1">
              <a:solidFill>
                <a:srgbClr val="FFFFFF"/>
              </a:solidFill>
              <a:cs typeface="Arial" panose="020B0604020202020204" pitchFamily="34" charset="0"/>
            </a:endParaRPr>
          </a:p>
        </p:txBody>
      </p:sp>
      <p:sp>
        <p:nvSpPr>
          <p:cNvPr id="20" name="文字方塊 19">
            <a:extLst>
              <a:ext uri="{FF2B5EF4-FFF2-40B4-BE49-F238E27FC236}">
                <a16:creationId xmlns:a16="http://schemas.microsoft.com/office/drawing/2014/main" id="{DCE4733E-31C8-42AE-9F96-F7113A497AEE}"/>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18</a:t>
            </a:r>
            <a:endParaRPr lang="en-GB" altLang="en-US" sz="2400" b="1">
              <a:solidFill>
                <a:srgbClr val="FFFFFF"/>
              </a:solidFill>
              <a:cs typeface="Arial" panose="020B0604020202020204" pitchFamily="34" charset="0"/>
            </a:endParaRPr>
          </a:p>
        </p:txBody>
      </p:sp>
      <p:sp>
        <p:nvSpPr>
          <p:cNvPr id="21" name="文字方塊 20">
            <a:extLst>
              <a:ext uri="{FF2B5EF4-FFF2-40B4-BE49-F238E27FC236}">
                <a16:creationId xmlns:a16="http://schemas.microsoft.com/office/drawing/2014/main" id="{C02C7BCD-4C9B-4F33-A6EB-214D12BF6547}"/>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17</a:t>
            </a:r>
            <a:endParaRPr lang="en-GB" altLang="en-US" sz="2400" b="1">
              <a:solidFill>
                <a:srgbClr val="FFFFFF"/>
              </a:solidFill>
              <a:cs typeface="Arial" panose="020B0604020202020204" pitchFamily="34" charset="0"/>
            </a:endParaRPr>
          </a:p>
        </p:txBody>
      </p:sp>
      <p:sp>
        <p:nvSpPr>
          <p:cNvPr id="22" name="文字方塊 21">
            <a:extLst>
              <a:ext uri="{FF2B5EF4-FFF2-40B4-BE49-F238E27FC236}">
                <a16:creationId xmlns:a16="http://schemas.microsoft.com/office/drawing/2014/main" id="{61A5C30C-244D-434C-80DF-2399FABEEBA3}"/>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16</a:t>
            </a:r>
            <a:endParaRPr lang="en-GB" altLang="en-US" sz="2400" b="1">
              <a:solidFill>
                <a:srgbClr val="FFFFFF"/>
              </a:solidFill>
              <a:cs typeface="Arial" panose="020B0604020202020204" pitchFamily="34" charset="0"/>
            </a:endParaRPr>
          </a:p>
        </p:txBody>
      </p:sp>
      <p:sp>
        <p:nvSpPr>
          <p:cNvPr id="23" name="文字方塊 22">
            <a:extLst>
              <a:ext uri="{FF2B5EF4-FFF2-40B4-BE49-F238E27FC236}">
                <a16:creationId xmlns:a16="http://schemas.microsoft.com/office/drawing/2014/main" id="{1029F940-2AD1-4AC2-8E97-F0887BFE446A}"/>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15</a:t>
            </a:r>
            <a:endParaRPr lang="en-GB" altLang="en-US" sz="2400" b="1">
              <a:solidFill>
                <a:srgbClr val="FFFFFF"/>
              </a:solidFill>
              <a:cs typeface="Arial" panose="020B0604020202020204" pitchFamily="34" charset="0"/>
            </a:endParaRPr>
          </a:p>
        </p:txBody>
      </p:sp>
      <p:sp>
        <p:nvSpPr>
          <p:cNvPr id="24" name="文字方塊 23">
            <a:extLst>
              <a:ext uri="{FF2B5EF4-FFF2-40B4-BE49-F238E27FC236}">
                <a16:creationId xmlns:a16="http://schemas.microsoft.com/office/drawing/2014/main" id="{74ABFB9E-73A1-487B-9F69-235AB7B4ED44}"/>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14</a:t>
            </a:r>
            <a:endParaRPr lang="en-GB" altLang="en-US" sz="2400" b="1">
              <a:solidFill>
                <a:srgbClr val="FFFFFF"/>
              </a:solidFill>
              <a:cs typeface="Arial" panose="020B0604020202020204" pitchFamily="34" charset="0"/>
            </a:endParaRPr>
          </a:p>
        </p:txBody>
      </p:sp>
      <p:sp>
        <p:nvSpPr>
          <p:cNvPr id="25" name="文字方塊 24">
            <a:extLst>
              <a:ext uri="{FF2B5EF4-FFF2-40B4-BE49-F238E27FC236}">
                <a16:creationId xmlns:a16="http://schemas.microsoft.com/office/drawing/2014/main" id="{4F7F0CCA-D2FF-46B4-B737-6BDB41E24B22}"/>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13</a:t>
            </a:r>
            <a:endParaRPr lang="en-GB" altLang="en-US" sz="2400" b="1">
              <a:solidFill>
                <a:srgbClr val="FFFFFF"/>
              </a:solidFill>
              <a:cs typeface="Arial" panose="020B0604020202020204" pitchFamily="34" charset="0"/>
            </a:endParaRPr>
          </a:p>
        </p:txBody>
      </p:sp>
      <p:sp>
        <p:nvSpPr>
          <p:cNvPr id="26" name="文字方塊 25">
            <a:extLst>
              <a:ext uri="{FF2B5EF4-FFF2-40B4-BE49-F238E27FC236}">
                <a16:creationId xmlns:a16="http://schemas.microsoft.com/office/drawing/2014/main" id="{DC1BDC12-5DAD-4E9E-A08B-B321BFDE2ED7}"/>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12</a:t>
            </a:r>
            <a:endParaRPr lang="en-GB" altLang="en-US" sz="2400" b="1">
              <a:solidFill>
                <a:srgbClr val="FFFFFF"/>
              </a:solidFill>
              <a:cs typeface="Arial" panose="020B0604020202020204" pitchFamily="34" charset="0"/>
            </a:endParaRPr>
          </a:p>
        </p:txBody>
      </p:sp>
      <p:sp>
        <p:nvSpPr>
          <p:cNvPr id="27" name="文字方塊 26">
            <a:extLst>
              <a:ext uri="{FF2B5EF4-FFF2-40B4-BE49-F238E27FC236}">
                <a16:creationId xmlns:a16="http://schemas.microsoft.com/office/drawing/2014/main" id="{FDD9B0F3-FD3D-43E5-AAB6-72BDE83BA162}"/>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11</a:t>
            </a:r>
            <a:endParaRPr lang="en-GB" altLang="en-US" sz="2400" b="1">
              <a:solidFill>
                <a:srgbClr val="FFFFFF"/>
              </a:solidFill>
              <a:cs typeface="Arial" panose="020B0604020202020204" pitchFamily="34" charset="0"/>
            </a:endParaRPr>
          </a:p>
        </p:txBody>
      </p:sp>
      <p:sp>
        <p:nvSpPr>
          <p:cNvPr id="28" name="文字方塊 27">
            <a:extLst>
              <a:ext uri="{FF2B5EF4-FFF2-40B4-BE49-F238E27FC236}">
                <a16:creationId xmlns:a16="http://schemas.microsoft.com/office/drawing/2014/main" id="{5C741D12-C48E-4FA1-8096-EC7A3290835B}"/>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10</a:t>
            </a:r>
            <a:endParaRPr lang="en-GB" altLang="en-US" sz="2400" b="1">
              <a:solidFill>
                <a:srgbClr val="FFFFFF"/>
              </a:solidFill>
              <a:cs typeface="Arial" panose="020B0604020202020204" pitchFamily="34" charset="0"/>
            </a:endParaRPr>
          </a:p>
        </p:txBody>
      </p:sp>
      <p:sp>
        <p:nvSpPr>
          <p:cNvPr id="29" name="文字方塊 28">
            <a:extLst>
              <a:ext uri="{FF2B5EF4-FFF2-40B4-BE49-F238E27FC236}">
                <a16:creationId xmlns:a16="http://schemas.microsoft.com/office/drawing/2014/main" id="{908F4000-B346-42A6-945F-DCE540167781}"/>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9</a:t>
            </a:r>
            <a:endParaRPr lang="en-GB" altLang="en-US" sz="2400" b="1">
              <a:solidFill>
                <a:srgbClr val="FFFFFF"/>
              </a:solidFill>
              <a:cs typeface="Arial" panose="020B0604020202020204" pitchFamily="34" charset="0"/>
            </a:endParaRPr>
          </a:p>
        </p:txBody>
      </p:sp>
      <p:sp>
        <p:nvSpPr>
          <p:cNvPr id="30" name="文字方塊 29">
            <a:extLst>
              <a:ext uri="{FF2B5EF4-FFF2-40B4-BE49-F238E27FC236}">
                <a16:creationId xmlns:a16="http://schemas.microsoft.com/office/drawing/2014/main" id="{EF0D57F9-0467-4ED7-A384-6FFACCF6DAE0}"/>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8</a:t>
            </a:r>
            <a:endParaRPr lang="en-GB" altLang="en-US" sz="2400" b="1">
              <a:solidFill>
                <a:srgbClr val="FFFFFF"/>
              </a:solidFill>
              <a:cs typeface="Arial" panose="020B0604020202020204" pitchFamily="34" charset="0"/>
            </a:endParaRPr>
          </a:p>
        </p:txBody>
      </p:sp>
      <p:sp>
        <p:nvSpPr>
          <p:cNvPr id="31" name="文字方塊 30">
            <a:extLst>
              <a:ext uri="{FF2B5EF4-FFF2-40B4-BE49-F238E27FC236}">
                <a16:creationId xmlns:a16="http://schemas.microsoft.com/office/drawing/2014/main" id="{D05081E7-772D-49D4-ADBD-CACE5687FD2B}"/>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7</a:t>
            </a:r>
            <a:endParaRPr lang="en-GB" altLang="en-US" sz="2400" b="1">
              <a:solidFill>
                <a:srgbClr val="FFFFFF"/>
              </a:solidFill>
              <a:cs typeface="Arial" panose="020B0604020202020204" pitchFamily="34" charset="0"/>
            </a:endParaRPr>
          </a:p>
        </p:txBody>
      </p:sp>
      <p:sp>
        <p:nvSpPr>
          <p:cNvPr id="32" name="文字方塊 31">
            <a:extLst>
              <a:ext uri="{FF2B5EF4-FFF2-40B4-BE49-F238E27FC236}">
                <a16:creationId xmlns:a16="http://schemas.microsoft.com/office/drawing/2014/main" id="{993B97C1-DD1F-44CE-A1FB-628DE4FC5785}"/>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6</a:t>
            </a:r>
            <a:endParaRPr lang="en-GB" altLang="en-US" sz="2400" b="1">
              <a:solidFill>
                <a:srgbClr val="FFFFFF"/>
              </a:solidFill>
              <a:cs typeface="Arial" panose="020B0604020202020204" pitchFamily="34" charset="0"/>
            </a:endParaRPr>
          </a:p>
        </p:txBody>
      </p:sp>
      <p:sp>
        <p:nvSpPr>
          <p:cNvPr id="33" name="文字方塊 32">
            <a:extLst>
              <a:ext uri="{FF2B5EF4-FFF2-40B4-BE49-F238E27FC236}">
                <a16:creationId xmlns:a16="http://schemas.microsoft.com/office/drawing/2014/main" id="{17C29A8F-4CDD-4856-BD1E-03F4A9EDB4D0}"/>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5</a:t>
            </a:r>
            <a:endParaRPr lang="en-GB" altLang="en-US" sz="2400" b="1">
              <a:solidFill>
                <a:srgbClr val="FFFFFF"/>
              </a:solidFill>
              <a:cs typeface="Arial" panose="020B0604020202020204" pitchFamily="34" charset="0"/>
            </a:endParaRPr>
          </a:p>
        </p:txBody>
      </p:sp>
      <p:sp>
        <p:nvSpPr>
          <p:cNvPr id="34" name="文字方塊 33">
            <a:extLst>
              <a:ext uri="{FF2B5EF4-FFF2-40B4-BE49-F238E27FC236}">
                <a16:creationId xmlns:a16="http://schemas.microsoft.com/office/drawing/2014/main" id="{249FFFA1-F66C-4AB5-91F8-A52F5CE5BD41}"/>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4</a:t>
            </a:r>
            <a:endParaRPr lang="en-GB" altLang="en-US" sz="2400" b="1">
              <a:solidFill>
                <a:srgbClr val="FFFFFF"/>
              </a:solidFill>
              <a:cs typeface="Arial" panose="020B0604020202020204" pitchFamily="34" charset="0"/>
            </a:endParaRPr>
          </a:p>
        </p:txBody>
      </p:sp>
      <p:sp>
        <p:nvSpPr>
          <p:cNvPr id="35" name="文字方塊 34">
            <a:extLst>
              <a:ext uri="{FF2B5EF4-FFF2-40B4-BE49-F238E27FC236}">
                <a16:creationId xmlns:a16="http://schemas.microsoft.com/office/drawing/2014/main" id="{0681CB82-F854-48A2-8ACE-95FFF0D0DE39}"/>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3</a:t>
            </a:r>
            <a:endParaRPr lang="en-GB" altLang="en-US" sz="2400" b="1">
              <a:solidFill>
                <a:srgbClr val="FFFF00"/>
              </a:solidFill>
              <a:cs typeface="Arial" panose="020B0604020202020204" pitchFamily="34" charset="0"/>
            </a:endParaRPr>
          </a:p>
        </p:txBody>
      </p:sp>
      <p:sp>
        <p:nvSpPr>
          <p:cNvPr id="36" name="文字方塊 35">
            <a:extLst>
              <a:ext uri="{FF2B5EF4-FFF2-40B4-BE49-F238E27FC236}">
                <a16:creationId xmlns:a16="http://schemas.microsoft.com/office/drawing/2014/main" id="{D2979304-282B-42A7-905C-C7277E091FC7}"/>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2</a:t>
            </a:r>
            <a:endParaRPr lang="en-GB" altLang="en-US" sz="2400" b="1">
              <a:solidFill>
                <a:srgbClr val="FFFF00"/>
              </a:solidFill>
              <a:cs typeface="Arial" panose="020B0604020202020204" pitchFamily="34" charset="0"/>
            </a:endParaRPr>
          </a:p>
        </p:txBody>
      </p:sp>
      <p:sp>
        <p:nvSpPr>
          <p:cNvPr id="37" name="文字方塊 36">
            <a:extLst>
              <a:ext uri="{FF2B5EF4-FFF2-40B4-BE49-F238E27FC236}">
                <a16:creationId xmlns:a16="http://schemas.microsoft.com/office/drawing/2014/main" id="{71F3749C-6A9F-485E-8EC1-2A8DC18B2C57}"/>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1</a:t>
            </a:r>
            <a:endParaRPr lang="en-GB" altLang="en-US" sz="2400" b="1">
              <a:solidFill>
                <a:srgbClr val="FFFF00"/>
              </a:solidFill>
              <a:cs typeface="Arial" panose="020B0604020202020204" pitchFamily="34" charset="0"/>
            </a:endParaRPr>
          </a:p>
        </p:txBody>
      </p:sp>
      <p:sp>
        <p:nvSpPr>
          <p:cNvPr id="38" name="文字方塊 37">
            <a:extLst>
              <a:ext uri="{FF2B5EF4-FFF2-40B4-BE49-F238E27FC236}">
                <a16:creationId xmlns:a16="http://schemas.microsoft.com/office/drawing/2014/main" id="{2526C6E0-9540-459B-A3EA-26E7EC0BC5A0}"/>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0000"/>
                </a:solidFill>
                <a:cs typeface="Arial" panose="020B0604020202020204" pitchFamily="34" charset="0"/>
              </a:rPr>
              <a:t>0</a:t>
            </a:r>
            <a:endParaRPr lang="en-GB" altLang="en-US" sz="2400" b="1">
              <a:solidFill>
                <a:srgbClr val="FF0000"/>
              </a:solidFill>
              <a:cs typeface="Arial" panose="020B0604020202020204" pitchFamily="34" charset="0"/>
            </a:endParaRPr>
          </a:p>
        </p:txBody>
      </p:sp>
      <p:pic>
        <p:nvPicPr>
          <p:cNvPr id="40" name="time1830.wav">
            <a:hlinkClick r:id="" action="ppaction://media"/>
            <a:extLst>
              <a:ext uri="{FF2B5EF4-FFF2-40B4-BE49-F238E27FC236}">
                <a16:creationId xmlns:a16="http://schemas.microsoft.com/office/drawing/2014/main" id="{0B066D32-1606-4447-8854-583088344D52}"/>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639300" y="419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9" name="Picture 19" descr="C:\Users\utangv2\Desktop\Dynamic Classroom\Q2.jpg">
            <a:extLst>
              <a:ext uri="{FF2B5EF4-FFF2-40B4-BE49-F238E27FC236}">
                <a16:creationId xmlns:a16="http://schemas.microsoft.com/office/drawing/2014/main" id="{DB895BC0-4C34-4A90-A3CF-DF75993E52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8775" y="3667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70" name="文字方塊 8">
            <a:extLst>
              <a:ext uri="{FF2B5EF4-FFF2-40B4-BE49-F238E27FC236}">
                <a16:creationId xmlns:a16="http://schemas.microsoft.com/office/drawing/2014/main" id="{4F96CE8A-A7E2-45A6-AD5D-3AB9A4071A8C}"/>
              </a:ext>
            </a:extLst>
          </p:cNvPr>
          <p:cNvSpPr txBox="1">
            <a:spLocks noChangeArrowheads="1"/>
          </p:cNvSpPr>
          <p:nvPr/>
        </p:nvSpPr>
        <p:spPr bwMode="auto">
          <a:xfrm>
            <a:off x="1584325" y="1270000"/>
            <a:ext cx="62896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If she ______ next to the school, she would arrive on time for school every day.</a:t>
            </a:r>
            <a:endParaRPr lang="en-US" altLang="en-US" sz="4000">
              <a:solidFill>
                <a:schemeClr val="tx2"/>
              </a:solidFill>
              <a:cs typeface="Arial" panose="020B0604020202020204" pitchFamily="34" charset="0"/>
            </a:endParaRPr>
          </a:p>
        </p:txBody>
      </p:sp>
      <p:grpSp>
        <p:nvGrpSpPr>
          <p:cNvPr id="103" name="群組 102">
            <a:extLst>
              <a:ext uri="{FF2B5EF4-FFF2-40B4-BE49-F238E27FC236}">
                <a16:creationId xmlns:a16="http://schemas.microsoft.com/office/drawing/2014/main" id="{402FBC1E-FCBC-49FB-A909-3C696F1F6D96}"/>
              </a:ext>
            </a:extLst>
          </p:cNvPr>
          <p:cNvGrpSpPr/>
          <p:nvPr/>
        </p:nvGrpSpPr>
        <p:grpSpPr>
          <a:xfrm>
            <a:off x="2875648" y="4053839"/>
            <a:ext cx="3436252" cy="708661"/>
            <a:chOff x="6473371" y="3317240"/>
            <a:chExt cx="3436252" cy="708661"/>
          </a:xfrm>
          <a:effectLst>
            <a:outerShdw blurRad="50800" dist="38100" dir="2700000" algn="tl" rotWithShape="0">
              <a:prstClr val="black">
                <a:alpha val="40000"/>
              </a:prstClr>
            </a:outerShdw>
          </a:effectLst>
        </p:grpSpPr>
        <p:sp>
          <p:nvSpPr>
            <p:cNvPr id="104" name="圓角矩形 103">
              <a:extLst>
                <a:ext uri="{FF2B5EF4-FFF2-40B4-BE49-F238E27FC236}">
                  <a16:creationId xmlns:a16="http://schemas.microsoft.com/office/drawing/2014/main" id="{FC684D5F-77EC-4BED-800F-0060A3F55C88}"/>
                </a:ext>
              </a:extLst>
            </p:cNvPr>
            <p:cNvSpPr/>
            <p:nvPr/>
          </p:nvSpPr>
          <p:spPr>
            <a:xfrm>
              <a:off x="6473371" y="3327401"/>
              <a:ext cx="3436252"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05" name="橢圓 104">
              <a:extLst>
                <a:ext uri="{FF2B5EF4-FFF2-40B4-BE49-F238E27FC236}">
                  <a16:creationId xmlns:a16="http://schemas.microsoft.com/office/drawing/2014/main" id="{6B0EF0B4-5A0A-4052-ADBD-1B990B95B429}"/>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06" name="文字方塊 105">
              <a:extLst>
                <a:ext uri="{FF2B5EF4-FFF2-40B4-BE49-F238E27FC236}">
                  <a16:creationId xmlns:a16="http://schemas.microsoft.com/office/drawing/2014/main" id="{5E431D44-38F1-4AAE-BF4B-8290B1EAE621}"/>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107" name="文字方塊 106">
              <a:extLst>
                <a:ext uri="{FF2B5EF4-FFF2-40B4-BE49-F238E27FC236}">
                  <a16:creationId xmlns:a16="http://schemas.microsoft.com/office/drawing/2014/main" id="{143D1823-0895-4627-845E-AA755F106DD3}"/>
                </a:ext>
              </a:extLst>
            </p:cNvPr>
            <p:cNvSpPr txBox="1"/>
            <p:nvPr/>
          </p:nvSpPr>
          <p:spPr>
            <a:xfrm>
              <a:off x="7562309" y="3357880"/>
              <a:ext cx="1890114" cy="615553"/>
            </a:xfrm>
            <a:prstGeom prst="rect">
              <a:avLst/>
            </a:prstGeom>
            <a:noFill/>
          </p:spPr>
          <p:txBody>
            <a:bodyPr>
              <a:spAutoFit/>
            </a:bodyPr>
            <a:lstStyle/>
            <a:p>
              <a:pPr>
                <a:defRPr/>
              </a:pPr>
              <a:r>
                <a:rPr lang="en-US" sz="3400" b="1" dirty="0">
                  <a:solidFill>
                    <a:srgbClr val="FFFFFF"/>
                  </a:solidFill>
                </a:rPr>
                <a:t>will live</a:t>
              </a:r>
              <a:endParaRPr lang="en-GB" sz="3400" b="1" dirty="0">
                <a:solidFill>
                  <a:srgbClr val="FFFFFF"/>
                </a:solidFill>
              </a:endParaRPr>
            </a:p>
          </p:txBody>
        </p:sp>
      </p:grpSp>
      <p:grpSp>
        <p:nvGrpSpPr>
          <p:cNvPr id="108" name="群組 107">
            <a:extLst>
              <a:ext uri="{FF2B5EF4-FFF2-40B4-BE49-F238E27FC236}">
                <a16:creationId xmlns:a16="http://schemas.microsoft.com/office/drawing/2014/main" id="{7CD4EAAF-F4FF-4EEF-97D9-61A0144D00F1}"/>
              </a:ext>
            </a:extLst>
          </p:cNvPr>
          <p:cNvGrpSpPr/>
          <p:nvPr/>
        </p:nvGrpSpPr>
        <p:grpSpPr>
          <a:xfrm>
            <a:off x="2875647" y="3202939"/>
            <a:ext cx="3438000" cy="708661"/>
            <a:chOff x="6473370" y="3317240"/>
            <a:chExt cx="3438000" cy="708661"/>
          </a:xfrm>
          <a:effectLst>
            <a:outerShdw blurRad="50800" dist="38100" dir="2700000" algn="tl" rotWithShape="0">
              <a:prstClr val="black">
                <a:alpha val="40000"/>
              </a:prstClr>
            </a:outerShdw>
          </a:effectLst>
        </p:grpSpPr>
        <p:sp>
          <p:nvSpPr>
            <p:cNvPr id="109" name="圓角矩形 108">
              <a:extLst>
                <a:ext uri="{FF2B5EF4-FFF2-40B4-BE49-F238E27FC236}">
                  <a16:creationId xmlns:a16="http://schemas.microsoft.com/office/drawing/2014/main" id="{C1A2574B-065F-4881-B4FD-261A646EE3C4}"/>
                </a:ext>
              </a:extLst>
            </p:cNvPr>
            <p:cNvSpPr/>
            <p:nvPr/>
          </p:nvSpPr>
          <p:spPr>
            <a:xfrm>
              <a:off x="6473370" y="3327401"/>
              <a:ext cx="3438000"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10" name="橢圓 109">
              <a:extLst>
                <a:ext uri="{FF2B5EF4-FFF2-40B4-BE49-F238E27FC236}">
                  <a16:creationId xmlns:a16="http://schemas.microsoft.com/office/drawing/2014/main" id="{F2E1E095-BFBC-4FCC-9D94-09F79BCA1B24}"/>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11" name="文字方塊 110">
              <a:extLst>
                <a:ext uri="{FF2B5EF4-FFF2-40B4-BE49-F238E27FC236}">
                  <a16:creationId xmlns:a16="http://schemas.microsoft.com/office/drawing/2014/main" id="{EC21E512-6A38-44F9-9BDE-A67375B2BA5A}"/>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112" name="文字方塊 111">
              <a:extLst>
                <a:ext uri="{FF2B5EF4-FFF2-40B4-BE49-F238E27FC236}">
                  <a16:creationId xmlns:a16="http://schemas.microsoft.com/office/drawing/2014/main" id="{EA7B08B8-993B-4497-A610-2C09BD416B34}"/>
                </a:ext>
              </a:extLst>
            </p:cNvPr>
            <p:cNvSpPr txBox="1"/>
            <p:nvPr/>
          </p:nvSpPr>
          <p:spPr>
            <a:xfrm>
              <a:off x="7841706" y="3359695"/>
              <a:ext cx="1204317" cy="615553"/>
            </a:xfrm>
            <a:prstGeom prst="rect">
              <a:avLst/>
            </a:prstGeom>
            <a:noFill/>
          </p:spPr>
          <p:txBody>
            <a:bodyPr>
              <a:spAutoFit/>
            </a:bodyPr>
            <a:lstStyle/>
            <a:p>
              <a:pPr>
                <a:defRPr/>
              </a:pPr>
              <a:r>
                <a:rPr lang="en-US" sz="3400" b="1" dirty="0">
                  <a:solidFill>
                    <a:srgbClr val="FFFFFF"/>
                  </a:solidFill>
                </a:rPr>
                <a:t>lives</a:t>
              </a:r>
              <a:endParaRPr lang="en-GB" sz="3400" b="1" dirty="0">
                <a:solidFill>
                  <a:srgbClr val="FFFFFF"/>
                </a:solidFill>
              </a:endParaRPr>
            </a:p>
          </p:txBody>
        </p:sp>
      </p:grpSp>
      <p:grpSp>
        <p:nvGrpSpPr>
          <p:cNvPr id="113" name="群組 112">
            <a:extLst>
              <a:ext uri="{FF2B5EF4-FFF2-40B4-BE49-F238E27FC236}">
                <a16:creationId xmlns:a16="http://schemas.microsoft.com/office/drawing/2014/main" id="{47E40E79-C730-4500-8940-80AA965453C5}"/>
              </a:ext>
            </a:extLst>
          </p:cNvPr>
          <p:cNvGrpSpPr/>
          <p:nvPr/>
        </p:nvGrpSpPr>
        <p:grpSpPr>
          <a:xfrm>
            <a:off x="2875648" y="4904739"/>
            <a:ext cx="3438000" cy="708661"/>
            <a:chOff x="6473371" y="3317240"/>
            <a:chExt cx="3438000" cy="708661"/>
          </a:xfrm>
          <a:effectLst>
            <a:outerShdw blurRad="50800" dist="38100" dir="2700000" algn="tl" rotWithShape="0">
              <a:prstClr val="black">
                <a:alpha val="40000"/>
              </a:prstClr>
            </a:outerShdw>
          </a:effectLst>
        </p:grpSpPr>
        <p:sp>
          <p:nvSpPr>
            <p:cNvPr id="114" name="圓角矩形 113">
              <a:extLst>
                <a:ext uri="{FF2B5EF4-FFF2-40B4-BE49-F238E27FC236}">
                  <a16:creationId xmlns:a16="http://schemas.microsoft.com/office/drawing/2014/main" id="{4C572788-0502-4BB1-982F-8D545FCB0B76}"/>
                </a:ext>
              </a:extLst>
            </p:cNvPr>
            <p:cNvSpPr/>
            <p:nvPr/>
          </p:nvSpPr>
          <p:spPr>
            <a:xfrm>
              <a:off x="6473371" y="3327401"/>
              <a:ext cx="3438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15" name="橢圓 114">
              <a:extLst>
                <a:ext uri="{FF2B5EF4-FFF2-40B4-BE49-F238E27FC236}">
                  <a16:creationId xmlns:a16="http://schemas.microsoft.com/office/drawing/2014/main" id="{9E75669E-BB0C-44DE-864F-383915FB40F8}"/>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16" name="文字方塊 115">
              <a:extLst>
                <a:ext uri="{FF2B5EF4-FFF2-40B4-BE49-F238E27FC236}">
                  <a16:creationId xmlns:a16="http://schemas.microsoft.com/office/drawing/2014/main" id="{14A4F610-91D5-4D20-8451-9F82B8363F47}"/>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117" name="文字方塊 116">
              <a:extLst>
                <a:ext uri="{FF2B5EF4-FFF2-40B4-BE49-F238E27FC236}">
                  <a16:creationId xmlns:a16="http://schemas.microsoft.com/office/drawing/2014/main" id="{DC15F66B-58C1-473C-B575-352677265860}"/>
                </a:ext>
              </a:extLst>
            </p:cNvPr>
            <p:cNvSpPr txBox="1"/>
            <p:nvPr/>
          </p:nvSpPr>
          <p:spPr>
            <a:xfrm>
              <a:off x="7344223" y="3381466"/>
              <a:ext cx="2286000" cy="615553"/>
            </a:xfrm>
            <a:prstGeom prst="rect">
              <a:avLst/>
            </a:prstGeom>
            <a:noFill/>
          </p:spPr>
          <p:txBody>
            <a:bodyPr>
              <a:spAutoFit/>
            </a:bodyPr>
            <a:lstStyle/>
            <a:p>
              <a:pPr>
                <a:defRPr/>
              </a:pPr>
              <a:r>
                <a:rPr lang="en-US" sz="3400" b="1" dirty="0">
                  <a:solidFill>
                    <a:srgbClr val="FFFFFF"/>
                  </a:solidFill>
                </a:rPr>
                <a:t>would live</a:t>
              </a:r>
              <a:endParaRPr lang="en-GB" sz="3400" b="1" dirty="0">
                <a:solidFill>
                  <a:srgbClr val="FFFFFF"/>
                </a:solidFill>
              </a:endParaRPr>
            </a:p>
          </p:txBody>
        </p:sp>
      </p:grpSp>
      <p:grpSp>
        <p:nvGrpSpPr>
          <p:cNvPr id="118" name="群組 117">
            <a:extLst>
              <a:ext uri="{FF2B5EF4-FFF2-40B4-BE49-F238E27FC236}">
                <a16:creationId xmlns:a16="http://schemas.microsoft.com/office/drawing/2014/main" id="{7B95A88F-65E5-488D-BEFC-9EB1C0AEAD6A}"/>
              </a:ext>
            </a:extLst>
          </p:cNvPr>
          <p:cNvGrpSpPr/>
          <p:nvPr/>
        </p:nvGrpSpPr>
        <p:grpSpPr>
          <a:xfrm>
            <a:off x="2875648" y="5755639"/>
            <a:ext cx="3438000" cy="708661"/>
            <a:chOff x="6473371" y="3317240"/>
            <a:chExt cx="3438000" cy="708661"/>
          </a:xfrm>
          <a:effectLst>
            <a:outerShdw blurRad="50800" dist="38100" dir="2700000" algn="tl" rotWithShape="0">
              <a:prstClr val="black">
                <a:alpha val="40000"/>
              </a:prstClr>
            </a:outerShdw>
          </a:effectLst>
        </p:grpSpPr>
        <p:sp>
          <p:nvSpPr>
            <p:cNvPr id="119" name="圓角矩形 118">
              <a:extLst>
                <a:ext uri="{FF2B5EF4-FFF2-40B4-BE49-F238E27FC236}">
                  <a16:creationId xmlns:a16="http://schemas.microsoft.com/office/drawing/2014/main" id="{45C7CD1A-F409-4C02-B4F5-08E7143BA93D}"/>
                </a:ext>
              </a:extLst>
            </p:cNvPr>
            <p:cNvSpPr/>
            <p:nvPr/>
          </p:nvSpPr>
          <p:spPr>
            <a:xfrm>
              <a:off x="6473371" y="3327401"/>
              <a:ext cx="3438000" cy="698500"/>
            </a:xfrm>
            <a:prstGeom prst="roundRect">
              <a:avLst>
                <a:gd name="adj" fmla="val 50000"/>
              </a:avLst>
            </a:prstGeom>
            <a:solidFill>
              <a:srgbClr val="E46C0A"/>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20" name="橢圓 119">
              <a:extLst>
                <a:ext uri="{FF2B5EF4-FFF2-40B4-BE49-F238E27FC236}">
                  <a16:creationId xmlns:a16="http://schemas.microsoft.com/office/drawing/2014/main" id="{8685D69E-6191-4C5A-A15C-95FC3A202785}"/>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21" name="文字方塊 120">
              <a:extLst>
                <a:ext uri="{FF2B5EF4-FFF2-40B4-BE49-F238E27FC236}">
                  <a16:creationId xmlns:a16="http://schemas.microsoft.com/office/drawing/2014/main" id="{997B73F7-C560-44D4-9BCF-9391FF4D2D96}"/>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122" name="文字方塊 121">
              <a:extLst>
                <a:ext uri="{FF2B5EF4-FFF2-40B4-BE49-F238E27FC236}">
                  <a16:creationId xmlns:a16="http://schemas.microsoft.com/office/drawing/2014/main" id="{329F9006-A920-47D9-A4AB-303B05BC2349}"/>
                </a:ext>
              </a:extLst>
            </p:cNvPr>
            <p:cNvSpPr txBox="1"/>
            <p:nvPr/>
          </p:nvSpPr>
          <p:spPr>
            <a:xfrm>
              <a:off x="7678425" y="3397794"/>
              <a:ext cx="1304098" cy="615553"/>
            </a:xfrm>
            <a:prstGeom prst="rect">
              <a:avLst/>
            </a:prstGeom>
            <a:noFill/>
          </p:spPr>
          <p:txBody>
            <a:bodyPr>
              <a:spAutoFit/>
            </a:bodyPr>
            <a:lstStyle/>
            <a:p>
              <a:pPr>
                <a:defRPr/>
              </a:pPr>
              <a:r>
                <a:rPr lang="en-US" sz="3400" b="1" dirty="0">
                  <a:solidFill>
                    <a:srgbClr val="FFFFFF"/>
                  </a:solidFill>
                </a:rPr>
                <a:t>lived</a:t>
              </a:r>
              <a:endParaRPr lang="en-GB" sz="3400" b="1" dirty="0">
                <a:solidFill>
                  <a:srgbClr val="FFFFFF"/>
                </a:solidFill>
              </a:endParaRPr>
            </a:p>
          </p:txBody>
        </p:sp>
      </p:grpSp>
      <p:sp>
        <p:nvSpPr>
          <p:cNvPr id="123" name="動作按鈕: 自訂 122">
            <a:hlinkClick r:id="rId7" action="ppaction://hlinksldjump" highlightClick="1"/>
            <a:extLst>
              <a:ext uri="{FF2B5EF4-FFF2-40B4-BE49-F238E27FC236}">
                <a16:creationId xmlns:a16="http://schemas.microsoft.com/office/drawing/2014/main" id="{C3D2B4CF-252C-4E25-8425-0F7B5DB12A94}"/>
              </a:ext>
            </a:extLst>
          </p:cNvPr>
          <p:cNvSpPr/>
          <p:nvPr/>
        </p:nvSpPr>
        <p:spPr>
          <a:xfrm>
            <a:off x="2755900" y="3095625"/>
            <a:ext cx="3670300"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124" name="動作按鈕: 自訂 123">
            <a:hlinkClick r:id="rId8" action="ppaction://hlinksldjump" highlightClick="1"/>
            <a:extLst>
              <a:ext uri="{FF2B5EF4-FFF2-40B4-BE49-F238E27FC236}">
                <a16:creationId xmlns:a16="http://schemas.microsoft.com/office/drawing/2014/main" id="{FF52CFF1-2742-4091-9DA6-988BB7EBCAD8}"/>
              </a:ext>
            </a:extLst>
          </p:cNvPr>
          <p:cNvSpPr/>
          <p:nvPr/>
        </p:nvSpPr>
        <p:spPr>
          <a:xfrm>
            <a:off x="2689225" y="4022725"/>
            <a:ext cx="3792538" cy="812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125" name="動作按鈕: 自訂 124">
            <a:hlinkClick r:id="rId9" action="ppaction://hlinksldjump" highlightClick="1"/>
            <a:extLst>
              <a:ext uri="{FF2B5EF4-FFF2-40B4-BE49-F238E27FC236}">
                <a16:creationId xmlns:a16="http://schemas.microsoft.com/office/drawing/2014/main" id="{509C5166-59C5-45D1-AE28-1B1ECEB89CE0}"/>
              </a:ext>
            </a:extLst>
          </p:cNvPr>
          <p:cNvSpPr/>
          <p:nvPr/>
        </p:nvSpPr>
        <p:spPr>
          <a:xfrm>
            <a:off x="2755900" y="4848225"/>
            <a:ext cx="3697288"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126" name="動作按鈕: 自訂 125">
            <a:hlinkClick r:id="rId10" action="ppaction://hlinksldjump" highlightClick="1"/>
            <a:extLst>
              <a:ext uri="{FF2B5EF4-FFF2-40B4-BE49-F238E27FC236}">
                <a16:creationId xmlns:a16="http://schemas.microsoft.com/office/drawing/2014/main" id="{71EE1ACF-4A72-47A7-81B9-A83BFEBD30B0}"/>
              </a:ext>
            </a:extLst>
          </p:cNvPr>
          <p:cNvSpPr/>
          <p:nvPr/>
        </p:nvSpPr>
        <p:spPr>
          <a:xfrm>
            <a:off x="2801938" y="5711825"/>
            <a:ext cx="3697287"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925" fill="hold"/>
                                        <p:tgtEl>
                                          <p:spTgt spid="40"/>
                                        </p:tgtEl>
                                      </p:cBhvr>
                                    </p:cmd>
                                  </p:childTnLst>
                                </p:cTn>
                              </p:par>
                              <p:par>
                                <p:cTn id="7" presetID="1" presetClass="exit" presetSubtype="0" fill="hold" grpId="0" nodeType="withEffect">
                                  <p:stCondLst>
                                    <p:cond delay="100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ntr" presetSubtype="0" fill="hold" grpId="0" nodeType="withEffect">
                                  <p:stCondLst>
                                    <p:cond delay="100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xit" presetSubtype="0" fill="hold" grpId="1" nodeType="withEffect">
                                  <p:stCondLst>
                                    <p:cond delay="200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ntr" presetSubtype="0" fill="hold" grpId="0" nodeType="withEffect">
                                  <p:stCondLst>
                                    <p:cond delay="200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xit" presetSubtype="0" fill="hold" grpId="1" nodeType="withEffect">
                                  <p:stCondLst>
                                    <p:cond delay="300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ntr" presetSubtype="0" fill="hold" grpId="0" nodeType="withEffect">
                                  <p:stCondLst>
                                    <p:cond delay="300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xit" presetSubtype="0" fill="hold" grpId="1" nodeType="withEffect">
                                  <p:stCondLst>
                                    <p:cond delay="400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ntr" presetSubtype="0" fill="hold" grpId="0" nodeType="withEffect">
                                  <p:stCondLst>
                                    <p:cond delay="400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xit" presetSubtype="0" fill="hold" grpId="1" nodeType="withEffect">
                                  <p:stCondLst>
                                    <p:cond delay="500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ntr" presetSubtype="0" fill="hold" grpId="0" nodeType="withEffect">
                                  <p:stCondLst>
                                    <p:cond delay="500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xit" presetSubtype="0" fill="hold" grpId="1" nodeType="withEffect">
                                  <p:stCondLst>
                                    <p:cond delay="600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ntr" presetSubtype="0" fill="hold" grpId="0" nodeType="withEffect">
                                  <p:stCondLst>
                                    <p:cond delay="600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xit" presetSubtype="0" fill="hold" grpId="1" nodeType="withEffect">
                                  <p:stCondLst>
                                    <p:cond delay="700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ntr" presetSubtype="0" fill="hold" grpId="0" nodeType="withEffect">
                                  <p:stCondLst>
                                    <p:cond delay="700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xit" presetSubtype="0" fill="hold" grpId="1" nodeType="withEffect">
                                  <p:stCondLst>
                                    <p:cond delay="8000"/>
                                  </p:stCondLst>
                                  <p:childTnLst>
                                    <p:set>
                                      <p:cBhvr>
                                        <p:cTn id="36" dur="1" fill="hold">
                                          <p:stCondLst>
                                            <p:cond delay="0"/>
                                          </p:stCondLst>
                                        </p:cTn>
                                        <p:tgtEl>
                                          <p:spTgt spid="25"/>
                                        </p:tgtEl>
                                        <p:attrNameLst>
                                          <p:attrName>style.visibility</p:attrName>
                                        </p:attrNameLst>
                                      </p:cBhvr>
                                      <p:to>
                                        <p:strVal val="hidden"/>
                                      </p:to>
                                    </p:set>
                                  </p:childTnLst>
                                </p:cTn>
                              </p:par>
                              <p:par>
                                <p:cTn id="37" presetID="1" presetClass="entr" presetSubtype="0" fill="hold" grpId="0" nodeType="withEffect">
                                  <p:stCondLst>
                                    <p:cond delay="800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xit" presetSubtype="0" fill="hold" grpId="1" nodeType="withEffect">
                                  <p:stCondLst>
                                    <p:cond delay="9000"/>
                                  </p:stCondLst>
                                  <p:childTnLst>
                                    <p:set>
                                      <p:cBhvr>
                                        <p:cTn id="40" dur="1" fill="hold">
                                          <p:stCondLst>
                                            <p:cond delay="0"/>
                                          </p:stCondLst>
                                        </p:cTn>
                                        <p:tgtEl>
                                          <p:spTgt spid="26"/>
                                        </p:tgtEl>
                                        <p:attrNameLst>
                                          <p:attrName>style.visibility</p:attrName>
                                        </p:attrNameLst>
                                      </p:cBhvr>
                                      <p:to>
                                        <p:strVal val="hidden"/>
                                      </p:to>
                                    </p:set>
                                  </p:childTnLst>
                                </p:cTn>
                              </p:par>
                              <p:par>
                                <p:cTn id="41" presetID="1" presetClass="entr" presetSubtype="0" fill="hold" grpId="0" nodeType="withEffect">
                                  <p:stCondLst>
                                    <p:cond delay="900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xit" presetSubtype="0" fill="hold" grpId="1" nodeType="withEffect">
                                  <p:stCondLst>
                                    <p:cond delay="10000"/>
                                  </p:stCondLst>
                                  <p:childTnLst>
                                    <p:set>
                                      <p:cBhvr>
                                        <p:cTn id="44" dur="1" fill="hold">
                                          <p:stCondLst>
                                            <p:cond delay="0"/>
                                          </p:stCondLst>
                                        </p:cTn>
                                        <p:tgtEl>
                                          <p:spTgt spid="27"/>
                                        </p:tgtEl>
                                        <p:attrNameLst>
                                          <p:attrName>style.visibility</p:attrName>
                                        </p:attrNameLst>
                                      </p:cBhvr>
                                      <p:to>
                                        <p:strVal val="hidden"/>
                                      </p:to>
                                    </p:set>
                                  </p:childTnLst>
                                </p:cTn>
                              </p:par>
                              <p:par>
                                <p:cTn id="45" presetID="1" presetClass="entr" presetSubtype="0" fill="hold" grpId="0" nodeType="withEffect">
                                  <p:stCondLst>
                                    <p:cond delay="1000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xit" presetSubtype="0" fill="hold" grpId="1" nodeType="withEffect">
                                  <p:stCondLst>
                                    <p:cond delay="11000"/>
                                  </p:stCondLst>
                                  <p:childTnLst>
                                    <p:set>
                                      <p:cBhvr>
                                        <p:cTn id="48" dur="1" fill="hold">
                                          <p:stCondLst>
                                            <p:cond delay="0"/>
                                          </p:stCondLst>
                                        </p:cTn>
                                        <p:tgtEl>
                                          <p:spTgt spid="28"/>
                                        </p:tgtEl>
                                        <p:attrNameLst>
                                          <p:attrName>style.visibility</p:attrName>
                                        </p:attrNameLst>
                                      </p:cBhvr>
                                      <p:to>
                                        <p:strVal val="hidden"/>
                                      </p:to>
                                    </p:set>
                                  </p:childTnLst>
                                </p:cTn>
                              </p:par>
                              <p:par>
                                <p:cTn id="49" presetID="1" presetClass="entr" presetSubtype="0" fill="hold" grpId="0" nodeType="withEffect">
                                  <p:stCondLst>
                                    <p:cond delay="1100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xit" presetSubtype="0" fill="hold" grpId="1" nodeType="withEffect">
                                  <p:stCondLst>
                                    <p:cond delay="12000"/>
                                  </p:stCondLst>
                                  <p:childTnLst>
                                    <p:set>
                                      <p:cBhvr>
                                        <p:cTn id="52" dur="1" fill="hold">
                                          <p:stCondLst>
                                            <p:cond delay="0"/>
                                          </p:stCondLst>
                                        </p:cTn>
                                        <p:tgtEl>
                                          <p:spTgt spid="29"/>
                                        </p:tgtEl>
                                        <p:attrNameLst>
                                          <p:attrName>style.visibility</p:attrName>
                                        </p:attrNameLst>
                                      </p:cBhvr>
                                      <p:to>
                                        <p:strVal val="hidden"/>
                                      </p:to>
                                    </p:set>
                                  </p:childTnLst>
                                </p:cTn>
                              </p:par>
                              <p:par>
                                <p:cTn id="53" presetID="1" presetClass="entr" presetSubtype="0" fill="hold" grpId="0" nodeType="withEffect">
                                  <p:stCondLst>
                                    <p:cond delay="1200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xit" presetSubtype="0" fill="hold" grpId="1" nodeType="withEffect">
                                  <p:stCondLst>
                                    <p:cond delay="13000"/>
                                  </p:stCondLst>
                                  <p:childTnLst>
                                    <p:set>
                                      <p:cBhvr>
                                        <p:cTn id="56" dur="1" fill="hold">
                                          <p:stCondLst>
                                            <p:cond delay="0"/>
                                          </p:stCondLst>
                                        </p:cTn>
                                        <p:tgtEl>
                                          <p:spTgt spid="30"/>
                                        </p:tgtEl>
                                        <p:attrNameLst>
                                          <p:attrName>style.visibility</p:attrName>
                                        </p:attrNameLst>
                                      </p:cBhvr>
                                      <p:to>
                                        <p:strVal val="hidden"/>
                                      </p:to>
                                    </p:set>
                                  </p:childTnLst>
                                </p:cTn>
                              </p:par>
                              <p:par>
                                <p:cTn id="57" presetID="1" presetClass="entr" presetSubtype="0" fill="hold" grpId="0" nodeType="withEffect">
                                  <p:stCondLst>
                                    <p:cond delay="1300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xit" presetSubtype="0" fill="hold" grpId="1" nodeType="withEffect">
                                  <p:stCondLst>
                                    <p:cond delay="14000"/>
                                  </p:stCondLst>
                                  <p:childTnLst>
                                    <p:set>
                                      <p:cBhvr>
                                        <p:cTn id="60" dur="1" fill="hold">
                                          <p:stCondLst>
                                            <p:cond delay="0"/>
                                          </p:stCondLst>
                                        </p:cTn>
                                        <p:tgtEl>
                                          <p:spTgt spid="31"/>
                                        </p:tgtEl>
                                        <p:attrNameLst>
                                          <p:attrName>style.visibility</p:attrName>
                                        </p:attrNameLst>
                                      </p:cBhvr>
                                      <p:to>
                                        <p:strVal val="hidden"/>
                                      </p:to>
                                    </p:set>
                                  </p:childTnLst>
                                </p:cTn>
                              </p:par>
                              <p:par>
                                <p:cTn id="61" presetID="1" presetClass="entr" presetSubtype="0" fill="hold" grpId="0" nodeType="withEffect">
                                  <p:stCondLst>
                                    <p:cond delay="1400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xit" presetSubtype="0" fill="hold" grpId="1" nodeType="withEffect">
                                  <p:stCondLst>
                                    <p:cond delay="15000"/>
                                  </p:stCondLst>
                                  <p:childTnLst>
                                    <p:set>
                                      <p:cBhvr>
                                        <p:cTn id="64" dur="1" fill="hold">
                                          <p:stCondLst>
                                            <p:cond delay="0"/>
                                          </p:stCondLst>
                                        </p:cTn>
                                        <p:tgtEl>
                                          <p:spTgt spid="32"/>
                                        </p:tgtEl>
                                        <p:attrNameLst>
                                          <p:attrName>style.visibility</p:attrName>
                                        </p:attrNameLst>
                                      </p:cBhvr>
                                      <p:to>
                                        <p:strVal val="hidden"/>
                                      </p:to>
                                    </p:set>
                                  </p:childTnLst>
                                </p:cTn>
                              </p:par>
                              <p:par>
                                <p:cTn id="65" presetID="1" presetClass="entr" presetSubtype="0" fill="hold" grpId="0" nodeType="withEffect">
                                  <p:stCondLst>
                                    <p:cond delay="1500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xit" presetSubtype="0" fill="hold" grpId="1" nodeType="withEffect">
                                  <p:stCondLst>
                                    <p:cond delay="16000"/>
                                  </p:stCondLst>
                                  <p:childTnLst>
                                    <p:set>
                                      <p:cBhvr>
                                        <p:cTn id="68" dur="1" fill="hold">
                                          <p:stCondLst>
                                            <p:cond delay="0"/>
                                          </p:stCondLst>
                                        </p:cTn>
                                        <p:tgtEl>
                                          <p:spTgt spid="33"/>
                                        </p:tgtEl>
                                        <p:attrNameLst>
                                          <p:attrName>style.visibility</p:attrName>
                                        </p:attrNameLst>
                                      </p:cBhvr>
                                      <p:to>
                                        <p:strVal val="hidden"/>
                                      </p:to>
                                    </p:set>
                                  </p:childTnLst>
                                </p:cTn>
                              </p:par>
                              <p:par>
                                <p:cTn id="69" presetID="1" presetClass="entr" presetSubtype="0" fill="hold" grpId="0" nodeType="withEffect">
                                  <p:stCondLst>
                                    <p:cond delay="1600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xit" presetSubtype="0" fill="hold" grpId="1" nodeType="withEffect">
                                  <p:stCondLst>
                                    <p:cond delay="17000"/>
                                  </p:stCondLst>
                                  <p:childTnLst>
                                    <p:set>
                                      <p:cBhvr>
                                        <p:cTn id="72" dur="1" fill="hold">
                                          <p:stCondLst>
                                            <p:cond delay="0"/>
                                          </p:stCondLst>
                                        </p:cTn>
                                        <p:tgtEl>
                                          <p:spTgt spid="34"/>
                                        </p:tgtEl>
                                        <p:attrNameLst>
                                          <p:attrName>style.visibility</p:attrName>
                                        </p:attrNameLst>
                                      </p:cBhvr>
                                      <p:to>
                                        <p:strVal val="hidden"/>
                                      </p:to>
                                    </p:set>
                                  </p:childTnLst>
                                </p:cTn>
                              </p:par>
                              <p:par>
                                <p:cTn id="73" presetID="1" presetClass="entr" presetSubtype="0" fill="hold" grpId="0" nodeType="withEffect">
                                  <p:stCondLst>
                                    <p:cond delay="1700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xit" presetSubtype="0" fill="hold" grpId="1" nodeType="withEffect">
                                  <p:stCondLst>
                                    <p:cond delay="18000"/>
                                  </p:stCondLst>
                                  <p:childTnLst>
                                    <p:set>
                                      <p:cBhvr>
                                        <p:cTn id="76" dur="1" fill="hold">
                                          <p:stCondLst>
                                            <p:cond delay="0"/>
                                          </p:stCondLst>
                                        </p:cTn>
                                        <p:tgtEl>
                                          <p:spTgt spid="35"/>
                                        </p:tgtEl>
                                        <p:attrNameLst>
                                          <p:attrName>style.visibility</p:attrName>
                                        </p:attrNameLst>
                                      </p:cBhvr>
                                      <p:to>
                                        <p:strVal val="hidden"/>
                                      </p:to>
                                    </p:set>
                                  </p:childTnLst>
                                </p:cTn>
                              </p:par>
                              <p:par>
                                <p:cTn id="77" presetID="1" presetClass="entr" presetSubtype="0" fill="hold" grpId="0" nodeType="withEffect">
                                  <p:stCondLst>
                                    <p:cond delay="1800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xit" presetSubtype="0" fill="hold" grpId="1" nodeType="withEffect">
                                  <p:stCondLst>
                                    <p:cond delay="19000"/>
                                  </p:stCondLst>
                                  <p:childTnLst>
                                    <p:set>
                                      <p:cBhvr>
                                        <p:cTn id="80" dur="1" fill="hold">
                                          <p:stCondLst>
                                            <p:cond delay="0"/>
                                          </p:stCondLst>
                                        </p:cTn>
                                        <p:tgtEl>
                                          <p:spTgt spid="36"/>
                                        </p:tgtEl>
                                        <p:attrNameLst>
                                          <p:attrName>style.visibility</p:attrName>
                                        </p:attrNameLst>
                                      </p:cBhvr>
                                      <p:to>
                                        <p:strVal val="hidden"/>
                                      </p:to>
                                    </p:set>
                                  </p:childTnLst>
                                </p:cTn>
                              </p:par>
                              <p:par>
                                <p:cTn id="81" presetID="1" presetClass="entr" presetSubtype="0" fill="hold" grpId="0" nodeType="withEffect">
                                  <p:stCondLst>
                                    <p:cond delay="1900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xit" presetSubtype="0" fill="hold" grpId="1" nodeType="withEffect">
                                  <p:stCondLst>
                                    <p:cond delay="20000"/>
                                  </p:stCondLst>
                                  <p:childTnLst>
                                    <p:set>
                                      <p:cBhvr>
                                        <p:cTn id="84" dur="1" fill="hold">
                                          <p:stCondLst>
                                            <p:cond delay="0"/>
                                          </p:stCondLst>
                                        </p:cTn>
                                        <p:tgtEl>
                                          <p:spTgt spid="37"/>
                                        </p:tgtEl>
                                        <p:attrNameLst>
                                          <p:attrName>style.visibility</p:attrName>
                                        </p:attrNameLst>
                                      </p:cBhvr>
                                      <p:to>
                                        <p:strVal val="hidden"/>
                                      </p:to>
                                    </p:set>
                                  </p:childTnLst>
                                </p:cTn>
                              </p:par>
                              <p:par>
                                <p:cTn id="85" presetID="1" presetClass="entr" presetSubtype="0" fill="hold" grpId="0" nodeType="withEffect">
                                  <p:stCondLst>
                                    <p:cond delay="2000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7" fill="hold" display="0">
                  <p:stCondLst>
                    <p:cond delay="indefinite"/>
                  </p:stCondLst>
                  <p:endCondLst>
                    <p:cond evt="onStopAudio" delay="0">
                      <p:tgtEl>
                        <p:sldTgt/>
                      </p:tgtEl>
                    </p:cond>
                  </p:endCondLst>
                </p:cTn>
                <p:tgtEl>
                  <p:spTgt spid="40"/>
                </p:tgtEl>
              </p:cMediaNode>
            </p:audio>
          </p:childTnLst>
        </p:cTn>
      </p:par>
    </p:tnLst>
    <p:bldLst>
      <p:bldP spid="17" grpId="0"/>
      <p:bldP spid="18" grpId="0"/>
      <p:bldP spid="18"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pSp>
        <p:nvGrpSpPr>
          <p:cNvPr id="66" name="群組 65">
            <a:extLst>
              <a:ext uri="{FF2B5EF4-FFF2-40B4-BE49-F238E27FC236}">
                <a16:creationId xmlns:a16="http://schemas.microsoft.com/office/drawing/2014/main" id="{CB036DDC-0F6B-4878-A88F-C053FC7ADC19}"/>
              </a:ext>
            </a:extLst>
          </p:cNvPr>
          <p:cNvGrpSpPr/>
          <p:nvPr/>
        </p:nvGrpSpPr>
        <p:grpSpPr>
          <a:xfrm>
            <a:off x="2875648" y="4053839"/>
            <a:ext cx="3436252" cy="708661"/>
            <a:chOff x="6473371" y="3317240"/>
            <a:chExt cx="3436252" cy="708661"/>
          </a:xfrm>
          <a:effectLst>
            <a:outerShdw blurRad="50800" dist="38100" dir="2700000" algn="tl" rotWithShape="0">
              <a:prstClr val="black">
                <a:alpha val="40000"/>
              </a:prstClr>
            </a:outerShdw>
          </a:effectLst>
        </p:grpSpPr>
        <p:sp>
          <p:nvSpPr>
            <p:cNvPr id="67" name="圓角矩形 66">
              <a:extLst>
                <a:ext uri="{FF2B5EF4-FFF2-40B4-BE49-F238E27FC236}">
                  <a16:creationId xmlns:a16="http://schemas.microsoft.com/office/drawing/2014/main" id="{66DE11DD-F93D-407A-8C8B-86E200C37358}"/>
                </a:ext>
              </a:extLst>
            </p:cNvPr>
            <p:cNvSpPr/>
            <p:nvPr/>
          </p:nvSpPr>
          <p:spPr>
            <a:xfrm>
              <a:off x="6473371" y="3327401"/>
              <a:ext cx="3436252"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8" name="橢圓 67">
              <a:extLst>
                <a:ext uri="{FF2B5EF4-FFF2-40B4-BE49-F238E27FC236}">
                  <a16:creationId xmlns:a16="http://schemas.microsoft.com/office/drawing/2014/main" id="{43CA2693-CC16-4B80-BC94-EA8ED0D2FAA7}"/>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9" name="文字方塊 68">
              <a:extLst>
                <a:ext uri="{FF2B5EF4-FFF2-40B4-BE49-F238E27FC236}">
                  <a16:creationId xmlns:a16="http://schemas.microsoft.com/office/drawing/2014/main" id="{A3C548F7-C746-4858-9A05-0B19FCDB1AA3}"/>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70" name="文字方塊 69">
              <a:extLst>
                <a:ext uri="{FF2B5EF4-FFF2-40B4-BE49-F238E27FC236}">
                  <a16:creationId xmlns:a16="http://schemas.microsoft.com/office/drawing/2014/main" id="{B22F5623-562C-4416-92F4-92D07F2C0E9C}"/>
                </a:ext>
              </a:extLst>
            </p:cNvPr>
            <p:cNvSpPr txBox="1"/>
            <p:nvPr/>
          </p:nvSpPr>
          <p:spPr>
            <a:xfrm>
              <a:off x="7562309" y="3357880"/>
              <a:ext cx="1890114" cy="615553"/>
            </a:xfrm>
            <a:prstGeom prst="rect">
              <a:avLst/>
            </a:prstGeom>
            <a:noFill/>
          </p:spPr>
          <p:txBody>
            <a:bodyPr>
              <a:spAutoFit/>
            </a:bodyPr>
            <a:lstStyle/>
            <a:p>
              <a:pPr>
                <a:defRPr/>
              </a:pPr>
              <a:r>
                <a:rPr lang="en-US" sz="3400" b="1" dirty="0">
                  <a:solidFill>
                    <a:srgbClr val="FFFFFF"/>
                  </a:solidFill>
                </a:rPr>
                <a:t>will live</a:t>
              </a:r>
              <a:endParaRPr lang="en-GB" sz="3400" b="1" dirty="0">
                <a:solidFill>
                  <a:srgbClr val="FFFFFF"/>
                </a:solidFill>
              </a:endParaRPr>
            </a:p>
          </p:txBody>
        </p:sp>
      </p:grpSp>
      <p:grpSp>
        <p:nvGrpSpPr>
          <p:cNvPr id="71" name="群組 70">
            <a:extLst>
              <a:ext uri="{FF2B5EF4-FFF2-40B4-BE49-F238E27FC236}">
                <a16:creationId xmlns:a16="http://schemas.microsoft.com/office/drawing/2014/main" id="{02BB503B-411A-4B05-945E-2C1BE951F537}"/>
              </a:ext>
            </a:extLst>
          </p:cNvPr>
          <p:cNvGrpSpPr/>
          <p:nvPr/>
        </p:nvGrpSpPr>
        <p:grpSpPr>
          <a:xfrm>
            <a:off x="2875647" y="3202939"/>
            <a:ext cx="3438000" cy="708661"/>
            <a:chOff x="6473370" y="3317240"/>
            <a:chExt cx="3438000" cy="708661"/>
          </a:xfrm>
          <a:effectLst>
            <a:outerShdw blurRad="50800" dist="38100" dir="2700000" algn="tl" rotWithShape="0">
              <a:prstClr val="black">
                <a:alpha val="40000"/>
              </a:prstClr>
            </a:outerShdw>
          </a:effectLst>
        </p:grpSpPr>
        <p:sp>
          <p:nvSpPr>
            <p:cNvPr id="72" name="圓角矩形 71">
              <a:extLst>
                <a:ext uri="{FF2B5EF4-FFF2-40B4-BE49-F238E27FC236}">
                  <a16:creationId xmlns:a16="http://schemas.microsoft.com/office/drawing/2014/main" id="{2BF9E304-4470-47DC-AE61-2B18C14555AC}"/>
                </a:ext>
              </a:extLst>
            </p:cNvPr>
            <p:cNvSpPr/>
            <p:nvPr/>
          </p:nvSpPr>
          <p:spPr>
            <a:xfrm>
              <a:off x="6473370" y="3327401"/>
              <a:ext cx="3438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3" name="橢圓 72">
              <a:extLst>
                <a:ext uri="{FF2B5EF4-FFF2-40B4-BE49-F238E27FC236}">
                  <a16:creationId xmlns:a16="http://schemas.microsoft.com/office/drawing/2014/main" id="{0E6A3DFA-BD10-4097-97E4-5B203A45CF97}"/>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4" name="文字方塊 73">
              <a:extLst>
                <a:ext uri="{FF2B5EF4-FFF2-40B4-BE49-F238E27FC236}">
                  <a16:creationId xmlns:a16="http://schemas.microsoft.com/office/drawing/2014/main" id="{FF8277C7-5232-468F-89C1-092AA7EF1651}"/>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76" name="文字方塊 75">
              <a:extLst>
                <a:ext uri="{FF2B5EF4-FFF2-40B4-BE49-F238E27FC236}">
                  <a16:creationId xmlns:a16="http://schemas.microsoft.com/office/drawing/2014/main" id="{62860AFF-2BC0-484E-A22A-1A1224F93CC4}"/>
                </a:ext>
              </a:extLst>
            </p:cNvPr>
            <p:cNvSpPr txBox="1"/>
            <p:nvPr/>
          </p:nvSpPr>
          <p:spPr>
            <a:xfrm>
              <a:off x="7841706" y="3359695"/>
              <a:ext cx="1204317" cy="615553"/>
            </a:xfrm>
            <a:prstGeom prst="rect">
              <a:avLst/>
            </a:prstGeom>
            <a:noFill/>
          </p:spPr>
          <p:txBody>
            <a:bodyPr>
              <a:spAutoFit/>
            </a:bodyPr>
            <a:lstStyle/>
            <a:p>
              <a:pPr>
                <a:defRPr/>
              </a:pPr>
              <a:r>
                <a:rPr lang="en-US" sz="3400" b="1" dirty="0">
                  <a:solidFill>
                    <a:srgbClr val="FFFFFF"/>
                  </a:solidFill>
                </a:rPr>
                <a:t>lives</a:t>
              </a:r>
              <a:endParaRPr lang="en-GB" sz="3400" b="1" dirty="0">
                <a:solidFill>
                  <a:srgbClr val="FFFFFF"/>
                </a:solidFill>
              </a:endParaRPr>
            </a:p>
          </p:txBody>
        </p:sp>
      </p:grpSp>
      <p:grpSp>
        <p:nvGrpSpPr>
          <p:cNvPr id="77" name="群組 76">
            <a:extLst>
              <a:ext uri="{FF2B5EF4-FFF2-40B4-BE49-F238E27FC236}">
                <a16:creationId xmlns:a16="http://schemas.microsoft.com/office/drawing/2014/main" id="{213474E1-65AE-418C-B49F-01E961AEAD7C}"/>
              </a:ext>
            </a:extLst>
          </p:cNvPr>
          <p:cNvGrpSpPr/>
          <p:nvPr/>
        </p:nvGrpSpPr>
        <p:grpSpPr>
          <a:xfrm>
            <a:off x="2875648" y="4904739"/>
            <a:ext cx="3438000" cy="708661"/>
            <a:chOff x="6473371" y="3317240"/>
            <a:chExt cx="3438000" cy="708661"/>
          </a:xfrm>
          <a:effectLst>
            <a:outerShdw blurRad="50800" dist="38100" dir="2700000" algn="tl" rotWithShape="0">
              <a:prstClr val="black">
                <a:alpha val="40000"/>
              </a:prstClr>
            </a:outerShdw>
          </a:effectLst>
        </p:grpSpPr>
        <p:sp>
          <p:nvSpPr>
            <p:cNvPr id="78" name="圓角矩形 77">
              <a:extLst>
                <a:ext uri="{FF2B5EF4-FFF2-40B4-BE49-F238E27FC236}">
                  <a16:creationId xmlns:a16="http://schemas.microsoft.com/office/drawing/2014/main" id="{BABFCD98-B57D-4DF4-916D-5893914456D6}"/>
                </a:ext>
              </a:extLst>
            </p:cNvPr>
            <p:cNvSpPr/>
            <p:nvPr/>
          </p:nvSpPr>
          <p:spPr>
            <a:xfrm>
              <a:off x="6473371" y="3327401"/>
              <a:ext cx="3438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9" name="橢圓 78">
              <a:extLst>
                <a:ext uri="{FF2B5EF4-FFF2-40B4-BE49-F238E27FC236}">
                  <a16:creationId xmlns:a16="http://schemas.microsoft.com/office/drawing/2014/main" id="{0786CDCF-0609-4A19-962C-CA883D54D86F}"/>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0" name="文字方塊 79">
              <a:extLst>
                <a:ext uri="{FF2B5EF4-FFF2-40B4-BE49-F238E27FC236}">
                  <a16:creationId xmlns:a16="http://schemas.microsoft.com/office/drawing/2014/main" id="{B9CA31B6-BAF1-45EB-826C-13FB079DA902}"/>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81" name="文字方塊 80">
              <a:extLst>
                <a:ext uri="{FF2B5EF4-FFF2-40B4-BE49-F238E27FC236}">
                  <a16:creationId xmlns:a16="http://schemas.microsoft.com/office/drawing/2014/main" id="{6D42E510-C43E-4A14-85D1-A91220C1A43B}"/>
                </a:ext>
              </a:extLst>
            </p:cNvPr>
            <p:cNvSpPr txBox="1"/>
            <p:nvPr/>
          </p:nvSpPr>
          <p:spPr>
            <a:xfrm>
              <a:off x="7344223" y="3381466"/>
              <a:ext cx="2286000" cy="615553"/>
            </a:xfrm>
            <a:prstGeom prst="rect">
              <a:avLst/>
            </a:prstGeom>
            <a:noFill/>
          </p:spPr>
          <p:txBody>
            <a:bodyPr>
              <a:spAutoFit/>
            </a:bodyPr>
            <a:lstStyle/>
            <a:p>
              <a:pPr>
                <a:defRPr/>
              </a:pPr>
              <a:r>
                <a:rPr lang="en-US" sz="3400" b="1" dirty="0">
                  <a:solidFill>
                    <a:srgbClr val="FFFFFF"/>
                  </a:solidFill>
                </a:rPr>
                <a:t>would live</a:t>
              </a:r>
              <a:endParaRPr lang="en-GB" sz="3400" b="1" dirty="0">
                <a:solidFill>
                  <a:srgbClr val="FFFFFF"/>
                </a:solidFill>
              </a:endParaRPr>
            </a:p>
          </p:txBody>
        </p:sp>
      </p:grpSp>
      <p:grpSp>
        <p:nvGrpSpPr>
          <p:cNvPr id="82" name="群組 81">
            <a:extLst>
              <a:ext uri="{FF2B5EF4-FFF2-40B4-BE49-F238E27FC236}">
                <a16:creationId xmlns:a16="http://schemas.microsoft.com/office/drawing/2014/main" id="{4D7A5570-C7B2-492B-B0B9-D92C2306A789}"/>
              </a:ext>
            </a:extLst>
          </p:cNvPr>
          <p:cNvGrpSpPr/>
          <p:nvPr/>
        </p:nvGrpSpPr>
        <p:grpSpPr>
          <a:xfrm>
            <a:off x="2875648" y="5755639"/>
            <a:ext cx="3438000" cy="708661"/>
            <a:chOff x="6473371" y="3317240"/>
            <a:chExt cx="3438000" cy="708661"/>
          </a:xfrm>
          <a:effectLst>
            <a:outerShdw blurRad="50800" dist="38100" dir="2700000" algn="tl" rotWithShape="0">
              <a:prstClr val="black">
                <a:alpha val="40000"/>
              </a:prstClr>
            </a:outerShdw>
          </a:effectLst>
        </p:grpSpPr>
        <p:sp>
          <p:nvSpPr>
            <p:cNvPr id="83" name="圓角矩形 82">
              <a:extLst>
                <a:ext uri="{FF2B5EF4-FFF2-40B4-BE49-F238E27FC236}">
                  <a16:creationId xmlns:a16="http://schemas.microsoft.com/office/drawing/2014/main" id="{14C5F3FE-0FC2-4609-B724-F88D1C73E92A}"/>
                </a:ext>
              </a:extLst>
            </p:cNvPr>
            <p:cNvSpPr/>
            <p:nvPr/>
          </p:nvSpPr>
          <p:spPr>
            <a:xfrm>
              <a:off x="6473371" y="3327401"/>
              <a:ext cx="3438000" cy="698500"/>
            </a:xfrm>
            <a:prstGeom prst="roundRect">
              <a:avLst>
                <a:gd name="adj" fmla="val 50000"/>
              </a:avLst>
            </a:prstGeom>
            <a:solidFill>
              <a:srgbClr val="E46C0A"/>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4" name="橢圓 83">
              <a:extLst>
                <a:ext uri="{FF2B5EF4-FFF2-40B4-BE49-F238E27FC236}">
                  <a16:creationId xmlns:a16="http://schemas.microsoft.com/office/drawing/2014/main" id="{0F77ADBB-DEFD-4CE0-AAE1-3F7F969FA86A}"/>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5" name="文字方塊 84">
              <a:extLst>
                <a:ext uri="{FF2B5EF4-FFF2-40B4-BE49-F238E27FC236}">
                  <a16:creationId xmlns:a16="http://schemas.microsoft.com/office/drawing/2014/main" id="{3F0C0874-623F-4CDB-A697-E76A2E0214F1}"/>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86" name="文字方塊 85">
              <a:extLst>
                <a:ext uri="{FF2B5EF4-FFF2-40B4-BE49-F238E27FC236}">
                  <a16:creationId xmlns:a16="http://schemas.microsoft.com/office/drawing/2014/main" id="{08BD424E-8CE6-40FB-8F33-32BE57C397A8}"/>
                </a:ext>
              </a:extLst>
            </p:cNvPr>
            <p:cNvSpPr txBox="1"/>
            <p:nvPr/>
          </p:nvSpPr>
          <p:spPr>
            <a:xfrm>
              <a:off x="7678425" y="3397794"/>
              <a:ext cx="1304098" cy="615553"/>
            </a:xfrm>
            <a:prstGeom prst="rect">
              <a:avLst/>
            </a:prstGeom>
            <a:noFill/>
          </p:spPr>
          <p:txBody>
            <a:bodyPr>
              <a:spAutoFit/>
            </a:bodyPr>
            <a:lstStyle/>
            <a:p>
              <a:pPr>
                <a:defRPr/>
              </a:pPr>
              <a:r>
                <a:rPr lang="en-US" sz="3400" b="1" dirty="0">
                  <a:solidFill>
                    <a:srgbClr val="FFFFFF"/>
                  </a:solidFill>
                </a:rPr>
                <a:t>lived</a:t>
              </a:r>
              <a:endParaRPr lang="en-GB" sz="3400" b="1" dirty="0">
                <a:solidFill>
                  <a:srgbClr val="FFFFFF"/>
                </a:solidFill>
              </a:endParaRPr>
            </a:p>
          </p:txBody>
        </p:sp>
      </p:grpSp>
      <p:sp>
        <p:nvSpPr>
          <p:cNvPr id="109574" name="文字方塊 8">
            <a:extLst>
              <a:ext uri="{FF2B5EF4-FFF2-40B4-BE49-F238E27FC236}">
                <a16:creationId xmlns:a16="http://schemas.microsoft.com/office/drawing/2014/main" id="{7430390C-1FD1-4505-87D7-F9EAFA3BE873}"/>
              </a:ext>
            </a:extLst>
          </p:cNvPr>
          <p:cNvSpPr txBox="1">
            <a:spLocks noChangeArrowheads="1"/>
          </p:cNvSpPr>
          <p:nvPr/>
        </p:nvSpPr>
        <p:spPr bwMode="auto">
          <a:xfrm>
            <a:off x="1584325" y="1270000"/>
            <a:ext cx="62896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If she ______ next to the school, she would arrive on time for school every day.</a:t>
            </a:r>
            <a:endParaRPr lang="en-US" altLang="en-US" sz="4000">
              <a:solidFill>
                <a:schemeClr val="tx2"/>
              </a:solidFill>
              <a:cs typeface="Arial" panose="020B0604020202020204" pitchFamily="34" charset="0"/>
            </a:endParaRPr>
          </a:p>
        </p:txBody>
      </p:sp>
      <p:pic>
        <p:nvPicPr>
          <p:cNvPr id="30" name="33971861.wav">
            <a:hlinkClick r:id="" action="ppaction://media"/>
            <a:extLst>
              <a:ext uri="{FF2B5EF4-FFF2-40B4-BE49-F238E27FC236}">
                <a16:creationId xmlns:a16="http://schemas.microsoft.com/office/drawing/2014/main" id="{A8392D86-2FC6-4F62-B36F-504566338670}"/>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5377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字方塊 27">
            <a:extLst>
              <a:ext uri="{FF2B5EF4-FFF2-40B4-BE49-F238E27FC236}">
                <a16:creationId xmlns:a16="http://schemas.microsoft.com/office/drawing/2014/main" id="{27B21812-ADF9-4C98-AE7B-FC279FB8192C}"/>
              </a:ext>
            </a:extLst>
          </p:cNvPr>
          <p:cNvSpPr txBox="1"/>
          <p:nvPr/>
        </p:nvSpPr>
        <p:spPr>
          <a:xfrm>
            <a:off x="5119688" y="5503863"/>
            <a:ext cx="1655762"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pic>
        <p:nvPicPr>
          <p:cNvPr id="109577" name="Picture 19" descr="C:\Users\utangv2\Desktop\Dynamic Classroom\Q2.jpg">
            <a:extLst>
              <a:ext uri="{FF2B5EF4-FFF2-40B4-BE49-F238E27FC236}">
                <a16:creationId xmlns:a16="http://schemas.microsoft.com/office/drawing/2014/main" id="{A3A20E69-AFFF-4FCA-B4C4-168822A80F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775" y="3667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9578" name="群組 38">
            <a:extLst>
              <a:ext uri="{FF2B5EF4-FFF2-40B4-BE49-F238E27FC236}">
                <a16:creationId xmlns:a16="http://schemas.microsoft.com/office/drawing/2014/main" id="{BF1CC170-E93D-4F01-AEA0-111F64FD812F}"/>
              </a:ext>
            </a:extLst>
          </p:cNvPr>
          <p:cNvGrpSpPr>
            <a:grpSpLocks/>
          </p:cNvGrpSpPr>
          <p:nvPr/>
        </p:nvGrpSpPr>
        <p:grpSpPr bwMode="auto">
          <a:xfrm>
            <a:off x="7518400" y="5816600"/>
            <a:ext cx="1473200" cy="908050"/>
            <a:chOff x="7518399" y="5817055"/>
            <a:chExt cx="1473201" cy="907596"/>
          </a:xfrm>
        </p:grpSpPr>
        <p:sp>
          <p:nvSpPr>
            <p:cNvPr id="57" name="圓角矩形 56">
              <a:extLst>
                <a:ext uri="{FF2B5EF4-FFF2-40B4-BE49-F238E27FC236}">
                  <a16:creationId xmlns:a16="http://schemas.microsoft.com/office/drawing/2014/main" id="{20E157BD-A024-47BC-BDCB-E5E26163A361}"/>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09581" name="群組 40">
              <a:extLst>
                <a:ext uri="{FF2B5EF4-FFF2-40B4-BE49-F238E27FC236}">
                  <a16:creationId xmlns:a16="http://schemas.microsoft.com/office/drawing/2014/main" id="{65369347-0EB5-4D66-9B03-236EDAF483FE}"/>
                </a:ext>
              </a:extLst>
            </p:cNvPr>
            <p:cNvGrpSpPr>
              <a:grpSpLocks/>
            </p:cNvGrpSpPr>
            <p:nvPr/>
          </p:nvGrpSpPr>
          <p:grpSpPr bwMode="auto">
            <a:xfrm>
              <a:off x="7588885" y="5890260"/>
              <a:ext cx="1059815" cy="798830"/>
              <a:chOff x="860425" y="1547813"/>
              <a:chExt cx="4438650" cy="4021137"/>
            </a:xfrm>
          </p:grpSpPr>
          <p:grpSp>
            <p:nvGrpSpPr>
              <p:cNvPr id="109583" name="群組 42">
                <a:extLst>
                  <a:ext uri="{FF2B5EF4-FFF2-40B4-BE49-F238E27FC236}">
                    <a16:creationId xmlns:a16="http://schemas.microsoft.com/office/drawing/2014/main" id="{1A75B572-0145-40AE-AAB0-F129EE3E0034}"/>
                  </a:ext>
                </a:extLst>
              </p:cNvPr>
              <p:cNvGrpSpPr>
                <a:grpSpLocks/>
              </p:cNvGrpSpPr>
              <p:nvPr/>
            </p:nvGrpSpPr>
            <p:grpSpPr bwMode="auto">
              <a:xfrm>
                <a:off x="860425" y="1547813"/>
                <a:ext cx="4438650" cy="2039937"/>
                <a:chOff x="860425" y="1547813"/>
                <a:chExt cx="4438650" cy="2039937"/>
              </a:xfrm>
            </p:grpSpPr>
            <p:pic>
              <p:nvPicPr>
                <p:cNvPr id="109587" name="Picture 6" descr="C:\Users\utangv2\Desktop\Dynamic Classroom\hi-res aw\E.jpg">
                  <a:extLst>
                    <a:ext uri="{FF2B5EF4-FFF2-40B4-BE49-F238E27FC236}">
                      <a16:creationId xmlns:a16="http://schemas.microsoft.com/office/drawing/2014/main" id="{FF46235B-5632-4E12-B74B-C8ABD4C330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8" name="Picture 15" descr="C:\Users\utangv2\Desktop\Dynamic Classroom\hi-res aw\N.jpg">
                  <a:extLst>
                    <a:ext uri="{FF2B5EF4-FFF2-40B4-BE49-F238E27FC236}">
                      <a16:creationId xmlns:a16="http://schemas.microsoft.com/office/drawing/2014/main" id="{CC1AB9F3-F87B-45B0-8473-9ABA676126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9" name="Picture 21" descr="C:\Users\utangv2\Desktop\Dynamic Classroom\hi-res aw\T.jpg">
                  <a:extLst>
                    <a:ext uri="{FF2B5EF4-FFF2-40B4-BE49-F238E27FC236}">
                      <a16:creationId xmlns:a16="http://schemas.microsoft.com/office/drawing/2014/main" id="{B81AC942-4586-4841-A9C4-CF3AD831B5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90" name="Picture 24" descr="C:\Users\utangv2\Desktop\Dynamic Classroom\hi-res aw\X.jpg">
                  <a:extLst>
                    <a:ext uri="{FF2B5EF4-FFF2-40B4-BE49-F238E27FC236}">
                      <a16:creationId xmlns:a16="http://schemas.microsoft.com/office/drawing/2014/main" id="{299FCEDD-7BE6-479B-B910-0333301FE3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9584" name="Picture 6" descr="C:\Users\utangv2\Desktop\Dynamic Classroom\hi-res aw\E.jpg">
                <a:extLst>
                  <a:ext uri="{FF2B5EF4-FFF2-40B4-BE49-F238E27FC236}">
                    <a16:creationId xmlns:a16="http://schemas.microsoft.com/office/drawing/2014/main" id="{CC436A77-1EA7-46A5-A78F-3C59F4AF48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5" name="Picture 18" descr="C:\Users\utangv2\Desktop\Dynamic Classroom\hi-res aw\Q.jpg">
                <a:extLst>
                  <a:ext uri="{FF2B5EF4-FFF2-40B4-BE49-F238E27FC236}">
                    <a16:creationId xmlns:a16="http://schemas.microsoft.com/office/drawing/2014/main" id="{692F6416-DFB8-4F02-99CB-F109A10337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6" name="Picture 22" descr="C:\Users\utangv2\Desktop\Dynamic Classroom\hi-res aw\U.jpg">
                <a:extLst>
                  <a:ext uri="{FF2B5EF4-FFF2-40B4-BE49-F238E27FC236}">
                    <a16:creationId xmlns:a16="http://schemas.microsoft.com/office/drawing/2014/main" id="{B737A8AF-DC32-4B93-94E1-F608F98347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 name="向右箭號 58">
              <a:extLst>
                <a:ext uri="{FF2B5EF4-FFF2-40B4-BE49-F238E27FC236}">
                  <a16:creationId xmlns:a16="http://schemas.microsoft.com/office/drawing/2014/main" id="{9B81342E-E16A-48DC-8D6A-C058179997F3}"/>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75" name="動作按鈕: 自訂 74">
            <a:hlinkClick r:id="rId12" action="ppaction://hlinksldjump" highlightClick="1"/>
            <a:extLst>
              <a:ext uri="{FF2B5EF4-FFF2-40B4-BE49-F238E27FC236}">
                <a16:creationId xmlns:a16="http://schemas.microsoft.com/office/drawing/2014/main" id="{0D2EC395-8898-4A10-94F7-B682AD97FB04}"/>
              </a:ext>
            </a:extLst>
          </p:cNvPr>
          <p:cNvSpPr/>
          <p:nvPr/>
        </p:nvSpPr>
        <p:spPr>
          <a:xfrm>
            <a:off x="7327900" y="5727700"/>
            <a:ext cx="1816100" cy="1130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35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0"/>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33" name="群組 32">
            <a:extLst>
              <a:ext uri="{FF2B5EF4-FFF2-40B4-BE49-F238E27FC236}">
                <a16:creationId xmlns:a16="http://schemas.microsoft.com/office/drawing/2014/main" id="{9BD04958-0163-46E8-A7BF-BF97A146EE7C}"/>
              </a:ext>
            </a:extLst>
          </p:cNvPr>
          <p:cNvGrpSpPr/>
          <p:nvPr/>
        </p:nvGrpSpPr>
        <p:grpSpPr>
          <a:xfrm>
            <a:off x="2875647" y="3202939"/>
            <a:ext cx="3438000" cy="708661"/>
            <a:chOff x="6473370" y="3317240"/>
            <a:chExt cx="3438000" cy="708661"/>
          </a:xfrm>
          <a:effectLst>
            <a:outerShdw blurRad="50800" dist="38100" dir="2700000" algn="tl" rotWithShape="0">
              <a:prstClr val="black">
                <a:alpha val="40000"/>
              </a:prstClr>
            </a:outerShdw>
          </a:effectLst>
        </p:grpSpPr>
        <p:sp>
          <p:nvSpPr>
            <p:cNvPr id="35" name="圓角矩形 34">
              <a:extLst>
                <a:ext uri="{FF2B5EF4-FFF2-40B4-BE49-F238E27FC236}">
                  <a16:creationId xmlns:a16="http://schemas.microsoft.com/office/drawing/2014/main" id="{C7A28794-4AC2-48E7-BC22-AECF69537ACC}"/>
                </a:ext>
              </a:extLst>
            </p:cNvPr>
            <p:cNvSpPr/>
            <p:nvPr/>
          </p:nvSpPr>
          <p:spPr>
            <a:xfrm>
              <a:off x="6473370" y="3327401"/>
              <a:ext cx="3438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6" name="橢圓 35">
              <a:extLst>
                <a:ext uri="{FF2B5EF4-FFF2-40B4-BE49-F238E27FC236}">
                  <a16:creationId xmlns:a16="http://schemas.microsoft.com/office/drawing/2014/main" id="{DFF6082A-43D8-4C0C-B9B6-5755B76A8B9F}"/>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7" name="文字方塊 36">
              <a:extLst>
                <a:ext uri="{FF2B5EF4-FFF2-40B4-BE49-F238E27FC236}">
                  <a16:creationId xmlns:a16="http://schemas.microsoft.com/office/drawing/2014/main" id="{6061158B-3C04-4526-A301-4757D7A7C2BC}"/>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38" name="文字方塊 37">
              <a:extLst>
                <a:ext uri="{FF2B5EF4-FFF2-40B4-BE49-F238E27FC236}">
                  <a16:creationId xmlns:a16="http://schemas.microsoft.com/office/drawing/2014/main" id="{F92E1279-5E5B-4D9B-9984-B1B6EC1BAC53}"/>
                </a:ext>
              </a:extLst>
            </p:cNvPr>
            <p:cNvSpPr txBox="1"/>
            <p:nvPr/>
          </p:nvSpPr>
          <p:spPr>
            <a:xfrm>
              <a:off x="7841706" y="3359695"/>
              <a:ext cx="1204317" cy="615553"/>
            </a:xfrm>
            <a:prstGeom prst="rect">
              <a:avLst/>
            </a:prstGeom>
            <a:noFill/>
          </p:spPr>
          <p:txBody>
            <a:bodyPr>
              <a:spAutoFit/>
            </a:bodyPr>
            <a:lstStyle/>
            <a:p>
              <a:pPr>
                <a:defRPr/>
              </a:pPr>
              <a:r>
                <a:rPr lang="en-US" sz="3400" b="1" dirty="0">
                  <a:solidFill>
                    <a:srgbClr val="FFFFFF"/>
                  </a:solidFill>
                </a:rPr>
                <a:t>lives</a:t>
              </a:r>
              <a:endParaRPr lang="en-GB" sz="3400" b="1" dirty="0">
                <a:solidFill>
                  <a:srgbClr val="FFFFFF"/>
                </a:solidFill>
              </a:endParaRPr>
            </a:p>
          </p:txBody>
        </p:sp>
      </p:grpSp>
      <p:grpSp>
        <p:nvGrpSpPr>
          <p:cNvPr id="39" name="群組 38">
            <a:extLst>
              <a:ext uri="{FF2B5EF4-FFF2-40B4-BE49-F238E27FC236}">
                <a16:creationId xmlns:a16="http://schemas.microsoft.com/office/drawing/2014/main" id="{21948A3E-F624-4054-A640-CFD75C112BE6}"/>
              </a:ext>
            </a:extLst>
          </p:cNvPr>
          <p:cNvGrpSpPr/>
          <p:nvPr/>
        </p:nvGrpSpPr>
        <p:grpSpPr>
          <a:xfrm>
            <a:off x="2875648" y="5755639"/>
            <a:ext cx="3438000" cy="708661"/>
            <a:chOff x="6473371" y="3317240"/>
            <a:chExt cx="3438000" cy="708661"/>
          </a:xfrm>
          <a:effectLst>
            <a:outerShdw blurRad="50800" dist="38100" dir="2700000" algn="tl" rotWithShape="0">
              <a:prstClr val="black">
                <a:alpha val="40000"/>
              </a:prstClr>
            </a:outerShdw>
          </a:effectLst>
        </p:grpSpPr>
        <p:sp>
          <p:nvSpPr>
            <p:cNvPr id="40" name="圓角矩形 39">
              <a:extLst>
                <a:ext uri="{FF2B5EF4-FFF2-40B4-BE49-F238E27FC236}">
                  <a16:creationId xmlns:a16="http://schemas.microsoft.com/office/drawing/2014/main" id="{7B4ACFFC-99EF-4828-81F4-FA34B64645EF}"/>
                </a:ext>
              </a:extLst>
            </p:cNvPr>
            <p:cNvSpPr/>
            <p:nvPr/>
          </p:nvSpPr>
          <p:spPr>
            <a:xfrm>
              <a:off x="6473371" y="3327401"/>
              <a:ext cx="3438000" cy="698500"/>
            </a:xfrm>
            <a:prstGeom prst="roundRect">
              <a:avLst>
                <a:gd name="adj" fmla="val 50000"/>
              </a:avLst>
            </a:prstGeom>
            <a:solidFill>
              <a:srgbClr val="E46C0A"/>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1" name="橢圓 40">
              <a:extLst>
                <a:ext uri="{FF2B5EF4-FFF2-40B4-BE49-F238E27FC236}">
                  <a16:creationId xmlns:a16="http://schemas.microsoft.com/office/drawing/2014/main" id="{D1B1A940-8C15-43FB-BB94-034820069D96}"/>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2" name="文字方塊 41">
              <a:extLst>
                <a:ext uri="{FF2B5EF4-FFF2-40B4-BE49-F238E27FC236}">
                  <a16:creationId xmlns:a16="http://schemas.microsoft.com/office/drawing/2014/main" id="{5A5C7441-1F2A-46A1-A43C-A5D9E8700CB5}"/>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54" name="文字方塊 53">
              <a:extLst>
                <a:ext uri="{FF2B5EF4-FFF2-40B4-BE49-F238E27FC236}">
                  <a16:creationId xmlns:a16="http://schemas.microsoft.com/office/drawing/2014/main" id="{6EDEC746-1008-4BB1-960C-AA82327010AC}"/>
                </a:ext>
              </a:extLst>
            </p:cNvPr>
            <p:cNvSpPr txBox="1"/>
            <p:nvPr/>
          </p:nvSpPr>
          <p:spPr>
            <a:xfrm>
              <a:off x="7678425" y="3397794"/>
              <a:ext cx="1304098" cy="615553"/>
            </a:xfrm>
            <a:prstGeom prst="rect">
              <a:avLst/>
            </a:prstGeom>
            <a:noFill/>
          </p:spPr>
          <p:txBody>
            <a:bodyPr>
              <a:spAutoFit/>
            </a:bodyPr>
            <a:lstStyle/>
            <a:p>
              <a:pPr>
                <a:defRPr/>
              </a:pPr>
              <a:r>
                <a:rPr lang="en-US" sz="3400" b="1" dirty="0">
                  <a:solidFill>
                    <a:srgbClr val="FFFFFF"/>
                  </a:solidFill>
                </a:rPr>
                <a:t>lived</a:t>
              </a:r>
              <a:endParaRPr lang="en-GB" sz="3400" b="1" dirty="0">
                <a:solidFill>
                  <a:srgbClr val="FFFFFF"/>
                </a:solidFill>
              </a:endParaRPr>
            </a:p>
          </p:txBody>
        </p:sp>
      </p:grpSp>
      <p:sp>
        <p:nvSpPr>
          <p:cNvPr id="110596" name="文字方塊 8">
            <a:extLst>
              <a:ext uri="{FF2B5EF4-FFF2-40B4-BE49-F238E27FC236}">
                <a16:creationId xmlns:a16="http://schemas.microsoft.com/office/drawing/2014/main" id="{BB522BE8-4474-4749-A6F5-1F0366BCAF74}"/>
              </a:ext>
            </a:extLst>
          </p:cNvPr>
          <p:cNvSpPr txBox="1">
            <a:spLocks noChangeArrowheads="1"/>
          </p:cNvSpPr>
          <p:nvPr/>
        </p:nvSpPr>
        <p:spPr bwMode="auto">
          <a:xfrm>
            <a:off x="1584325" y="1270000"/>
            <a:ext cx="62896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If she ______ next to the school, she would arrive on time for school every day.</a:t>
            </a:r>
            <a:endParaRPr lang="en-US" altLang="en-US" sz="4000">
              <a:solidFill>
                <a:schemeClr val="tx2"/>
              </a:solidFill>
              <a:cs typeface="Arial" panose="020B0604020202020204" pitchFamily="34" charset="0"/>
            </a:endParaRPr>
          </a:p>
        </p:txBody>
      </p:sp>
      <p:pic>
        <p:nvPicPr>
          <p:cNvPr id="30" name="AF1C1861.wav">
            <a:hlinkClick r:id="" action="ppaction://media"/>
            <a:extLst>
              <a:ext uri="{FF2B5EF4-FFF2-40B4-BE49-F238E27FC236}">
                <a16:creationId xmlns:a16="http://schemas.microsoft.com/office/drawing/2014/main" id="{F919DBF3-969D-4BA4-88A4-B3F41893739B}"/>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a:extLst>
              <a:ext uri="{FF2B5EF4-FFF2-40B4-BE49-F238E27FC236}">
                <a16:creationId xmlns:a16="http://schemas.microsoft.com/office/drawing/2014/main" id="{27F63BB3-3A01-46E1-BF91-074268F651E4}"/>
              </a:ext>
            </a:extLst>
          </p:cNvPr>
          <p:cNvSpPr txBox="1"/>
          <p:nvPr/>
        </p:nvSpPr>
        <p:spPr>
          <a:xfrm>
            <a:off x="5245100" y="2863850"/>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11" name="群組 10">
            <a:extLst>
              <a:ext uri="{FF2B5EF4-FFF2-40B4-BE49-F238E27FC236}">
                <a16:creationId xmlns:a16="http://schemas.microsoft.com/office/drawing/2014/main" id="{4D23A29B-DB4E-4010-A8C5-3244BF1732DB}"/>
              </a:ext>
            </a:extLst>
          </p:cNvPr>
          <p:cNvGrpSpPr/>
          <p:nvPr/>
        </p:nvGrpSpPr>
        <p:grpSpPr>
          <a:xfrm>
            <a:off x="6499676" y="3265959"/>
            <a:ext cx="666750" cy="666849"/>
            <a:chOff x="6924675" y="3008784"/>
            <a:chExt cx="666750" cy="666849"/>
          </a:xfrm>
          <a:effectLst>
            <a:outerShdw blurRad="50800" dist="38100" dir="2700000" algn="tl" rotWithShape="0">
              <a:prstClr val="black">
                <a:alpha val="40000"/>
              </a:prstClr>
            </a:outerShdw>
          </a:effectLst>
        </p:grpSpPr>
        <p:sp>
          <p:nvSpPr>
            <p:cNvPr id="12" name="橢圓 11">
              <a:extLst>
                <a:ext uri="{FF2B5EF4-FFF2-40B4-BE49-F238E27FC236}">
                  <a16:creationId xmlns:a16="http://schemas.microsoft.com/office/drawing/2014/main" id="{A0D381A4-76EA-4566-AB5D-FF98FBE297FF}"/>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3" name="文字方塊 12">
              <a:extLst>
                <a:ext uri="{FF2B5EF4-FFF2-40B4-BE49-F238E27FC236}">
                  <a16:creationId xmlns:a16="http://schemas.microsoft.com/office/drawing/2014/main" id="{889F1F3B-8A07-47DD-BA6C-DEA48D243051}"/>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73" name="動作按鈕: 自訂 72">
            <a:hlinkClick r:id="" action="ppaction://hlinkshowjump?jump=nextslide" highlightClick="1"/>
            <a:extLst>
              <a:ext uri="{FF2B5EF4-FFF2-40B4-BE49-F238E27FC236}">
                <a16:creationId xmlns:a16="http://schemas.microsoft.com/office/drawing/2014/main" id="{7862B8EA-4691-44F5-B33E-6AB3DB4A4CD6}"/>
              </a:ext>
            </a:extLst>
          </p:cNvPr>
          <p:cNvSpPr/>
          <p:nvPr/>
        </p:nvSpPr>
        <p:spPr>
          <a:xfrm>
            <a:off x="6411913" y="3155950"/>
            <a:ext cx="703262" cy="722313"/>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pic>
        <p:nvPicPr>
          <p:cNvPr id="110601" name="Picture 19" descr="C:\Users\utangv2\Desktop\Dynamic Classroom\Q2.jpg">
            <a:extLst>
              <a:ext uri="{FF2B5EF4-FFF2-40B4-BE49-F238E27FC236}">
                <a16:creationId xmlns:a16="http://schemas.microsoft.com/office/drawing/2014/main" id="{84246DCA-A03B-4A8A-8FC3-5A505FE99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775" y="3667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0602" name="群組 38">
            <a:extLst>
              <a:ext uri="{FF2B5EF4-FFF2-40B4-BE49-F238E27FC236}">
                <a16:creationId xmlns:a16="http://schemas.microsoft.com/office/drawing/2014/main" id="{0EB98C3D-7A53-40A3-9A8B-1D615EDEBC5A}"/>
              </a:ext>
            </a:extLst>
          </p:cNvPr>
          <p:cNvGrpSpPr>
            <a:grpSpLocks/>
          </p:cNvGrpSpPr>
          <p:nvPr/>
        </p:nvGrpSpPr>
        <p:grpSpPr bwMode="auto">
          <a:xfrm>
            <a:off x="7518400" y="5816600"/>
            <a:ext cx="1473200" cy="908050"/>
            <a:chOff x="7518399" y="5817055"/>
            <a:chExt cx="1473201" cy="907596"/>
          </a:xfrm>
        </p:grpSpPr>
        <p:sp>
          <p:nvSpPr>
            <p:cNvPr id="34" name="圓角矩形 33">
              <a:extLst>
                <a:ext uri="{FF2B5EF4-FFF2-40B4-BE49-F238E27FC236}">
                  <a16:creationId xmlns:a16="http://schemas.microsoft.com/office/drawing/2014/main" id="{5CFF8F5C-5AA9-46A1-A68C-652392AF36D4}"/>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10605" name="群組 40">
              <a:extLst>
                <a:ext uri="{FF2B5EF4-FFF2-40B4-BE49-F238E27FC236}">
                  <a16:creationId xmlns:a16="http://schemas.microsoft.com/office/drawing/2014/main" id="{A40AA40E-5F6A-4C9B-951D-B164988958B5}"/>
                </a:ext>
              </a:extLst>
            </p:cNvPr>
            <p:cNvGrpSpPr>
              <a:grpSpLocks/>
            </p:cNvGrpSpPr>
            <p:nvPr/>
          </p:nvGrpSpPr>
          <p:grpSpPr bwMode="auto">
            <a:xfrm>
              <a:off x="7588885" y="5890260"/>
              <a:ext cx="1059815" cy="798830"/>
              <a:chOff x="860425" y="1547813"/>
              <a:chExt cx="4438650" cy="4021137"/>
            </a:xfrm>
          </p:grpSpPr>
          <p:grpSp>
            <p:nvGrpSpPr>
              <p:cNvPr id="110607" name="群組 42">
                <a:extLst>
                  <a:ext uri="{FF2B5EF4-FFF2-40B4-BE49-F238E27FC236}">
                    <a16:creationId xmlns:a16="http://schemas.microsoft.com/office/drawing/2014/main" id="{7B8A3897-DC10-4D37-8354-1D6F8CBA7525}"/>
                  </a:ext>
                </a:extLst>
              </p:cNvPr>
              <p:cNvGrpSpPr>
                <a:grpSpLocks/>
              </p:cNvGrpSpPr>
              <p:nvPr/>
            </p:nvGrpSpPr>
            <p:grpSpPr bwMode="auto">
              <a:xfrm>
                <a:off x="860425" y="1547813"/>
                <a:ext cx="4438650" cy="2039937"/>
                <a:chOff x="860425" y="1547813"/>
                <a:chExt cx="4438650" cy="2039937"/>
              </a:xfrm>
            </p:grpSpPr>
            <p:pic>
              <p:nvPicPr>
                <p:cNvPr id="110611" name="Picture 6" descr="C:\Users\utangv2\Desktop\Dynamic Classroom\hi-res aw\E.jpg">
                  <a:extLst>
                    <a:ext uri="{FF2B5EF4-FFF2-40B4-BE49-F238E27FC236}">
                      <a16:creationId xmlns:a16="http://schemas.microsoft.com/office/drawing/2014/main" id="{55E3CE88-A68A-413E-A952-ECA79443F4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12" name="Picture 15" descr="C:\Users\utangv2\Desktop\Dynamic Classroom\hi-res aw\N.jpg">
                  <a:extLst>
                    <a:ext uri="{FF2B5EF4-FFF2-40B4-BE49-F238E27FC236}">
                      <a16:creationId xmlns:a16="http://schemas.microsoft.com/office/drawing/2014/main" id="{F0EDB680-F5C0-44BA-A2A2-D3A3B57303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13" name="Picture 21" descr="C:\Users\utangv2\Desktop\Dynamic Classroom\hi-res aw\T.jpg">
                  <a:extLst>
                    <a:ext uri="{FF2B5EF4-FFF2-40B4-BE49-F238E27FC236}">
                      <a16:creationId xmlns:a16="http://schemas.microsoft.com/office/drawing/2014/main" id="{C9D8F6D4-1070-4534-B376-F5986BFC0A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14" name="Picture 24" descr="C:\Users\utangv2\Desktop\Dynamic Classroom\hi-res aw\X.jpg">
                  <a:extLst>
                    <a:ext uri="{FF2B5EF4-FFF2-40B4-BE49-F238E27FC236}">
                      <a16:creationId xmlns:a16="http://schemas.microsoft.com/office/drawing/2014/main" id="{26EE7D6B-08AC-4857-A52A-773CDA1D7F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0608" name="Picture 6" descr="C:\Users\utangv2\Desktop\Dynamic Classroom\hi-res aw\E.jpg">
                <a:extLst>
                  <a:ext uri="{FF2B5EF4-FFF2-40B4-BE49-F238E27FC236}">
                    <a16:creationId xmlns:a16="http://schemas.microsoft.com/office/drawing/2014/main" id="{E3F73CCC-BCAC-418F-A7EB-B130CD7F2F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9" name="Picture 18" descr="C:\Users\utangv2\Desktop\Dynamic Classroom\hi-res aw\Q.jpg">
                <a:extLst>
                  <a:ext uri="{FF2B5EF4-FFF2-40B4-BE49-F238E27FC236}">
                    <a16:creationId xmlns:a16="http://schemas.microsoft.com/office/drawing/2014/main" id="{3F5CDB86-A400-4C6F-BBC6-2BA4D83072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10" name="Picture 22" descr="C:\Users\utangv2\Desktop\Dynamic Classroom\hi-res aw\U.jpg">
                <a:extLst>
                  <a:ext uri="{FF2B5EF4-FFF2-40B4-BE49-F238E27FC236}">
                    <a16:creationId xmlns:a16="http://schemas.microsoft.com/office/drawing/2014/main" id="{A3358ACB-8CC5-4254-B15F-91EF436B290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向右箭號 43">
              <a:extLst>
                <a:ext uri="{FF2B5EF4-FFF2-40B4-BE49-F238E27FC236}">
                  <a16:creationId xmlns:a16="http://schemas.microsoft.com/office/drawing/2014/main" id="{DCDC7BFF-F2B8-46C7-A892-32A050F1FF9F}"/>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55" name="動作按鈕: 自訂 54">
            <a:hlinkClick r:id="rId12" action="ppaction://hlinksldjump" highlightClick="1"/>
            <a:extLst>
              <a:ext uri="{FF2B5EF4-FFF2-40B4-BE49-F238E27FC236}">
                <a16:creationId xmlns:a16="http://schemas.microsoft.com/office/drawing/2014/main" id="{F2FDC8D6-2676-4F37-A04C-762DE43F7422}"/>
              </a:ext>
            </a:extLst>
          </p:cNvPr>
          <p:cNvSpPr/>
          <p:nvPr/>
        </p:nvSpPr>
        <p:spPr>
          <a:xfrm>
            <a:off x="7327900" y="5727700"/>
            <a:ext cx="1816100" cy="1130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0"/>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31" name="群組 30">
            <a:extLst>
              <a:ext uri="{FF2B5EF4-FFF2-40B4-BE49-F238E27FC236}">
                <a16:creationId xmlns:a16="http://schemas.microsoft.com/office/drawing/2014/main" id="{F4CB153E-3B34-41FA-A85C-5B91021D8445}"/>
              </a:ext>
            </a:extLst>
          </p:cNvPr>
          <p:cNvGrpSpPr/>
          <p:nvPr/>
        </p:nvGrpSpPr>
        <p:grpSpPr>
          <a:xfrm>
            <a:off x="2875647" y="3202939"/>
            <a:ext cx="3438000" cy="708661"/>
            <a:chOff x="6473370" y="3317240"/>
            <a:chExt cx="3438000" cy="708661"/>
          </a:xfrm>
          <a:effectLst>
            <a:outerShdw blurRad="50800" dist="38100" dir="2700000" algn="tl" rotWithShape="0">
              <a:prstClr val="black">
                <a:alpha val="40000"/>
              </a:prstClr>
            </a:outerShdw>
          </a:effectLst>
        </p:grpSpPr>
        <p:sp>
          <p:nvSpPr>
            <p:cNvPr id="39" name="圓角矩形 38">
              <a:extLst>
                <a:ext uri="{FF2B5EF4-FFF2-40B4-BE49-F238E27FC236}">
                  <a16:creationId xmlns:a16="http://schemas.microsoft.com/office/drawing/2014/main" id="{BDA38330-A8F8-4F1F-8A57-BF26EDD4A301}"/>
                </a:ext>
              </a:extLst>
            </p:cNvPr>
            <p:cNvSpPr/>
            <p:nvPr/>
          </p:nvSpPr>
          <p:spPr>
            <a:xfrm>
              <a:off x="6473370" y="3327401"/>
              <a:ext cx="3438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0" name="橢圓 39">
              <a:extLst>
                <a:ext uri="{FF2B5EF4-FFF2-40B4-BE49-F238E27FC236}">
                  <a16:creationId xmlns:a16="http://schemas.microsoft.com/office/drawing/2014/main" id="{8FFEFC25-47EB-43C2-B47A-D161D0B9BF02}"/>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1" name="文字方塊 40">
              <a:extLst>
                <a:ext uri="{FF2B5EF4-FFF2-40B4-BE49-F238E27FC236}">
                  <a16:creationId xmlns:a16="http://schemas.microsoft.com/office/drawing/2014/main" id="{F11BE864-3EDA-4FB1-9491-0EC803CF42C7}"/>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42" name="文字方塊 41">
              <a:extLst>
                <a:ext uri="{FF2B5EF4-FFF2-40B4-BE49-F238E27FC236}">
                  <a16:creationId xmlns:a16="http://schemas.microsoft.com/office/drawing/2014/main" id="{16A0F680-364E-4D07-97DF-5A0EA890873C}"/>
                </a:ext>
              </a:extLst>
            </p:cNvPr>
            <p:cNvSpPr txBox="1"/>
            <p:nvPr/>
          </p:nvSpPr>
          <p:spPr>
            <a:xfrm>
              <a:off x="7841706" y="3359695"/>
              <a:ext cx="1204317" cy="615553"/>
            </a:xfrm>
            <a:prstGeom prst="rect">
              <a:avLst/>
            </a:prstGeom>
            <a:noFill/>
          </p:spPr>
          <p:txBody>
            <a:bodyPr>
              <a:spAutoFit/>
            </a:bodyPr>
            <a:lstStyle/>
            <a:p>
              <a:pPr>
                <a:defRPr/>
              </a:pPr>
              <a:r>
                <a:rPr lang="en-US" sz="3400" b="1" dirty="0">
                  <a:solidFill>
                    <a:srgbClr val="FFFFFF"/>
                  </a:solidFill>
                </a:rPr>
                <a:t>lives</a:t>
              </a:r>
              <a:endParaRPr lang="en-GB" sz="3400" b="1" dirty="0">
                <a:solidFill>
                  <a:srgbClr val="FFFFFF"/>
                </a:solidFill>
              </a:endParaRPr>
            </a:p>
          </p:txBody>
        </p:sp>
      </p:grpSp>
      <p:grpSp>
        <p:nvGrpSpPr>
          <p:cNvPr id="43" name="群組 42">
            <a:extLst>
              <a:ext uri="{FF2B5EF4-FFF2-40B4-BE49-F238E27FC236}">
                <a16:creationId xmlns:a16="http://schemas.microsoft.com/office/drawing/2014/main" id="{B97D6768-943D-4181-9B4E-DA1FEACF6B8F}"/>
              </a:ext>
            </a:extLst>
          </p:cNvPr>
          <p:cNvGrpSpPr/>
          <p:nvPr/>
        </p:nvGrpSpPr>
        <p:grpSpPr>
          <a:xfrm>
            <a:off x="2875648" y="5755639"/>
            <a:ext cx="3438000" cy="708661"/>
            <a:chOff x="6473371" y="3317240"/>
            <a:chExt cx="3438000" cy="708661"/>
          </a:xfrm>
          <a:effectLst>
            <a:outerShdw blurRad="50800" dist="38100" dir="2700000" algn="tl" rotWithShape="0">
              <a:prstClr val="black">
                <a:alpha val="40000"/>
              </a:prstClr>
            </a:outerShdw>
          </a:effectLst>
        </p:grpSpPr>
        <p:sp>
          <p:nvSpPr>
            <p:cNvPr id="44" name="圓角矩形 43">
              <a:extLst>
                <a:ext uri="{FF2B5EF4-FFF2-40B4-BE49-F238E27FC236}">
                  <a16:creationId xmlns:a16="http://schemas.microsoft.com/office/drawing/2014/main" id="{AA6E6325-0E55-4B09-85A0-B70DEBB9C5CB}"/>
                </a:ext>
              </a:extLst>
            </p:cNvPr>
            <p:cNvSpPr/>
            <p:nvPr/>
          </p:nvSpPr>
          <p:spPr>
            <a:xfrm>
              <a:off x="6473371" y="3327401"/>
              <a:ext cx="3438000" cy="698500"/>
            </a:xfrm>
            <a:prstGeom prst="roundRect">
              <a:avLst>
                <a:gd name="adj" fmla="val 50000"/>
              </a:avLst>
            </a:prstGeom>
            <a:solidFill>
              <a:srgbClr val="E46C0A"/>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5" name="橢圓 44">
              <a:extLst>
                <a:ext uri="{FF2B5EF4-FFF2-40B4-BE49-F238E27FC236}">
                  <a16:creationId xmlns:a16="http://schemas.microsoft.com/office/drawing/2014/main" id="{3F8AD36C-95BE-4AD2-B566-65042E8231FA}"/>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6" name="文字方塊 45">
              <a:extLst>
                <a:ext uri="{FF2B5EF4-FFF2-40B4-BE49-F238E27FC236}">
                  <a16:creationId xmlns:a16="http://schemas.microsoft.com/office/drawing/2014/main" id="{76A12309-3CA2-4A2A-A7A1-BBEEAE32A2AD}"/>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47" name="文字方塊 46">
              <a:extLst>
                <a:ext uri="{FF2B5EF4-FFF2-40B4-BE49-F238E27FC236}">
                  <a16:creationId xmlns:a16="http://schemas.microsoft.com/office/drawing/2014/main" id="{35297815-901F-4104-AA9D-A334E75D293B}"/>
                </a:ext>
              </a:extLst>
            </p:cNvPr>
            <p:cNvSpPr txBox="1"/>
            <p:nvPr/>
          </p:nvSpPr>
          <p:spPr>
            <a:xfrm>
              <a:off x="7678425" y="3397794"/>
              <a:ext cx="1304098" cy="615553"/>
            </a:xfrm>
            <a:prstGeom prst="rect">
              <a:avLst/>
            </a:prstGeom>
            <a:noFill/>
          </p:spPr>
          <p:txBody>
            <a:bodyPr>
              <a:spAutoFit/>
            </a:bodyPr>
            <a:lstStyle/>
            <a:p>
              <a:pPr>
                <a:defRPr/>
              </a:pPr>
              <a:r>
                <a:rPr lang="en-US" sz="3400" b="1" dirty="0">
                  <a:solidFill>
                    <a:srgbClr val="FFFFFF"/>
                  </a:solidFill>
                </a:rPr>
                <a:t>lived</a:t>
              </a:r>
              <a:endParaRPr lang="en-GB" sz="3400" b="1" dirty="0">
                <a:solidFill>
                  <a:srgbClr val="FFFFFF"/>
                </a:solidFill>
              </a:endParaRPr>
            </a:p>
          </p:txBody>
        </p:sp>
      </p:grpSp>
      <p:sp>
        <p:nvSpPr>
          <p:cNvPr id="111620" name="文字方塊 8">
            <a:extLst>
              <a:ext uri="{FF2B5EF4-FFF2-40B4-BE49-F238E27FC236}">
                <a16:creationId xmlns:a16="http://schemas.microsoft.com/office/drawing/2014/main" id="{4CF2D60A-7ABC-426B-B4FD-340B4E696F4C}"/>
              </a:ext>
            </a:extLst>
          </p:cNvPr>
          <p:cNvSpPr txBox="1">
            <a:spLocks noChangeArrowheads="1"/>
          </p:cNvSpPr>
          <p:nvPr/>
        </p:nvSpPr>
        <p:spPr bwMode="auto">
          <a:xfrm>
            <a:off x="1584325" y="1270000"/>
            <a:ext cx="62896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If she ______ next to the school, she would arrive on time for school every day.</a:t>
            </a:r>
            <a:endParaRPr lang="en-US" altLang="en-US" sz="4000">
              <a:solidFill>
                <a:schemeClr val="tx2"/>
              </a:solidFill>
              <a:cs typeface="Arial" panose="020B0604020202020204" pitchFamily="34" charset="0"/>
            </a:endParaRPr>
          </a:p>
        </p:txBody>
      </p:sp>
      <p:sp>
        <p:nvSpPr>
          <p:cNvPr id="56" name="文字方塊 55">
            <a:extLst>
              <a:ext uri="{FF2B5EF4-FFF2-40B4-BE49-F238E27FC236}">
                <a16:creationId xmlns:a16="http://schemas.microsoft.com/office/drawing/2014/main" id="{0FDD71CA-F149-495F-BDF4-B5BA76714734}"/>
              </a:ext>
            </a:extLst>
          </p:cNvPr>
          <p:cNvSpPr txBox="1"/>
          <p:nvPr/>
        </p:nvSpPr>
        <p:spPr>
          <a:xfrm>
            <a:off x="5245100" y="2863850"/>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pic>
        <p:nvPicPr>
          <p:cNvPr id="111622" name="Picture 19" descr="C:\Users\utangv2\Desktop\Dynamic Classroom\Q2.jpg">
            <a:extLst>
              <a:ext uri="{FF2B5EF4-FFF2-40B4-BE49-F238E27FC236}">
                <a16:creationId xmlns:a16="http://schemas.microsoft.com/office/drawing/2014/main" id="{05FBF18C-A7E7-4170-8D4C-9DE9E3A6E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775" y="3667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1623" name="群組 38">
            <a:extLst>
              <a:ext uri="{FF2B5EF4-FFF2-40B4-BE49-F238E27FC236}">
                <a16:creationId xmlns:a16="http://schemas.microsoft.com/office/drawing/2014/main" id="{C270B691-E4A8-46BE-B109-E52FD2F9CA5D}"/>
              </a:ext>
            </a:extLst>
          </p:cNvPr>
          <p:cNvGrpSpPr>
            <a:grpSpLocks/>
          </p:cNvGrpSpPr>
          <p:nvPr/>
        </p:nvGrpSpPr>
        <p:grpSpPr bwMode="auto">
          <a:xfrm>
            <a:off x="7518400" y="5816600"/>
            <a:ext cx="1473200" cy="908050"/>
            <a:chOff x="7518399" y="5817055"/>
            <a:chExt cx="1473201" cy="907596"/>
          </a:xfrm>
        </p:grpSpPr>
        <p:sp>
          <p:nvSpPr>
            <p:cNvPr id="32" name="圓角矩形 31">
              <a:extLst>
                <a:ext uri="{FF2B5EF4-FFF2-40B4-BE49-F238E27FC236}">
                  <a16:creationId xmlns:a16="http://schemas.microsoft.com/office/drawing/2014/main" id="{0D4A8B54-02B9-4BA8-96B0-D6CB794D21BC}"/>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11629" name="群組 40">
              <a:extLst>
                <a:ext uri="{FF2B5EF4-FFF2-40B4-BE49-F238E27FC236}">
                  <a16:creationId xmlns:a16="http://schemas.microsoft.com/office/drawing/2014/main" id="{6D3CD818-E508-47B6-9800-D2D6B387CBEB}"/>
                </a:ext>
              </a:extLst>
            </p:cNvPr>
            <p:cNvGrpSpPr>
              <a:grpSpLocks/>
            </p:cNvGrpSpPr>
            <p:nvPr/>
          </p:nvGrpSpPr>
          <p:grpSpPr bwMode="auto">
            <a:xfrm>
              <a:off x="7588885" y="5890260"/>
              <a:ext cx="1059815" cy="798830"/>
              <a:chOff x="860425" y="1547813"/>
              <a:chExt cx="4438650" cy="4021137"/>
            </a:xfrm>
          </p:grpSpPr>
          <p:grpSp>
            <p:nvGrpSpPr>
              <p:cNvPr id="111631" name="群組 42">
                <a:extLst>
                  <a:ext uri="{FF2B5EF4-FFF2-40B4-BE49-F238E27FC236}">
                    <a16:creationId xmlns:a16="http://schemas.microsoft.com/office/drawing/2014/main" id="{8A169A18-B683-4082-AFCA-26265BDED634}"/>
                  </a:ext>
                </a:extLst>
              </p:cNvPr>
              <p:cNvGrpSpPr>
                <a:grpSpLocks/>
              </p:cNvGrpSpPr>
              <p:nvPr/>
            </p:nvGrpSpPr>
            <p:grpSpPr bwMode="auto">
              <a:xfrm>
                <a:off x="860425" y="1547813"/>
                <a:ext cx="4438650" cy="2039937"/>
                <a:chOff x="860425" y="1547813"/>
                <a:chExt cx="4438650" cy="2039937"/>
              </a:xfrm>
            </p:grpSpPr>
            <p:pic>
              <p:nvPicPr>
                <p:cNvPr id="111635" name="Picture 6" descr="C:\Users\utangv2\Desktop\Dynamic Classroom\hi-res aw\E.jpg">
                  <a:extLst>
                    <a:ext uri="{FF2B5EF4-FFF2-40B4-BE49-F238E27FC236}">
                      <a16:creationId xmlns:a16="http://schemas.microsoft.com/office/drawing/2014/main" id="{EC5325E6-BFDB-4136-B2D2-080BD0B2E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6" name="Picture 15" descr="C:\Users\utangv2\Desktop\Dynamic Classroom\hi-res aw\N.jpg">
                  <a:extLst>
                    <a:ext uri="{FF2B5EF4-FFF2-40B4-BE49-F238E27FC236}">
                      <a16:creationId xmlns:a16="http://schemas.microsoft.com/office/drawing/2014/main" id="{C00C385F-A36A-43EA-81F8-C4B4BB86C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7" name="Picture 21" descr="C:\Users\utangv2\Desktop\Dynamic Classroom\hi-res aw\T.jpg">
                  <a:extLst>
                    <a:ext uri="{FF2B5EF4-FFF2-40B4-BE49-F238E27FC236}">
                      <a16:creationId xmlns:a16="http://schemas.microsoft.com/office/drawing/2014/main" id="{D82EF4DC-84BE-41DD-B313-D4AE6833E4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8" name="Picture 24" descr="C:\Users\utangv2\Desktop\Dynamic Classroom\hi-res aw\X.jpg">
                  <a:extLst>
                    <a:ext uri="{FF2B5EF4-FFF2-40B4-BE49-F238E27FC236}">
                      <a16:creationId xmlns:a16="http://schemas.microsoft.com/office/drawing/2014/main" id="{DF26FC5A-CF48-487D-B69F-C5C3E2F2A2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1632" name="Picture 6" descr="C:\Users\utangv2\Desktop\Dynamic Classroom\hi-res aw\E.jpg">
                <a:extLst>
                  <a:ext uri="{FF2B5EF4-FFF2-40B4-BE49-F238E27FC236}">
                    <a16:creationId xmlns:a16="http://schemas.microsoft.com/office/drawing/2014/main" id="{C4DF9423-8FF9-47D2-B540-B997D5842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3" name="Picture 18" descr="C:\Users\utangv2\Desktop\Dynamic Classroom\hi-res aw\Q.jpg">
                <a:extLst>
                  <a:ext uri="{FF2B5EF4-FFF2-40B4-BE49-F238E27FC236}">
                    <a16:creationId xmlns:a16="http://schemas.microsoft.com/office/drawing/2014/main" id="{31579E2B-64A1-4305-B724-D9BDA4A116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4" name="Picture 22" descr="C:\Users\utangv2\Desktop\Dynamic Classroom\hi-res aw\U.jpg">
                <a:extLst>
                  <a:ext uri="{FF2B5EF4-FFF2-40B4-BE49-F238E27FC236}">
                    <a16:creationId xmlns:a16="http://schemas.microsoft.com/office/drawing/2014/main" id="{0B7CCA5C-387F-4BE7-AB45-BCE10B3AF1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向右箭號 34">
              <a:extLst>
                <a:ext uri="{FF2B5EF4-FFF2-40B4-BE49-F238E27FC236}">
                  <a16:creationId xmlns:a16="http://schemas.microsoft.com/office/drawing/2014/main" id="{3971D869-A770-49E3-8102-0C86FBC52854}"/>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54" name="動作按鈕: 自訂 53">
            <a:hlinkClick r:id="rId9" action="ppaction://hlinksldjump" highlightClick="1"/>
            <a:extLst>
              <a:ext uri="{FF2B5EF4-FFF2-40B4-BE49-F238E27FC236}">
                <a16:creationId xmlns:a16="http://schemas.microsoft.com/office/drawing/2014/main" id="{661333B8-7ECE-4368-B621-1C1E5C38BA92}"/>
              </a:ext>
            </a:extLst>
          </p:cNvPr>
          <p:cNvSpPr/>
          <p:nvPr/>
        </p:nvSpPr>
        <p:spPr>
          <a:xfrm>
            <a:off x="7327900" y="5727700"/>
            <a:ext cx="1816100" cy="1130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28" name="群組 27">
            <a:extLst>
              <a:ext uri="{FF2B5EF4-FFF2-40B4-BE49-F238E27FC236}">
                <a16:creationId xmlns:a16="http://schemas.microsoft.com/office/drawing/2014/main" id="{8076B87D-A113-4ECB-9471-69C85BCEBF43}"/>
              </a:ext>
            </a:extLst>
          </p:cNvPr>
          <p:cNvGrpSpPr>
            <a:grpSpLocks/>
          </p:cNvGrpSpPr>
          <p:nvPr/>
        </p:nvGrpSpPr>
        <p:grpSpPr bwMode="auto">
          <a:xfrm rot="-151805">
            <a:off x="5013325" y="3044825"/>
            <a:ext cx="4389438" cy="2628900"/>
            <a:chOff x="-135111" y="3389991"/>
            <a:chExt cx="4388034" cy="2629787"/>
          </a:xfrm>
        </p:grpSpPr>
        <p:pic>
          <p:nvPicPr>
            <p:cNvPr id="111626" name="Picture 11" descr="C:\Users\utangv2\Desktop\background paper\post it.jpg">
              <a:extLst>
                <a:ext uri="{FF2B5EF4-FFF2-40B4-BE49-F238E27FC236}">
                  <a16:creationId xmlns:a16="http://schemas.microsoft.com/office/drawing/2014/main" id="{47D7F895-8E5C-42E4-84A7-5EDFEB39879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b="13768"/>
            <a:stretch>
              <a:fillRect/>
            </a:stretch>
          </p:blipFill>
          <p:spPr bwMode="auto">
            <a:xfrm>
              <a:off x="-135111" y="3389991"/>
              <a:ext cx="4388034" cy="262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7" name="文字方塊 17">
              <a:extLst>
                <a:ext uri="{FF2B5EF4-FFF2-40B4-BE49-F238E27FC236}">
                  <a16:creationId xmlns:a16="http://schemas.microsoft.com/office/drawing/2014/main" id="{6517C014-D58A-4F3B-A2FD-8C7029E2882A}"/>
                </a:ext>
              </a:extLst>
            </p:cNvPr>
            <p:cNvSpPr txBox="1">
              <a:spLocks noChangeArrowheads="1"/>
            </p:cNvSpPr>
            <p:nvPr/>
          </p:nvSpPr>
          <p:spPr bwMode="auto">
            <a:xfrm>
              <a:off x="649285" y="3952892"/>
              <a:ext cx="2844245" cy="184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We use the simple past in the </a:t>
              </a:r>
              <a:r>
                <a:rPr lang="en-GB" altLang="en-US" sz="2000" i="1">
                  <a:solidFill>
                    <a:srgbClr val="FF0000"/>
                  </a:solidFill>
                  <a:cs typeface="Arial" panose="020B0604020202020204" pitchFamily="34" charset="0"/>
                </a:rPr>
                <a:t>if</a:t>
              </a:r>
              <a:r>
                <a:rPr lang="en-GB" altLang="en-US" sz="2000">
                  <a:solidFill>
                    <a:srgbClr val="FF0000"/>
                  </a:solidFill>
                  <a:cs typeface="Arial" panose="020B0604020202020204" pitchFamily="34" charset="0"/>
                </a:rPr>
                <a:t>-clause to talk about an imaginary situation. We use the simple present in Type 1 conditionals.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33" name="群組 32">
            <a:extLst>
              <a:ext uri="{FF2B5EF4-FFF2-40B4-BE49-F238E27FC236}">
                <a16:creationId xmlns:a16="http://schemas.microsoft.com/office/drawing/2014/main" id="{C7B70D23-14D3-40C1-A277-1C35A6424066}"/>
              </a:ext>
            </a:extLst>
          </p:cNvPr>
          <p:cNvGrpSpPr/>
          <p:nvPr/>
        </p:nvGrpSpPr>
        <p:grpSpPr>
          <a:xfrm>
            <a:off x="2875648" y="4053839"/>
            <a:ext cx="3436252" cy="708661"/>
            <a:chOff x="6473371" y="3317240"/>
            <a:chExt cx="3436252" cy="708661"/>
          </a:xfrm>
          <a:effectLst>
            <a:outerShdw blurRad="50800" dist="38100" dir="2700000" algn="tl" rotWithShape="0">
              <a:prstClr val="black">
                <a:alpha val="40000"/>
              </a:prstClr>
            </a:outerShdw>
          </a:effectLst>
        </p:grpSpPr>
        <p:sp>
          <p:nvSpPr>
            <p:cNvPr id="44" name="圓角矩形 43">
              <a:extLst>
                <a:ext uri="{FF2B5EF4-FFF2-40B4-BE49-F238E27FC236}">
                  <a16:creationId xmlns:a16="http://schemas.microsoft.com/office/drawing/2014/main" id="{E50850D3-DAD7-45FF-96E7-967DB9541844}"/>
                </a:ext>
              </a:extLst>
            </p:cNvPr>
            <p:cNvSpPr/>
            <p:nvPr/>
          </p:nvSpPr>
          <p:spPr>
            <a:xfrm>
              <a:off x="6473371" y="3327401"/>
              <a:ext cx="3436252"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6" name="橢圓 45">
              <a:extLst>
                <a:ext uri="{FF2B5EF4-FFF2-40B4-BE49-F238E27FC236}">
                  <a16:creationId xmlns:a16="http://schemas.microsoft.com/office/drawing/2014/main" id="{D9FA44AE-A6E3-4B3C-815D-B7222055B56F}"/>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8" name="文字方塊 47">
              <a:extLst>
                <a:ext uri="{FF2B5EF4-FFF2-40B4-BE49-F238E27FC236}">
                  <a16:creationId xmlns:a16="http://schemas.microsoft.com/office/drawing/2014/main" id="{AB1D69A1-C6AC-4795-9352-110576918011}"/>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49" name="文字方塊 48">
              <a:extLst>
                <a:ext uri="{FF2B5EF4-FFF2-40B4-BE49-F238E27FC236}">
                  <a16:creationId xmlns:a16="http://schemas.microsoft.com/office/drawing/2014/main" id="{2F736F05-8EA1-4FF2-9F98-44950BD327E6}"/>
                </a:ext>
              </a:extLst>
            </p:cNvPr>
            <p:cNvSpPr txBox="1"/>
            <p:nvPr/>
          </p:nvSpPr>
          <p:spPr>
            <a:xfrm>
              <a:off x="7562309" y="3357880"/>
              <a:ext cx="1890114" cy="615553"/>
            </a:xfrm>
            <a:prstGeom prst="rect">
              <a:avLst/>
            </a:prstGeom>
            <a:noFill/>
          </p:spPr>
          <p:txBody>
            <a:bodyPr>
              <a:spAutoFit/>
            </a:bodyPr>
            <a:lstStyle/>
            <a:p>
              <a:pPr>
                <a:defRPr/>
              </a:pPr>
              <a:r>
                <a:rPr lang="en-US" sz="3400" b="1" dirty="0">
                  <a:solidFill>
                    <a:srgbClr val="FFFFFF"/>
                  </a:solidFill>
                </a:rPr>
                <a:t>will live</a:t>
              </a:r>
              <a:endParaRPr lang="en-GB" sz="3400" b="1" dirty="0">
                <a:solidFill>
                  <a:srgbClr val="FFFFFF"/>
                </a:solidFill>
              </a:endParaRPr>
            </a:p>
          </p:txBody>
        </p:sp>
      </p:grpSp>
      <p:grpSp>
        <p:nvGrpSpPr>
          <p:cNvPr id="50" name="群組 49">
            <a:extLst>
              <a:ext uri="{FF2B5EF4-FFF2-40B4-BE49-F238E27FC236}">
                <a16:creationId xmlns:a16="http://schemas.microsoft.com/office/drawing/2014/main" id="{3724CF62-003D-4C62-8594-1C8F6042BF36}"/>
              </a:ext>
            </a:extLst>
          </p:cNvPr>
          <p:cNvGrpSpPr/>
          <p:nvPr/>
        </p:nvGrpSpPr>
        <p:grpSpPr>
          <a:xfrm>
            <a:off x="2875648" y="5755639"/>
            <a:ext cx="3438000" cy="708661"/>
            <a:chOff x="6473371" y="3317240"/>
            <a:chExt cx="3438000" cy="708661"/>
          </a:xfrm>
          <a:effectLst>
            <a:outerShdw blurRad="50800" dist="38100" dir="2700000" algn="tl" rotWithShape="0">
              <a:prstClr val="black">
                <a:alpha val="40000"/>
              </a:prstClr>
            </a:outerShdw>
          </a:effectLst>
        </p:grpSpPr>
        <p:sp>
          <p:nvSpPr>
            <p:cNvPr id="51" name="圓角矩形 50">
              <a:extLst>
                <a:ext uri="{FF2B5EF4-FFF2-40B4-BE49-F238E27FC236}">
                  <a16:creationId xmlns:a16="http://schemas.microsoft.com/office/drawing/2014/main" id="{2C2488BB-2681-4911-BF9C-1BDCDF60A81D}"/>
                </a:ext>
              </a:extLst>
            </p:cNvPr>
            <p:cNvSpPr/>
            <p:nvPr/>
          </p:nvSpPr>
          <p:spPr>
            <a:xfrm>
              <a:off x="6473371" y="3327401"/>
              <a:ext cx="3438000" cy="698500"/>
            </a:xfrm>
            <a:prstGeom prst="roundRect">
              <a:avLst>
                <a:gd name="adj" fmla="val 50000"/>
              </a:avLst>
            </a:prstGeom>
            <a:solidFill>
              <a:srgbClr val="E46C0A"/>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2" name="橢圓 51">
              <a:extLst>
                <a:ext uri="{FF2B5EF4-FFF2-40B4-BE49-F238E27FC236}">
                  <a16:creationId xmlns:a16="http://schemas.microsoft.com/office/drawing/2014/main" id="{8836DE9B-9625-40B5-A168-24CB12C79A61}"/>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3" name="文字方塊 52">
              <a:extLst>
                <a:ext uri="{FF2B5EF4-FFF2-40B4-BE49-F238E27FC236}">
                  <a16:creationId xmlns:a16="http://schemas.microsoft.com/office/drawing/2014/main" id="{A925482F-92DA-4040-96DA-44105E2B70ED}"/>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54" name="文字方塊 53">
              <a:extLst>
                <a:ext uri="{FF2B5EF4-FFF2-40B4-BE49-F238E27FC236}">
                  <a16:creationId xmlns:a16="http://schemas.microsoft.com/office/drawing/2014/main" id="{6777F9EC-42EC-4E4B-818A-3DE08EE8C568}"/>
                </a:ext>
              </a:extLst>
            </p:cNvPr>
            <p:cNvSpPr txBox="1"/>
            <p:nvPr/>
          </p:nvSpPr>
          <p:spPr>
            <a:xfrm>
              <a:off x="7678425" y="3397794"/>
              <a:ext cx="1304098" cy="615553"/>
            </a:xfrm>
            <a:prstGeom prst="rect">
              <a:avLst/>
            </a:prstGeom>
            <a:noFill/>
          </p:spPr>
          <p:txBody>
            <a:bodyPr>
              <a:spAutoFit/>
            </a:bodyPr>
            <a:lstStyle/>
            <a:p>
              <a:pPr>
                <a:defRPr/>
              </a:pPr>
              <a:r>
                <a:rPr lang="en-US" sz="3400" b="1" dirty="0">
                  <a:solidFill>
                    <a:srgbClr val="FFFFFF"/>
                  </a:solidFill>
                </a:rPr>
                <a:t>lived</a:t>
              </a:r>
              <a:endParaRPr lang="en-GB" sz="3400" b="1" dirty="0">
                <a:solidFill>
                  <a:srgbClr val="FFFFFF"/>
                </a:solidFill>
              </a:endParaRPr>
            </a:p>
          </p:txBody>
        </p:sp>
      </p:grpSp>
      <p:sp>
        <p:nvSpPr>
          <p:cNvPr id="112644" name="文字方塊 8">
            <a:extLst>
              <a:ext uri="{FF2B5EF4-FFF2-40B4-BE49-F238E27FC236}">
                <a16:creationId xmlns:a16="http://schemas.microsoft.com/office/drawing/2014/main" id="{884D7860-05E9-4328-AA44-7B64B0C5EEB0}"/>
              </a:ext>
            </a:extLst>
          </p:cNvPr>
          <p:cNvSpPr txBox="1">
            <a:spLocks noChangeArrowheads="1"/>
          </p:cNvSpPr>
          <p:nvPr/>
        </p:nvSpPr>
        <p:spPr bwMode="auto">
          <a:xfrm>
            <a:off x="1584325" y="1270000"/>
            <a:ext cx="62896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If she ______ next to the school, she would arrive on time for school every day.</a:t>
            </a:r>
            <a:endParaRPr lang="en-US" altLang="en-US" sz="4000">
              <a:solidFill>
                <a:schemeClr val="tx2"/>
              </a:solidFill>
              <a:cs typeface="Arial" panose="020B0604020202020204" pitchFamily="34" charset="0"/>
            </a:endParaRPr>
          </a:p>
        </p:txBody>
      </p:sp>
      <p:pic>
        <p:nvPicPr>
          <p:cNvPr id="30" name="AF1C1892.wav">
            <a:hlinkClick r:id="" action="ppaction://media"/>
            <a:extLst>
              <a:ext uri="{FF2B5EF4-FFF2-40B4-BE49-F238E27FC236}">
                <a16:creationId xmlns:a16="http://schemas.microsoft.com/office/drawing/2014/main" id="{7BBB93C2-8296-44AA-B096-FC45C3429D32}"/>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a:extLst>
              <a:ext uri="{FF2B5EF4-FFF2-40B4-BE49-F238E27FC236}">
                <a16:creationId xmlns:a16="http://schemas.microsoft.com/office/drawing/2014/main" id="{99D6994A-4ED6-4B1D-8AAD-6F7C8A06D542}"/>
              </a:ext>
            </a:extLst>
          </p:cNvPr>
          <p:cNvSpPr txBox="1"/>
          <p:nvPr/>
        </p:nvSpPr>
        <p:spPr>
          <a:xfrm>
            <a:off x="5472113" y="3702050"/>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11" name="群組 10">
            <a:extLst>
              <a:ext uri="{FF2B5EF4-FFF2-40B4-BE49-F238E27FC236}">
                <a16:creationId xmlns:a16="http://schemas.microsoft.com/office/drawing/2014/main" id="{433BDE2E-1DBC-4491-8DBB-2EE86EAF1753}"/>
              </a:ext>
            </a:extLst>
          </p:cNvPr>
          <p:cNvGrpSpPr/>
          <p:nvPr/>
        </p:nvGrpSpPr>
        <p:grpSpPr>
          <a:xfrm>
            <a:off x="6214835" y="3353045"/>
            <a:ext cx="666750" cy="666849"/>
            <a:chOff x="6924675" y="3008784"/>
            <a:chExt cx="666750" cy="666849"/>
          </a:xfrm>
          <a:effectLst>
            <a:outerShdw blurRad="50800" dist="38100" dir="2700000" algn="tl" rotWithShape="0">
              <a:prstClr val="black">
                <a:alpha val="40000"/>
              </a:prstClr>
            </a:outerShdw>
          </a:effectLst>
        </p:grpSpPr>
        <p:sp>
          <p:nvSpPr>
            <p:cNvPr id="12" name="橢圓 11">
              <a:extLst>
                <a:ext uri="{FF2B5EF4-FFF2-40B4-BE49-F238E27FC236}">
                  <a16:creationId xmlns:a16="http://schemas.microsoft.com/office/drawing/2014/main" id="{9E28B3AA-186B-49AF-A6E2-2C1FA5BD5B40}"/>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3" name="文字方塊 12">
              <a:extLst>
                <a:ext uri="{FF2B5EF4-FFF2-40B4-BE49-F238E27FC236}">
                  <a16:creationId xmlns:a16="http://schemas.microsoft.com/office/drawing/2014/main" id="{DF320C53-C52D-46CF-A67B-6450255EA098}"/>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58" name="動作按鈕: 自訂 57">
            <a:hlinkClick r:id="" action="ppaction://hlinkshowjump?jump=nextslide" highlightClick="1"/>
            <a:extLst>
              <a:ext uri="{FF2B5EF4-FFF2-40B4-BE49-F238E27FC236}">
                <a16:creationId xmlns:a16="http://schemas.microsoft.com/office/drawing/2014/main" id="{9D9030B9-2314-4CD1-9BEF-A44E93102FBA}"/>
              </a:ext>
            </a:extLst>
          </p:cNvPr>
          <p:cNvSpPr/>
          <p:nvPr/>
        </p:nvSpPr>
        <p:spPr>
          <a:xfrm>
            <a:off x="6062663" y="3255963"/>
            <a:ext cx="703262" cy="722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pic>
        <p:nvPicPr>
          <p:cNvPr id="112649" name="Picture 19" descr="C:\Users\utangv2\Desktop\Dynamic Classroom\Q2.jpg">
            <a:extLst>
              <a:ext uri="{FF2B5EF4-FFF2-40B4-BE49-F238E27FC236}">
                <a16:creationId xmlns:a16="http://schemas.microsoft.com/office/drawing/2014/main" id="{38544ED8-9E86-41E9-8FE3-0C0CC1962B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775" y="3667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50" name="群組 38">
            <a:extLst>
              <a:ext uri="{FF2B5EF4-FFF2-40B4-BE49-F238E27FC236}">
                <a16:creationId xmlns:a16="http://schemas.microsoft.com/office/drawing/2014/main" id="{0B4955E8-16CC-4504-A80F-9D48E22D50F7}"/>
              </a:ext>
            </a:extLst>
          </p:cNvPr>
          <p:cNvGrpSpPr>
            <a:grpSpLocks/>
          </p:cNvGrpSpPr>
          <p:nvPr/>
        </p:nvGrpSpPr>
        <p:grpSpPr bwMode="auto">
          <a:xfrm>
            <a:off x="7518400" y="5816600"/>
            <a:ext cx="1473200" cy="908050"/>
            <a:chOff x="7518399" y="5817055"/>
            <a:chExt cx="1473201" cy="907596"/>
          </a:xfrm>
        </p:grpSpPr>
        <p:sp>
          <p:nvSpPr>
            <p:cNvPr id="34" name="圓角矩形 33">
              <a:extLst>
                <a:ext uri="{FF2B5EF4-FFF2-40B4-BE49-F238E27FC236}">
                  <a16:creationId xmlns:a16="http://schemas.microsoft.com/office/drawing/2014/main" id="{7F9A69E5-EFDE-4CA5-8C2B-C6CAC42F21C2}"/>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12653" name="群組 40">
              <a:extLst>
                <a:ext uri="{FF2B5EF4-FFF2-40B4-BE49-F238E27FC236}">
                  <a16:creationId xmlns:a16="http://schemas.microsoft.com/office/drawing/2014/main" id="{C1059D77-02A8-4D3B-8630-6369765BEFC0}"/>
                </a:ext>
              </a:extLst>
            </p:cNvPr>
            <p:cNvGrpSpPr>
              <a:grpSpLocks/>
            </p:cNvGrpSpPr>
            <p:nvPr/>
          </p:nvGrpSpPr>
          <p:grpSpPr bwMode="auto">
            <a:xfrm>
              <a:off x="7588885" y="5890260"/>
              <a:ext cx="1059815" cy="798830"/>
              <a:chOff x="860425" y="1547813"/>
              <a:chExt cx="4438650" cy="4021137"/>
            </a:xfrm>
          </p:grpSpPr>
          <p:grpSp>
            <p:nvGrpSpPr>
              <p:cNvPr id="112655" name="群組 42">
                <a:extLst>
                  <a:ext uri="{FF2B5EF4-FFF2-40B4-BE49-F238E27FC236}">
                    <a16:creationId xmlns:a16="http://schemas.microsoft.com/office/drawing/2014/main" id="{A8F188DA-506E-47FA-BD08-CE8D6414194E}"/>
                  </a:ext>
                </a:extLst>
              </p:cNvPr>
              <p:cNvGrpSpPr>
                <a:grpSpLocks/>
              </p:cNvGrpSpPr>
              <p:nvPr/>
            </p:nvGrpSpPr>
            <p:grpSpPr bwMode="auto">
              <a:xfrm>
                <a:off x="860425" y="1547813"/>
                <a:ext cx="4438650" cy="2039937"/>
                <a:chOff x="860425" y="1547813"/>
                <a:chExt cx="4438650" cy="2039937"/>
              </a:xfrm>
            </p:grpSpPr>
            <p:pic>
              <p:nvPicPr>
                <p:cNvPr id="112659" name="Picture 6" descr="C:\Users\utangv2\Desktop\Dynamic Classroom\hi-res aw\E.jpg">
                  <a:extLst>
                    <a:ext uri="{FF2B5EF4-FFF2-40B4-BE49-F238E27FC236}">
                      <a16:creationId xmlns:a16="http://schemas.microsoft.com/office/drawing/2014/main" id="{190A7284-FE15-4BFC-A86A-D55F668518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0" name="Picture 15" descr="C:\Users\utangv2\Desktop\Dynamic Classroom\hi-res aw\N.jpg">
                  <a:extLst>
                    <a:ext uri="{FF2B5EF4-FFF2-40B4-BE49-F238E27FC236}">
                      <a16:creationId xmlns:a16="http://schemas.microsoft.com/office/drawing/2014/main" id="{93FB1E2F-B84D-4B01-9D2D-AA10FECE09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1" name="Picture 21" descr="C:\Users\utangv2\Desktop\Dynamic Classroom\hi-res aw\T.jpg">
                  <a:extLst>
                    <a:ext uri="{FF2B5EF4-FFF2-40B4-BE49-F238E27FC236}">
                      <a16:creationId xmlns:a16="http://schemas.microsoft.com/office/drawing/2014/main" id="{29D49710-9D14-4D78-8DC8-FFE74803AF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2" name="Picture 24" descr="C:\Users\utangv2\Desktop\Dynamic Classroom\hi-res aw\X.jpg">
                  <a:extLst>
                    <a:ext uri="{FF2B5EF4-FFF2-40B4-BE49-F238E27FC236}">
                      <a16:creationId xmlns:a16="http://schemas.microsoft.com/office/drawing/2014/main" id="{3E2041DB-8900-48E9-8151-48B4E74FBB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656" name="Picture 6" descr="C:\Users\utangv2\Desktop\Dynamic Classroom\hi-res aw\E.jpg">
                <a:extLst>
                  <a:ext uri="{FF2B5EF4-FFF2-40B4-BE49-F238E27FC236}">
                    <a16:creationId xmlns:a16="http://schemas.microsoft.com/office/drawing/2014/main" id="{4817B64D-A894-47BC-8E17-40A663B870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7" name="Picture 18" descr="C:\Users\utangv2\Desktop\Dynamic Classroom\hi-res aw\Q.jpg">
                <a:extLst>
                  <a:ext uri="{FF2B5EF4-FFF2-40B4-BE49-F238E27FC236}">
                    <a16:creationId xmlns:a16="http://schemas.microsoft.com/office/drawing/2014/main" id="{FB5A2E9C-BC0A-4139-8803-F94B6A9BE1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8" name="Picture 22" descr="C:\Users\utangv2\Desktop\Dynamic Classroom\hi-res aw\U.jpg">
                <a:extLst>
                  <a:ext uri="{FF2B5EF4-FFF2-40B4-BE49-F238E27FC236}">
                    <a16:creationId xmlns:a16="http://schemas.microsoft.com/office/drawing/2014/main" id="{B9AF5AD5-5D14-4FF8-A233-7AC2A473B4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向右箭號 35">
              <a:extLst>
                <a:ext uri="{FF2B5EF4-FFF2-40B4-BE49-F238E27FC236}">
                  <a16:creationId xmlns:a16="http://schemas.microsoft.com/office/drawing/2014/main" id="{A0753BC9-A10A-4A35-BCA0-BEB0BA030BF4}"/>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57" name="動作按鈕: 自訂 56">
            <a:hlinkClick r:id="rId12" action="ppaction://hlinksldjump" highlightClick="1"/>
            <a:extLst>
              <a:ext uri="{FF2B5EF4-FFF2-40B4-BE49-F238E27FC236}">
                <a16:creationId xmlns:a16="http://schemas.microsoft.com/office/drawing/2014/main" id="{AB5A9DC3-C948-4047-BC7C-D9C687D46878}"/>
              </a:ext>
            </a:extLst>
          </p:cNvPr>
          <p:cNvSpPr/>
          <p:nvPr/>
        </p:nvSpPr>
        <p:spPr>
          <a:xfrm>
            <a:off x="7327900" y="5727700"/>
            <a:ext cx="1816100" cy="1130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0"/>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31" name="群組 30">
            <a:extLst>
              <a:ext uri="{FF2B5EF4-FFF2-40B4-BE49-F238E27FC236}">
                <a16:creationId xmlns:a16="http://schemas.microsoft.com/office/drawing/2014/main" id="{4FB8775A-520E-4346-B58E-40D8C8AE16F2}"/>
              </a:ext>
            </a:extLst>
          </p:cNvPr>
          <p:cNvGrpSpPr/>
          <p:nvPr/>
        </p:nvGrpSpPr>
        <p:grpSpPr>
          <a:xfrm>
            <a:off x="2875648" y="4053839"/>
            <a:ext cx="3436252" cy="708661"/>
            <a:chOff x="6473371" y="3317240"/>
            <a:chExt cx="3436252" cy="708661"/>
          </a:xfrm>
          <a:effectLst>
            <a:outerShdw blurRad="50800" dist="38100" dir="2700000" algn="tl" rotWithShape="0">
              <a:prstClr val="black">
                <a:alpha val="40000"/>
              </a:prstClr>
            </a:outerShdw>
          </a:effectLst>
        </p:grpSpPr>
        <p:sp>
          <p:nvSpPr>
            <p:cNvPr id="32" name="圓角矩形 31">
              <a:extLst>
                <a:ext uri="{FF2B5EF4-FFF2-40B4-BE49-F238E27FC236}">
                  <a16:creationId xmlns:a16="http://schemas.microsoft.com/office/drawing/2014/main" id="{98B9ACB2-2F7D-4761-A2A1-6C63FED14751}"/>
                </a:ext>
              </a:extLst>
            </p:cNvPr>
            <p:cNvSpPr/>
            <p:nvPr/>
          </p:nvSpPr>
          <p:spPr>
            <a:xfrm>
              <a:off x="6473371" y="3327401"/>
              <a:ext cx="3436252"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3" name="橢圓 32">
              <a:extLst>
                <a:ext uri="{FF2B5EF4-FFF2-40B4-BE49-F238E27FC236}">
                  <a16:creationId xmlns:a16="http://schemas.microsoft.com/office/drawing/2014/main" id="{AED6641D-1EC3-45F8-857B-EC2A40267208}"/>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5" name="文字方塊 34">
              <a:extLst>
                <a:ext uri="{FF2B5EF4-FFF2-40B4-BE49-F238E27FC236}">
                  <a16:creationId xmlns:a16="http://schemas.microsoft.com/office/drawing/2014/main" id="{45DEFD69-DF3D-473B-9C9F-51DD03753DA0}"/>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48" name="文字方塊 47">
              <a:extLst>
                <a:ext uri="{FF2B5EF4-FFF2-40B4-BE49-F238E27FC236}">
                  <a16:creationId xmlns:a16="http://schemas.microsoft.com/office/drawing/2014/main" id="{423B495A-481A-4DCA-AF72-D0EBF307540D}"/>
                </a:ext>
              </a:extLst>
            </p:cNvPr>
            <p:cNvSpPr txBox="1"/>
            <p:nvPr/>
          </p:nvSpPr>
          <p:spPr>
            <a:xfrm>
              <a:off x="7562309" y="3357880"/>
              <a:ext cx="1890114" cy="615553"/>
            </a:xfrm>
            <a:prstGeom prst="rect">
              <a:avLst/>
            </a:prstGeom>
            <a:noFill/>
          </p:spPr>
          <p:txBody>
            <a:bodyPr>
              <a:spAutoFit/>
            </a:bodyPr>
            <a:lstStyle/>
            <a:p>
              <a:pPr>
                <a:defRPr/>
              </a:pPr>
              <a:r>
                <a:rPr lang="en-US" sz="3400" b="1" dirty="0">
                  <a:solidFill>
                    <a:srgbClr val="FFFFFF"/>
                  </a:solidFill>
                </a:rPr>
                <a:t>will live</a:t>
              </a:r>
              <a:endParaRPr lang="en-GB" sz="3400" b="1" dirty="0">
                <a:solidFill>
                  <a:srgbClr val="FFFFFF"/>
                </a:solidFill>
              </a:endParaRPr>
            </a:p>
          </p:txBody>
        </p:sp>
      </p:grpSp>
      <p:grpSp>
        <p:nvGrpSpPr>
          <p:cNvPr id="49" name="群組 48">
            <a:extLst>
              <a:ext uri="{FF2B5EF4-FFF2-40B4-BE49-F238E27FC236}">
                <a16:creationId xmlns:a16="http://schemas.microsoft.com/office/drawing/2014/main" id="{2DFFB0B9-0562-4A54-BAAA-8D1753E19093}"/>
              </a:ext>
            </a:extLst>
          </p:cNvPr>
          <p:cNvGrpSpPr/>
          <p:nvPr/>
        </p:nvGrpSpPr>
        <p:grpSpPr>
          <a:xfrm>
            <a:off x="2875648" y="5755639"/>
            <a:ext cx="3438000" cy="708661"/>
            <a:chOff x="6473371" y="3317240"/>
            <a:chExt cx="3438000" cy="708661"/>
          </a:xfrm>
          <a:effectLst>
            <a:outerShdw blurRad="50800" dist="38100" dir="2700000" algn="tl" rotWithShape="0">
              <a:prstClr val="black">
                <a:alpha val="40000"/>
              </a:prstClr>
            </a:outerShdw>
          </a:effectLst>
        </p:grpSpPr>
        <p:sp>
          <p:nvSpPr>
            <p:cNvPr id="51" name="圓角矩形 50">
              <a:extLst>
                <a:ext uri="{FF2B5EF4-FFF2-40B4-BE49-F238E27FC236}">
                  <a16:creationId xmlns:a16="http://schemas.microsoft.com/office/drawing/2014/main" id="{13A90A7C-0F80-450B-82B3-EAAEEBFC57A9}"/>
                </a:ext>
              </a:extLst>
            </p:cNvPr>
            <p:cNvSpPr/>
            <p:nvPr/>
          </p:nvSpPr>
          <p:spPr>
            <a:xfrm>
              <a:off x="6473371" y="3327401"/>
              <a:ext cx="3438000" cy="698500"/>
            </a:xfrm>
            <a:prstGeom prst="roundRect">
              <a:avLst>
                <a:gd name="adj" fmla="val 50000"/>
              </a:avLst>
            </a:prstGeom>
            <a:solidFill>
              <a:srgbClr val="E46C0A"/>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2" name="橢圓 51">
              <a:extLst>
                <a:ext uri="{FF2B5EF4-FFF2-40B4-BE49-F238E27FC236}">
                  <a16:creationId xmlns:a16="http://schemas.microsoft.com/office/drawing/2014/main" id="{947DC3D9-2C12-44B2-8940-65F5DCEEED14}"/>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3" name="文字方塊 52">
              <a:extLst>
                <a:ext uri="{FF2B5EF4-FFF2-40B4-BE49-F238E27FC236}">
                  <a16:creationId xmlns:a16="http://schemas.microsoft.com/office/drawing/2014/main" id="{4B27AA3D-197F-402D-A3E5-EB1C8324B997}"/>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54" name="文字方塊 53">
              <a:extLst>
                <a:ext uri="{FF2B5EF4-FFF2-40B4-BE49-F238E27FC236}">
                  <a16:creationId xmlns:a16="http://schemas.microsoft.com/office/drawing/2014/main" id="{69983C43-EFD9-468A-A8C8-37E16B666C8C}"/>
                </a:ext>
              </a:extLst>
            </p:cNvPr>
            <p:cNvSpPr txBox="1"/>
            <p:nvPr/>
          </p:nvSpPr>
          <p:spPr>
            <a:xfrm>
              <a:off x="7678425" y="3397794"/>
              <a:ext cx="1304098" cy="615553"/>
            </a:xfrm>
            <a:prstGeom prst="rect">
              <a:avLst/>
            </a:prstGeom>
            <a:noFill/>
          </p:spPr>
          <p:txBody>
            <a:bodyPr>
              <a:spAutoFit/>
            </a:bodyPr>
            <a:lstStyle/>
            <a:p>
              <a:pPr>
                <a:defRPr/>
              </a:pPr>
              <a:r>
                <a:rPr lang="en-US" sz="3400" b="1" dirty="0">
                  <a:solidFill>
                    <a:srgbClr val="FFFFFF"/>
                  </a:solidFill>
                </a:rPr>
                <a:t>lived</a:t>
              </a:r>
              <a:endParaRPr lang="en-GB" sz="3400" b="1" dirty="0">
                <a:solidFill>
                  <a:srgbClr val="FFFFFF"/>
                </a:solidFill>
              </a:endParaRPr>
            </a:p>
          </p:txBody>
        </p:sp>
      </p:grpSp>
      <p:sp>
        <p:nvSpPr>
          <p:cNvPr id="113668" name="文字方塊 8">
            <a:extLst>
              <a:ext uri="{FF2B5EF4-FFF2-40B4-BE49-F238E27FC236}">
                <a16:creationId xmlns:a16="http://schemas.microsoft.com/office/drawing/2014/main" id="{ECF317B7-9B27-48F3-8154-D1B3F9B517C9}"/>
              </a:ext>
            </a:extLst>
          </p:cNvPr>
          <p:cNvSpPr txBox="1">
            <a:spLocks noChangeArrowheads="1"/>
          </p:cNvSpPr>
          <p:nvPr/>
        </p:nvSpPr>
        <p:spPr bwMode="auto">
          <a:xfrm>
            <a:off x="1584325" y="1270000"/>
            <a:ext cx="62896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If she ______ next to the school, she would arrive on time for school every day.</a:t>
            </a:r>
            <a:endParaRPr lang="en-US" altLang="en-US" sz="4000">
              <a:solidFill>
                <a:schemeClr val="tx2"/>
              </a:solidFill>
              <a:cs typeface="Arial" panose="020B0604020202020204" pitchFamily="34" charset="0"/>
            </a:endParaRPr>
          </a:p>
        </p:txBody>
      </p:sp>
      <p:sp>
        <p:nvSpPr>
          <p:cNvPr id="56" name="文字方塊 55">
            <a:extLst>
              <a:ext uri="{FF2B5EF4-FFF2-40B4-BE49-F238E27FC236}">
                <a16:creationId xmlns:a16="http://schemas.microsoft.com/office/drawing/2014/main" id="{3B436092-3E2A-4FC0-90C3-05D2A423C8FE}"/>
              </a:ext>
            </a:extLst>
          </p:cNvPr>
          <p:cNvSpPr txBox="1"/>
          <p:nvPr/>
        </p:nvSpPr>
        <p:spPr>
          <a:xfrm>
            <a:off x="5472113" y="3702050"/>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pic>
        <p:nvPicPr>
          <p:cNvPr id="113670" name="Picture 19" descr="C:\Users\utangv2\Desktop\Dynamic Classroom\Q2.jpg">
            <a:extLst>
              <a:ext uri="{FF2B5EF4-FFF2-40B4-BE49-F238E27FC236}">
                <a16:creationId xmlns:a16="http://schemas.microsoft.com/office/drawing/2014/main" id="{C9D47491-2A21-4987-8879-073B7EB6D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775" y="3667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671" name="群組 38">
            <a:extLst>
              <a:ext uri="{FF2B5EF4-FFF2-40B4-BE49-F238E27FC236}">
                <a16:creationId xmlns:a16="http://schemas.microsoft.com/office/drawing/2014/main" id="{04E3EAB9-ADF1-4463-BAD7-968A6C9E797A}"/>
              </a:ext>
            </a:extLst>
          </p:cNvPr>
          <p:cNvGrpSpPr>
            <a:grpSpLocks/>
          </p:cNvGrpSpPr>
          <p:nvPr/>
        </p:nvGrpSpPr>
        <p:grpSpPr bwMode="auto">
          <a:xfrm>
            <a:off x="7518400" y="5816600"/>
            <a:ext cx="1473200" cy="908050"/>
            <a:chOff x="7518399" y="5817055"/>
            <a:chExt cx="1473201" cy="907596"/>
          </a:xfrm>
        </p:grpSpPr>
        <p:sp>
          <p:nvSpPr>
            <p:cNvPr id="37" name="圓角矩形 36">
              <a:extLst>
                <a:ext uri="{FF2B5EF4-FFF2-40B4-BE49-F238E27FC236}">
                  <a16:creationId xmlns:a16="http://schemas.microsoft.com/office/drawing/2014/main" id="{070E2853-7794-471D-AFF6-B2C22DF7D282}"/>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13677" name="群組 40">
              <a:extLst>
                <a:ext uri="{FF2B5EF4-FFF2-40B4-BE49-F238E27FC236}">
                  <a16:creationId xmlns:a16="http://schemas.microsoft.com/office/drawing/2014/main" id="{D2EC294F-92AE-47E0-876F-B7A91A6E72AF}"/>
                </a:ext>
              </a:extLst>
            </p:cNvPr>
            <p:cNvGrpSpPr>
              <a:grpSpLocks/>
            </p:cNvGrpSpPr>
            <p:nvPr/>
          </p:nvGrpSpPr>
          <p:grpSpPr bwMode="auto">
            <a:xfrm>
              <a:off x="7588885" y="5890260"/>
              <a:ext cx="1059815" cy="798830"/>
              <a:chOff x="860425" y="1547813"/>
              <a:chExt cx="4438650" cy="4021137"/>
            </a:xfrm>
          </p:grpSpPr>
          <p:grpSp>
            <p:nvGrpSpPr>
              <p:cNvPr id="113679" name="群組 42">
                <a:extLst>
                  <a:ext uri="{FF2B5EF4-FFF2-40B4-BE49-F238E27FC236}">
                    <a16:creationId xmlns:a16="http://schemas.microsoft.com/office/drawing/2014/main" id="{6B8D9690-D0CB-462E-88A4-F1A3FAF25054}"/>
                  </a:ext>
                </a:extLst>
              </p:cNvPr>
              <p:cNvGrpSpPr>
                <a:grpSpLocks/>
              </p:cNvGrpSpPr>
              <p:nvPr/>
            </p:nvGrpSpPr>
            <p:grpSpPr bwMode="auto">
              <a:xfrm>
                <a:off x="860425" y="1547813"/>
                <a:ext cx="4438650" cy="2039937"/>
                <a:chOff x="860425" y="1547813"/>
                <a:chExt cx="4438650" cy="2039937"/>
              </a:xfrm>
            </p:grpSpPr>
            <p:pic>
              <p:nvPicPr>
                <p:cNvPr id="113683" name="Picture 6" descr="C:\Users\utangv2\Desktop\Dynamic Classroom\hi-res aw\E.jpg">
                  <a:extLst>
                    <a:ext uri="{FF2B5EF4-FFF2-40B4-BE49-F238E27FC236}">
                      <a16:creationId xmlns:a16="http://schemas.microsoft.com/office/drawing/2014/main" id="{0A153654-5B3D-4DCE-9762-E230B6465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4" name="Picture 15" descr="C:\Users\utangv2\Desktop\Dynamic Classroom\hi-res aw\N.jpg">
                  <a:extLst>
                    <a:ext uri="{FF2B5EF4-FFF2-40B4-BE49-F238E27FC236}">
                      <a16:creationId xmlns:a16="http://schemas.microsoft.com/office/drawing/2014/main" id="{5AD5BD72-4CFF-44C4-A2BD-809B0A377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5" name="Picture 21" descr="C:\Users\utangv2\Desktop\Dynamic Classroom\hi-res aw\T.jpg">
                  <a:extLst>
                    <a:ext uri="{FF2B5EF4-FFF2-40B4-BE49-F238E27FC236}">
                      <a16:creationId xmlns:a16="http://schemas.microsoft.com/office/drawing/2014/main" id="{7469ABB7-19C6-448F-94FA-27946F688E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6" name="Picture 24" descr="C:\Users\utangv2\Desktop\Dynamic Classroom\hi-res aw\X.jpg">
                  <a:extLst>
                    <a:ext uri="{FF2B5EF4-FFF2-40B4-BE49-F238E27FC236}">
                      <a16:creationId xmlns:a16="http://schemas.microsoft.com/office/drawing/2014/main" id="{6D8F01C0-49C5-4A70-8498-ACC5D40920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3680" name="Picture 6" descr="C:\Users\utangv2\Desktop\Dynamic Classroom\hi-res aw\E.jpg">
                <a:extLst>
                  <a:ext uri="{FF2B5EF4-FFF2-40B4-BE49-F238E27FC236}">
                    <a16:creationId xmlns:a16="http://schemas.microsoft.com/office/drawing/2014/main" id="{30A8063A-0477-4300-A7A1-2722221ED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1" name="Picture 18" descr="C:\Users\utangv2\Desktop\Dynamic Classroom\hi-res aw\Q.jpg">
                <a:extLst>
                  <a:ext uri="{FF2B5EF4-FFF2-40B4-BE49-F238E27FC236}">
                    <a16:creationId xmlns:a16="http://schemas.microsoft.com/office/drawing/2014/main" id="{05BE1431-FB80-46B1-BF57-BB67670142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2" name="Picture 22" descr="C:\Users\utangv2\Desktop\Dynamic Classroom\hi-res aw\U.jpg">
                <a:extLst>
                  <a:ext uri="{FF2B5EF4-FFF2-40B4-BE49-F238E27FC236}">
                    <a16:creationId xmlns:a16="http://schemas.microsoft.com/office/drawing/2014/main" id="{6F9B3A6D-FFE4-4806-B61A-834D9AA0A9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向右箭號 38">
              <a:extLst>
                <a:ext uri="{FF2B5EF4-FFF2-40B4-BE49-F238E27FC236}">
                  <a16:creationId xmlns:a16="http://schemas.microsoft.com/office/drawing/2014/main" id="{A3D35B1D-EB37-42BD-93A0-007E3B7C0C4A}"/>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50" name="動作按鈕: 自訂 49">
            <a:hlinkClick r:id="rId9" action="ppaction://hlinksldjump" highlightClick="1"/>
            <a:extLst>
              <a:ext uri="{FF2B5EF4-FFF2-40B4-BE49-F238E27FC236}">
                <a16:creationId xmlns:a16="http://schemas.microsoft.com/office/drawing/2014/main" id="{3EB34D26-1300-4FB9-924A-9FB5AF563505}"/>
              </a:ext>
            </a:extLst>
          </p:cNvPr>
          <p:cNvSpPr/>
          <p:nvPr/>
        </p:nvSpPr>
        <p:spPr>
          <a:xfrm>
            <a:off x="7327900" y="5727700"/>
            <a:ext cx="1816100" cy="1130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28" name="群組 27">
            <a:extLst>
              <a:ext uri="{FF2B5EF4-FFF2-40B4-BE49-F238E27FC236}">
                <a16:creationId xmlns:a16="http://schemas.microsoft.com/office/drawing/2014/main" id="{9C3E3082-8E54-4915-B560-7323187B1381}"/>
              </a:ext>
            </a:extLst>
          </p:cNvPr>
          <p:cNvGrpSpPr>
            <a:grpSpLocks/>
          </p:cNvGrpSpPr>
          <p:nvPr/>
        </p:nvGrpSpPr>
        <p:grpSpPr bwMode="auto">
          <a:xfrm rot="-151805">
            <a:off x="5535613" y="2516188"/>
            <a:ext cx="4219575" cy="3206750"/>
            <a:chOff x="-472710" y="3305554"/>
            <a:chExt cx="4219731" cy="3207344"/>
          </a:xfrm>
        </p:grpSpPr>
        <p:pic>
          <p:nvPicPr>
            <p:cNvPr id="113674" name="Picture 11" descr="C:\Users\utangv2\Desktop\background paper\post it.jpg">
              <a:extLst>
                <a:ext uri="{FF2B5EF4-FFF2-40B4-BE49-F238E27FC236}">
                  <a16:creationId xmlns:a16="http://schemas.microsoft.com/office/drawing/2014/main" id="{3AD2EE2C-0CD5-42D9-A41D-AC0FEDC55E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710" y="3305554"/>
              <a:ext cx="4219731" cy="320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5" name="文字方塊 17">
              <a:extLst>
                <a:ext uri="{FF2B5EF4-FFF2-40B4-BE49-F238E27FC236}">
                  <a16:creationId xmlns:a16="http://schemas.microsoft.com/office/drawing/2014/main" id="{C0B220AC-22C2-456A-8901-7B5BF3697E1D}"/>
                </a:ext>
              </a:extLst>
            </p:cNvPr>
            <p:cNvSpPr txBox="1">
              <a:spLocks noChangeArrowheads="1"/>
            </p:cNvSpPr>
            <p:nvPr/>
          </p:nvSpPr>
          <p:spPr bwMode="auto">
            <a:xfrm>
              <a:off x="347331" y="3916144"/>
              <a:ext cx="2703457" cy="184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We use the simple past in the </a:t>
              </a:r>
              <a:r>
                <a:rPr lang="en-GB" altLang="en-US" sz="2000" i="1">
                  <a:solidFill>
                    <a:srgbClr val="FF0000"/>
                  </a:solidFill>
                  <a:cs typeface="Arial" panose="020B0604020202020204" pitchFamily="34" charset="0"/>
                </a:rPr>
                <a:t>if</a:t>
              </a:r>
              <a:r>
                <a:rPr lang="en-GB" altLang="en-US" sz="2000">
                  <a:solidFill>
                    <a:srgbClr val="FF0000"/>
                  </a:solidFill>
                  <a:cs typeface="Arial" panose="020B0604020202020204" pitchFamily="34" charset="0"/>
                </a:rPr>
                <a:t>-clause to talk about an imaginary situation. We use </a:t>
              </a:r>
              <a:r>
                <a:rPr lang="en-GB" altLang="en-US" sz="2000" i="1">
                  <a:solidFill>
                    <a:srgbClr val="FF0000"/>
                  </a:solidFill>
                  <a:cs typeface="Arial" panose="020B0604020202020204" pitchFamily="34" charset="0"/>
                </a:rPr>
                <a:t>will</a:t>
              </a:r>
              <a:r>
                <a:rPr lang="en-GB" altLang="en-US" sz="2000">
                  <a:solidFill>
                    <a:srgbClr val="FF0000"/>
                  </a:solidFill>
                  <a:cs typeface="Arial" panose="020B0604020202020204" pitchFamily="34" charset="0"/>
                </a:rPr>
                <a:t> + the bare infinitive in Type 1 conditionals.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pic>
        <p:nvPicPr>
          <p:cNvPr id="6" name="D7A21346.wav">
            <a:hlinkClick r:id="" action="ppaction://media"/>
            <a:extLst>
              <a:ext uri="{FF2B5EF4-FFF2-40B4-BE49-F238E27FC236}">
                <a16:creationId xmlns:a16="http://schemas.microsoft.com/office/drawing/2014/main" id="{34D873B0-5183-4F0D-9047-AF087030C9F7}"/>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0144125" y="828675"/>
            <a:ext cx="581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18" descr="C:\Users\utangv2\Desktop\Dynamic Classroom\Q1.jpg">
            <a:extLst>
              <a:ext uri="{FF2B5EF4-FFF2-40B4-BE49-F238E27FC236}">
                <a16:creationId xmlns:a16="http://schemas.microsoft.com/office/drawing/2014/main" id="{D5E67ACC-855A-49A2-BA51-D252997864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312738"/>
            <a:ext cx="8651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7828" name="群組 1">
            <a:extLst>
              <a:ext uri="{FF2B5EF4-FFF2-40B4-BE49-F238E27FC236}">
                <a16:creationId xmlns:a16="http://schemas.microsoft.com/office/drawing/2014/main" id="{B5ECB0EF-10D3-4B22-B9CE-8AC36DF8C9B9}"/>
              </a:ext>
            </a:extLst>
          </p:cNvPr>
          <p:cNvGrpSpPr>
            <a:grpSpLocks/>
          </p:cNvGrpSpPr>
          <p:nvPr/>
        </p:nvGrpSpPr>
        <p:grpSpPr bwMode="auto">
          <a:xfrm>
            <a:off x="7124700" y="101600"/>
            <a:ext cx="1854200" cy="1323975"/>
            <a:chOff x="7124700" y="101600"/>
            <a:chExt cx="1854200" cy="1323788"/>
          </a:xfrm>
        </p:grpSpPr>
        <p:grpSp>
          <p:nvGrpSpPr>
            <p:cNvPr id="77844" name="群組 8">
              <a:extLst>
                <a:ext uri="{FF2B5EF4-FFF2-40B4-BE49-F238E27FC236}">
                  <a16:creationId xmlns:a16="http://schemas.microsoft.com/office/drawing/2014/main" id="{715D4672-D554-4688-B109-67602B39FC14}"/>
                </a:ext>
              </a:extLst>
            </p:cNvPr>
            <p:cNvGrpSpPr>
              <a:grpSpLocks/>
            </p:cNvGrpSpPr>
            <p:nvPr/>
          </p:nvGrpSpPr>
          <p:grpSpPr bwMode="auto">
            <a:xfrm>
              <a:off x="7124700" y="101600"/>
              <a:ext cx="1854200" cy="732442"/>
              <a:chOff x="7124700" y="101600"/>
              <a:chExt cx="1854200" cy="732413"/>
            </a:xfrm>
          </p:grpSpPr>
          <p:sp>
            <p:nvSpPr>
              <p:cNvPr id="5" name="文字方塊 4">
                <a:extLst>
                  <a:ext uri="{FF2B5EF4-FFF2-40B4-BE49-F238E27FC236}">
                    <a16:creationId xmlns:a16="http://schemas.microsoft.com/office/drawing/2014/main" id="{E2827651-FFC3-4D27-9314-C59FC55891A4}"/>
                  </a:ext>
                </a:extLst>
              </p:cNvPr>
              <p:cNvSpPr txBox="1"/>
              <p:nvPr/>
            </p:nvSpPr>
            <p:spPr>
              <a:xfrm>
                <a:off x="7124700" y="101600"/>
                <a:ext cx="1854200" cy="553938"/>
              </a:xfrm>
              <a:prstGeom prst="rect">
                <a:avLst/>
              </a:prstGeom>
              <a:noFill/>
            </p:spPr>
            <p:txBody>
              <a:bodyPr lIns="0" tIns="0" rIns="0" bIns="0">
                <a:spAutoFit/>
              </a:bodyPr>
              <a:lstStyle/>
              <a:p>
                <a:pPr algn="ctr">
                  <a:defRPr/>
                </a:pPr>
                <a:r>
                  <a:rPr lang="en-US" dirty="0">
                    <a:solidFill>
                      <a:srgbClr val="002060"/>
                    </a:solidFill>
                    <a:effectLst>
                      <a:glow rad="88900">
                        <a:schemeClr val="bg1"/>
                      </a:glow>
                    </a:effectLst>
                    <a:latin typeface="Comic Sans MS" panose="030F0702030302020204" pitchFamily="66" charset="0"/>
                  </a:rPr>
                  <a:t>Start timer for discussion!</a:t>
                </a:r>
                <a:endParaRPr lang="en-GB" dirty="0">
                  <a:solidFill>
                    <a:srgbClr val="002060"/>
                  </a:solidFill>
                  <a:effectLst>
                    <a:glow rad="88900">
                      <a:schemeClr val="bg1"/>
                    </a:glow>
                  </a:effectLst>
                  <a:latin typeface="Comic Sans MS" panose="030F0702030302020204" pitchFamily="66" charset="0"/>
                </a:endParaRPr>
              </a:p>
            </p:txBody>
          </p:sp>
          <p:sp>
            <p:nvSpPr>
              <p:cNvPr id="8" name="手繪多邊形 7">
                <a:extLst>
                  <a:ext uri="{FF2B5EF4-FFF2-40B4-BE49-F238E27FC236}">
                    <a16:creationId xmlns:a16="http://schemas.microsoft.com/office/drawing/2014/main" id="{4B7E36B0-9D7E-4ABA-84A2-1E13F7982DA8}"/>
                  </a:ext>
                </a:extLst>
              </p:cNvPr>
              <p:cNvSpPr/>
              <p:nvPr/>
            </p:nvSpPr>
            <p:spPr>
              <a:xfrm>
                <a:off x="8651631" y="512466"/>
                <a:ext cx="265032" cy="321547"/>
              </a:xfrm>
              <a:custGeom>
                <a:avLst/>
                <a:gdLst>
                  <a:gd name="connsiteX0" fmla="*/ 0 w 265032"/>
                  <a:gd name="connsiteY0" fmla="*/ 0 h 321547"/>
                  <a:gd name="connsiteX1" fmla="*/ 261257 w 265032"/>
                  <a:gd name="connsiteY1" fmla="*/ 90435 h 321547"/>
                  <a:gd name="connsiteX2" fmla="*/ 130628 w 265032"/>
                  <a:gd name="connsiteY2" fmla="*/ 321547 h 321547"/>
                </a:gdLst>
                <a:ahLst/>
                <a:cxnLst>
                  <a:cxn ang="0">
                    <a:pos x="connsiteX0" y="connsiteY0"/>
                  </a:cxn>
                  <a:cxn ang="0">
                    <a:pos x="connsiteX1" y="connsiteY1"/>
                  </a:cxn>
                  <a:cxn ang="0">
                    <a:pos x="connsiteX2" y="connsiteY2"/>
                  </a:cxn>
                </a:cxnLst>
                <a:rect l="l" t="t" r="r" b="b"/>
                <a:pathLst>
                  <a:path w="265032" h="321547">
                    <a:moveTo>
                      <a:pt x="0" y="0"/>
                    </a:moveTo>
                    <a:cubicBezTo>
                      <a:pt x="119743" y="18422"/>
                      <a:pt x="239486" y="36844"/>
                      <a:pt x="261257" y="90435"/>
                    </a:cubicBezTo>
                    <a:cubicBezTo>
                      <a:pt x="283028" y="144026"/>
                      <a:pt x="206828" y="232786"/>
                      <a:pt x="130628" y="321547"/>
                    </a:cubicBezTo>
                  </a:path>
                </a:pathLst>
              </a:custGeom>
              <a:noFill/>
              <a:ln w="25400">
                <a:solidFill>
                  <a:schemeClr val="tx2"/>
                </a:solidFill>
                <a:headEnd type="none" w="med" len="med"/>
                <a:tailEnd type="triangle" w="med" len="med"/>
              </a:ln>
              <a:effectLst>
                <a:glow rad="762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effectLst>
                    <a:glow rad="88900">
                      <a:schemeClr val="bg1"/>
                    </a:glow>
                    <a:outerShdw blurRad="38100" dist="38100" dir="2700000" algn="tl">
                      <a:srgbClr val="000000">
                        <a:alpha val="43137"/>
                      </a:srgbClr>
                    </a:outerShdw>
                  </a:effectLst>
                </a:endParaRPr>
              </a:p>
            </p:txBody>
          </p:sp>
        </p:grpSp>
        <p:pic>
          <p:nvPicPr>
            <p:cNvPr id="30" name="Picture 17" descr="C:\Users\utangv2\Desktop\timer2.jpg">
              <a:extLst>
                <a:ext uri="{FF2B5EF4-FFF2-40B4-BE49-F238E27FC236}">
                  <a16:creationId xmlns:a16="http://schemas.microsoft.com/office/drawing/2014/main" id="{C1002E13-2E5C-4F70-B2BA-ADE8C47C5B7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110458" y="677979"/>
              <a:ext cx="746672" cy="747409"/>
            </a:xfrm>
            <a:prstGeom prst="ellipse">
              <a:avLst/>
            </a:prstGeom>
            <a:noFill/>
            <a:extLst>
              <a:ext uri="{909E8E84-426E-40DD-AFC4-6F175D3DCCD1}">
                <a14:hiddenFill xmlns:a14="http://schemas.microsoft.com/office/drawing/2010/main">
                  <a:solidFill>
                    <a:srgbClr val="FFFFFF"/>
                  </a:solidFill>
                </a14:hiddenFill>
              </a:ext>
            </a:extLst>
          </p:spPr>
        </p:pic>
      </p:grpSp>
      <p:sp>
        <p:nvSpPr>
          <p:cNvPr id="10" name="動作按鈕: 自訂 9">
            <a:hlinkClick r:id="" action="ppaction://hlinkshowjump?jump=nextslide" highlightClick="1"/>
            <a:extLst>
              <a:ext uri="{FF2B5EF4-FFF2-40B4-BE49-F238E27FC236}">
                <a16:creationId xmlns:a16="http://schemas.microsoft.com/office/drawing/2014/main" id="{91A451E8-1A7E-4486-97FC-B62331121003}"/>
              </a:ext>
            </a:extLst>
          </p:cNvPr>
          <p:cNvSpPr/>
          <p:nvPr/>
        </p:nvSpPr>
        <p:spPr>
          <a:xfrm>
            <a:off x="7150100" y="0"/>
            <a:ext cx="1993900" cy="15494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chemeClr val="bg2"/>
              </a:solidFill>
              <a:latin typeface="Comic Sans MS" panose="030F0702030302020204" pitchFamily="66" charset="0"/>
            </a:endParaRPr>
          </a:p>
        </p:txBody>
      </p:sp>
      <p:grpSp>
        <p:nvGrpSpPr>
          <p:cNvPr id="77830" name="群組 43">
            <a:extLst>
              <a:ext uri="{FF2B5EF4-FFF2-40B4-BE49-F238E27FC236}">
                <a16:creationId xmlns:a16="http://schemas.microsoft.com/office/drawing/2014/main" id="{D9DF9742-BFF3-430F-BAEF-666564D16D16}"/>
              </a:ext>
            </a:extLst>
          </p:cNvPr>
          <p:cNvGrpSpPr>
            <a:grpSpLocks/>
          </p:cNvGrpSpPr>
          <p:nvPr/>
        </p:nvGrpSpPr>
        <p:grpSpPr bwMode="auto">
          <a:xfrm>
            <a:off x="1052513" y="1589088"/>
            <a:ext cx="838200" cy="709612"/>
            <a:chOff x="3435171" y="2987039"/>
            <a:chExt cx="838200" cy="708661"/>
          </a:xfrm>
        </p:grpSpPr>
        <p:sp>
          <p:nvSpPr>
            <p:cNvPr id="45" name="橢圓 44">
              <a:extLst>
                <a:ext uri="{FF2B5EF4-FFF2-40B4-BE49-F238E27FC236}">
                  <a16:creationId xmlns:a16="http://schemas.microsoft.com/office/drawing/2014/main" id="{21B2023F-2823-43B3-837E-5C0D8F91A720}"/>
                </a:ext>
              </a:extLst>
            </p:cNvPr>
            <p:cNvSpPr/>
            <p:nvPr/>
          </p:nvSpPr>
          <p:spPr>
            <a:xfrm>
              <a:off x="3435171" y="2997199"/>
              <a:ext cx="717729" cy="698501"/>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7843" name="文字方塊 45">
              <a:extLst>
                <a:ext uri="{FF2B5EF4-FFF2-40B4-BE49-F238E27FC236}">
                  <a16:creationId xmlns:a16="http://schemas.microsoft.com/office/drawing/2014/main" id="{67E033AB-D711-4C3E-9836-CBC49E40C0BA}"/>
                </a:ext>
              </a:extLst>
            </p:cNvPr>
            <p:cNvSpPr txBox="1">
              <a:spLocks noChangeArrowheads="1"/>
            </p:cNvSpPr>
            <p:nvPr/>
          </p:nvSpPr>
          <p:spPr bwMode="auto">
            <a:xfrm>
              <a:off x="3541851" y="2987039"/>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A</a:t>
              </a:r>
              <a:endParaRPr lang="en-GB" altLang="en-US" sz="4000" b="1">
                <a:solidFill>
                  <a:schemeClr val="bg1"/>
                </a:solidFill>
                <a:cs typeface="Arial" panose="020B0604020202020204" pitchFamily="34" charset="0"/>
              </a:endParaRPr>
            </a:p>
          </p:txBody>
        </p:sp>
      </p:grpSp>
      <p:grpSp>
        <p:nvGrpSpPr>
          <p:cNvPr id="77831" name="群組 46">
            <a:extLst>
              <a:ext uri="{FF2B5EF4-FFF2-40B4-BE49-F238E27FC236}">
                <a16:creationId xmlns:a16="http://schemas.microsoft.com/office/drawing/2014/main" id="{E7107A6E-087E-4EE7-818C-2AF773390EBD}"/>
              </a:ext>
            </a:extLst>
          </p:cNvPr>
          <p:cNvGrpSpPr>
            <a:grpSpLocks/>
          </p:cNvGrpSpPr>
          <p:nvPr/>
        </p:nvGrpSpPr>
        <p:grpSpPr bwMode="auto">
          <a:xfrm>
            <a:off x="1052513" y="3276600"/>
            <a:ext cx="815975" cy="708025"/>
            <a:chOff x="3435171" y="2997199"/>
            <a:chExt cx="816934" cy="708359"/>
          </a:xfrm>
        </p:grpSpPr>
        <p:sp>
          <p:nvSpPr>
            <p:cNvPr id="69" name="橢圓 68">
              <a:extLst>
                <a:ext uri="{FF2B5EF4-FFF2-40B4-BE49-F238E27FC236}">
                  <a16:creationId xmlns:a16="http://schemas.microsoft.com/office/drawing/2014/main" id="{433C4DB7-DAB0-4339-94A2-221378B86084}"/>
                </a:ext>
              </a:extLst>
            </p:cNvPr>
            <p:cNvSpPr/>
            <p:nvPr/>
          </p:nvSpPr>
          <p:spPr>
            <a:xfrm>
              <a:off x="3435171" y="2997199"/>
              <a:ext cx="717729" cy="698501"/>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7839" name="文字方塊 69">
              <a:extLst>
                <a:ext uri="{FF2B5EF4-FFF2-40B4-BE49-F238E27FC236}">
                  <a16:creationId xmlns:a16="http://schemas.microsoft.com/office/drawing/2014/main" id="{E8F6E15B-B8E0-464E-8412-5168BEE7F39C}"/>
                </a:ext>
              </a:extLst>
            </p:cNvPr>
            <p:cNvSpPr txBox="1">
              <a:spLocks noChangeArrowheads="1"/>
            </p:cNvSpPr>
            <p:nvPr/>
          </p:nvSpPr>
          <p:spPr bwMode="auto">
            <a:xfrm>
              <a:off x="3520585" y="2997672"/>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B</a:t>
              </a:r>
              <a:endParaRPr lang="en-GB" altLang="en-US" sz="4000" b="1">
                <a:solidFill>
                  <a:schemeClr val="bg1"/>
                </a:solidFill>
                <a:cs typeface="Arial" panose="020B0604020202020204" pitchFamily="34" charset="0"/>
              </a:endParaRPr>
            </a:p>
          </p:txBody>
        </p:sp>
      </p:grpSp>
      <p:sp>
        <p:nvSpPr>
          <p:cNvPr id="77832" name="文字方塊 8">
            <a:extLst>
              <a:ext uri="{FF2B5EF4-FFF2-40B4-BE49-F238E27FC236}">
                <a16:creationId xmlns:a16="http://schemas.microsoft.com/office/drawing/2014/main" id="{0C1800A3-FCD8-4197-B211-DB1EB5719E2B}"/>
              </a:ext>
            </a:extLst>
          </p:cNvPr>
          <p:cNvSpPr txBox="1">
            <a:spLocks noChangeArrowheads="1"/>
          </p:cNvSpPr>
          <p:nvPr/>
        </p:nvSpPr>
        <p:spPr bwMode="auto">
          <a:xfrm>
            <a:off x="1919288" y="1663700"/>
            <a:ext cx="62261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If I had a car, I would drive to school every day.</a:t>
            </a:r>
            <a:endParaRPr lang="en-US" altLang="en-US" sz="4000">
              <a:solidFill>
                <a:schemeClr val="tx2"/>
              </a:solidFill>
              <a:cs typeface="Arial" panose="020B0604020202020204" pitchFamily="34" charset="0"/>
            </a:endParaRPr>
          </a:p>
        </p:txBody>
      </p:sp>
      <p:sp>
        <p:nvSpPr>
          <p:cNvPr id="72" name="動作按鈕: 自訂 71">
            <a:hlinkClick r:id="rId7" action="ppaction://hlinksldjump" highlightClick="1"/>
            <a:extLst>
              <a:ext uri="{FF2B5EF4-FFF2-40B4-BE49-F238E27FC236}">
                <a16:creationId xmlns:a16="http://schemas.microsoft.com/office/drawing/2014/main" id="{FAE844E1-ABE1-417E-B104-A85BDE927798}"/>
              </a:ext>
            </a:extLst>
          </p:cNvPr>
          <p:cNvSpPr/>
          <p:nvPr/>
        </p:nvSpPr>
        <p:spPr>
          <a:xfrm>
            <a:off x="855663" y="1485900"/>
            <a:ext cx="1079500"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3" name="動作按鈕: 自訂 72">
            <a:hlinkClick r:id="rId8" action="ppaction://hlinksldjump" highlightClick="1"/>
            <a:extLst>
              <a:ext uri="{FF2B5EF4-FFF2-40B4-BE49-F238E27FC236}">
                <a16:creationId xmlns:a16="http://schemas.microsoft.com/office/drawing/2014/main" id="{BB0988A2-7963-4D79-B090-3719541E9FB3}"/>
              </a:ext>
            </a:extLst>
          </p:cNvPr>
          <p:cNvSpPr/>
          <p:nvPr/>
        </p:nvSpPr>
        <p:spPr>
          <a:xfrm>
            <a:off x="931863" y="3182938"/>
            <a:ext cx="1003300" cy="9271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7835" name="文字方塊 8">
            <a:extLst>
              <a:ext uri="{FF2B5EF4-FFF2-40B4-BE49-F238E27FC236}">
                <a16:creationId xmlns:a16="http://schemas.microsoft.com/office/drawing/2014/main" id="{1309A2F4-5081-47D8-9C3C-EE088B7B5A9F}"/>
              </a:ext>
            </a:extLst>
          </p:cNvPr>
          <p:cNvSpPr txBox="1">
            <a:spLocks noChangeArrowheads="1"/>
          </p:cNvSpPr>
          <p:nvPr/>
        </p:nvSpPr>
        <p:spPr bwMode="auto">
          <a:xfrm>
            <a:off x="1919288" y="3340100"/>
            <a:ext cx="646906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If I can finish my homework on time, I will play computer games.</a:t>
            </a:r>
            <a:endParaRPr lang="en-US" altLang="en-US" sz="4000">
              <a:solidFill>
                <a:schemeClr val="tx2"/>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33" name="群組 32">
            <a:extLst>
              <a:ext uri="{FF2B5EF4-FFF2-40B4-BE49-F238E27FC236}">
                <a16:creationId xmlns:a16="http://schemas.microsoft.com/office/drawing/2014/main" id="{C412DB7F-811E-4D84-94BC-24DB75CD3355}"/>
              </a:ext>
            </a:extLst>
          </p:cNvPr>
          <p:cNvGrpSpPr/>
          <p:nvPr/>
        </p:nvGrpSpPr>
        <p:grpSpPr>
          <a:xfrm>
            <a:off x="2875648" y="4904739"/>
            <a:ext cx="3438000" cy="708661"/>
            <a:chOff x="6473371" y="3317240"/>
            <a:chExt cx="3438000" cy="708661"/>
          </a:xfrm>
          <a:effectLst>
            <a:outerShdw blurRad="50800" dist="38100" dir="2700000" algn="tl" rotWithShape="0">
              <a:prstClr val="black">
                <a:alpha val="40000"/>
              </a:prstClr>
            </a:outerShdw>
          </a:effectLst>
        </p:grpSpPr>
        <p:sp>
          <p:nvSpPr>
            <p:cNvPr id="46" name="圓角矩形 45">
              <a:extLst>
                <a:ext uri="{FF2B5EF4-FFF2-40B4-BE49-F238E27FC236}">
                  <a16:creationId xmlns:a16="http://schemas.microsoft.com/office/drawing/2014/main" id="{6FF9B555-DD60-47F4-975B-7CC5A20F2881}"/>
                </a:ext>
              </a:extLst>
            </p:cNvPr>
            <p:cNvSpPr/>
            <p:nvPr/>
          </p:nvSpPr>
          <p:spPr>
            <a:xfrm>
              <a:off x="6473371" y="3327401"/>
              <a:ext cx="3438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7" name="橢圓 46">
              <a:extLst>
                <a:ext uri="{FF2B5EF4-FFF2-40B4-BE49-F238E27FC236}">
                  <a16:creationId xmlns:a16="http://schemas.microsoft.com/office/drawing/2014/main" id="{2332F383-4BB1-4DF6-BEBA-CEF7C656CB35}"/>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8" name="文字方塊 47">
              <a:extLst>
                <a:ext uri="{FF2B5EF4-FFF2-40B4-BE49-F238E27FC236}">
                  <a16:creationId xmlns:a16="http://schemas.microsoft.com/office/drawing/2014/main" id="{1B469414-8063-4492-9893-228E8237F780}"/>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49" name="文字方塊 48">
              <a:extLst>
                <a:ext uri="{FF2B5EF4-FFF2-40B4-BE49-F238E27FC236}">
                  <a16:creationId xmlns:a16="http://schemas.microsoft.com/office/drawing/2014/main" id="{1EA2C6DF-5AA6-4C57-8CE9-721822E91FF3}"/>
                </a:ext>
              </a:extLst>
            </p:cNvPr>
            <p:cNvSpPr txBox="1"/>
            <p:nvPr/>
          </p:nvSpPr>
          <p:spPr>
            <a:xfrm>
              <a:off x="7344223" y="3381466"/>
              <a:ext cx="2286000" cy="615553"/>
            </a:xfrm>
            <a:prstGeom prst="rect">
              <a:avLst/>
            </a:prstGeom>
            <a:noFill/>
          </p:spPr>
          <p:txBody>
            <a:bodyPr>
              <a:spAutoFit/>
            </a:bodyPr>
            <a:lstStyle/>
            <a:p>
              <a:pPr>
                <a:defRPr/>
              </a:pPr>
              <a:r>
                <a:rPr lang="en-US" sz="3400" b="1" dirty="0">
                  <a:solidFill>
                    <a:srgbClr val="FFFFFF"/>
                  </a:solidFill>
                </a:rPr>
                <a:t>would live</a:t>
              </a:r>
              <a:endParaRPr lang="en-GB" sz="3400" b="1" dirty="0">
                <a:solidFill>
                  <a:srgbClr val="FFFFFF"/>
                </a:solidFill>
              </a:endParaRPr>
            </a:p>
          </p:txBody>
        </p:sp>
      </p:grpSp>
      <p:grpSp>
        <p:nvGrpSpPr>
          <p:cNvPr id="50" name="群組 49">
            <a:extLst>
              <a:ext uri="{FF2B5EF4-FFF2-40B4-BE49-F238E27FC236}">
                <a16:creationId xmlns:a16="http://schemas.microsoft.com/office/drawing/2014/main" id="{3E8CA1BF-7370-4226-9516-1E6649321DDE}"/>
              </a:ext>
            </a:extLst>
          </p:cNvPr>
          <p:cNvGrpSpPr/>
          <p:nvPr/>
        </p:nvGrpSpPr>
        <p:grpSpPr>
          <a:xfrm>
            <a:off x="2875648" y="5755639"/>
            <a:ext cx="3438000" cy="708661"/>
            <a:chOff x="6473371" y="3317240"/>
            <a:chExt cx="3438000" cy="708661"/>
          </a:xfrm>
          <a:effectLst>
            <a:outerShdw blurRad="50800" dist="38100" dir="2700000" algn="tl" rotWithShape="0">
              <a:prstClr val="black">
                <a:alpha val="40000"/>
              </a:prstClr>
            </a:outerShdw>
          </a:effectLst>
        </p:grpSpPr>
        <p:sp>
          <p:nvSpPr>
            <p:cNvPr id="51" name="圓角矩形 50">
              <a:extLst>
                <a:ext uri="{FF2B5EF4-FFF2-40B4-BE49-F238E27FC236}">
                  <a16:creationId xmlns:a16="http://schemas.microsoft.com/office/drawing/2014/main" id="{C8FA03E9-2CFA-48DD-A24C-329BC6DAE0D4}"/>
                </a:ext>
              </a:extLst>
            </p:cNvPr>
            <p:cNvSpPr/>
            <p:nvPr/>
          </p:nvSpPr>
          <p:spPr>
            <a:xfrm>
              <a:off x="6473371" y="3327401"/>
              <a:ext cx="3438000" cy="698500"/>
            </a:xfrm>
            <a:prstGeom prst="roundRect">
              <a:avLst>
                <a:gd name="adj" fmla="val 50000"/>
              </a:avLst>
            </a:prstGeom>
            <a:solidFill>
              <a:srgbClr val="E46C0A"/>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2" name="橢圓 51">
              <a:extLst>
                <a:ext uri="{FF2B5EF4-FFF2-40B4-BE49-F238E27FC236}">
                  <a16:creationId xmlns:a16="http://schemas.microsoft.com/office/drawing/2014/main" id="{82A76A71-DE1C-41AA-99C0-2995F1B86BB1}"/>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3" name="文字方塊 52">
              <a:extLst>
                <a:ext uri="{FF2B5EF4-FFF2-40B4-BE49-F238E27FC236}">
                  <a16:creationId xmlns:a16="http://schemas.microsoft.com/office/drawing/2014/main" id="{A9488982-6172-46D8-87C4-11E0533ACF0B}"/>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54" name="文字方塊 53">
              <a:extLst>
                <a:ext uri="{FF2B5EF4-FFF2-40B4-BE49-F238E27FC236}">
                  <a16:creationId xmlns:a16="http://schemas.microsoft.com/office/drawing/2014/main" id="{787EF8B0-A41C-4987-88BF-386D80D49F8E}"/>
                </a:ext>
              </a:extLst>
            </p:cNvPr>
            <p:cNvSpPr txBox="1"/>
            <p:nvPr/>
          </p:nvSpPr>
          <p:spPr>
            <a:xfrm>
              <a:off x="7678425" y="3397794"/>
              <a:ext cx="1304098" cy="615553"/>
            </a:xfrm>
            <a:prstGeom prst="rect">
              <a:avLst/>
            </a:prstGeom>
            <a:noFill/>
          </p:spPr>
          <p:txBody>
            <a:bodyPr>
              <a:spAutoFit/>
            </a:bodyPr>
            <a:lstStyle/>
            <a:p>
              <a:pPr>
                <a:defRPr/>
              </a:pPr>
              <a:r>
                <a:rPr lang="en-US" sz="3400" b="1" dirty="0">
                  <a:solidFill>
                    <a:srgbClr val="FFFFFF"/>
                  </a:solidFill>
                </a:rPr>
                <a:t>lived</a:t>
              </a:r>
              <a:endParaRPr lang="en-GB" sz="3400" b="1" dirty="0">
                <a:solidFill>
                  <a:srgbClr val="FFFFFF"/>
                </a:solidFill>
              </a:endParaRPr>
            </a:p>
          </p:txBody>
        </p:sp>
      </p:grpSp>
      <p:sp>
        <p:nvSpPr>
          <p:cNvPr id="114692" name="文字方塊 8">
            <a:extLst>
              <a:ext uri="{FF2B5EF4-FFF2-40B4-BE49-F238E27FC236}">
                <a16:creationId xmlns:a16="http://schemas.microsoft.com/office/drawing/2014/main" id="{D4E2FFC3-7232-4E78-8395-488A958DC958}"/>
              </a:ext>
            </a:extLst>
          </p:cNvPr>
          <p:cNvSpPr txBox="1">
            <a:spLocks noChangeArrowheads="1"/>
          </p:cNvSpPr>
          <p:nvPr/>
        </p:nvSpPr>
        <p:spPr bwMode="auto">
          <a:xfrm>
            <a:off x="1584325" y="1270000"/>
            <a:ext cx="62896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If she ______ next to the school, she would arrive on time for school every day.</a:t>
            </a:r>
            <a:endParaRPr lang="en-US" altLang="en-US" sz="4000">
              <a:solidFill>
                <a:schemeClr val="tx2"/>
              </a:solidFill>
              <a:cs typeface="Arial" panose="020B0604020202020204" pitchFamily="34" charset="0"/>
            </a:endParaRPr>
          </a:p>
        </p:txBody>
      </p:sp>
      <p:pic>
        <p:nvPicPr>
          <p:cNvPr id="30" name="AF1C1908.wav">
            <a:hlinkClick r:id="" action="ppaction://media"/>
            <a:extLst>
              <a:ext uri="{FF2B5EF4-FFF2-40B4-BE49-F238E27FC236}">
                <a16:creationId xmlns:a16="http://schemas.microsoft.com/office/drawing/2014/main" id="{2A905170-47F1-4861-BB9C-0759A489557E}"/>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19" descr="C:\Users\utangv2\Desktop\Dynamic Classroom\Q2.jpg">
            <a:extLst>
              <a:ext uri="{FF2B5EF4-FFF2-40B4-BE49-F238E27FC236}">
                <a16:creationId xmlns:a16="http://schemas.microsoft.com/office/drawing/2014/main" id="{21CF312F-112F-4A51-873C-AF875EB77E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775" y="3667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4695" name="群組 38">
            <a:extLst>
              <a:ext uri="{FF2B5EF4-FFF2-40B4-BE49-F238E27FC236}">
                <a16:creationId xmlns:a16="http://schemas.microsoft.com/office/drawing/2014/main" id="{A541F4D3-22B8-409C-BF0A-9FEB681FA5AD}"/>
              </a:ext>
            </a:extLst>
          </p:cNvPr>
          <p:cNvGrpSpPr>
            <a:grpSpLocks/>
          </p:cNvGrpSpPr>
          <p:nvPr/>
        </p:nvGrpSpPr>
        <p:grpSpPr bwMode="auto">
          <a:xfrm>
            <a:off x="7518400" y="5816600"/>
            <a:ext cx="1473200" cy="908050"/>
            <a:chOff x="7518399" y="5817055"/>
            <a:chExt cx="1473201" cy="907596"/>
          </a:xfrm>
        </p:grpSpPr>
        <p:sp>
          <p:nvSpPr>
            <p:cNvPr id="34" name="圓角矩形 33">
              <a:extLst>
                <a:ext uri="{FF2B5EF4-FFF2-40B4-BE49-F238E27FC236}">
                  <a16:creationId xmlns:a16="http://schemas.microsoft.com/office/drawing/2014/main" id="{FAE62563-88DC-4C3D-905F-FFD4D90C3B4F}"/>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14701" name="群組 40">
              <a:extLst>
                <a:ext uri="{FF2B5EF4-FFF2-40B4-BE49-F238E27FC236}">
                  <a16:creationId xmlns:a16="http://schemas.microsoft.com/office/drawing/2014/main" id="{7A7FE8A6-0696-4E55-B256-2E9E130E4E8D}"/>
                </a:ext>
              </a:extLst>
            </p:cNvPr>
            <p:cNvGrpSpPr>
              <a:grpSpLocks/>
            </p:cNvGrpSpPr>
            <p:nvPr/>
          </p:nvGrpSpPr>
          <p:grpSpPr bwMode="auto">
            <a:xfrm>
              <a:off x="7588885" y="5890260"/>
              <a:ext cx="1059815" cy="798830"/>
              <a:chOff x="860425" y="1547813"/>
              <a:chExt cx="4438650" cy="4021137"/>
            </a:xfrm>
          </p:grpSpPr>
          <p:grpSp>
            <p:nvGrpSpPr>
              <p:cNvPr id="114703" name="群組 42">
                <a:extLst>
                  <a:ext uri="{FF2B5EF4-FFF2-40B4-BE49-F238E27FC236}">
                    <a16:creationId xmlns:a16="http://schemas.microsoft.com/office/drawing/2014/main" id="{71DD4A0C-AD12-49B5-9CAF-A30114EF9740}"/>
                  </a:ext>
                </a:extLst>
              </p:cNvPr>
              <p:cNvGrpSpPr>
                <a:grpSpLocks/>
              </p:cNvGrpSpPr>
              <p:nvPr/>
            </p:nvGrpSpPr>
            <p:grpSpPr bwMode="auto">
              <a:xfrm>
                <a:off x="860425" y="1547813"/>
                <a:ext cx="4438650" cy="2039937"/>
                <a:chOff x="860425" y="1547813"/>
                <a:chExt cx="4438650" cy="2039937"/>
              </a:xfrm>
            </p:grpSpPr>
            <p:pic>
              <p:nvPicPr>
                <p:cNvPr id="114707" name="Picture 6" descr="C:\Users\utangv2\Desktop\Dynamic Classroom\hi-res aw\E.jpg">
                  <a:extLst>
                    <a:ext uri="{FF2B5EF4-FFF2-40B4-BE49-F238E27FC236}">
                      <a16:creationId xmlns:a16="http://schemas.microsoft.com/office/drawing/2014/main" id="{E8BC3065-85CD-4A0E-8928-60AF1939BB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8" name="Picture 15" descr="C:\Users\utangv2\Desktop\Dynamic Classroom\hi-res aw\N.jpg">
                  <a:extLst>
                    <a:ext uri="{FF2B5EF4-FFF2-40B4-BE49-F238E27FC236}">
                      <a16:creationId xmlns:a16="http://schemas.microsoft.com/office/drawing/2014/main" id="{4E014859-09A6-4CE7-B0C2-B99EE0B12F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9" name="Picture 21" descr="C:\Users\utangv2\Desktop\Dynamic Classroom\hi-res aw\T.jpg">
                  <a:extLst>
                    <a:ext uri="{FF2B5EF4-FFF2-40B4-BE49-F238E27FC236}">
                      <a16:creationId xmlns:a16="http://schemas.microsoft.com/office/drawing/2014/main" id="{A1DBDF16-988D-4B54-85E2-9A1026A3C8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10" name="Picture 24" descr="C:\Users\utangv2\Desktop\Dynamic Classroom\hi-res aw\X.jpg">
                  <a:extLst>
                    <a:ext uri="{FF2B5EF4-FFF2-40B4-BE49-F238E27FC236}">
                      <a16:creationId xmlns:a16="http://schemas.microsoft.com/office/drawing/2014/main" id="{B1DCB71A-9A3F-45C5-A7B2-6D9F4DEE41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4704" name="Picture 6" descr="C:\Users\utangv2\Desktop\Dynamic Classroom\hi-res aw\E.jpg">
                <a:extLst>
                  <a:ext uri="{FF2B5EF4-FFF2-40B4-BE49-F238E27FC236}">
                    <a16:creationId xmlns:a16="http://schemas.microsoft.com/office/drawing/2014/main" id="{9A5FEF6B-8119-47DE-98F5-CE5D19052B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5" name="Picture 18" descr="C:\Users\utangv2\Desktop\Dynamic Classroom\hi-res aw\Q.jpg">
                <a:extLst>
                  <a:ext uri="{FF2B5EF4-FFF2-40B4-BE49-F238E27FC236}">
                    <a16:creationId xmlns:a16="http://schemas.microsoft.com/office/drawing/2014/main" id="{49083702-DF72-46AF-9D67-AF351BB07D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6" name="Picture 22" descr="C:\Users\utangv2\Desktop\Dynamic Classroom\hi-res aw\U.jpg">
                <a:extLst>
                  <a:ext uri="{FF2B5EF4-FFF2-40B4-BE49-F238E27FC236}">
                    <a16:creationId xmlns:a16="http://schemas.microsoft.com/office/drawing/2014/main" id="{BD0B9E41-7AA7-4705-9928-CC110F5582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向右箭號 35">
              <a:extLst>
                <a:ext uri="{FF2B5EF4-FFF2-40B4-BE49-F238E27FC236}">
                  <a16:creationId xmlns:a16="http://schemas.microsoft.com/office/drawing/2014/main" id="{04B12C6E-E262-4F4B-9198-E1A0E1016309}"/>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57" name="動作按鈕: 自訂 56">
            <a:hlinkClick r:id="rId12" action="ppaction://hlinksldjump" highlightClick="1"/>
            <a:extLst>
              <a:ext uri="{FF2B5EF4-FFF2-40B4-BE49-F238E27FC236}">
                <a16:creationId xmlns:a16="http://schemas.microsoft.com/office/drawing/2014/main" id="{3CC2F770-F333-4FD1-A4BD-30813C5232F0}"/>
              </a:ext>
            </a:extLst>
          </p:cNvPr>
          <p:cNvSpPr/>
          <p:nvPr/>
        </p:nvSpPr>
        <p:spPr>
          <a:xfrm>
            <a:off x="7327900" y="5727700"/>
            <a:ext cx="1816100" cy="1130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 name="文字方塊 6">
            <a:extLst>
              <a:ext uri="{FF2B5EF4-FFF2-40B4-BE49-F238E27FC236}">
                <a16:creationId xmlns:a16="http://schemas.microsoft.com/office/drawing/2014/main" id="{1A9F69A4-5B2B-48E5-B929-579344D63ED9}"/>
              </a:ext>
            </a:extLst>
          </p:cNvPr>
          <p:cNvSpPr txBox="1"/>
          <p:nvPr/>
        </p:nvSpPr>
        <p:spPr>
          <a:xfrm>
            <a:off x="5848350" y="4613275"/>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11" name="群組 10">
            <a:extLst>
              <a:ext uri="{FF2B5EF4-FFF2-40B4-BE49-F238E27FC236}">
                <a16:creationId xmlns:a16="http://schemas.microsoft.com/office/drawing/2014/main" id="{FD6F0CDF-34B2-4793-A126-953A4BDAB6C4}"/>
              </a:ext>
            </a:extLst>
          </p:cNvPr>
          <p:cNvGrpSpPr/>
          <p:nvPr/>
        </p:nvGrpSpPr>
        <p:grpSpPr>
          <a:xfrm>
            <a:off x="6301922" y="4442070"/>
            <a:ext cx="666750" cy="666849"/>
            <a:chOff x="6924675" y="3008784"/>
            <a:chExt cx="666750" cy="666849"/>
          </a:xfrm>
          <a:effectLst>
            <a:outerShdw blurRad="50800" dist="38100" dir="2700000" algn="tl" rotWithShape="0">
              <a:prstClr val="black">
                <a:alpha val="40000"/>
              </a:prstClr>
            </a:outerShdw>
          </a:effectLst>
        </p:grpSpPr>
        <p:sp>
          <p:nvSpPr>
            <p:cNvPr id="12" name="橢圓 11">
              <a:extLst>
                <a:ext uri="{FF2B5EF4-FFF2-40B4-BE49-F238E27FC236}">
                  <a16:creationId xmlns:a16="http://schemas.microsoft.com/office/drawing/2014/main" id="{8E81F7DC-9AF3-4EF5-84E1-38F979FD7DDF}"/>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3" name="文字方塊 12">
              <a:extLst>
                <a:ext uri="{FF2B5EF4-FFF2-40B4-BE49-F238E27FC236}">
                  <a16:creationId xmlns:a16="http://schemas.microsoft.com/office/drawing/2014/main" id="{259B3243-7E7E-4F45-BCE8-B1058DFC29FC}"/>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58" name="動作按鈕: 自訂 57">
            <a:hlinkClick r:id="" action="ppaction://hlinkshowjump?jump=nextslide" highlightClick="1"/>
            <a:extLst>
              <a:ext uri="{FF2B5EF4-FFF2-40B4-BE49-F238E27FC236}">
                <a16:creationId xmlns:a16="http://schemas.microsoft.com/office/drawing/2014/main" id="{243852BC-4082-40D0-A1EC-07888A4FC64E}"/>
              </a:ext>
            </a:extLst>
          </p:cNvPr>
          <p:cNvSpPr/>
          <p:nvPr/>
        </p:nvSpPr>
        <p:spPr>
          <a:xfrm>
            <a:off x="6215063" y="4357688"/>
            <a:ext cx="703262" cy="722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0"/>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31" name="群組 30">
            <a:extLst>
              <a:ext uri="{FF2B5EF4-FFF2-40B4-BE49-F238E27FC236}">
                <a16:creationId xmlns:a16="http://schemas.microsoft.com/office/drawing/2014/main" id="{A5515C95-9482-4322-8572-B2A418A4E745}"/>
              </a:ext>
            </a:extLst>
          </p:cNvPr>
          <p:cNvGrpSpPr/>
          <p:nvPr/>
        </p:nvGrpSpPr>
        <p:grpSpPr>
          <a:xfrm>
            <a:off x="2875648" y="4904739"/>
            <a:ext cx="3438000" cy="708661"/>
            <a:chOff x="6473371" y="3317240"/>
            <a:chExt cx="3438000" cy="708661"/>
          </a:xfrm>
          <a:effectLst>
            <a:outerShdw blurRad="50800" dist="38100" dir="2700000" algn="tl" rotWithShape="0">
              <a:prstClr val="black">
                <a:alpha val="40000"/>
              </a:prstClr>
            </a:outerShdw>
          </a:effectLst>
        </p:grpSpPr>
        <p:sp>
          <p:nvSpPr>
            <p:cNvPr id="35" name="圓角矩形 34">
              <a:extLst>
                <a:ext uri="{FF2B5EF4-FFF2-40B4-BE49-F238E27FC236}">
                  <a16:creationId xmlns:a16="http://schemas.microsoft.com/office/drawing/2014/main" id="{FDC81EB7-FB58-49B3-ACC8-FAC8CF1CD6C1}"/>
                </a:ext>
              </a:extLst>
            </p:cNvPr>
            <p:cNvSpPr/>
            <p:nvPr/>
          </p:nvSpPr>
          <p:spPr>
            <a:xfrm>
              <a:off x="6473371" y="3327401"/>
              <a:ext cx="3438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3" name="橢圓 42">
              <a:extLst>
                <a:ext uri="{FF2B5EF4-FFF2-40B4-BE49-F238E27FC236}">
                  <a16:creationId xmlns:a16="http://schemas.microsoft.com/office/drawing/2014/main" id="{9893B185-97FC-41D4-B53A-336AE87D7854}"/>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4" name="文字方塊 43">
              <a:extLst>
                <a:ext uri="{FF2B5EF4-FFF2-40B4-BE49-F238E27FC236}">
                  <a16:creationId xmlns:a16="http://schemas.microsoft.com/office/drawing/2014/main" id="{44D9F7D7-D233-4C80-A519-9BB0E413E601}"/>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45" name="文字方塊 44">
              <a:extLst>
                <a:ext uri="{FF2B5EF4-FFF2-40B4-BE49-F238E27FC236}">
                  <a16:creationId xmlns:a16="http://schemas.microsoft.com/office/drawing/2014/main" id="{967E3552-4ACF-4717-95A1-606DEF166583}"/>
                </a:ext>
              </a:extLst>
            </p:cNvPr>
            <p:cNvSpPr txBox="1"/>
            <p:nvPr/>
          </p:nvSpPr>
          <p:spPr>
            <a:xfrm>
              <a:off x="7344223" y="3381466"/>
              <a:ext cx="2286000" cy="615553"/>
            </a:xfrm>
            <a:prstGeom prst="rect">
              <a:avLst/>
            </a:prstGeom>
            <a:noFill/>
          </p:spPr>
          <p:txBody>
            <a:bodyPr>
              <a:spAutoFit/>
            </a:bodyPr>
            <a:lstStyle/>
            <a:p>
              <a:pPr>
                <a:defRPr/>
              </a:pPr>
              <a:r>
                <a:rPr lang="en-US" sz="3400" b="1" dirty="0">
                  <a:solidFill>
                    <a:srgbClr val="FFFFFF"/>
                  </a:solidFill>
                </a:rPr>
                <a:t>would live</a:t>
              </a:r>
              <a:endParaRPr lang="en-GB" sz="3400" b="1" dirty="0">
                <a:solidFill>
                  <a:srgbClr val="FFFFFF"/>
                </a:solidFill>
              </a:endParaRPr>
            </a:p>
          </p:txBody>
        </p:sp>
      </p:grpSp>
      <p:grpSp>
        <p:nvGrpSpPr>
          <p:cNvPr id="46" name="群組 45">
            <a:extLst>
              <a:ext uri="{FF2B5EF4-FFF2-40B4-BE49-F238E27FC236}">
                <a16:creationId xmlns:a16="http://schemas.microsoft.com/office/drawing/2014/main" id="{19FD23DD-F277-477E-8A82-643D37BB5177}"/>
              </a:ext>
            </a:extLst>
          </p:cNvPr>
          <p:cNvGrpSpPr/>
          <p:nvPr/>
        </p:nvGrpSpPr>
        <p:grpSpPr>
          <a:xfrm>
            <a:off x="2875648" y="5755639"/>
            <a:ext cx="3438000" cy="708661"/>
            <a:chOff x="6473371" y="3317240"/>
            <a:chExt cx="3438000" cy="708661"/>
          </a:xfrm>
          <a:effectLst>
            <a:outerShdw blurRad="50800" dist="38100" dir="2700000" algn="tl" rotWithShape="0">
              <a:prstClr val="black">
                <a:alpha val="40000"/>
              </a:prstClr>
            </a:outerShdw>
          </a:effectLst>
        </p:grpSpPr>
        <p:sp>
          <p:nvSpPr>
            <p:cNvPr id="47" name="圓角矩形 46">
              <a:extLst>
                <a:ext uri="{FF2B5EF4-FFF2-40B4-BE49-F238E27FC236}">
                  <a16:creationId xmlns:a16="http://schemas.microsoft.com/office/drawing/2014/main" id="{B540673F-3838-4E7F-A83B-2DBFA2B99038}"/>
                </a:ext>
              </a:extLst>
            </p:cNvPr>
            <p:cNvSpPr/>
            <p:nvPr/>
          </p:nvSpPr>
          <p:spPr>
            <a:xfrm>
              <a:off x="6473371" y="3327401"/>
              <a:ext cx="3438000" cy="698500"/>
            </a:xfrm>
            <a:prstGeom prst="roundRect">
              <a:avLst>
                <a:gd name="adj" fmla="val 50000"/>
              </a:avLst>
            </a:prstGeom>
            <a:solidFill>
              <a:srgbClr val="E46C0A"/>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8" name="橢圓 47">
              <a:extLst>
                <a:ext uri="{FF2B5EF4-FFF2-40B4-BE49-F238E27FC236}">
                  <a16:creationId xmlns:a16="http://schemas.microsoft.com/office/drawing/2014/main" id="{41083A6D-6A1A-49E3-986D-296AD8795564}"/>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9" name="文字方塊 48">
              <a:extLst>
                <a:ext uri="{FF2B5EF4-FFF2-40B4-BE49-F238E27FC236}">
                  <a16:creationId xmlns:a16="http://schemas.microsoft.com/office/drawing/2014/main" id="{8B58DA5F-1117-4F52-9CD9-9CD840B41894}"/>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54" name="文字方塊 53">
              <a:extLst>
                <a:ext uri="{FF2B5EF4-FFF2-40B4-BE49-F238E27FC236}">
                  <a16:creationId xmlns:a16="http://schemas.microsoft.com/office/drawing/2014/main" id="{69BF0BDB-C39C-43CA-B113-45DE5D9C12F5}"/>
                </a:ext>
              </a:extLst>
            </p:cNvPr>
            <p:cNvSpPr txBox="1"/>
            <p:nvPr/>
          </p:nvSpPr>
          <p:spPr>
            <a:xfrm>
              <a:off x="7678425" y="3397794"/>
              <a:ext cx="1304098" cy="615553"/>
            </a:xfrm>
            <a:prstGeom prst="rect">
              <a:avLst/>
            </a:prstGeom>
            <a:noFill/>
          </p:spPr>
          <p:txBody>
            <a:bodyPr>
              <a:spAutoFit/>
            </a:bodyPr>
            <a:lstStyle/>
            <a:p>
              <a:pPr>
                <a:defRPr/>
              </a:pPr>
              <a:r>
                <a:rPr lang="en-US" sz="3400" b="1" dirty="0">
                  <a:solidFill>
                    <a:srgbClr val="FFFFFF"/>
                  </a:solidFill>
                </a:rPr>
                <a:t>lived</a:t>
              </a:r>
              <a:endParaRPr lang="en-GB" sz="3400" b="1" dirty="0">
                <a:solidFill>
                  <a:srgbClr val="FFFFFF"/>
                </a:solidFill>
              </a:endParaRPr>
            </a:p>
          </p:txBody>
        </p:sp>
      </p:grpSp>
      <p:sp>
        <p:nvSpPr>
          <p:cNvPr id="115716" name="文字方塊 8">
            <a:extLst>
              <a:ext uri="{FF2B5EF4-FFF2-40B4-BE49-F238E27FC236}">
                <a16:creationId xmlns:a16="http://schemas.microsoft.com/office/drawing/2014/main" id="{CDF788F4-6268-4A9C-82B9-2EE2DBCEDBCB}"/>
              </a:ext>
            </a:extLst>
          </p:cNvPr>
          <p:cNvSpPr txBox="1">
            <a:spLocks noChangeArrowheads="1"/>
          </p:cNvSpPr>
          <p:nvPr/>
        </p:nvSpPr>
        <p:spPr bwMode="auto">
          <a:xfrm>
            <a:off x="1584325" y="1270000"/>
            <a:ext cx="62896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If she ______ next to the school, she would arrive on time for school every day.</a:t>
            </a:r>
            <a:endParaRPr lang="en-US" altLang="en-US" sz="4000">
              <a:solidFill>
                <a:schemeClr val="tx2"/>
              </a:solidFill>
              <a:cs typeface="Arial" panose="020B0604020202020204" pitchFamily="34" charset="0"/>
            </a:endParaRPr>
          </a:p>
        </p:txBody>
      </p:sp>
      <p:sp>
        <p:nvSpPr>
          <p:cNvPr id="56" name="文字方塊 55">
            <a:extLst>
              <a:ext uri="{FF2B5EF4-FFF2-40B4-BE49-F238E27FC236}">
                <a16:creationId xmlns:a16="http://schemas.microsoft.com/office/drawing/2014/main" id="{A322AA50-0D43-41F7-8D8A-63C83A87DEDD}"/>
              </a:ext>
            </a:extLst>
          </p:cNvPr>
          <p:cNvSpPr txBox="1"/>
          <p:nvPr/>
        </p:nvSpPr>
        <p:spPr>
          <a:xfrm>
            <a:off x="5848350" y="4613275"/>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pic>
        <p:nvPicPr>
          <p:cNvPr id="115718" name="Picture 19" descr="C:\Users\utangv2\Desktop\Dynamic Classroom\Q2.jpg">
            <a:extLst>
              <a:ext uri="{FF2B5EF4-FFF2-40B4-BE49-F238E27FC236}">
                <a16:creationId xmlns:a16="http://schemas.microsoft.com/office/drawing/2014/main" id="{AD7304F6-B6FE-4945-B106-960D01669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775" y="3667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5719" name="群組 38">
            <a:extLst>
              <a:ext uri="{FF2B5EF4-FFF2-40B4-BE49-F238E27FC236}">
                <a16:creationId xmlns:a16="http://schemas.microsoft.com/office/drawing/2014/main" id="{486D521F-6B94-4F34-A401-A67674204BE4}"/>
              </a:ext>
            </a:extLst>
          </p:cNvPr>
          <p:cNvGrpSpPr>
            <a:grpSpLocks/>
          </p:cNvGrpSpPr>
          <p:nvPr/>
        </p:nvGrpSpPr>
        <p:grpSpPr bwMode="auto">
          <a:xfrm>
            <a:off x="7518400" y="5816600"/>
            <a:ext cx="1473200" cy="908050"/>
            <a:chOff x="7518399" y="5817055"/>
            <a:chExt cx="1473201" cy="907596"/>
          </a:xfrm>
        </p:grpSpPr>
        <p:sp>
          <p:nvSpPr>
            <p:cNvPr id="32" name="圓角矩形 31">
              <a:extLst>
                <a:ext uri="{FF2B5EF4-FFF2-40B4-BE49-F238E27FC236}">
                  <a16:creationId xmlns:a16="http://schemas.microsoft.com/office/drawing/2014/main" id="{8BB77C6C-5B6B-43D0-8DE3-D76741E0FB57}"/>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15725" name="群組 40">
              <a:extLst>
                <a:ext uri="{FF2B5EF4-FFF2-40B4-BE49-F238E27FC236}">
                  <a16:creationId xmlns:a16="http://schemas.microsoft.com/office/drawing/2014/main" id="{5C67BEEF-061E-4973-B13A-68762F8BADC0}"/>
                </a:ext>
              </a:extLst>
            </p:cNvPr>
            <p:cNvGrpSpPr>
              <a:grpSpLocks/>
            </p:cNvGrpSpPr>
            <p:nvPr/>
          </p:nvGrpSpPr>
          <p:grpSpPr bwMode="auto">
            <a:xfrm>
              <a:off x="7588885" y="5890260"/>
              <a:ext cx="1059815" cy="798830"/>
              <a:chOff x="860425" y="1547813"/>
              <a:chExt cx="4438650" cy="4021137"/>
            </a:xfrm>
          </p:grpSpPr>
          <p:grpSp>
            <p:nvGrpSpPr>
              <p:cNvPr id="115727" name="群組 42">
                <a:extLst>
                  <a:ext uri="{FF2B5EF4-FFF2-40B4-BE49-F238E27FC236}">
                    <a16:creationId xmlns:a16="http://schemas.microsoft.com/office/drawing/2014/main" id="{59E14BE3-8FA0-4379-A8F4-3471E23867CD}"/>
                  </a:ext>
                </a:extLst>
              </p:cNvPr>
              <p:cNvGrpSpPr>
                <a:grpSpLocks/>
              </p:cNvGrpSpPr>
              <p:nvPr/>
            </p:nvGrpSpPr>
            <p:grpSpPr bwMode="auto">
              <a:xfrm>
                <a:off x="860425" y="1547813"/>
                <a:ext cx="4438650" cy="2039937"/>
                <a:chOff x="860425" y="1547813"/>
                <a:chExt cx="4438650" cy="2039937"/>
              </a:xfrm>
            </p:grpSpPr>
            <p:pic>
              <p:nvPicPr>
                <p:cNvPr id="115731" name="Picture 6" descr="C:\Users\utangv2\Desktop\Dynamic Classroom\hi-res aw\E.jpg">
                  <a:extLst>
                    <a:ext uri="{FF2B5EF4-FFF2-40B4-BE49-F238E27FC236}">
                      <a16:creationId xmlns:a16="http://schemas.microsoft.com/office/drawing/2014/main" id="{F24C842A-F61D-4614-B551-E26E6E4B0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32" name="Picture 15" descr="C:\Users\utangv2\Desktop\Dynamic Classroom\hi-res aw\N.jpg">
                  <a:extLst>
                    <a:ext uri="{FF2B5EF4-FFF2-40B4-BE49-F238E27FC236}">
                      <a16:creationId xmlns:a16="http://schemas.microsoft.com/office/drawing/2014/main" id="{49B62B6A-0FA3-4A7F-8724-9E449C58AA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33" name="Picture 21" descr="C:\Users\utangv2\Desktop\Dynamic Classroom\hi-res aw\T.jpg">
                  <a:extLst>
                    <a:ext uri="{FF2B5EF4-FFF2-40B4-BE49-F238E27FC236}">
                      <a16:creationId xmlns:a16="http://schemas.microsoft.com/office/drawing/2014/main" id="{7751F878-70DB-47AE-8FAE-8FE0017FB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34" name="Picture 24" descr="C:\Users\utangv2\Desktop\Dynamic Classroom\hi-res aw\X.jpg">
                  <a:extLst>
                    <a:ext uri="{FF2B5EF4-FFF2-40B4-BE49-F238E27FC236}">
                      <a16:creationId xmlns:a16="http://schemas.microsoft.com/office/drawing/2014/main" id="{9C340080-4B56-43B2-9ED9-AA33D29CD3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5728" name="Picture 6" descr="C:\Users\utangv2\Desktop\Dynamic Classroom\hi-res aw\E.jpg">
                <a:extLst>
                  <a:ext uri="{FF2B5EF4-FFF2-40B4-BE49-F238E27FC236}">
                    <a16:creationId xmlns:a16="http://schemas.microsoft.com/office/drawing/2014/main" id="{63E40D37-AA32-4A40-909D-2C86858DE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9" name="Picture 18" descr="C:\Users\utangv2\Desktop\Dynamic Classroom\hi-res aw\Q.jpg">
                <a:extLst>
                  <a:ext uri="{FF2B5EF4-FFF2-40B4-BE49-F238E27FC236}">
                    <a16:creationId xmlns:a16="http://schemas.microsoft.com/office/drawing/2014/main" id="{40D6BFFD-76F9-45D2-9CF0-ECF8D4718C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30" name="Picture 22" descr="C:\Users\utangv2\Desktop\Dynamic Classroom\hi-res aw\U.jpg">
                <a:extLst>
                  <a:ext uri="{FF2B5EF4-FFF2-40B4-BE49-F238E27FC236}">
                    <a16:creationId xmlns:a16="http://schemas.microsoft.com/office/drawing/2014/main" id="{8B2185AF-DC93-427A-9438-8D75587522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向右箭號 36">
              <a:extLst>
                <a:ext uri="{FF2B5EF4-FFF2-40B4-BE49-F238E27FC236}">
                  <a16:creationId xmlns:a16="http://schemas.microsoft.com/office/drawing/2014/main" id="{F74CAD3C-86BA-4687-B11A-E091B9FF168A}"/>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53" name="動作按鈕: 自訂 52">
            <a:hlinkClick r:id="rId9" action="ppaction://hlinksldjump" highlightClick="1"/>
            <a:extLst>
              <a:ext uri="{FF2B5EF4-FFF2-40B4-BE49-F238E27FC236}">
                <a16:creationId xmlns:a16="http://schemas.microsoft.com/office/drawing/2014/main" id="{0E82DFF4-BDC2-4873-9DEB-31F50A6BFD30}"/>
              </a:ext>
            </a:extLst>
          </p:cNvPr>
          <p:cNvSpPr/>
          <p:nvPr/>
        </p:nvSpPr>
        <p:spPr>
          <a:xfrm>
            <a:off x="7327900" y="5727700"/>
            <a:ext cx="1816100" cy="1130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28" name="群組 27">
            <a:extLst>
              <a:ext uri="{FF2B5EF4-FFF2-40B4-BE49-F238E27FC236}">
                <a16:creationId xmlns:a16="http://schemas.microsoft.com/office/drawing/2014/main" id="{88FBE457-DC64-4D4B-B6F5-163992860465}"/>
              </a:ext>
            </a:extLst>
          </p:cNvPr>
          <p:cNvGrpSpPr>
            <a:grpSpLocks/>
          </p:cNvGrpSpPr>
          <p:nvPr/>
        </p:nvGrpSpPr>
        <p:grpSpPr bwMode="auto">
          <a:xfrm rot="-151805">
            <a:off x="60325" y="2584450"/>
            <a:ext cx="5073650" cy="2865438"/>
            <a:chOff x="-412008" y="3021218"/>
            <a:chExt cx="5074838" cy="2867327"/>
          </a:xfrm>
        </p:grpSpPr>
        <p:pic>
          <p:nvPicPr>
            <p:cNvPr id="115722" name="Picture 11" descr="C:\Users\utangv2\Desktop\background paper\post it.jpg">
              <a:extLst>
                <a:ext uri="{FF2B5EF4-FFF2-40B4-BE49-F238E27FC236}">
                  <a16:creationId xmlns:a16="http://schemas.microsoft.com/office/drawing/2014/main" id="{220D61A8-7CEE-4A97-A1AD-AB8093BC0A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008" y="3021218"/>
              <a:ext cx="5074838" cy="286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3" name="文字方塊 17">
              <a:extLst>
                <a:ext uri="{FF2B5EF4-FFF2-40B4-BE49-F238E27FC236}">
                  <a16:creationId xmlns:a16="http://schemas.microsoft.com/office/drawing/2014/main" id="{AE47B8FB-87D4-4062-BB3F-A255858CAC19}"/>
                </a:ext>
              </a:extLst>
            </p:cNvPr>
            <p:cNvSpPr txBox="1">
              <a:spLocks noChangeArrowheads="1"/>
            </p:cNvSpPr>
            <p:nvPr/>
          </p:nvSpPr>
          <p:spPr bwMode="auto">
            <a:xfrm>
              <a:off x="425551" y="3740938"/>
              <a:ext cx="3392621" cy="153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We use the simple past in the </a:t>
              </a:r>
              <a:r>
                <a:rPr lang="en-GB" altLang="en-US" sz="2000" i="1">
                  <a:solidFill>
                    <a:srgbClr val="FF0000"/>
                  </a:solidFill>
                  <a:cs typeface="Arial" panose="020B0604020202020204" pitchFamily="34" charset="0"/>
                </a:rPr>
                <a:t>if</a:t>
              </a:r>
              <a:r>
                <a:rPr lang="en-GB" altLang="en-US" sz="2000">
                  <a:solidFill>
                    <a:srgbClr val="FF0000"/>
                  </a:solidFill>
                  <a:cs typeface="Arial" panose="020B0604020202020204" pitchFamily="34" charset="0"/>
                </a:rPr>
                <a:t>-clause to talk about an imaginary situation.  We use </a:t>
              </a:r>
              <a:r>
                <a:rPr lang="en-GB" altLang="en-US" sz="2000" i="1">
                  <a:solidFill>
                    <a:srgbClr val="FF0000"/>
                  </a:solidFill>
                  <a:cs typeface="Arial" panose="020B0604020202020204" pitchFamily="34" charset="0"/>
                </a:rPr>
                <a:t>would</a:t>
              </a:r>
              <a:r>
                <a:rPr lang="en-GB" altLang="en-US" sz="2000">
                  <a:solidFill>
                    <a:srgbClr val="FF0000"/>
                  </a:solidFill>
                  <a:cs typeface="Arial" panose="020B0604020202020204" pitchFamily="34" charset="0"/>
                </a:rPr>
                <a:t> + the bare infinitive in the main clause.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FD1FF"/>
        </a:solidFill>
        <a:effectLst/>
      </p:bgPr>
    </p:bg>
    <p:spTree>
      <p:nvGrpSpPr>
        <p:cNvPr id="1" name=""/>
        <p:cNvGrpSpPr/>
        <p:nvPr/>
      </p:nvGrpSpPr>
      <p:grpSpPr>
        <a:xfrm>
          <a:off x="0" y="0"/>
          <a:ext cx="0" cy="0"/>
          <a:chOff x="0" y="0"/>
          <a:chExt cx="0" cy="0"/>
        </a:xfrm>
      </p:grpSpPr>
      <p:pic>
        <p:nvPicPr>
          <p:cNvPr id="10" name="D7A21923.wav">
            <a:hlinkClick r:id="" action="ppaction://media"/>
            <a:extLst>
              <a:ext uri="{FF2B5EF4-FFF2-40B4-BE49-F238E27FC236}">
                <a16:creationId xmlns:a16="http://schemas.microsoft.com/office/drawing/2014/main" id="{C969A51B-0CFA-41C4-B7D0-0B89064668A5}"/>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0144125" y="828675"/>
            <a:ext cx="581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6739" name="群組 29">
            <a:extLst>
              <a:ext uri="{FF2B5EF4-FFF2-40B4-BE49-F238E27FC236}">
                <a16:creationId xmlns:a16="http://schemas.microsoft.com/office/drawing/2014/main" id="{AFFCCB26-7A24-401E-A008-389ED899BF05}"/>
              </a:ext>
            </a:extLst>
          </p:cNvPr>
          <p:cNvGrpSpPr>
            <a:grpSpLocks/>
          </p:cNvGrpSpPr>
          <p:nvPr/>
        </p:nvGrpSpPr>
        <p:grpSpPr bwMode="auto">
          <a:xfrm>
            <a:off x="7124700" y="101600"/>
            <a:ext cx="1854200" cy="1323975"/>
            <a:chOff x="7124700" y="101600"/>
            <a:chExt cx="1854200" cy="1323788"/>
          </a:xfrm>
        </p:grpSpPr>
        <p:grpSp>
          <p:nvGrpSpPr>
            <p:cNvPr id="116751" name="群組 8">
              <a:extLst>
                <a:ext uri="{FF2B5EF4-FFF2-40B4-BE49-F238E27FC236}">
                  <a16:creationId xmlns:a16="http://schemas.microsoft.com/office/drawing/2014/main" id="{D4D4617C-E355-4AE3-B1E6-AB308777EAE0}"/>
                </a:ext>
              </a:extLst>
            </p:cNvPr>
            <p:cNvGrpSpPr>
              <a:grpSpLocks/>
            </p:cNvGrpSpPr>
            <p:nvPr/>
          </p:nvGrpSpPr>
          <p:grpSpPr bwMode="auto">
            <a:xfrm>
              <a:off x="7124700" y="101600"/>
              <a:ext cx="1854200" cy="732442"/>
              <a:chOff x="7124700" y="101600"/>
              <a:chExt cx="1854200" cy="732413"/>
            </a:xfrm>
          </p:grpSpPr>
          <p:sp>
            <p:nvSpPr>
              <p:cNvPr id="35" name="文字方塊 34">
                <a:extLst>
                  <a:ext uri="{FF2B5EF4-FFF2-40B4-BE49-F238E27FC236}">
                    <a16:creationId xmlns:a16="http://schemas.microsoft.com/office/drawing/2014/main" id="{F9B7BEE2-E3A8-41E2-8CA6-BE314CFFB559}"/>
                  </a:ext>
                </a:extLst>
              </p:cNvPr>
              <p:cNvSpPr txBox="1"/>
              <p:nvPr/>
            </p:nvSpPr>
            <p:spPr>
              <a:xfrm>
                <a:off x="7124700" y="101600"/>
                <a:ext cx="1854200" cy="553938"/>
              </a:xfrm>
              <a:prstGeom prst="rect">
                <a:avLst/>
              </a:prstGeom>
              <a:noFill/>
            </p:spPr>
            <p:txBody>
              <a:bodyPr lIns="0" tIns="0" rIns="0" bIns="0">
                <a:spAutoFit/>
              </a:bodyPr>
              <a:lstStyle/>
              <a:p>
                <a:pPr algn="ctr">
                  <a:defRPr/>
                </a:pPr>
                <a:r>
                  <a:rPr lang="en-US" dirty="0">
                    <a:solidFill>
                      <a:srgbClr val="002060"/>
                    </a:solidFill>
                    <a:effectLst>
                      <a:glow rad="88900">
                        <a:srgbClr val="FFFFFF"/>
                      </a:glow>
                    </a:effectLst>
                    <a:latin typeface="Comic Sans MS" panose="030F0702030302020204" pitchFamily="66" charset="0"/>
                  </a:rPr>
                  <a:t>Start timer for discussion!</a:t>
                </a:r>
                <a:endParaRPr lang="en-GB" dirty="0">
                  <a:solidFill>
                    <a:srgbClr val="002060"/>
                  </a:solidFill>
                  <a:effectLst>
                    <a:glow rad="88900">
                      <a:srgbClr val="FFFFFF"/>
                    </a:glow>
                  </a:effectLst>
                  <a:latin typeface="Comic Sans MS" panose="030F0702030302020204" pitchFamily="66" charset="0"/>
                </a:endParaRPr>
              </a:p>
            </p:txBody>
          </p:sp>
          <p:sp>
            <p:nvSpPr>
              <p:cNvPr id="36" name="手繪多邊形 35">
                <a:extLst>
                  <a:ext uri="{FF2B5EF4-FFF2-40B4-BE49-F238E27FC236}">
                    <a16:creationId xmlns:a16="http://schemas.microsoft.com/office/drawing/2014/main" id="{95C5245E-CEF1-407D-90BF-AB5B659E373B}"/>
                  </a:ext>
                </a:extLst>
              </p:cNvPr>
              <p:cNvSpPr/>
              <p:nvPr/>
            </p:nvSpPr>
            <p:spPr>
              <a:xfrm>
                <a:off x="8651631" y="512466"/>
                <a:ext cx="265032" cy="321547"/>
              </a:xfrm>
              <a:custGeom>
                <a:avLst/>
                <a:gdLst>
                  <a:gd name="connsiteX0" fmla="*/ 0 w 265032"/>
                  <a:gd name="connsiteY0" fmla="*/ 0 h 321547"/>
                  <a:gd name="connsiteX1" fmla="*/ 261257 w 265032"/>
                  <a:gd name="connsiteY1" fmla="*/ 90435 h 321547"/>
                  <a:gd name="connsiteX2" fmla="*/ 130628 w 265032"/>
                  <a:gd name="connsiteY2" fmla="*/ 321547 h 321547"/>
                </a:gdLst>
                <a:ahLst/>
                <a:cxnLst>
                  <a:cxn ang="0">
                    <a:pos x="connsiteX0" y="connsiteY0"/>
                  </a:cxn>
                  <a:cxn ang="0">
                    <a:pos x="connsiteX1" y="connsiteY1"/>
                  </a:cxn>
                  <a:cxn ang="0">
                    <a:pos x="connsiteX2" y="connsiteY2"/>
                  </a:cxn>
                </a:cxnLst>
                <a:rect l="l" t="t" r="r" b="b"/>
                <a:pathLst>
                  <a:path w="265032" h="321547">
                    <a:moveTo>
                      <a:pt x="0" y="0"/>
                    </a:moveTo>
                    <a:cubicBezTo>
                      <a:pt x="119743" y="18422"/>
                      <a:pt x="239486" y="36844"/>
                      <a:pt x="261257" y="90435"/>
                    </a:cubicBezTo>
                    <a:cubicBezTo>
                      <a:pt x="283028" y="144026"/>
                      <a:pt x="206828" y="232786"/>
                      <a:pt x="130628" y="321547"/>
                    </a:cubicBezTo>
                  </a:path>
                </a:pathLst>
              </a:custGeom>
              <a:noFill/>
              <a:ln w="25400">
                <a:solidFill>
                  <a:schemeClr val="tx2"/>
                </a:solidFill>
                <a:headEnd type="none" w="med" len="med"/>
                <a:tailEnd type="triangle" w="med" len="med"/>
              </a:ln>
              <a:effectLst>
                <a:glow rad="762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ffectLst>
                    <a:glow rad="88900">
                      <a:srgbClr val="FFFFFF"/>
                    </a:glow>
                    <a:outerShdw blurRad="38100" dist="38100" dir="2700000" algn="tl">
                      <a:srgbClr val="000000">
                        <a:alpha val="43137"/>
                      </a:srgbClr>
                    </a:outerShdw>
                  </a:effectLst>
                </a:endParaRPr>
              </a:p>
            </p:txBody>
          </p:sp>
        </p:grpSp>
        <p:pic>
          <p:nvPicPr>
            <p:cNvPr id="34" name="Picture 17" descr="C:\Users\utangv2\Desktop\timer2.jpg">
              <a:extLst>
                <a:ext uri="{FF2B5EF4-FFF2-40B4-BE49-F238E27FC236}">
                  <a16:creationId xmlns:a16="http://schemas.microsoft.com/office/drawing/2014/main" id="{43D1BB65-517D-40EE-AB19-67A1DCDA6396}"/>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110458" y="677979"/>
              <a:ext cx="746672" cy="747409"/>
            </a:xfrm>
            <a:prstGeom prst="ellipse">
              <a:avLst/>
            </a:prstGeom>
            <a:noFill/>
            <a:extLst>
              <a:ext uri="{909E8E84-426E-40DD-AFC4-6F175D3DCCD1}">
                <a14:hiddenFill xmlns:a14="http://schemas.microsoft.com/office/drawing/2010/main">
                  <a:solidFill>
                    <a:srgbClr val="FFFFFF"/>
                  </a:solidFill>
                </a14:hiddenFill>
              </a:ext>
            </a:extLst>
          </p:spPr>
        </p:pic>
      </p:grpSp>
      <p:sp>
        <p:nvSpPr>
          <p:cNvPr id="37" name="動作按鈕: 自訂 36">
            <a:hlinkClick r:id="" action="ppaction://hlinkshowjump?jump=nextslide" highlightClick="1"/>
            <a:extLst>
              <a:ext uri="{FF2B5EF4-FFF2-40B4-BE49-F238E27FC236}">
                <a16:creationId xmlns:a16="http://schemas.microsoft.com/office/drawing/2014/main" id="{CB5892FB-D52E-428D-BCB3-3A50097A6AAA}"/>
              </a:ext>
            </a:extLst>
          </p:cNvPr>
          <p:cNvSpPr/>
          <p:nvPr/>
        </p:nvSpPr>
        <p:spPr>
          <a:xfrm>
            <a:off x="7150100" y="0"/>
            <a:ext cx="1993900" cy="15494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rgbClr val="000000"/>
              </a:solidFill>
              <a:latin typeface="Comic Sans MS" panose="030F0702030302020204" pitchFamily="66" charset="0"/>
            </a:endParaRPr>
          </a:p>
        </p:txBody>
      </p:sp>
      <p:pic>
        <p:nvPicPr>
          <p:cNvPr id="116741" name="Picture 18" descr="C:\Users\utangv2\Desktop\Dynamic Classroom\Q3.jpg">
            <a:extLst>
              <a:ext uri="{FF2B5EF4-FFF2-40B4-BE49-F238E27FC236}">
                <a16:creationId xmlns:a16="http://schemas.microsoft.com/office/drawing/2014/main" id="{523366E0-0F56-4B4A-AD96-54E0DEEE1A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3063" y="3413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2" name="文字方塊 8">
            <a:extLst>
              <a:ext uri="{FF2B5EF4-FFF2-40B4-BE49-F238E27FC236}">
                <a16:creationId xmlns:a16="http://schemas.microsoft.com/office/drawing/2014/main" id="{CC7358B2-B7D4-4144-9B5B-B0BEC2133EE0}"/>
              </a:ext>
            </a:extLst>
          </p:cNvPr>
          <p:cNvSpPr txBox="1">
            <a:spLocks noChangeArrowheads="1"/>
          </p:cNvSpPr>
          <p:nvPr/>
        </p:nvSpPr>
        <p:spPr bwMode="auto">
          <a:xfrm>
            <a:off x="1419225" y="1371600"/>
            <a:ext cx="64801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My mom would be surprised if I ______ straight As in my report card.</a:t>
            </a:r>
            <a:endParaRPr lang="en-US" altLang="en-US" sz="4000">
              <a:solidFill>
                <a:schemeClr val="tx2"/>
              </a:solidFill>
              <a:cs typeface="Arial" panose="020B0604020202020204" pitchFamily="34" charset="0"/>
            </a:endParaRPr>
          </a:p>
        </p:txBody>
      </p:sp>
      <p:grpSp>
        <p:nvGrpSpPr>
          <p:cNvPr id="39" name="群組 38">
            <a:extLst>
              <a:ext uri="{FF2B5EF4-FFF2-40B4-BE49-F238E27FC236}">
                <a16:creationId xmlns:a16="http://schemas.microsoft.com/office/drawing/2014/main" id="{1D81FFF4-F4AE-4C65-AF53-01C1D67BC85D}"/>
              </a:ext>
            </a:extLst>
          </p:cNvPr>
          <p:cNvGrpSpPr/>
          <p:nvPr/>
        </p:nvGrpSpPr>
        <p:grpSpPr>
          <a:xfrm>
            <a:off x="2832102" y="4180839"/>
            <a:ext cx="3600000" cy="708661"/>
            <a:chOff x="6473371" y="3317240"/>
            <a:chExt cx="3600000" cy="708661"/>
          </a:xfrm>
          <a:effectLst>
            <a:outerShdw blurRad="50800" dist="38100" dir="2700000" algn="tl" rotWithShape="0">
              <a:prstClr val="black">
                <a:alpha val="40000"/>
              </a:prstClr>
            </a:outerShdw>
          </a:effectLst>
        </p:grpSpPr>
        <p:sp>
          <p:nvSpPr>
            <p:cNvPr id="40" name="圓角矩形 39">
              <a:extLst>
                <a:ext uri="{FF2B5EF4-FFF2-40B4-BE49-F238E27FC236}">
                  <a16:creationId xmlns:a16="http://schemas.microsoft.com/office/drawing/2014/main" id="{B72ED1BB-55E1-46A6-84DA-F48BEAF4D085}"/>
                </a:ext>
              </a:extLst>
            </p:cNvPr>
            <p:cNvSpPr/>
            <p:nvPr/>
          </p:nvSpPr>
          <p:spPr>
            <a:xfrm>
              <a:off x="6473371" y="3327401"/>
              <a:ext cx="36000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1" name="橢圓 40">
              <a:extLst>
                <a:ext uri="{FF2B5EF4-FFF2-40B4-BE49-F238E27FC236}">
                  <a16:creationId xmlns:a16="http://schemas.microsoft.com/office/drawing/2014/main" id="{01C2BDB2-FB07-4D63-AAF1-AF8BCF209F37}"/>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2" name="文字方塊 41">
              <a:extLst>
                <a:ext uri="{FF2B5EF4-FFF2-40B4-BE49-F238E27FC236}">
                  <a16:creationId xmlns:a16="http://schemas.microsoft.com/office/drawing/2014/main" id="{1BEB24E8-A2DC-4CA4-AB2F-1902E7D3FF1A}"/>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43" name="文字方塊 42">
              <a:extLst>
                <a:ext uri="{FF2B5EF4-FFF2-40B4-BE49-F238E27FC236}">
                  <a16:creationId xmlns:a16="http://schemas.microsoft.com/office/drawing/2014/main" id="{126E93E2-EAE8-4502-8108-2B0C68D54A49}"/>
                </a:ext>
              </a:extLst>
            </p:cNvPr>
            <p:cNvSpPr txBox="1"/>
            <p:nvPr/>
          </p:nvSpPr>
          <p:spPr>
            <a:xfrm>
              <a:off x="8024575" y="3368766"/>
              <a:ext cx="1496786" cy="615553"/>
            </a:xfrm>
            <a:prstGeom prst="rect">
              <a:avLst/>
            </a:prstGeom>
            <a:noFill/>
          </p:spPr>
          <p:txBody>
            <a:bodyPr>
              <a:spAutoFit/>
            </a:bodyPr>
            <a:lstStyle/>
            <a:p>
              <a:pPr>
                <a:defRPr/>
              </a:pPr>
              <a:r>
                <a:rPr lang="en-US" sz="3400" b="1" dirty="0">
                  <a:solidFill>
                    <a:srgbClr val="FFFFFF"/>
                  </a:solidFill>
                </a:rPr>
                <a:t>got</a:t>
              </a:r>
              <a:endParaRPr lang="en-GB" sz="3400" b="1" dirty="0">
                <a:solidFill>
                  <a:srgbClr val="FFFFFF"/>
                </a:solidFill>
              </a:endParaRPr>
            </a:p>
          </p:txBody>
        </p:sp>
      </p:grpSp>
      <p:grpSp>
        <p:nvGrpSpPr>
          <p:cNvPr id="44" name="群組 43">
            <a:extLst>
              <a:ext uri="{FF2B5EF4-FFF2-40B4-BE49-F238E27FC236}">
                <a16:creationId xmlns:a16="http://schemas.microsoft.com/office/drawing/2014/main" id="{06C683F1-1783-4DB9-9477-285FD81A52D9}"/>
              </a:ext>
            </a:extLst>
          </p:cNvPr>
          <p:cNvGrpSpPr/>
          <p:nvPr/>
        </p:nvGrpSpPr>
        <p:grpSpPr>
          <a:xfrm>
            <a:off x="2832102" y="3329939"/>
            <a:ext cx="3600000" cy="708661"/>
            <a:chOff x="6473371" y="3317240"/>
            <a:chExt cx="3600000" cy="708661"/>
          </a:xfrm>
          <a:effectLst>
            <a:outerShdw blurRad="50800" dist="38100" dir="2700000" algn="tl" rotWithShape="0">
              <a:prstClr val="black">
                <a:alpha val="40000"/>
              </a:prstClr>
            </a:outerShdw>
          </a:effectLst>
        </p:grpSpPr>
        <p:sp>
          <p:nvSpPr>
            <p:cNvPr id="45" name="圓角矩形 44">
              <a:extLst>
                <a:ext uri="{FF2B5EF4-FFF2-40B4-BE49-F238E27FC236}">
                  <a16:creationId xmlns:a16="http://schemas.microsoft.com/office/drawing/2014/main" id="{D3BD299A-D00F-41F8-A5BA-7B9EE6B46696}"/>
                </a:ext>
              </a:extLst>
            </p:cNvPr>
            <p:cNvSpPr/>
            <p:nvPr/>
          </p:nvSpPr>
          <p:spPr>
            <a:xfrm>
              <a:off x="6473371" y="3327401"/>
              <a:ext cx="3600000"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6" name="橢圓 45">
              <a:extLst>
                <a:ext uri="{FF2B5EF4-FFF2-40B4-BE49-F238E27FC236}">
                  <a16:creationId xmlns:a16="http://schemas.microsoft.com/office/drawing/2014/main" id="{4BFD1C29-DC9A-4A93-A2E2-612AEB9606F1}"/>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7" name="文字方塊 46">
              <a:extLst>
                <a:ext uri="{FF2B5EF4-FFF2-40B4-BE49-F238E27FC236}">
                  <a16:creationId xmlns:a16="http://schemas.microsoft.com/office/drawing/2014/main" id="{34A7BD67-73E1-4577-A49D-F8AC07D864D8}"/>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48" name="文字方塊 47">
              <a:extLst>
                <a:ext uri="{FF2B5EF4-FFF2-40B4-BE49-F238E27FC236}">
                  <a16:creationId xmlns:a16="http://schemas.microsoft.com/office/drawing/2014/main" id="{0C729776-3D81-402F-BC25-667AF4AA7EFC}"/>
                </a:ext>
              </a:extLst>
            </p:cNvPr>
            <p:cNvSpPr txBox="1"/>
            <p:nvPr/>
          </p:nvSpPr>
          <p:spPr>
            <a:xfrm>
              <a:off x="8033655" y="3343366"/>
              <a:ext cx="1106714" cy="615553"/>
            </a:xfrm>
            <a:prstGeom prst="rect">
              <a:avLst/>
            </a:prstGeom>
            <a:noFill/>
          </p:spPr>
          <p:txBody>
            <a:bodyPr>
              <a:spAutoFit/>
            </a:bodyPr>
            <a:lstStyle/>
            <a:p>
              <a:pPr>
                <a:defRPr/>
              </a:pPr>
              <a:r>
                <a:rPr lang="en-US" sz="3400" b="1" dirty="0">
                  <a:solidFill>
                    <a:srgbClr val="FFFFFF"/>
                  </a:solidFill>
                </a:rPr>
                <a:t>get</a:t>
              </a:r>
              <a:endParaRPr lang="en-GB" sz="3400" b="1" dirty="0">
                <a:solidFill>
                  <a:srgbClr val="FFFFFF"/>
                </a:solidFill>
              </a:endParaRPr>
            </a:p>
          </p:txBody>
        </p:sp>
      </p:grpSp>
      <p:grpSp>
        <p:nvGrpSpPr>
          <p:cNvPr id="49" name="群組 48">
            <a:extLst>
              <a:ext uri="{FF2B5EF4-FFF2-40B4-BE49-F238E27FC236}">
                <a16:creationId xmlns:a16="http://schemas.microsoft.com/office/drawing/2014/main" id="{6FC990E3-658D-480F-A466-8425C91AE1F5}"/>
              </a:ext>
            </a:extLst>
          </p:cNvPr>
          <p:cNvGrpSpPr/>
          <p:nvPr/>
        </p:nvGrpSpPr>
        <p:grpSpPr>
          <a:xfrm>
            <a:off x="2832102" y="5031739"/>
            <a:ext cx="3600000" cy="708661"/>
            <a:chOff x="6473371" y="3317240"/>
            <a:chExt cx="3600000" cy="708661"/>
          </a:xfrm>
          <a:effectLst>
            <a:outerShdw blurRad="50800" dist="38100" dir="2700000" algn="tl" rotWithShape="0">
              <a:prstClr val="black">
                <a:alpha val="40000"/>
              </a:prstClr>
            </a:outerShdw>
          </a:effectLst>
        </p:grpSpPr>
        <p:sp>
          <p:nvSpPr>
            <p:cNvPr id="65" name="圓角矩形 64">
              <a:extLst>
                <a:ext uri="{FF2B5EF4-FFF2-40B4-BE49-F238E27FC236}">
                  <a16:creationId xmlns:a16="http://schemas.microsoft.com/office/drawing/2014/main" id="{D7CFC51F-5630-4694-8297-D67D646FE12C}"/>
                </a:ext>
              </a:extLst>
            </p:cNvPr>
            <p:cNvSpPr/>
            <p:nvPr/>
          </p:nvSpPr>
          <p:spPr>
            <a:xfrm>
              <a:off x="6473371" y="3327401"/>
              <a:ext cx="3600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6" name="橢圓 65">
              <a:extLst>
                <a:ext uri="{FF2B5EF4-FFF2-40B4-BE49-F238E27FC236}">
                  <a16:creationId xmlns:a16="http://schemas.microsoft.com/office/drawing/2014/main" id="{718109F1-C64C-4BE8-81A6-79AF4DE7AF8C}"/>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7" name="文字方塊 66">
              <a:extLst>
                <a:ext uri="{FF2B5EF4-FFF2-40B4-BE49-F238E27FC236}">
                  <a16:creationId xmlns:a16="http://schemas.microsoft.com/office/drawing/2014/main" id="{01E68C3E-291F-4539-8A34-EB419469DCE9}"/>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68" name="文字方塊 67">
              <a:extLst>
                <a:ext uri="{FF2B5EF4-FFF2-40B4-BE49-F238E27FC236}">
                  <a16:creationId xmlns:a16="http://schemas.microsoft.com/office/drawing/2014/main" id="{527B046F-EAE4-4A37-A189-BC640EE4AA7A}"/>
                </a:ext>
              </a:extLst>
            </p:cNvPr>
            <p:cNvSpPr txBox="1"/>
            <p:nvPr/>
          </p:nvSpPr>
          <p:spPr>
            <a:xfrm>
              <a:off x="7453443" y="3381466"/>
              <a:ext cx="2554151" cy="615553"/>
            </a:xfrm>
            <a:prstGeom prst="rect">
              <a:avLst/>
            </a:prstGeom>
            <a:noFill/>
          </p:spPr>
          <p:txBody>
            <a:bodyPr>
              <a:spAutoFit/>
            </a:bodyPr>
            <a:lstStyle/>
            <a:p>
              <a:pPr>
                <a:defRPr/>
              </a:pPr>
              <a:r>
                <a:rPr lang="en-US" sz="3400" b="1" dirty="0">
                  <a:solidFill>
                    <a:srgbClr val="FFFFFF"/>
                  </a:solidFill>
                </a:rPr>
                <a:t>would get</a:t>
              </a:r>
              <a:endParaRPr lang="en-GB" sz="3400" b="1" dirty="0">
                <a:solidFill>
                  <a:srgbClr val="FFFFFF"/>
                </a:solidFill>
              </a:endParaRPr>
            </a:p>
          </p:txBody>
        </p:sp>
      </p:grpSp>
      <p:grpSp>
        <p:nvGrpSpPr>
          <p:cNvPr id="69" name="群組 68">
            <a:extLst>
              <a:ext uri="{FF2B5EF4-FFF2-40B4-BE49-F238E27FC236}">
                <a16:creationId xmlns:a16="http://schemas.microsoft.com/office/drawing/2014/main" id="{17D052A4-B4A6-49CA-B141-146DE230ACE4}"/>
              </a:ext>
            </a:extLst>
          </p:cNvPr>
          <p:cNvGrpSpPr/>
          <p:nvPr/>
        </p:nvGrpSpPr>
        <p:grpSpPr>
          <a:xfrm>
            <a:off x="2832102" y="5882639"/>
            <a:ext cx="3600000" cy="708661"/>
            <a:chOff x="6473371" y="3317240"/>
            <a:chExt cx="3600000" cy="708661"/>
          </a:xfrm>
          <a:effectLst>
            <a:outerShdw blurRad="50800" dist="38100" dir="2700000" algn="tl" rotWithShape="0">
              <a:prstClr val="black">
                <a:alpha val="40000"/>
              </a:prstClr>
            </a:outerShdw>
          </a:effectLst>
        </p:grpSpPr>
        <p:sp>
          <p:nvSpPr>
            <p:cNvPr id="70" name="圓角矩形 69">
              <a:extLst>
                <a:ext uri="{FF2B5EF4-FFF2-40B4-BE49-F238E27FC236}">
                  <a16:creationId xmlns:a16="http://schemas.microsoft.com/office/drawing/2014/main" id="{5FF9C2F3-D91B-4451-874F-FB03824075CD}"/>
                </a:ext>
              </a:extLst>
            </p:cNvPr>
            <p:cNvSpPr/>
            <p:nvPr/>
          </p:nvSpPr>
          <p:spPr>
            <a:xfrm>
              <a:off x="6473371" y="3327401"/>
              <a:ext cx="3600000" cy="698500"/>
            </a:xfrm>
            <a:prstGeom prst="roundRect">
              <a:avLst>
                <a:gd name="adj" fmla="val 50000"/>
              </a:avLst>
            </a:prstGeom>
            <a:solidFill>
              <a:srgbClr val="E46C0A"/>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1" name="橢圓 70">
              <a:extLst>
                <a:ext uri="{FF2B5EF4-FFF2-40B4-BE49-F238E27FC236}">
                  <a16:creationId xmlns:a16="http://schemas.microsoft.com/office/drawing/2014/main" id="{F123C208-CB40-4F38-89FD-62E1AE1630AE}"/>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2" name="文字方塊 71">
              <a:extLst>
                <a:ext uri="{FF2B5EF4-FFF2-40B4-BE49-F238E27FC236}">
                  <a16:creationId xmlns:a16="http://schemas.microsoft.com/office/drawing/2014/main" id="{7DAECE13-4E1E-451D-9739-99B0FFD4E9A9}"/>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73" name="文字方塊 72">
              <a:extLst>
                <a:ext uri="{FF2B5EF4-FFF2-40B4-BE49-F238E27FC236}">
                  <a16:creationId xmlns:a16="http://schemas.microsoft.com/office/drawing/2014/main" id="{9EE3AD5E-B31A-473C-9B3C-67ACEC85A59E}"/>
                </a:ext>
              </a:extLst>
            </p:cNvPr>
            <p:cNvSpPr txBox="1"/>
            <p:nvPr/>
          </p:nvSpPr>
          <p:spPr>
            <a:xfrm>
              <a:off x="7576455" y="3370580"/>
              <a:ext cx="1983014" cy="615553"/>
            </a:xfrm>
            <a:prstGeom prst="rect">
              <a:avLst/>
            </a:prstGeom>
            <a:noFill/>
          </p:spPr>
          <p:txBody>
            <a:bodyPr>
              <a:spAutoFit/>
            </a:bodyPr>
            <a:lstStyle/>
            <a:p>
              <a:pPr>
                <a:defRPr/>
              </a:pPr>
              <a:r>
                <a:rPr lang="en-US" sz="3400" b="1" dirty="0">
                  <a:solidFill>
                    <a:srgbClr val="FFFFFF"/>
                  </a:solidFill>
                </a:rPr>
                <a:t>will get</a:t>
              </a:r>
              <a:endParaRPr lang="en-GB" sz="3400" b="1" dirty="0">
                <a:solidFill>
                  <a:srgbClr val="FFFFFF"/>
                </a:solidFill>
              </a:endParaRPr>
            </a:p>
          </p:txBody>
        </p:sp>
      </p:grpSp>
      <p:sp>
        <p:nvSpPr>
          <p:cNvPr id="74" name="動作按鈕: 自訂 73">
            <a:hlinkClick r:id="rId7" action="ppaction://hlinksldjump" highlightClick="1"/>
            <a:extLst>
              <a:ext uri="{FF2B5EF4-FFF2-40B4-BE49-F238E27FC236}">
                <a16:creationId xmlns:a16="http://schemas.microsoft.com/office/drawing/2014/main" id="{8C78F399-517B-4D60-9FF3-BA43D1D5D9DA}"/>
              </a:ext>
            </a:extLst>
          </p:cNvPr>
          <p:cNvSpPr/>
          <p:nvPr/>
        </p:nvSpPr>
        <p:spPr>
          <a:xfrm>
            <a:off x="2617788" y="3225800"/>
            <a:ext cx="4079875"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7" name="動作按鈕: 自訂 76">
            <a:hlinkClick r:id="rId8" action="ppaction://hlinksldjump" highlightClick="1"/>
            <a:extLst>
              <a:ext uri="{FF2B5EF4-FFF2-40B4-BE49-F238E27FC236}">
                <a16:creationId xmlns:a16="http://schemas.microsoft.com/office/drawing/2014/main" id="{EC3D2DBD-BB27-4852-ADEC-9CE8E853A607}"/>
              </a:ext>
            </a:extLst>
          </p:cNvPr>
          <p:cNvSpPr/>
          <p:nvPr/>
        </p:nvSpPr>
        <p:spPr>
          <a:xfrm>
            <a:off x="2554288" y="4152900"/>
            <a:ext cx="4216400" cy="812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8" name="動作按鈕: 自訂 77">
            <a:hlinkClick r:id="rId9" action="ppaction://hlinksldjump" highlightClick="1"/>
            <a:extLst>
              <a:ext uri="{FF2B5EF4-FFF2-40B4-BE49-F238E27FC236}">
                <a16:creationId xmlns:a16="http://schemas.microsoft.com/office/drawing/2014/main" id="{68981137-0E25-4832-B766-BCB6A2F2B04F}"/>
              </a:ext>
            </a:extLst>
          </p:cNvPr>
          <p:cNvSpPr/>
          <p:nvPr/>
        </p:nvSpPr>
        <p:spPr>
          <a:xfrm>
            <a:off x="2655888" y="4978400"/>
            <a:ext cx="4111625"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9" name="動作按鈕: 自訂 78">
            <a:hlinkClick r:id="rId10" action="ppaction://hlinksldjump" highlightClick="1"/>
            <a:extLst>
              <a:ext uri="{FF2B5EF4-FFF2-40B4-BE49-F238E27FC236}">
                <a16:creationId xmlns:a16="http://schemas.microsoft.com/office/drawing/2014/main" id="{00D7A3A7-91C1-4CE6-A618-9E47015B3416}"/>
              </a:ext>
            </a:extLst>
          </p:cNvPr>
          <p:cNvSpPr/>
          <p:nvPr/>
        </p:nvSpPr>
        <p:spPr>
          <a:xfrm>
            <a:off x="2659063" y="5842000"/>
            <a:ext cx="4111625"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FD1FF"/>
        </a:solidFill>
        <a:effectLst/>
      </p:bgPr>
    </p:bg>
    <p:spTree>
      <p:nvGrpSpPr>
        <p:cNvPr id="1" name=""/>
        <p:cNvGrpSpPr/>
        <p:nvPr/>
      </p:nvGrpSpPr>
      <p:grpSpPr>
        <a:xfrm>
          <a:off x="0" y="0"/>
          <a:ext cx="0" cy="0"/>
          <a:chOff x="0" y="0"/>
          <a:chExt cx="0" cy="0"/>
        </a:xfrm>
      </p:grpSpPr>
      <p:grpSp>
        <p:nvGrpSpPr>
          <p:cNvPr id="117762" name="群組 2">
            <a:extLst>
              <a:ext uri="{FF2B5EF4-FFF2-40B4-BE49-F238E27FC236}">
                <a16:creationId xmlns:a16="http://schemas.microsoft.com/office/drawing/2014/main" id="{E560EE2B-FCF8-435D-A5F4-4212C0D76AD2}"/>
              </a:ext>
            </a:extLst>
          </p:cNvPr>
          <p:cNvGrpSpPr>
            <a:grpSpLocks/>
          </p:cNvGrpSpPr>
          <p:nvPr/>
        </p:nvGrpSpPr>
        <p:grpSpPr bwMode="auto">
          <a:xfrm>
            <a:off x="7948613" y="220663"/>
            <a:ext cx="971550" cy="971550"/>
            <a:chOff x="7850482" y="2910190"/>
            <a:chExt cx="970570" cy="971528"/>
          </a:xfrm>
        </p:grpSpPr>
        <p:pic>
          <p:nvPicPr>
            <p:cNvPr id="43" name="Picture 17" descr="C:\Users\utangv2\Desktop\timer2.jpg">
              <a:extLst>
                <a:ext uri="{FF2B5EF4-FFF2-40B4-BE49-F238E27FC236}">
                  <a16:creationId xmlns:a16="http://schemas.microsoft.com/office/drawing/2014/main" id="{65FF27D5-8FA3-4235-98C5-468FD03A746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850482" y="2910190"/>
              <a:ext cx="970570" cy="971528"/>
            </a:xfrm>
            <a:prstGeom prst="ellipse">
              <a:avLst/>
            </a:prstGeom>
            <a:noFill/>
            <a:extLst>
              <a:ext uri="{909E8E84-426E-40DD-AFC4-6F175D3DCCD1}">
                <a14:hiddenFill xmlns:a14="http://schemas.microsoft.com/office/drawing/2010/main">
                  <a:solidFill>
                    <a:srgbClr val="FFFFFF"/>
                  </a:solidFill>
                </a14:hiddenFill>
              </a:ext>
            </a:extLst>
          </p:spPr>
        </p:pic>
        <p:sp>
          <p:nvSpPr>
            <p:cNvPr id="55" name="橢圓 54">
              <a:extLst>
                <a:ext uri="{FF2B5EF4-FFF2-40B4-BE49-F238E27FC236}">
                  <a16:creationId xmlns:a16="http://schemas.microsoft.com/office/drawing/2014/main" id="{1D748C62-AB2B-442D-9C3E-25E4DC9CC6F7}"/>
                </a:ext>
              </a:extLst>
            </p:cNvPr>
            <p:cNvSpPr/>
            <p:nvPr/>
          </p:nvSpPr>
          <p:spPr>
            <a:xfrm>
              <a:off x="8032860" y="3092748"/>
              <a:ext cx="612157" cy="612761"/>
            </a:xfrm>
            <a:prstGeom prst="ellipse">
              <a:avLst/>
            </a:prstGeom>
            <a:solidFill>
              <a:schemeClr val="bg2">
                <a:lumMod val="75000"/>
                <a:lumOff val="2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rgbClr val="000000"/>
                </a:solidFill>
                <a:latin typeface="Comic Sans MS" panose="030F0702030302020204" pitchFamily="66" charset="0"/>
              </a:endParaRPr>
            </a:p>
          </p:txBody>
        </p:sp>
      </p:grpSp>
      <p:sp>
        <p:nvSpPr>
          <p:cNvPr id="17" name="文字方塊 16">
            <a:extLst>
              <a:ext uri="{FF2B5EF4-FFF2-40B4-BE49-F238E27FC236}">
                <a16:creationId xmlns:a16="http://schemas.microsoft.com/office/drawing/2014/main" id="{AD9F9E41-5491-4BD7-941E-6188BF3D26A4}"/>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20</a:t>
            </a:r>
            <a:endParaRPr lang="en-GB" altLang="en-US" sz="2400" b="1">
              <a:solidFill>
                <a:srgbClr val="FFFFFF"/>
              </a:solidFill>
              <a:cs typeface="Arial" panose="020B0604020202020204" pitchFamily="34" charset="0"/>
            </a:endParaRPr>
          </a:p>
        </p:txBody>
      </p:sp>
      <p:sp>
        <p:nvSpPr>
          <p:cNvPr id="18" name="文字方塊 17">
            <a:extLst>
              <a:ext uri="{FF2B5EF4-FFF2-40B4-BE49-F238E27FC236}">
                <a16:creationId xmlns:a16="http://schemas.microsoft.com/office/drawing/2014/main" id="{24370067-6FE3-4D0F-BABF-D36DEA14F8BC}"/>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19</a:t>
            </a:r>
            <a:endParaRPr lang="en-GB" altLang="en-US" sz="2400" b="1">
              <a:solidFill>
                <a:srgbClr val="FFFFFF"/>
              </a:solidFill>
              <a:cs typeface="Arial" panose="020B0604020202020204" pitchFamily="34" charset="0"/>
            </a:endParaRPr>
          </a:p>
        </p:txBody>
      </p:sp>
      <p:sp>
        <p:nvSpPr>
          <p:cNvPr id="20" name="文字方塊 19">
            <a:extLst>
              <a:ext uri="{FF2B5EF4-FFF2-40B4-BE49-F238E27FC236}">
                <a16:creationId xmlns:a16="http://schemas.microsoft.com/office/drawing/2014/main" id="{81B3C3F5-0B5D-43AB-ACA6-6C50FDAB4CD7}"/>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18</a:t>
            </a:r>
            <a:endParaRPr lang="en-GB" altLang="en-US" sz="2400" b="1">
              <a:solidFill>
                <a:srgbClr val="FFFFFF"/>
              </a:solidFill>
              <a:cs typeface="Arial" panose="020B0604020202020204" pitchFamily="34" charset="0"/>
            </a:endParaRPr>
          </a:p>
        </p:txBody>
      </p:sp>
      <p:sp>
        <p:nvSpPr>
          <p:cNvPr id="21" name="文字方塊 20">
            <a:extLst>
              <a:ext uri="{FF2B5EF4-FFF2-40B4-BE49-F238E27FC236}">
                <a16:creationId xmlns:a16="http://schemas.microsoft.com/office/drawing/2014/main" id="{18311BA5-DC65-4775-92B9-0D916881F683}"/>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17</a:t>
            </a:r>
            <a:endParaRPr lang="en-GB" altLang="en-US" sz="2400" b="1">
              <a:solidFill>
                <a:srgbClr val="FFFFFF"/>
              </a:solidFill>
              <a:cs typeface="Arial" panose="020B0604020202020204" pitchFamily="34" charset="0"/>
            </a:endParaRPr>
          </a:p>
        </p:txBody>
      </p:sp>
      <p:sp>
        <p:nvSpPr>
          <p:cNvPr id="22" name="文字方塊 21">
            <a:extLst>
              <a:ext uri="{FF2B5EF4-FFF2-40B4-BE49-F238E27FC236}">
                <a16:creationId xmlns:a16="http://schemas.microsoft.com/office/drawing/2014/main" id="{B445398C-2B87-4606-AC86-378CC04D3654}"/>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16</a:t>
            </a:r>
            <a:endParaRPr lang="en-GB" altLang="en-US" sz="2400" b="1">
              <a:solidFill>
                <a:srgbClr val="FFFFFF"/>
              </a:solidFill>
              <a:cs typeface="Arial" panose="020B0604020202020204" pitchFamily="34" charset="0"/>
            </a:endParaRPr>
          </a:p>
        </p:txBody>
      </p:sp>
      <p:sp>
        <p:nvSpPr>
          <p:cNvPr id="23" name="文字方塊 22">
            <a:extLst>
              <a:ext uri="{FF2B5EF4-FFF2-40B4-BE49-F238E27FC236}">
                <a16:creationId xmlns:a16="http://schemas.microsoft.com/office/drawing/2014/main" id="{7AE4F157-C634-46DB-86BB-9C3AF316A709}"/>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15</a:t>
            </a:r>
            <a:endParaRPr lang="en-GB" altLang="en-US" sz="2400" b="1">
              <a:solidFill>
                <a:srgbClr val="FFFFFF"/>
              </a:solidFill>
              <a:cs typeface="Arial" panose="020B0604020202020204" pitchFamily="34" charset="0"/>
            </a:endParaRPr>
          </a:p>
        </p:txBody>
      </p:sp>
      <p:sp>
        <p:nvSpPr>
          <p:cNvPr id="24" name="文字方塊 23">
            <a:extLst>
              <a:ext uri="{FF2B5EF4-FFF2-40B4-BE49-F238E27FC236}">
                <a16:creationId xmlns:a16="http://schemas.microsoft.com/office/drawing/2014/main" id="{980E7354-DB72-4E40-BDC3-50D3294156B2}"/>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14</a:t>
            </a:r>
            <a:endParaRPr lang="en-GB" altLang="en-US" sz="2400" b="1">
              <a:solidFill>
                <a:srgbClr val="FFFFFF"/>
              </a:solidFill>
              <a:cs typeface="Arial" panose="020B0604020202020204" pitchFamily="34" charset="0"/>
            </a:endParaRPr>
          </a:p>
        </p:txBody>
      </p:sp>
      <p:sp>
        <p:nvSpPr>
          <p:cNvPr id="25" name="文字方塊 24">
            <a:extLst>
              <a:ext uri="{FF2B5EF4-FFF2-40B4-BE49-F238E27FC236}">
                <a16:creationId xmlns:a16="http://schemas.microsoft.com/office/drawing/2014/main" id="{F286A5B1-7AAB-4924-9951-135FCB771F9D}"/>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13</a:t>
            </a:r>
            <a:endParaRPr lang="en-GB" altLang="en-US" sz="2400" b="1">
              <a:solidFill>
                <a:srgbClr val="FFFFFF"/>
              </a:solidFill>
              <a:cs typeface="Arial" panose="020B0604020202020204" pitchFamily="34" charset="0"/>
            </a:endParaRPr>
          </a:p>
        </p:txBody>
      </p:sp>
      <p:sp>
        <p:nvSpPr>
          <p:cNvPr id="26" name="文字方塊 25">
            <a:extLst>
              <a:ext uri="{FF2B5EF4-FFF2-40B4-BE49-F238E27FC236}">
                <a16:creationId xmlns:a16="http://schemas.microsoft.com/office/drawing/2014/main" id="{5FE3705D-3BDF-45B2-929C-D258EE91677F}"/>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12</a:t>
            </a:r>
            <a:endParaRPr lang="en-GB" altLang="en-US" sz="2400" b="1">
              <a:solidFill>
                <a:srgbClr val="FFFFFF"/>
              </a:solidFill>
              <a:cs typeface="Arial" panose="020B0604020202020204" pitchFamily="34" charset="0"/>
            </a:endParaRPr>
          </a:p>
        </p:txBody>
      </p:sp>
      <p:sp>
        <p:nvSpPr>
          <p:cNvPr id="27" name="文字方塊 26">
            <a:extLst>
              <a:ext uri="{FF2B5EF4-FFF2-40B4-BE49-F238E27FC236}">
                <a16:creationId xmlns:a16="http://schemas.microsoft.com/office/drawing/2014/main" id="{CE5EF03E-5CCF-45F9-B35D-F51D2858ADB8}"/>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11</a:t>
            </a:r>
            <a:endParaRPr lang="en-GB" altLang="en-US" sz="2400" b="1">
              <a:solidFill>
                <a:srgbClr val="FFFFFF"/>
              </a:solidFill>
              <a:cs typeface="Arial" panose="020B0604020202020204" pitchFamily="34" charset="0"/>
            </a:endParaRPr>
          </a:p>
        </p:txBody>
      </p:sp>
      <p:sp>
        <p:nvSpPr>
          <p:cNvPr id="28" name="文字方塊 27">
            <a:extLst>
              <a:ext uri="{FF2B5EF4-FFF2-40B4-BE49-F238E27FC236}">
                <a16:creationId xmlns:a16="http://schemas.microsoft.com/office/drawing/2014/main" id="{2A73D4EF-53EE-4E09-A761-07224E1E8D06}"/>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10</a:t>
            </a:r>
            <a:endParaRPr lang="en-GB" altLang="en-US" sz="2400" b="1">
              <a:solidFill>
                <a:srgbClr val="FFFFFF"/>
              </a:solidFill>
              <a:cs typeface="Arial" panose="020B0604020202020204" pitchFamily="34" charset="0"/>
            </a:endParaRPr>
          </a:p>
        </p:txBody>
      </p:sp>
      <p:sp>
        <p:nvSpPr>
          <p:cNvPr id="29" name="文字方塊 28">
            <a:extLst>
              <a:ext uri="{FF2B5EF4-FFF2-40B4-BE49-F238E27FC236}">
                <a16:creationId xmlns:a16="http://schemas.microsoft.com/office/drawing/2014/main" id="{E537639D-D66F-4DB5-88F5-0D9CF5D891AC}"/>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9</a:t>
            </a:r>
            <a:endParaRPr lang="en-GB" altLang="en-US" sz="2400" b="1">
              <a:solidFill>
                <a:srgbClr val="FFFFFF"/>
              </a:solidFill>
              <a:cs typeface="Arial" panose="020B0604020202020204" pitchFamily="34" charset="0"/>
            </a:endParaRPr>
          </a:p>
        </p:txBody>
      </p:sp>
      <p:sp>
        <p:nvSpPr>
          <p:cNvPr id="30" name="文字方塊 29">
            <a:extLst>
              <a:ext uri="{FF2B5EF4-FFF2-40B4-BE49-F238E27FC236}">
                <a16:creationId xmlns:a16="http://schemas.microsoft.com/office/drawing/2014/main" id="{63911144-7161-424B-9328-02DE7DAA2402}"/>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8</a:t>
            </a:r>
            <a:endParaRPr lang="en-GB" altLang="en-US" sz="2400" b="1">
              <a:solidFill>
                <a:srgbClr val="FFFFFF"/>
              </a:solidFill>
              <a:cs typeface="Arial" panose="020B0604020202020204" pitchFamily="34" charset="0"/>
            </a:endParaRPr>
          </a:p>
        </p:txBody>
      </p:sp>
      <p:sp>
        <p:nvSpPr>
          <p:cNvPr id="31" name="文字方塊 30">
            <a:extLst>
              <a:ext uri="{FF2B5EF4-FFF2-40B4-BE49-F238E27FC236}">
                <a16:creationId xmlns:a16="http://schemas.microsoft.com/office/drawing/2014/main" id="{B377B4BA-1FDE-4297-A500-1F61BFD48027}"/>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7</a:t>
            </a:r>
            <a:endParaRPr lang="en-GB" altLang="en-US" sz="2400" b="1">
              <a:solidFill>
                <a:srgbClr val="FFFFFF"/>
              </a:solidFill>
              <a:cs typeface="Arial" panose="020B0604020202020204" pitchFamily="34" charset="0"/>
            </a:endParaRPr>
          </a:p>
        </p:txBody>
      </p:sp>
      <p:sp>
        <p:nvSpPr>
          <p:cNvPr id="32" name="文字方塊 31">
            <a:extLst>
              <a:ext uri="{FF2B5EF4-FFF2-40B4-BE49-F238E27FC236}">
                <a16:creationId xmlns:a16="http://schemas.microsoft.com/office/drawing/2014/main" id="{B47A2778-DBBC-482A-BC4A-3C83360B340E}"/>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6</a:t>
            </a:r>
            <a:endParaRPr lang="en-GB" altLang="en-US" sz="2400" b="1">
              <a:solidFill>
                <a:srgbClr val="FFFFFF"/>
              </a:solidFill>
              <a:cs typeface="Arial" panose="020B0604020202020204" pitchFamily="34" charset="0"/>
            </a:endParaRPr>
          </a:p>
        </p:txBody>
      </p:sp>
      <p:sp>
        <p:nvSpPr>
          <p:cNvPr id="33" name="文字方塊 32">
            <a:extLst>
              <a:ext uri="{FF2B5EF4-FFF2-40B4-BE49-F238E27FC236}">
                <a16:creationId xmlns:a16="http://schemas.microsoft.com/office/drawing/2014/main" id="{50479233-23BB-4F36-B582-8D540A1DC433}"/>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5</a:t>
            </a:r>
            <a:endParaRPr lang="en-GB" altLang="en-US" sz="2400" b="1">
              <a:solidFill>
                <a:srgbClr val="FFFFFF"/>
              </a:solidFill>
              <a:cs typeface="Arial" panose="020B0604020202020204" pitchFamily="34" charset="0"/>
            </a:endParaRPr>
          </a:p>
        </p:txBody>
      </p:sp>
      <p:sp>
        <p:nvSpPr>
          <p:cNvPr id="34" name="文字方塊 33">
            <a:extLst>
              <a:ext uri="{FF2B5EF4-FFF2-40B4-BE49-F238E27FC236}">
                <a16:creationId xmlns:a16="http://schemas.microsoft.com/office/drawing/2014/main" id="{4253A163-B2EA-412A-80D8-DA5B768B5AC2}"/>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4</a:t>
            </a:r>
            <a:endParaRPr lang="en-GB" altLang="en-US" sz="2400" b="1">
              <a:solidFill>
                <a:srgbClr val="FFFFFF"/>
              </a:solidFill>
              <a:cs typeface="Arial" panose="020B0604020202020204" pitchFamily="34" charset="0"/>
            </a:endParaRPr>
          </a:p>
        </p:txBody>
      </p:sp>
      <p:sp>
        <p:nvSpPr>
          <p:cNvPr id="35" name="文字方塊 34">
            <a:extLst>
              <a:ext uri="{FF2B5EF4-FFF2-40B4-BE49-F238E27FC236}">
                <a16:creationId xmlns:a16="http://schemas.microsoft.com/office/drawing/2014/main" id="{10451908-9532-4012-99D5-A86215648B82}"/>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3</a:t>
            </a:r>
            <a:endParaRPr lang="en-GB" altLang="en-US" sz="2400" b="1">
              <a:solidFill>
                <a:srgbClr val="FFFF00"/>
              </a:solidFill>
              <a:cs typeface="Arial" panose="020B0604020202020204" pitchFamily="34" charset="0"/>
            </a:endParaRPr>
          </a:p>
        </p:txBody>
      </p:sp>
      <p:sp>
        <p:nvSpPr>
          <p:cNvPr id="36" name="文字方塊 35">
            <a:extLst>
              <a:ext uri="{FF2B5EF4-FFF2-40B4-BE49-F238E27FC236}">
                <a16:creationId xmlns:a16="http://schemas.microsoft.com/office/drawing/2014/main" id="{C9CEE617-7D2E-4B13-A4CB-CC22E6A4FEF8}"/>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2</a:t>
            </a:r>
            <a:endParaRPr lang="en-GB" altLang="en-US" sz="2400" b="1">
              <a:solidFill>
                <a:srgbClr val="FFFF00"/>
              </a:solidFill>
              <a:cs typeface="Arial" panose="020B0604020202020204" pitchFamily="34" charset="0"/>
            </a:endParaRPr>
          </a:p>
        </p:txBody>
      </p:sp>
      <p:sp>
        <p:nvSpPr>
          <p:cNvPr id="37" name="文字方塊 36">
            <a:extLst>
              <a:ext uri="{FF2B5EF4-FFF2-40B4-BE49-F238E27FC236}">
                <a16:creationId xmlns:a16="http://schemas.microsoft.com/office/drawing/2014/main" id="{282CC29C-850B-4EC1-B9AE-84BA30D8C1B1}"/>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1</a:t>
            </a:r>
            <a:endParaRPr lang="en-GB" altLang="en-US" sz="2400" b="1">
              <a:solidFill>
                <a:srgbClr val="FFFF00"/>
              </a:solidFill>
              <a:cs typeface="Arial" panose="020B0604020202020204" pitchFamily="34" charset="0"/>
            </a:endParaRPr>
          </a:p>
        </p:txBody>
      </p:sp>
      <p:sp>
        <p:nvSpPr>
          <p:cNvPr id="38" name="文字方塊 37">
            <a:extLst>
              <a:ext uri="{FF2B5EF4-FFF2-40B4-BE49-F238E27FC236}">
                <a16:creationId xmlns:a16="http://schemas.microsoft.com/office/drawing/2014/main" id="{AE109E6F-35A1-4B38-8818-7EE17C6F47A5}"/>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0000"/>
                </a:solidFill>
                <a:cs typeface="Arial" panose="020B0604020202020204" pitchFamily="34" charset="0"/>
              </a:rPr>
              <a:t>0</a:t>
            </a:r>
            <a:endParaRPr lang="en-GB" altLang="en-US" sz="2400" b="1">
              <a:solidFill>
                <a:srgbClr val="FF0000"/>
              </a:solidFill>
              <a:cs typeface="Arial" panose="020B0604020202020204" pitchFamily="34" charset="0"/>
            </a:endParaRPr>
          </a:p>
        </p:txBody>
      </p:sp>
      <p:pic>
        <p:nvPicPr>
          <p:cNvPr id="40" name="time1954.wav">
            <a:hlinkClick r:id="" action="ppaction://media"/>
            <a:extLst>
              <a:ext uri="{FF2B5EF4-FFF2-40B4-BE49-F238E27FC236}">
                <a16:creationId xmlns:a16="http://schemas.microsoft.com/office/drawing/2014/main" id="{482C42B4-4EDA-4441-A420-BE82AC81B835}"/>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639300" y="419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5" name="Picture 18" descr="C:\Users\utangv2\Desktop\Dynamic Classroom\Q3.jpg">
            <a:extLst>
              <a:ext uri="{FF2B5EF4-FFF2-40B4-BE49-F238E27FC236}">
                <a16:creationId xmlns:a16="http://schemas.microsoft.com/office/drawing/2014/main" id="{452C9465-13B5-43BD-B999-7A0EECDBE4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3063" y="3413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86" name="文字方塊 8">
            <a:extLst>
              <a:ext uri="{FF2B5EF4-FFF2-40B4-BE49-F238E27FC236}">
                <a16:creationId xmlns:a16="http://schemas.microsoft.com/office/drawing/2014/main" id="{2FF79995-8D52-4C3A-AF79-1F885D30B1E2}"/>
              </a:ext>
            </a:extLst>
          </p:cNvPr>
          <p:cNvSpPr txBox="1">
            <a:spLocks noChangeArrowheads="1"/>
          </p:cNvSpPr>
          <p:nvPr/>
        </p:nvSpPr>
        <p:spPr bwMode="auto">
          <a:xfrm>
            <a:off x="1419225" y="1371600"/>
            <a:ext cx="64801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My mom would be surprised if I ______ straight As in my report card.</a:t>
            </a:r>
            <a:endParaRPr lang="en-US" altLang="en-US" sz="4000">
              <a:solidFill>
                <a:schemeClr val="tx2"/>
              </a:solidFill>
              <a:cs typeface="Arial" panose="020B0604020202020204" pitchFamily="34" charset="0"/>
            </a:endParaRPr>
          </a:p>
        </p:txBody>
      </p:sp>
      <p:grpSp>
        <p:nvGrpSpPr>
          <p:cNvPr id="58" name="群組 57">
            <a:extLst>
              <a:ext uri="{FF2B5EF4-FFF2-40B4-BE49-F238E27FC236}">
                <a16:creationId xmlns:a16="http://schemas.microsoft.com/office/drawing/2014/main" id="{CC60E70E-86F0-4FD5-BCE5-02F2A387EF0B}"/>
              </a:ext>
            </a:extLst>
          </p:cNvPr>
          <p:cNvGrpSpPr/>
          <p:nvPr/>
        </p:nvGrpSpPr>
        <p:grpSpPr>
          <a:xfrm>
            <a:off x="2832102" y="4180839"/>
            <a:ext cx="3600000" cy="708661"/>
            <a:chOff x="6473371" y="3317240"/>
            <a:chExt cx="3600000" cy="708661"/>
          </a:xfrm>
          <a:effectLst>
            <a:outerShdw blurRad="50800" dist="38100" dir="2700000" algn="tl" rotWithShape="0">
              <a:prstClr val="black">
                <a:alpha val="40000"/>
              </a:prstClr>
            </a:outerShdw>
          </a:effectLst>
        </p:grpSpPr>
        <p:sp>
          <p:nvSpPr>
            <p:cNvPr id="59" name="圓角矩形 58">
              <a:extLst>
                <a:ext uri="{FF2B5EF4-FFF2-40B4-BE49-F238E27FC236}">
                  <a16:creationId xmlns:a16="http://schemas.microsoft.com/office/drawing/2014/main" id="{FDCDF3BF-0DCF-41B9-A90E-2F23349C313A}"/>
                </a:ext>
              </a:extLst>
            </p:cNvPr>
            <p:cNvSpPr/>
            <p:nvPr/>
          </p:nvSpPr>
          <p:spPr>
            <a:xfrm>
              <a:off x="6473371" y="3327401"/>
              <a:ext cx="36000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0" name="橢圓 59">
              <a:extLst>
                <a:ext uri="{FF2B5EF4-FFF2-40B4-BE49-F238E27FC236}">
                  <a16:creationId xmlns:a16="http://schemas.microsoft.com/office/drawing/2014/main" id="{B0C33508-861C-44A1-9A31-B6B744240B67}"/>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1" name="文字方塊 60">
              <a:extLst>
                <a:ext uri="{FF2B5EF4-FFF2-40B4-BE49-F238E27FC236}">
                  <a16:creationId xmlns:a16="http://schemas.microsoft.com/office/drawing/2014/main" id="{C7CECDBA-4C20-4D28-926B-7D2A5D46FB67}"/>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62" name="文字方塊 61">
              <a:extLst>
                <a:ext uri="{FF2B5EF4-FFF2-40B4-BE49-F238E27FC236}">
                  <a16:creationId xmlns:a16="http://schemas.microsoft.com/office/drawing/2014/main" id="{27649413-D1B2-452A-ACC1-841B7F834CA9}"/>
                </a:ext>
              </a:extLst>
            </p:cNvPr>
            <p:cNvSpPr txBox="1"/>
            <p:nvPr/>
          </p:nvSpPr>
          <p:spPr>
            <a:xfrm>
              <a:off x="8024575" y="3368766"/>
              <a:ext cx="1496786" cy="615553"/>
            </a:xfrm>
            <a:prstGeom prst="rect">
              <a:avLst/>
            </a:prstGeom>
            <a:noFill/>
          </p:spPr>
          <p:txBody>
            <a:bodyPr>
              <a:spAutoFit/>
            </a:bodyPr>
            <a:lstStyle/>
            <a:p>
              <a:pPr>
                <a:defRPr/>
              </a:pPr>
              <a:r>
                <a:rPr lang="en-US" sz="3400" b="1" dirty="0">
                  <a:solidFill>
                    <a:srgbClr val="FFFFFF"/>
                  </a:solidFill>
                </a:rPr>
                <a:t>got</a:t>
              </a:r>
              <a:endParaRPr lang="en-GB" sz="3400" b="1" dirty="0">
                <a:solidFill>
                  <a:srgbClr val="FFFFFF"/>
                </a:solidFill>
              </a:endParaRPr>
            </a:p>
          </p:txBody>
        </p:sp>
      </p:grpSp>
      <p:grpSp>
        <p:nvGrpSpPr>
          <p:cNvPr id="64" name="群組 63">
            <a:extLst>
              <a:ext uri="{FF2B5EF4-FFF2-40B4-BE49-F238E27FC236}">
                <a16:creationId xmlns:a16="http://schemas.microsoft.com/office/drawing/2014/main" id="{5CCEA7AC-C751-48F5-99A8-1F8AF47B820C}"/>
              </a:ext>
            </a:extLst>
          </p:cNvPr>
          <p:cNvGrpSpPr/>
          <p:nvPr/>
        </p:nvGrpSpPr>
        <p:grpSpPr>
          <a:xfrm>
            <a:off x="2832102" y="3329939"/>
            <a:ext cx="3600000" cy="708661"/>
            <a:chOff x="6473371" y="3317240"/>
            <a:chExt cx="3600000" cy="708661"/>
          </a:xfrm>
          <a:effectLst>
            <a:outerShdw blurRad="50800" dist="38100" dir="2700000" algn="tl" rotWithShape="0">
              <a:prstClr val="black">
                <a:alpha val="40000"/>
              </a:prstClr>
            </a:outerShdw>
          </a:effectLst>
        </p:grpSpPr>
        <p:sp>
          <p:nvSpPr>
            <p:cNvPr id="65" name="圓角矩形 64">
              <a:extLst>
                <a:ext uri="{FF2B5EF4-FFF2-40B4-BE49-F238E27FC236}">
                  <a16:creationId xmlns:a16="http://schemas.microsoft.com/office/drawing/2014/main" id="{2BFD7201-C464-40FF-B980-B506E743FEAA}"/>
                </a:ext>
              </a:extLst>
            </p:cNvPr>
            <p:cNvSpPr/>
            <p:nvPr/>
          </p:nvSpPr>
          <p:spPr>
            <a:xfrm>
              <a:off x="6473371" y="3327401"/>
              <a:ext cx="3600000"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8" name="橢圓 67">
              <a:extLst>
                <a:ext uri="{FF2B5EF4-FFF2-40B4-BE49-F238E27FC236}">
                  <a16:creationId xmlns:a16="http://schemas.microsoft.com/office/drawing/2014/main" id="{F72B2E34-E7B7-4D90-B639-EB57AD6BDEAF}"/>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9" name="文字方塊 68">
              <a:extLst>
                <a:ext uri="{FF2B5EF4-FFF2-40B4-BE49-F238E27FC236}">
                  <a16:creationId xmlns:a16="http://schemas.microsoft.com/office/drawing/2014/main" id="{11C44D19-3DAB-4FD8-97F5-E1C4625992F2}"/>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70" name="文字方塊 69">
              <a:extLst>
                <a:ext uri="{FF2B5EF4-FFF2-40B4-BE49-F238E27FC236}">
                  <a16:creationId xmlns:a16="http://schemas.microsoft.com/office/drawing/2014/main" id="{881CC2B0-304E-4177-9953-AE656DE3688E}"/>
                </a:ext>
              </a:extLst>
            </p:cNvPr>
            <p:cNvSpPr txBox="1"/>
            <p:nvPr/>
          </p:nvSpPr>
          <p:spPr>
            <a:xfrm>
              <a:off x="8033655" y="3343366"/>
              <a:ext cx="1106714" cy="615553"/>
            </a:xfrm>
            <a:prstGeom prst="rect">
              <a:avLst/>
            </a:prstGeom>
            <a:noFill/>
          </p:spPr>
          <p:txBody>
            <a:bodyPr>
              <a:spAutoFit/>
            </a:bodyPr>
            <a:lstStyle/>
            <a:p>
              <a:pPr>
                <a:defRPr/>
              </a:pPr>
              <a:r>
                <a:rPr lang="en-US" sz="3400" b="1" dirty="0">
                  <a:solidFill>
                    <a:srgbClr val="FFFFFF"/>
                  </a:solidFill>
                </a:rPr>
                <a:t>get</a:t>
              </a:r>
              <a:endParaRPr lang="en-GB" sz="3400" b="1" dirty="0">
                <a:solidFill>
                  <a:srgbClr val="FFFFFF"/>
                </a:solidFill>
              </a:endParaRPr>
            </a:p>
          </p:txBody>
        </p:sp>
      </p:grpSp>
      <p:grpSp>
        <p:nvGrpSpPr>
          <p:cNvPr id="71" name="群組 70">
            <a:extLst>
              <a:ext uri="{FF2B5EF4-FFF2-40B4-BE49-F238E27FC236}">
                <a16:creationId xmlns:a16="http://schemas.microsoft.com/office/drawing/2014/main" id="{1CDA74CF-CE28-4D04-84FB-B43740689516}"/>
              </a:ext>
            </a:extLst>
          </p:cNvPr>
          <p:cNvGrpSpPr/>
          <p:nvPr/>
        </p:nvGrpSpPr>
        <p:grpSpPr>
          <a:xfrm>
            <a:off x="2832102" y="5031739"/>
            <a:ext cx="3600000" cy="708661"/>
            <a:chOff x="6473371" y="3317240"/>
            <a:chExt cx="3600000" cy="708661"/>
          </a:xfrm>
          <a:effectLst>
            <a:outerShdw blurRad="50800" dist="38100" dir="2700000" algn="tl" rotWithShape="0">
              <a:prstClr val="black">
                <a:alpha val="40000"/>
              </a:prstClr>
            </a:outerShdw>
          </a:effectLst>
        </p:grpSpPr>
        <p:sp>
          <p:nvSpPr>
            <p:cNvPr id="72" name="圓角矩形 71">
              <a:extLst>
                <a:ext uri="{FF2B5EF4-FFF2-40B4-BE49-F238E27FC236}">
                  <a16:creationId xmlns:a16="http://schemas.microsoft.com/office/drawing/2014/main" id="{E7188DF5-596E-4436-AA6A-B2F3211273C6}"/>
                </a:ext>
              </a:extLst>
            </p:cNvPr>
            <p:cNvSpPr/>
            <p:nvPr/>
          </p:nvSpPr>
          <p:spPr>
            <a:xfrm>
              <a:off x="6473371" y="3327401"/>
              <a:ext cx="3600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3" name="橢圓 72">
              <a:extLst>
                <a:ext uri="{FF2B5EF4-FFF2-40B4-BE49-F238E27FC236}">
                  <a16:creationId xmlns:a16="http://schemas.microsoft.com/office/drawing/2014/main" id="{7D5079E5-CDAD-4E78-9512-D5DAC7FB80D7}"/>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4" name="文字方塊 73">
              <a:extLst>
                <a:ext uri="{FF2B5EF4-FFF2-40B4-BE49-F238E27FC236}">
                  <a16:creationId xmlns:a16="http://schemas.microsoft.com/office/drawing/2014/main" id="{041E4AB8-5F5C-4391-AD5C-82F5B6105F65}"/>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75" name="文字方塊 74">
              <a:extLst>
                <a:ext uri="{FF2B5EF4-FFF2-40B4-BE49-F238E27FC236}">
                  <a16:creationId xmlns:a16="http://schemas.microsoft.com/office/drawing/2014/main" id="{0CD1CCB1-10D1-410C-9A91-D45F59C3EEFA}"/>
                </a:ext>
              </a:extLst>
            </p:cNvPr>
            <p:cNvSpPr txBox="1"/>
            <p:nvPr/>
          </p:nvSpPr>
          <p:spPr>
            <a:xfrm>
              <a:off x="7453443" y="3381466"/>
              <a:ext cx="2554151" cy="615553"/>
            </a:xfrm>
            <a:prstGeom prst="rect">
              <a:avLst/>
            </a:prstGeom>
            <a:noFill/>
          </p:spPr>
          <p:txBody>
            <a:bodyPr>
              <a:spAutoFit/>
            </a:bodyPr>
            <a:lstStyle/>
            <a:p>
              <a:pPr>
                <a:defRPr/>
              </a:pPr>
              <a:r>
                <a:rPr lang="en-US" sz="3400" b="1" dirty="0">
                  <a:solidFill>
                    <a:srgbClr val="FFFFFF"/>
                  </a:solidFill>
                </a:rPr>
                <a:t>would get</a:t>
              </a:r>
              <a:endParaRPr lang="en-GB" sz="3400" b="1" dirty="0">
                <a:solidFill>
                  <a:srgbClr val="FFFFFF"/>
                </a:solidFill>
              </a:endParaRPr>
            </a:p>
          </p:txBody>
        </p:sp>
      </p:grpSp>
      <p:grpSp>
        <p:nvGrpSpPr>
          <p:cNvPr id="76" name="群組 75">
            <a:extLst>
              <a:ext uri="{FF2B5EF4-FFF2-40B4-BE49-F238E27FC236}">
                <a16:creationId xmlns:a16="http://schemas.microsoft.com/office/drawing/2014/main" id="{9DF06F00-0794-4F57-A260-102B295875F7}"/>
              </a:ext>
            </a:extLst>
          </p:cNvPr>
          <p:cNvGrpSpPr/>
          <p:nvPr/>
        </p:nvGrpSpPr>
        <p:grpSpPr>
          <a:xfrm>
            <a:off x="2832102" y="5882639"/>
            <a:ext cx="3600000" cy="708661"/>
            <a:chOff x="6473371" y="3317240"/>
            <a:chExt cx="3600000" cy="708661"/>
          </a:xfrm>
          <a:effectLst>
            <a:outerShdw blurRad="50800" dist="38100" dir="2700000" algn="tl" rotWithShape="0">
              <a:prstClr val="black">
                <a:alpha val="40000"/>
              </a:prstClr>
            </a:outerShdw>
          </a:effectLst>
        </p:grpSpPr>
        <p:sp>
          <p:nvSpPr>
            <p:cNvPr id="77" name="圓角矩形 76">
              <a:extLst>
                <a:ext uri="{FF2B5EF4-FFF2-40B4-BE49-F238E27FC236}">
                  <a16:creationId xmlns:a16="http://schemas.microsoft.com/office/drawing/2014/main" id="{8932BB8D-999E-464E-9201-06C49B35744F}"/>
                </a:ext>
              </a:extLst>
            </p:cNvPr>
            <p:cNvSpPr/>
            <p:nvPr/>
          </p:nvSpPr>
          <p:spPr>
            <a:xfrm>
              <a:off x="6473371" y="3327401"/>
              <a:ext cx="3600000" cy="698500"/>
            </a:xfrm>
            <a:prstGeom prst="roundRect">
              <a:avLst>
                <a:gd name="adj" fmla="val 50000"/>
              </a:avLst>
            </a:prstGeom>
            <a:solidFill>
              <a:srgbClr val="E46C0A"/>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0" name="橢圓 79">
              <a:extLst>
                <a:ext uri="{FF2B5EF4-FFF2-40B4-BE49-F238E27FC236}">
                  <a16:creationId xmlns:a16="http://schemas.microsoft.com/office/drawing/2014/main" id="{EE090609-8B57-429C-9E14-28D9E18C9DED}"/>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1" name="文字方塊 80">
              <a:extLst>
                <a:ext uri="{FF2B5EF4-FFF2-40B4-BE49-F238E27FC236}">
                  <a16:creationId xmlns:a16="http://schemas.microsoft.com/office/drawing/2014/main" id="{3F307F55-3CFB-48AE-990C-47BE16AEB7C0}"/>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82" name="文字方塊 81">
              <a:extLst>
                <a:ext uri="{FF2B5EF4-FFF2-40B4-BE49-F238E27FC236}">
                  <a16:creationId xmlns:a16="http://schemas.microsoft.com/office/drawing/2014/main" id="{C8F516B7-4D15-4ECA-AC8D-9DBBCA7937A4}"/>
                </a:ext>
              </a:extLst>
            </p:cNvPr>
            <p:cNvSpPr txBox="1"/>
            <p:nvPr/>
          </p:nvSpPr>
          <p:spPr>
            <a:xfrm>
              <a:off x="7576455" y="3370580"/>
              <a:ext cx="1983014" cy="615553"/>
            </a:xfrm>
            <a:prstGeom prst="rect">
              <a:avLst/>
            </a:prstGeom>
            <a:noFill/>
          </p:spPr>
          <p:txBody>
            <a:bodyPr>
              <a:spAutoFit/>
            </a:bodyPr>
            <a:lstStyle/>
            <a:p>
              <a:pPr>
                <a:defRPr/>
              </a:pPr>
              <a:r>
                <a:rPr lang="en-US" sz="3400" b="1" dirty="0">
                  <a:solidFill>
                    <a:srgbClr val="FFFFFF"/>
                  </a:solidFill>
                </a:rPr>
                <a:t>will get</a:t>
              </a:r>
              <a:endParaRPr lang="en-GB" sz="3400" b="1" dirty="0">
                <a:solidFill>
                  <a:srgbClr val="FFFFFF"/>
                </a:solidFill>
              </a:endParaRPr>
            </a:p>
          </p:txBody>
        </p:sp>
      </p:grpSp>
      <p:sp>
        <p:nvSpPr>
          <p:cNvPr id="83" name="動作按鈕: 自訂 82">
            <a:hlinkClick r:id="rId7" action="ppaction://hlinksldjump" highlightClick="1"/>
            <a:extLst>
              <a:ext uri="{FF2B5EF4-FFF2-40B4-BE49-F238E27FC236}">
                <a16:creationId xmlns:a16="http://schemas.microsoft.com/office/drawing/2014/main" id="{88C0AF6B-6145-405B-8674-33BC859C8D9A}"/>
              </a:ext>
            </a:extLst>
          </p:cNvPr>
          <p:cNvSpPr/>
          <p:nvPr/>
        </p:nvSpPr>
        <p:spPr>
          <a:xfrm>
            <a:off x="2617788" y="3225800"/>
            <a:ext cx="4079875"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99" name="動作按鈕: 自訂 98">
            <a:hlinkClick r:id="rId8" action="ppaction://hlinksldjump" highlightClick="1"/>
            <a:extLst>
              <a:ext uri="{FF2B5EF4-FFF2-40B4-BE49-F238E27FC236}">
                <a16:creationId xmlns:a16="http://schemas.microsoft.com/office/drawing/2014/main" id="{A0512457-D126-43D4-894C-59419FDFB219}"/>
              </a:ext>
            </a:extLst>
          </p:cNvPr>
          <p:cNvSpPr/>
          <p:nvPr/>
        </p:nvSpPr>
        <p:spPr>
          <a:xfrm>
            <a:off x="2554288" y="4152900"/>
            <a:ext cx="4216400" cy="812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100" name="動作按鈕: 自訂 99">
            <a:hlinkClick r:id="rId9" action="ppaction://hlinksldjump" highlightClick="1"/>
            <a:extLst>
              <a:ext uri="{FF2B5EF4-FFF2-40B4-BE49-F238E27FC236}">
                <a16:creationId xmlns:a16="http://schemas.microsoft.com/office/drawing/2014/main" id="{2B86F544-4B96-4719-8A3A-934939EB828D}"/>
              </a:ext>
            </a:extLst>
          </p:cNvPr>
          <p:cNvSpPr/>
          <p:nvPr/>
        </p:nvSpPr>
        <p:spPr>
          <a:xfrm>
            <a:off x="2655888" y="4978400"/>
            <a:ext cx="4111625"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101" name="動作按鈕: 自訂 100">
            <a:hlinkClick r:id="rId10" action="ppaction://hlinksldjump" highlightClick="1"/>
            <a:extLst>
              <a:ext uri="{FF2B5EF4-FFF2-40B4-BE49-F238E27FC236}">
                <a16:creationId xmlns:a16="http://schemas.microsoft.com/office/drawing/2014/main" id="{B3002D68-6C8A-44EF-9A48-0DD3B26FB573}"/>
              </a:ext>
            </a:extLst>
          </p:cNvPr>
          <p:cNvSpPr/>
          <p:nvPr/>
        </p:nvSpPr>
        <p:spPr>
          <a:xfrm>
            <a:off x="2659063" y="5842000"/>
            <a:ext cx="4111625"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925" fill="hold"/>
                                        <p:tgtEl>
                                          <p:spTgt spid="40"/>
                                        </p:tgtEl>
                                      </p:cBhvr>
                                    </p:cmd>
                                  </p:childTnLst>
                                </p:cTn>
                              </p:par>
                              <p:par>
                                <p:cTn id="7" presetID="1" presetClass="exit" presetSubtype="0" fill="hold" grpId="0" nodeType="withEffect">
                                  <p:stCondLst>
                                    <p:cond delay="100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ntr" presetSubtype="0" fill="hold" grpId="0" nodeType="withEffect">
                                  <p:stCondLst>
                                    <p:cond delay="100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xit" presetSubtype="0" fill="hold" grpId="1" nodeType="withEffect">
                                  <p:stCondLst>
                                    <p:cond delay="200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ntr" presetSubtype="0" fill="hold" grpId="0" nodeType="withEffect">
                                  <p:stCondLst>
                                    <p:cond delay="200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xit" presetSubtype="0" fill="hold" grpId="1" nodeType="withEffect">
                                  <p:stCondLst>
                                    <p:cond delay="300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ntr" presetSubtype="0" fill="hold" grpId="0" nodeType="withEffect">
                                  <p:stCondLst>
                                    <p:cond delay="300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xit" presetSubtype="0" fill="hold" grpId="1" nodeType="withEffect">
                                  <p:stCondLst>
                                    <p:cond delay="400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ntr" presetSubtype="0" fill="hold" grpId="0" nodeType="withEffect">
                                  <p:stCondLst>
                                    <p:cond delay="400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xit" presetSubtype="0" fill="hold" grpId="1" nodeType="withEffect">
                                  <p:stCondLst>
                                    <p:cond delay="500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ntr" presetSubtype="0" fill="hold" grpId="0" nodeType="withEffect">
                                  <p:stCondLst>
                                    <p:cond delay="500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xit" presetSubtype="0" fill="hold" grpId="1" nodeType="withEffect">
                                  <p:stCondLst>
                                    <p:cond delay="600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ntr" presetSubtype="0" fill="hold" grpId="0" nodeType="withEffect">
                                  <p:stCondLst>
                                    <p:cond delay="600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xit" presetSubtype="0" fill="hold" grpId="1" nodeType="withEffect">
                                  <p:stCondLst>
                                    <p:cond delay="700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ntr" presetSubtype="0" fill="hold" grpId="0" nodeType="withEffect">
                                  <p:stCondLst>
                                    <p:cond delay="700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xit" presetSubtype="0" fill="hold" grpId="1" nodeType="withEffect">
                                  <p:stCondLst>
                                    <p:cond delay="8000"/>
                                  </p:stCondLst>
                                  <p:childTnLst>
                                    <p:set>
                                      <p:cBhvr>
                                        <p:cTn id="36" dur="1" fill="hold">
                                          <p:stCondLst>
                                            <p:cond delay="0"/>
                                          </p:stCondLst>
                                        </p:cTn>
                                        <p:tgtEl>
                                          <p:spTgt spid="25"/>
                                        </p:tgtEl>
                                        <p:attrNameLst>
                                          <p:attrName>style.visibility</p:attrName>
                                        </p:attrNameLst>
                                      </p:cBhvr>
                                      <p:to>
                                        <p:strVal val="hidden"/>
                                      </p:to>
                                    </p:set>
                                  </p:childTnLst>
                                </p:cTn>
                              </p:par>
                              <p:par>
                                <p:cTn id="37" presetID="1" presetClass="entr" presetSubtype="0" fill="hold" grpId="0" nodeType="withEffect">
                                  <p:stCondLst>
                                    <p:cond delay="800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xit" presetSubtype="0" fill="hold" grpId="1" nodeType="withEffect">
                                  <p:stCondLst>
                                    <p:cond delay="9000"/>
                                  </p:stCondLst>
                                  <p:childTnLst>
                                    <p:set>
                                      <p:cBhvr>
                                        <p:cTn id="40" dur="1" fill="hold">
                                          <p:stCondLst>
                                            <p:cond delay="0"/>
                                          </p:stCondLst>
                                        </p:cTn>
                                        <p:tgtEl>
                                          <p:spTgt spid="26"/>
                                        </p:tgtEl>
                                        <p:attrNameLst>
                                          <p:attrName>style.visibility</p:attrName>
                                        </p:attrNameLst>
                                      </p:cBhvr>
                                      <p:to>
                                        <p:strVal val="hidden"/>
                                      </p:to>
                                    </p:set>
                                  </p:childTnLst>
                                </p:cTn>
                              </p:par>
                              <p:par>
                                <p:cTn id="41" presetID="1" presetClass="entr" presetSubtype="0" fill="hold" grpId="0" nodeType="withEffect">
                                  <p:stCondLst>
                                    <p:cond delay="900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xit" presetSubtype="0" fill="hold" grpId="1" nodeType="withEffect">
                                  <p:stCondLst>
                                    <p:cond delay="10000"/>
                                  </p:stCondLst>
                                  <p:childTnLst>
                                    <p:set>
                                      <p:cBhvr>
                                        <p:cTn id="44" dur="1" fill="hold">
                                          <p:stCondLst>
                                            <p:cond delay="0"/>
                                          </p:stCondLst>
                                        </p:cTn>
                                        <p:tgtEl>
                                          <p:spTgt spid="27"/>
                                        </p:tgtEl>
                                        <p:attrNameLst>
                                          <p:attrName>style.visibility</p:attrName>
                                        </p:attrNameLst>
                                      </p:cBhvr>
                                      <p:to>
                                        <p:strVal val="hidden"/>
                                      </p:to>
                                    </p:set>
                                  </p:childTnLst>
                                </p:cTn>
                              </p:par>
                              <p:par>
                                <p:cTn id="45" presetID="1" presetClass="entr" presetSubtype="0" fill="hold" grpId="0" nodeType="withEffect">
                                  <p:stCondLst>
                                    <p:cond delay="1000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xit" presetSubtype="0" fill="hold" grpId="1" nodeType="withEffect">
                                  <p:stCondLst>
                                    <p:cond delay="11000"/>
                                  </p:stCondLst>
                                  <p:childTnLst>
                                    <p:set>
                                      <p:cBhvr>
                                        <p:cTn id="48" dur="1" fill="hold">
                                          <p:stCondLst>
                                            <p:cond delay="0"/>
                                          </p:stCondLst>
                                        </p:cTn>
                                        <p:tgtEl>
                                          <p:spTgt spid="28"/>
                                        </p:tgtEl>
                                        <p:attrNameLst>
                                          <p:attrName>style.visibility</p:attrName>
                                        </p:attrNameLst>
                                      </p:cBhvr>
                                      <p:to>
                                        <p:strVal val="hidden"/>
                                      </p:to>
                                    </p:set>
                                  </p:childTnLst>
                                </p:cTn>
                              </p:par>
                              <p:par>
                                <p:cTn id="49" presetID="1" presetClass="entr" presetSubtype="0" fill="hold" grpId="0" nodeType="withEffect">
                                  <p:stCondLst>
                                    <p:cond delay="1100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xit" presetSubtype="0" fill="hold" grpId="1" nodeType="withEffect">
                                  <p:stCondLst>
                                    <p:cond delay="12000"/>
                                  </p:stCondLst>
                                  <p:childTnLst>
                                    <p:set>
                                      <p:cBhvr>
                                        <p:cTn id="52" dur="1" fill="hold">
                                          <p:stCondLst>
                                            <p:cond delay="0"/>
                                          </p:stCondLst>
                                        </p:cTn>
                                        <p:tgtEl>
                                          <p:spTgt spid="29"/>
                                        </p:tgtEl>
                                        <p:attrNameLst>
                                          <p:attrName>style.visibility</p:attrName>
                                        </p:attrNameLst>
                                      </p:cBhvr>
                                      <p:to>
                                        <p:strVal val="hidden"/>
                                      </p:to>
                                    </p:set>
                                  </p:childTnLst>
                                </p:cTn>
                              </p:par>
                              <p:par>
                                <p:cTn id="53" presetID="1" presetClass="entr" presetSubtype="0" fill="hold" grpId="0" nodeType="withEffect">
                                  <p:stCondLst>
                                    <p:cond delay="1200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xit" presetSubtype="0" fill="hold" grpId="1" nodeType="withEffect">
                                  <p:stCondLst>
                                    <p:cond delay="13000"/>
                                  </p:stCondLst>
                                  <p:childTnLst>
                                    <p:set>
                                      <p:cBhvr>
                                        <p:cTn id="56" dur="1" fill="hold">
                                          <p:stCondLst>
                                            <p:cond delay="0"/>
                                          </p:stCondLst>
                                        </p:cTn>
                                        <p:tgtEl>
                                          <p:spTgt spid="30"/>
                                        </p:tgtEl>
                                        <p:attrNameLst>
                                          <p:attrName>style.visibility</p:attrName>
                                        </p:attrNameLst>
                                      </p:cBhvr>
                                      <p:to>
                                        <p:strVal val="hidden"/>
                                      </p:to>
                                    </p:set>
                                  </p:childTnLst>
                                </p:cTn>
                              </p:par>
                              <p:par>
                                <p:cTn id="57" presetID="1" presetClass="entr" presetSubtype="0" fill="hold" grpId="0" nodeType="withEffect">
                                  <p:stCondLst>
                                    <p:cond delay="1300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xit" presetSubtype="0" fill="hold" grpId="1" nodeType="withEffect">
                                  <p:stCondLst>
                                    <p:cond delay="14000"/>
                                  </p:stCondLst>
                                  <p:childTnLst>
                                    <p:set>
                                      <p:cBhvr>
                                        <p:cTn id="60" dur="1" fill="hold">
                                          <p:stCondLst>
                                            <p:cond delay="0"/>
                                          </p:stCondLst>
                                        </p:cTn>
                                        <p:tgtEl>
                                          <p:spTgt spid="31"/>
                                        </p:tgtEl>
                                        <p:attrNameLst>
                                          <p:attrName>style.visibility</p:attrName>
                                        </p:attrNameLst>
                                      </p:cBhvr>
                                      <p:to>
                                        <p:strVal val="hidden"/>
                                      </p:to>
                                    </p:set>
                                  </p:childTnLst>
                                </p:cTn>
                              </p:par>
                              <p:par>
                                <p:cTn id="61" presetID="1" presetClass="entr" presetSubtype="0" fill="hold" grpId="0" nodeType="withEffect">
                                  <p:stCondLst>
                                    <p:cond delay="1400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xit" presetSubtype="0" fill="hold" grpId="1" nodeType="withEffect">
                                  <p:stCondLst>
                                    <p:cond delay="15000"/>
                                  </p:stCondLst>
                                  <p:childTnLst>
                                    <p:set>
                                      <p:cBhvr>
                                        <p:cTn id="64" dur="1" fill="hold">
                                          <p:stCondLst>
                                            <p:cond delay="0"/>
                                          </p:stCondLst>
                                        </p:cTn>
                                        <p:tgtEl>
                                          <p:spTgt spid="32"/>
                                        </p:tgtEl>
                                        <p:attrNameLst>
                                          <p:attrName>style.visibility</p:attrName>
                                        </p:attrNameLst>
                                      </p:cBhvr>
                                      <p:to>
                                        <p:strVal val="hidden"/>
                                      </p:to>
                                    </p:set>
                                  </p:childTnLst>
                                </p:cTn>
                              </p:par>
                              <p:par>
                                <p:cTn id="65" presetID="1" presetClass="entr" presetSubtype="0" fill="hold" grpId="0" nodeType="withEffect">
                                  <p:stCondLst>
                                    <p:cond delay="1500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xit" presetSubtype="0" fill="hold" grpId="1" nodeType="withEffect">
                                  <p:stCondLst>
                                    <p:cond delay="16000"/>
                                  </p:stCondLst>
                                  <p:childTnLst>
                                    <p:set>
                                      <p:cBhvr>
                                        <p:cTn id="68" dur="1" fill="hold">
                                          <p:stCondLst>
                                            <p:cond delay="0"/>
                                          </p:stCondLst>
                                        </p:cTn>
                                        <p:tgtEl>
                                          <p:spTgt spid="33"/>
                                        </p:tgtEl>
                                        <p:attrNameLst>
                                          <p:attrName>style.visibility</p:attrName>
                                        </p:attrNameLst>
                                      </p:cBhvr>
                                      <p:to>
                                        <p:strVal val="hidden"/>
                                      </p:to>
                                    </p:set>
                                  </p:childTnLst>
                                </p:cTn>
                              </p:par>
                              <p:par>
                                <p:cTn id="69" presetID="1" presetClass="entr" presetSubtype="0" fill="hold" grpId="0" nodeType="withEffect">
                                  <p:stCondLst>
                                    <p:cond delay="1600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xit" presetSubtype="0" fill="hold" grpId="1" nodeType="withEffect">
                                  <p:stCondLst>
                                    <p:cond delay="17000"/>
                                  </p:stCondLst>
                                  <p:childTnLst>
                                    <p:set>
                                      <p:cBhvr>
                                        <p:cTn id="72" dur="1" fill="hold">
                                          <p:stCondLst>
                                            <p:cond delay="0"/>
                                          </p:stCondLst>
                                        </p:cTn>
                                        <p:tgtEl>
                                          <p:spTgt spid="34"/>
                                        </p:tgtEl>
                                        <p:attrNameLst>
                                          <p:attrName>style.visibility</p:attrName>
                                        </p:attrNameLst>
                                      </p:cBhvr>
                                      <p:to>
                                        <p:strVal val="hidden"/>
                                      </p:to>
                                    </p:set>
                                  </p:childTnLst>
                                </p:cTn>
                              </p:par>
                              <p:par>
                                <p:cTn id="73" presetID="1" presetClass="entr" presetSubtype="0" fill="hold" grpId="0" nodeType="withEffect">
                                  <p:stCondLst>
                                    <p:cond delay="1700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xit" presetSubtype="0" fill="hold" grpId="1" nodeType="withEffect">
                                  <p:stCondLst>
                                    <p:cond delay="18000"/>
                                  </p:stCondLst>
                                  <p:childTnLst>
                                    <p:set>
                                      <p:cBhvr>
                                        <p:cTn id="76" dur="1" fill="hold">
                                          <p:stCondLst>
                                            <p:cond delay="0"/>
                                          </p:stCondLst>
                                        </p:cTn>
                                        <p:tgtEl>
                                          <p:spTgt spid="35"/>
                                        </p:tgtEl>
                                        <p:attrNameLst>
                                          <p:attrName>style.visibility</p:attrName>
                                        </p:attrNameLst>
                                      </p:cBhvr>
                                      <p:to>
                                        <p:strVal val="hidden"/>
                                      </p:to>
                                    </p:set>
                                  </p:childTnLst>
                                </p:cTn>
                              </p:par>
                              <p:par>
                                <p:cTn id="77" presetID="1" presetClass="entr" presetSubtype="0" fill="hold" grpId="0" nodeType="withEffect">
                                  <p:stCondLst>
                                    <p:cond delay="1800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xit" presetSubtype="0" fill="hold" grpId="1" nodeType="withEffect">
                                  <p:stCondLst>
                                    <p:cond delay="19000"/>
                                  </p:stCondLst>
                                  <p:childTnLst>
                                    <p:set>
                                      <p:cBhvr>
                                        <p:cTn id="80" dur="1" fill="hold">
                                          <p:stCondLst>
                                            <p:cond delay="0"/>
                                          </p:stCondLst>
                                        </p:cTn>
                                        <p:tgtEl>
                                          <p:spTgt spid="36"/>
                                        </p:tgtEl>
                                        <p:attrNameLst>
                                          <p:attrName>style.visibility</p:attrName>
                                        </p:attrNameLst>
                                      </p:cBhvr>
                                      <p:to>
                                        <p:strVal val="hidden"/>
                                      </p:to>
                                    </p:set>
                                  </p:childTnLst>
                                </p:cTn>
                              </p:par>
                              <p:par>
                                <p:cTn id="81" presetID="1" presetClass="entr" presetSubtype="0" fill="hold" grpId="0" nodeType="withEffect">
                                  <p:stCondLst>
                                    <p:cond delay="1900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xit" presetSubtype="0" fill="hold" grpId="1" nodeType="withEffect">
                                  <p:stCondLst>
                                    <p:cond delay="20000"/>
                                  </p:stCondLst>
                                  <p:childTnLst>
                                    <p:set>
                                      <p:cBhvr>
                                        <p:cTn id="84" dur="1" fill="hold">
                                          <p:stCondLst>
                                            <p:cond delay="0"/>
                                          </p:stCondLst>
                                        </p:cTn>
                                        <p:tgtEl>
                                          <p:spTgt spid="37"/>
                                        </p:tgtEl>
                                        <p:attrNameLst>
                                          <p:attrName>style.visibility</p:attrName>
                                        </p:attrNameLst>
                                      </p:cBhvr>
                                      <p:to>
                                        <p:strVal val="hidden"/>
                                      </p:to>
                                    </p:set>
                                  </p:childTnLst>
                                </p:cTn>
                              </p:par>
                              <p:par>
                                <p:cTn id="85" presetID="1" presetClass="entr" presetSubtype="0" fill="hold" grpId="0" nodeType="withEffect">
                                  <p:stCondLst>
                                    <p:cond delay="2000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7" fill="hold" display="0">
                  <p:stCondLst>
                    <p:cond delay="indefinite"/>
                  </p:stCondLst>
                  <p:endCondLst>
                    <p:cond evt="onStopAudio" delay="0">
                      <p:tgtEl>
                        <p:sldTgt/>
                      </p:tgtEl>
                    </p:cond>
                  </p:endCondLst>
                </p:cTn>
                <p:tgtEl>
                  <p:spTgt spid="40"/>
                </p:tgtEl>
              </p:cMediaNode>
            </p:audio>
          </p:childTnLst>
        </p:cTn>
      </p:par>
    </p:tnLst>
    <p:bldLst>
      <p:bldP spid="17" grpId="0"/>
      <p:bldP spid="18" grpId="0"/>
      <p:bldP spid="18"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pSp>
        <p:nvGrpSpPr>
          <p:cNvPr id="45" name="群組 44">
            <a:extLst>
              <a:ext uri="{FF2B5EF4-FFF2-40B4-BE49-F238E27FC236}">
                <a16:creationId xmlns:a16="http://schemas.microsoft.com/office/drawing/2014/main" id="{CB940E8D-AAC5-4885-AC8B-567787BA7B05}"/>
              </a:ext>
            </a:extLst>
          </p:cNvPr>
          <p:cNvGrpSpPr/>
          <p:nvPr/>
        </p:nvGrpSpPr>
        <p:grpSpPr>
          <a:xfrm>
            <a:off x="2832102" y="4180839"/>
            <a:ext cx="3600000" cy="708661"/>
            <a:chOff x="6473371" y="3317240"/>
            <a:chExt cx="3600000" cy="708661"/>
          </a:xfrm>
          <a:effectLst>
            <a:outerShdw blurRad="50800" dist="38100" dir="2700000" algn="tl" rotWithShape="0">
              <a:prstClr val="black">
                <a:alpha val="40000"/>
              </a:prstClr>
            </a:outerShdw>
          </a:effectLst>
        </p:grpSpPr>
        <p:sp>
          <p:nvSpPr>
            <p:cNvPr id="54" name="圓角矩形 53">
              <a:extLst>
                <a:ext uri="{FF2B5EF4-FFF2-40B4-BE49-F238E27FC236}">
                  <a16:creationId xmlns:a16="http://schemas.microsoft.com/office/drawing/2014/main" id="{447B82E5-F858-407D-A04E-5690BE0A203F}"/>
                </a:ext>
              </a:extLst>
            </p:cNvPr>
            <p:cNvSpPr/>
            <p:nvPr/>
          </p:nvSpPr>
          <p:spPr>
            <a:xfrm>
              <a:off x="6473371" y="3327401"/>
              <a:ext cx="36000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5" name="橢圓 64">
              <a:extLst>
                <a:ext uri="{FF2B5EF4-FFF2-40B4-BE49-F238E27FC236}">
                  <a16:creationId xmlns:a16="http://schemas.microsoft.com/office/drawing/2014/main" id="{04EFDB26-B65E-4BBC-BB22-310CB85B0639}"/>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6" name="文字方塊 65">
              <a:extLst>
                <a:ext uri="{FF2B5EF4-FFF2-40B4-BE49-F238E27FC236}">
                  <a16:creationId xmlns:a16="http://schemas.microsoft.com/office/drawing/2014/main" id="{0930963E-C9F3-4CEF-ADAF-119BFF933F56}"/>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67" name="文字方塊 66">
              <a:extLst>
                <a:ext uri="{FF2B5EF4-FFF2-40B4-BE49-F238E27FC236}">
                  <a16:creationId xmlns:a16="http://schemas.microsoft.com/office/drawing/2014/main" id="{62091540-C303-4080-82E1-988372ED7EAF}"/>
                </a:ext>
              </a:extLst>
            </p:cNvPr>
            <p:cNvSpPr txBox="1"/>
            <p:nvPr/>
          </p:nvSpPr>
          <p:spPr>
            <a:xfrm>
              <a:off x="8024575" y="3368766"/>
              <a:ext cx="1496786" cy="615553"/>
            </a:xfrm>
            <a:prstGeom prst="rect">
              <a:avLst/>
            </a:prstGeom>
            <a:noFill/>
          </p:spPr>
          <p:txBody>
            <a:bodyPr>
              <a:spAutoFit/>
            </a:bodyPr>
            <a:lstStyle/>
            <a:p>
              <a:pPr>
                <a:defRPr/>
              </a:pPr>
              <a:r>
                <a:rPr lang="en-US" sz="3400" b="1" dirty="0">
                  <a:solidFill>
                    <a:srgbClr val="FFFFFF"/>
                  </a:solidFill>
                </a:rPr>
                <a:t>got</a:t>
              </a:r>
              <a:endParaRPr lang="en-GB" sz="3400" b="1" dirty="0">
                <a:solidFill>
                  <a:srgbClr val="FFFFFF"/>
                </a:solidFill>
              </a:endParaRPr>
            </a:p>
          </p:txBody>
        </p:sp>
      </p:grpSp>
      <p:sp>
        <p:nvSpPr>
          <p:cNvPr id="118787" name="文字方塊 8">
            <a:extLst>
              <a:ext uri="{FF2B5EF4-FFF2-40B4-BE49-F238E27FC236}">
                <a16:creationId xmlns:a16="http://schemas.microsoft.com/office/drawing/2014/main" id="{9C04A9B2-9AC1-4542-B9E1-180469B10B23}"/>
              </a:ext>
            </a:extLst>
          </p:cNvPr>
          <p:cNvSpPr txBox="1">
            <a:spLocks noChangeArrowheads="1"/>
          </p:cNvSpPr>
          <p:nvPr/>
        </p:nvSpPr>
        <p:spPr bwMode="auto">
          <a:xfrm>
            <a:off x="1419225" y="1371600"/>
            <a:ext cx="64801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My mom would be surprised if I ______ straight As in my report card.</a:t>
            </a:r>
            <a:endParaRPr lang="en-US" altLang="en-US" sz="4000">
              <a:solidFill>
                <a:schemeClr val="tx2"/>
              </a:solidFill>
              <a:cs typeface="Arial" panose="020B0604020202020204" pitchFamily="34" charset="0"/>
            </a:endParaRPr>
          </a:p>
        </p:txBody>
      </p:sp>
      <p:grpSp>
        <p:nvGrpSpPr>
          <p:cNvPr id="49" name="群組 48">
            <a:extLst>
              <a:ext uri="{FF2B5EF4-FFF2-40B4-BE49-F238E27FC236}">
                <a16:creationId xmlns:a16="http://schemas.microsoft.com/office/drawing/2014/main" id="{4E34A382-5123-4DA9-9C9E-3834F631D3D6}"/>
              </a:ext>
            </a:extLst>
          </p:cNvPr>
          <p:cNvGrpSpPr/>
          <p:nvPr/>
        </p:nvGrpSpPr>
        <p:grpSpPr>
          <a:xfrm>
            <a:off x="2832102" y="3329939"/>
            <a:ext cx="3600000" cy="708661"/>
            <a:chOff x="6473371" y="3317240"/>
            <a:chExt cx="3600000" cy="708661"/>
          </a:xfrm>
          <a:effectLst>
            <a:outerShdw blurRad="50800" dist="38100" dir="2700000" algn="tl" rotWithShape="0">
              <a:prstClr val="black">
                <a:alpha val="40000"/>
              </a:prstClr>
            </a:outerShdw>
          </a:effectLst>
        </p:grpSpPr>
        <p:sp>
          <p:nvSpPr>
            <p:cNvPr id="50" name="圓角矩形 49">
              <a:extLst>
                <a:ext uri="{FF2B5EF4-FFF2-40B4-BE49-F238E27FC236}">
                  <a16:creationId xmlns:a16="http://schemas.microsoft.com/office/drawing/2014/main" id="{27EFC9D2-4792-4446-8D6E-A889B9268E13}"/>
                </a:ext>
              </a:extLst>
            </p:cNvPr>
            <p:cNvSpPr/>
            <p:nvPr/>
          </p:nvSpPr>
          <p:spPr>
            <a:xfrm>
              <a:off x="6473371" y="3327401"/>
              <a:ext cx="3600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1" name="橢圓 50">
              <a:extLst>
                <a:ext uri="{FF2B5EF4-FFF2-40B4-BE49-F238E27FC236}">
                  <a16:creationId xmlns:a16="http://schemas.microsoft.com/office/drawing/2014/main" id="{EEDAA9EA-4211-4D58-95EC-4CE00DADA1BC}"/>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2" name="文字方塊 51">
              <a:extLst>
                <a:ext uri="{FF2B5EF4-FFF2-40B4-BE49-F238E27FC236}">
                  <a16:creationId xmlns:a16="http://schemas.microsoft.com/office/drawing/2014/main" id="{2A76E084-DE8D-4505-8B72-9956C095E921}"/>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53" name="文字方塊 52">
              <a:extLst>
                <a:ext uri="{FF2B5EF4-FFF2-40B4-BE49-F238E27FC236}">
                  <a16:creationId xmlns:a16="http://schemas.microsoft.com/office/drawing/2014/main" id="{41E196FB-A902-4EFA-81F0-CB8034768DAF}"/>
                </a:ext>
              </a:extLst>
            </p:cNvPr>
            <p:cNvSpPr txBox="1"/>
            <p:nvPr/>
          </p:nvSpPr>
          <p:spPr>
            <a:xfrm>
              <a:off x="8033655" y="3343366"/>
              <a:ext cx="1106714" cy="615553"/>
            </a:xfrm>
            <a:prstGeom prst="rect">
              <a:avLst/>
            </a:prstGeom>
            <a:noFill/>
          </p:spPr>
          <p:txBody>
            <a:bodyPr>
              <a:spAutoFit/>
            </a:bodyPr>
            <a:lstStyle/>
            <a:p>
              <a:pPr>
                <a:defRPr/>
              </a:pPr>
              <a:r>
                <a:rPr lang="en-US" sz="3400" b="1" dirty="0">
                  <a:solidFill>
                    <a:srgbClr val="FFFFFF"/>
                  </a:solidFill>
                </a:rPr>
                <a:t>get</a:t>
              </a:r>
              <a:endParaRPr lang="en-GB" sz="3400" b="1" dirty="0">
                <a:solidFill>
                  <a:srgbClr val="FFFFFF"/>
                </a:solidFill>
              </a:endParaRPr>
            </a:p>
          </p:txBody>
        </p:sp>
      </p:grpSp>
      <p:grpSp>
        <p:nvGrpSpPr>
          <p:cNvPr id="55" name="群組 54">
            <a:extLst>
              <a:ext uri="{FF2B5EF4-FFF2-40B4-BE49-F238E27FC236}">
                <a16:creationId xmlns:a16="http://schemas.microsoft.com/office/drawing/2014/main" id="{C46D8F08-670B-4824-8358-C9970938BADF}"/>
              </a:ext>
            </a:extLst>
          </p:cNvPr>
          <p:cNvGrpSpPr/>
          <p:nvPr/>
        </p:nvGrpSpPr>
        <p:grpSpPr>
          <a:xfrm>
            <a:off x="2832102" y="5031739"/>
            <a:ext cx="3600000" cy="708661"/>
            <a:chOff x="6473371" y="3317240"/>
            <a:chExt cx="3600000" cy="708661"/>
          </a:xfrm>
          <a:effectLst>
            <a:outerShdw blurRad="50800" dist="38100" dir="2700000" algn="tl" rotWithShape="0">
              <a:prstClr val="black">
                <a:alpha val="40000"/>
              </a:prstClr>
            </a:outerShdw>
          </a:effectLst>
        </p:grpSpPr>
        <p:sp>
          <p:nvSpPr>
            <p:cNvPr id="56" name="圓角矩形 55">
              <a:extLst>
                <a:ext uri="{FF2B5EF4-FFF2-40B4-BE49-F238E27FC236}">
                  <a16:creationId xmlns:a16="http://schemas.microsoft.com/office/drawing/2014/main" id="{532370A0-3A1A-4FB1-BD5C-3D77B40AFA8A}"/>
                </a:ext>
              </a:extLst>
            </p:cNvPr>
            <p:cNvSpPr/>
            <p:nvPr/>
          </p:nvSpPr>
          <p:spPr>
            <a:xfrm>
              <a:off x="6473371" y="3327401"/>
              <a:ext cx="3600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7" name="橢圓 56">
              <a:extLst>
                <a:ext uri="{FF2B5EF4-FFF2-40B4-BE49-F238E27FC236}">
                  <a16:creationId xmlns:a16="http://schemas.microsoft.com/office/drawing/2014/main" id="{DA86386C-870E-45EC-969D-DCDDC0FB242C}"/>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8" name="文字方塊 57">
              <a:extLst>
                <a:ext uri="{FF2B5EF4-FFF2-40B4-BE49-F238E27FC236}">
                  <a16:creationId xmlns:a16="http://schemas.microsoft.com/office/drawing/2014/main" id="{07C7EE57-D7C4-4E45-B430-EE62F7B47316}"/>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59" name="文字方塊 58">
              <a:extLst>
                <a:ext uri="{FF2B5EF4-FFF2-40B4-BE49-F238E27FC236}">
                  <a16:creationId xmlns:a16="http://schemas.microsoft.com/office/drawing/2014/main" id="{FE5625BF-CEE2-4C29-9A51-3B3729D92A87}"/>
                </a:ext>
              </a:extLst>
            </p:cNvPr>
            <p:cNvSpPr txBox="1"/>
            <p:nvPr/>
          </p:nvSpPr>
          <p:spPr>
            <a:xfrm>
              <a:off x="7453443" y="3381466"/>
              <a:ext cx="2554151" cy="615553"/>
            </a:xfrm>
            <a:prstGeom prst="rect">
              <a:avLst/>
            </a:prstGeom>
            <a:noFill/>
          </p:spPr>
          <p:txBody>
            <a:bodyPr>
              <a:spAutoFit/>
            </a:bodyPr>
            <a:lstStyle/>
            <a:p>
              <a:pPr>
                <a:defRPr/>
              </a:pPr>
              <a:r>
                <a:rPr lang="en-US" sz="3400" b="1" dirty="0">
                  <a:solidFill>
                    <a:srgbClr val="FFFFFF"/>
                  </a:solidFill>
                </a:rPr>
                <a:t>would get</a:t>
              </a:r>
              <a:endParaRPr lang="en-GB" sz="3400" b="1" dirty="0">
                <a:solidFill>
                  <a:srgbClr val="FFFFFF"/>
                </a:solidFill>
              </a:endParaRPr>
            </a:p>
          </p:txBody>
        </p:sp>
      </p:grpSp>
      <p:grpSp>
        <p:nvGrpSpPr>
          <p:cNvPr id="60" name="群組 59">
            <a:extLst>
              <a:ext uri="{FF2B5EF4-FFF2-40B4-BE49-F238E27FC236}">
                <a16:creationId xmlns:a16="http://schemas.microsoft.com/office/drawing/2014/main" id="{4017CB08-5E40-4A05-BB8F-EACADA61DA24}"/>
              </a:ext>
            </a:extLst>
          </p:cNvPr>
          <p:cNvGrpSpPr/>
          <p:nvPr/>
        </p:nvGrpSpPr>
        <p:grpSpPr>
          <a:xfrm>
            <a:off x="2832102" y="5882639"/>
            <a:ext cx="3600000" cy="708661"/>
            <a:chOff x="6473371" y="3317240"/>
            <a:chExt cx="3600000" cy="708661"/>
          </a:xfrm>
          <a:effectLst>
            <a:outerShdw blurRad="50800" dist="38100" dir="2700000" algn="tl" rotWithShape="0">
              <a:prstClr val="black">
                <a:alpha val="40000"/>
              </a:prstClr>
            </a:outerShdw>
          </a:effectLst>
        </p:grpSpPr>
        <p:sp>
          <p:nvSpPr>
            <p:cNvPr id="61" name="圓角矩形 60">
              <a:extLst>
                <a:ext uri="{FF2B5EF4-FFF2-40B4-BE49-F238E27FC236}">
                  <a16:creationId xmlns:a16="http://schemas.microsoft.com/office/drawing/2014/main" id="{BDBC1B6E-807E-43E7-8CC1-8E4A6C09FF1B}"/>
                </a:ext>
              </a:extLst>
            </p:cNvPr>
            <p:cNvSpPr/>
            <p:nvPr/>
          </p:nvSpPr>
          <p:spPr>
            <a:xfrm>
              <a:off x="6473371" y="3327401"/>
              <a:ext cx="3600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2" name="橢圓 61">
              <a:extLst>
                <a:ext uri="{FF2B5EF4-FFF2-40B4-BE49-F238E27FC236}">
                  <a16:creationId xmlns:a16="http://schemas.microsoft.com/office/drawing/2014/main" id="{07044AAD-0267-44DA-BA4C-3A12EC33458B}"/>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3" name="文字方塊 62">
              <a:extLst>
                <a:ext uri="{FF2B5EF4-FFF2-40B4-BE49-F238E27FC236}">
                  <a16:creationId xmlns:a16="http://schemas.microsoft.com/office/drawing/2014/main" id="{D7A7C709-9554-449F-8241-E31EBE1A7304}"/>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64" name="文字方塊 63">
              <a:extLst>
                <a:ext uri="{FF2B5EF4-FFF2-40B4-BE49-F238E27FC236}">
                  <a16:creationId xmlns:a16="http://schemas.microsoft.com/office/drawing/2014/main" id="{D1554546-251A-4240-BC4C-86CA25F65646}"/>
                </a:ext>
              </a:extLst>
            </p:cNvPr>
            <p:cNvSpPr txBox="1"/>
            <p:nvPr/>
          </p:nvSpPr>
          <p:spPr>
            <a:xfrm>
              <a:off x="7576455" y="3370580"/>
              <a:ext cx="1983014" cy="615553"/>
            </a:xfrm>
            <a:prstGeom prst="rect">
              <a:avLst/>
            </a:prstGeom>
            <a:noFill/>
          </p:spPr>
          <p:txBody>
            <a:bodyPr>
              <a:spAutoFit/>
            </a:bodyPr>
            <a:lstStyle/>
            <a:p>
              <a:pPr>
                <a:defRPr/>
              </a:pPr>
              <a:r>
                <a:rPr lang="en-US" sz="3400" b="1" dirty="0">
                  <a:solidFill>
                    <a:srgbClr val="FFFFFF"/>
                  </a:solidFill>
                </a:rPr>
                <a:t>will get</a:t>
              </a:r>
              <a:endParaRPr lang="en-GB" sz="3400" b="1" dirty="0">
                <a:solidFill>
                  <a:srgbClr val="FFFFFF"/>
                </a:solidFill>
              </a:endParaRPr>
            </a:p>
          </p:txBody>
        </p:sp>
      </p:grpSp>
      <p:pic>
        <p:nvPicPr>
          <p:cNvPr id="30" name="33971970.wav">
            <a:hlinkClick r:id="" action="ppaction://media"/>
            <a:extLst>
              <a:ext uri="{FF2B5EF4-FFF2-40B4-BE49-F238E27FC236}">
                <a16:creationId xmlns:a16="http://schemas.microsoft.com/office/drawing/2014/main" id="{9B9B4FAC-205A-4021-A67A-D1EB5E7CD6C6}"/>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5377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字方塊 27">
            <a:extLst>
              <a:ext uri="{FF2B5EF4-FFF2-40B4-BE49-F238E27FC236}">
                <a16:creationId xmlns:a16="http://schemas.microsoft.com/office/drawing/2014/main" id="{AA4C6645-C639-4B59-BA6D-933664C9928F}"/>
              </a:ext>
            </a:extLst>
          </p:cNvPr>
          <p:cNvSpPr txBox="1"/>
          <p:nvPr/>
        </p:nvSpPr>
        <p:spPr>
          <a:xfrm>
            <a:off x="5586413" y="3852863"/>
            <a:ext cx="1655762"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pic>
        <p:nvPicPr>
          <p:cNvPr id="118793" name="Picture 18" descr="C:\Users\utangv2\Desktop\Dynamic Classroom\Q3.jpg">
            <a:extLst>
              <a:ext uri="{FF2B5EF4-FFF2-40B4-BE49-F238E27FC236}">
                <a16:creationId xmlns:a16="http://schemas.microsoft.com/office/drawing/2014/main" id="{4E9AB0F2-3810-4CBC-B472-7D4C3913B8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3063" y="3413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8794" name="群組 35">
            <a:extLst>
              <a:ext uri="{FF2B5EF4-FFF2-40B4-BE49-F238E27FC236}">
                <a16:creationId xmlns:a16="http://schemas.microsoft.com/office/drawing/2014/main" id="{49E1B071-7881-4803-AD9C-810B3C187639}"/>
              </a:ext>
            </a:extLst>
          </p:cNvPr>
          <p:cNvGrpSpPr>
            <a:grpSpLocks/>
          </p:cNvGrpSpPr>
          <p:nvPr/>
        </p:nvGrpSpPr>
        <p:grpSpPr bwMode="auto">
          <a:xfrm>
            <a:off x="7283450" y="6094413"/>
            <a:ext cx="1709738" cy="636587"/>
            <a:chOff x="7283450" y="6094413"/>
            <a:chExt cx="1709738" cy="636587"/>
          </a:xfrm>
        </p:grpSpPr>
        <p:grpSp>
          <p:nvGrpSpPr>
            <p:cNvPr id="118796" name="群組 29">
              <a:extLst>
                <a:ext uri="{FF2B5EF4-FFF2-40B4-BE49-F238E27FC236}">
                  <a16:creationId xmlns:a16="http://schemas.microsoft.com/office/drawing/2014/main" id="{389185D1-2C7A-4D18-9CD8-07E54704C5B9}"/>
                </a:ext>
              </a:extLst>
            </p:cNvPr>
            <p:cNvGrpSpPr>
              <a:grpSpLocks/>
            </p:cNvGrpSpPr>
            <p:nvPr/>
          </p:nvGrpSpPr>
          <p:grpSpPr bwMode="auto">
            <a:xfrm>
              <a:off x="7283450" y="6094413"/>
              <a:ext cx="1709738" cy="636587"/>
              <a:chOff x="9073930" y="4850104"/>
              <a:chExt cx="1709683" cy="636296"/>
            </a:xfrm>
          </p:grpSpPr>
          <p:sp>
            <p:nvSpPr>
              <p:cNvPr id="93" name="圓角矩形 92">
                <a:extLst>
                  <a:ext uri="{FF2B5EF4-FFF2-40B4-BE49-F238E27FC236}">
                    <a16:creationId xmlns:a16="http://schemas.microsoft.com/office/drawing/2014/main" id="{33E7FD76-C244-4DDB-B3A7-AC4A0267C27C}"/>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94" name="向右箭號 93">
                <a:extLst>
                  <a:ext uri="{FF2B5EF4-FFF2-40B4-BE49-F238E27FC236}">
                    <a16:creationId xmlns:a16="http://schemas.microsoft.com/office/drawing/2014/main" id="{BE5F9680-8460-4727-B5F1-0A2B534F9F14}"/>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18797" name="群組 37">
              <a:extLst>
                <a:ext uri="{FF2B5EF4-FFF2-40B4-BE49-F238E27FC236}">
                  <a16:creationId xmlns:a16="http://schemas.microsoft.com/office/drawing/2014/main" id="{4EC7B9BF-0FA7-490D-99A7-1048612B4F2A}"/>
                </a:ext>
              </a:extLst>
            </p:cNvPr>
            <p:cNvGrpSpPr>
              <a:grpSpLocks/>
            </p:cNvGrpSpPr>
            <p:nvPr/>
          </p:nvGrpSpPr>
          <p:grpSpPr bwMode="auto">
            <a:xfrm>
              <a:off x="7349853" y="6172199"/>
              <a:ext cx="1260747" cy="516255"/>
              <a:chOff x="-10579100" y="419100"/>
              <a:chExt cx="5784850" cy="2101850"/>
            </a:xfrm>
          </p:grpSpPr>
          <p:pic>
            <p:nvPicPr>
              <p:cNvPr id="118798" name="Picture 4" descr="C:\Users\utangv2\Desktop\Dynamic Classroom\hi-res aw\C.jpg">
                <a:extLst>
                  <a:ext uri="{FF2B5EF4-FFF2-40B4-BE49-F238E27FC236}">
                    <a16:creationId xmlns:a16="http://schemas.microsoft.com/office/drawing/2014/main" id="{5D07CF10-F680-473E-8EC0-3C3AF08F71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9" name="Picture 6" descr="C:\Users\utangv2\Desktop\Dynamic Classroom\hi-res aw\E.jpg">
                <a:extLst>
                  <a:ext uri="{FF2B5EF4-FFF2-40B4-BE49-F238E27FC236}">
                    <a16:creationId xmlns:a16="http://schemas.microsoft.com/office/drawing/2014/main" id="{7E216495-3507-46C4-B0C6-25324953BF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00" name="Picture 16" descr="C:\Users\utangv2\Desktop\Dynamic Classroom\hi-res aw\O.jpg">
                <a:extLst>
                  <a:ext uri="{FF2B5EF4-FFF2-40B4-BE49-F238E27FC236}">
                    <a16:creationId xmlns:a16="http://schemas.microsoft.com/office/drawing/2014/main" id="{720A0158-07BE-488D-8843-BA050EFAEA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01" name="Picture 19" descr="C:\Users\utangv2\Desktop\Dynamic Classroom\hi-res aw\R.jpg">
                <a:extLst>
                  <a:ext uri="{FF2B5EF4-FFF2-40B4-BE49-F238E27FC236}">
                    <a16:creationId xmlns:a16="http://schemas.microsoft.com/office/drawing/2014/main" id="{46687A9D-3E7D-4A4C-AAFE-ADE40CB171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02" name="Picture 20" descr="C:\Users\utangv2\Desktop\Dynamic Classroom\hi-res aw\S.jpg">
                <a:extLst>
                  <a:ext uri="{FF2B5EF4-FFF2-40B4-BE49-F238E27FC236}">
                    <a16:creationId xmlns:a16="http://schemas.microsoft.com/office/drawing/2014/main" id="{6309DEBD-04FF-4CB5-B8B0-DFDD04FF34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5" name="動作按鈕: 自訂 94">
            <a:hlinkClick r:id="rId11" action="ppaction://hlinksldjump" highlightClick="1"/>
            <a:extLst>
              <a:ext uri="{FF2B5EF4-FFF2-40B4-BE49-F238E27FC236}">
                <a16:creationId xmlns:a16="http://schemas.microsoft.com/office/drawing/2014/main" id="{40C8E22B-A1BB-4DE2-AFA5-445CD6A484B7}"/>
              </a:ext>
            </a:extLst>
          </p:cNvPr>
          <p:cNvSpPr/>
          <p:nvPr/>
        </p:nvSpPr>
        <p:spPr>
          <a:xfrm>
            <a:off x="7180263" y="6008688"/>
            <a:ext cx="1963737" cy="849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35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0"/>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19810" name="文字方塊 8">
            <a:extLst>
              <a:ext uri="{FF2B5EF4-FFF2-40B4-BE49-F238E27FC236}">
                <a16:creationId xmlns:a16="http://schemas.microsoft.com/office/drawing/2014/main" id="{B43FB0C5-C20C-4086-814C-C4E95F235962}"/>
              </a:ext>
            </a:extLst>
          </p:cNvPr>
          <p:cNvSpPr txBox="1">
            <a:spLocks noChangeArrowheads="1"/>
          </p:cNvSpPr>
          <p:nvPr/>
        </p:nvSpPr>
        <p:spPr bwMode="auto">
          <a:xfrm>
            <a:off x="1419225" y="1371600"/>
            <a:ext cx="64801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My mom would be surprised if I ______ straight As in my report card.</a:t>
            </a:r>
            <a:endParaRPr lang="en-US" altLang="en-US" sz="4000">
              <a:solidFill>
                <a:schemeClr val="tx2"/>
              </a:solidFill>
              <a:cs typeface="Arial" panose="020B0604020202020204" pitchFamily="34" charset="0"/>
            </a:endParaRPr>
          </a:p>
        </p:txBody>
      </p:sp>
      <p:grpSp>
        <p:nvGrpSpPr>
          <p:cNvPr id="53" name="群組 52">
            <a:extLst>
              <a:ext uri="{FF2B5EF4-FFF2-40B4-BE49-F238E27FC236}">
                <a16:creationId xmlns:a16="http://schemas.microsoft.com/office/drawing/2014/main" id="{0097B4CF-50BD-43DD-AEE5-125C264EF32B}"/>
              </a:ext>
            </a:extLst>
          </p:cNvPr>
          <p:cNvGrpSpPr/>
          <p:nvPr/>
        </p:nvGrpSpPr>
        <p:grpSpPr>
          <a:xfrm>
            <a:off x="2832102" y="4180839"/>
            <a:ext cx="3600000" cy="708661"/>
            <a:chOff x="6473371" y="3317240"/>
            <a:chExt cx="3600000" cy="708661"/>
          </a:xfrm>
          <a:effectLst>
            <a:outerShdw blurRad="50800" dist="38100" dir="2700000" algn="tl" rotWithShape="0">
              <a:prstClr val="black">
                <a:alpha val="40000"/>
              </a:prstClr>
            </a:outerShdw>
          </a:effectLst>
        </p:grpSpPr>
        <p:sp>
          <p:nvSpPr>
            <p:cNvPr id="54" name="圓角矩形 53">
              <a:extLst>
                <a:ext uri="{FF2B5EF4-FFF2-40B4-BE49-F238E27FC236}">
                  <a16:creationId xmlns:a16="http://schemas.microsoft.com/office/drawing/2014/main" id="{CF8B275C-6F0D-4135-8A2D-62EDF660C8BD}"/>
                </a:ext>
              </a:extLst>
            </p:cNvPr>
            <p:cNvSpPr/>
            <p:nvPr/>
          </p:nvSpPr>
          <p:spPr>
            <a:xfrm>
              <a:off x="6473371" y="3327401"/>
              <a:ext cx="36000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5" name="橢圓 54">
              <a:extLst>
                <a:ext uri="{FF2B5EF4-FFF2-40B4-BE49-F238E27FC236}">
                  <a16:creationId xmlns:a16="http://schemas.microsoft.com/office/drawing/2014/main" id="{ECD3E3DE-C22F-4D5D-8751-C8D0B444D7DA}"/>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6" name="文字方塊 55">
              <a:extLst>
                <a:ext uri="{FF2B5EF4-FFF2-40B4-BE49-F238E27FC236}">
                  <a16:creationId xmlns:a16="http://schemas.microsoft.com/office/drawing/2014/main" id="{35A38B8B-2EC8-4FBD-827D-5EF8581D2997}"/>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57" name="文字方塊 56">
              <a:extLst>
                <a:ext uri="{FF2B5EF4-FFF2-40B4-BE49-F238E27FC236}">
                  <a16:creationId xmlns:a16="http://schemas.microsoft.com/office/drawing/2014/main" id="{75AD5EFD-E71E-4D18-AE8D-7285B79833F3}"/>
                </a:ext>
              </a:extLst>
            </p:cNvPr>
            <p:cNvSpPr txBox="1"/>
            <p:nvPr/>
          </p:nvSpPr>
          <p:spPr>
            <a:xfrm>
              <a:off x="8024575" y="3368766"/>
              <a:ext cx="1496786" cy="615553"/>
            </a:xfrm>
            <a:prstGeom prst="rect">
              <a:avLst/>
            </a:prstGeom>
            <a:noFill/>
          </p:spPr>
          <p:txBody>
            <a:bodyPr>
              <a:spAutoFit/>
            </a:bodyPr>
            <a:lstStyle/>
            <a:p>
              <a:pPr>
                <a:defRPr/>
              </a:pPr>
              <a:r>
                <a:rPr lang="en-US" sz="3400" b="1" dirty="0">
                  <a:solidFill>
                    <a:srgbClr val="FFFFFF"/>
                  </a:solidFill>
                </a:rPr>
                <a:t>got</a:t>
              </a:r>
              <a:endParaRPr lang="en-GB" sz="3400" b="1" dirty="0">
                <a:solidFill>
                  <a:srgbClr val="FFFFFF"/>
                </a:solidFill>
              </a:endParaRPr>
            </a:p>
          </p:txBody>
        </p:sp>
      </p:grpSp>
      <p:grpSp>
        <p:nvGrpSpPr>
          <p:cNvPr id="58" name="群組 57">
            <a:extLst>
              <a:ext uri="{FF2B5EF4-FFF2-40B4-BE49-F238E27FC236}">
                <a16:creationId xmlns:a16="http://schemas.microsoft.com/office/drawing/2014/main" id="{E444FDBC-0A5B-4FF7-B9EB-E5580E94E2B3}"/>
              </a:ext>
            </a:extLst>
          </p:cNvPr>
          <p:cNvGrpSpPr/>
          <p:nvPr/>
        </p:nvGrpSpPr>
        <p:grpSpPr>
          <a:xfrm>
            <a:off x="2832102" y="3329939"/>
            <a:ext cx="3600000" cy="708661"/>
            <a:chOff x="6473371" y="3317240"/>
            <a:chExt cx="3600000" cy="708661"/>
          </a:xfrm>
          <a:effectLst>
            <a:outerShdw blurRad="50800" dist="38100" dir="2700000" algn="tl" rotWithShape="0">
              <a:prstClr val="black">
                <a:alpha val="40000"/>
              </a:prstClr>
            </a:outerShdw>
          </a:effectLst>
        </p:grpSpPr>
        <p:sp>
          <p:nvSpPr>
            <p:cNvPr id="59" name="圓角矩形 58">
              <a:extLst>
                <a:ext uri="{FF2B5EF4-FFF2-40B4-BE49-F238E27FC236}">
                  <a16:creationId xmlns:a16="http://schemas.microsoft.com/office/drawing/2014/main" id="{8FC585CA-CD65-4AEE-842E-24B11A4A44CC}"/>
                </a:ext>
              </a:extLst>
            </p:cNvPr>
            <p:cNvSpPr/>
            <p:nvPr/>
          </p:nvSpPr>
          <p:spPr>
            <a:xfrm>
              <a:off x="6473371" y="3327401"/>
              <a:ext cx="3600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0" name="橢圓 59">
              <a:extLst>
                <a:ext uri="{FF2B5EF4-FFF2-40B4-BE49-F238E27FC236}">
                  <a16:creationId xmlns:a16="http://schemas.microsoft.com/office/drawing/2014/main" id="{CD2E6A56-B039-4113-BEA2-ACADBC7CA75B}"/>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1" name="文字方塊 60">
              <a:extLst>
                <a:ext uri="{FF2B5EF4-FFF2-40B4-BE49-F238E27FC236}">
                  <a16:creationId xmlns:a16="http://schemas.microsoft.com/office/drawing/2014/main" id="{E6F57A64-5D99-4779-9827-CA1328E494EF}"/>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62" name="文字方塊 61">
              <a:extLst>
                <a:ext uri="{FF2B5EF4-FFF2-40B4-BE49-F238E27FC236}">
                  <a16:creationId xmlns:a16="http://schemas.microsoft.com/office/drawing/2014/main" id="{5F5B02F7-EFC5-4D77-9340-875B3B42D736}"/>
                </a:ext>
              </a:extLst>
            </p:cNvPr>
            <p:cNvSpPr txBox="1"/>
            <p:nvPr/>
          </p:nvSpPr>
          <p:spPr>
            <a:xfrm>
              <a:off x="8033655" y="3343366"/>
              <a:ext cx="1106714" cy="615553"/>
            </a:xfrm>
            <a:prstGeom prst="rect">
              <a:avLst/>
            </a:prstGeom>
            <a:noFill/>
          </p:spPr>
          <p:txBody>
            <a:bodyPr>
              <a:spAutoFit/>
            </a:bodyPr>
            <a:lstStyle/>
            <a:p>
              <a:pPr>
                <a:defRPr/>
              </a:pPr>
              <a:r>
                <a:rPr lang="en-US" sz="3400" b="1" dirty="0">
                  <a:solidFill>
                    <a:srgbClr val="FFFFFF"/>
                  </a:solidFill>
                </a:rPr>
                <a:t>get</a:t>
              </a:r>
              <a:endParaRPr lang="en-GB" sz="3400" b="1" dirty="0">
                <a:solidFill>
                  <a:srgbClr val="FFFFFF"/>
                </a:solidFill>
              </a:endParaRPr>
            </a:p>
          </p:txBody>
        </p:sp>
      </p:grpSp>
      <p:pic>
        <p:nvPicPr>
          <p:cNvPr id="30" name="AF1C1986.wav">
            <a:hlinkClick r:id="" action="ppaction://media"/>
            <a:extLst>
              <a:ext uri="{FF2B5EF4-FFF2-40B4-BE49-F238E27FC236}">
                <a16:creationId xmlns:a16="http://schemas.microsoft.com/office/drawing/2014/main" id="{6B1DC779-C083-4B91-8AC5-E8D226326504}"/>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4" name="Picture 18" descr="C:\Users\utangv2\Desktop\Dynamic Classroom\Q3.jpg">
            <a:extLst>
              <a:ext uri="{FF2B5EF4-FFF2-40B4-BE49-F238E27FC236}">
                <a16:creationId xmlns:a16="http://schemas.microsoft.com/office/drawing/2014/main" id="{1067DAE0-C9AB-4E0F-A4D6-3D787BA15C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3063" y="3413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a:extLst>
              <a:ext uri="{FF2B5EF4-FFF2-40B4-BE49-F238E27FC236}">
                <a16:creationId xmlns:a16="http://schemas.microsoft.com/office/drawing/2014/main" id="{BA1B0D3B-58D7-48FB-BB9C-64374DEE3186}"/>
              </a:ext>
            </a:extLst>
          </p:cNvPr>
          <p:cNvSpPr txBox="1"/>
          <p:nvPr/>
        </p:nvSpPr>
        <p:spPr>
          <a:xfrm>
            <a:off x="5243513" y="3044825"/>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11" name="群組 10">
            <a:extLst>
              <a:ext uri="{FF2B5EF4-FFF2-40B4-BE49-F238E27FC236}">
                <a16:creationId xmlns:a16="http://schemas.microsoft.com/office/drawing/2014/main" id="{E90DE42E-3AFE-4BC4-A82F-6A1F676E48CE}"/>
              </a:ext>
            </a:extLst>
          </p:cNvPr>
          <p:cNvGrpSpPr/>
          <p:nvPr/>
        </p:nvGrpSpPr>
        <p:grpSpPr>
          <a:xfrm>
            <a:off x="6557735" y="3017402"/>
            <a:ext cx="666750" cy="666849"/>
            <a:chOff x="6924675" y="3008784"/>
            <a:chExt cx="666750" cy="666849"/>
          </a:xfrm>
          <a:effectLst>
            <a:outerShdw blurRad="50800" dist="38100" dir="2700000" algn="tl" rotWithShape="0">
              <a:prstClr val="black">
                <a:alpha val="40000"/>
              </a:prstClr>
            </a:outerShdw>
          </a:effectLst>
        </p:grpSpPr>
        <p:sp>
          <p:nvSpPr>
            <p:cNvPr id="12" name="橢圓 11">
              <a:extLst>
                <a:ext uri="{FF2B5EF4-FFF2-40B4-BE49-F238E27FC236}">
                  <a16:creationId xmlns:a16="http://schemas.microsoft.com/office/drawing/2014/main" id="{9266448A-5CFD-402A-A645-D25E0CDB3449}"/>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3" name="文字方塊 12">
              <a:extLst>
                <a:ext uri="{FF2B5EF4-FFF2-40B4-BE49-F238E27FC236}">
                  <a16:creationId xmlns:a16="http://schemas.microsoft.com/office/drawing/2014/main" id="{856C684C-9FF8-4EB4-8B28-046FA5A71F31}"/>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73" name="動作按鈕: 自訂 72">
            <a:hlinkClick r:id="" action="ppaction://hlinkshowjump?jump=nextslide" highlightClick="1"/>
            <a:extLst>
              <a:ext uri="{FF2B5EF4-FFF2-40B4-BE49-F238E27FC236}">
                <a16:creationId xmlns:a16="http://schemas.microsoft.com/office/drawing/2014/main" id="{C215E3D6-7199-4A97-A2CF-7FC160368B12}"/>
              </a:ext>
            </a:extLst>
          </p:cNvPr>
          <p:cNvSpPr/>
          <p:nvPr/>
        </p:nvSpPr>
        <p:spPr>
          <a:xfrm>
            <a:off x="6470650" y="2906713"/>
            <a:ext cx="703263" cy="722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19818" name="群組 35">
            <a:extLst>
              <a:ext uri="{FF2B5EF4-FFF2-40B4-BE49-F238E27FC236}">
                <a16:creationId xmlns:a16="http://schemas.microsoft.com/office/drawing/2014/main" id="{6AD07277-98CF-4138-9F53-6D0B13EB1D1C}"/>
              </a:ext>
            </a:extLst>
          </p:cNvPr>
          <p:cNvGrpSpPr>
            <a:grpSpLocks/>
          </p:cNvGrpSpPr>
          <p:nvPr/>
        </p:nvGrpSpPr>
        <p:grpSpPr bwMode="auto">
          <a:xfrm>
            <a:off x="7283450" y="6094413"/>
            <a:ext cx="1709738" cy="636587"/>
            <a:chOff x="7283450" y="6094413"/>
            <a:chExt cx="1709738" cy="636587"/>
          </a:xfrm>
        </p:grpSpPr>
        <p:grpSp>
          <p:nvGrpSpPr>
            <p:cNvPr id="119820" name="群組 29">
              <a:extLst>
                <a:ext uri="{FF2B5EF4-FFF2-40B4-BE49-F238E27FC236}">
                  <a16:creationId xmlns:a16="http://schemas.microsoft.com/office/drawing/2014/main" id="{C9D4E57F-41E8-40FB-94D0-051D4BB94F65}"/>
                </a:ext>
              </a:extLst>
            </p:cNvPr>
            <p:cNvGrpSpPr>
              <a:grpSpLocks/>
            </p:cNvGrpSpPr>
            <p:nvPr/>
          </p:nvGrpSpPr>
          <p:grpSpPr bwMode="auto">
            <a:xfrm>
              <a:off x="7283450" y="6094413"/>
              <a:ext cx="1709738" cy="636587"/>
              <a:chOff x="9073930" y="4850104"/>
              <a:chExt cx="1709683" cy="636296"/>
            </a:xfrm>
          </p:grpSpPr>
          <p:sp>
            <p:nvSpPr>
              <p:cNvPr id="65" name="圓角矩形 64">
                <a:extLst>
                  <a:ext uri="{FF2B5EF4-FFF2-40B4-BE49-F238E27FC236}">
                    <a16:creationId xmlns:a16="http://schemas.microsoft.com/office/drawing/2014/main" id="{E83E0D3E-9A4C-4590-BD71-DEB8C2D75AF1}"/>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66" name="向右箭號 65">
                <a:extLst>
                  <a:ext uri="{FF2B5EF4-FFF2-40B4-BE49-F238E27FC236}">
                    <a16:creationId xmlns:a16="http://schemas.microsoft.com/office/drawing/2014/main" id="{D1CC1740-0D18-4993-B872-2A897148C383}"/>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19821" name="群組 37">
              <a:extLst>
                <a:ext uri="{FF2B5EF4-FFF2-40B4-BE49-F238E27FC236}">
                  <a16:creationId xmlns:a16="http://schemas.microsoft.com/office/drawing/2014/main" id="{654F9F40-63D7-4493-9AA8-25B6FE4AF83F}"/>
                </a:ext>
              </a:extLst>
            </p:cNvPr>
            <p:cNvGrpSpPr>
              <a:grpSpLocks/>
            </p:cNvGrpSpPr>
            <p:nvPr/>
          </p:nvGrpSpPr>
          <p:grpSpPr bwMode="auto">
            <a:xfrm>
              <a:off x="7349853" y="6172199"/>
              <a:ext cx="1260747" cy="516255"/>
              <a:chOff x="-10579100" y="419100"/>
              <a:chExt cx="5784850" cy="2101850"/>
            </a:xfrm>
          </p:grpSpPr>
          <p:pic>
            <p:nvPicPr>
              <p:cNvPr id="119822" name="Picture 4" descr="C:\Users\utangv2\Desktop\Dynamic Classroom\hi-res aw\C.jpg">
                <a:extLst>
                  <a:ext uri="{FF2B5EF4-FFF2-40B4-BE49-F238E27FC236}">
                    <a16:creationId xmlns:a16="http://schemas.microsoft.com/office/drawing/2014/main" id="{7DC8EE28-32F9-4DC0-9085-ECDE95CC87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3" name="Picture 6" descr="C:\Users\utangv2\Desktop\Dynamic Classroom\hi-res aw\E.jpg">
                <a:extLst>
                  <a:ext uri="{FF2B5EF4-FFF2-40B4-BE49-F238E27FC236}">
                    <a16:creationId xmlns:a16="http://schemas.microsoft.com/office/drawing/2014/main" id="{B8370408-BD19-4FD7-A677-837B2F41A1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4" name="Picture 16" descr="C:\Users\utangv2\Desktop\Dynamic Classroom\hi-res aw\O.jpg">
                <a:extLst>
                  <a:ext uri="{FF2B5EF4-FFF2-40B4-BE49-F238E27FC236}">
                    <a16:creationId xmlns:a16="http://schemas.microsoft.com/office/drawing/2014/main" id="{5D7EC3B7-FF6C-48A7-94DF-703EC56594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5" name="Picture 19" descr="C:\Users\utangv2\Desktop\Dynamic Classroom\hi-res aw\R.jpg">
                <a:extLst>
                  <a:ext uri="{FF2B5EF4-FFF2-40B4-BE49-F238E27FC236}">
                    <a16:creationId xmlns:a16="http://schemas.microsoft.com/office/drawing/2014/main" id="{AA27BB24-874C-401C-BE89-4738F66058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6" name="Picture 20" descr="C:\Users\utangv2\Desktop\Dynamic Classroom\hi-res aw\S.jpg">
                <a:extLst>
                  <a:ext uri="{FF2B5EF4-FFF2-40B4-BE49-F238E27FC236}">
                    <a16:creationId xmlns:a16="http://schemas.microsoft.com/office/drawing/2014/main" id="{4D0F0308-F586-480B-A73A-51B30CA8ED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7" name="動作按鈕: 自訂 66">
            <a:hlinkClick r:id="rId11" action="ppaction://hlinksldjump" highlightClick="1"/>
            <a:extLst>
              <a:ext uri="{FF2B5EF4-FFF2-40B4-BE49-F238E27FC236}">
                <a16:creationId xmlns:a16="http://schemas.microsoft.com/office/drawing/2014/main" id="{5F79F419-345D-4C93-8187-C5F11B9B7E12}"/>
              </a:ext>
            </a:extLst>
          </p:cNvPr>
          <p:cNvSpPr/>
          <p:nvPr/>
        </p:nvSpPr>
        <p:spPr>
          <a:xfrm>
            <a:off x="7180263" y="6008688"/>
            <a:ext cx="1963737" cy="849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0"/>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29" name="群組 28">
            <a:extLst>
              <a:ext uri="{FF2B5EF4-FFF2-40B4-BE49-F238E27FC236}">
                <a16:creationId xmlns:a16="http://schemas.microsoft.com/office/drawing/2014/main" id="{7068E503-DA1E-454F-84BB-AC1D52BF2B3E}"/>
              </a:ext>
            </a:extLst>
          </p:cNvPr>
          <p:cNvGrpSpPr/>
          <p:nvPr/>
        </p:nvGrpSpPr>
        <p:grpSpPr>
          <a:xfrm>
            <a:off x="2832102" y="4180839"/>
            <a:ext cx="3600000" cy="708661"/>
            <a:chOff x="6473371" y="3317240"/>
            <a:chExt cx="3600000" cy="708661"/>
          </a:xfrm>
          <a:effectLst>
            <a:outerShdw blurRad="50800" dist="38100" dir="2700000" algn="tl" rotWithShape="0">
              <a:prstClr val="black">
                <a:alpha val="40000"/>
              </a:prstClr>
            </a:outerShdw>
          </a:effectLst>
        </p:grpSpPr>
        <p:sp>
          <p:nvSpPr>
            <p:cNvPr id="34" name="圓角矩形 33">
              <a:extLst>
                <a:ext uri="{FF2B5EF4-FFF2-40B4-BE49-F238E27FC236}">
                  <a16:creationId xmlns:a16="http://schemas.microsoft.com/office/drawing/2014/main" id="{9F4D0EF5-82E3-414D-B4F8-BAA2AB0DBA2F}"/>
                </a:ext>
              </a:extLst>
            </p:cNvPr>
            <p:cNvSpPr/>
            <p:nvPr/>
          </p:nvSpPr>
          <p:spPr>
            <a:xfrm>
              <a:off x="6473371" y="3327401"/>
              <a:ext cx="36000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6" name="橢圓 35">
              <a:extLst>
                <a:ext uri="{FF2B5EF4-FFF2-40B4-BE49-F238E27FC236}">
                  <a16:creationId xmlns:a16="http://schemas.microsoft.com/office/drawing/2014/main" id="{8C0B7819-4CEE-4510-B93E-E40C25DE537E}"/>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8" name="文字方塊 37">
              <a:extLst>
                <a:ext uri="{FF2B5EF4-FFF2-40B4-BE49-F238E27FC236}">
                  <a16:creationId xmlns:a16="http://schemas.microsoft.com/office/drawing/2014/main" id="{79BDC02D-B418-444D-B540-EEE708CC9402}"/>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40" name="文字方塊 39">
              <a:extLst>
                <a:ext uri="{FF2B5EF4-FFF2-40B4-BE49-F238E27FC236}">
                  <a16:creationId xmlns:a16="http://schemas.microsoft.com/office/drawing/2014/main" id="{73E02E85-BDC3-44A3-BEC9-A7715A1FC17C}"/>
                </a:ext>
              </a:extLst>
            </p:cNvPr>
            <p:cNvSpPr txBox="1"/>
            <p:nvPr/>
          </p:nvSpPr>
          <p:spPr>
            <a:xfrm>
              <a:off x="8024575" y="3368766"/>
              <a:ext cx="1496786" cy="615553"/>
            </a:xfrm>
            <a:prstGeom prst="rect">
              <a:avLst/>
            </a:prstGeom>
            <a:noFill/>
          </p:spPr>
          <p:txBody>
            <a:bodyPr>
              <a:spAutoFit/>
            </a:bodyPr>
            <a:lstStyle/>
            <a:p>
              <a:pPr>
                <a:defRPr/>
              </a:pPr>
              <a:r>
                <a:rPr lang="en-US" sz="3400" b="1" dirty="0">
                  <a:solidFill>
                    <a:srgbClr val="FFFFFF"/>
                  </a:solidFill>
                </a:rPr>
                <a:t>got</a:t>
              </a:r>
              <a:endParaRPr lang="en-GB" sz="3400" b="1" dirty="0">
                <a:solidFill>
                  <a:srgbClr val="FFFFFF"/>
                </a:solidFill>
              </a:endParaRPr>
            </a:p>
          </p:txBody>
        </p:sp>
      </p:grpSp>
      <p:grpSp>
        <p:nvGrpSpPr>
          <p:cNvPr id="41" name="群組 40">
            <a:extLst>
              <a:ext uri="{FF2B5EF4-FFF2-40B4-BE49-F238E27FC236}">
                <a16:creationId xmlns:a16="http://schemas.microsoft.com/office/drawing/2014/main" id="{526DB9C9-2DDD-4106-A8C0-144F8AD7B11C}"/>
              </a:ext>
            </a:extLst>
          </p:cNvPr>
          <p:cNvGrpSpPr/>
          <p:nvPr/>
        </p:nvGrpSpPr>
        <p:grpSpPr>
          <a:xfrm>
            <a:off x="2832102" y="3329939"/>
            <a:ext cx="3600000" cy="708661"/>
            <a:chOff x="6473371" y="3317240"/>
            <a:chExt cx="3600000" cy="708661"/>
          </a:xfrm>
          <a:effectLst>
            <a:outerShdw blurRad="50800" dist="38100" dir="2700000" algn="tl" rotWithShape="0">
              <a:prstClr val="black">
                <a:alpha val="40000"/>
              </a:prstClr>
            </a:outerShdw>
          </a:effectLst>
        </p:grpSpPr>
        <p:sp>
          <p:nvSpPr>
            <p:cNvPr id="42" name="圓角矩形 41">
              <a:extLst>
                <a:ext uri="{FF2B5EF4-FFF2-40B4-BE49-F238E27FC236}">
                  <a16:creationId xmlns:a16="http://schemas.microsoft.com/office/drawing/2014/main" id="{BFCABEC7-218F-4F3D-840F-6B16260E93D7}"/>
                </a:ext>
              </a:extLst>
            </p:cNvPr>
            <p:cNvSpPr/>
            <p:nvPr/>
          </p:nvSpPr>
          <p:spPr>
            <a:xfrm>
              <a:off x="6473371" y="3327401"/>
              <a:ext cx="3600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3" name="橢圓 42">
              <a:extLst>
                <a:ext uri="{FF2B5EF4-FFF2-40B4-BE49-F238E27FC236}">
                  <a16:creationId xmlns:a16="http://schemas.microsoft.com/office/drawing/2014/main" id="{EC135D1E-8FED-493A-8888-5BF0E8573DD2}"/>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4" name="文字方塊 43">
              <a:extLst>
                <a:ext uri="{FF2B5EF4-FFF2-40B4-BE49-F238E27FC236}">
                  <a16:creationId xmlns:a16="http://schemas.microsoft.com/office/drawing/2014/main" id="{434C8797-0BFE-41DF-82F3-67D42DBFD59E}"/>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45" name="文字方塊 44">
              <a:extLst>
                <a:ext uri="{FF2B5EF4-FFF2-40B4-BE49-F238E27FC236}">
                  <a16:creationId xmlns:a16="http://schemas.microsoft.com/office/drawing/2014/main" id="{2C3AC49E-14A3-46BA-B22C-B14D770B3A0B}"/>
                </a:ext>
              </a:extLst>
            </p:cNvPr>
            <p:cNvSpPr txBox="1"/>
            <p:nvPr/>
          </p:nvSpPr>
          <p:spPr>
            <a:xfrm>
              <a:off x="8033655" y="3343366"/>
              <a:ext cx="1106714" cy="615553"/>
            </a:xfrm>
            <a:prstGeom prst="rect">
              <a:avLst/>
            </a:prstGeom>
            <a:noFill/>
          </p:spPr>
          <p:txBody>
            <a:bodyPr>
              <a:spAutoFit/>
            </a:bodyPr>
            <a:lstStyle/>
            <a:p>
              <a:pPr>
                <a:defRPr/>
              </a:pPr>
              <a:r>
                <a:rPr lang="en-US" sz="3400" b="1" dirty="0">
                  <a:solidFill>
                    <a:srgbClr val="FFFFFF"/>
                  </a:solidFill>
                </a:rPr>
                <a:t>get</a:t>
              </a:r>
              <a:endParaRPr lang="en-GB" sz="3400" b="1" dirty="0">
                <a:solidFill>
                  <a:srgbClr val="FFFFFF"/>
                </a:solidFill>
              </a:endParaRPr>
            </a:p>
          </p:txBody>
        </p:sp>
      </p:grpSp>
      <p:sp>
        <p:nvSpPr>
          <p:cNvPr id="46" name="文字方塊 45">
            <a:extLst>
              <a:ext uri="{FF2B5EF4-FFF2-40B4-BE49-F238E27FC236}">
                <a16:creationId xmlns:a16="http://schemas.microsoft.com/office/drawing/2014/main" id="{7BADB8D4-1812-44CE-B652-18C3643C8E0A}"/>
              </a:ext>
            </a:extLst>
          </p:cNvPr>
          <p:cNvSpPr txBox="1"/>
          <p:nvPr/>
        </p:nvSpPr>
        <p:spPr>
          <a:xfrm>
            <a:off x="5243513" y="3044825"/>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sp>
        <p:nvSpPr>
          <p:cNvPr id="120837" name="文字方塊 8">
            <a:extLst>
              <a:ext uri="{FF2B5EF4-FFF2-40B4-BE49-F238E27FC236}">
                <a16:creationId xmlns:a16="http://schemas.microsoft.com/office/drawing/2014/main" id="{6681FA82-AD96-4543-BBE6-B2908CCE9ACA}"/>
              </a:ext>
            </a:extLst>
          </p:cNvPr>
          <p:cNvSpPr txBox="1">
            <a:spLocks noChangeArrowheads="1"/>
          </p:cNvSpPr>
          <p:nvPr/>
        </p:nvSpPr>
        <p:spPr bwMode="auto">
          <a:xfrm>
            <a:off x="1419225" y="1371600"/>
            <a:ext cx="64801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My mom would be surprised if I ______ straight As in my report card.</a:t>
            </a:r>
            <a:endParaRPr lang="en-US" altLang="en-US" sz="4000">
              <a:solidFill>
                <a:schemeClr val="tx2"/>
              </a:solidFill>
              <a:cs typeface="Arial" panose="020B0604020202020204" pitchFamily="34" charset="0"/>
            </a:endParaRPr>
          </a:p>
        </p:txBody>
      </p:sp>
      <p:grpSp>
        <p:nvGrpSpPr>
          <p:cNvPr id="28" name="群組 27">
            <a:extLst>
              <a:ext uri="{FF2B5EF4-FFF2-40B4-BE49-F238E27FC236}">
                <a16:creationId xmlns:a16="http://schemas.microsoft.com/office/drawing/2014/main" id="{E54AF812-40EE-4ACB-B046-7D680ED0641D}"/>
              </a:ext>
            </a:extLst>
          </p:cNvPr>
          <p:cNvGrpSpPr>
            <a:grpSpLocks/>
          </p:cNvGrpSpPr>
          <p:nvPr/>
        </p:nvGrpSpPr>
        <p:grpSpPr bwMode="auto">
          <a:xfrm rot="-151805">
            <a:off x="966788" y="4489450"/>
            <a:ext cx="5592762" cy="2455863"/>
            <a:chOff x="-939026" y="3454401"/>
            <a:chExt cx="5592164" cy="2455202"/>
          </a:xfrm>
        </p:grpSpPr>
        <p:pic>
          <p:nvPicPr>
            <p:cNvPr id="120851" name="Picture 11" descr="C:\Users\utangv2\Desktop\background paper\post it.jpg">
              <a:extLst>
                <a:ext uri="{FF2B5EF4-FFF2-40B4-BE49-F238E27FC236}">
                  <a16:creationId xmlns:a16="http://schemas.microsoft.com/office/drawing/2014/main" id="{8CD85A7A-C119-4DC7-AEBD-A4CCF7494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026" y="3454401"/>
              <a:ext cx="5592164" cy="245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52" name="文字方塊 17">
              <a:extLst>
                <a:ext uri="{FF2B5EF4-FFF2-40B4-BE49-F238E27FC236}">
                  <a16:creationId xmlns:a16="http://schemas.microsoft.com/office/drawing/2014/main" id="{7C3B17D9-DF1E-421F-89C4-C2226634E987}"/>
                </a:ext>
              </a:extLst>
            </p:cNvPr>
            <p:cNvSpPr txBox="1">
              <a:spLocks noChangeArrowheads="1"/>
            </p:cNvSpPr>
            <p:nvPr/>
          </p:nvSpPr>
          <p:spPr bwMode="auto">
            <a:xfrm>
              <a:off x="106697" y="3970632"/>
              <a:ext cx="3541783" cy="153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We use the simple past in the </a:t>
              </a:r>
              <a:r>
                <a:rPr lang="en-GB" altLang="en-US" sz="2000" i="1">
                  <a:solidFill>
                    <a:srgbClr val="FF0000"/>
                  </a:solidFill>
                  <a:cs typeface="Arial" panose="020B0604020202020204" pitchFamily="34" charset="0"/>
                </a:rPr>
                <a:t>if</a:t>
              </a:r>
              <a:r>
                <a:rPr lang="en-GB" altLang="en-US" sz="2000">
                  <a:solidFill>
                    <a:srgbClr val="FF0000"/>
                  </a:solidFill>
                  <a:cs typeface="Arial" panose="020B0604020202020204" pitchFamily="34" charset="0"/>
                </a:rPr>
                <a:t>-clause to talk about an imaginary situation. We use the simple present in Type 1 conditionals.</a:t>
              </a:r>
            </a:p>
          </p:txBody>
        </p:sp>
      </p:grpSp>
      <p:pic>
        <p:nvPicPr>
          <p:cNvPr id="120839" name="Picture 18" descr="C:\Users\utangv2\Desktop\Dynamic Classroom\Q3.jpg">
            <a:extLst>
              <a:ext uri="{FF2B5EF4-FFF2-40B4-BE49-F238E27FC236}">
                <a16:creationId xmlns:a16="http://schemas.microsoft.com/office/drawing/2014/main" id="{BA79D467-B41B-4584-97C3-D0D466AB6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063" y="3413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0840" name="群組 35">
            <a:extLst>
              <a:ext uri="{FF2B5EF4-FFF2-40B4-BE49-F238E27FC236}">
                <a16:creationId xmlns:a16="http://schemas.microsoft.com/office/drawing/2014/main" id="{235D1984-40DD-4488-9A3F-ED28743C5BF8}"/>
              </a:ext>
            </a:extLst>
          </p:cNvPr>
          <p:cNvGrpSpPr>
            <a:grpSpLocks/>
          </p:cNvGrpSpPr>
          <p:nvPr/>
        </p:nvGrpSpPr>
        <p:grpSpPr bwMode="auto">
          <a:xfrm>
            <a:off x="7283450" y="6094413"/>
            <a:ext cx="1709738" cy="636587"/>
            <a:chOff x="7283450" y="6094413"/>
            <a:chExt cx="1709738" cy="636587"/>
          </a:xfrm>
        </p:grpSpPr>
        <p:grpSp>
          <p:nvGrpSpPr>
            <p:cNvPr id="120842" name="群組 29">
              <a:extLst>
                <a:ext uri="{FF2B5EF4-FFF2-40B4-BE49-F238E27FC236}">
                  <a16:creationId xmlns:a16="http://schemas.microsoft.com/office/drawing/2014/main" id="{393CE7B9-C0F7-4999-89A2-DF71A7B4B230}"/>
                </a:ext>
              </a:extLst>
            </p:cNvPr>
            <p:cNvGrpSpPr>
              <a:grpSpLocks/>
            </p:cNvGrpSpPr>
            <p:nvPr/>
          </p:nvGrpSpPr>
          <p:grpSpPr bwMode="auto">
            <a:xfrm>
              <a:off x="7283450" y="6094413"/>
              <a:ext cx="1709738" cy="636587"/>
              <a:chOff x="9073930" y="4850104"/>
              <a:chExt cx="1709683" cy="636296"/>
            </a:xfrm>
          </p:grpSpPr>
          <p:sp>
            <p:nvSpPr>
              <p:cNvPr id="65" name="圓角矩形 64">
                <a:extLst>
                  <a:ext uri="{FF2B5EF4-FFF2-40B4-BE49-F238E27FC236}">
                    <a16:creationId xmlns:a16="http://schemas.microsoft.com/office/drawing/2014/main" id="{A049CA40-F420-455F-96BF-93C6597D9627}"/>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66" name="向右箭號 65">
                <a:extLst>
                  <a:ext uri="{FF2B5EF4-FFF2-40B4-BE49-F238E27FC236}">
                    <a16:creationId xmlns:a16="http://schemas.microsoft.com/office/drawing/2014/main" id="{0867176D-AD54-477E-A500-EC3AA8EF6D66}"/>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20843" name="群組 37">
              <a:extLst>
                <a:ext uri="{FF2B5EF4-FFF2-40B4-BE49-F238E27FC236}">
                  <a16:creationId xmlns:a16="http://schemas.microsoft.com/office/drawing/2014/main" id="{83ECD20A-8C8B-4193-8FC9-C42F76B98CDA}"/>
                </a:ext>
              </a:extLst>
            </p:cNvPr>
            <p:cNvGrpSpPr>
              <a:grpSpLocks/>
            </p:cNvGrpSpPr>
            <p:nvPr/>
          </p:nvGrpSpPr>
          <p:grpSpPr bwMode="auto">
            <a:xfrm>
              <a:off x="7349853" y="6172199"/>
              <a:ext cx="1260747" cy="516255"/>
              <a:chOff x="-10579100" y="419100"/>
              <a:chExt cx="5784850" cy="2101850"/>
            </a:xfrm>
          </p:grpSpPr>
          <p:pic>
            <p:nvPicPr>
              <p:cNvPr id="120844" name="Picture 4" descr="C:\Users\utangv2\Desktop\Dynamic Classroom\hi-res aw\C.jpg">
                <a:extLst>
                  <a:ext uri="{FF2B5EF4-FFF2-40B4-BE49-F238E27FC236}">
                    <a16:creationId xmlns:a16="http://schemas.microsoft.com/office/drawing/2014/main" id="{5E88561B-9DAC-4FFC-BA5E-9E13633B8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5" name="Picture 6" descr="C:\Users\utangv2\Desktop\Dynamic Classroom\hi-res aw\E.jpg">
                <a:extLst>
                  <a:ext uri="{FF2B5EF4-FFF2-40B4-BE49-F238E27FC236}">
                    <a16:creationId xmlns:a16="http://schemas.microsoft.com/office/drawing/2014/main" id="{46330E6C-A337-4C30-A184-64301B0206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6" name="Picture 16" descr="C:\Users\utangv2\Desktop\Dynamic Classroom\hi-res aw\O.jpg">
                <a:extLst>
                  <a:ext uri="{FF2B5EF4-FFF2-40B4-BE49-F238E27FC236}">
                    <a16:creationId xmlns:a16="http://schemas.microsoft.com/office/drawing/2014/main" id="{08DC9BE1-50B0-42E4-8DCB-81DBF0A214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7" name="Picture 19" descr="C:\Users\utangv2\Desktop\Dynamic Classroom\hi-res aw\R.jpg">
                <a:extLst>
                  <a:ext uri="{FF2B5EF4-FFF2-40B4-BE49-F238E27FC236}">
                    <a16:creationId xmlns:a16="http://schemas.microsoft.com/office/drawing/2014/main" id="{48060077-4FDD-42F9-B6C7-63A76A23E3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8" name="Picture 20" descr="C:\Users\utangv2\Desktop\Dynamic Classroom\hi-res aw\S.jpg">
                <a:extLst>
                  <a:ext uri="{FF2B5EF4-FFF2-40B4-BE49-F238E27FC236}">
                    <a16:creationId xmlns:a16="http://schemas.microsoft.com/office/drawing/2014/main" id="{98C80267-0138-4934-A5BA-EB89BD81A6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7" name="動作按鈕: 自訂 66">
            <a:hlinkClick r:id="rId9" action="ppaction://hlinksldjump" highlightClick="1"/>
            <a:extLst>
              <a:ext uri="{FF2B5EF4-FFF2-40B4-BE49-F238E27FC236}">
                <a16:creationId xmlns:a16="http://schemas.microsoft.com/office/drawing/2014/main" id="{A48FD699-F1A4-4760-82DC-F0A27E8F3A83}"/>
              </a:ext>
            </a:extLst>
          </p:cNvPr>
          <p:cNvSpPr/>
          <p:nvPr/>
        </p:nvSpPr>
        <p:spPr>
          <a:xfrm>
            <a:off x="7180263" y="6008688"/>
            <a:ext cx="1963737" cy="849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21858" name="文字方塊 8">
            <a:extLst>
              <a:ext uri="{FF2B5EF4-FFF2-40B4-BE49-F238E27FC236}">
                <a16:creationId xmlns:a16="http://schemas.microsoft.com/office/drawing/2014/main" id="{746CE1EE-58B7-4449-8F34-388C67614745}"/>
              </a:ext>
            </a:extLst>
          </p:cNvPr>
          <p:cNvSpPr txBox="1">
            <a:spLocks noChangeArrowheads="1"/>
          </p:cNvSpPr>
          <p:nvPr/>
        </p:nvSpPr>
        <p:spPr bwMode="auto">
          <a:xfrm>
            <a:off x="1419225" y="1371600"/>
            <a:ext cx="64801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My mom would be surprised if I ______ straight As in my report card.</a:t>
            </a:r>
            <a:endParaRPr lang="en-US" altLang="en-US" sz="4000">
              <a:solidFill>
                <a:schemeClr val="tx2"/>
              </a:solidFill>
              <a:cs typeface="Arial" panose="020B0604020202020204" pitchFamily="34" charset="0"/>
            </a:endParaRPr>
          </a:p>
        </p:txBody>
      </p:sp>
      <p:grpSp>
        <p:nvGrpSpPr>
          <p:cNvPr id="37" name="群組 36">
            <a:extLst>
              <a:ext uri="{FF2B5EF4-FFF2-40B4-BE49-F238E27FC236}">
                <a16:creationId xmlns:a16="http://schemas.microsoft.com/office/drawing/2014/main" id="{9FF36FC7-6460-4016-AEF6-034423860192}"/>
              </a:ext>
            </a:extLst>
          </p:cNvPr>
          <p:cNvGrpSpPr/>
          <p:nvPr/>
        </p:nvGrpSpPr>
        <p:grpSpPr>
          <a:xfrm>
            <a:off x="2832102" y="5031739"/>
            <a:ext cx="3600000" cy="708661"/>
            <a:chOff x="6473371" y="3317240"/>
            <a:chExt cx="3600000" cy="708661"/>
          </a:xfrm>
          <a:effectLst>
            <a:outerShdw blurRad="50800" dist="38100" dir="2700000" algn="tl" rotWithShape="0">
              <a:prstClr val="black">
                <a:alpha val="40000"/>
              </a:prstClr>
            </a:outerShdw>
          </a:effectLst>
        </p:grpSpPr>
        <p:sp>
          <p:nvSpPr>
            <p:cNvPr id="38" name="圓角矩形 37">
              <a:extLst>
                <a:ext uri="{FF2B5EF4-FFF2-40B4-BE49-F238E27FC236}">
                  <a16:creationId xmlns:a16="http://schemas.microsoft.com/office/drawing/2014/main" id="{A3895448-E509-4309-8447-21C62D905A98}"/>
                </a:ext>
              </a:extLst>
            </p:cNvPr>
            <p:cNvSpPr/>
            <p:nvPr/>
          </p:nvSpPr>
          <p:spPr>
            <a:xfrm>
              <a:off x="6473371" y="3327401"/>
              <a:ext cx="3600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9" name="橢圓 38">
              <a:extLst>
                <a:ext uri="{FF2B5EF4-FFF2-40B4-BE49-F238E27FC236}">
                  <a16:creationId xmlns:a16="http://schemas.microsoft.com/office/drawing/2014/main" id="{92FE000C-B819-47E2-9277-1E0B64CD142E}"/>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0" name="文字方塊 39">
              <a:extLst>
                <a:ext uri="{FF2B5EF4-FFF2-40B4-BE49-F238E27FC236}">
                  <a16:creationId xmlns:a16="http://schemas.microsoft.com/office/drawing/2014/main" id="{3C50D715-1CD2-44D6-8632-C5A026F6BE1B}"/>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41" name="文字方塊 40">
              <a:extLst>
                <a:ext uri="{FF2B5EF4-FFF2-40B4-BE49-F238E27FC236}">
                  <a16:creationId xmlns:a16="http://schemas.microsoft.com/office/drawing/2014/main" id="{A0A2E20B-797B-4FB5-A86A-C8C89ABCD8E3}"/>
                </a:ext>
              </a:extLst>
            </p:cNvPr>
            <p:cNvSpPr txBox="1"/>
            <p:nvPr/>
          </p:nvSpPr>
          <p:spPr>
            <a:xfrm>
              <a:off x="7453443" y="3381466"/>
              <a:ext cx="2554151" cy="615553"/>
            </a:xfrm>
            <a:prstGeom prst="rect">
              <a:avLst/>
            </a:prstGeom>
            <a:noFill/>
          </p:spPr>
          <p:txBody>
            <a:bodyPr>
              <a:spAutoFit/>
            </a:bodyPr>
            <a:lstStyle/>
            <a:p>
              <a:pPr>
                <a:defRPr/>
              </a:pPr>
              <a:r>
                <a:rPr lang="en-US" sz="3400" b="1" dirty="0">
                  <a:solidFill>
                    <a:srgbClr val="FFFFFF"/>
                  </a:solidFill>
                </a:rPr>
                <a:t>would get</a:t>
              </a:r>
              <a:endParaRPr lang="en-GB" sz="3400" b="1" dirty="0">
                <a:solidFill>
                  <a:srgbClr val="FFFFFF"/>
                </a:solidFill>
              </a:endParaRPr>
            </a:p>
          </p:txBody>
        </p:sp>
      </p:grpSp>
      <p:pic>
        <p:nvPicPr>
          <p:cNvPr id="30" name="AF1C2001.wav">
            <a:hlinkClick r:id="" action="ppaction://media"/>
            <a:extLst>
              <a:ext uri="{FF2B5EF4-FFF2-40B4-BE49-F238E27FC236}">
                <a16:creationId xmlns:a16="http://schemas.microsoft.com/office/drawing/2014/main" id="{7621A306-E3E4-4396-9B75-A62B8683CA3E}"/>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群組 10">
            <a:extLst>
              <a:ext uri="{FF2B5EF4-FFF2-40B4-BE49-F238E27FC236}">
                <a16:creationId xmlns:a16="http://schemas.microsoft.com/office/drawing/2014/main" id="{175F8E98-1E46-48A9-A67B-F062D7D3AC49}"/>
              </a:ext>
            </a:extLst>
          </p:cNvPr>
          <p:cNvGrpSpPr/>
          <p:nvPr/>
        </p:nvGrpSpPr>
        <p:grpSpPr>
          <a:xfrm>
            <a:off x="6403520" y="4561359"/>
            <a:ext cx="666750" cy="666849"/>
            <a:chOff x="6924675" y="3008784"/>
            <a:chExt cx="666750" cy="666849"/>
          </a:xfrm>
          <a:effectLst>
            <a:outerShdw blurRad="50800" dist="38100" dir="2700000" algn="tl" rotWithShape="0">
              <a:prstClr val="black">
                <a:alpha val="40000"/>
              </a:prstClr>
            </a:outerShdw>
          </a:effectLst>
        </p:grpSpPr>
        <p:sp>
          <p:nvSpPr>
            <p:cNvPr id="12" name="橢圓 11">
              <a:extLst>
                <a:ext uri="{FF2B5EF4-FFF2-40B4-BE49-F238E27FC236}">
                  <a16:creationId xmlns:a16="http://schemas.microsoft.com/office/drawing/2014/main" id="{57E6129E-6C02-44D0-82A8-B9F867F5FFCF}"/>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3" name="文字方塊 12">
              <a:extLst>
                <a:ext uri="{FF2B5EF4-FFF2-40B4-BE49-F238E27FC236}">
                  <a16:creationId xmlns:a16="http://schemas.microsoft.com/office/drawing/2014/main" id="{8DF9FA51-9E6D-4E06-98C2-72752662B11A}"/>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58" name="動作按鈕: 自訂 57">
            <a:hlinkClick r:id="" action="ppaction://hlinkshowjump?jump=nextslide" highlightClick="1"/>
            <a:extLst>
              <a:ext uri="{FF2B5EF4-FFF2-40B4-BE49-F238E27FC236}">
                <a16:creationId xmlns:a16="http://schemas.microsoft.com/office/drawing/2014/main" id="{F1ECB656-9257-4F65-A571-8FAC1BE86979}"/>
              </a:ext>
            </a:extLst>
          </p:cNvPr>
          <p:cNvSpPr/>
          <p:nvPr/>
        </p:nvSpPr>
        <p:spPr>
          <a:xfrm>
            <a:off x="6253163" y="4464050"/>
            <a:ext cx="703262" cy="722313"/>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pic>
        <p:nvPicPr>
          <p:cNvPr id="121863" name="Picture 18" descr="C:\Users\utangv2\Desktop\Dynamic Classroom\Q3.jpg">
            <a:extLst>
              <a:ext uri="{FF2B5EF4-FFF2-40B4-BE49-F238E27FC236}">
                <a16:creationId xmlns:a16="http://schemas.microsoft.com/office/drawing/2014/main" id="{113729CD-591C-4E4A-B8B5-59F274038D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3063" y="3413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文字方塊 58">
            <a:extLst>
              <a:ext uri="{FF2B5EF4-FFF2-40B4-BE49-F238E27FC236}">
                <a16:creationId xmlns:a16="http://schemas.microsoft.com/office/drawing/2014/main" id="{EACA520F-2A00-430E-B3EB-9EB68F92C74B}"/>
              </a:ext>
            </a:extLst>
          </p:cNvPr>
          <p:cNvSpPr txBox="1"/>
          <p:nvPr/>
        </p:nvSpPr>
        <p:spPr>
          <a:xfrm>
            <a:off x="5848350" y="4748213"/>
            <a:ext cx="936625"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121865" name="群組 35">
            <a:extLst>
              <a:ext uri="{FF2B5EF4-FFF2-40B4-BE49-F238E27FC236}">
                <a16:creationId xmlns:a16="http://schemas.microsoft.com/office/drawing/2014/main" id="{7574DB04-CFE2-448E-8E8C-04B6F9571DF1}"/>
              </a:ext>
            </a:extLst>
          </p:cNvPr>
          <p:cNvGrpSpPr>
            <a:grpSpLocks/>
          </p:cNvGrpSpPr>
          <p:nvPr/>
        </p:nvGrpSpPr>
        <p:grpSpPr bwMode="auto">
          <a:xfrm>
            <a:off x="7283450" y="6094413"/>
            <a:ext cx="1709738" cy="636587"/>
            <a:chOff x="7283450" y="6094413"/>
            <a:chExt cx="1709738" cy="636587"/>
          </a:xfrm>
        </p:grpSpPr>
        <p:grpSp>
          <p:nvGrpSpPr>
            <p:cNvPr id="121868" name="群組 29">
              <a:extLst>
                <a:ext uri="{FF2B5EF4-FFF2-40B4-BE49-F238E27FC236}">
                  <a16:creationId xmlns:a16="http://schemas.microsoft.com/office/drawing/2014/main" id="{EF557478-B787-4FA5-81F7-9B6E0799C084}"/>
                </a:ext>
              </a:extLst>
            </p:cNvPr>
            <p:cNvGrpSpPr>
              <a:grpSpLocks/>
            </p:cNvGrpSpPr>
            <p:nvPr/>
          </p:nvGrpSpPr>
          <p:grpSpPr bwMode="auto">
            <a:xfrm>
              <a:off x="7283450" y="6094413"/>
              <a:ext cx="1709738" cy="636587"/>
              <a:chOff x="9073930" y="4850104"/>
              <a:chExt cx="1709683" cy="636296"/>
            </a:xfrm>
          </p:grpSpPr>
          <p:sp>
            <p:nvSpPr>
              <p:cNvPr id="67" name="圓角矩形 66">
                <a:extLst>
                  <a:ext uri="{FF2B5EF4-FFF2-40B4-BE49-F238E27FC236}">
                    <a16:creationId xmlns:a16="http://schemas.microsoft.com/office/drawing/2014/main" id="{CBF80217-1E45-4C5A-8A0D-8F15F65C140D}"/>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68" name="向右箭號 67">
                <a:extLst>
                  <a:ext uri="{FF2B5EF4-FFF2-40B4-BE49-F238E27FC236}">
                    <a16:creationId xmlns:a16="http://schemas.microsoft.com/office/drawing/2014/main" id="{A39A866E-D3B5-4762-B1CA-8D127A7D6D67}"/>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21869" name="群組 37">
              <a:extLst>
                <a:ext uri="{FF2B5EF4-FFF2-40B4-BE49-F238E27FC236}">
                  <a16:creationId xmlns:a16="http://schemas.microsoft.com/office/drawing/2014/main" id="{EF4508B5-962E-489C-9F9E-2EBB51217F46}"/>
                </a:ext>
              </a:extLst>
            </p:cNvPr>
            <p:cNvGrpSpPr>
              <a:grpSpLocks/>
            </p:cNvGrpSpPr>
            <p:nvPr/>
          </p:nvGrpSpPr>
          <p:grpSpPr bwMode="auto">
            <a:xfrm>
              <a:off x="7349853" y="6172199"/>
              <a:ext cx="1260747" cy="516255"/>
              <a:chOff x="-10579100" y="419100"/>
              <a:chExt cx="5784850" cy="2101850"/>
            </a:xfrm>
          </p:grpSpPr>
          <p:pic>
            <p:nvPicPr>
              <p:cNvPr id="121870" name="Picture 4" descr="C:\Users\utangv2\Desktop\Dynamic Classroom\hi-res aw\C.jpg">
                <a:extLst>
                  <a:ext uri="{FF2B5EF4-FFF2-40B4-BE49-F238E27FC236}">
                    <a16:creationId xmlns:a16="http://schemas.microsoft.com/office/drawing/2014/main" id="{472D309F-8CD1-40A9-BD1C-7A0F605A83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1" name="Picture 6" descr="C:\Users\utangv2\Desktop\Dynamic Classroom\hi-res aw\E.jpg">
                <a:extLst>
                  <a:ext uri="{FF2B5EF4-FFF2-40B4-BE49-F238E27FC236}">
                    <a16:creationId xmlns:a16="http://schemas.microsoft.com/office/drawing/2014/main" id="{3962BB87-22A8-49BD-8B32-55C3514ECE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2" name="Picture 16" descr="C:\Users\utangv2\Desktop\Dynamic Classroom\hi-res aw\O.jpg">
                <a:extLst>
                  <a:ext uri="{FF2B5EF4-FFF2-40B4-BE49-F238E27FC236}">
                    <a16:creationId xmlns:a16="http://schemas.microsoft.com/office/drawing/2014/main" id="{C1526674-8BBA-4612-9781-98711D0DA7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3" name="Picture 19" descr="C:\Users\utangv2\Desktop\Dynamic Classroom\hi-res aw\R.jpg">
                <a:extLst>
                  <a:ext uri="{FF2B5EF4-FFF2-40B4-BE49-F238E27FC236}">
                    <a16:creationId xmlns:a16="http://schemas.microsoft.com/office/drawing/2014/main" id="{02796BB3-127E-42A6-AB5F-0E58D97AEE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4" name="Picture 20" descr="C:\Users\utangv2\Desktop\Dynamic Classroom\hi-res aw\S.jpg">
                <a:extLst>
                  <a:ext uri="{FF2B5EF4-FFF2-40B4-BE49-F238E27FC236}">
                    <a16:creationId xmlns:a16="http://schemas.microsoft.com/office/drawing/2014/main" id="{BD2EB015-1FB1-4ECA-A127-F9A3AC5937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9" name="動作按鈕: 自訂 68">
            <a:hlinkClick r:id="rId11" action="ppaction://hlinksldjump" highlightClick="1"/>
            <a:extLst>
              <a:ext uri="{FF2B5EF4-FFF2-40B4-BE49-F238E27FC236}">
                <a16:creationId xmlns:a16="http://schemas.microsoft.com/office/drawing/2014/main" id="{A83DE755-FFD4-46B1-82A0-07FEFA528700}"/>
              </a:ext>
            </a:extLst>
          </p:cNvPr>
          <p:cNvSpPr/>
          <p:nvPr/>
        </p:nvSpPr>
        <p:spPr>
          <a:xfrm>
            <a:off x="7180263" y="6008688"/>
            <a:ext cx="1963737" cy="849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31" name="群組 30">
            <a:extLst>
              <a:ext uri="{FF2B5EF4-FFF2-40B4-BE49-F238E27FC236}">
                <a16:creationId xmlns:a16="http://schemas.microsoft.com/office/drawing/2014/main" id="{C8553AF9-8185-43CD-AD8C-8AAC6034EF4B}"/>
              </a:ext>
            </a:extLst>
          </p:cNvPr>
          <p:cNvGrpSpPr/>
          <p:nvPr/>
        </p:nvGrpSpPr>
        <p:grpSpPr>
          <a:xfrm>
            <a:off x="2832102" y="4180839"/>
            <a:ext cx="3600000" cy="708661"/>
            <a:chOff x="6473371" y="3317240"/>
            <a:chExt cx="3600000" cy="708661"/>
          </a:xfrm>
          <a:effectLst>
            <a:outerShdw blurRad="50800" dist="38100" dir="2700000" algn="tl" rotWithShape="0">
              <a:prstClr val="black">
                <a:alpha val="40000"/>
              </a:prstClr>
            </a:outerShdw>
          </a:effectLst>
        </p:grpSpPr>
        <p:sp>
          <p:nvSpPr>
            <p:cNvPr id="42" name="圓角矩形 41">
              <a:extLst>
                <a:ext uri="{FF2B5EF4-FFF2-40B4-BE49-F238E27FC236}">
                  <a16:creationId xmlns:a16="http://schemas.microsoft.com/office/drawing/2014/main" id="{B1F39585-7AE3-437B-BC74-08E2A90E4270}"/>
                </a:ext>
              </a:extLst>
            </p:cNvPr>
            <p:cNvSpPr/>
            <p:nvPr/>
          </p:nvSpPr>
          <p:spPr>
            <a:xfrm>
              <a:off x="6473371" y="3327401"/>
              <a:ext cx="36000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3" name="橢圓 42">
              <a:extLst>
                <a:ext uri="{FF2B5EF4-FFF2-40B4-BE49-F238E27FC236}">
                  <a16:creationId xmlns:a16="http://schemas.microsoft.com/office/drawing/2014/main" id="{41E522DD-E007-4C8D-BE0F-BAB243C36067}"/>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4" name="文字方塊 43">
              <a:extLst>
                <a:ext uri="{FF2B5EF4-FFF2-40B4-BE49-F238E27FC236}">
                  <a16:creationId xmlns:a16="http://schemas.microsoft.com/office/drawing/2014/main" id="{E9D19474-7E10-4AD3-9032-5ADFB4B28073}"/>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45" name="文字方塊 44">
              <a:extLst>
                <a:ext uri="{FF2B5EF4-FFF2-40B4-BE49-F238E27FC236}">
                  <a16:creationId xmlns:a16="http://schemas.microsoft.com/office/drawing/2014/main" id="{F3D5D44B-8CED-4C8B-A2F5-FF8BDF3639B4}"/>
                </a:ext>
              </a:extLst>
            </p:cNvPr>
            <p:cNvSpPr txBox="1"/>
            <p:nvPr/>
          </p:nvSpPr>
          <p:spPr>
            <a:xfrm>
              <a:off x="8024575" y="3368766"/>
              <a:ext cx="1496786" cy="615553"/>
            </a:xfrm>
            <a:prstGeom prst="rect">
              <a:avLst/>
            </a:prstGeom>
            <a:noFill/>
          </p:spPr>
          <p:txBody>
            <a:bodyPr>
              <a:spAutoFit/>
            </a:bodyPr>
            <a:lstStyle/>
            <a:p>
              <a:pPr>
                <a:defRPr/>
              </a:pPr>
              <a:r>
                <a:rPr lang="en-US" sz="3400" b="1" dirty="0">
                  <a:solidFill>
                    <a:srgbClr val="FFFFFF"/>
                  </a:solidFill>
                </a:rPr>
                <a:t>got</a:t>
              </a:r>
              <a:endParaRPr lang="en-GB" sz="3400" b="1" dirty="0">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0"/>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22882" name="文字方塊 8">
            <a:extLst>
              <a:ext uri="{FF2B5EF4-FFF2-40B4-BE49-F238E27FC236}">
                <a16:creationId xmlns:a16="http://schemas.microsoft.com/office/drawing/2014/main" id="{0BAEF271-E89E-4D58-A27E-1249AEC96300}"/>
              </a:ext>
            </a:extLst>
          </p:cNvPr>
          <p:cNvSpPr txBox="1">
            <a:spLocks noChangeArrowheads="1"/>
          </p:cNvSpPr>
          <p:nvPr/>
        </p:nvSpPr>
        <p:spPr bwMode="auto">
          <a:xfrm>
            <a:off x="1419225" y="1371600"/>
            <a:ext cx="64801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My mom would be surprised if I ______ straight As in my report card.</a:t>
            </a:r>
            <a:endParaRPr lang="en-US" altLang="en-US" sz="4000">
              <a:solidFill>
                <a:schemeClr val="tx2"/>
              </a:solidFill>
              <a:cs typeface="Arial" panose="020B0604020202020204" pitchFamily="34" charset="0"/>
            </a:endParaRPr>
          </a:p>
        </p:txBody>
      </p:sp>
      <p:grpSp>
        <p:nvGrpSpPr>
          <p:cNvPr id="40" name="群組 39">
            <a:extLst>
              <a:ext uri="{FF2B5EF4-FFF2-40B4-BE49-F238E27FC236}">
                <a16:creationId xmlns:a16="http://schemas.microsoft.com/office/drawing/2014/main" id="{1029F8B0-AB31-4972-82BC-28710F1B0318}"/>
              </a:ext>
            </a:extLst>
          </p:cNvPr>
          <p:cNvGrpSpPr/>
          <p:nvPr/>
        </p:nvGrpSpPr>
        <p:grpSpPr>
          <a:xfrm>
            <a:off x="2832102" y="5031739"/>
            <a:ext cx="3600000" cy="708661"/>
            <a:chOff x="6473371" y="3317240"/>
            <a:chExt cx="3600000" cy="708661"/>
          </a:xfrm>
          <a:effectLst>
            <a:outerShdw blurRad="50800" dist="38100" dir="2700000" algn="tl" rotWithShape="0">
              <a:prstClr val="black">
                <a:alpha val="40000"/>
              </a:prstClr>
            </a:outerShdw>
          </a:effectLst>
        </p:grpSpPr>
        <p:sp>
          <p:nvSpPr>
            <p:cNvPr id="41" name="圓角矩形 40">
              <a:extLst>
                <a:ext uri="{FF2B5EF4-FFF2-40B4-BE49-F238E27FC236}">
                  <a16:creationId xmlns:a16="http://schemas.microsoft.com/office/drawing/2014/main" id="{15C63C85-1EE8-438B-A06E-057D53182D54}"/>
                </a:ext>
              </a:extLst>
            </p:cNvPr>
            <p:cNvSpPr/>
            <p:nvPr/>
          </p:nvSpPr>
          <p:spPr>
            <a:xfrm>
              <a:off x="6473371" y="3327401"/>
              <a:ext cx="3600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2" name="橢圓 41">
              <a:extLst>
                <a:ext uri="{FF2B5EF4-FFF2-40B4-BE49-F238E27FC236}">
                  <a16:creationId xmlns:a16="http://schemas.microsoft.com/office/drawing/2014/main" id="{E07FA986-3430-4B0A-9481-3BB1AD426ACA}"/>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3" name="文字方塊 42">
              <a:extLst>
                <a:ext uri="{FF2B5EF4-FFF2-40B4-BE49-F238E27FC236}">
                  <a16:creationId xmlns:a16="http://schemas.microsoft.com/office/drawing/2014/main" id="{CD6AF359-08FE-4EA0-A52A-2F92D8838D1C}"/>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44" name="文字方塊 43">
              <a:extLst>
                <a:ext uri="{FF2B5EF4-FFF2-40B4-BE49-F238E27FC236}">
                  <a16:creationId xmlns:a16="http://schemas.microsoft.com/office/drawing/2014/main" id="{B99ACEC8-76D4-45B4-B6B4-663BC663DA33}"/>
                </a:ext>
              </a:extLst>
            </p:cNvPr>
            <p:cNvSpPr txBox="1"/>
            <p:nvPr/>
          </p:nvSpPr>
          <p:spPr>
            <a:xfrm>
              <a:off x="7453443" y="3381466"/>
              <a:ext cx="2554151" cy="615553"/>
            </a:xfrm>
            <a:prstGeom prst="rect">
              <a:avLst/>
            </a:prstGeom>
            <a:noFill/>
          </p:spPr>
          <p:txBody>
            <a:bodyPr>
              <a:spAutoFit/>
            </a:bodyPr>
            <a:lstStyle/>
            <a:p>
              <a:pPr>
                <a:defRPr/>
              </a:pPr>
              <a:r>
                <a:rPr lang="en-US" sz="3400" b="1" dirty="0">
                  <a:solidFill>
                    <a:srgbClr val="FFFFFF"/>
                  </a:solidFill>
                </a:rPr>
                <a:t>would get</a:t>
              </a:r>
              <a:endParaRPr lang="en-GB" sz="3400" b="1" dirty="0">
                <a:solidFill>
                  <a:srgbClr val="FFFFFF"/>
                </a:solidFill>
              </a:endParaRPr>
            </a:p>
          </p:txBody>
        </p:sp>
      </p:grpSp>
      <p:sp>
        <p:nvSpPr>
          <p:cNvPr id="45" name="文字方塊 44">
            <a:extLst>
              <a:ext uri="{FF2B5EF4-FFF2-40B4-BE49-F238E27FC236}">
                <a16:creationId xmlns:a16="http://schemas.microsoft.com/office/drawing/2014/main" id="{B05EC77B-DFAD-4A74-B144-B5082B27637D}"/>
              </a:ext>
            </a:extLst>
          </p:cNvPr>
          <p:cNvSpPr txBox="1"/>
          <p:nvPr/>
        </p:nvSpPr>
        <p:spPr>
          <a:xfrm>
            <a:off x="5848350" y="4748213"/>
            <a:ext cx="936625"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pic>
        <p:nvPicPr>
          <p:cNvPr id="122885" name="Picture 18" descr="C:\Users\utangv2\Desktop\Dynamic Classroom\Q3.jpg">
            <a:extLst>
              <a:ext uri="{FF2B5EF4-FFF2-40B4-BE49-F238E27FC236}">
                <a16:creationId xmlns:a16="http://schemas.microsoft.com/office/drawing/2014/main" id="{407175D2-AFC9-4104-BDC9-417F3087E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063" y="3413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886" name="群組 35">
            <a:extLst>
              <a:ext uri="{FF2B5EF4-FFF2-40B4-BE49-F238E27FC236}">
                <a16:creationId xmlns:a16="http://schemas.microsoft.com/office/drawing/2014/main" id="{285616DD-5E2B-4338-8A9F-67FF4FE8D0AF}"/>
              </a:ext>
            </a:extLst>
          </p:cNvPr>
          <p:cNvGrpSpPr>
            <a:grpSpLocks/>
          </p:cNvGrpSpPr>
          <p:nvPr/>
        </p:nvGrpSpPr>
        <p:grpSpPr bwMode="auto">
          <a:xfrm>
            <a:off x="7283450" y="6094413"/>
            <a:ext cx="1709738" cy="636587"/>
            <a:chOff x="7283450" y="6094413"/>
            <a:chExt cx="1709738" cy="636587"/>
          </a:xfrm>
        </p:grpSpPr>
        <p:grpSp>
          <p:nvGrpSpPr>
            <p:cNvPr id="122892" name="群組 29">
              <a:extLst>
                <a:ext uri="{FF2B5EF4-FFF2-40B4-BE49-F238E27FC236}">
                  <a16:creationId xmlns:a16="http://schemas.microsoft.com/office/drawing/2014/main" id="{3DCE0B7E-ECC9-4F4D-A473-DAAF29204D18}"/>
                </a:ext>
              </a:extLst>
            </p:cNvPr>
            <p:cNvGrpSpPr>
              <a:grpSpLocks/>
            </p:cNvGrpSpPr>
            <p:nvPr/>
          </p:nvGrpSpPr>
          <p:grpSpPr bwMode="auto">
            <a:xfrm>
              <a:off x="7283450" y="6094413"/>
              <a:ext cx="1709738" cy="636587"/>
              <a:chOff x="9073930" y="4850104"/>
              <a:chExt cx="1709683" cy="636296"/>
            </a:xfrm>
          </p:grpSpPr>
          <p:sp>
            <p:nvSpPr>
              <p:cNvPr id="65" name="圓角矩形 64">
                <a:extLst>
                  <a:ext uri="{FF2B5EF4-FFF2-40B4-BE49-F238E27FC236}">
                    <a16:creationId xmlns:a16="http://schemas.microsoft.com/office/drawing/2014/main" id="{952E5DC1-5EAF-4C3A-9D30-111EAA9EC94F}"/>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66" name="向右箭號 65">
                <a:extLst>
                  <a:ext uri="{FF2B5EF4-FFF2-40B4-BE49-F238E27FC236}">
                    <a16:creationId xmlns:a16="http://schemas.microsoft.com/office/drawing/2014/main" id="{BAF6239D-1DAB-48BA-905A-077B99BC4965}"/>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22893" name="群組 37">
              <a:extLst>
                <a:ext uri="{FF2B5EF4-FFF2-40B4-BE49-F238E27FC236}">
                  <a16:creationId xmlns:a16="http://schemas.microsoft.com/office/drawing/2014/main" id="{7F409AEE-E2C4-4CDF-9598-9C5F1BFD0A14}"/>
                </a:ext>
              </a:extLst>
            </p:cNvPr>
            <p:cNvGrpSpPr>
              <a:grpSpLocks/>
            </p:cNvGrpSpPr>
            <p:nvPr/>
          </p:nvGrpSpPr>
          <p:grpSpPr bwMode="auto">
            <a:xfrm>
              <a:off x="7349853" y="6172199"/>
              <a:ext cx="1260747" cy="516255"/>
              <a:chOff x="-10579100" y="419100"/>
              <a:chExt cx="5784850" cy="2101850"/>
            </a:xfrm>
          </p:grpSpPr>
          <p:pic>
            <p:nvPicPr>
              <p:cNvPr id="122894" name="Picture 4" descr="C:\Users\utangv2\Desktop\Dynamic Classroom\hi-res aw\C.jpg">
                <a:extLst>
                  <a:ext uri="{FF2B5EF4-FFF2-40B4-BE49-F238E27FC236}">
                    <a16:creationId xmlns:a16="http://schemas.microsoft.com/office/drawing/2014/main" id="{4F310C2C-A849-488D-B474-E4C1B7EE6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5" name="Picture 6" descr="C:\Users\utangv2\Desktop\Dynamic Classroom\hi-res aw\E.jpg">
                <a:extLst>
                  <a:ext uri="{FF2B5EF4-FFF2-40B4-BE49-F238E27FC236}">
                    <a16:creationId xmlns:a16="http://schemas.microsoft.com/office/drawing/2014/main" id="{16DDF5B3-034B-453E-9FB9-051ADBA43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6" name="Picture 16" descr="C:\Users\utangv2\Desktop\Dynamic Classroom\hi-res aw\O.jpg">
                <a:extLst>
                  <a:ext uri="{FF2B5EF4-FFF2-40B4-BE49-F238E27FC236}">
                    <a16:creationId xmlns:a16="http://schemas.microsoft.com/office/drawing/2014/main" id="{6681ED6A-B71D-47DC-AB56-BE661A2E28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7" name="Picture 19" descr="C:\Users\utangv2\Desktop\Dynamic Classroom\hi-res aw\R.jpg">
                <a:extLst>
                  <a:ext uri="{FF2B5EF4-FFF2-40B4-BE49-F238E27FC236}">
                    <a16:creationId xmlns:a16="http://schemas.microsoft.com/office/drawing/2014/main" id="{BE864A71-E0ED-49C1-9B9C-F7210EED3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8" name="Picture 20" descr="C:\Users\utangv2\Desktop\Dynamic Classroom\hi-res aw\S.jpg">
                <a:extLst>
                  <a:ext uri="{FF2B5EF4-FFF2-40B4-BE49-F238E27FC236}">
                    <a16:creationId xmlns:a16="http://schemas.microsoft.com/office/drawing/2014/main" id="{DE3E7553-CB8F-4DB6-9DEB-6A03BFA7B3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7" name="動作按鈕: 自訂 66">
            <a:hlinkClick r:id="rId8" action="ppaction://hlinksldjump" highlightClick="1"/>
            <a:extLst>
              <a:ext uri="{FF2B5EF4-FFF2-40B4-BE49-F238E27FC236}">
                <a16:creationId xmlns:a16="http://schemas.microsoft.com/office/drawing/2014/main" id="{D7730D77-E7AB-4A63-82D1-69505DB2AA1D}"/>
              </a:ext>
            </a:extLst>
          </p:cNvPr>
          <p:cNvSpPr/>
          <p:nvPr/>
        </p:nvSpPr>
        <p:spPr>
          <a:xfrm>
            <a:off x="7180263" y="6008688"/>
            <a:ext cx="1963737" cy="849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29" name="群組 28">
            <a:extLst>
              <a:ext uri="{FF2B5EF4-FFF2-40B4-BE49-F238E27FC236}">
                <a16:creationId xmlns:a16="http://schemas.microsoft.com/office/drawing/2014/main" id="{C401B6DB-6E04-437E-BF84-169005A5CD8A}"/>
              </a:ext>
            </a:extLst>
          </p:cNvPr>
          <p:cNvGrpSpPr/>
          <p:nvPr/>
        </p:nvGrpSpPr>
        <p:grpSpPr>
          <a:xfrm>
            <a:off x="2832102" y="4180839"/>
            <a:ext cx="3600000" cy="708661"/>
            <a:chOff x="6473371" y="3317240"/>
            <a:chExt cx="3600000" cy="708661"/>
          </a:xfrm>
          <a:effectLst>
            <a:outerShdw blurRad="50800" dist="38100" dir="2700000" algn="tl" rotWithShape="0">
              <a:prstClr val="black">
                <a:alpha val="40000"/>
              </a:prstClr>
            </a:outerShdw>
          </a:effectLst>
        </p:grpSpPr>
        <p:sp>
          <p:nvSpPr>
            <p:cNvPr id="33" name="圓角矩形 32">
              <a:extLst>
                <a:ext uri="{FF2B5EF4-FFF2-40B4-BE49-F238E27FC236}">
                  <a16:creationId xmlns:a16="http://schemas.microsoft.com/office/drawing/2014/main" id="{55D17DF5-8CD4-4BD6-B7F3-424CBBD8E1BE}"/>
                </a:ext>
              </a:extLst>
            </p:cNvPr>
            <p:cNvSpPr/>
            <p:nvPr/>
          </p:nvSpPr>
          <p:spPr>
            <a:xfrm>
              <a:off x="6473371" y="3327401"/>
              <a:ext cx="36000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4" name="橢圓 33">
              <a:extLst>
                <a:ext uri="{FF2B5EF4-FFF2-40B4-BE49-F238E27FC236}">
                  <a16:creationId xmlns:a16="http://schemas.microsoft.com/office/drawing/2014/main" id="{9B530493-AD50-4D48-92D5-48B5F9523696}"/>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6" name="文字方塊 35">
              <a:extLst>
                <a:ext uri="{FF2B5EF4-FFF2-40B4-BE49-F238E27FC236}">
                  <a16:creationId xmlns:a16="http://schemas.microsoft.com/office/drawing/2014/main" id="{22DE1115-A084-46B9-82FD-DC68A1425194}"/>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37" name="文字方塊 36">
              <a:extLst>
                <a:ext uri="{FF2B5EF4-FFF2-40B4-BE49-F238E27FC236}">
                  <a16:creationId xmlns:a16="http://schemas.microsoft.com/office/drawing/2014/main" id="{54B02B26-AAD9-4774-BDF0-D6CF16FAE77F}"/>
                </a:ext>
              </a:extLst>
            </p:cNvPr>
            <p:cNvSpPr txBox="1"/>
            <p:nvPr/>
          </p:nvSpPr>
          <p:spPr>
            <a:xfrm>
              <a:off x="8024575" y="3368766"/>
              <a:ext cx="1496786" cy="615553"/>
            </a:xfrm>
            <a:prstGeom prst="rect">
              <a:avLst/>
            </a:prstGeom>
            <a:noFill/>
          </p:spPr>
          <p:txBody>
            <a:bodyPr>
              <a:spAutoFit/>
            </a:bodyPr>
            <a:lstStyle/>
            <a:p>
              <a:pPr>
                <a:defRPr/>
              </a:pPr>
              <a:r>
                <a:rPr lang="en-US" sz="3400" b="1" dirty="0">
                  <a:solidFill>
                    <a:srgbClr val="FFFFFF"/>
                  </a:solidFill>
                </a:rPr>
                <a:t>got</a:t>
              </a:r>
              <a:endParaRPr lang="en-GB" sz="3400" b="1" dirty="0">
                <a:solidFill>
                  <a:srgbClr val="FFFFFF"/>
                </a:solidFill>
              </a:endParaRPr>
            </a:p>
          </p:txBody>
        </p:sp>
      </p:grpSp>
      <p:grpSp>
        <p:nvGrpSpPr>
          <p:cNvPr id="28" name="群組 27">
            <a:extLst>
              <a:ext uri="{FF2B5EF4-FFF2-40B4-BE49-F238E27FC236}">
                <a16:creationId xmlns:a16="http://schemas.microsoft.com/office/drawing/2014/main" id="{F569C626-45C7-464F-A27F-AFF13DDE73E8}"/>
              </a:ext>
            </a:extLst>
          </p:cNvPr>
          <p:cNvGrpSpPr>
            <a:grpSpLocks/>
          </p:cNvGrpSpPr>
          <p:nvPr/>
        </p:nvGrpSpPr>
        <p:grpSpPr bwMode="auto">
          <a:xfrm rot="-151805">
            <a:off x="5122863" y="2132013"/>
            <a:ext cx="4329112" cy="3460750"/>
            <a:chOff x="-1602205" y="2928061"/>
            <a:chExt cx="4329281" cy="3459229"/>
          </a:xfrm>
        </p:grpSpPr>
        <p:pic>
          <p:nvPicPr>
            <p:cNvPr id="122890" name="Picture 11" descr="C:\Users\utangv2\Desktop\background paper\post it.jpg">
              <a:extLst>
                <a:ext uri="{FF2B5EF4-FFF2-40B4-BE49-F238E27FC236}">
                  <a16:creationId xmlns:a16="http://schemas.microsoft.com/office/drawing/2014/main" id="{83412462-401E-4CC6-AEB0-DC1C79553E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2205" y="2928061"/>
              <a:ext cx="4329281" cy="345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1" name="文字方塊 17">
              <a:extLst>
                <a:ext uri="{FF2B5EF4-FFF2-40B4-BE49-F238E27FC236}">
                  <a16:creationId xmlns:a16="http://schemas.microsoft.com/office/drawing/2014/main" id="{AD0C0971-0374-4859-A474-56228A3DBB75}"/>
                </a:ext>
              </a:extLst>
            </p:cNvPr>
            <p:cNvSpPr txBox="1">
              <a:spLocks noChangeArrowheads="1"/>
            </p:cNvSpPr>
            <p:nvPr/>
          </p:nvSpPr>
          <p:spPr bwMode="auto">
            <a:xfrm>
              <a:off x="-650224" y="3586851"/>
              <a:ext cx="2591020" cy="215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We use the simple past in the </a:t>
              </a:r>
              <a:r>
                <a:rPr lang="en-GB" altLang="en-US" sz="2000" i="1">
                  <a:solidFill>
                    <a:srgbClr val="FF0000"/>
                  </a:solidFill>
                  <a:cs typeface="Arial" panose="020B0604020202020204" pitchFamily="34" charset="0"/>
                </a:rPr>
                <a:t>if</a:t>
              </a:r>
              <a:r>
                <a:rPr lang="en-GB" altLang="en-US" sz="2000">
                  <a:solidFill>
                    <a:srgbClr val="FF0000"/>
                  </a:solidFill>
                  <a:cs typeface="Arial" panose="020B0604020202020204" pitchFamily="34" charset="0"/>
                </a:rPr>
                <a:t>-clause to talk about an imaginary situation. We use </a:t>
              </a:r>
              <a:r>
                <a:rPr lang="en-GB" altLang="en-US" sz="2000" i="1">
                  <a:solidFill>
                    <a:srgbClr val="FF0000"/>
                  </a:solidFill>
                  <a:cs typeface="Arial" panose="020B0604020202020204" pitchFamily="34" charset="0"/>
                </a:rPr>
                <a:t>would</a:t>
              </a:r>
              <a:r>
                <a:rPr lang="en-GB" altLang="en-US" sz="2000">
                  <a:solidFill>
                    <a:srgbClr val="FF0000"/>
                  </a:solidFill>
                  <a:cs typeface="Arial" panose="020B0604020202020204" pitchFamily="34" charset="0"/>
                </a:rPr>
                <a:t> + the bare infinitive in the main clause.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23906" name="文字方塊 8">
            <a:extLst>
              <a:ext uri="{FF2B5EF4-FFF2-40B4-BE49-F238E27FC236}">
                <a16:creationId xmlns:a16="http://schemas.microsoft.com/office/drawing/2014/main" id="{128E0627-2970-4233-AFA2-341B1C1441E6}"/>
              </a:ext>
            </a:extLst>
          </p:cNvPr>
          <p:cNvSpPr txBox="1">
            <a:spLocks noChangeArrowheads="1"/>
          </p:cNvSpPr>
          <p:nvPr/>
        </p:nvSpPr>
        <p:spPr bwMode="auto">
          <a:xfrm>
            <a:off x="1419225" y="1371600"/>
            <a:ext cx="64801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My mom would be surprised if I ______ straight As in my report card.</a:t>
            </a:r>
            <a:endParaRPr lang="en-US" altLang="en-US" sz="4000">
              <a:solidFill>
                <a:schemeClr val="tx2"/>
              </a:solidFill>
              <a:cs typeface="Arial" panose="020B0604020202020204" pitchFamily="34" charset="0"/>
            </a:endParaRPr>
          </a:p>
        </p:txBody>
      </p:sp>
      <p:grpSp>
        <p:nvGrpSpPr>
          <p:cNvPr id="37" name="群組 36">
            <a:extLst>
              <a:ext uri="{FF2B5EF4-FFF2-40B4-BE49-F238E27FC236}">
                <a16:creationId xmlns:a16="http://schemas.microsoft.com/office/drawing/2014/main" id="{68F44472-AAA6-4ED1-952E-449D40E02BF4}"/>
              </a:ext>
            </a:extLst>
          </p:cNvPr>
          <p:cNvGrpSpPr/>
          <p:nvPr/>
        </p:nvGrpSpPr>
        <p:grpSpPr>
          <a:xfrm>
            <a:off x="2832102" y="5882639"/>
            <a:ext cx="3600000" cy="708661"/>
            <a:chOff x="6473371" y="3317240"/>
            <a:chExt cx="3600000" cy="708661"/>
          </a:xfrm>
          <a:effectLst>
            <a:outerShdw blurRad="50800" dist="38100" dir="2700000" algn="tl" rotWithShape="0">
              <a:prstClr val="black">
                <a:alpha val="40000"/>
              </a:prstClr>
            </a:outerShdw>
          </a:effectLst>
        </p:grpSpPr>
        <p:sp>
          <p:nvSpPr>
            <p:cNvPr id="38" name="圓角矩形 37">
              <a:extLst>
                <a:ext uri="{FF2B5EF4-FFF2-40B4-BE49-F238E27FC236}">
                  <a16:creationId xmlns:a16="http://schemas.microsoft.com/office/drawing/2014/main" id="{15B28257-1613-427B-8BB8-8822F5EE41C2}"/>
                </a:ext>
              </a:extLst>
            </p:cNvPr>
            <p:cNvSpPr/>
            <p:nvPr/>
          </p:nvSpPr>
          <p:spPr>
            <a:xfrm>
              <a:off x="6473371" y="3327401"/>
              <a:ext cx="3600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9" name="橢圓 38">
              <a:extLst>
                <a:ext uri="{FF2B5EF4-FFF2-40B4-BE49-F238E27FC236}">
                  <a16:creationId xmlns:a16="http://schemas.microsoft.com/office/drawing/2014/main" id="{775000AC-190D-4997-826A-127F4EBA8A59}"/>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0" name="文字方塊 39">
              <a:extLst>
                <a:ext uri="{FF2B5EF4-FFF2-40B4-BE49-F238E27FC236}">
                  <a16:creationId xmlns:a16="http://schemas.microsoft.com/office/drawing/2014/main" id="{EE0F38CE-95D5-427B-8254-960FD0991770}"/>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41" name="文字方塊 40">
              <a:extLst>
                <a:ext uri="{FF2B5EF4-FFF2-40B4-BE49-F238E27FC236}">
                  <a16:creationId xmlns:a16="http://schemas.microsoft.com/office/drawing/2014/main" id="{BE66B407-5EAF-46FE-80D2-4226EFF9994A}"/>
                </a:ext>
              </a:extLst>
            </p:cNvPr>
            <p:cNvSpPr txBox="1"/>
            <p:nvPr/>
          </p:nvSpPr>
          <p:spPr>
            <a:xfrm>
              <a:off x="7576455" y="3370580"/>
              <a:ext cx="1983014" cy="615553"/>
            </a:xfrm>
            <a:prstGeom prst="rect">
              <a:avLst/>
            </a:prstGeom>
            <a:noFill/>
          </p:spPr>
          <p:txBody>
            <a:bodyPr>
              <a:spAutoFit/>
            </a:bodyPr>
            <a:lstStyle/>
            <a:p>
              <a:pPr>
                <a:defRPr/>
              </a:pPr>
              <a:r>
                <a:rPr lang="en-US" sz="3400" b="1" dirty="0">
                  <a:solidFill>
                    <a:srgbClr val="FFFFFF"/>
                  </a:solidFill>
                </a:rPr>
                <a:t>will get</a:t>
              </a:r>
              <a:endParaRPr lang="en-GB" sz="3400" b="1" dirty="0">
                <a:solidFill>
                  <a:srgbClr val="FFFFFF"/>
                </a:solidFill>
              </a:endParaRPr>
            </a:p>
          </p:txBody>
        </p:sp>
      </p:grpSp>
      <p:pic>
        <p:nvPicPr>
          <p:cNvPr id="30" name="AF1C2017.wav">
            <a:hlinkClick r:id="" action="ppaction://media"/>
            <a:extLst>
              <a:ext uri="{FF2B5EF4-FFF2-40B4-BE49-F238E27FC236}">
                <a16:creationId xmlns:a16="http://schemas.microsoft.com/office/drawing/2014/main" id="{F79EEF9F-B7E1-4A8F-B022-7EFDA22BE1AB}"/>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18" descr="C:\Users\utangv2\Desktop\Dynamic Classroom\Q3.jpg">
            <a:extLst>
              <a:ext uri="{FF2B5EF4-FFF2-40B4-BE49-F238E27FC236}">
                <a16:creationId xmlns:a16="http://schemas.microsoft.com/office/drawing/2014/main" id="{02C1D707-9121-42C0-95CE-8673B25BF2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3063" y="3413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a:extLst>
              <a:ext uri="{FF2B5EF4-FFF2-40B4-BE49-F238E27FC236}">
                <a16:creationId xmlns:a16="http://schemas.microsoft.com/office/drawing/2014/main" id="{0E37F2C0-F78B-4442-82E9-3D13FEAF9B6B}"/>
              </a:ext>
            </a:extLst>
          </p:cNvPr>
          <p:cNvSpPr txBox="1"/>
          <p:nvPr/>
        </p:nvSpPr>
        <p:spPr>
          <a:xfrm>
            <a:off x="5576888" y="5592763"/>
            <a:ext cx="936625"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11" name="群組 10">
            <a:extLst>
              <a:ext uri="{FF2B5EF4-FFF2-40B4-BE49-F238E27FC236}">
                <a16:creationId xmlns:a16="http://schemas.microsoft.com/office/drawing/2014/main" id="{6B2E09E5-3308-43B6-A893-EA2B96D550B4}"/>
              </a:ext>
            </a:extLst>
          </p:cNvPr>
          <p:cNvGrpSpPr/>
          <p:nvPr/>
        </p:nvGrpSpPr>
        <p:grpSpPr>
          <a:xfrm>
            <a:off x="6031592" y="5421555"/>
            <a:ext cx="666750" cy="666849"/>
            <a:chOff x="6924675" y="3008784"/>
            <a:chExt cx="666750" cy="666849"/>
          </a:xfrm>
          <a:effectLst>
            <a:outerShdw blurRad="50800" dist="38100" dir="2700000" algn="tl" rotWithShape="0">
              <a:prstClr val="black">
                <a:alpha val="40000"/>
              </a:prstClr>
            </a:outerShdw>
          </a:effectLst>
        </p:grpSpPr>
        <p:sp>
          <p:nvSpPr>
            <p:cNvPr id="12" name="橢圓 11">
              <a:extLst>
                <a:ext uri="{FF2B5EF4-FFF2-40B4-BE49-F238E27FC236}">
                  <a16:creationId xmlns:a16="http://schemas.microsoft.com/office/drawing/2014/main" id="{C2AFEAFA-D860-471A-8508-E10591FF3E5C}"/>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3" name="文字方塊 12">
              <a:extLst>
                <a:ext uri="{FF2B5EF4-FFF2-40B4-BE49-F238E27FC236}">
                  <a16:creationId xmlns:a16="http://schemas.microsoft.com/office/drawing/2014/main" id="{9A33E15F-2AF7-42AE-8E04-8A7DD15AD30F}"/>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58" name="動作按鈕: 自訂 57">
            <a:hlinkClick r:id="" action="ppaction://hlinkshowjump?jump=nextslide" highlightClick="1"/>
            <a:extLst>
              <a:ext uri="{FF2B5EF4-FFF2-40B4-BE49-F238E27FC236}">
                <a16:creationId xmlns:a16="http://schemas.microsoft.com/office/drawing/2014/main" id="{7274F0A2-4FDC-40EA-BC08-AC2C658D723C}"/>
              </a:ext>
            </a:extLst>
          </p:cNvPr>
          <p:cNvSpPr/>
          <p:nvPr/>
        </p:nvSpPr>
        <p:spPr>
          <a:xfrm>
            <a:off x="5943600" y="5337175"/>
            <a:ext cx="703263" cy="722313"/>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23913" name="群組 35">
            <a:extLst>
              <a:ext uri="{FF2B5EF4-FFF2-40B4-BE49-F238E27FC236}">
                <a16:creationId xmlns:a16="http://schemas.microsoft.com/office/drawing/2014/main" id="{82597C00-06D7-4ED8-AC3B-72A4A0A7BB46}"/>
              </a:ext>
            </a:extLst>
          </p:cNvPr>
          <p:cNvGrpSpPr>
            <a:grpSpLocks/>
          </p:cNvGrpSpPr>
          <p:nvPr/>
        </p:nvGrpSpPr>
        <p:grpSpPr bwMode="auto">
          <a:xfrm>
            <a:off x="7283450" y="6094413"/>
            <a:ext cx="1709738" cy="636587"/>
            <a:chOff x="7283450" y="6094413"/>
            <a:chExt cx="1709738" cy="636587"/>
          </a:xfrm>
        </p:grpSpPr>
        <p:grpSp>
          <p:nvGrpSpPr>
            <p:cNvPr id="123916" name="群組 29">
              <a:extLst>
                <a:ext uri="{FF2B5EF4-FFF2-40B4-BE49-F238E27FC236}">
                  <a16:creationId xmlns:a16="http://schemas.microsoft.com/office/drawing/2014/main" id="{45C8F46A-DACE-464F-A3F9-090BD69229D0}"/>
                </a:ext>
              </a:extLst>
            </p:cNvPr>
            <p:cNvGrpSpPr>
              <a:grpSpLocks/>
            </p:cNvGrpSpPr>
            <p:nvPr/>
          </p:nvGrpSpPr>
          <p:grpSpPr bwMode="auto">
            <a:xfrm>
              <a:off x="7283450" y="6094413"/>
              <a:ext cx="1709738" cy="636587"/>
              <a:chOff x="9073930" y="4850104"/>
              <a:chExt cx="1709683" cy="636296"/>
            </a:xfrm>
          </p:grpSpPr>
          <p:sp>
            <p:nvSpPr>
              <p:cNvPr id="66" name="圓角矩形 65">
                <a:extLst>
                  <a:ext uri="{FF2B5EF4-FFF2-40B4-BE49-F238E27FC236}">
                    <a16:creationId xmlns:a16="http://schemas.microsoft.com/office/drawing/2014/main" id="{11057680-E709-4E13-986F-0A2E2DD7D049}"/>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67" name="向右箭號 66">
                <a:extLst>
                  <a:ext uri="{FF2B5EF4-FFF2-40B4-BE49-F238E27FC236}">
                    <a16:creationId xmlns:a16="http://schemas.microsoft.com/office/drawing/2014/main" id="{26144724-5EEB-4277-944F-43153FB91D68}"/>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23917" name="群組 37">
              <a:extLst>
                <a:ext uri="{FF2B5EF4-FFF2-40B4-BE49-F238E27FC236}">
                  <a16:creationId xmlns:a16="http://schemas.microsoft.com/office/drawing/2014/main" id="{224AF534-C35C-4E53-959A-357D44C55DFE}"/>
                </a:ext>
              </a:extLst>
            </p:cNvPr>
            <p:cNvGrpSpPr>
              <a:grpSpLocks/>
            </p:cNvGrpSpPr>
            <p:nvPr/>
          </p:nvGrpSpPr>
          <p:grpSpPr bwMode="auto">
            <a:xfrm>
              <a:off x="7349853" y="6172199"/>
              <a:ext cx="1260747" cy="516255"/>
              <a:chOff x="-10579100" y="419100"/>
              <a:chExt cx="5784850" cy="2101850"/>
            </a:xfrm>
          </p:grpSpPr>
          <p:pic>
            <p:nvPicPr>
              <p:cNvPr id="123918" name="Picture 4" descr="C:\Users\utangv2\Desktop\Dynamic Classroom\hi-res aw\C.jpg">
                <a:extLst>
                  <a:ext uri="{FF2B5EF4-FFF2-40B4-BE49-F238E27FC236}">
                    <a16:creationId xmlns:a16="http://schemas.microsoft.com/office/drawing/2014/main" id="{8CA48959-9856-488D-A7BB-9E11643F7C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9" name="Picture 6" descr="C:\Users\utangv2\Desktop\Dynamic Classroom\hi-res aw\E.jpg">
                <a:extLst>
                  <a:ext uri="{FF2B5EF4-FFF2-40B4-BE49-F238E27FC236}">
                    <a16:creationId xmlns:a16="http://schemas.microsoft.com/office/drawing/2014/main" id="{904EBE0E-D943-4A81-88E3-E138FAE8AE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20" name="Picture 16" descr="C:\Users\utangv2\Desktop\Dynamic Classroom\hi-res aw\O.jpg">
                <a:extLst>
                  <a:ext uri="{FF2B5EF4-FFF2-40B4-BE49-F238E27FC236}">
                    <a16:creationId xmlns:a16="http://schemas.microsoft.com/office/drawing/2014/main" id="{3432174A-9A9C-4559-A460-4B9809DA2B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21" name="Picture 19" descr="C:\Users\utangv2\Desktop\Dynamic Classroom\hi-res aw\R.jpg">
                <a:extLst>
                  <a:ext uri="{FF2B5EF4-FFF2-40B4-BE49-F238E27FC236}">
                    <a16:creationId xmlns:a16="http://schemas.microsoft.com/office/drawing/2014/main" id="{3CF01803-561D-42B0-BE6D-67AB0CF626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22" name="Picture 20" descr="C:\Users\utangv2\Desktop\Dynamic Classroom\hi-res aw\S.jpg">
                <a:extLst>
                  <a:ext uri="{FF2B5EF4-FFF2-40B4-BE49-F238E27FC236}">
                    <a16:creationId xmlns:a16="http://schemas.microsoft.com/office/drawing/2014/main" id="{10BC5FC0-1EEB-41AD-AEED-AA8F6D930E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8" name="動作按鈕: 自訂 67">
            <a:hlinkClick r:id="rId11" action="ppaction://hlinksldjump" highlightClick="1"/>
            <a:extLst>
              <a:ext uri="{FF2B5EF4-FFF2-40B4-BE49-F238E27FC236}">
                <a16:creationId xmlns:a16="http://schemas.microsoft.com/office/drawing/2014/main" id="{08AA20F7-00F1-4482-80AB-E7988EC167D6}"/>
              </a:ext>
            </a:extLst>
          </p:cNvPr>
          <p:cNvSpPr/>
          <p:nvPr/>
        </p:nvSpPr>
        <p:spPr>
          <a:xfrm>
            <a:off x="7180263" y="6008688"/>
            <a:ext cx="1963737" cy="849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31" name="群組 30">
            <a:extLst>
              <a:ext uri="{FF2B5EF4-FFF2-40B4-BE49-F238E27FC236}">
                <a16:creationId xmlns:a16="http://schemas.microsoft.com/office/drawing/2014/main" id="{47C02694-577F-4860-B20C-1636C3119FA8}"/>
              </a:ext>
            </a:extLst>
          </p:cNvPr>
          <p:cNvGrpSpPr/>
          <p:nvPr/>
        </p:nvGrpSpPr>
        <p:grpSpPr>
          <a:xfrm>
            <a:off x="2832102" y="4180839"/>
            <a:ext cx="3600000" cy="708661"/>
            <a:chOff x="6473371" y="3317240"/>
            <a:chExt cx="3600000" cy="708661"/>
          </a:xfrm>
          <a:effectLst>
            <a:outerShdw blurRad="50800" dist="38100" dir="2700000" algn="tl" rotWithShape="0">
              <a:prstClr val="black">
                <a:alpha val="40000"/>
              </a:prstClr>
            </a:outerShdw>
          </a:effectLst>
        </p:grpSpPr>
        <p:sp>
          <p:nvSpPr>
            <p:cNvPr id="42" name="圓角矩形 41">
              <a:extLst>
                <a:ext uri="{FF2B5EF4-FFF2-40B4-BE49-F238E27FC236}">
                  <a16:creationId xmlns:a16="http://schemas.microsoft.com/office/drawing/2014/main" id="{4E0DA770-FC26-4AF9-9CE8-E4D86C1C6CD9}"/>
                </a:ext>
              </a:extLst>
            </p:cNvPr>
            <p:cNvSpPr/>
            <p:nvPr/>
          </p:nvSpPr>
          <p:spPr>
            <a:xfrm>
              <a:off x="6473371" y="3327401"/>
              <a:ext cx="36000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3" name="橢圓 42">
              <a:extLst>
                <a:ext uri="{FF2B5EF4-FFF2-40B4-BE49-F238E27FC236}">
                  <a16:creationId xmlns:a16="http://schemas.microsoft.com/office/drawing/2014/main" id="{4C138AB0-CC5F-4923-894C-730AC9A8E834}"/>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4" name="文字方塊 43">
              <a:extLst>
                <a:ext uri="{FF2B5EF4-FFF2-40B4-BE49-F238E27FC236}">
                  <a16:creationId xmlns:a16="http://schemas.microsoft.com/office/drawing/2014/main" id="{5BE31E15-F5E3-43F0-8966-B32D3F84EA60}"/>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45" name="文字方塊 44">
              <a:extLst>
                <a:ext uri="{FF2B5EF4-FFF2-40B4-BE49-F238E27FC236}">
                  <a16:creationId xmlns:a16="http://schemas.microsoft.com/office/drawing/2014/main" id="{CE15A534-43C0-4BAA-A3BD-2F506B553737}"/>
                </a:ext>
              </a:extLst>
            </p:cNvPr>
            <p:cNvSpPr txBox="1"/>
            <p:nvPr/>
          </p:nvSpPr>
          <p:spPr>
            <a:xfrm>
              <a:off x="8024575" y="3368766"/>
              <a:ext cx="1496786" cy="615553"/>
            </a:xfrm>
            <a:prstGeom prst="rect">
              <a:avLst/>
            </a:prstGeom>
            <a:noFill/>
          </p:spPr>
          <p:txBody>
            <a:bodyPr>
              <a:spAutoFit/>
            </a:bodyPr>
            <a:lstStyle/>
            <a:p>
              <a:pPr>
                <a:defRPr/>
              </a:pPr>
              <a:r>
                <a:rPr lang="en-US" sz="3400" b="1" dirty="0">
                  <a:solidFill>
                    <a:srgbClr val="FFFFFF"/>
                  </a:solidFill>
                </a:rPr>
                <a:t>got</a:t>
              </a:r>
              <a:endParaRPr lang="en-GB" sz="3400" b="1" dirty="0">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grpSp>
        <p:nvGrpSpPr>
          <p:cNvPr id="78850" name="群組 2">
            <a:extLst>
              <a:ext uri="{FF2B5EF4-FFF2-40B4-BE49-F238E27FC236}">
                <a16:creationId xmlns:a16="http://schemas.microsoft.com/office/drawing/2014/main" id="{ED5EA7D6-8E66-45B5-B883-50C4E0999FFD}"/>
              </a:ext>
            </a:extLst>
          </p:cNvPr>
          <p:cNvGrpSpPr>
            <a:grpSpLocks/>
          </p:cNvGrpSpPr>
          <p:nvPr/>
        </p:nvGrpSpPr>
        <p:grpSpPr bwMode="auto">
          <a:xfrm>
            <a:off x="7948613" y="220663"/>
            <a:ext cx="971550" cy="971550"/>
            <a:chOff x="7850482" y="2910190"/>
            <a:chExt cx="970570" cy="971528"/>
          </a:xfrm>
        </p:grpSpPr>
        <p:pic>
          <p:nvPicPr>
            <p:cNvPr id="63" name="Picture 17" descr="C:\Users\utangv2\Desktop\timer2.jpg">
              <a:extLst>
                <a:ext uri="{FF2B5EF4-FFF2-40B4-BE49-F238E27FC236}">
                  <a16:creationId xmlns:a16="http://schemas.microsoft.com/office/drawing/2014/main" id="{0D878AF1-D1B4-4C61-AA3F-C7AE5C70C16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850482" y="2910190"/>
              <a:ext cx="970570" cy="971528"/>
            </a:xfrm>
            <a:prstGeom prst="ellipse">
              <a:avLst/>
            </a:prstGeom>
            <a:noFill/>
            <a:extLst>
              <a:ext uri="{909E8E84-426E-40DD-AFC4-6F175D3DCCD1}">
                <a14:hiddenFill xmlns:a14="http://schemas.microsoft.com/office/drawing/2010/main">
                  <a:solidFill>
                    <a:srgbClr val="FFFFFF"/>
                  </a:solidFill>
                </a14:hiddenFill>
              </a:ext>
            </a:extLst>
          </p:spPr>
        </p:pic>
        <p:sp>
          <p:nvSpPr>
            <p:cNvPr id="64" name="橢圓 63">
              <a:extLst>
                <a:ext uri="{FF2B5EF4-FFF2-40B4-BE49-F238E27FC236}">
                  <a16:creationId xmlns:a16="http://schemas.microsoft.com/office/drawing/2014/main" id="{22F12AF8-EF58-4FC8-9388-D5E89A02C013}"/>
                </a:ext>
              </a:extLst>
            </p:cNvPr>
            <p:cNvSpPr/>
            <p:nvPr/>
          </p:nvSpPr>
          <p:spPr>
            <a:xfrm>
              <a:off x="8032860" y="3092748"/>
              <a:ext cx="612157" cy="612761"/>
            </a:xfrm>
            <a:prstGeom prst="ellipse">
              <a:avLst/>
            </a:prstGeom>
            <a:solidFill>
              <a:schemeClr val="bg2">
                <a:lumMod val="75000"/>
                <a:lumOff val="2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chemeClr val="bg2"/>
                </a:solidFill>
                <a:latin typeface="Comic Sans MS" panose="030F0702030302020204" pitchFamily="66" charset="0"/>
              </a:endParaRPr>
            </a:p>
          </p:txBody>
        </p:sp>
      </p:grpSp>
      <p:sp>
        <p:nvSpPr>
          <p:cNvPr id="28" name="文字方塊 27">
            <a:extLst>
              <a:ext uri="{FF2B5EF4-FFF2-40B4-BE49-F238E27FC236}">
                <a16:creationId xmlns:a16="http://schemas.microsoft.com/office/drawing/2014/main" id="{D43B166D-77CD-42BA-AD39-87A629B5B1EE}"/>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20</a:t>
            </a:r>
            <a:endParaRPr lang="en-GB" altLang="en-US" sz="2400" b="1">
              <a:solidFill>
                <a:schemeClr val="bg1"/>
              </a:solidFill>
              <a:cs typeface="Arial" panose="020B0604020202020204" pitchFamily="34" charset="0"/>
            </a:endParaRPr>
          </a:p>
        </p:txBody>
      </p:sp>
      <p:sp>
        <p:nvSpPr>
          <p:cNvPr id="29" name="文字方塊 28">
            <a:extLst>
              <a:ext uri="{FF2B5EF4-FFF2-40B4-BE49-F238E27FC236}">
                <a16:creationId xmlns:a16="http://schemas.microsoft.com/office/drawing/2014/main" id="{3A7C26B1-138A-4FA3-83B0-B960547EA61D}"/>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19</a:t>
            </a:r>
            <a:endParaRPr lang="en-GB" altLang="en-US" sz="2400" b="1">
              <a:solidFill>
                <a:schemeClr val="bg1"/>
              </a:solidFill>
              <a:cs typeface="Arial" panose="020B0604020202020204" pitchFamily="34" charset="0"/>
            </a:endParaRPr>
          </a:p>
        </p:txBody>
      </p:sp>
      <p:sp>
        <p:nvSpPr>
          <p:cNvPr id="30" name="文字方塊 29">
            <a:extLst>
              <a:ext uri="{FF2B5EF4-FFF2-40B4-BE49-F238E27FC236}">
                <a16:creationId xmlns:a16="http://schemas.microsoft.com/office/drawing/2014/main" id="{DD79529C-AB96-4B14-B78C-0B0B331DF020}"/>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18</a:t>
            </a:r>
            <a:endParaRPr lang="en-GB" altLang="en-US" sz="2400" b="1">
              <a:solidFill>
                <a:schemeClr val="bg1"/>
              </a:solidFill>
              <a:cs typeface="Arial" panose="020B0604020202020204" pitchFamily="34" charset="0"/>
            </a:endParaRPr>
          </a:p>
        </p:txBody>
      </p:sp>
      <p:sp>
        <p:nvSpPr>
          <p:cNvPr id="31" name="文字方塊 30">
            <a:extLst>
              <a:ext uri="{FF2B5EF4-FFF2-40B4-BE49-F238E27FC236}">
                <a16:creationId xmlns:a16="http://schemas.microsoft.com/office/drawing/2014/main" id="{8D615E99-024F-4E96-B2D0-EE8BF9BF1646}"/>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17</a:t>
            </a:r>
            <a:endParaRPr lang="en-GB" altLang="en-US" sz="2400" b="1">
              <a:solidFill>
                <a:schemeClr val="bg1"/>
              </a:solidFill>
              <a:cs typeface="Arial" panose="020B0604020202020204" pitchFamily="34" charset="0"/>
            </a:endParaRPr>
          </a:p>
        </p:txBody>
      </p:sp>
      <p:sp>
        <p:nvSpPr>
          <p:cNvPr id="32" name="文字方塊 31">
            <a:extLst>
              <a:ext uri="{FF2B5EF4-FFF2-40B4-BE49-F238E27FC236}">
                <a16:creationId xmlns:a16="http://schemas.microsoft.com/office/drawing/2014/main" id="{9E5E0DA8-238A-4B34-AD1D-A7D5B30C01F7}"/>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16</a:t>
            </a:r>
            <a:endParaRPr lang="en-GB" altLang="en-US" sz="2400" b="1">
              <a:solidFill>
                <a:schemeClr val="bg1"/>
              </a:solidFill>
              <a:cs typeface="Arial" panose="020B0604020202020204" pitchFamily="34" charset="0"/>
            </a:endParaRPr>
          </a:p>
        </p:txBody>
      </p:sp>
      <p:sp>
        <p:nvSpPr>
          <p:cNvPr id="33" name="文字方塊 32">
            <a:extLst>
              <a:ext uri="{FF2B5EF4-FFF2-40B4-BE49-F238E27FC236}">
                <a16:creationId xmlns:a16="http://schemas.microsoft.com/office/drawing/2014/main" id="{B1C5FC58-0475-49EC-ADB4-23804762C678}"/>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15</a:t>
            </a:r>
            <a:endParaRPr lang="en-GB" altLang="en-US" sz="2400" b="1">
              <a:solidFill>
                <a:schemeClr val="bg1"/>
              </a:solidFill>
              <a:cs typeface="Arial" panose="020B0604020202020204" pitchFamily="34" charset="0"/>
            </a:endParaRPr>
          </a:p>
        </p:txBody>
      </p:sp>
      <p:sp>
        <p:nvSpPr>
          <p:cNvPr id="34" name="文字方塊 33">
            <a:extLst>
              <a:ext uri="{FF2B5EF4-FFF2-40B4-BE49-F238E27FC236}">
                <a16:creationId xmlns:a16="http://schemas.microsoft.com/office/drawing/2014/main" id="{059CD00F-E681-4AC6-9E2D-E1AF0C7F3991}"/>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14</a:t>
            </a:r>
            <a:endParaRPr lang="en-GB" altLang="en-US" sz="2400" b="1">
              <a:solidFill>
                <a:schemeClr val="bg1"/>
              </a:solidFill>
              <a:cs typeface="Arial" panose="020B0604020202020204" pitchFamily="34" charset="0"/>
            </a:endParaRPr>
          </a:p>
        </p:txBody>
      </p:sp>
      <p:sp>
        <p:nvSpPr>
          <p:cNvPr id="35" name="文字方塊 34">
            <a:extLst>
              <a:ext uri="{FF2B5EF4-FFF2-40B4-BE49-F238E27FC236}">
                <a16:creationId xmlns:a16="http://schemas.microsoft.com/office/drawing/2014/main" id="{E9C0C400-D93E-4264-A5F6-2ADEFF745076}"/>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13</a:t>
            </a:r>
            <a:endParaRPr lang="en-GB" altLang="en-US" sz="2400" b="1">
              <a:solidFill>
                <a:schemeClr val="bg1"/>
              </a:solidFill>
              <a:cs typeface="Arial" panose="020B0604020202020204" pitchFamily="34" charset="0"/>
            </a:endParaRPr>
          </a:p>
        </p:txBody>
      </p:sp>
      <p:sp>
        <p:nvSpPr>
          <p:cNvPr id="36" name="文字方塊 35">
            <a:extLst>
              <a:ext uri="{FF2B5EF4-FFF2-40B4-BE49-F238E27FC236}">
                <a16:creationId xmlns:a16="http://schemas.microsoft.com/office/drawing/2014/main" id="{7F172EF7-F024-4610-B469-8A1DA857CFAA}"/>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12</a:t>
            </a:r>
            <a:endParaRPr lang="en-GB" altLang="en-US" sz="2400" b="1">
              <a:solidFill>
                <a:schemeClr val="bg1"/>
              </a:solidFill>
              <a:cs typeface="Arial" panose="020B0604020202020204" pitchFamily="34" charset="0"/>
            </a:endParaRPr>
          </a:p>
        </p:txBody>
      </p:sp>
      <p:sp>
        <p:nvSpPr>
          <p:cNvPr id="37" name="文字方塊 36">
            <a:extLst>
              <a:ext uri="{FF2B5EF4-FFF2-40B4-BE49-F238E27FC236}">
                <a16:creationId xmlns:a16="http://schemas.microsoft.com/office/drawing/2014/main" id="{50517C67-6AF2-4E03-9FDF-6566CDEF43C0}"/>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11</a:t>
            </a:r>
            <a:endParaRPr lang="en-GB" altLang="en-US" sz="2400" b="1">
              <a:solidFill>
                <a:schemeClr val="bg1"/>
              </a:solidFill>
              <a:cs typeface="Arial" panose="020B0604020202020204" pitchFamily="34" charset="0"/>
            </a:endParaRPr>
          </a:p>
        </p:txBody>
      </p:sp>
      <p:sp>
        <p:nvSpPr>
          <p:cNvPr id="38" name="文字方塊 37">
            <a:extLst>
              <a:ext uri="{FF2B5EF4-FFF2-40B4-BE49-F238E27FC236}">
                <a16:creationId xmlns:a16="http://schemas.microsoft.com/office/drawing/2014/main" id="{599C8098-9388-498C-B82C-A1C134F089DA}"/>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10</a:t>
            </a:r>
            <a:endParaRPr lang="en-GB" altLang="en-US" sz="2400" b="1">
              <a:solidFill>
                <a:schemeClr val="bg1"/>
              </a:solidFill>
              <a:cs typeface="Arial" panose="020B0604020202020204" pitchFamily="34" charset="0"/>
            </a:endParaRPr>
          </a:p>
        </p:txBody>
      </p:sp>
      <p:sp>
        <p:nvSpPr>
          <p:cNvPr id="39" name="文字方塊 38">
            <a:extLst>
              <a:ext uri="{FF2B5EF4-FFF2-40B4-BE49-F238E27FC236}">
                <a16:creationId xmlns:a16="http://schemas.microsoft.com/office/drawing/2014/main" id="{BA46305C-17FB-441E-B29C-A77316D93F39}"/>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9</a:t>
            </a:r>
            <a:endParaRPr lang="en-GB" altLang="en-US" sz="2400" b="1">
              <a:solidFill>
                <a:schemeClr val="bg1"/>
              </a:solidFill>
              <a:cs typeface="Arial" panose="020B0604020202020204" pitchFamily="34" charset="0"/>
            </a:endParaRPr>
          </a:p>
        </p:txBody>
      </p:sp>
      <p:sp>
        <p:nvSpPr>
          <p:cNvPr id="40" name="文字方塊 39">
            <a:extLst>
              <a:ext uri="{FF2B5EF4-FFF2-40B4-BE49-F238E27FC236}">
                <a16:creationId xmlns:a16="http://schemas.microsoft.com/office/drawing/2014/main" id="{8C748215-BA29-4D27-A4D6-5F90819C344F}"/>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8</a:t>
            </a:r>
            <a:endParaRPr lang="en-GB" altLang="en-US" sz="2400" b="1">
              <a:solidFill>
                <a:schemeClr val="bg1"/>
              </a:solidFill>
              <a:cs typeface="Arial" panose="020B0604020202020204" pitchFamily="34" charset="0"/>
            </a:endParaRPr>
          </a:p>
        </p:txBody>
      </p:sp>
      <p:sp>
        <p:nvSpPr>
          <p:cNvPr id="41" name="文字方塊 40">
            <a:extLst>
              <a:ext uri="{FF2B5EF4-FFF2-40B4-BE49-F238E27FC236}">
                <a16:creationId xmlns:a16="http://schemas.microsoft.com/office/drawing/2014/main" id="{02A1D04F-138B-44C9-87E0-471CE5BADE48}"/>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7</a:t>
            </a:r>
            <a:endParaRPr lang="en-GB" altLang="en-US" sz="2400" b="1">
              <a:solidFill>
                <a:schemeClr val="bg1"/>
              </a:solidFill>
              <a:cs typeface="Arial" panose="020B0604020202020204" pitchFamily="34" charset="0"/>
            </a:endParaRPr>
          </a:p>
        </p:txBody>
      </p:sp>
      <p:sp>
        <p:nvSpPr>
          <p:cNvPr id="42" name="文字方塊 41">
            <a:extLst>
              <a:ext uri="{FF2B5EF4-FFF2-40B4-BE49-F238E27FC236}">
                <a16:creationId xmlns:a16="http://schemas.microsoft.com/office/drawing/2014/main" id="{D9AAA1DD-DD84-469E-A86D-4DEFCA6ED1DF}"/>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6</a:t>
            </a:r>
            <a:endParaRPr lang="en-GB" altLang="en-US" sz="2400" b="1">
              <a:solidFill>
                <a:schemeClr val="bg1"/>
              </a:solidFill>
              <a:cs typeface="Arial" panose="020B0604020202020204" pitchFamily="34" charset="0"/>
            </a:endParaRPr>
          </a:p>
        </p:txBody>
      </p:sp>
      <p:sp>
        <p:nvSpPr>
          <p:cNvPr id="43" name="文字方塊 42">
            <a:extLst>
              <a:ext uri="{FF2B5EF4-FFF2-40B4-BE49-F238E27FC236}">
                <a16:creationId xmlns:a16="http://schemas.microsoft.com/office/drawing/2014/main" id="{38F3C5A0-6EDA-40A3-9597-E7ACACDF72F1}"/>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5</a:t>
            </a:r>
            <a:endParaRPr lang="en-GB" altLang="en-US" sz="2400" b="1">
              <a:solidFill>
                <a:schemeClr val="bg1"/>
              </a:solidFill>
              <a:cs typeface="Arial" panose="020B0604020202020204" pitchFamily="34" charset="0"/>
            </a:endParaRPr>
          </a:p>
        </p:txBody>
      </p:sp>
      <p:sp>
        <p:nvSpPr>
          <p:cNvPr id="44" name="文字方塊 43">
            <a:extLst>
              <a:ext uri="{FF2B5EF4-FFF2-40B4-BE49-F238E27FC236}">
                <a16:creationId xmlns:a16="http://schemas.microsoft.com/office/drawing/2014/main" id="{10D333E0-6CED-4F6F-AD70-3B5C0CA10923}"/>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4</a:t>
            </a:r>
            <a:endParaRPr lang="en-GB" altLang="en-US" sz="2400" b="1">
              <a:solidFill>
                <a:schemeClr val="bg1"/>
              </a:solidFill>
              <a:cs typeface="Arial" panose="020B0604020202020204" pitchFamily="34" charset="0"/>
            </a:endParaRPr>
          </a:p>
        </p:txBody>
      </p:sp>
      <p:sp>
        <p:nvSpPr>
          <p:cNvPr id="45" name="文字方塊 44">
            <a:extLst>
              <a:ext uri="{FF2B5EF4-FFF2-40B4-BE49-F238E27FC236}">
                <a16:creationId xmlns:a16="http://schemas.microsoft.com/office/drawing/2014/main" id="{9E056AF9-C326-435E-8A54-EB11D8D70EB3}"/>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3</a:t>
            </a:r>
            <a:endParaRPr lang="en-GB" altLang="en-US" sz="2400" b="1">
              <a:solidFill>
                <a:srgbClr val="FFFF00"/>
              </a:solidFill>
              <a:cs typeface="Arial" panose="020B0604020202020204" pitchFamily="34" charset="0"/>
            </a:endParaRPr>
          </a:p>
        </p:txBody>
      </p:sp>
      <p:sp>
        <p:nvSpPr>
          <p:cNvPr id="46" name="文字方塊 45">
            <a:extLst>
              <a:ext uri="{FF2B5EF4-FFF2-40B4-BE49-F238E27FC236}">
                <a16:creationId xmlns:a16="http://schemas.microsoft.com/office/drawing/2014/main" id="{33DAC638-8707-43A0-8D1A-D7C5AA799760}"/>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2</a:t>
            </a:r>
            <a:endParaRPr lang="en-GB" altLang="en-US" sz="2400" b="1">
              <a:solidFill>
                <a:srgbClr val="FFFF00"/>
              </a:solidFill>
              <a:cs typeface="Arial" panose="020B0604020202020204" pitchFamily="34" charset="0"/>
            </a:endParaRPr>
          </a:p>
        </p:txBody>
      </p:sp>
      <p:sp>
        <p:nvSpPr>
          <p:cNvPr id="47" name="文字方塊 46">
            <a:extLst>
              <a:ext uri="{FF2B5EF4-FFF2-40B4-BE49-F238E27FC236}">
                <a16:creationId xmlns:a16="http://schemas.microsoft.com/office/drawing/2014/main" id="{A1995281-9F4B-411A-939A-DA1FE48FA7EC}"/>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1</a:t>
            </a:r>
            <a:endParaRPr lang="en-GB" altLang="en-US" sz="2400" b="1">
              <a:solidFill>
                <a:srgbClr val="FFFF00"/>
              </a:solidFill>
              <a:cs typeface="Arial" panose="020B0604020202020204" pitchFamily="34" charset="0"/>
            </a:endParaRPr>
          </a:p>
        </p:txBody>
      </p:sp>
      <p:sp>
        <p:nvSpPr>
          <p:cNvPr id="48" name="文字方塊 47">
            <a:extLst>
              <a:ext uri="{FF2B5EF4-FFF2-40B4-BE49-F238E27FC236}">
                <a16:creationId xmlns:a16="http://schemas.microsoft.com/office/drawing/2014/main" id="{56FB8605-A153-4CE1-8C87-8A1187B1C7D5}"/>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0000"/>
                </a:solidFill>
                <a:cs typeface="Arial" panose="020B0604020202020204" pitchFamily="34" charset="0"/>
              </a:rPr>
              <a:t>0</a:t>
            </a:r>
            <a:endParaRPr lang="en-GB" altLang="en-US" sz="2400" b="1">
              <a:solidFill>
                <a:srgbClr val="FF0000"/>
              </a:solidFill>
              <a:cs typeface="Arial" panose="020B0604020202020204" pitchFamily="34" charset="0"/>
            </a:endParaRPr>
          </a:p>
        </p:txBody>
      </p:sp>
      <p:pic>
        <p:nvPicPr>
          <p:cNvPr id="5" name="time1377.wav">
            <a:hlinkClick r:id="" action="ppaction://media"/>
            <a:extLst>
              <a:ext uri="{FF2B5EF4-FFF2-40B4-BE49-F238E27FC236}">
                <a16:creationId xmlns:a16="http://schemas.microsoft.com/office/drawing/2014/main" id="{31589095-A84C-4CCB-956B-8E316DD54CE4}"/>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639300" y="419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73" name="Picture 18" descr="C:\Users\utangv2\Desktop\Dynamic Classroom\Q1.jpg">
            <a:extLst>
              <a:ext uri="{FF2B5EF4-FFF2-40B4-BE49-F238E27FC236}">
                <a16:creationId xmlns:a16="http://schemas.microsoft.com/office/drawing/2014/main" id="{F8947706-0422-4E37-9135-B4C8A98647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5600" y="312738"/>
            <a:ext cx="8651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8874" name="群組 77">
            <a:extLst>
              <a:ext uri="{FF2B5EF4-FFF2-40B4-BE49-F238E27FC236}">
                <a16:creationId xmlns:a16="http://schemas.microsoft.com/office/drawing/2014/main" id="{FCC305B2-B7E5-4506-A7B8-8294DB636FE2}"/>
              </a:ext>
            </a:extLst>
          </p:cNvPr>
          <p:cNvGrpSpPr>
            <a:grpSpLocks/>
          </p:cNvGrpSpPr>
          <p:nvPr/>
        </p:nvGrpSpPr>
        <p:grpSpPr bwMode="auto">
          <a:xfrm>
            <a:off x="1052513" y="1589088"/>
            <a:ext cx="838200" cy="709612"/>
            <a:chOff x="3435171" y="2987039"/>
            <a:chExt cx="838200" cy="708661"/>
          </a:xfrm>
        </p:grpSpPr>
        <p:sp>
          <p:nvSpPr>
            <p:cNvPr id="79" name="橢圓 78">
              <a:extLst>
                <a:ext uri="{FF2B5EF4-FFF2-40B4-BE49-F238E27FC236}">
                  <a16:creationId xmlns:a16="http://schemas.microsoft.com/office/drawing/2014/main" id="{C5F607BE-CCE7-43F9-B56A-3C86F18096D8}"/>
                </a:ext>
              </a:extLst>
            </p:cNvPr>
            <p:cNvSpPr/>
            <p:nvPr/>
          </p:nvSpPr>
          <p:spPr>
            <a:xfrm>
              <a:off x="3435171" y="2997199"/>
              <a:ext cx="717729" cy="698501"/>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8887" name="文字方塊 79">
              <a:extLst>
                <a:ext uri="{FF2B5EF4-FFF2-40B4-BE49-F238E27FC236}">
                  <a16:creationId xmlns:a16="http://schemas.microsoft.com/office/drawing/2014/main" id="{B00F6BEC-8AE6-4D4D-9B39-02C771D0071D}"/>
                </a:ext>
              </a:extLst>
            </p:cNvPr>
            <p:cNvSpPr txBox="1">
              <a:spLocks noChangeArrowheads="1"/>
            </p:cNvSpPr>
            <p:nvPr/>
          </p:nvSpPr>
          <p:spPr bwMode="auto">
            <a:xfrm>
              <a:off x="3541851" y="2987039"/>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A</a:t>
              </a:r>
              <a:endParaRPr lang="en-GB" altLang="en-US" sz="4000" b="1">
                <a:solidFill>
                  <a:schemeClr val="bg1"/>
                </a:solidFill>
                <a:cs typeface="Arial" panose="020B0604020202020204" pitchFamily="34" charset="0"/>
              </a:endParaRPr>
            </a:p>
          </p:txBody>
        </p:sp>
      </p:grpSp>
      <p:grpSp>
        <p:nvGrpSpPr>
          <p:cNvPr id="78875" name="群組 80">
            <a:extLst>
              <a:ext uri="{FF2B5EF4-FFF2-40B4-BE49-F238E27FC236}">
                <a16:creationId xmlns:a16="http://schemas.microsoft.com/office/drawing/2014/main" id="{695C8027-B7D0-490D-9F5A-7BD92A72265A}"/>
              </a:ext>
            </a:extLst>
          </p:cNvPr>
          <p:cNvGrpSpPr>
            <a:grpSpLocks/>
          </p:cNvGrpSpPr>
          <p:nvPr/>
        </p:nvGrpSpPr>
        <p:grpSpPr bwMode="auto">
          <a:xfrm>
            <a:off x="1052513" y="3276600"/>
            <a:ext cx="815975" cy="708025"/>
            <a:chOff x="3435171" y="2997199"/>
            <a:chExt cx="816934" cy="708359"/>
          </a:xfrm>
        </p:grpSpPr>
        <p:sp>
          <p:nvSpPr>
            <p:cNvPr id="82" name="橢圓 81">
              <a:extLst>
                <a:ext uri="{FF2B5EF4-FFF2-40B4-BE49-F238E27FC236}">
                  <a16:creationId xmlns:a16="http://schemas.microsoft.com/office/drawing/2014/main" id="{D0F39248-80A6-499D-8B16-3B43E6569022}"/>
                </a:ext>
              </a:extLst>
            </p:cNvPr>
            <p:cNvSpPr/>
            <p:nvPr/>
          </p:nvSpPr>
          <p:spPr>
            <a:xfrm>
              <a:off x="3435171" y="2997199"/>
              <a:ext cx="717729" cy="698501"/>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8883" name="文字方塊 82">
              <a:extLst>
                <a:ext uri="{FF2B5EF4-FFF2-40B4-BE49-F238E27FC236}">
                  <a16:creationId xmlns:a16="http://schemas.microsoft.com/office/drawing/2014/main" id="{E144BED8-356C-47B8-B425-8E1C20A2CCD7}"/>
                </a:ext>
              </a:extLst>
            </p:cNvPr>
            <p:cNvSpPr txBox="1">
              <a:spLocks noChangeArrowheads="1"/>
            </p:cNvSpPr>
            <p:nvPr/>
          </p:nvSpPr>
          <p:spPr bwMode="auto">
            <a:xfrm>
              <a:off x="3520585" y="2997672"/>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B</a:t>
              </a:r>
              <a:endParaRPr lang="en-GB" altLang="en-US" sz="4000" b="1">
                <a:solidFill>
                  <a:schemeClr val="bg1"/>
                </a:solidFill>
                <a:cs typeface="Arial" panose="020B0604020202020204" pitchFamily="34" charset="0"/>
              </a:endParaRPr>
            </a:p>
          </p:txBody>
        </p:sp>
      </p:grpSp>
      <p:sp>
        <p:nvSpPr>
          <p:cNvPr id="78876" name="文字方塊 8">
            <a:extLst>
              <a:ext uri="{FF2B5EF4-FFF2-40B4-BE49-F238E27FC236}">
                <a16:creationId xmlns:a16="http://schemas.microsoft.com/office/drawing/2014/main" id="{D854EFE7-E23D-4D9C-B351-AF1E6A69E7F6}"/>
              </a:ext>
            </a:extLst>
          </p:cNvPr>
          <p:cNvSpPr txBox="1">
            <a:spLocks noChangeArrowheads="1"/>
          </p:cNvSpPr>
          <p:nvPr/>
        </p:nvSpPr>
        <p:spPr bwMode="auto">
          <a:xfrm>
            <a:off x="1919288" y="1663700"/>
            <a:ext cx="62261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If I had a car, I would drive to school every day.</a:t>
            </a:r>
            <a:endParaRPr lang="en-US" altLang="en-US" sz="4000">
              <a:solidFill>
                <a:schemeClr val="tx2"/>
              </a:solidFill>
              <a:cs typeface="Arial" panose="020B0604020202020204" pitchFamily="34" charset="0"/>
            </a:endParaRPr>
          </a:p>
        </p:txBody>
      </p:sp>
      <p:sp>
        <p:nvSpPr>
          <p:cNvPr id="78877" name="文字方塊 8">
            <a:extLst>
              <a:ext uri="{FF2B5EF4-FFF2-40B4-BE49-F238E27FC236}">
                <a16:creationId xmlns:a16="http://schemas.microsoft.com/office/drawing/2014/main" id="{C93547D5-763A-449C-B8AE-0283008AB9D7}"/>
              </a:ext>
            </a:extLst>
          </p:cNvPr>
          <p:cNvSpPr txBox="1">
            <a:spLocks noChangeArrowheads="1"/>
          </p:cNvSpPr>
          <p:nvPr/>
        </p:nvSpPr>
        <p:spPr bwMode="auto">
          <a:xfrm>
            <a:off x="1919288" y="3340100"/>
            <a:ext cx="646906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If I can finish my homework on time, I will play computer games.</a:t>
            </a:r>
            <a:endParaRPr lang="en-US" altLang="en-US" sz="4000">
              <a:solidFill>
                <a:schemeClr val="tx2"/>
              </a:solidFill>
              <a:cs typeface="Arial" panose="020B0604020202020204" pitchFamily="34" charset="0"/>
            </a:endParaRPr>
          </a:p>
        </p:txBody>
      </p:sp>
      <p:sp>
        <p:nvSpPr>
          <p:cNvPr id="103" name="動作按鈕: 自訂 102">
            <a:hlinkClick r:id="rId7" action="ppaction://hlinksldjump" highlightClick="1"/>
            <a:extLst>
              <a:ext uri="{FF2B5EF4-FFF2-40B4-BE49-F238E27FC236}">
                <a16:creationId xmlns:a16="http://schemas.microsoft.com/office/drawing/2014/main" id="{76C27A99-E71B-4A5E-8BAF-58B214A6DA45}"/>
              </a:ext>
            </a:extLst>
          </p:cNvPr>
          <p:cNvSpPr/>
          <p:nvPr/>
        </p:nvSpPr>
        <p:spPr>
          <a:xfrm>
            <a:off x="855663" y="1485900"/>
            <a:ext cx="1079500"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104" name="動作按鈕: 自訂 103">
            <a:hlinkClick r:id="rId8" action="ppaction://hlinksldjump" highlightClick="1"/>
            <a:extLst>
              <a:ext uri="{FF2B5EF4-FFF2-40B4-BE49-F238E27FC236}">
                <a16:creationId xmlns:a16="http://schemas.microsoft.com/office/drawing/2014/main" id="{79831A4F-4905-420D-8AED-9AB7086A6348}"/>
              </a:ext>
            </a:extLst>
          </p:cNvPr>
          <p:cNvSpPr/>
          <p:nvPr/>
        </p:nvSpPr>
        <p:spPr>
          <a:xfrm>
            <a:off x="931863" y="3182938"/>
            <a:ext cx="1003300" cy="9271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925" fill="hold"/>
                                        <p:tgtEl>
                                          <p:spTgt spid="5"/>
                                        </p:tgtEl>
                                      </p:cBhvr>
                                    </p:cmd>
                                  </p:childTnLst>
                                </p:cTn>
                              </p:par>
                              <p:par>
                                <p:cTn id="7" presetID="1" presetClass="exit" presetSubtype="0" fill="hold" grpId="0" nodeType="withEffect">
                                  <p:stCondLst>
                                    <p:cond delay="100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ntr" presetSubtype="0" fill="hold" grpId="0" nodeType="withEffect">
                                  <p:stCondLst>
                                    <p:cond delay="100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xit" presetSubtype="0" fill="hold" grpId="1" nodeType="withEffect">
                                  <p:stCondLst>
                                    <p:cond delay="2000"/>
                                  </p:stCondLst>
                                  <p:childTnLst>
                                    <p:set>
                                      <p:cBhvr>
                                        <p:cTn id="12" dur="1" fill="hold">
                                          <p:stCondLst>
                                            <p:cond delay="0"/>
                                          </p:stCondLst>
                                        </p:cTn>
                                        <p:tgtEl>
                                          <p:spTgt spid="29"/>
                                        </p:tgtEl>
                                        <p:attrNameLst>
                                          <p:attrName>style.visibility</p:attrName>
                                        </p:attrNameLst>
                                      </p:cBhvr>
                                      <p:to>
                                        <p:strVal val="hidden"/>
                                      </p:to>
                                    </p:set>
                                  </p:childTnLst>
                                </p:cTn>
                              </p:par>
                              <p:par>
                                <p:cTn id="13" presetID="1" presetClass="entr" presetSubtype="0" fill="hold" grpId="0" nodeType="withEffect">
                                  <p:stCondLst>
                                    <p:cond delay="200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xit" presetSubtype="0" fill="hold" grpId="1" nodeType="withEffect">
                                  <p:stCondLst>
                                    <p:cond delay="3000"/>
                                  </p:stCondLst>
                                  <p:childTnLst>
                                    <p:set>
                                      <p:cBhvr>
                                        <p:cTn id="16" dur="1" fill="hold">
                                          <p:stCondLst>
                                            <p:cond delay="0"/>
                                          </p:stCondLst>
                                        </p:cTn>
                                        <p:tgtEl>
                                          <p:spTgt spid="30"/>
                                        </p:tgtEl>
                                        <p:attrNameLst>
                                          <p:attrName>style.visibility</p:attrName>
                                        </p:attrNameLst>
                                      </p:cBhvr>
                                      <p:to>
                                        <p:strVal val="hidden"/>
                                      </p:to>
                                    </p:set>
                                  </p:childTnLst>
                                </p:cTn>
                              </p:par>
                              <p:par>
                                <p:cTn id="17" presetID="1" presetClass="entr" presetSubtype="0" fill="hold" grpId="0" nodeType="withEffect">
                                  <p:stCondLst>
                                    <p:cond delay="300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xit" presetSubtype="0" fill="hold" grpId="1" nodeType="withEffect">
                                  <p:stCondLst>
                                    <p:cond delay="4000"/>
                                  </p:stCondLst>
                                  <p:childTnLst>
                                    <p:set>
                                      <p:cBhvr>
                                        <p:cTn id="20" dur="1" fill="hold">
                                          <p:stCondLst>
                                            <p:cond delay="0"/>
                                          </p:stCondLst>
                                        </p:cTn>
                                        <p:tgtEl>
                                          <p:spTgt spid="31"/>
                                        </p:tgtEl>
                                        <p:attrNameLst>
                                          <p:attrName>style.visibility</p:attrName>
                                        </p:attrNameLst>
                                      </p:cBhvr>
                                      <p:to>
                                        <p:strVal val="hidden"/>
                                      </p:to>
                                    </p:set>
                                  </p:childTnLst>
                                </p:cTn>
                              </p:par>
                              <p:par>
                                <p:cTn id="21" presetID="1" presetClass="entr" presetSubtype="0" fill="hold" grpId="0" nodeType="withEffect">
                                  <p:stCondLst>
                                    <p:cond delay="400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xit" presetSubtype="0" fill="hold" grpId="1" nodeType="withEffect">
                                  <p:stCondLst>
                                    <p:cond delay="5000"/>
                                  </p:stCondLst>
                                  <p:childTnLst>
                                    <p:set>
                                      <p:cBhvr>
                                        <p:cTn id="24" dur="1" fill="hold">
                                          <p:stCondLst>
                                            <p:cond delay="0"/>
                                          </p:stCondLst>
                                        </p:cTn>
                                        <p:tgtEl>
                                          <p:spTgt spid="32"/>
                                        </p:tgtEl>
                                        <p:attrNameLst>
                                          <p:attrName>style.visibility</p:attrName>
                                        </p:attrNameLst>
                                      </p:cBhvr>
                                      <p:to>
                                        <p:strVal val="hidden"/>
                                      </p:to>
                                    </p:set>
                                  </p:childTnLst>
                                </p:cTn>
                              </p:par>
                              <p:par>
                                <p:cTn id="25" presetID="1" presetClass="entr" presetSubtype="0" fill="hold" grpId="0" nodeType="withEffect">
                                  <p:stCondLst>
                                    <p:cond delay="500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xit" presetSubtype="0" fill="hold" grpId="1" nodeType="withEffect">
                                  <p:stCondLst>
                                    <p:cond delay="600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ntr" presetSubtype="0" fill="hold" grpId="0" nodeType="withEffect">
                                  <p:stCondLst>
                                    <p:cond delay="600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xit" presetSubtype="0" fill="hold" grpId="1" nodeType="withEffect">
                                  <p:stCondLst>
                                    <p:cond delay="7000"/>
                                  </p:stCondLst>
                                  <p:childTnLst>
                                    <p:set>
                                      <p:cBhvr>
                                        <p:cTn id="32" dur="1" fill="hold">
                                          <p:stCondLst>
                                            <p:cond delay="0"/>
                                          </p:stCondLst>
                                        </p:cTn>
                                        <p:tgtEl>
                                          <p:spTgt spid="34"/>
                                        </p:tgtEl>
                                        <p:attrNameLst>
                                          <p:attrName>style.visibility</p:attrName>
                                        </p:attrNameLst>
                                      </p:cBhvr>
                                      <p:to>
                                        <p:strVal val="hidden"/>
                                      </p:to>
                                    </p:set>
                                  </p:childTnLst>
                                </p:cTn>
                              </p:par>
                              <p:par>
                                <p:cTn id="33" presetID="1" presetClass="entr" presetSubtype="0" fill="hold" grpId="0" nodeType="withEffect">
                                  <p:stCondLst>
                                    <p:cond delay="700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xit" presetSubtype="0" fill="hold" grpId="1" nodeType="withEffect">
                                  <p:stCondLst>
                                    <p:cond delay="8000"/>
                                  </p:stCondLst>
                                  <p:childTnLst>
                                    <p:set>
                                      <p:cBhvr>
                                        <p:cTn id="36" dur="1" fill="hold">
                                          <p:stCondLst>
                                            <p:cond delay="0"/>
                                          </p:stCondLst>
                                        </p:cTn>
                                        <p:tgtEl>
                                          <p:spTgt spid="35"/>
                                        </p:tgtEl>
                                        <p:attrNameLst>
                                          <p:attrName>style.visibility</p:attrName>
                                        </p:attrNameLst>
                                      </p:cBhvr>
                                      <p:to>
                                        <p:strVal val="hidden"/>
                                      </p:to>
                                    </p:set>
                                  </p:childTnLst>
                                </p:cTn>
                              </p:par>
                              <p:par>
                                <p:cTn id="37" presetID="1" presetClass="entr" presetSubtype="0" fill="hold" grpId="0" nodeType="withEffect">
                                  <p:stCondLst>
                                    <p:cond delay="800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xit" presetSubtype="0" fill="hold" grpId="1" nodeType="withEffect">
                                  <p:stCondLst>
                                    <p:cond delay="9000"/>
                                  </p:stCondLst>
                                  <p:childTnLst>
                                    <p:set>
                                      <p:cBhvr>
                                        <p:cTn id="40" dur="1" fill="hold">
                                          <p:stCondLst>
                                            <p:cond delay="0"/>
                                          </p:stCondLst>
                                        </p:cTn>
                                        <p:tgtEl>
                                          <p:spTgt spid="36"/>
                                        </p:tgtEl>
                                        <p:attrNameLst>
                                          <p:attrName>style.visibility</p:attrName>
                                        </p:attrNameLst>
                                      </p:cBhvr>
                                      <p:to>
                                        <p:strVal val="hidden"/>
                                      </p:to>
                                    </p:set>
                                  </p:childTnLst>
                                </p:cTn>
                              </p:par>
                              <p:par>
                                <p:cTn id="41" presetID="1" presetClass="entr" presetSubtype="0" fill="hold" grpId="0" nodeType="withEffect">
                                  <p:stCondLst>
                                    <p:cond delay="900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xit" presetSubtype="0" fill="hold" grpId="1" nodeType="withEffect">
                                  <p:stCondLst>
                                    <p:cond delay="10000"/>
                                  </p:stCondLst>
                                  <p:childTnLst>
                                    <p:set>
                                      <p:cBhvr>
                                        <p:cTn id="44" dur="1" fill="hold">
                                          <p:stCondLst>
                                            <p:cond delay="0"/>
                                          </p:stCondLst>
                                        </p:cTn>
                                        <p:tgtEl>
                                          <p:spTgt spid="37"/>
                                        </p:tgtEl>
                                        <p:attrNameLst>
                                          <p:attrName>style.visibility</p:attrName>
                                        </p:attrNameLst>
                                      </p:cBhvr>
                                      <p:to>
                                        <p:strVal val="hidden"/>
                                      </p:to>
                                    </p:set>
                                  </p:childTnLst>
                                </p:cTn>
                              </p:par>
                              <p:par>
                                <p:cTn id="45" presetID="1" presetClass="entr" presetSubtype="0" fill="hold" grpId="0" nodeType="withEffect">
                                  <p:stCondLst>
                                    <p:cond delay="1000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xit" presetSubtype="0" fill="hold" grpId="1" nodeType="withEffect">
                                  <p:stCondLst>
                                    <p:cond delay="11000"/>
                                  </p:stCondLst>
                                  <p:childTnLst>
                                    <p:set>
                                      <p:cBhvr>
                                        <p:cTn id="48" dur="1" fill="hold">
                                          <p:stCondLst>
                                            <p:cond delay="0"/>
                                          </p:stCondLst>
                                        </p:cTn>
                                        <p:tgtEl>
                                          <p:spTgt spid="38"/>
                                        </p:tgtEl>
                                        <p:attrNameLst>
                                          <p:attrName>style.visibility</p:attrName>
                                        </p:attrNameLst>
                                      </p:cBhvr>
                                      <p:to>
                                        <p:strVal val="hidden"/>
                                      </p:to>
                                    </p:set>
                                  </p:childTnLst>
                                </p:cTn>
                              </p:par>
                              <p:par>
                                <p:cTn id="49" presetID="1" presetClass="entr" presetSubtype="0" fill="hold" grpId="0" nodeType="withEffect">
                                  <p:stCondLst>
                                    <p:cond delay="1100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xit" presetSubtype="0" fill="hold" grpId="1" nodeType="withEffect">
                                  <p:stCondLst>
                                    <p:cond delay="12000"/>
                                  </p:stCondLst>
                                  <p:childTnLst>
                                    <p:set>
                                      <p:cBhvr>
                                        <p:cTn id="52" dur="1" fill="hold">
                                          <p:stCondLst>
                                            <p:cond delay="0"/>
                                          </p:stCondLst>
                                        </p:cTn>
                                        <p:tgtEl>
                                          <p:spTgt spid="39"/>
                                        </p:tgtEl>
                                        <p:attrNameLst>
                                          <p:attrName>style.visibility</p:attrName>
                                        </p:attrNameLst>
                                      </p:cBhvr>
                                      <p:to>
                                        <p:strVal val="hidden"/>
                                      </p:to>
                                    </p:set>
                                  </p:childTnLst>
                                </p:cTn>
                              </p:par>
                              <p:par>
                                <p:cTn id="53" presetID="1" presetClass="entr" presetSubtype="0" fill="hold" grpId="0" nodeType="withEffect">
                                  <p:stCondLst>
                                    <p:cond delay="1200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xit" presetSubtype="0" fill="hold" grpId="1" nodeType="withEffect">
                                  <p:stCondLst>
                                    <p:cond delay="13000"/>
                                  </p:stCondLst>
                                  <p:childTnLst>
                                    <p:set>
                                      <p:cBhvr>
                                        <p:cTn id="56" dur="1" fill="hold">
                                          <p:stCondLst>
                                            <p:cond delay="0"/>
                                          </p:stCondLst>
                                        </p:cTn>
                                        <p:tgtEl>
                                          <p:spTgt spid="40"/>
                                        </p:tgtEl>
                                        <p:attrNameLst>
                                          <p:attrName>style.visibility</p:attrName>
                                        </p:attrNameLst>
                                      </p:cBhvr>
                                      <p:to>
                                        <p:strVal val="hidden"/>
                                      </p:to>
                                    </p:set>
                                  </p:childTnLst>
                                </p:cTn>
                              </p:par>
                              <p:par>
                                <p:cTn id="57" presetID="1" presetClass="entr" presetSubtype="0" fill="hold" grpId="0" nodeType="withEffect">
                                  <p:stCondLst>
                                    <p:cond delay="1300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xit" presetSubtype="0" fill="hold" grpId="1" nodeType="withEffect">
                                  <p:stCondLst>
                                    <p:cond delay="14000"/>
                                  </p:stCondLst>
                                  <p:childTnLst>
                                    <p:set>
                                      <p:cBhvr>
                                        <p:cTn id="60" dur="1" fill="hold">
                                          <p:stCondLst>
                                            <p:cond delay="0"/>
                                          </p:stCondLst>
                                        </p:cTn>
                                        <p:tgtEl>
                                          <p:spTgt spid="41"/>
                                        </p:tgtEl>
                                        <p:attrNameLst>
                                          <p:attrName>style.visibility</p:attrName>
                                        </p:attrNameLst>
                                      </p:cBhvr>
                                      <p:to>
                                        <p:strVal val="hidden"/>
                                      </p:to>
                                    </p:set>
                                  </p:childTnLst>
                                </p:cTn>
                              </p:par>
                              <p:par>
                                <p:cTn id="61" presetID="1" presetClass="entr" presetSubtype="0" fill="hold" grpId="0" nodeType="withEffect">
                                  <p:stCondLst>
                                    <p:cond delay="1400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xit" presetSubtype="0" fill="hold" grpId="1" nodeType="withEffect">
                                  <p:stCondLst>
                                    <p:cond delay="15000"/>
                                  </p:stCondLst>
                                  <p:childTnLst>
                                    <p:set>
                                      <p:cBhvr>
                                        <p:cTn id="64" dur="1" fill="hold">
                                          <p:stCondLst>
                                            <p:cond delay="0"/>
                                          </p:stCondLst>
                                        </p:cTn>
                                        <p:tgtEl>
                                          <p:spTgt spid="42"/>
                                        </p:tgtEl>
                                        <p:attrNameLst>
                                          <p:attrName>style.visibility</p:attrName>
                                        </p:attrNameLst>
                                      </p:cBhvr>
                                      <p:to>
                                        <p:strVal val="hidden"/>
                                      </p:to>
                                    </p:set>
                                  </p:childTnLst>
                                </p:cTn>
                              </p:par>
                              <p:par>
                                <p:cTn id="65" presetID="1" presetClass="entr" presetSubtype="0" fill="hold" grpId="0" nodeType="withEffect">
                                  <p:stCondLst>
                                    <p:cond delay="1500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xit" presetSubtype="0" fill="hold" grpId="1" nodeType="withEffect">
                                  <p:stCondLst>
                                    <p:cond delay="16000"/>
                                  </p:stCondLst>
                                  <p:childTnLst>
                                    <p:set>
                                      <p:cBhvr>
                                        <p:cTn id="68" dur="1" fill="hold">
                                          <p:stCondLst>
                                            <p:cond delay="0"/>
                                          </p:stCondLst>
                                        </p:cTn>
                                        <p:tgtEl>
                                          <p:spTgt spid="43"/>
                                        </p:tgtEl>
                                        <p:attrNameLst>
                                          <p:attrName>style.visibility</p:attrName>
                                        </p:attrNameLst>
                                      </p:cBhvr>
                                      <p:to>
                                        <p:strVal val="hidden"/>
                                      </p:to>
                                    </p:set>
                                  </p:childTnLst>
                                </p:cTn>
                              </p:par>
                              <p:par>
                                <p:cTn id="69" presetID="1" presetClass="entr" presetSubtype="0" fill="hold" grpId="0" nodeType="withEffect">
                                  <p:stCondLst>
                                    <p:cond delay="1600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xit" presetSubtype="0" fill="hold" grpId="1" nodeType="withEffect">
                                  <p:stCondLst>
                                    <p:cond delay="17000"/>
                                  </p:stCondLst>
                                  <p:childTnLst>
                                    <p:set>
                                      <p:cBhvr>
                                        <p:cTn id="72" dur="1" fill="hold">
                                          <p:stCondLst>
                                            <p:cond delay="0"/>
                                          </p:stCondLst>
                                        </p:cTn>
                                        <p:tgtEl>
                                          <p:spTgt spid="44"/>
                                        </p:tgtEl>
                                        <p:attrNameLst>
                                          <p:attrName>style.visibility</p:attrName>
                                        </p:attrNameLst>
                                      </p:cBhvr>
                                      <p:to>
                                        <p:strVal val="hidden"/>
                                      </p:to>
                                    </p:set>
                                  </p:childTnLst>
                                </p:cTn>
                              </p:par>
                              <p:par>
                                <p:cTn id="73" presetID="1" presetClass="entr" presetSubtype="0" fill="hold" grpId="0" nodeType="withEffect">
                                  <p:stCondLst>
                                    <p:cond delay="17000"/>
                                  </p:stCondLst>
                                  <p:childTnLst>
                                    <p:set>
                                      <p:cBhvr>
                                        <p:cTn id="74" dur="1" fill="hold">
                                          <p:stCondLst>
                                            <p:cond delay="0"/>
                                          </p:stCondLst>
                                        </p:cTn>
                                        <p:tgtEl>
                                          <p:spTgt spid="45"/>
                                        </p:tgtEl>
                                        <p:attrNameLst>
                                          <p:attrName>style.visibility</p:attrName>
                                        </p:attrNameLst>
                                      </p:cBhvr>
                                      <p:to>
                                        <p:strVal val="visible"/>
                                      </p:to>
                                    </p:set>
                                  </p:childTnLst>
                                </p:cTn>
                              </p:par>
                              <p:par>
                                <p:cTn id="75" presetID="1" presetClass="exit" presetSubtype="0" fill="hold" grpId="1" nodeType="withEffect">
                                  <p:stCondLst>
                                    <p:cond delay="18000"/>
                                  </p:stCondLst>
                                  <p:childTnLst>
                                    <p:set>
                                      <p:cBhvr>
                                        <p:cTn id="76" dur="1" fill="hold">
                                          <p:stCondLst>
                                            <p:cond delay="0"/>
                                          </p:stCondLst>
                                        </p:cTn>
                                        <p:tgtEl>
                                          <p:spTgt spid="45"/>
                                        </p:tgtEl>
                                        <p:attrNameLst>
                                          <p:attrName>style.visibility</p:attrName>
                                        </p:attrNameLst>
                                      </p:cBhvr>
                                      <p:to>
                                        <p:strVal val="hidden"/>
                                      </p:to>
                                    </p:set>
                                  </p:childTnLst>
                                </p:cTn>
                              </p:par>
                              <p:par>
                                <p:cTn id="77" presetID="1" presetClass="entr" presetSubtype="0" fill="hold" grpId="0" nodeType="withEffect">
                                  <p:stCondLst>
                                    <p:cond delay="1800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xit" presetSubtype="0" fill="hold" grpId="1" nodeType="withEffect">
                                  <p:stCondLst>
                                    <p:cond delay="19000"/>
                                  </p:stCondLst>
                                  <p:childTnLst>
                                    <p:set>
                                      <p:cBhvr>
                                        <p:cTn id="80" dur="1" fill="hold">
                                          <p:stCondLst>
                                            <p:cond delay="0"/>
                                          </p:stCondLst>
                                        </p:cTn>
                                        <p:tgtEl>
                                          <p:spTgt spid="46"/>
                                        </p:tgtEl>
                                        <p:attrNameLst>
                                          <p:attrName>style.visibility</p:attrName>
                                        </p:attrNameLst>
                                      </p:cBhvr>
                                      <p:to>
                                        <p:strVal val="hidden"/>
                                      </p:to>
                                    </p:set>
                                  </p:childTnLst>
                                </p:cTn>
                              </p:par>
                              <p:par>
                                <p:cTn id="81" presetID="1" presetClass="entr" presetSubtype="0" fill="hold" grpId="0" nodeType="withEffect">
                                  <p:stCondLst>
                                    <p:cond delay="19000"/>
                                  </p:stCondLst>
                                  <p:childTnLst>
                                    <p:set>
                                      <p:cBhvr>
                                        <p:cTn id="82" dur="1" fill="hold">
                                          <p:stCondLst>
                                            <p:cond delay="0"/>
                                          </p:stCondLst>
                                        </p:cTn>
                                        <p:tgtEl>
                                          <p:spTgt spid="47"/>
                                        </p:tgtEl>
                                        <p:attrNameLst>
                                          <p:attrName>style.visibility</p:attrName>
                                        </p:attrNameLst>
                                      </p:cBhvr>
                                      <p:to>
                                        <p:strVal val="visible"/>
                                      </p:to>
                                    </p:set>
                                  </p:childTnLst>
                                </p:cTn>
                              </p:par>
                              <p:par>
                                <p:cTn id="83" presetID="1" presetClass="exit" presetSubtype="0" fill="hold" grpId="1" nodeType="withEffect">
                                  <p:stCondLst>
                                    <p:cond delay="20000"/>
                                  </p:stCondLst>
                                  <p:childTnLst>
                                    <p:set>
                                      <p:cBhvr>
                                        <p:cTn id="84" dur="1" fill="hold">
                                          <p:stCondLst>
                                            <p:cond delay="0"/>
                                          </p:stCondLst>
                                        </p:cTn>
                                        <p:tgtEl>
                                          <p:spTgt spid="47"/>
                                        </p:tgtEl>
                                        <p:attrNameLst>
                                          <p:attrName>style.visibility</p:attrName>
                                        </p:attrNameLst>
                                      </p:cBhvr>
                                      <p:to>
                                        <p:strVal val="hidden"/>
                                      </p:to>
                                    </p:set>
                                  </p:childTnLst>
                                </p:cTn>
                              </p:par>
                              <p:par>
                                <p:cTn id="85" presetID="1" presetClass="entr" presetSubtype="0" fill="hold" grpId="0" nodeType="withEffect">
                                  <p:stCondLst>
                                    <p:cond delay="20000"/>
                                  </p:stCondLst>
                                  <p:childTnLst>
                                    <p:set>
                                      <p:cBhvr>
                                        <p:cTn id="8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7" fill="hold" display="0">
                  <p:stCondLst>
                    <p:cond delay="indefinite"/>
                  </p:stCondLst>
                  <p:endCondLst>
                    <p:cond evt="onStopAudio" delay="0">
                      <p:tgtEl>
                        <p:sldTgt/>
                      </p:tgtEl>
                    </p:cond>
                  </p:endCondLst>
                </p:cTn>
                <p:tgtEl>
                  <p:spTgt spid="5"/>
                </p:tgtEl>
              </p:cMediaNode>
            </p:audio>
          </p:childTnLst>
        </p:cTn>
      </p:par>
    </p:tnLst>
    <p:bldLst>
      <p:bldP spid="28" grpId="0"/>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124930" name="Picture 18" descr="C:\Users\utangv2\Desktop\Dynamic Classroom\Q3.jpg">
            <a:extLst>
              <a:ext uri="{FF2B5EF4-FFF2-40B4-BE49-F238E27FC236}">
                <a16:creationId xmlns:a16="http://schemas.microsoft.com/office/drawing/2014/main" id="{E2CF3125-E245-48A1-836D-77022D9AA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063" y="3413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931" name="群組 35">
            <a:extLst>
              <a:ext uri="{FF2B5EF4-FFF2-40B4-BE49-F238E27FC236}">
                <a16:creationId xmlns:a16="http://schemas.microsoft.com/office/drawing/2014/main" id="{EFB5A944-4732-4AAC-8386-0D86998CF6E4}"/>
              </a:ext>
            </a:extLst>
          </p:cNvPr>
          <p:cNvGrpSpPr>
            <a:grpSpLocks/>
          </p:cNvGrpSpPr>
          <p:nvPr/>
        </p:nvGrpSpPr>
        <p:grpSpPr bwMode="auto">
          <a:xfrm>
            <a:off x="7283450" y="6094413"/>
            <a:ext cx="1709738" cy="636587"/>
            <a:chOff x="7283450" y="6094413"/>
            <a:chExt cx="1709738" cy="636587"/>
          </a:xfrm>
        </p:grpSpPr>
        <p:grpSp>
          <p:nvGrpSpPr>
            <p:cNvPr id="124940" name="群組 29">
              <a:extLst>
                <a:ext uri="{FF2B5EF4-FFF2-40B4-BE49-F238E27FC236}">
                  <a16:creationId xmlns:a16="http://schemas.microsoft.com/office/drawing/2014/main" id="{D30C5D43-204D-4627-86EE-5149E24E56F6}"/>
                </a:ext>
              </a:extLst>
            </p:cNvPr>
            <p:cNvGrpSpPr>
              <a:grpSpLocks/>
            </p:cNvGrpSpPr>
            <p:nvPr/>
          </p:nvGrpSpPr>
          <p:grpSpPr bwMode="auto">
            <a:xfrm>
              <a:off x="7283450" y="6094413"/>
              <a:ext cx="1709738" cy="636587"/>
              <a:chOff x="9073930" y="4850104"/>
              <a:chExt cx="1709683" cy="636296"/>
            </a:xfrm>
          </p:grpSpPr>
          <p:sp>
            <p:nvSpPr>
              <p:cNvPr id="54" name="圓角矩形 53">
                <a:extLst>
                  <a:ext uri="{FF2B5EF4-FFF2-40B4-BE49-F238E27FC236}">
                    <a16:creationId xmlns:a16="http://schemas.microsoft.com/office/drawing/2014/main" id="{3C6FAE33-9975-41F5-BA6E-F9B8ED63E783}"/>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55" name="向右箭號 54">
                <a:extLst>
                  <a:ext uri="{FF2B5EF4-FFF2-40B4-BE49-F238E27FC236}">
                    <a16:creationId xmlns:a16="http://schemas.microsoft.com/office/drawing/2014/main" id="{2CC6C398-AE60-453D-AD73-CEB3A342E94D}"/>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24941" name="群組 37">
              <a:extLst>
                <a:ext uri="{FF2B5EF4-FFF2-40B4-BE49-F238E27FC236}">
                  <a16:creationId xmlns:a16="http://schemas.microsoft.com/office/drawing/2014/main" id="{2714B3E2-A9FC-4FCC-B9E8-92ED18821F9A}"/>
                </a:ext>
              </a:extLst>
            </p:cNvPr>
            <p:cNvGrpSpPr>
              <a:grpSpLocks/>
            </p:cNvGrpSpPr>
            <p:nvPr/>
          </p:nvGrpSpPr>
          <p:grpSpPr bwMode="auto">
            <a:xfrm>
              <a:off x="7349853" y="6172199"/>
              <a:ext cx="1260747" cy="516255"/>
              <a:chOff x="-10579100" y="419100"/>
              <a:chExt cx="5784850" cy="2101850"/>
            </a:xfrm>
          </p:grpSpPr>
          <p:pic>
            <p:nvPicPr>
              <p:cNvPr id="124942" name="Picture 4" descr="C:\Users\utangv2\Desktop\Dynamic Classroom\hi-res aw\C.jpg">
                <a:extLst>
                  <a:ext uri="{FF2B5EF4-FFF2-40B4-BE49-F238E27FC236}">
                    <a16:creationId xmlns:a16="http://schemas.microsoft.com/office/drawing/2014/main" id="{CE3A65C3-655B-49C7-AA7D-D5A33833D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43" name="Picture 6" descr="C:\Users\utangv2\Desktop\Dynamic Classroom\hi-res aw\E.jpg">
                <a:extLst>
                  <a:ext uri="{FF2B5EF4-FFF2-40B4-BE49-F238E27FC236}">
                    <a16:creationId xmlns:a16="http://schemas.microsoft.com/office/drawing/2014/main" id="{01F3132D-0B8D-4E88-B36A-6B95B69F2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44" name="Picture 16" descr="C:\Users\utangv2\Desktop\Dynamic Classroom\hi-res aw\O.jpg">
                <a:extLst>
                  <a:ext uri="{FF2B5EF4-FFF2-40B4-BE49-F238E27FC236}">
                    <a16:creationId xmlns:a16="http://schemas.microsoft.com/office/drawing/2014/main" id="{EB4903BE-2748-47DA-828A-84E18D5BC6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45" name="Picture 19" descr="C:\Users\utangv2\Desktop\Dynamic Classroom\hi-res aw\R.jpg">
                <a:extLst>
                  <a:ext uri="{FF2B5EF4-FFF2-40B4-BE49-F238E27FC236}">
                    <a16:creationId xmlns:a16="http://schemas.microsoft.com/office/drawing/2014/main" id="{86633CBD-E39C-4A33-B236-82A9523D09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46" name="Picture 20" descr="C:\Users\utangv2\Desktop\Dynamic Classroom\hi-res aw\S.jpg">
                <a:extLst>
                  <a:ext uri="{FF2B5EF4-FFF2-40B4-BE49-F238E27FC236}">
                    <a16:creationId xmlns:a16="http://schemas.microsoft.com/office/drawing/2014/main" id="{5AC5F5AC-163E-4013-A380-747E35FAAE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6" name="動作按鈕: 自訂 55">
            <a:hlinkClick r:id="rId8" action="ppaction://hlinksldjump" highlightClick="1"/>
            <a:extLst>
              <a:ext uri="{FF2B5EF4-FFF2-40B4-BE49-F238E27FC236}">
                <a16:creationId xmlns:a16="http://schemas.microsoft.com/office/drawing/2014/main" id="{C29B7BA2-E1DC-4FB2-AD6A-A63E09A3E347}"/>
              </a:ext>
            </a:extLst>
          </p:cNvPr>
          <p:cNvSpPr/>
          <p:nvPr/>
        </p:nvSpPr>
        <p:spPr>
          <a:xfrm>
            <a:off x="7180263" y="6008688"/>
            <a:ext cx="1963737" cy="849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24933" name="文字方塊 8">
            <a:extLst>
              <a:ext uri="{FF2B5EF4-FFF2-40B4-BE49-F238E27FC236}">
                <a16:creationId xmlns:a16="http://schemas.microsoft.com/office/drawing/2014/main" id="{DF281BEE-97FE-4D77-913C-86CFA73B4611}"/>
              </a:ext>
            </a:extLst>
          </p:cNvPr>
          <p:cNvSpPr txBox="1">
            <a:spLocks noChangeArrowheads="1"/>
          </p:cNvSpPr>
          <p:nvPr/>
        </p:nvSpPr>
        <p:spPr bwMode="auto">
          <a:xfrm>
            <a:off x="1419225" y="1371600"/>
            <a:ext cx="64801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My mom would be surprised if I ______ straight As in my report card.</a:t>
            </a:r>
            <a:endParaRPr lang="en-US" altLang="en-US" sz="4000">
              <a:solidFill>
                <a:schemeClr val="tx2"/>
              </a:solidFill>
              <a:cs typeface="Arial" panose="020B0604020202020204" pitchFamily="34" charset="0"/>
            </a:endParaRPr>
          </a:p>
        </p:txBody>
      </p:sp>
      <p:grpSp>
        <p:nvGrpSpPr>
          <p:cNvPr id="46" name="群組 45">
            <a:extLst>
              <a:ext uri="{FF2B5EF4-FFF2-40B4-BE49-F238E27FC236}">
                <a16:creationId xmlns:a16="http://schemas.microsoft.com/office/drawing/2014/main" id="{E7371820-A066-479A-A9DB-2D09D5B6A080}"/>
              </a:ext>
            </a:extLst>
          </p:cNvPr>
          <p:cNvGrpSpPr/>
          <p:nvPr/>
        </p:nvGrpSpPr>
        <p:grpSpPr>
          <a:xfrm>
            <a:off x="2832102" y="5882639"/>
            <a:ext cx="3600000" cy="708661"/>
            <a:chOff x="6473371" y="3317240"/>
            <a:chExt cx="3600000" cy="708661"/>
          </a:xfrm>
          <a:effectLst>
            <a:outerShdw blurRad="50800" dist="38100" dir="2700000" algn="tl" rotWithShape="0">
              <a:prstClr val="black">
                <a:alpha val="40000"/>
              </a:prstClr>
            </a:outerShdw>
          </a:effectLst>
        </p:grpSpPr>
        <p:sp>
          <p:nvSpPr>
            <p:cNvPr id="47" name="圓角矩形 46">
              <a:extLst>
                <a:ext uri="{FF2B5EF4-FFF2-40B4-BE49-F238E27FC236}">
                  <a16:creationId xmlns:a16="http://schemas.microsoft.com/office/drawing/2014/main" id="{417BB403-D645-485E-BFBC-277629139905}"/>
                </a:ext>
              </a:extLst>
            </p:cNvPr>
            <p:cNvSpPr/>
            <p:nvPr/>
          </p:nvSpPr>
          <p:spPr>
            <a:xfrm>
              <a:off x="6473371" y="3327401"/>
              <a:ext cx="3600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8" name="橢圓 47">
              <a:extLst>
                <a:ext uri="{FF2B5EF4-FFF2-40B4-BE49-F238E27FC236}">
                  <a16:creationId xmlns:a16="http://schemas.microsoft.com/office/drawing/2014/main" id="{2F574ADA-1A19-45F0-9029-1D18DEE7A348}"/>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9" name="文字方塊 48">
              <a:extLst>
                <a:ext uri="{FF2B5EF4-FFF2-40B4-BE49-F238E27FC236}">
                  <a16:creationId xmlns:a16="http://schemas.microsoft.com/office/drawing/2014/main" id="{7424AA73-E71A-45BD-833A-AC1FD352E4BE}"/>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50" name="文字方塊 49">
              <a:extLst>
                <a:ext uri="{FF2B5EF4-FFF2-40B4-BE49-F238E27FC236}">
                  <a16:creationId xmlns:a16="http://schemas.microsoft.com/office/drawing/2014/main" id="{E8B804E1-2F7A-4555-AFA6-CF7523C7F0DF}"/>
                </a:ext>
              </a:extLst>
            </p:cNvPr>
            <p:cNvSpPr txBox="1"/>
            <p:nvPr/>
          </p:nvSpPr>
          <p:spPr>
            <a:xfrm>
              <a:off x="7576455" y="3370580"/>
              <a:ext cx="1983014" cy="615553"/>
            </a:xfrm>
            <a:prstGeom prst="rect">
              <a:avLst/>
            </a:prstGeom>
            <a:noFill/>
          </p:spPr>
          <p:txBody>
            <a:bodyPr>
              <a:spAutoFit/>
            </a:bodyPr>
            <a:lstStyle/>
            <a:p>
              <a:pPr>
                <a:defRPr/>
              </a:pPr>
              <a:r>
                <a:rPr lang="en-US" sz="3400" b="1" dirty="0">
                  <a:solidFill>
                    <a:srgbClr val="FFFFFF"/>
                  </a:solidFill>
                </a:rPr>
                <a:t>will get</a:t>
              </a:r>
              <a:endParaRPr lang="en-GB" sz="3400" b="1" dirty="0">
                <a:solidFill>
                  <a:srgbClr val="FFFFFF"/>
                </a:solidFill>
              </a:endParaRPr>
            </a:p>
          </p:txBody>
        </p:sp>
      </p:grpSp>
      <p:sp>
        <p:nvSpPr>
          <p:cNvPr id="51" name="文字方塊 50">
            <a:extLst>
              <a:ext uri="{FF2B5EF4-FFF2-40B4-BE49-F238E27FC236}">
                <a16:creationId xmlns:a16="http://schemas.microsoft.com/office/drawing/2014/main" id="{E54B16B1-DE89-4F48-AB16-260F5C7D2418}"/>
              </a:ext>
            </a:extLst>
          </p:cNvPr>
          <p:cNvSpPr txBox="1"/>
          <p:nvPr/>
        </p:nvSpPr>
        <p:spPr>
          <a:xfrm>
            <a:off x="5576888" y="5592763"/>
            <a:ext cx="936625"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29" name="群組 28">
            <a:extLst>
              <a:ext uri="{FF2B5EF4-FFF2-40B4-BE49-F238E27FC236}">
                <a16:creationId xmlns:a16="http://schemas.microsoft.com/office/drawing/2014/main" id="{8951F2D7-315F-4C2E-BF3D-6E526AE58520}"/>
              </a:ext>
            </a:extLst>
          </p:cNvPr>
          <p:cNvGrpSpPr/>
          <p:nvPr/>
        </p:nvGrpSpPr>
        <p:grpSpPr>
          <a:xfrm>
            <a:off x="2832102" y="4180839"/>
            <a:ext cx="3600000" cy="708661"/>
            <a:chOff x="6473371" y="3317240"/>
            <a:chExt cx="3600000" cy="708661"/>
          </a:xfrm>
          <a:effectLst>
            <a:outerShdw blurRad="50800" dist="38100" dir="2700000" algn="tl" rotWithShape="0">
              <a:prstClr val="black">
                <a:alpha val="40000"/>
              </a:prstClr>
            </a:outerShdw>
          </a:effectLst>
        </p:grpSpPr>
        <p:sp>
          <p:nvSpPr>
            <p:cNvPr id="33" name="圓角矩形 32">
              <a:extLst>
                <a:ext uri="{FF2B5EF4-FFF2-40B4-BE49-F238E27FC236}">
                  <a16:creationId xmlns:a16="http://schemas.microsoft.com/office/drawing/2014/main" id="{2F9CE794-A1EC-4272-A361-CEB050B33714}"/>
                </a:ext>
              </a:extLst>
            </p:cNvPr>
            <p:cNvSpPr/>
            <p:nvPr/>
          </p:nvSpPr>
          <p:spPr>
            <a:xfrm>
              <a:off x="6473371" y="3327401"/>
              <a:ext cx="36000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4" name="橢圓 33">
              <a:extLst>
                <a:ext uri="{FF2B5EF4-FFF2-40B4-BE49-F238E27FC236}">
                  <a16:creationId xmlns:a16="http://schemas.microsoft.com/office/drawing/2014/main" id="{0C677C39-E898-4C2A-8386-42F44E121E76}"/>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6" name="文字方塊 35">
              <a:extLst>
                <a:ext uri="{FF2B5EF4-FFF2-40B4-BE49-F238E27FC236}">
                  <a16:creationId xmlns:a16="http://schemas.microsoft.com/office/drawing/2014/main" id="{411D1577-7FE3-44CA-909B-D2133C407F0C}"/>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37" name="文字方塊 36">
              <a:extLst>
                <a:ext uri="{FF2B5EF4-FFF2-40B4-BE49-F238E27FC236}">
                  <a16:creationId xmlns:a16="http://schemas.microsoft.com/office/drawing/2014/main" id="{9E0D0CB7-C5A3-4B15-870B-BE1F2A6DFA77}"/>
                </a:ext>
              </a:extLst>
            </p:cNvPr>
            <p:cNvSpPr txBox="1"/>
            <p:nvPr/>
          </p:nvSpPr>
          <p:spPr>
            <a:xfrm>
              <a:off x="8024575" y="3368766"/>
              <a:ext cx="1496786" cy="615553"/>
            </a:xfrm>
            <a:prstGeom prst="rect">
              <a:avLst/>
            </a:prstGeom>
            <a:noFill/>
          </p:spPr>
          <p:txBody>
            <a:bodyPr>
              <a:spAutoFit/>
            </a:bodyPr>
            <a:lstStyle/>
            <a:p>
              <a:pPr>
                <a:defRPr/>
              </a:pPr>
              <a:r>
                <a:rPr lang="en-US" sz="3400" b="1" dirty="0">
                  <a:solidFill>
                    <a:srgbClr val="FFFFFF"/>
                  </a:solidFill>
                </a:rPr>
                <a:t>got</a:t>
              </a:r>
              <a:endParaRPr lang="en-GB" sz="3400" b="1" dirty="0">
                <a:solidFill>
                  <a:srgbClr val="FFFFFF"/>
                </a:solidFill>
              </a:endParaRPr>
            </a:p>
          </p:txBody>
        </p:sp>
      </p:grpSp>
      <p:grpSp>
        <p:nvGrpSpPr>
          <p:cNvPr id="28" name="群組 27">
            <a:extLst>
              <a:ext uri="{FF2B5EF4-FFF2-40B4-BE49-F238E27FC236}">
                <a16:creationId xmlns:a16="http://schemas.microsoft.com/office/drawing/2014/main" id="{40B08304-859E-4961-972B-6857449B6F13}"/>
              </a:ext>
            </a:extLst>
          </p:cNvPr>
          <p:cNvGrpSpPr>
            <a:grpSpLocks/>
          </p:cNvGrpSpPr>
          <p:nvPr/>
        </p:nvGrpSpPr>
        <p:grpSpPr bwMode="auto">
          <a:xfrm rot="-151805">
            <a:off x="4759325" y="3082925"/>
            <a:ext cx="4443413" cy="2740025"/>
            <a:chOff x="-463966" y="3107814"/>
            <a:chExt cx="4443552" cy="2740625"/>
          </a:xfrm>
        </p:grpSpPr>
        <p:pic>
          <p:nvPicPr>
            <p:cNvPr id="124938" name="Picture 11" descr="C:\Users\utangv2\Desktop\background paper\post it.jpg">
              <a:extLst>
                <a:ext uri="{FF2B5EF4-FFF2-40B4-BE49-F238E27FC236}">
                  <a16:creationId xmlns:a16="http://schemas.microsoft.com/office/drawing/2014/main" id="{DD9E35F9-2B23-4E23-BA8E-850B689D66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13472"/>
            <a:stretch>
              <a:fillRect/>
            </a:stretch>
          </p:blipFill>
          <p:spPr bwMode="auto">
            <a:xfrm>
              <a:off x="-463966" y="3107814"/>
              <a:ext cx="4443552" cy="274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9" name="文字方塊 17">
              <a:extLst>
                <a:ext uri="{FF2B5EF4-FFF2-40B4-BE49-F238E27FC236}">
                  <a16:creationId xmlns:a16="http://schemas.microsoft.com/office/drawing/2014/main" id="{E6297579-927B-4591-B2BA-23E651F29EDA}"/>
                </a:ext>
              </a:extLst>
            </p:cNvPr>
            <p:cNvSpPr txBox="1">
              <a:spLocks noChangeArrowheads="1"/>
            </p:cNvSpPr>
            <p:nvPr/>
          </p:nvSpPr>
          <p:spPr bwMode="auto">
            <a:xfrm>
              <a:off x="451749" y="3733382"/>
              <a:ext cx="2689091" cy="184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We use the simple past in the </a:t>
              </a:r>
              <a:r>
                <a:rPr lang="en-GB" altLang="en-US" sz="2000" i="1">
                  <a:solidFill>
                    <a:srgbClr val="FF0000"/>
                  </a:solidFill>
                  <a:cs typeface="Arial" panose="020B0604020202020204" pitchFamily="34" charset="0"/>
                </a:rPr>
                <a:t>if</a:t>
              </a:r>
              <a:r>
                <a:rPr lang="en-GB" altLang="en-US" sz="2000">
                  <a:solidFill>
                    <a:srgbClr val="FF0000"/>
                  </a:solidFill>
                  <a:cs typeface="Arial" panose="020B0604020202020204" pitchFamily="34" charset="0"/>
                </a:rPr>
                <a:t>-clause to talk about an imaginary situation. We use </a:t>
              </a:r>
              <a:r>
                <a:rPr lang="en-GB" altLang="en-US" sz="2000" i="1">
                  <a:solidFill>
                    <a:srgbClr val="FF0000"/>
                  </a:solidFill>
                  <a:cs typeface="Arial" panose="020B0604020202020204" pitchFamily="34" charset="0"/>
                </a:rPr>
                <a:t>will</a:t>
              </a:r>
              <a:r>
                <a:rPr lang="en-GB" altLang="en-US" sz="2000">
                  <a:solidFill>
                    <a:srgbClr val="FF0000"/>
                  </a:solidFill>
                  <a:cs typeface="Arial" panose="020B0604020202020204" pitchFamily="34" charset="0"/>
                </a:rPr>
                <a:t> + the bare infinitive in Type 1 conditionals.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FF9DC779-3835-4C1A-A624-733DA4F0601E}"/>
              </a:ext>
            </a:extLst>
          </p:cNvPr>
          <p:cNvSpPr/>
          <p:nvPr/>
        </p:nvSpPr>
        <p:spPr>
          <a:xfrm>
            <a:off x="0" y="0"/>
            <a:ext cx="9144000" cy="133191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5" name="群組 4">
            <a:extLst>
              <a:ext uri="{FF2B5EF4-FFF2-40B4-BE49-F238E27FC236}">
                <a16:creationId xmlns:a16="http://schemas.microsoft.com/office/drawing/2014/main" id="{C22F1E1A-7CA5-4398-8062-3B5743AAB5E6}"/>
              </a:ext>
            </a:extLst>
          </p:cNvPr>
          <p:cNvGrpSpPr/>
          <p:nvPr/>
        </p:nvGrpSpPr>
        <p:grpSpPr>
          <a:xfrm rot="21026013">
            <a:off x="6353034" y="317111"/>
            <a:ext cx="2751420" cy="706136"/>
            <a:chOff x="2430542" y="1448863"/>
            <a:chExt cx="2751420" cy="611984"/>
          </a:xfrm>
          <a:effectLst>
            <a:outerShdw blurRad="50800" dist="38100" dir="2700000" algn="tl" rotWithShape="0">
              <a:prstClr val="black">
                <a:alpha val="40000"/>
              </a:prstClr>
            </a:outerShdw>
          </a:effectLst>
        </p:grpSpPr>
        <p:sp>
          <p:nvSpPr>
            <p:cNvPr id="9" name="文字方塊 8">
              <a:extLst>
                <a:ext uri="{FF2B5EF4-FFF2-40B4-BE49-F238E27FC236}">
                  <a16:creationId xmlns:a16="http://schemas.microsoft.com/office/drawing/2014/main" id="{275041B4-D2DC-4543-A89E-41C3D0295361}"/>
                </a:ext>
              </a:extLst>
            </p:cNvPr>
            <p:cNvSpPr txBox="1"/>
            <p:nvPr/>
          </p:nvSpPr>
          <p:spPr>
            <a:xfrm>
              <a:off x="2555776" y="1538554"/>
              <a:ext cx="2626186" cy="431062"/>
            </a:xfrm>
            <a:prstGeom prst="rect">
              <a:avLst/>
            </a:prstGeom>
            <a:noFill/>
          </p:spPr>
          <p:txBody>
            <a:bodyPr lIns="0" tIns="0" rIns="0" bIns="0">
              <a:spAutoFit/>
            </a:bodyPr>
            <a:lstStyle/>
            <a:p>
              <a:pPr fontAlgn="auto">
                <a:lnSpc>
                  <a:spcPts val="4200"/>
                </a:lnSpc>
                <a:spcBef>
                  <a:spcPts val="0"/>
                </a:spcBef>
                <a:spcAft>
                  <a:spcPts val="0"/>
                </a:spcAft>
                <a:defRPr/>
              </a:pPr>
              <a:r>
                <a:rPr lang="en-US" sz="3200" b="1" dirty="0">
                  <a:solidFill>
                    <a:srgbClr val="003057"/>
                  </a:solidFill>
                  <a:latin typeface="+mn-lt"/>
                  <a:cs typeface="+mn-cs"/>
                </a:rPr>
                <a:t>CLEARED!</a:t>
              </a:r>
              <a:endParaRPr lang="en-GB" sz="3200" b="1" dirty="0">
                <a:solidFill>
                  <a:srgbClr val="003057"/>
                </a:solidFill>
                <a:latin typeface="+mn-lt"/>
                <a:cs typeface="+mn-cs"/>
              </a:endParaRPr>
            </a:p>
          </p:txBody>
        </p:sp>
        <p:sp>
          <p:nvSpPr>
            <p:cNvPr id="3" name="圓角矩形 2">
              <a:extLst>
                <a:ext uri="{FF2B5EF4-FFF2-40B4-BE49-F238E27FC236}">
                  <a16:creationId xmlns:a16="http://schemas.microsoft.com/office/drawing/2014/main" id="{8CF6285A-6799-4261-8C74-B7B616C6AF65}"/>
                </a:ext>
              </a:extLst>
            </p:cNvPr>
            <p:cNvSpPr/>
            <p:nvPr/>
          </p:nvSpPr>
          <p:spPr>
            <a:xfrm>
              <a:off x="2430542" y="1448863"/>
              <a:ext cx="2427227" cy="611984"/>
            </a:xfrm>
            <a:prstGeom prst="roundRect">
              <a:avLst/>
            </a:prstGeom>
            <a:noFill/>
            <a:ln w="57150">
              <a:solidFill>
                <a:srgbClr val="003E6C"/>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38" name="矩形 37">
            <a:extLst>
              <a:ext uri="{FF2B5EF4-FFF2-40B4-BE49-F238E27FC236}">
                <a16:creationId xmlns:a16="http://schemas.microsoft.com/office/drawing/2014/main" id="{50D1F22F-F59A-461F-A39B-D5C52D7EA6EE}"/>
              </a:ext>
            </a:extLst>
          </p:cNvPr>
          <p:cNvSpPr/>
          <p:nvPr/>
        </p:nvSpPr>
        <p:spPr>
          <a:xfrm>
            <a:off x="8401050" y="6432550"/>
            <a:ext cx="317500" cy="425450"/>
          </a:xfrm>
          <a:prstGeom prst="rect">
            <a:avLst/>
          </a:prstGeom>
          <a:solidFill>
            <a:schemeClr val="tx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pic>
        <p:nvPicPr>
          <p:cNvPr id="40" name="stag2048.wav">
            <a:hlinkClick r:id="" action="ppaction://media"/>
            <a:extLst>
              <a:ext uri="{FF2B5EF4-FFF2-40B4-BE49-F238E27FC236}">
                <a16:creationId xmlns:a16="http://schemas.microsoft.com/office/drawing/2014/main" id="{E5EF0C82-9D76-4572-9618-6A0412AA9674}"/>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10020300" y="1955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49" descr="C:\Users\utangv2\Desktop\Dynamic Classroom\stage2.jpg">
            <a:extLst>
              <a:ext uri="{FF2B5EF4-FFF2-40B4-BE49-F238E27FC236}">
                <a16:creationId xmlns:a16="http://schemas.microsoft.com/office/drawing/2014/main" id="{4FF4CAFC-871E-47C6-A1EF-0D8C5770D8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1725" y="66675"/>
            <a:ext cx="38576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文字方塊 35">
            <a:extLst>
              <a:ext uri="{FF2B5EF4-FFF2-40B4-BE49-F238E27FC236}">
                <a16:creationId xmlns:a16="http://schemas.microsoft.com/office/drawing/2014/main" id="{C7B69EE7-830F-457A-BE9A-5FCD73D8584B}"/>
              </a:ext>
            </a:extLst>
          </p:cNvPr>
          <p:cNvSpPr txBox="1">
            <a:spLocks noChangeArrowheads="1"/>
          </p:cNvSpPr>
          <p:nvPr/>
        </p:nvSpPr>
        <p:spPr bwMode="auto">
          <a:xfrm>
            <a:off x="395288" y="1370013"/>
            <a:ext cx="849788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2800">
                <a:solidFill>
                  <a:srgbClr val="003057"/>
                </a:solidFill>
                <a:cs typeface="Arial" panose="020B0604020202020204" pitchFamily="34" charset="0"/>
              </a:rPr>
              <a:t>Do you know what tense to use in the </a:t>
            </a:r>
            <a:r>
              <a:rPr lang="en-US" altLang="en-US" sz="2800" i="1">
                <a:solidFill>
                  <a:srgbClr val="003057"/>
                </a:solidFill>
                <a:cs typeface="Arial" panose="020B0604020202020204" pitchFamily="34" charset="0"/>
              </a:rPr>
              <a:t>if</a:t>
            </a:r>
            <a:r>
              <a:rPr lang="en-US" altLang="en-US" sz="2800">
                <a:solidFill>
                  <a:srgbClr val="003057"/>
                </a:solidFill>
                <a:cs typeface="Arial" panose="020B0604020202020204" pitchFamily="34" charset="0"/>
              </a:rPr>
              <a:t>-clause of a </a:t>
            </a:r>
          </a:p>
          <a:p>
            <a:pPr eaLnBrk="1" hangingPunct="1">
              <a:lnSpc>
                <a:spcPts val="3200"/>
              </a:lnSpc>
              <a:buFontTx/>
              <a:buNone/>
            </a:pPr>
            <a:r>
              <a:rPr lang="en-US" altLang="en-US" sz="2800">
                <a:solidFill>
                  <a:srgbClr val="003057"/>
                </a:solidFill>
                <a:cs typeface="Arial" panose="020B0604020202020204" pitchFamily="34" charset="0"/>
              </a:rPr>
              <a:t>Type 2 conditional sentence?</a:t>
            </a:r>
          </a:p>
          <a:p>
            <a:pPr eaLnBrk="1" hangingPunct="1">
              <a:lnSpc>
                <a:spcPts val="3200"/>
              </a:lnSpc>
              <a:spcBef>
                <a:spcPts val="600"/>
              </a:spcBef>
              <a:buFontTx/>
              <a:buNone/>
            </a:pPr>
            <a:r>
              <a:rPr lang="en-US" altLang="en-US" sz="2800">
                <a:solidFill>
                  <a:srgbClr val="003057"/>
                </a:solidFill>
                <a:cs typeface="Arial" panose="020B0604020202020204" pitchFamily="34" charset="0"/>
              </a:rPr>
              <a:t>How many questions did you answer correctly?</a:t>
            </a:r>
            <a:endParaRPr lang="en-GB" altLang="en-US" sz="2800">
              <a:solidFill>
                <a:srgbClr val="003057"/>
              </a:solidFill>
              <a:cs typeface="Arial" panose="020B0604020202020204" pitchFamily="34" charset="0"/>
            </a:endParaRPr>
          </a:p>
        </p:txBody>
      </p:sp>
      <p:grpSp>
        <p:nvGrpSpPr>
          <p:cNvPr id="37" name="群組 36">
            <a:extLst>
              <a:ext uri="{FF2B5EF4-FFF2-40B4-BE49-F238E27FC236}">
                <a16:creationId xmlns:a16="http://schemas.microsoft.com/office/drawing/2014/main" id="{AB6156BF-E0BD-4EFE-917B-2530930EF423}"/>
              </a:ext>
            </a:extLst>
          </p:cNvPr>
          <p:cNvGrpSpPr>
            <a:grpSpLocks/>
          </p:cNvGrpSpPr>
          <p:nvPr/>
        </p:nvGrpSpPr>
        <p:grpSpPr bwMode="auto">
          <a:xfrm>
            <a:off x="534988" y="3805238"/>
            <a:ext cx="7997825" cy="1231900"/>
            <a:chOff x="535667" y="4043488"/>
            <a:chExt cx="7996773" cy="1230313"/>
          </a:xfrm>
        </p:grpSpPr>
        <p:grpSp>
          <p:nvGrpSpPr>
            <p:cNvPr id="125974" name="群組 20">
              <a:extLst>
                <a:ext uri="{FF2B5EF4-FFF2-40B4-BE49-F238E27FC236}">
                  <a16:creationId xmlns:a16="http://schemas.microsoft.com/office/drawing/2014/main" id="{1781EC4F-AF03-45BD-8B9D-A0E164AA2F04}"/>
                </a:ext>
              </a:extLst>
            </p:cNvPr>
            <p:cNvGrpSpPr>
              <a:grpSpLocks/>
            </p:cNvGrpSpPr>
            <p:nvPr/>
          </p:nvGrpSpPr>
          <p:grpSpPr bwMode="auto">
            <a:xfrm>
              <a:off x="683568" y="4043488"/>
              <a:ext cx="7848872" cy="1230313"/>
              <a:chOff x="683568" y="4043488"/>
              <a:chExt cx="7848872" cy="1230313"/>
            </a:xfrm>
          </p:grpSpPr>
          <p:grpSp>
            <p:nvGrpSpPr>
              <p:cNvPr id="43" name="群組 42">
                <a:extLst>
                  <a:ext uri="{FF2B5EF4-FFF2-40B4-BE49-F238E27FC236}">
                    <a16:creationId xmlns:a16="http://schemas.microsoft.com/office/drawing/2014/main" id="{4283F817-ABA4-4895-B6C1-B8256CC89D50}"/>
                  </a:ext>
                </a:extLst>
              </p:cNvPr>
              <p:cNvGrpSpPr/>
              <p:nvPr/>
            </p:nvGrpSpPr>
            <p:grpSpPr>
              <a:xfrm>
                <a:off x="683568" y="4098588"/>
                <a:ext cx="7848872" cy="1080128"/>
                <a:chOff x="683568" y="4107641"/>
                <a:chExt cx="7848872" cy="1080128"/>
              </a:xfrm>
              <a:effectLst>
                <a:outerShdw blurRad="50800" dist="38100" dir="2700000" algn="tl" rotWithShape="0">
                  <a:prstClr val="black">
                    <a:alpha val="40000"/>
                  </a:prstClr>
                </a:outerShdw>
              </a:effectLst>
            </p:grpSpPr>
            <p:sp>
              <p:nvSpPr>
                <p:cNvPr id="53" name="矩形 52">
                  <a:extLst>
                    <a:ext uri="{FF2B5EF4-FFF2-40B4-BE49-F238E27FC236}">
                      <a16:creationId xmlns:a16="http://schemas.microsoft.com/office/drawing/2014/main" id="{44558FA5-5030-4340-9785-48A272434DF9}"/>
                    </a:ext>
                  </a:extLst>
                </p:cNvPr>
                <p:cNvSpPr/>
                <p:nvPr/>
              </p:nvSpPr>
              <p:spPr>
                <a:xfrm>
                  <a:off x="683568" y="4107641"/>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54" name="流程圖: 程序 53">
                  <a:extLst>
                    <a:ext uri="{FF2B5EF4-FFF2-40B4-BE49-F238E27FC236}">
                      <a16:creationId xmlns:a16="http://schemas.microsoft.com/office/drawing/2014/main" id="{8E4A7B19-BB75-4912-A3B3-BFECBD392295}"/>
                    </a:ext>
                  </a:extLst>
                </p:cNvPr>
                <p:cNvSpPr/>
                <p:nvPr/>
              </p:nvSpPr>
              <p:spPr>
                <a:xfrm>
                  <a:off x="2699792" y="4107769"/>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49" name="文字方塊 48">
                <a:extLst>
                  <a:ext uri="{FF2B5EF4-FFF2-40B4-BE49-F238E27FC236}">
                    <a16:creationId xmlns:a16="http://schemas.microsoft.com/office/drawing/2014/main" id="{2EFBA77E-88CE-450A-A110-2FAE2748D3F0}"/>
                  </a:ext>
                </a:extLst>
              </p:cNvPr>
              <p:cNvSpPr txBox="1"/>
              <p:nvPr/>
            </p:nvSpPr>
            <p:spPr>
              <a:xfrm>
                <a:off x="953125" y="4043488"/>
                <a:ext cx="1509514" cy="1230313"/>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rPr>
                  <a:t>1-2</a:t>
                </a:r>
                <a:endParaRPr lang="en-GB"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42" name="流程圖: 抽選 41">
              <a:extLst>
                <a:ext uri="{FF2B5EF4-FFF2-40B4-BE49-F238E27FC236}">
                  <a16:creationId xmlns:a16="http://schemas.microsoft.com/office/drawing/2014/main" id="{1BB0B6B8-3C00-4246-B4D7-D1CD240B4E45}"/>
                </a:ext>
              </a:extLst>
            </p:cNvPr>
            <p:cNvSpPr/>
            <p:nvPr/>
          </p:nvSpPr>
          <p:spPr>
            <a:xfrm rot="5400000">
              <a:off x="504954" y="4415074"/>
              <a:ext cx="41221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grpSp>
        <p:nvGrpSpPr>
          <p:cNvPr id="58" name="群組 57">
            <a:extLst>
              <a:ext uri="{FF2B5EF4-FFF2-40B4-BE49-F238E27FC236}">
                <a16:creationId xmlns:a16="http://schemas.microsoft.com/office/drawing/2014/main" id="{5E356D18-16E7-4C13-A4BD-6FAA06F2443C}"/>
              </a:ext>
            </a:extLst>
          </p:cNvPr>
          <p:cNvGrpSpPr>
            <a:grpSpLocks/>
          </p:cNvGrpSpPr>
          <p:nvPr/>
        </p:nvGrpSpPr>
        <p:grpSpPr bwMode="auto">
          <a:xfrm>
            <a:off x="534988" y="4924425"/>
            <a:ext cx="7997825" cy="1231900"/>
            <a:chOff x="535667" y="5162609"/>
            <a:chExt cx="7996773" cy="1231106"/>
          </a:xfrm>
        </p:grpSpPr>
        <p:grpSp>
          <p:nvGrpSpPr>
            <p:cNvPr id="125970" name="群組 12">
              <a:extLst>
                <a:ext uri="{FF2B5EF4-FFF2-40B4-BE49-F238E27FC236}">
                  <a16:creationId xmlns:a16="http://schemas.microsoft.com/office/drawing/2014/main" id="{A8C6CF59-69BC-46BC-B323-317A4209C49E}"/>
                </a:ext>
              </a:extLst>
            </p:cNvPr>
            <p:cNvGrpSpPr>
              <a:grpSpLocks/>
            </p:cNvGrpSpPr>
            <p:nvPr/>
          </p:nvGrpSpPr>
          <p:grpSpPr bwMode="auto">
            <a:xfrm>
              <a:off x="683568" y="5162609"/>
              <a:ext cx="7848872" cy="1231106"/>
              <a:chOff x="683568" y="5162609"/>
              <a:chExt cx="7848872" cy="1231106"/>
            </a:xfrm>
          </p:grpSpPr>
          <p:grpSp>
            <p:nvGrpSpPr>
              <p:cNvPr id="70" name="群組 69">
                <a:extLst>
                  <a:ext uri="{FF2B5EF4-FFF2-40B4-BE49-F238E27FC236}">
                    <a16:creationId xmlns:a16="http://schemas.microsoft.com/office/drawing/2014/main" id="{490F9249-1232-4EAA-81EA-DE97652E2547}"/>
                  </a:ext>
                </a:extLst>
              </p:cNvPr>
              <p:cNvGrpSpPr/>
              <p:nvPr/>
            </p:nvGrpSpPr>
            <p:grpSpPr>
              <a:xfrm>
                <a:off x="683568" y="5245055"/>
                <a:ext cx="7848872" cy="1080000"/>
                <a:chOff x="683568" y="5245055"/>
                <a:chExt cx="7848872" cy="1080000"/>
              </a:xfrm>
              <a:effectLst>
                <a:outerShdw blurRad="50800" dist="38100" dir="2700000" algn="tl" rotWithShape="0">
                  <a:prstClr val="black">
                    <a:alpha val="40000"/>
                  </a:prstClr>
                </a:outerShdw>
              </a:effectLst>
            </p:grpSpPr>
            <p:sp>
              <p:nvSpPr>
                <p:cNvPr id="72" name="矩形 71">
                  <a:extLst>
                    <a:ext uri="{FF2B5EF4-FFF2-40B4-BE49-F238E27FC236}">
                      <a16:creationId xmlns:a16="http://schemas.microsoft.com/office/drawing/2014/main" id="{19D0AC93-D1B7-46EE-98C2-39ADFC3734A9}"/>
                    </a:ext>
                  </a:extLst>
                </p:cNvPr>
                <p:cNvSpPr/>
                <p:nvPr/>
              </p:nvSpPr>
              <p:spPr>
                <a:xfrm>
                  <a:off x="683568" y="524505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3" name="流程圖: 程序 72">
                  <a:extLst>
                    <a:ext uri="{FF2B5EF4-FFF2-40B4-BE49-F238E27FC236}">
                      <a16:creationId xmlns:a16="http://schemas.microsoft.com/office/drawing/2014/main" id="{4EA4BAB8-E279-4594-B53A-8D6AEFD42CEB}"/>
                    </a:ext>
                  </a:extLst>
                </p:cNvPr>
                <p:cNvSpPr/>
                <p:nvPr/>
              </p:nvSpPr>
              <p:spPr>
                <a:xfrm>
                  <a:off x="2699792" y="524505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71" name="文字方塊 70">
                <a:extLst>
                  <a:ext uri="{FF2B5EF4-FFF2-40B4-BE49-F238E27FC236}">
                    <a16:creationId xmlns:a16="http://schemas.microsoft.com/office/drawing/2014/main" id="{7F4AB206-F56E-4613-ADC7-0529A40886AB}"/>
                  </a:ext>
                </a:extLst>
              </p:cNvPr>
              <p:cNvSpPr txBox="1"/>
              <p:nvPr/>
            </p:nvSpPr>
            <p:spPr>
              <a:xfrm>
                <a:off x="791221" y="5162609"/>
                <a:ext cx="1803163" cy="1231106"/>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r>
                  <a:rPr lang="en-US"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rPr>
                  <a:t>0</a:t>
                </a:r>
                <a:endParaRPr lang="en-GB"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69" name="流程圖: 抽選 68">
              <a:extLst>
                <a:ext uri="{FF2B5EF4-FFF2-40B4-BE49-F238E27FC236}">
                  <a16:creationId xmlns:a16="http://schemas.microsoft.com/office/drawing/2014/main" id="{A59A4A42-569E-4851-9793-A83CD9E0D962}"/>
                </a:ext>
              </a:extLst>
            </p:cNvPr>
            <p:cNvSpPr/>
            <p:nvPr/>
          </p:nvSpPr>
          <p:spPr>
            <a:xfrm rot="5400000">
              <a:off x="505613" y="5592455"/>
              <a:ext cx="41089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grpSp>
        <p:nvGrpSpPr>
          <p:cNvPr id="74" name="群組 73">
            <a:extLst>
              <a:ext uri="{FF2B5EF4-FFF2-40B4-BE49-F238E27FC236}">
                <a16:creationId xmlns:a16="http://schemas.microsoft.com/office/drawing/2014/main" id="{686C23A0-8A01-4551-8DA6-99292A45B647}"/>
              </a:ext>
            </a:extLst>
          </p:cNvPr>
          <p:cNvGrpSpPr>
            <a:grpSpLocks/>
          </p:cNvGrpSpPr>
          <p:nvPr/>
        </p:nvGrpSpPr>
        <p:grpSpPr bwMode="auto">
          <a:xfrm>
            <a:off x="534988" y="2665413"/>
            <a:ext cx="7997825" cy="1230312"/>
            <a:chOff x="535667" y="2902897"/>
            <a:chExt cx="7996773" cy="1231106"/>
          </a:xfrm>
        </p:grpSpPr>
        <p:grpSp>
          <p:nvGrpSpPr>
            <p:cNvPr id="125966" name="群組 7">
              <a:extLst>
                <a:ext uri="{FF2B5EF4-FFF2-40B4-BE49-F238E27FC236}">
                  <a16:creationId xmlns:a16="http://schemas.microsoft.com/office/drawing/2014/main" id="{AD944AAD-E17F-49FC-9F43-196B68E339BD}"/>
                </a:ext>
              </a:extLst>
            </p:cNvPr>
            <p:cNvGrpSpPr>
              <a:grpSpLocks/>
            </p:cNvGrpSpPr>
            <p:nvPr/>
          </p:nvGrpSpPr>
          <p:grpSpPr bwMode="auto">
            <a:xfrm>
              <a:off x="683568" y="2902897"/>
              <a:ext cx="7848872" cy="1231106"/>
              <a:chOff x="683568" y="2902897"/>
              <a:chExt cx="7848872" cy="1231106"/>
            </a:xfrm>
          </p:grpSpPr>
          <p:grpSp>
            <p:nvGrpSpPr>
              <p:cNvPr id="77" name="群組 76">
                <a:extLst>
                  <a:ext uri="{FF2B5EF4-FFF2-40B4-BE49-F238E27FC236}">
                    <a16:creationId xmlns:a16="http://schemas.microsoft.com/office/drawing/2014/main" id="{8CA18501-5EFB-4917-AAD5-C297F8E3E201}"/>
                  </a:ext>
                </a:extLst>
              </p:cNvPr>
              <p:cNvGrpSpPr/>
              <p:nvPr/>
            </p:nvGrpSpPr>
            <p:grpSpPr>
              <a:xfrm>
                <a:off x="683568" y="2967935"/>
                <a:ext cx="7848872" cy="1080000"/>
                <a:chOff x="683568" y="2967935"/>
                <a:chExt cx="7848872" cy="1080000"/>
              </a:xfrm>
              <a:effectLst>
                <a:outerShdw blurRad="50800" dist="38100" dir="2700000" algn="tl" rotWithShape="0">
                  <a:prstClr val="black">
                    <a:alpha val="40000"/>
                  </a:prstClr>
                </a:outerShdw>
              </a:effectLst>
            </p:grpSpPr>
            <p:sp>
              <p:nvSpPr>
                <p:cNvPr id="79" name="矩形 78">
                  <a:extLst>
                    <a:ext uri="{FF2B5EF4-FFF2-40B4-BE49-F238E27FC236}">
                      <a16:creationId xmlns:a16="http://schemas.microsoft.com/office/drawing/2014/main" id="{9991A5BC-91F6-406E-B80E-4883FF8595C3}"/>
                    </a:ext>
                  </a:extLst>
                </p:cNvPr>
                <p:cNvSpPr/>
                <p:nvPr/>
              </p:nvSpPr>
              <p:spPr>
                <a:xfrm>
                  <a:off x="683568" y="296793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80" name="流程圖: 程序 79">
                  <a:extLst>
                    <a:ext uri="{FF2B5EF4-FFF2-40B4-BE49-F238E27FC236}">
                      <a16:creationId xmlns:a16="http://schemas.microsoft.com/office/drawing/2014/main" id="{BEBF1AEC-95CC-4362-A7EA-FF41A9078DED}"/>
                    </a:ext>
                  </a:extLst>
                </p:cNvPr>
                <p:cNvSpPr/>
                <p:nvPr/>
              </p:nvSpPr>
              <p:spPr>
                <a:xfrm>
                  <a:off x="2699792" y="296793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78" name="文字方塊 77">
                <a:extLst>
                  <a:ext uri="{FF2B5EF4-FFF2-40B4-BE49-F238E27FC236}">
                    <a16:creationId xmlns:a16="http://schemas.microsoft.com/office/drawing/2014/main" id="{D72EB576-B39E-4ACD-8E4C-244CDB051C5A}"/>
                  </a:ext>
                </a:extLst>
              </p:cNvPr>
              <p:cNvSpPr txBox="1"/>
              <p:nvPr/>
            </p:nvSpPr>
            <p:spPr>
              <a:xfrm>
                <a:off x="1400741" y="2902897"/>
                <a:ext cx="1152373" cy="1231106"/>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rPr>
                  <a:t>3</a:t>
                </a:r>
                <a:endParaRPr lang="en-GB"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76" name="流程圖: 抽選 75">
              <a:extLst>
                <a:ext uri="{FF2B5EF4-FFF2-40B4-BE49-F238E27FC236}">
                  <a16:creationId xmlns:a16="http://schemas.microsoft.com/office/drawing/2014/main" id="{ABF23531-7699-46A5-8762-49647C5117FE}"/>
                </a:ext>
              </a:extLst>
            </p:cNvPr>
            <p:cNvSpPr/>
            <p:nvPr/>
          </p:nvSpPr>
          <p:spPr>
            <a:xfrm rot="5400000">
              <a:off x="505348" y="3312873"/>
              <a:ext cx="41142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81" name="動作按鈕: 自訂 80">
            <a:hlinkClick r:id="rId7" action="ppaction://hlinksldjump" highlightClick="1"/>
            <a:extLst>
              <a:ext uri="{FF2B5EF4-FFF2-40B4-BE49-F238E27FC236}">
                <a16:creationId xmlns:a16="http://schemas.microsoft.com/office/drawing/2014/main" id="{55855990-780F-4680-9205-92290D3F0687}"/>
              </a:ext>
            </a:extLst>
          </p:cNvPr>
          <p:cNvSpPr/>
          <p:nvPr/>
        </p:nvSpPr>
        <p:spPr>
          <a:xfrm>
            <a:off x="304800" y="2730500"/>
            <a:ext cx="2374900" cy="1066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sp>
        <p:nvSpPr>
          <p:cNvPr id="82" name="動作按鈕: 自訂 81">
            <a:hlinkClick r:id="rId8" action="ppaction://hlinksldjump" highlightClick="1"/>
            <a:extLst>
              <a:ext uri="{FF2B5EF4-FFF2-40B4-BE49-F238E27FC236}">
                <a16:creationId xmlns:a16="http://schemas.microsoft.com/office/drawing/2014/main" id="{C4533990-10C5-4E26-B1C0-338C363A2A6D}"/>
              </a:ext>
            </a:extLst>
          </p:cNvPr>
          <p:cNvSpPr/>
          <p:nvPr/>
        </p:nvSpPr>
        <p:spPr>
          <a:xfrm>
            <a:off x="485775" y="3813175"/>
            <a:ext cx="2324100" cy="1130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sp>
        <p:nvSpPr>
          <p:cNvPr id="83" name="動作按鈕: 自訂 82">
            <a:hlinkClick r:id="rId9" action="ppaction://hlinksldjump" highlightClick="1"/>
            <a:extLst>
              <a:ext uri="{FF2B5EF4-FFF2-40B4-BE49-F238E27FC236}">
                <a16:creationId xmlns:a16="http://schemas.microsoft.com/office/drawing/2014/main" id="{9F48D8F6-2A95-4D2D-A09E-8C09BBFE4CC6}"/>
              </a:ext>
            </a:extLst>
          </p:cNvPr>
          <p:cNvSpPr/>
          <p:nvPr/>
        </p:nvSpPr>
        <p:spPr>
          <a:xfrm>
            <a:off x="506413" y="5013325"/>
            <a:ext cx="2311400" cy="1066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1" presetClass="mediacall" presetSubtype="0" fill="hold" nodeType="withEffect">
                                  <p:stCondLst>
                                    <p:cond delay="250"/>
                                  </p:stCondLst>
                                  <p:childTnLst>
                                    <p:cmd type="call" cmd="playFrom(0.0)">
                                      <p:cBhvr>
                                        <p:cTn id="12" dur="2017" fill="hold"/>
                                        <p:tgtEl>
                                          <p:spTgt spid="40"/>
                                        </p:tgtEl>
                                      </p:cBhvr>
                                    </p:cmd>
                                  </p:childTnLst>
                                </p:cTn>
                              </p:par>
                              <p:par>
                                <p:cTn id="13" presetID="22" presetClass="entr" presetSubtype="8" fill="hold" grpId="0" nodeType="withEffect">
                                  <p:stCondLst>
                                    <p:cond delay="250"/>
                                  </p:stCondLst>
                                  <p:childTnLst>
                                    <p:set>
                                      <p:cBhvr>
                                        <p:cTn id="14" dur="1" fill="hold">
                                          <p:stCondLst>
                                            <p:cond delay="0"/>
                                          </p:stCondLst>
                                        </p:cTn>
                                        <p:tgtEl>
                                          <p:spTgt spid="36">
                                            <p:txEl>
                                              <p:pRg st="0" end="0"/>
                                            </p:txEl>
                                          </p:spTgt>
                                        </p:tgtEl>
                                        <p:attrNameLst>
                                          <p:attrName>style.visibility</p:attrName>
                                        </p:attrNameLst>
                                      </p:cBhvr>
                                      <p:to>
                                        <p:strVal val="visible"/>
                                      </p:to>
                                    </p:set>
                                    <p:animEffect transition="in" filter="wipe(left)">
                                      <p:cBhvr>
                                        <p:cTn id="15" dur="500"/>
                                        <p:tgtEl>
                                          <p:spTgt spid="36">
                                            <p:txEl>
                                              <p:pRg st="0" end="0"/>
                                            </p:txEl>
                                          </p:spTgt>
                                        </p:tgtEl>
                                      </p:cBhvr>
                                    </p:animEffect>
                                  </p:childTnLst>
                                </p:cTn>
                              </p:par>
                              <p:par>
                                <p:cTn id="16" presetID="22" presetClass="entr" presetSubtype="8" fill="hold" grpId="0" nodeType="withEffect">
                                  <p:stCondLst>
                                    <p:cond delay="750"/>
                                  </p:stCondLst>
                                  <p:childTnLst>
                                    <p:set>
                                      <p:cBhvr>
                                        <p:cTn id="17" dur="1" fill="hold">
                                          <p:stCondLst>
                                            <p:cond delay="0"/>
                                          </p:stCondLst>
                                        </p:cTn>
                                        <p:tgtEl>
                                          <p:spTgt spid="36">
                                            <p:txEl>
                                              <p:pRg st="1" end="1"/>
                                            </p:txEl>
                                          </p:spTgt>
                                        </p:tgtEl>
                                        <p:attrNameLst>
                                          <p:attrName>style.visibility</p:attrName>
                                        </p:attrNameLst>
                                      </p:cBhvr>
                                      <p:to>
                                        <p:strVal val="visible"/>
                                      </p:to>
                                    </p:set>
                                    <p:animEffect transition="in" filter="wipe(left)">
                                      <p:cBhvr>
                                        <p:cTn id="18" dur="500"/>
                                        <p:tgtEl>
                                          <p:spTgt spid="36">
                                            <p:txEl>
                                              <p:pRg st="1" end="1"/>
                                            </p:txEl>
                                          </p:spTgt>
                                        </p:tgtEl>
                                      </p:cBhvr>
                                    </p:animEffect>
                                  </p:childTnLst>
                                </p:cTn>
                              </p:par>
                              <p:par>
                                <p:cTn id="19" presetID="22" presetClass="entr" presetSubtype="8" fill="hold" grpId="0" nodeType="withEffect">
                                  <p:stCondLst>
                                    <p:cond delay="1250"/>
                                  </p:stCondLst>
                                  <p:childTnLst>
                                    <p:set>
                                      <p:cBhvr>
                                        <p:cTn id="20" dur="1" fill="hold">
                                          <p:stCondLst>
                                            <p:cond delay="0"/>
                                          </p:stCondLst>
                                        </p:cTn>
                                        <p:tgtEl>
                                          <p:spTgt spid="36">
                                            <p:txEl>
                                              <p:pRg st="2" end="2"/>
                                            </p:txEl>
                                          </p:spTgt>
                                        </p:tgtEl>
                                        <p:attrNameLst>
                                          <p:attrName>style.visibility</p:attrName>
                                        </p:attrNameLst>
                                      </p:cBhvr>
                                      <p:to>
                                        <p:strVal val="visible"/>
                                      </p:to>
                                    </p:set>
                                    <p:animEffect transition="in" filter="wipe(left)">
                                      <p:cBhvr>
                                        <p:cTn id="21" dur="500"/>
                                        <p:tgtEl>
                                          <p:spTgt spid="36">
                                            <p:txEl>
                                              <p:pRg st="2" end="2"/>
                                            </p:txEl>
                                          </p:spTgt>
                                        </p:tgtEl>
                                      </p:cBhvr>
                                    </p:animEffect>
                                  </p:childTnLst>
                                </p:cTn>
                              </p:par>
                            </p:childTnLst>
                          </p:cTn>
                        </p:par>
                        <p:par>
                          <p:cTn id="22" fill="hold" nodeType="afterGroup">
                            <p:stCondLst>
                              <p:cond delay="2267"/>
                            </p:stCondLst>
                            <p:childTnLst>
                              <p:par>
                                <p:cTn id="23" presetID="2" presetClass="entr" presetSubtype="8"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0-#ppt_w/2"/>
                                          </p:val>
                                        </p:tav>
                                        <p:tav tm="100000">
                                          <p:val>
                                            <p:strVal val="#ppt_x"/>
                                          </p:val>
                                        </p:tav>
                                      </p:tavLst>
                                    </p:anim>
                                    <p:anim calcmode="lin" valueType="num">
                                      <p:cBhvr additive="base">
                                        <p:cTn id="26" dur="500" fill="hold"/>
                                        <p:tgtEl>
                                          <p:spTgt spid="7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0-#ppt_w/2"/>
                                          </p:val>
                                        </p:tav>
                                        <p:tav tm="100000">
                                          <p:val>
                                            <p:strVal val="#ppt_x"/>
                                          </p:val>
                                        </p:tav>
                                      </p:tavLst>
                                    </p:anim>
                                    <p:anim calcmode="lin" valueType="num">
                                      <p:cBhvr additive="base">
                                        <p:cTn id="30" dur="500" fill="hold"/>
                                        <p:tgtEl>
                                          <p:spTgt spid="37"/>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additive="base">
                                        <p:cTn id="33" dur="500" fill="hold"/>
                                        <p:tgtEl>
                                          <p:spTgt spid="58"/>
                                        </p:tgtEl>
                                        <p:attrNameLst>
                                          <p:attrName>ppt_x</p:attrName>
                                        </p:attrNameLst>
                                      </p:cBhvr>
                                      <p:tavLst>
                                        <p:tav tm="0">
                                          <p:val>
                                            <p:strVal val="0-#ppt_w/2"/>
                                          </p:val>
                                        </p:tav>
                                        <p:tav tm="100000">
                                          <p:val>
                                            <p:strVal val="#ppt_x"/>
                                          </p:val>
                                        </p:tav>
                                      </p:tavLst>
                                    </p:anim>
                                    <p:anim calcmode="lin" valueType="num">
                                      <p:cBhvr additive="base">
                                        <p:cTn id="34"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40"/>
                </p:tgtEl>
              </p:cMediaNode>
            </p:audio>
          </p:childTnLst>
        </p:cTn>
      </p:par>
    </p:tnLst>
    <p:bldLst>
      <p:bldP spid="3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id="{AACC0E46-5AEB-45CC-993B-0740EF255506}"/>
              </a:ext>
            </a:extLst>
          </p:cNvPr>
          <p:cNvSpPr/>
          <p:nvPr/>
        </p:nvSpPr>
        <p:spPr>
          <a:xfrm>
            <a:off x="8401050" y="6432550"/>
            <a:ext cx="317500" cy="425450"/>
          </a:xfrm>
          <a:prstGeom prst="rect">
            <a:avLst/>
          </a:prstGeom>
          <a:solidFill>
            <a:schemeClr val="tx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53" name="矩形 52">
            <a:extLst>
              <a:ext uri="{FF2B5EF4-FFF2-40B4-BE49-F238E27FC236}">
                <a16:creationId xmlns:a16="http://schemas.microsoft.com/office/drawing/2014/main" id="{A2F4173B-AF5F-46DC-A7BE-C9E170F9315D}"/>
              </a:ext>
            </a:extLst>
          </p:cNvPr>
          <p:cNvSpPr/>
          <p:nvPr/>
        </p:nvSpPr>
        <p:spPr>
          <a:xfrm>
            <a:off x="0" y="0"/>
            <a:ext cx="9144000" cy="133191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pic>
        <p:nvPicPr>
          <p:cNvPr id="52" name="A9132064.wav">
            <a:hlinkClick r:id="" action="ppaction://media"/>
            <a:extLst>
              <a:ext uri="{FF2B5EF4-FFF2-40B4-BE49-F238E27FC236}">
                <a16:creationId xmlns:a16="http://schemas.microsoft.com/office/drawing/2014/main" id="{87A38DEA-1A07-400B-AA16-61B5D503D0E9}"/>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9441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 name="群組 61">
            <a:extLst>
              <a:ext uri="{FF2B5EF4-FFF2-40B4-BE49-F238E27FC236}">
                <a16:creationId xmlns:a16="http://schemas.microsoft.com/office/drawing/2014/main" id="{3CCF3837-CD93-40A7-B421-1526BA905111}"/>
              </a:ext>
            </a:extLst>
          </p:cNvPr>
          <p:cNvGrpSpPr/>
          <p:nvPr/>
        </p:nvGrpSpPr>
        <p:grpSpPr>
          <a:xfrm rot="21026013">
            <a:off x="6353034" y="317111"/>
            <a:ext cx="2751420" cy="706136"/>
            <a:chOff x="2430542" y="1448863"/>
            <a:chExt cx="2751420" cy="611984"/>
          </a:xfrm>
          <a:effectLst>
            <a:outerShdw blurRad="50800" dist="38100" dir="2700000" algn="tl" rotWithShape="0">
              <a:prstClr val="black">
                <a:alpha val="40000"/>
              </a:prstClr>
            </a:outerShdw>
          </a:effectLst>
        </p:grpSpPr>
        <p:sp>
          <p:nvSpPr>
            <p:cNvPr id="63" name="文字方塊 62">
              <a:extLst>
                <a:ext uri="{FF2B5EF4-FFF2-40B4-BE49-F238E27FC236}">
                  <a16:creationId xmlns:a16="http://schemas.microsoft.com/office/drawing/2014/main" id="{79261432-BD1C-4B41-BA0A-53D47B703EDE}"/>
                </a:ext>
              </a:extLst>
            </p:cNvPr>
            <p:cNvSpPr txBox="1"/>
            <p:nvPr/>
          </p:nvSpPr>
          <p:spPr>
            <a:xfrm>
              <a:off x="2555776" y="1538554"/>
              <a:ext cx="2626186" cy="431062"/>
            </a:xfrm>
            <a:prstGeom prst="rect">
              <a:avLst/>
            </a:prstGeom>
            <a:noFill/>
          </p:spPr>
          <p:txBody>
            <a:bodyPr lIns="0" tIns="0" rIns="0" bIns="0">
              <a:spAutoFit/>
            </a:bodyPr>
            <a:lstStyle/>
            <a:p>
              <a:pPr fontAlgn="auto">
                <a:lnSpc>
                  <a:spcPts val="4200"/>
                </a:lnSpc>
                <a:spcBef>
                  <a:spcPts val="0"/>
                </a:spcBef>
                <a:spcAft>
                  <a:spcPts val="0"/>
                </a:spcAft>
                <a:defRPr/>
              </a:pPr>
              <a:r>
                <a:rPr lang="en-US" sz="3200" b="1" dirty="0">
                  <a:solidFill>
                    <a:srgbClr val="003057"/>
                  </a:solidFill>
                  <a:latin typeface="+mn-lt"/>
                  <a:cs typeface="+mn-cs"/>
                </a:rPr>
                <a:t>CLEARED!</a:t>
              </a:r>
              <a:endParaRPr lang="en-GB" sz="3200" b="1" dirty="0">
                <a:solidFill>
                  <a:srgbClr val="003057"/>
                </a:solidFill>
                <a:latin typeface="+mn-lt"/>
                <a:cs typeface="+mn-cs"/>
              </a:endParaRPr>
            </a:p>
          </p:txBody>
        </p:sp>
        <p:sp>
          <p:nvSpPr>
            <p:cNvPr id="64" name="圓角矩形 63">
              <a:extLst>
                <a:ext uri="{FF2B5EF4-FFF2-40B4-BE49-F238E27FC236}">
                  <a16:creationId xmlns:a16="http://schemas.microsoft.com/office/drawing/2014/main" id="{B7957D4B-ED62-4906-BB5D-03FEC07E760B}"/>
                </a:ext>
              </a:extLst>
            </p:cNvPr>
            <p:cNvSpPr/>
            <p:nvPr/>
          </p:nvSpPr>
          <p:spPr>
            <a:xfrm>
              <a:off x="2430542" y="1448863"/>
              <a:ext cx="2427227" cy="611984"/>
            </a:xfrm>
            <a:prstGeom prst="roundRect">
              <a:avLst/>
            </a:prstGeom>
            <a:noFill/>
            <a:ln w="57150">
              <a:solidFill>
                <a:srgbClr val="003E6C"/>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pic>
        <p:nvPicPr>
          <p:cNvPr id="126982" name="Picture 49" descr="C:\Users\utangv2\Desktop\Dynamic Classroom\stage2.jpg">
            <a:extLst>
              <a:ext uri="{FF2B5EF4-FFF2-40B4-BE49-F238E27FC236}">
                <a16:creationId xmlns:a16="http://schemas.microsoft.com/office/drawing/2014/main" id="{8F143099-F72D-439E-9300-79671A7CE0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1725" y="66675"/>
            <a:ext cx="38576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6983" name="群組 1">
            <a:extLst>
              <a:ext uri="{FF2B5EF4-FFF2-40B4-BE49-F238E27FC236}">
                <a16:creationId xmlns:a16="http://schemas.microsoft.com/office/drawing/2014/main" id="{CDEAD677-A54C-4164-97D7-C2D7B4D801C3}"/>
              </a:ext>
            </a:extLst>
          </p:cNvPr>
          <p:cNvGrpSpPr>
            <a:grpSpLocks/>
          </p:cNvGrpSpPr>
          <p:nvPr/>
        </p:nvGrpSpPr>
        <p:grpSpPr bwMode="auto">
          <a:xfrm>
            <a:off x="6943725" y="6162675"/>
            <a:ext cx="2028825" cy="466725"/>
            <a:chOff x="6943725" y="6162675"/>
            <a:chExt cx="2028825" cy="466725"/>
          </a:xfrm>
        </p:grpSpPr>
        <p:grpSp>
          <p:nvGrpSpPr>
            <p:cNvPr id="60" name="群組 59">
              <a:extLst>
                <a:ext uri="{FF2B5EF4-FFF2-40B4-BE49-F238E27FC236}">
                  <a16:creationId xmlns:a16="http://schemas.microsoft.com/office/drawing/2014/main" id="{6D145AE4-0186-463E-9BFE-4C18C9CDB6C2}"/>
                </a:ext>
              </a:extLst>
            </p:cNvPr>
            <p:cNvGrpSpPr/>
            <p:nvPr/>
          </p:nvGrpSpPr>
          <p:grpSpPr bwMode="auto">
            <a:xfrm>
              <a:off x="6943725" y="6162675"/>
              <a:ext cx="2028825" cy="466725"/>
              <a:chOff x="1799771" y="7228114"/>
              <a:chExt cx="5982571" cy="1640115"/>
            </a:xfrm>
            <a:effectLst>
              <a:outerShdw blurRad="50800" dist="38100" dir="2700000" algn="tl" rotWithShape="0">
                <a:prstClr val="black">
                  <a:alpha val="40000"/>
                </a:prstClr>
              </a:outerShdw>
            </a:effectLst>
          </p:grpSpPr>
          <p:sp>
            <p:nvSpPr>
              <p:cNvPr id="76" name="圓角矩形 75">
                <a:extLst>
                  <a:ext uri="{FF2B5EF4-FFF2-40B4-BE49-F238E27FC236}">
                    <a16:creationId xmlns:a16="http://schemas.microsoft.com/office/drawing/2014/main" id="{1995C4AC-9DD4-4D5A-8F21-EDD649F95BA1}"/>
                  </a:ext>
                </a:extLst>
              </p:cNvPr>
              <p:cNvSpPr/>
              <p:nvPr/>
            </p:nvSpPr>
            <p:spPr>
              <a:xfrm>
                <a:off x="1799771" y="7228114"/>
                <a:ext cx="5982571" cy="1640115"/>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7" name="向右箭號 76">
                <a:extLst>
                  <a:ext uri="{FF2B5EF4-FFF2-40B4-BE49-F238E27FC236}">
                    <a16:creationId xmlns:a16="http://schemas.microsoft.com/office/drawing/2014/main" id="{7FC75CE0-64DB-490B-B3B1-74A75D67E621}"/>
                  </a:ext>
                </a:extLst>
              </p:cNvPr>
              <p:cNvSpPr/>
              <p:nvPr/>
            </p:nvSpPr>
            <p:spPr>
              <a:xfrm>
                <a:off x="6290407" y="7590624"/>
                <a:ext cx="1191758" cy="914286"/>
              </a:xfrm>
              <a:prstGeom prst="rightArrow">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pic>
          <p:nvPicPr>
            <p:cNvPr id="127001" name="Picture 49" descr="C:\Users\utangv2\Desktop\Dynamic Classroom\stage3.jpg">
              <a:extLst>
                <a:ext uri="{FF2B5EF4-FFF2-40B4-BE49-F238E27FC236}">
                  <a16:creationId xmlns:a16="http://schemas.microsoft.com/office/drawing/2014/main" id="{981BD51E-45B1-4D5E-9FF4-6B60116C3F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5176" y="6202838"/>
              <a:ext cx="1219199" cy="39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 name="動作按鈕: 自訂 79">
            <a:hlinkClick r:id="rId8" action="ppaction://hlinksldjump" highlightClick="1"/>
            <a:extLst>
              <a:ext uri="{FF2B5EF4-FFF2-40B4-BE49-F238E27FC236}">
                <a16:creationId xmlns:a16="http://schemas.microsoft.com/office/drawing/2014/main" id="{B6321688-63C5-46F1-91DE-DC1217DF1661}"/>
              </a:ext>
            </a:extLst>
          </p:cNvPr>
          <p:cNvSpPr/>
          <p:nvPr/>
        </p:nvSpPr>
        <p:spPr>
          <a:xfrm>
            <a:off x="6858000" y="5981700"/>
            <a:ext cx="2286000" cy="749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37" name="群組 36">
            <a:extLst>
              <a:ext uri="{FF2B5EF4-FFF2-40B4-BE49-F238E27FC236}">
                <a16:creationId xmlns:a16="http://schemas.microsoft.com/office/drawing/2014/main" id="{6F00D64C-BAA3-4E31-8BA9-F9004C8437EF}"/>
              </a:ext>
            </a:extLst>
          </p:cNvPr>
          <p:cNvGrpSpPr/>
          <p:nvPr/>
        </p:nvGrpSpPr>
        <p:grpSpPr>
          <a:xfrm>
            <a:off x="683568" y="2729810"/>
            <a:ext cx="7848872" cy="1080000"/>
            <a:chOff x="683568" y="2967935"/>
            <a:chExt cx="7848872" cy="1080000"/>
          </a:xfrm>
          <a:effectLst>
            <a:outerShdw blurRad="50800" dist="38100" dir="2700000" algn="tl" rotWithShape="0">
              <a:prstClr val="black">
                <a:alpha val="40000"/>
              </a:prstClr>
            </a:outerShdw>
          </a:effectLst>
        </p:grpSpPr>
        <p:sp>
          <p:nvSpPr>
            <p:cNvPr id="39" name="矩形 38">
              <a:extLst>
                <a:ext uri="{FF2B5EF4-FFF2-40B4-BE49-F238E27FC236}">
                  <a16:creationId xmlns:a16="http://schemas.microsoft.com/office/drawing/2014/main" id="{2F5A59A3-46D0-405B-928E-03417378D5FE}"/>
                </a:ext>
              </a:extLst>
            </p:cNvPr>
            <p:cNvSpPr/>
            <p:nvPr/>
          </p:nvSpPr>
          <p:spPr>
            <a:xfrm>
              <a:off x="683568" y="296793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46" name="流程圖: 程序 45">
              <a:extLst>
                <a:ext uri="{FF2B5EF4-FFF2-40B4-BE49-F238E27FC236}">
                  <a16:creationId xmlns:a16="http://schemas.microsoft.com/office/drawing/2014/main" id="{8C8795FF-9DD9-4D73-9CD2-C5AD31BB769D}"/>
                </a:ext>
              </a:extLst>
            </p:cNvPr>
            <p:cNvSpPr/>
            <p:nvPr/>
          </p:nvSpPr>
          <p:spPr>
            <a:xfrm>
              <a:off x="2699792" y="296793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49" name="文字方塊 48">
            <a:extLst>
              <a:ext uri="{FF2B5EF4-FFF2-40B4-BE49-F238E27FC236}">
                <a16:creationId xmlns:a16="http://schemas.microsoft.com/office/drawing/2014/main" id="{540CF97A-3216-4C88-90BA-894535747C4F}"/>
              </a:ext>
            </a:extLst>
          </p:cNvPr>
          <p:cNvSpPr txBox="1">
            <a:spLocks noChangeArrowheads="1"/>
          </p:cNvSpPr>
          <p:nvPr/>
        </p:nvSpPr>
        <p:spPr bwMode="auto">
          <a:xfrm>
            <a:off x="2776538" y="2901950"/>
            <a:ext cx="608171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3200" b="1">
                <a:solidFill>
                  <a:srgbClr val="003057"/>
                </a:solidFill>
                <a:latin typeface="Arial Narrow" panose="020B0606020202030204" pitchFamily="34" charset="0"/>
                <a:cs typeface="Arial" panose="020B0604020202020204" pitchFamily="34" charset="0"/>
              </a:rPr>
              <a:t>You got it! </a:t>
            </a:r>
          </a:p>
          <a:p>
            <a:pPr eaLnBrk="1" hangingPunct="1">
              <a:lnSpc>
                <a:spcPts val="3200"/>
              </a:lnSpc>
              <a:buFontTx/>
              <a:buNone/>
            </a:pPr>
            <a:r>
              <a:rPr lang="en-US" altLang="en-US" sz="3200">
                <a:solidFill>
                  <a:srgbClr val="003057"/>
                </a:solidFill>
                <a:latin typeface="Arial Narrow" panose="020B0606020202030204" pitchFamily="34" charset="0"/>
                <a:cs typeface="Arial" panose="020B0604020202020204" pitchFamily="34" charset="0"/>
              </a:rPr>
              <a:t>You understand everything.</a:t>
            </a:r>
            <a:endParaRPr lang="en-GB" altLang="en-US" sz="3200">
              <a:solidFill>
                <a:srgbClr val="003057"/>
              </a:solidFill>
              <a:latin typeface="Arial Narrow" panose="020B0606020202030204" pitchFamily="34" charset="0"/>
              <a:cs typeface="Arial" panose="020B0604020202020204" pitchFamily="34" charset="0"/>
            </a:endParaRPr>
          </a:p>
        </p:txBody>
      </p:sp>
      <p:sp>
        <p:nvSpPr>
          <p:cNvPr id="50" name="文字方塊 49">
            <a:extLst>
              <a:ext uri="{FF2B5EF4-FFF2-40B4-BE49-F238E27FC236}">
                <a16:creationId xmlns:a16="http://schemas.microsoft.com/office/drawing/2014/main" id="{A64D7815-14A8-4430-9A7B-5338A2B5781B}"/>
              </a:ext>
            </a:extLst>
          </p:cNvPr>
          <p:cNvSpPr txBox="1"/>
          <p:nvPr/>
        </p:nvSpPr>
        <p:spPr>
          <a:xfrm>
            <a:off x="1400175" y="2665413"/>
            <a:ext cx="1152525" cy="1230312"/>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rPr>
              <a:t>3</a:t>
            </a:r>
            <a:endParaRPr lang="en-GB"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sp>
        <p:nvSpPr>
          <p:cNvPr id="51" name="流程圖: 抽選 50">
            <a:extLst>
              <a:ext uri="{FF2B5EF4-FFF2-40B4-BE49-F238E27FC236}">
                <a16:creationId xmlns:a16="http://schemas.microsoft.com/office/drawing/2014/main" id="{5E918A8E-BDA7-4E2F-8605-5160B3BFBF01}"/>
              </a:ext>
            </a:extLst>
          </p:cNvPr>
          <p:cNvSpPr/>
          <p:nvPr/>
        </p:nvSpPr>
        <p:spPr>
          <a:xfrm rot="5400000">
            <a:off x="504032" y="3074194"/>
            <a:ext cx="412750" cy="350837"/>
          </a:xfrm>
          <a:prstGeom prst="flowChartExtract">
            <a:avLst/>
          </a:prstGeom>
          <a:solidFill>
            <a:srgbClr val="FF0000"/>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nvGrpSpPr>
          <p:cNvPr id="58" name="群組 57">
            <a:extLst>
              <a:ext uri="{FF2B5EF4-FFF2-40B4-BE49-F238E27FC236}">
                <a16:creationId xmlns:a16="http://schemas.microsoft.com/office/drawing/2014/main" id="{A56081FA-36EC-465A-BFF2-224560FDA836}"/>
              </a:ext>
            </a:extLst>
          </p:cNvPr>
          <p:cNvGrpSpPr>
            <a:grpSpLocks/>
          </p:cNvGrpSpPr>
          <p:nvPr/>
        </p:nvGrpSpPr>
        <p:grpSpPr bwMode="auto">
          <a:xfrm>
            <a:off x="534988" y="3805238"/>
            <a:ext cx="7997825" cy="1231900"/>
            <a:chOff x="534988" y="3804951"/>
            <a:chExt cx="7997825" cy="1231900"/>
          </a:xfrm>
        </p:grpSpPr>
        <p:grpSp>
          <p:nvGrpSpPr>
            <p:cNvPr id="126996" name="群組 26">
              <a:extLst>
                <a:ext uri="{FF2B5EF4-FFF2-40B4-BE49-F238E27FC236}">
                  <a16:creationId xmlns:a16="http://schemas.microsoft.com/office/drawing/2014/main" id="{91ADE4F5-020F-4B75-9900-486A78CB0C62}"/>
                </a:ext>
              </a:extLst>
            </p:cNvPr>
            <p:cNvGrpSpPr>
              <a:grpSpLocks/>
            </p:cNvGrpSpPr>
            <p:nvPr/>
          </p:nvGrpSpPr>
          <p:grpSpPr bwMode="auto">
            <a:xfrm>
              <a:off x="534988" y="3860121"/>
              <a:ext cx="7997825" cy="1081521"/>
              <a:chOff x="535667" y="4098588"/>
              <a:chExt cx="7996773" cy="1080128"/>
            </a:xfrm>
          </p:grpSpPr>
          <p:grpSp>
            <p:nvGrpSpPr>
              <p:cNvPr id="71" name="群組 70">
                <a:extLst>
                  <a:ext uri="{FF2B5EF4-FFF2-40B4-BE49-F238E27FC236}">
                    <a16:creationId xmlns:a16="http://schemas.microsoft.com/office/drawing/2014/main" id="{1200151B-00AE-4F4D-A17B-374C5BF08FA8}"/>
                  </a:ext>
                </a:extLst>
              </p:cNvPr>
              <p:cNvGrpSpPr/>
              <p:nvPr/>
            </p:nvGrpSpPr>
            <p:grpSpPr bwMode="auto">
              <a:xfrm>
                <a:off x="683568" y="4098588"/>
                <a:ext cx="7848872" cy="1080128"/>
                <a:chOff x="683568" y="4107641"/>
                <a:chExt cx="7848872" cy="1080128"/>
              </a:xfrm>
              <a:effectLst>
                <a:outerShdw blurRad="50800" dist="38100" dir="2700000" algn="tl" rotWithShape="0">
                  <a:prstClr val="black">
                    <a:alpha val="40000"/>
                  </a:prstClr>
                </a:outerShdw>
              </a:effectLst>
            </p:grpSpPr>
            <p:sp>
              <p:nvSpPr>
                <p:cNvPr id="73" name="矩形 72">
                  <a:extLst>
                    <a:ext uri="{FF2B5EF4-FFF2-40B4-BE49-F238E27FC236}">
                      <a16:creationId xmlns:a16="http://schemas.microsoft.com/office/drawing/2014/main" id="{07F63152-C097-4C50-8106-9C872405F4EC}"/>
                    </a:ext>
                  </a:extLst>
                </p:cNvPr>
                <p:cNvSpPr/>
                <p:nvPr/>
              </p:nvSpPr>
              <p:spPr>
                <a:xfrm>
                  <a:off x="683568" y="4107641"/>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4" name="流程圖: 程序 73">
                  <a:extLst>
                    <a:ext uri="{FF2B5EF4-FFF2-40B4-BE49-F238E27FC236}">
                      <a16:creationId xmlns:a16="http://schemas.microsoft.com/office/drawing/2014/main" id="{254E10F4-881E-4FD3-9D63-6CAEF2769CB4}"/>
                    </a:ext>
                  </a:extLst>
                </p:cNvPr>
                <p:cNvSpPr/>
                <p:nvPr/>
              </p:nvSpPr>
              <p:spPr>
                <a:xfrm>
                  <a:off x="2699792" y="4107769"/>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72" name="流程圖: 抽選 71">
                <a:extLst>
                  <a:ext uri="{FF2B5EF4-FFF2-40B4-BE49-F238E27FC236}">
                    <a16:creationId xmlns:a16="http://schemas.microsoft.com/office/drawing/2014/main" id="{05C1E9D3-0E32-4E3D-82BA-7C17527AF190}"/>
                  </a:ext>
                </a:extLst>
              </p:cNvPr>
              <p:cNvSpPr/>
              <p:nvPr/>
            </p:nvSpPr>
            <p:spPr>
              <a:xfrm rot="5400000">
                <a:off x="504954" y="4415075"/>
                <a:ext cx="41221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70" name="文字方塊 69">
              <a:extLst>
                <a:ext uri="{FF2B5EF4-FFF2-40B4-BE49-F238E27FC236}">
                  <a16:creationId xmlns:a16="http://schemas.microsoft.com/office/drawing/2014/main" id="{855B2B85-3AD6-4120-AFAB-4A088885AFF2}"/>
                </a:ext>
              </a:extLst>
            </p:cNvPr>
            <p:cNvSpPr txBox="1"/>
            <p:nvPr/>
          </p:nvSpPr>
          <p:spPr bwMode="auto">
            <a:xfrm>
              <a:off x="952500" y="3804951"/>
              <a:ext cx="1509713"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rPr>
                <a:t>1-2</a:t>
              </a:r>
              <a:endParaRPr lang="en-GB"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grpSp>
        <p:nvGrpSpPr>
          <p:cNvPr id="75" name="群組 74">
            <a:extLst>
              <a:ext uri="{FF2B5EF4-FFF2-40B4-BE49-F238E27FC236}">
                <a16:creationId xmlns:a16="http://schemas.microsoft.com/office/drawing/2014/main" id="{6217BA33-91CA-4471-8F73-EFACE066D10B}"/>
              </a:ext>
            </a:extLst>
          </p:cNvPr>
          <p:cNvGrpSpPr>
            <a:grpSpLocks/>
          </p:cNvGrpSpPr>
          <p:nvPr/>
        </p:nvGrpSpPr>
        <p:grpSpPr bwMode="auto">
          <a:xfrm>
            <a:off x="534988" y="4924425"/>
            <a:ext cx="7997825" cy="1231900"/>
            <a:chOff x="534987" y="4924425"/>
            <a:chExt cx="7997826" cy="1231900"/>
          </a:xfrm>
        </p:grpSpPr>
        <p:grpSp>
          <p:nvGrpSpPr>
            <p:cNvPr id="126992" name="群組 24">
              <a:extLst>
                <a:ext uri="{FF2B5EF4-FFF2-40B4-BE49-F238E27FC236}">
                  <a16:creationId xmlns:a16="http://schemas.microsoft.com/office/drawing/2014/main" id="{9B4FCB27-2766-4051-9111-A46261FC2A74}"/>
                </a:ext>
              </a:extLst>
            </p:cNvPr>
            <p:cNvGrpSpPr>
              <a:grpSpLocks/>
            </p:cNvGrpSpPr>
            <p:nvPr/>
          </p:nvGrpSpPr>
          <p:grpSpPr bwMode="auto">
            <a:xfrm>
              <a:off x="534987" y="5006926"/>
              <a:ext cx="7997826" cy="1080697"/>
              <a:chOff x="535666" y="5245055"/>
              <a:chExt cx="7996774" cy="1080000"/>
            </a:xfrm>
          </p:grpSpPr>
          <p:grpSp>
            <p:nvGrpSpPr>
              <p:cNvPr id="81" name="群組 80">
                <a:extLst>
                  <a:ext uri="{FF2B5EF4-FFF2-40B4-BE49-F238E27FC236}">
                    <a16:creationId xmlns:a16="http://schemas.microsoft.com/office/drawing/2014/main" id="{AF77DF51-4409-42F4-A77D-2130CB9F7B4F}"/>
                  </a:ext>
                </a:extLst>
              </p:cNvPr>
              <p:cNvGrpSpPr/>
              <p:nvPr/>
            </p:nvGrpSpPr>
            <p:grpSpPr bwMode="auto">
              <a:xfrm>
                <a:off x="683568" y="5245055"/>
                <a:ext cx="7848872" cy="1080000"/>
                <a:chOff x="683568" y="5245055"/>
                <a:chExt cx="7848872" cy="1080000"/>
              </a:xfrm>
              <a:effectLst>
                <a:outerShdw blurRad="50800" dist="38100" dir="2700000" algn="tl" rotWithShape="0">
                  <a:prstClr val="black">
                    <a:alpha val="40000"/>
                  </a:prstClr>
                </a:outerShdw>
              </a:effectLst>
            </p:grpSpPr>
            <p:sp>
              <p:nvSpPr>
                <p:cNvPr id="83" name="矩形 82">
                  <a:extLst>
                    <a:ext uri="{FF2B5EF4-FFF2-40B4-BE49-F238E27FC236}">
                      <a16:creationId xmlns:a16="http://schemas.microsoft.com/office/drawing/2014/main" id="{FE4D37D0-C0CF-43C0-B264-2749B83FEDD8}"/>
                    </a:ext>
                  </a:extLst>
                </p:cNvPr>
                <p:cNvSpPr/>
                <p:nvPr/>
              </p:nvSpPr>
              <p:spPr>
                <a:xfrm>
                  <a:off x="683568" y="524505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84" name="流程圖: 程序 83">
                  <a:extLst>
                    <a:ext uri="{FF2B5EF4-FFF2-40B4-BE49-F238E27FC236}">
                      <a16:creationId xmlns:a16="http://schemas.microsoft.com/office/drawing/2014/main" id="{D10F7B73-F0BE-400F-B2D2-036319D7C6FA}"/>
                    </a:ext>
                  </a:extLst>
                </p:cNvPr>
                <p:cNvSpPr/>
                <p:nvPr/>
              </p:nvSpPr>
              <p:spPr>
                <a:xfrm>
                  <a:off x="2699792" y="524505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82" name="流程圖: 抽選 81">
                <a:extLst>
                  <a:ext uri="{FF2B5EF4-FFF2-40B4-BE49-F238E27FC236}">
                    <a16:creationId xmlns:a16="http://schemas.microsoft.com/office/drawing/2014/main" id="{470B978C-D852-428A-AD00-30389A15265B}"/>
                  </a:ext>
                </a:extLst>
              </p:cNvPr>
              <p:cNvSpPr/>
              <p:nvPr/>
            </p:nvSpPr>
            <p:spPr>
              <a:xfrm rot="5400000">
                <a:off x="505613" y="5592453"/>
                <a:ext cx="41089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79" name="文字方塊 78">
              <a:extLst>
                <a:ext uri="{FF2B5EF4-FFF2-40B4-BE49-F238E27FC236}">
                  <a16:creationId xmlns:a16="http://schemas.microsoft.com/office/drawing/2014/main" id="{65C2382D-2873-49E4-B0A0-AC7DE66896CD}"/>
                </a:ext>
              </a:extLst>
            </p:cNvPr>
            <p:cNvSpPr txBox="1"/>
            <p:nvPr/>
          </p:nvSpPr>
          <p:spPr bwMode="auto">
            <a:xfrm>
              <a:off x="792162" y="4924425"/>
              <a:ext cx="1801812"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r>
                <a:rPr lang="en-US"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rPr>
                <a:t>0</a:t>
              </a:r>
              <a:endParaRPr lang="en-GB"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126991" name="文字方塊 35">
            <a:extLst>
              <a:ext uri="{FF2B5EF4-FFF2-40B4-BE49-F238E27FC236}">
                <a16:creationId xmlns:a16="http://schemas.microsoft.com/office/drawing/2014/main" id="{A7FC48E3-05B6-463E-9339-DF6940C26FA3}"/>
              </a:ext>
            </a:extLst>
          </p:cNvPr>
          <p:cNvSpPr txBox="1">
            <a:spLocks noChangeArrowheads="1"/>
          </p:cNvSpPr>
          <p:nvPr/>
        </p:nvSpPr>
        <p:spPr bwMode="auto">
          <a:xfrm>
            <a:off x="395288" y="1370013"/>
            <a:ext cx="849788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2800">
                <a:solidFill>
                  <a:srgbClr val="003057"/>
                </a:solidFill>
                <a:cs typeface="Arial" panose="020B0604020202020204" pitchFamily="34" charset="0"/>
              </a:rPr>
              <a:t>Do you know what tense to use in the </a:t>
            </a:r>
            <a:r>
              <a:rPr lang="en-US" altLang="en-US" sz="2800" i="1">
                <a:solidFill>
                  <a:srgbClr val="003057"/>
                </a:solidFill>
                <a:cs typeface="Arial" panose="020B0604020202020204" pitchFamily="34" charset="0"/>
              </a:rPr>
              <a:t>if</a:t>
            </a:r>
            <a:r>
              <a:rPr lang="en-US" altLang="en-US" sz="2800">
                <a:solidFill>
                  <a:srgbClr val="003057"/>
                </a:solidFill>
                <a:cs typeface="Arial" panose="020B0604020202020204" pitchFamily="34" charset="0"/>
              </a:rPr>
              <a:t>-clause of a </a:t>
            </a:r>
          </a:p>
          <a:p>
            <a:pPr eaLnBrk="1" hangingPunct="1">
              <a:lnSpc>
                <a:spcPts val="3200"/>
              </a:lnSpc>
              <a:buFontTx/>
              <a:buNone/>
            </a:pPr>
            <a:r>
              <a:rPr lang="en-US" altLang="en-US" sz="2800">
                <a:solidFill>
                  <a:srgbClr val="003057"/>
                </a:solidFill>
                <a:cs typeface="Arial" panose="020B0604020202020204" pitchFamily="34" charset="0"/>
              </a:rPr>
              <a:t>Type 2 conditional sentence?</a:t>
            </a:r>
          </a:p>
          <a:p>
            <a:pPr eaLnBrk="1" hangingPunct="1">
              <a:lnSpc>
                <a:spcPts val="3200"/>
              </a:lnSpc>
              <a:spcBef>
                <a:spcPts val="600"/>
              </a:spcBef>
              <a:buFontTx/>
              <a:buNone/>
            </a:pPr>
            <a:r>
              <a:rPr lang="en-US" altLang="en-US" sz="2800">
                <a:solidFill>
                  <a:srgbClr val="003057"/>
                </a:solidFill>
                <a:cs typeface="Arial" panose="020B0604020202020204" pitchFamily="34" charset="0"/>
              </a:rPr>
              <a:t>How many questions did you answer correctly?</a:t>
            </a:r>
            <a:endParaRPr lang="en-GB" altLang="en-US" sz="2800">
              <a:solidFill>
                <a:srgbClr val="003057"/>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21" fill="hold"/>
                                        <p:tgtEl>
                                          <p:spTgt spid="52"/>
                                        </p:tgtEl>
                                      </p:cBhvr>
                                    </p:cmd>
                                  </p:childTnLst>
                                </p:cTn>
                              </p:par>
                              <p:par>
                                <p:cTn id="7" presetID="22" presetClass="entr" presetSubtype="8"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animEffect transition="in" filter="wipe(left)">
                                      <p:cBhvr>
                                        <p:cTn id="9" dur="500"/>
                                        <p:tgtEl>
                                          <p:spTgt spid="49"/>
                                        </p:tgtEl>
                                      </p:cBhvr>
                                    </p:animEffect>
                                  </p:childTnLst>
                                </p:cTn>
                              </p:par>
                              <p:par>
                                <p:cTn id="10" presetID="14" presetClass="exit" presetSubtype="10" fill="hold" nodeType="withEffect">
                                  <p:stCondLst>
                                    <p:cond delay="0"/>
                                  </p:stCondLst>
                                  <p:childTnLst>
                                    <p:animEffect transition="out" filter="randombar(horizontal)">
                                      <p:cBhvr>
                                        <p:cTn id="11" dur="500"/>
                                        <p:tgtEl>
                                          <p:spTgt spid="58"/>
                                        </p:tgtEl>
                                      </p:cBhvr>
                                    </p:animEffect>
                                    <p:set>
                                      <p:cBhvr>
                                        <p:cTn id="12" dur="1" fill="hold">
                                          <p:stCondLst>
                                            <p:cond delay="499"/>
                                          </p:stCondLst>
                                        </p:cTn>
                                        <p:tgtEl>
                                          <p:spTgt spid="58"/>
                                        </p:tgtEl>
                                        <p:attrNameLst>
                                          <p:attrName>style.visibility</p:attrName>
                                        </p:attrNameLst>
                                      </p:cBhvr>
                                      <p:to>
                                        <p:strVal val="hidden"/>
                                      </p:to>
                                    </p:set>
                                  </p:childTnLst>
                                </p:cTn>
                              </p:par>
                              <p:par>
                                <p:cTn id="13" presetID="14" presetClass="exit" presetSubtype="10" fill="hold" nodeType="withEffect">
                                  <p:stCondLst>
                                    <p:cond delay="0"/>
                                  </p:stCondLst>
                                  <p:childTnLst>
                                    <p:animEffect transition="out" filter="randombar(horizontal)">
                                      <p:cBhvr>
                                        <p:cTn id="14" dur="500"/>
                                        <p:tgtEl>
                                          <p:spTgt spid="75"/>
                                        </p:tgtEl>
                                      </p:cBhvr>
                                    </p:animEffect>
                                    <p:set>
                                      <p:cBhvr>
                                        <p:cTn id="15" dur="1" fill="hold">
                                          <p:stCondLst>
                                            <p:cond delay="4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52"/>
                </p:tgtEl>
              </p:cMediaNode>
            </p:audio>
          </p:childTnLst>
        </p:cTn>
      </p:par>
    </p:tnLst>
    <p:bldLst>
      <p:bldP spid="49"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id="{12B62398-3C39-487C-94DE-73A5641D25D9}"/>
              </a:ext>
            </a:extLst>
          </p:cNvPr>
          <p:cNvSpPr/>
          <p:nvPr/>
        </p:nvSpPr>
        <p:spPr>
          <a:xfrm>
            <a:off x="8401050" y="6432550"/>
            <a:ext cx="317500" cy="425450"/>
          </a:xfrm>
          <a:prstGeom prst="rect">
            <a:avLst/>
          </a:prstGeom>
          <a:solidFill>
            <a:schemeClr val="tx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55" name="矩形 54">
            <a:extLst>
              <a:ext uri="{FF2B5EF4-FFF2-40B4-BE49-F238E27FC236}">
                <a16:creationId xmlns:a16="http://schemas.microsoft.com/office/drawing/2014/main" id="{D884037C-5329-4941-B4E2-4DA4DB51FB39}"/>
              </a:ext>
            </a:extLst>
          </p:cNvPr>
          <p:cNvSpPr/>
          <p:nvPr/>
        </p:nvSpPr>
        <p:spPr>
          <a:xfrm>
            <a:off x="0" y="0"/>
            <a:ext cx="9144000" cy="133191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pic>
        <p:nvPicPr>
          <p:cNvPr id="53" name="A9132079.wav">
            <a:hlinkClick r:id="" action="ppaction://media"/>
            <a:extLst>
              <a:ext uri="{FF2B5EF4-FFF2-40B4-BE49-F238E27FC236}">
                <a16:creationId xmlns:a16="http://schemas.microsoft.com/office/drawing/2014/main" id="{47F3577F-B4E8-4258-B051-02890970FE55}"/>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9441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 name="群組 63">
            <a:extLst>
              <a:ext uri="{FF2B5EF4-FFF2-40B4-BE49-F238E27FC236}">
                <a16:creationId xmlns:a16="http://schemas.microsoft.com/office/drawing/2014/main" id="{DED279BB-9C75-4F1B-ABAD-1468F0650EAA}"/>
              </a:ext>
            </a:extLst>
          </p:cNvPr>
          <p:cNvGrpSpPr/>
          <p:nvPr/>
        </p:nvGrpSpPr>
        <p:grpSpPr>
          <a:xfrm rot="21026013">
            <a:off x="6353034" y="317111"/>
            <a:ext cx="2751420" cy="706136"/>
            <a:chOff x="2430542" y="1448863"/>
            <a:chExt cx="2751420" cy="611984"/>
          </a:xfrm>
          <a:effectLst>
            <a:outerShdw blurRad="50800" dist="38100" dir="2700000" algn="tl" rotWithShape="0">
              <a:prstClr val="black">
                <a:alpha val="40000"/>
              </a:prstClr>
            </a:outerShdw>
          </a:effectLst>
        </p:grpSpPr>
        <p:sp>
          <p:nvSpPr>
            <p:cNvPr id="65" name="文字方塊 64">
              <a:extLst>
                <a:ext uri="{FF2B5EF4-FFF2-40B4-BE49-F238E27FC236}">
                  <a16:creationId xmlns:a16="http://schemas.microsoft.com/office/drawing/2014/main" id="{02A025BD-89A7-4D8F-8FE8-0530167B51D2}"/>
                </a:ext>
              </a:extLst>
            </p:cNvPr>
            <p:cNvSpPr txBox="1"/>
            <p:nvPr/>
          </p:nvSpPr>
          <p:spPr>
            <a:xfrm>
              <a:off x="2555776" y="1538554"/>
              <a:ext cx="2626186" cy="431062"/>
            </a:xfrm>
            <a:prstGeom prst="rect">
              <a:avLst/>
            </a:prstGeom>
            <a:noFill/>
          </p:spPr>
          <p:txBody>
            <a:bodyPr lIns="0" tIns="0" rIns="0" bIns="0">
              <a:spAutoFit/>
            </a:bodyPr>
            <a:lstStyle/>
            <a:p>
              <a:pPr fontAlgn="auto">
                <a:lnSpc>
                  <a:spcPts val="4200"/>
                </a:lnSpc>
                <a:spcBef>
                  <a:spcPts val="0"/>
                </a:spcBef>
                <a:spcAft>
                  <a:spcPts val="0"/>
                </a:spcAft>
                <a:defRPr/>
              </a:pPr>
              <a:r>
                <a:rPr lang="en-US" sz="3200" b="1" dirty="0">
                  <a:solidFill>
                    <a:srgbClr val="003057"/>
                  </a:solidFill>
                  <a:latin typeface="+mn-lt"/>
                  <a:cs typeface="+mn-cs"/>
                </a:rPr>
                <a:t>CLEARED!</a:t>
              </a:r>
              <a:endParaRPr lang="en-GB" sz="3200" b="1" dirty="0">
                <a:solidFill>
                  <a:srgbClr val="003057"/>
                </a:solidFill>
                <a:latin typeface="+mn-lt"/>
                <a:cs typeface="+mn-cs"/>
              </a:endParaRPr>
            </a:p>
          </p:txBody>
        </p:sp>
        <p:sp>
          <p:nvSpPr>
            <p:cNvPr id="66" name="圓角矩形 65">
              <a:extLst>
                <a:ext uri="{FF2B5EF4-FFF2-40B4-BE49-F238E27FC236}">
                  <a16:creationId xmlns:a16="http://schemas.microsoft.com/office/drawing/2014/main" id="{0EE7540A-A5B4-4BB6-A9E3-481D872BBBB2}"/>
                </a:ext>
              </a:extLst>
            </p:cNvPr>
            <p:cNvSpPr/>
            <p:nvPr/>
          </p:nvSpPr>
          <p:spPr>
            <a:xfrm>
              <a:off x="2430542" y="1448863"/>
              <a:ext cx="2427227" cy="611984"/>
            </a:xfrm>
            <a:prstGeom prst="roundRect">
              <a:avLst/>
            </a:prstGeom>
            <a:noFill/>
            <a:ln w="57150">
              <a:solidFill>
                <a:srgbClr val="003E6C"/>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pic>
        <p:nvPicPr>
          <p:cNvPr id="128006" name="Picture 49" descr="C:\Users\utangv2\Desktop\Dynamic Classroom\stage2.jpg">
            <a:extLst>
              <a:ext uri="{FF2B5EF4-FFF2-40B4-BE49-F238E27FC236}">
                <a16:creationId xmlns:a16="http://schemas.microsoft.com/office/drawing/2014/main" id="{E13133BC-76A3-490A-B98F-60BBA79E7A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1725" y="66675"/>
            <a:ext cx="38576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8007" name="群組 1">
            <a:extLst>
              <a:ext uri="{FF2B5EF4-FFF2-40B4-BE49-F238E27FC236}">
                <a16:creationId xmlns:a16="http://schemas.microsoft.com/office/drawing/2014/main" id="{F5364985-262D-4400-9D72-5768620FEB78}"/>
              </a:ext>
            </a:extLst>
          </p:cNvPr>
          <p:cNvGrpSpPr>
            <a:grpSpLocks/>
          </p:cNvGrpSpPr>
          <p:nvPr/>
        </p:nvGrpSpPr>
        <p:grpSpPr bwMode="auto">
          <a:xfrm>
            <a:off x="6943725" y="6162675"/>
            <a:ext cx="2028825" cy="466725"/>
            <a:chOff x="6943725" y="6162675"/>
            <a:chExt cx="2028825" cy="466725"/>
          </a:xfrm>
        </p:grpSpPr>
        <p:grpSp>
          <p:nvGrpSpPr>
            <p:cNvPr id="48" name="群組 47">
              <a:extLst>
                <a:ext uri="{FF2B5EF4-FFF2-40B4-BE49-F238E27FC236}">
                  <a16:creationId xmlns:a16="http://schemas.microsoft.com/office/drawing/2014/main" id="{BEC67923-FC14-45D7-B1CC-2215CB25ABD9}"/>
                </a:ext>
              </a:extLst>
            </p:cNvPr>
            <p:cNvGrpSpPr/>
            <p:nvPr/>
          </p:nvGrpSpPr>
          <p:grpSpPr bwMode="auto">
            <a:xfrm>
              <a:off x="6943725" y="6162675"/>
              <a:ext cx="2028825" cy="466725"/>
              <a:chOff x="1799771" y="7228114"/>
              <a:chExt cx="5982571" cy="1640115"/>
            </a:xfrm>
            <a:effectLst>
              <a:outerShdw blurRad="50800" dist="38100" dir="2700000" algn="tl" rotWithShape="0">
                <a:prstClr val="black">
                  <a:alpha val="40000"/>
                </a:prstClr>
              </a:outerShdw>
            </a:effectLst>
          </p:grpSpPr>
          <p:sp>
            <p:nvSpPr>
              <p:cNvPr id="50" name="圓角矩形 49">
                <a:extLst>
                  <a:ext uri="{FF2B5EF4-FFF2-40B4-BE49-F238E27FC236}">
                    <a16:creationId xmlns:a16="http://schemas.microsoft.com/office/drawing/2014/main" id="{8ED57877-96F1-4F0E-94FF-FA1FFF1E1122}"/>
                  </a:ext>
                </a:extLst>
              </p:cNvPr>
              <p:cNvSpPr/>
              <p:nvPr/>
            </p:nvSpPr>
            <p:spPr>
              <a:xfrm>
                <a:off x="1799771" y="7228114"/>
                <a:ext cx="5982571" cy="1640115"/>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51" name="向右箭號 50">
                <a:extLst>
                  <a:ext uri="{FF2B5EF4-FFF2-40B4-BE49-F238E27FC236}">
                    <a16:creationId xmlns:a16="http://schemas.microsoft.com/office/drawing/2014/main" id="{BAB83C4E-6A7D-4B9E-B680-AD181A08858C}"/>
                  </a:ext>
                </a:extLst>
              </p:cNvPr>
              <p:cNvSpPr/>
              <p:nvPr/>
            </p:nvSpPr>
            <p:spPr>
              <a:xfrm>
                <a:off x="6290407" y="7590624"/>
                <a:ext cx="1191758" cy="914286"/>
              </a:xfrm>
              <a:prstGeom prst="rightArrow">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pic>
          <p:nvPicPr>
            <p:cNvPr id="128024" name="Picture 49" descr="C:\Users\utangv2\Desktop\Dynamic Classroom\stage3.jpg">
              <a:extLst>
                <a:ext uri="{FF2B5EF4-FFF2-40B4-BE49-F238E27FC236}">
                  <a16:creationId xmlns:a16="http://schemas.microsoft.com/office/drawing/2014/main" id="{3ABE8A83-C522-4885-BA71-EB652212CD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5176" y="6202838"/>
              <a:ext cx="1219199" cy="39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動作按鈕: 自訂 53">
            <a:hlinkClick r:id="rId8" action="ppaction://hlinksldjump" highlightClick="1"/>
            <a:extLst>
              <a:ext uri="{FF2B5EF4-FFF2-40B4-BE49-F238E27FC236}">
                <a16:creationId xmlns:a16="http://schemas.microsoft.com/office/drawing/2014/main" id="{136DAD7E-656B-4597-824F-8C99CC47B305}"/>
              </a:ext>
            </a:extLst>
          </p:cNvPr>
          <p:cNvSpPr/>
          <p:nvPr/>
        </p:nvSpPr>
        <p:spPr>
          <a:xfrm>
            <a:off x="6858000" y="5981700"/>
            <a:ext cx="2286000" cy="749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37" name="群組 36">
            <a:extLst>
              <a:ext uri="{FF2B5EF4-FFF2-40B4-BE49-F238E27FC236}">
                <a16:creationId xmlns:a16="http://schemas.microsoft.com/office/drawing/2014/main" id="{6111C02A-DF3D-4489-970E-37AB5D13F171}"/>
              </a:ext>
            </a:extLst>
          </p:cNvPr>
          <p:cNvGrpSpPr/>
          <p:nvPr/>
        </p:nvGrpSpPr>
        <p:grpSpPr>
          <a:xfrm>
            <a:off x="683568" y="3860463"/>
            <a:ext cx="7848872" cy="1080128"/>
            <a:chOff x="683568" y="4107641"/>
            <a:chExt cx="7848872" cy="1080128"/>
          </a:xfrm>
          <a:effectLst>
            <a:outerShdw blurRad="50800" dist="38100" dir="2700000" algn="tl" rotWithShape="0">
              <a:prstClr val="black">
                <a:alpha val="40000"/>
              </a:prstClr>
            </a:outerShdw>
          </a:effectLst>
        </p:grpSpPr>
        <p:sp>
          <p:nvSpPr>
            <p:cNvPr id="39" name="矩形 38">
              <a:extLst>
                <a:ext uri="{FF2B5EF4-FFF2-40B4-BE49-F238E27FC236}">
                  <a16:creationId xmlns:a16="http://schemas.microsoft.com/office/drawing/2014/main" id="{A98C04DC-63D7-408C-9873-B1C676D2882C}"/>
                </a:ext>
              </a:extLst>
            </p:cNvPr>
            <p:cNvSpPr/>
            <p:nvPr/>
          </p:nvSpPr>
          <p:spPr>
            <a:xfrm>
              <a:off x="683568" y="4107641"/>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41" name="流程圖: 程序 40">
              <a:extLst>
                <a:ext uri="{FF2B5EF4-FFF2-40B4-BE49-F238E27FC236}">
                  <a16:creationId xmlns:a16="http://schemas.microsoft.com/office/drawing/2014/main" id="{719DF8B1-B321-4CB1-9C10-63AF7F8D5CBC}"/>
                </a:ext>
              </a:extLst>
            </p:cNvPr>
            <p:cNvSpPr/>
            <p:nvPr/>
          </p:nvSpPr>
          <p:spPr>
            <a:xfrm>
              <a:off x="2699792" y="4107769"/>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42" name="文字方塊 41">
            <a:extLst>
              <a:ext uri="{FF2B5EF4-FFF2-40B4-BE49-F238E27FC236}">
                <a16:creationId xmlns:a16="http://schemas.microsoft.com/office/drawing/2014/main" id="{0C81AB1D-2112-420E-A3F9-1CCCEA0666A3}"/>
              </a:ext>
            </a:extLst>
          </p:cNvPr>
          <p:cNvSpPr txBox="1">
            <a:spLocks noChangeArrowheads="1"/>
          </p:cNvSpPr>
          <p:nvPr/>
        </p:nvSpPr>
        <p:spPr bwMode="auto">
          <a:xfrm>
            <a:off x="2781300" y="4013200"/>
            <a:ext cx="6081713"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3200" b="1">
                <a:solidFill>
                  <a:srgbClr val="003057"/>
                </a:solidFill>
                <a:latin typeface="Arial Narrow" panose="020B0606020202030204" pitchFamily="34" charset="0"/>
                <a:cs typeface="Arial" panose="020B0604020202020204" pitchFamily="34" charset="0"/>
              </a:rPr>
              <a:t>You’re getting there.</a:t>
            </a:r>
          </a:p>
          <a:p>
            <a:pPr eaLnBrk="1" hangingPunct="1">
              <a:lnSpc>
                <a:spcPts val="3200"/>
              </a:lnSpc>
              <a:buFontTx/>
              <a:buNone/>
            </a:pPr>
            <a:r>
              <a:rPr lang="en-US" altLang="en-US" sz="3200">
                <a:solidFill>
                  <a:srgbClr val="003057"/>
                </a:solidFill>
                <a:latin typeface="Arial Narrow" panose="020B0606020202030204" pitchFamily="34" charset="0"/>
                <a:cs typeface="Arial" panose="020B0604020202020204" pitchFamily="34" charset="0"/>
              </a:rPr>
              <a:t>You might need a bit of extra practice.</a:t>
            </a:r>
            <a:endParaRPr lang="en-GB" altLang="en-US" sz="3200">
              <a:solidFill>
                <a:srgbClr val="003057"/>
              </a:solidFill>
              <a:latin typeface="Arial Narrow" panose="020B0606020202030204" pitchFamily="34" charset="0"/>
              <a:cs typeface="Arial" panose="020B0604020202020204" pitchFamily="34" charset="0"/>
            </a:endParaRPr>
          </a:p>
        </p:txBody>
      </p:sp>
      <p:grpSp>
        <p:nvGrpSpPr>
          <p:cNvPr id="52" name="群組 51">
            <a:extLst>
              <a:ext uri="{FF2B5EF4-FFF2-40B4-BE49-F238E27FC236}">
                <a16:creationId xmlns:a16="http://schemas.microsoft.com/office/drawing/2014/main" id="{79916589-FBCE-4506-A5AC-16810F0CFAE7}"/>
              </a:ext>
            </a:extLst>
          </p:cNvPr>
          <p:cNvGrpSpPr>
            <a:grpSpLocks/>
          </p:cNvGrpSpPr>
          <p:nvPr/>
        </p:nvGrpSpPr>
        <p:grpSpPr bwMode="auto">
          <a:xfrm>
            <a:off x="534988" y="2665413"/>
            <a:ext cx="7997825" cy="1230312"/>
            <a:chOff x="535667" y="2902897"/>
            <a:chExt cx="7996773" cy="1231106"/>
          </a:xfrm>
        </p:grpSpPr>
        <p:grpSp>
          <p:nvGrpSpPr>
            <p:cNvPr id="62" name="群組 61">
              <a:extLst>
                <a:ext uri="{FF2B5EF4-FFF2-40B4-BE49-F238E27FC236}">
                  <a16:creationId xmlns:a16="http://schemas.microsoft.com/office/drawing/2014/main" id="{8D9744B9-3712-4A30-BE11-507C364EA969}"/>
                </a:ext>
              </a:extLst>
            </p:cNvPr>
            <p:cNvGrpSpPr/>
            <p:nvPr/>
          </p:nvGrpSpPr>
          <p:grpSpPr>
            <a:xfrm>
              <a:off x="683568" y="2967935"/>
              <a:ext cx="7848872" cy="1080000"/>
              <a:chOff x="683568" y="2967935"/>
              <a:chExt cx="7848872" cy="1080000"/>
            </a:xfrm>
            <a:effectLst>
              <a:outerShdw blurRad="50800" dist="38100" dir="2700000" algn="tl" rotWithShape="0">
                <a:prstClr val="black">
                  <a:alpha val="40000"/>
                </a:prstClr>
              </a:outerShdw>
            </a:effectLst>
          </p:grpSpPr>
          <p:sp>
            <p:nvSpPr>
              <p:cNvPr id="73" name="矩形 72">
                <a:extLst>
                  <a:ext uri="{FF2B5EF4-FFF2-40B4-BE49-F238E27FC236}">
                    <a16:creationId xmlns:a16="http://schemas.microsoft.com/office/drawing/2014/main" id="{62971588-EBC2-495E-8009-7EE8ED5E5D72}"/>
                  </a:ext>
                </a:extLst>
              </p:cNvPr>
              <p:cNvSpPr/>
              <p:nvPr/>
            </p:nvSpPr>
            <p:spPr>
              <a:xfrm>
                <a:off x="683568" y="296793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4" name="流程圖: 程序 73">
                <a:extLst>
                  <a:ext uri="{FF2B5EF4-FFF2-40B4-BE49-F238E27FC236}">
                    <a16:creationId xmlns:a16="http://schemas.microsoft.com/office/drawing/2014/main" id="{17213815-8CD2-4AA7-8123-C2E118C4B285}"/>
                  </a:ext>
                </a:extLst>
              </p:cNvPr>
              <p:cNvSpPr/>
              <p:nvPr/>
            </p:nvSpPr>
            <p:spPr>
              <a:xfrm>
                <a:off x="2699792" y="296793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71" name="文字方塊 70">
              <a:extLst>
                <a:ext uri="{FF2B5EF4-FFF2-40B4-BE49-F238E27FC236}">
                  <a16:creationId xmlns:a16="http://schemas.microsoft.com/office/drawing/2014/main" id="{03A80E85-5675-4B7B-B259-5F4EC236C275}"/>
                </a:ext>
              </a:extLst>
            </p:cNvPr>
            <p:cNvSpPr txBox="1"/>
            <p:nvPr/>
          </p:nvSpPr>
          <p:spPr>
            <a:xfrm>
              <a:off x="1400740" y="2902897"/>
              <a:ext cx="1152373" cy="1231106"/>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rPr>
                <a:t>3</a:t>
              </a:r>
              <a:endParaRPr lang="en-GB"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sp>
          <p:nvSpPr>
            <p:cNvPr id="72" name="流程圖: 抽選 71">
              <a:extLst>
                <a:ext uri="{FF2B5EF4-FFF2-40B4-BE49-F238E27FC236}">
                  <a16:creationId xmlns:a16="http://schemas.microsoft.com/office/drawing/2014/main" id="{14FABF94-45A5-47BB-84C4-5828997F32C2}"/>
                </a:ext>
              </a:extLst>
            </p:cNvPr>
            <p:cNvSpPr/>
            <p:nvPr/>
          </p:nvSpPr>
          <p:spPr>
            <a:xfrm rot="5400000">
              <a:off x="505348" y="3312873"/>
              <a:ext cx="41142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75" name="流程圖: 抽選 74">
            <a:extLst>
              <a:ext uri="{FF2B5EF4-FFF2-40B4-BE49-F238E27FC236}">
                <a16:creationId xmlns:a16="http://schemas.microsoft.com/office/drawing/2014/main" id="{95F53EF9-300B-4B0E-8D8E-A28CD3E6D08A}"/>
              </a:ext>
            </a:extLst>
          </p:cNvPr>
          <p:cNvSpPr/>
          <p:nvPr/>
        </p:nvSpPr>
        <p:spPr>
          <a:xfrm rot="5400000">
            <a:off x="504032" y="4177506"/>
            <a:ext cx="412750" cy="350837"/>
          </a:xfrm>
          <a:prstGeom prst="flowChartExtract">
            <a:avLst/>
          </a:prstGeom>
          <a:solidFill>
            <a:srgbClr val="FF0000"/>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sp>
        <p:nvSpPr>
          <p:cNvPr id="76" name="文字方塊 75">
            <a:extLst>
              <a:ext uri="{FF2B5EF4-FFF2-40B4-BE49-F238E27FC236}">
                <a16:creationId xmlns:a16="http://schemas.microsoft.com/office/drawing/2014/main" id="{A6A1F5FD-7E25-4996-93D4-5D824BEEF0EC}"/>
              </a:ext>
            </a:extLst>
          </p:cNvPr>
          <p:cNvSpPr txBox="1"/>
          <p:nvPr/>
        </p:nvSpPr>
        <p:spPr bwMode="auto">
          <a:xfrm>
            <a:off x="952500" y="3805238"/>
            <a:ext cx="1509713"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rPr>
              <a:t>1-2</a:t>
            </a:r>
            <a:endParaRPr lang="en-GB"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nvGrpSpPr>
          <p:cNvPr id="77" name="群組 76">
            <a:extLst>
              <a:ext uri="{FF2B5EF4-FFF2-40B4-BE49-F238E27FC236}">
                <a16:creationId xmlns:a16="http://schemas.microsoft.com/office/drawing/2014/main" id="{25C2C873-B152-4DDC-8E16-E9BD456FBC5C}"/>
              </a:ext>
            </a:extLst>
          </p:cNvPr>
          <p:cNvGrpSpPr>
            <a:grpSpLocks/>
          </p:cNvGrpSpPr>
          <p:nvPr/>
        </p:nvGrpSpPr>
        <p:grpSpPr bwMode="auto">
          <a:xfrm>
            <a:off x="534988" y="4924425"/>
            <a:ext cx="7997825" cy="1231900"/>
            <a:chOff x="534987" y="4924425"/>
            <a:chExt cx="7997826" cy="1231900"/>
          </a:xfrm>
        </p:grpSpPr>
        <p:grpSp>
          <p:nvGrpSpPr>
            <p:cNvPr id="128016" name="群組 42">
              <a:extLst>
                <a:ext uri="{FF2B5EF4-FFF2-40B4-BE49-F238E27FC236}">
                  <a16:creationId xmlns:a16="http://schemas.microsoft.com/office/drawing/2014/main" id="{580698CA-205C-4395-B117-1C47C1E5E469}"/>
                </a:ext>
              </a:extLst>
            </p:cNvPr>
            <p:cNvGrpSpPr>
              <a:grpSpLocks/>
            </p:cNvGrpSpPr>
            <p:nvPr/>
          </p:nvGrpSpPr>
          <p:grpSpPr bwMode="auto">
            <a:xfrm>
              <a:off x="534987" y="5006926"/>
              <a:ext cx="7997826" cy="1080697"/>
              <a:chOff x="535666" y="5245055"/>
              <a:chExt cx="7996774" cy="1080000"/>
            </a:xfrm>
          </p:grpSpPr>
          <p:grpSp>
            <p:nvGrpSpPr>
              <p:cNvPr id="80" name="群組 79">
                <a:extLst>
                  <a:ext uri="{FF2B5EF4-FFF2-40B4-BE49-F238E27FC236}">
                    <a16:creationId xmlns:a16="http://schemas.microsoft.com/office/drawing/2014/main" id="{C8B2BF51-63EF-4CF5-B9AE-1CB4C724597A}"/>
                  </a:ext>
                </a:extLst>
              </p:cNvPr>
              <p:cNvGrpSpPr/>
              <p:nvPr/>
            </p:nvGrpSpPr>
            <p:grpSpPr bwMode="auto">
              <a:xfrm>
                <a:off x="683568" y="5245055"/>
                <a:ext cx="7848872" cy="1080000"/>
                <a:chOff x="683568" y="5245055"/>
                <a:chExt cx="7848872" cy="1080000"/>
              </a:xfrm>
              <a:effectLst>
                <a:outerShdw blurRad="50800" dist="38100" dir="2700000" algn="tl" rotWithShape="0">
                  <a:prstClr val="black">
                    <a:alpha val="40000"/>
                  </a:prstClr>
                </a:outerShdw>
              </a:effectLst>
            </p:grpSpPr>
            <p:sp>
              <p:nvSpPr>
                <p:cNvPr id="82" name="矩形 81">
                  <a:extLst>
                    <a:ext uri="{FF2B5EF4-FFF2-40B4-BE49-F238E27FC236}">
                      <a16:creationId xmlns:a16="http://schemas.microsoft.com/office/drawing/2014/main" id="{E7A77082-E632-458F-B996-235E86A05571}"/>
                    </a:ext>
                  </a:extLst>
                </p:cNvPr>
                <p:cNvSpPr/>
                <p:nvPr/>
              </p:nvSpPr>
              <p:spPr>
                <a:xfrm>
                  <a:off x="683568" y="524505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83" name="流程圖: 程序 82">
                  <a:extLst>
                    <a:ext uri="{FF2B5EF4-FFF2-40B4-BE49-F238E27FC236}">
                      <a16:creationId xmlns:a16="http://schemas.microsoft.com/office/drawing/2014/main" id="{32EC544E-71E9-462A-B615-5715C52C54DF}"/>
                    </a:ext>
                  </a:extLst>
                </p:cNvPr>
                <p:cNvSpPr/>
                <p:nvPr/>
              </p:nvSpPr>
              <p:spPr>
                <a:xfrm>
                  <a:off x="2699792" y="524505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81" name="流程圖: 抽選 80">
                <a:extLst>
                  <a:ext uri="{FF2B5EF4-FFF2-40B4-BE49-F238E27FC236}">
                    <a16:creationId xmlns:a16="http://schemas.microsoft.com/office/drawing/2014/main" id="{FE72998C-41E0-4BEE-9CAB-EE85E7119B74}"/>
                  </a:ext>
                </a:extLst>
              </p:cNvPr>
              <p:cNvSpPr/>
              <p:nvPr/>
            </p:nvSpPr>
            <p:spPr>
              <a:xfrm rot="5400000">
                <a:off x="505613" y="5592453"/>
                <a:ext cx="41089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79" name="文字方塊 78">
              <a:extLst>
                <a:ext uri="{FF2B5EF4-FFF2-40B4-BE49-F238E27FC236}">
                  <a16:creationId xmlns:a16="http://schemas.microsoft.com/office/drawing/2014/main" id="{5F26599E-D203-4437-8255-DE5069CCC5C1}"/>
                </a:ext>
              </a:extLst>
            </p:cNvPr>
            <p:cNvSpPr txBox="1"/>
            <p:nvPr/>
          </p:nvSpPr>
          <p:spPr bwMode="auto">
            <a:xfrm>
              <a:off x="792162" y="4924425"/>
              <a:ext cx="1801812"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r>
                <a:rPr lang="en-US"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rPr>
                <a:t>0</a:t>
              </a:r>
              <a:endParaRPr lang="en-GB"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128015" name="文字方塊 34">
            <a:extLst>
              <a:ext uri="{FF2B5EF4-FFF2-40B4-BE49-F238E27FC236}">
                <a16:creationId xmlns:a16="http://schemas.microsoft.com/office/drawing/2014/main" id="{8FE8569C-A10F-4B73-9FA3-09D41F8E0E56}"/>
              </a:ext>
            </a:extLst>
          </p:cNvPr>
          <p:cNvSpPr txBox="1">
            <a:spLocks noChangeArrowheads="1"/>
          </p:cNvSpPr>
          <p:nvPr/>
        </p:nvSpPr>
        <p:spPr bwMode="auto">
          <a:xfrm>
            <a:off x="395288" y="1370013"/>
            <a:ext cx="849788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2800">
                <a:solidFill>
                  <a:srgbClr val="003057"/>
                </a:solidFill>
                <a:cs typeface="Arial" panose="020B0604020202020204" pitchFamily="34" charset="0"/>
              </a:rPr>
              <a:t>Do you know what tense to use in the </a:t>
            </a:r>
            <a:r>
              <a:rPr lang="en-US" altLang="en-US" sz="2800" i="1">
                <a:solidFill>
                  <a:srgbClr val="003057"/>
                </a:solidFill>
                <a:cs typeface="Arial" panose="020B0604020202020204" pitchFamily="34" charset="0"/>
              </a:rPr>
              <a:t>if</a:t>
            </a:r>
            <a:r>
              <a:rPr lang="en-US" altLang="en-US" sz="2800">
                <a:solidFill>
                  <a:srgbClr val="003057"/>
                </a:solidFill>
                <a:cs typeface="Arial" panose="020B0604020202020204" pitchFamily="34" charset="0"/>
              </a:rPr>
              <a:t>-clause of a </a:t>
            </a:r>
          </a:p>
          <a:p>
            <a:pPr eaLnBrk="1" hangingPunct="1">
              <a:lnSpc>
                <a:spcPts val="3200"/>
              </a:lnSpc>
              <a:buFontTx/>
              <a:buNone/>
            </a:pPr>
            <a:r>
              <a:rPr lang="en-US" altLang="en-US" sz="2800">
                <a:solidFill>
                  <a:srgbClr val="003057"/>
                </a:solidFill>
                <a:cs typeface="Arial" panose="020B0604020202020204" pitchFamily="34" charset="0"/>
              </a:rPr>
              <a:t>Type 2 conditional sentence?</a:t>
            </a:r>
          </a:p>
          <a:p>
            <a:pPr eaLnBrk="1" hangingPunct="1">
              <a:lnSpc>
                <a:spcPts val="3200"/>
              </a:lnSpc>
              <a:spcBef>
                <a:spcPts val="600"/>
              </a:spcBef>
              <a:buFontTx/>
              <a:buNone/>
            </a:pPr>
            <a:r>
              <a:rPr lang="en-US" altLang="en-US" sz="2800">
                <a:solidFill>
                  <a:srgbClr val="003057"/>
                </a:solidFill>
                <a:cs typeface="Arial" panose="020B0604020202020204" pitchFamily="34" charset="0"/>
              </a:rPr>
              <a:t>How many questions did you answer correctly?</a:t>
            </a:r>
            <a:endParaRPr lang="en-GB" altLang="en-US" sz="2800">
              <a:solidFill>
                <a:srgbClr val="003057"/>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21" fill="hold"/>
                                        <p:tgtEl>
                                          <p:spTgt spid="53"/>
                                        </p:tgtEl>
                                      </p:cBhvr>
                                    </p:cmd>
                                  </p:childTnLst>
                                </p:cTn>
                              </p:par>
                              <p:par>
                                <p:cTn id="7" presetID="22" presetClass="entr" presetSubtype="8"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animEffect transition="in" filter="wipe(left)">
                                      <p:cBhvr>
                                        <p:cTn id="9" dur="500"/>
                                        <p:tgtEl>
                                          <p:spTgt spid="42"/>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75"/>
                                        </p:tgtEl>
                                        <p:attrNameLst>
                                          <p:attrName>style.visibility</p:attrName>
                                        </p:attrNameLst>
                                      </p:cBhvr>
                                      <p:to>
                                        <p:strVal val="visible"/>
                                      </p:to>
                                    </p:set>
                                  </p:childTnLst>
                                </p:cTn>
                              </p:par>
                              <p:par>
                                <p:cTn id="12" presetID="14" presetClass="exit" presetSubtype="10" fill="hold" nodeType="withEffect">
                                  <p:stCondLst>
                                    <p:cond delay="0"/>
                                  </p:stCondLst>
                                  <p:childTnLst>
                                    <p:animEffect transition="out" filter="randombar(horizontal)">
                                      <p:cBhvr>
                                        <p:cTn id="13" dur="500"/>
                                        <p:tgtEl>
                                          <p:spTgt spid="52"/>
                                        </p:tgtEl>
                                      </p:cBhvr>
                                    </p:animEffect>
                                    <p:set>
                                      <p:cBhvr>
                                        <p:cTn id="14" dur="1" fill="hold">
                                          <p:stCondLst>
                                            <p:cond delay="499"/>
                                          </p:stCondLst>
                                        </p:cTn>
                                        <p:tgtEl>
                                          <p:spTgt spid="52"/>
                                        </p:tgtEl>
                                        <p:attrNameLst>
                                          <p:attrName>style.visibility</p:attrName>
                                        </p:attrNameLst>
                                      </p:cBhvr>
                                      <p:to>
                                        <p:strVal val="hidden"/>
                                      </p:to>
                                    </p:set>
                                  </p:childTnLst>
                                </p:cTn>
                              </p:par>
                              <p:par>
                                <p:cTn id="15" presetID="14" presetClass="exit" presetSubtype="10" fill="hold" nodeType="withEffect">
                                  <p:stCondLst>
                                    <p:cond delay="0"/>
                                  </p:stCondLst>
                                  <p:childTnLst>
                                    <p:animEffect transition="out" filter="randombar(horizontal)">
                                      <p:cBhvr>
                                        <p:cTn id="16" dur="500"/>
                                        <p:tgtEl>
                                          <p:spTgt spid="77"/>
                                        </p:tgtEl>
                                      </p:cBhvr>
                                    </p:animEffect>
                                    <p:set>
                                      <p:cBhvr>
                                        <p:cTn id="17"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3"/>
                </p:tgtEl>
              </p:cMediaNode>
            </p:audio>
          </p:childTnLst>
        </p:cTn>
      </p:par>
    </p:tnLst>
    <p:bldLst>
      <p:bldP spid="42" grpId="0"/>
      <p:bldP spid="7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id="{064D157C-83BC-4142-8907-972D3B8FEE62}"/>
              </a:ext>
            </a:extLst>
          </p:cNvPr>
          <p:cNvSpPr/>
          <p:nvPr/>
        </p:nvSpPr>
        <p:spPr>
          <a:xfrm>
            <a:off x="8401050" y="6318250"/>
            <a:ext cx="317500" cy="425450"/>
          </a:xfrm>
          <a:prstGeom prst="rect">
            <a:avLst/>
          </a:prstGeom>
          <a:solidFill>
            <a:schemeClr val="tx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57" name="矩形 56">
            <a:extLst>
              <a:ext uri="{FF2B5EF4-FFF2-40B4-BE49-F238E27FC236}">
                <a16:creationId xmlns:a16="http://schemas.microsoft.com/office/drawing/2014/main" id="{BD0245BA-A16B-4F52-BEB4-21262F62E998}"/>
              </a:ext>
            </a:extLst>
          </p:cNvPr>
          <p:cNvSpPr/>
          <p:nvPr/>
        </p:nvSpPr>
        <p:spPr>
          <a:xfrm>
            <a:off x="0" y="0"/>
            <a:ext cx="9144000" cy="133191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pic>
        <p:nvPicPr>
          <p:cNvPr id="88" name="A9132095.wav">
            <a:hlinkClick r:id="" action="ppaction://media"/>
            <a:extLst>
              <a:ext uri="{FF2B5EF4-FFF2-40B4-BE49-F238E27FC236}">
                <a16:creationId xmlns:a16="http://schemas.microsoft.com/office/drawing/2014/main" id="{A3D36EB9-CDB8-44D8-9089-638EF2D26113}"/>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9441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 name="群組 65">
            <a:extLst>
              <a:ext uri="{FF2B5EF4-FFF2-40B4-BE49-F238E27FC236}">
                <a16:creationId xmlns:a16="http://schemas.microsoft.com/office/drawing/2014/main" id="{965049A6-2222-4574-9056-8D424006F5A6}"/>
              </a:ext>
            </a:extLst>
          </p:cNvPr>
          <p:cNvGrpSpPr/>
          <p:nvPr/>
        </p:nvGrpSpPr>
        <p:grpSpPr>
          <a:xfrm rot="21026013">
            <a:off x="6353034" y="317111"/>
            <a:ext cx="2751420" cy="706136"/>
            <a:chOff x="2430542" y="1448863"/>
            <a:chExt cx="2751420" cy="611984"/>
          </a:xfrm>
          <a:effectLst>
            <a:outerShdw blurRad="50800" dist="38100" dir="2700000" algn="tl" rotWithShape="0">
              <a:prstClr val="black">
                <a:alpha val="40000"/>
              </a:prstClr>
            </a:outerShdw>
          </a:effectLst>
        </p:grpSpPr>
        <p:sp>
          <p:nvSpPr>
            <p:cNvPr id="67" name="文字方塊 66">
              <a:extLst>
                <a:ext uri="{FF2B5EF4-FFF2-40B4-BE49-F238E27FC236}">
                  <a16:creationId xmlns:a16="http://schemas.microsoft.com/office/drawing/2014/main" id="{A36F9F8C-8D38-406E-8B9B-D56230D9A72E}"/>
                </a:ext>
              </a:extLst>
            </p:cNvPr>
            <p:cNvSpPr txBox="1"/>
            <p:nvPr/>
          </p:nvSpPr>
          <p:spPr>
            <a:xfrm>
              <a:off x="2555776" y="1538554"/>
              <a:ext cx="2626186" cy="431062"/>
            </a:xfrm>
            <a:prstGeom prst="rect">
              <a:avLst/>
            </a:prstGeom>
            <a:noFill/>
          </p:spPr>
          <p:txBody>
            <a:bodyPr lIns="0" tIns="0" rIns="0" bIns="0">
              <a:spAutoFit/>
            </a:bodyPr>
            <a:lstStyle/>
            <a:p>
              <a:pPr fontAlgn="auto">
                <a:lnSpc>
                  <a:spcPts val="4200"/>
                </a:lnSpc>
                <a:spcBef>
                  <a:spcPts val="0"/>
                </a:spcBef>
                <a:spcAft>
                  <a:spcPts val="0"/>
                </a:spcAft>
                <a:defRPr/>
              </a:pPr>
              <a:r>
                <a:rPr lang="en-US" sz="3200" b="1" dirty="0">
                  <a:solidFill>
                    <a:srgbClr val="003057"/>
                  </a:solidFill>
                  <a:latin typeface="+mn-lt"/>
                  <a:cs typeface="+mn-cs"/>
                </a:rPr>
                <a:t>CLEARED!</a:t>
              </a:r>
              <a:endParaRPr lang="en-GB" sz="3200" b="1" dirty="0">
                <a:solidFill>
                  <a:srgbClr val="003057"/>
                </a:solidFill>
                <a:latin typeface="+mn-lt"/>
                <a:cs typeface="+mn-cs"/>
              </a:endParaRPr>
            </a:p>
          </p:txBody>
        </p:sp>
        <p:sp>
          <p:nvSpPr>
            <p:cNvPr id="68" name="圓角矩形 67">
              <a:extLst>
                <a:ext uri="{FF2B5EF4-FFF2-40B4-BE49-F238E27FC236}">
                  <a16:creationId xmlns:a16="http://schemas.microsoft.com/office/drawing/2014/main" id="{A088AEA9-D432-445E-8EE5-44F4C9B3827E}"/>
                </a:ext>
              </a:extLst>
            </p:cNvPr>
            <p:cNvSpPr/>
            <p:nvPr/>
          </p:nvSpPr>
          <p:spPr>
            <a:xfrm>
              <a:off x="2430542" y="1448863"/>
              <a:ext cx="2427227" cy="611984"/>
            </a:xfrm>
            <a:prstGeom prst="roundRect">
              <a:avLst/>
            </a:prstGeom>
            <a:noFill/>
            <a:ln w="57150">
              <a:solidFill>
                <a:srgbClr val="003E6C"/>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pic>
        <p:nvPicPr>
          <p:cNvPr id="129030" name="Picture 49" descr="C:\Users\utangv2\Desktop\Dynamic Classroom\stage2.jpg">
            <a:extLst>
              <a:ext uri="{FF2B5EF4-FFF2-40B4-BE49-F238E27FC236}">
                <a16:creationId xmlns:a16="http://schemas.microsoft.com/office/drawing/2014/main" id="{949B9A4C-4A93-483C-AB82-4F2FB62749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1725" y="66675"/>
            <a:ext cx="38576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9031" name="群組 1">
            <a:extLst>
              <a:ext uri="{FF2B5EF4-FFF2-40B4-BE49-F238E27FC236}">
                <a16:creationId xmlns:a16="http://schemas.microsoft.com/office/drawing/2014/main" id="{7333EEC3-12CC-4220-B17D-AD6A26B18482}"/>
              </a:ext>
            </a:extLst>
          </p:cNvPr>
          <p:cNvGrpSpPr>
            <a:grpSpLocks/>
          </p:cNvGrpSpPr>
          <p:nvPr/>
        </p:nvGrpSpPr>
        <p:grpSpPr bwMode="auto">
          <a:xfrm>
            <a:off x="6943725" y="6162675"/>
            <a:ext cx="2028825" cy="466725"/>
            <a:chOff x="6943725" y="6162675"/>
            <a:chExt cx="2028825" cy="466725"/>
          </a:xfrm>
        </p:grpSpPr>
        <p:grpSp>
          <p:nvGrpSpPr>
            <p:cNvPr id="48" name="群組 47">
              <a:extLst>
                <a:ext uri="{FF2B5EF4-FFF2-40B4-BE49-F238E27FC236}">
                  <a16:creationId xmlns:a16="http://schemas.microsoft.com/office/drawing/2014/main" id="{D7D79A71-C2AA-478D-B92E-1918FCDCA4FD}"/>
                </a:ext>
              </a:extLst>
            </p:cNvPr>
            <p:cNvGrpSpPr/>
            <p:nvPr/>
          </p:nvGrpSpPr>
          <p:grpSpPr bwMode="auto">
            <a:xfrm>
              <a:off x="6943725" y="6162675"/>
              <a:ext cx="2028825" cy="466725"/>
              <a:chOff x="1799771" y="7228114"/>
              <a:chExt cx="5982571" cy="1640115"/>
            </a:xfrm>
            <a:effectLst>
              <a:outerShdw blurRad="50800" dist="38100" dir="2700000" algn="tl" rotWithShape="0">
                <a:prstClr val="black">
                  <a:alpha val="40000"/>
                </a:prstClr>
              </a:outerShdw>
            </a:effectLst>
          </p:grpSpPr>
          <p:sp>
            <p:nvSpPr>
              <p:cNvPr id="50" name="圓角矩形 49">
                <a:extLst>
                  <a:ext uri="{FF2B5EF4-FFF2-40B4-BE49-F238E27FC236}">
                    <a16:creationId xmlns:a16="http://schemas.microsoft.com/office/drawing/2014/main" id="{632C378F-2A7D-4E36-B62D-651CD0DEE7CB}"/>
                  </a:ext>
                </a:extLst>
              </p:cNvPr>
              <p:cNvSpPr/>
              <p:nvPr/>
            </p:nvSpPr>
            <p:spPr>
              <a:xfrm>
                <a:off x="1799771" y="7228114"/>
                <a:ext cx="5982571" cy="1640115"/>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51" name="向右箭號 50">
                <a:extLst>
                  <a:ext uri="{FF2B5EF4-FFF2-40B4-BE49-F238E27FC236}">
                    <a16:creationId xmlns:a16="http://schemas.microsoft.com/office/drawing/2014/main" id="{47845609-0D24-4F17-82ED-2B4C7AF03CCE}"/>
                  </a:ext>
                </a:extLst>
              </p:cNvPr>
              <p:cNvSpPr/>
              <p:nvPr/>
            </p:nvSpPr>
            <p:spPr>
              <a:xfrm>
                <a:off x="6290407" y="7590624"/>
                <a:ext cx="1191758" cy="914286"/>
              </a:xfrm>
              <a:prstGeom prst="rightArrow">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pic>
          <p:nvPicPr>
            <p:cNvPr id="129048" name="Picture 49" descr="C:\Users\utangv2\Desktop\Dynamic Classroom\stage3.jpg">
              <a:extLst>
                <a:ext uri="{FF2B5EF4-FFF2-40B4-BE49-F238E27FC236}">
                  <a16:creationId xmlns:a16="http://schemas.microsoft.com/office/drawing/2014/main" id="{AB3CBAF1-675D-4A23-ABB1-B7B04DEF26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5176" y="6202838"/>
              <a:ext cx="1219199" cy="39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 name="動作按鈕: 自訂 51">
            <a:hlinkClick r:id="rId8" action="ppaction://hlinksldjump" highlightClick="1"/>
            <a:extLst>
              <a:ext uri="{FF2B5EF4-FFF2-40B4-BE49-F238E27FC236}">
                <a16:creationId xmlns:a16="http://schemas.microsoft.com/office/drawing/2014/main" id="{5BF86A11-0BD7-420D-8246-3A52E6FB254C}"/>
              </a:ext>
            </a:extLst>
          </p:cNvPr>
          <p:cNvSpPr/>
          <p:nvPr/>
        </p:nvSpPr>
        <p:spPr>
          <a:xfrm>
            <a:off x="6858000" y="5981700"/>
            <a:ext cx="2286000" cy="749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39" name="群組 38">
            <a:extLst>
              <a:ext uri="{FF2B5EF4-FFF2-40B4-BE49-F238E27FC236}">
                <a16:creationId xmlns:a16="http://schemas.microsoft.com/office/drawing/2014/main" id="{A9551EA0-FE21-45DA-BB68-7561C3651073}"/>
              </a:ext>
            </a:extLst>
          </p:cNvPr>
          <p:cNvGrpSpPr/>
          <p:nvPr/>
        </p:nvGrpSpPr>
        <p:grpSpPr>
          <a:xfrm>
            <a:off x="683568" y="5006930"/>
            <a:ext cx="7848872" cy="1080000"/>
            <a:chOff x="683568" y="5245055"/>
            <a:chExt cx="7848872" cy="1080000"/>
          </a:xfrm>
          <a:effectLst>
            <a:outerShdw blurRad="50800" dist="38100" dir="2700000" algn="tl" rotWithShape="0">
              <a:prstClr val="black">
                <a:alpha val="40000"/>
              </a:prstClr>
            </a:outerShdw>
          </a:effectLst>
        </p:grpSpPr>
        <p:sp>
          <p:nvSpPr>
            <p:cNvPr id="40" name="矩形 39">
              <a:extLst>
                <a:ext uri="{FF2B5EF4-FFF2-40B4-BE49-F238E27FC236}">
                  <a16:creationId xmlns:a16="http://schemas.microsoft.com/office/drawing/2014/main" id="{6F1D435E-FDEC-4D46-9432-F865474C2A85}"/>
                </a:ext>
              </a:extLst>
            </p:cNvPr>
            <p:cNvSpPr/>
            <p:nvPr/>
          </p:nvSpPr>
          <p:spPr>
            <a:xfrm>
              <a:off x="683568" y="524505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41" name="流程圖: 程序 40">
              <a:extLst>
                <a:ext uri="{FF2B5EF4-FFF2-40B4-BE49-F238E27FC236}">
                  <a16:creationId xmlns:a16="http://schemas.microsoft.com/office/drawing/2014/main" id="{94979FCA-A793-4EDA-9AEA-5B10885D5D45}"/>
                </a:ext>
              </a:extLst>
            </p:cNvPr>
            <p:cNvSpPr/>
            <p:nvPr/>
          </p:nvSpPr>
          <p:spPr>
            <a:xfrm>
              <a:off x="2699792" y="524505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42" name="文字方塊 41">
            <a:extLst>
              <a:ext uri="{FF2B5EF4-FFF2-40B4-BE49-F238E27FC236}">
                <a16:creationId xmlns:a16="http://schemas.microsoft.com/office/drawing/2014/main" id="{AC041D52-4782-45FF-A33A-C6FE324258AD}"/>
              </a:ext>
            </a:extLst>
          </p:cNvPr>
          <p:cNvSpPr txBox="1">
            <a:spLocks noChangeArrowheads="1"/>
          </p:cNvSpPr>
          <p:nvPr/>
        </p:nvSpPr>
        <p:spPr bwMode="auto">
          <a:xfrm>
            <a:off x="2781300" y="5181600"/>
            <a:ext cx="543877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3200" b="1">
                <a:solidFill>
                  <a:srgbClr val="003057"/>
                </a:solidFill>
                <a:latin typeface="Arial Narrow" panose="020B0606020202030204" pitchFamily="34" charset="0"/>
                <a:cs typeface="Arial" panose="020B0604020202020204" pitchFamily="34" charset="0"/>
              </a:rPr>
              <a:t>You don’t understand yet.</a:t>
            </a:r>
          </a:p>
          <a:p>
            <a:pPr eaLnBrk="1" hangingPunct="1">
              <a:lnSpc>
                <a:spcPts val="3200"/>
              </a:lnSpc>
              <a:buFontTx/>
              <a:buNone/>
            </a:pPr>
            <a:r>
              <a:rPr lang="en-US" altLang="en-US" sz="3200">
                <a:solidFill>
                  <a:srgbClr val="003057"/>
                </a:solidFill>
                <a:latin typeface="Arial Narrow" panose="020B0606020202030204" pitchFamily="34" charset="0"/>
                <a:cs typeface="Arial" panose="020B0604020202020204" pitchFamily="34" charset="0"/>
              </a:rPr>
              <a:t>You need more help and practice.</a:t>
            </a:r>
            <a:endParaRPr lang="en-GB" altLang="en-US" sz="3200">
              <a:solidFill>
                <a:srgbClr val="003057"/>
              </a:solidFill>
              <a:latin typeface="Arial Narrow" panose="020B0606020202030204" pitchFamily="34" charset="0"/>
              <a:cs typeface="Arial" panose="020B0604020202020204" pitchFamily="34" charset="0"/>
            </a:endParaRPr>
          </a:p>
        </p:txBody>
      </p:sp>
      <p:grpSp>
        <p:nvGrpSpPr>
          <p:cNvPr id="44" name="群組 43">
            <a:extLst>
              <a:ext uri="{FF2B5EF4-FFF2-40B4-BE49-F238E27FC236}">
                <a16:creationId xmlns:a16="http://schemas.microsoft.com/office/drawing/2014/main" id="{51C230CC-1043-48D7-831D-9EDE099C0255}"/>
              </a:ext>
            </a:extLst>
          </p:cNvPr>
          <p:cNvGrpSpPr>
            <a:grpSpLocks/>
          </p:cNvGrpSpPr>
          <p:nvPr/>
        </p:nvGrpSpPr>
        <p:grpSpPr bwMode="auto">
          <a:xfrm>
            <a:off x="534988" y="2665413"/>
            <a:ext cx="7997825" cy="1230312"/>
            <a:chOff x="535667" y="2902897"/>
            <a:chExt cx="7996773" cy="1231106"/>
          </a:xfrm>
        </p:grpSpPr>
        <p:grpSp>
          <p:nvGrpSpPr>
            <p:cNvPr id="45" name="群組 44">
              <a:extLst>
                <a:ext uri="{FF2B5EF4-FFF2-40B4-BE49-F238E27FC236}">
                  <a16:creationId xmlns:a16="http://schemas.microsoft.com/office/drawing/2014/main" id="{95379DBF-B43C-4B00-9170-8A4B4CA0451A}"/>
                </a:ext>
              </a:extLst>
            </p:cNvPr>
            <p:cNvGrpSpPr/>
            <p:nvPr/>
          </p:nvGrpSpPr>
          <p:grpSpPr>
            <a:xfrm>
              <a:off x="683568" y="2967935"/>
              <a:ext cx="7848872" cy="1080000"/>
              <a:chOff x="683568" y="2967935"/>
              <a:chExt cx="7848872" cy="1080000"/>
            </a:xfrm>
            <a:effectLst>
              <a:outerShdw blurRad="50800" dist="38100" dir="2700000" algn="tl" rotWithShape="0">
                <a:prstClr val="black">
                  <a:alpha val="40000"/>
                </a:prstClr>
              </a:outerShdw>
            </a:effectLst>
          </p:grpSpPr>
          <p:sp>
            <p:nvSpPr>
              <p:cNvPr id="49" name="矩形 48">
                <a:extLst>
                  <a:ext uri="{FF2B5EF4-FFF2-40B4-BE49-F238E27FC236}">
                    <a16:creationId xmlns:a16="http://schemas.microsoft.com/office/drawing/2014/main" id="{736B3EF1-3366-48A9-BA34-D8C8DC1713A5}"/>
                  </a:ext>
                </a:extLst>
              </p:cNvPr>
              <p:cNvSpPr/>
              <p:nvPr/>
            </p:nvSpPr>
            <p:spPr>
              <a:xfrm>
                <a:off x="683568" y="296793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58" name="流程圖: 程序 57">
                <a:extLst>
                  <a:ext uri="{FF2B5EF4-FFF2-40B4-BE49-F238E27FC236}">
                    <a16:creationId xmlns:a16="http://schemas.microsoft.com/office/drawing/2014/main" id="{890A25C5-B6D4-43C9-9D4C-04A294C57B3B}"/>
                  </a:ext>
                </a:extLst>
              </p:cNvPr>
              <p:cNvSpPr/>
              <p:nvPr/>
            </p:nvSpPr>
            <p:spPr>
              <a:xfrm>
                <a:off x="2699792" y="296793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46" name="文字方塊 45">
              <a:extLst>
                <a:ext uri="{FF2B5EF4-FFF2-40B4-BE49-F238E27FC236}">
                  <a16:creationId xmlns:a16="http://schemas.microsoft.com/office/drawing/2014/main" id="{2F1BCA65-6E42-4B90-8D64-DCBFD64739BC}"/>
                </a:ext>
              </a:extLst>
            </p:cNvPr>
            <p:cNvSpPr txBox="1"/>
            <p:nvPr/>
          </p:nvSpPr>
          <p:spPr>
            <a:xfrm>
              <a:off x="1400740" y="2902897"/>
              <a:ext cx="1152373" cy="1231106"/>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rPr>
                <a:t>3</a:t>
              </a:r>
              <a:endParaRPr lang="en-GB"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sp>
          <p:nvSpPr>
            <p:cNvPr id="47" name="流程圖: 抽選 46">
              <a:extLst>
                <a:ext uri="{FF2B5EF4-FFF2-40B4-BE49-F238E27FC236}">
                  <a16:creationId xmlns:a16="http://schemas.microsoft.com/office/drawing/2014/main" id="{7C3C52B5-9EE6-4A46-BC47-289D231F000E}"/>
                </a:ext>
              </a:extLst>
            </p:cNvPr>
            <p:cNvSpPr/>
            <p:nvPr/>
          </p:nvSpPr>
          <p:spPr>
            <a:xfrm rot="5400000">
              <a:off x="505348" y="3312873"/>
              <a:ext cx="41142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65" name="流程圖: 抽選 64">
            <a:extLst>
              <a:ext uri="{FF2B5EF4-FFF2-40B4-BE49-F238E27FC236}">
                <a16:creationId xmlns:a16="http://schemas.microsoft.com/office/drawing/2014/main" id="{421BDBFA-B5B6-4C52-9C94-FF5B47681689}"/>
              </a:ext>
            </a:extLst>
          </p:cNvPr>
          <p:cNvSpPr/>
          <p:nvPr/>
        </p:nvSpPr>
        <p:spPr>
          <a:xfrm rot="5400000">
            <a:off x="504825" y="5354638"/>
            <a:ext cx="411163" cy="350837"/>
          </a:xfrm>
          <a:prstGeom prst="flowChartExtract">
            <a:avLst/>
          </a:prstGeom>
          <a:solidFill>
            <a:srgbClr val="FF0000"/>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nvGrpSpPr>
          <p:cNvPr id="75" name="群組 74">
            <a:extLst>
              <a:ext uri="{FF2B5EF4-FFF2-40B4-BE49-F238E27FC236}">
                <a16:creationId xmlns:a16="http://schemas.microsoft.com/office/drawing/2014/main" id="{50699E21-3DD4-473B-BE70-499ADE420DCE}"/>
              </a:ext>
            </a:extLst>
          </p:cNvPr>
          <p:cNvGrpSpPr>
            <a:grpSpLocks/>
          </p:cNvGrpSpPr>
          <p:nvPr/>
        </p:nvGrpSpPr>
        <p:grpSpPr bwMode="auto">
          <a:xfrm>
            <a:off x="534988" y="3805238"/>
            <a:ext cx="7997825" cy="1231900"/>
            <a:chOff x="534988" y="3804951"/>
            <a:chExt cx="7997825" cy="1231900"/>
          </a:xfrm>
        </p:grpSpPr>
        <p:grpSp>
          <p:nvGrpSpPr>
            <p:cNvPr id="129040" name="群組 47">
              <a:extLst>
                <a:ext uri="{FF2B5EF4-FFF2-40B4-BE49-F238E27FC236}">
                  <a16:creationId xmlns:a16="http://schemas.microsoft.com/office/drawing/2014/main" id="{F21AAC88-8760-41CD-8927-D51580F463C1}"/>
                </a:ext>
              </a:extLst>
            </p:cNvPr>
            <p:cNvGrpSpPr>
              <a:grpSpLocks/>
            </p:cNvGrpSpPr>
            <p:nvPr/>
          </p:nvGrpSpPr>
          <p:grpSpPr bwMode="auto">
            <a:xfrm>
              <a:off x="534988" y="3860121"/>
              <a:ext cx="7997825" cy="1081521"/>
              <a:chOff x="535667" y="4098588"/>
              <a:chExt cx="7996773" cy="1080128"/>
            </a:xfrm>
          </p:grpSpPr>
          <p:grpSp>
            <p:nvGrpSpPr>
              <p:cNvPr id="78" name="群組 77">
                <a:extLst>
                  <a:ext uri="{FF2B5EF4-FFF2-40B4-BE49-F238E27FC236}">
                    <a16:creationId xmlns:a16="http://schemas.microsoft.com/office/drawing/2014/main" id="{8C6DC2A3-7258-4C3B-8141-61B92A2811A4}"/>
                  </a:ext>
                </a:extLst>
              </p:cNvPr>
              <p:cNvGrpSpPr/>
              <p:nvPr/>
            </p:nvGrpSpPr>
            <p:grpSpPr bwMode="auto">
              <a:xfrm>
                <a:off x="683568" y="4098588"/>
                <a:ext cx="7848872" cy="1080128"/>
                <a:chOff x="683568" y="4107641"/>
                <a:chExt cx="7848872" cy="1080128"/>
              </a:xfrm>
              <a:effectLst>
                <a:outerShdw blurRad="50800" dist="38100" dir="2700000" algn="tl" rotWithShape="0">
                  <a:prstClr val="black">
                    <a:alpha val="40000"/>
                  </a:prstClr>
                </a:outerShdw>
              </a:effectLst>
            </p:grpSpPr>
            <p:sp>
              <p:nvSpPr>
                <p:cNvPr id="80" name="矩形 79">
                  <a:extLst>
                    <a:ext uri="{FF2B5EF4-FFF2-40B4-BE49-F238E27FC236}">
                      <a16:creationId xmlns:a16="http://schemas.microsoft.com/office/drawing/2014/main" id="{D72BC9CB-5C65-42FA-88DB-CCEE6BF68811}"/>
                    </a:ext>
                  </a:extLst>
                </p:cNvPr>
                <p:cNvSpPr/>
                <p:nvPr/>
              </p:nvSpPr>
              <p:spPr>
                <a:xfrm>
                  <a:off x="683568" y="4107641"/>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81" name="流程圖: 程序 80">
                  <a:extLst>
                    <a:ext uri="{FF2B5EF4-FFF2-40B4-BE49-F238E27FC236}">
                      <a16:creationId xmlns:a16="http://schemas.microsoft.com/office/drawing/2014/main" id="{5FC1DF75-FD0F-48A0-8616-2A122B3B598E}"/>
                    </a:ext>
                  </a:extLst>
                </p:cNvPr>
                <p:cNvSpPr/>
                <p:nvPr/>
              </p:nvSpPr>
              <p:spPr>
                <a:xfrm>
                  <a:off x="2699792" y="4107769"/>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79" name="流程圖: 抽選 78">
                <a:extLst>
                  <a:ext uri="{FF2B5EF4-FFF2-40B4-BE49-F238E27FC236}">
                    <a16:creationId xmlns:a16="http://schemas.microsoft.com/office/drawing/2014/main" id="{D561EDFE-5567-41F0-AA0A-7257F6E270E9}"/>
                  </a:ext>
                </a:extLst>
              </p:cNvPr>
              <p:cNvSpPr/>
              <p:nvPr/>
            </p:nvSpPr>
            <p:spPr>
              <a:xfrm rot="5400000">
                <a:off x="504954" y="4415075"/>
                <a:ext cx="41221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77" name="文字方塊 76">
              <a:extLst>
                <a:ext uri="{FF2B5EF4-FFF2-40B4-BE49-F238E27FC236}">
                  <a16:creationId xmlns:a16="http://schemas.microsoft.com/office/drawing/2014/main" id="{A14D272B-55C7-4A20-BF4D-74FE25067584}"/>
                </a:ext>
              </a:extLst>
            </p:cNvPr>
            <p:cNvSpPr txBox="1"/>
            <p:nvPr/>
          </p:nvSpPr>
          <p:spPr bwMode="auto">
            <a:xfrm>
              <a:off x="952500" y="3804951"/>
              <a:ext cx="1509713"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rPr>
                <a:t>1-2</a:t>
              </a:r>
              <a:endParaRPr lang="en-GB"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82" name="文字方塊 81">
            <a:extLst>
              <a:ext uri="{FF2B5EF4-FFF2-40B4-BE49-F238E27FC236}">
                <a16:creationId xmlns:a16="http://schemas.microsoft.com/office/drawing/2014/main" id="{30C10D43-E9B4-4EE6-B982-CA8E3CFF1F78}"/>
              </a:ext>
            </a:extLst>
          </p:cNvPr>
          <p:cNvSpPr txBox="1"/>
          <p:nvPr/>
        </p:nvSpPr>
        <p:spPr bwMode="auto">
          <a:xfrm>
            <a:off x="792163" y="4924425"/>
            <a:ext cx="1801812"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r>
              <a:rPr lang="en-US"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rPr>
              <a:t>0</a:t>
            </a:r>
            <a:endParaRPr lang="en-GB"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sp>
        <p:nvSpPr>
          <p:cNvPr id="129039" name="文字方塊 34">
            <a:extLst>
              <a:ext uri="{FF2B5EF4-FFF2-40B4-BE49-F238E27FC236}">
                <a16:creationId xmlns:a16="http://schemas.microsoft.com/office/drawing/2014/main" id="{E067CBFB-93D8-421A-BFE2-4BBB743B726F}"/>
              </a:ext>
            </a:extLst>
          </p:cNvPr>
          <p:cNvSpPr txBox="1">
            <a:spLocks noChangeArrowheads="1"/>
          </p:cNvSpPr>
          <p:nvPr/>
        </p:nvSpPr>
        <p:spPr bwMode="auto">
          <a:xfrm>
            <a:off x="395288" y="1370013"/>
            <a:ext cx="849788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2800">
                <a:solidFill>
                  <a:srgbClr val="003057"/>
                </a:solidFill>
                <a:cs typeface="Arial" panose="020B0604020202020204" pitchFamily="34" charset="0"/>
              </a:rPr>
              <a:t>Do you know what tense to use in the </a:t>
            </a:r>
            <a:r>
              <a:rPr lang="en-US" altLang="en-US" sz="2800" i="1">
                <a:solidFill>
                  <a:srgbClr val="003057"/>
                </a:solidFill>
                <a:cs typeface="Arial" panose="020B0604020202020204" pitchFamily="34" charset="0"/>
              </a:rPr>
              <a:t>if</a:t>
            </a:r>
            <a:r>
              <a:rPr lang="en-US" altLang="en-US" sz="2800">
                <a:solidFill>
                  <a:srgbClr val="003057"/>
                </a:solidFill>
                <a:cs typeface="Arial" panose="020B0604020202020204" pitchFamily="34" charset="0"/>
              </a:rPr>
              <a:t>-clause of a </a:t>
            </a:r>
          </a:p>
          <a:p>
            <a:pPr eaLnBrk="1" hangingPunct="1">
              <a:lnSpc>
                <a:spcPts val="3200"/>
              </a:lnSpc>
              <a:buFontTx/>
              <a:buNone/>
            </a:pPr>
            <a:r>
              <a:rPr lang="en-US" altLang="en-US" sz="2800">
                <a:solidFill>
                  <a:srgbClr val="003057"/>
                </a:solidFill>
                <a:cs typeface="Arial" panose="020B0604020202020204" pitchFamily="34" charset="0"/>
              </a:rPr>
              <a:t>Type 2 conditional sentence?</a:t>
            </a:r>
          </a:p>
          <a:p>
            <a:pPr eaLnBrk="1" hangingPunct="1">
              <a:lnSpc>
                <a:spcPts val="3200"/>
              </a:lnSpc>
              <a:spcBef>
                <a:spcPts val="600"/>
              </a:spcBef>
              <a:buFontTx/>
              <a:buNone/>
            </a:pPr>
            <a:r>
              <a:rPr lang="en-US" altLang="en-US" sz="2800">
                <a:solidFill>
                  <a:srgbClr val="003057"/>
                </a:solidFill>
                <a:cs typeface="Arial" panose="020B0604020202020204" pitchFamily="34" charset="0"/>
              </a:rPr>
              <a:t>How many questions did you answer correctly?</a:t>
            </a:r>
            <a:endParaRPr lang="en-GB" altLang="en-US" sz="2800">
              <a:solidFill>
                <a:srgbClr val="003057"/>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21" fill="hold"/>
                                        <p:tgtEl>
                                          <p:spTgt spid="88"/>
                                        </p:tgtEl>
                                      </p:cBhvr>
                                    </p:cmd>
                                  </p:childTnLst>
                                </p:cTn>
                              </p:par>
                              <p:par>
                                <p:cTn id="7" presetID="22" presetClass="entr" presetSubtype="8"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animEffect transition="in" filter="wipe(left)">
                                      <p:cBhvr>
                                        <p:cTn id="9" dur="500"/>
                                        <p:tgtEl>
                                          <p:spTgt spid="42"/>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65"/>
                                        </p:tgtEl>
                                        <p:attrNameLst>
                                          <p:attrName>style.visibility</p:attrName>
                                        </p:attrNameLst>
                                      </p:cBhvr>
                                      <p:to>
                                        <p:strVal val="visible"/>
                                      </p:to>
                                    </p:set>
                                  </p:childTnLst>
                                </p:cTn>
                              </p:par>
                              <p:par>
                                <p:cTn id="12" presetID="14" presetClass="exit" presetSubtype="10" fill="hold" nodeType="withEffect">
                                  <p:stCondLst>
                                    <p:cond delay="0"/>
                                  </p:stCondLst>
                                  <p:childTnLst>
                                    <p:animEffect transition="out" filter="randombar(horizontal)">
                                      <p:cBhvr>
                                        <p:cTn id="13" dur="500"/>
                                        <p:tgtEl>
                                          <p:spTgt spid="44"/>
                                        </p:tgtEl>
                                      </p:cBhvr>
                                    </p:animEffect>
                                    <p:set>
                                      <p:cBhvr>
                                        <p:cTn id="14" dur="1" fill="hold">
                                          <p:stCondLst>
                                            <p:cond delay="499"/>
                                          </p:stCondLst>
                                        </p:cTn>
                                        <p:tgtEl>
                                          <p:spTgt spid="44"/>
                                        </p:tgtEl>
                                        <p:attrNameLst>
                                          <p:attrName>style.visibility</p:attrName>
                                        </p:attrNameLst>
                                      </p:cBhvr>
                                      <p:to>
                                        <p:strVal val="hidden"/>
                                      </p:to>
                                    </p:set>
                                  </p:childTnLst>
                                </p:cTn>
                              </p:par>
                              <p:par>
                                <p:cTn id="15" presetID="14" presetClass="exit" presetSubtype="10" fill="hold" nodeType="withEffect">
                                  <p:stCondLst>
                                    <p:cond delay="0"/>
                                  </p:stCondLst>
                                  <p:childTnLst>
                                    <p:animEffect transition="out" filter="randombar(horizontal)">
                                      <p:cBhvr>
                                        <p:cTn id="16" dur="500"/>
                                        <p:tgtEl>
                                          <p:spTgt spid="75"/>
                                        </p:tgtEl>
                                      </p:cBhvr>
                                    </p:animEffect>
                                    <p:set>
                                      <p:cBhvr>
                                        <p:cTn id="17" dur="1" fill="hold">
                                          <p:stCondLst>
                                            <p:cond delay="4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88"/>
                </p:tgtEl>
              </p:cMediaNode>
            </p:audio>
          </p:childTnLst>
        </p:cTn>
      </p:par>
    </p:tnLst>
    <p:bldLst>
      <p:bldP spid="42" grpId="0"/>
      <p:bldP spid="6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2CA0FF"/>
        </a:solidFill>
        <a:effectLst/>
      </p:bgPr>
    </p:bg>
    <p:spTree>
      <p:nvGrpSpPr>
        <p:cNvPr id="1" name=""/>
        <p:cNvGrpSpPr/>
        <p:nvPr/>
      </p:nvGrpSpPr>
      <p:grpSpPr>
        <a:xfrm>
          <a:off x="0" y="0"/>
          <a:ext cx="0" cy="0"/>
          <a:chOff x="0" y="0"/>
          <a:chExt cx="0" cy="0"/>
        </a:xfrm>
      </p:grpSpPr>
      <p:pic>
        <p:nvPicPr>
          <p:cNvPr id="130050" name="Picture 3" descr="C:\Users\utangv2\Desktop\envelope2.jpg">
            <a:extLst>
              <a:ext uri="{FF2B5EF4-FFF2-40B4-BE49-F238E27FC236}">
                <a16:creationId xmlns:a16="http://schemas.microsoft.com/office/drawing/2014/main" id="{BA3C3011-1141-4773-A15C-8587C5909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00" y="1512888"/>
            <a:ext cx="52578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 name="90F22110.wav">
            <a:hlinkClick r:id="" action="ppaction://media"/>
            <a:extLst>
              <a:ext uri="{FF2B5EF4-FFF2-40B4-BE49-F238E27FC236}">
                <a16:creationId xmlns:a16="http://schemas.microsoft.com/office/drawing/2014/main" id="{040A50D9-50BA-468E-AB56-37D74F6CA6C7}"/>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728200" y="1943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群組 49">
            <a:extLst>
              <a:ext uri="{FF2B5EF4-FFF2-40B4-BE49-F238E27FC236}">
                <a16:creationId xmlns:a16="http://schemas.microsoft.com/office/drawing/2014/main" id="{D9193095-4E76-411B-A1B6-AE0F1A777300}"/>
              </a:ext>
            </a:extLst>
          </p:cNvPr>
          <p:cNvGrpSpPr>
            <a:grpSpLocks/>
          </p:cNvGrpSpPr>
          <p:nvPr/>
        </p:nvGrpSpPr>
        <p:grpSpPr bwMode="auto">
          <a:xfrm>
            <a:off x="2160588" y="2959100"/>
            <a:ext cx="4684712" cy="3073400"/>
            <a:chOff x="2148115" y="1777999"/>
            <a:chExt cx="4683600" cy="3073401"/>
          </a:xfrm>
        </p:grpSpPr>
        <p:sp>
          <p:nvSpPr>
            <p:cNvPr id="51" name="矩形 50">
              <a:extLst>
                <a:ext uri="{FF2B5EF4-FFF2-40B4-BE49-F238E27FC236}">
                  <a16:creationId xmlns:a16="http://schemas.microsoft.com/office/drawing/2014/main" id="{377422BD-65DE-4462-9BF0-68961F8464DE}"/>
                </a:ext>
              </a:extLst>
            </p:cNvPr>
            <p:cNvSpPr/>
            <p:nvPr/>
          </p:nvSpPr>
          <p:spPr>
            <a:xfrm>
              <a:off x="2148115" y="1777999"/>
              <a:ext cx="4683600" cy="3073401"/>
            </a:xfrm>
            <a:prstGeom prst="rect">
              <a:avLst/>
            </a:prstGeom>
            <a:blipFill>
              <a:blip r:embed="rId6"/>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30088" name="Picture 41" descr="C:\Users\utangv2\AppData\Local\Microsoft\Windows\Temporary Internet Files\Content.IE5\IOCUSGOR\1329309424[1].png">
              <a:extLst>
                <a:ext uri="{FF2B5EF4-FFF2-40B4-BE49-F238E27FC236}">
                  <a16:creationId xmlns:a16="http://schemas.microsoft.com/office/drawing/2014/main" id="{1966174E-68EA-4853-BD19-F5EDA0D9BE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3654" y="2030300"/>
              <a:ext cx="789428" cy="78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89" name="文字方塊 8">
              <a:extLst>
                <a:ext uri="{FF2B5EF4-FFF2-40B4-BE49-F238E27FC236}">
                  <a16:creationId xmlns:a16="http://schemas.microsoft.com/office/drawing/2014/main" id="{FA07710A-F1DC-409B-9C27-954FE1289003}"/>
                </a:ext>
              </a:extLst>
            </p:cNvPr>
            <p:cNvSpPr txBox="1">
              <a:spLocks noChangeArrowheads="1"/>
            </p:cNvSpPr>
            <p:nvPr/>
          </p:nvSpPr>
          <p:spPr bwMode="auto">
            <a:xfrm>
              <a:off x="3116934" y="2197248"/>
              <a:ext cx="2318114"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2700" b="1">
                  <a:solidFill>
                    <a:srgbClr val="FF0000"/>
                  </a:solidFill>
                  <a:cs typeface="Arial" panose="020B0604020202020204" pitchFamily="34" charset="0"/>
                </a:rPr>
                <a:t>Main clause</a:t>
              </a:r>
              <a:endParaRPr lang="en-GB" altLang="en-US" sz="2700" b="1">
                <a:solidFill>
                  <a:srgbClr val="FF0000"/>
                </a:solidFill>
                <a:cs typeface="Arial" panose="020B0604020202020204" pitchFamily="34" charset="0"/>
              </a:endParaRPr>
            </a:p>
          </p:txBody>
        </p:sp>
        <p:sp>
          <p:nvSpPr>
            <p:cNvPr id="130090" name="文字方塊 14">
              <a:extLst>
                <a:ext uri="{FF2B5EF4-FFF2-40B4-BE49-F238E27FC236}">
                  <a16:creationId xmlns:a16="http://schemas.microsoft.com/office/drawing/2014/main" id="{0F3FB029-DDAC-41B4-9027-2DFF770593B9}"/>
                </a:ext>
              </a:extLst>
            </p:cNvPr>
            <p:cNvSpPr txBox="1">
              <a:spLocks noChangeArrowheads="1"/>
            </p:cNvSpPr>
            <p:nvPr/>
          </p:nvSpPr>
          <p:spPr bwMode="auto">
            <a:xfrm>
              <a:off x="2427500" y="2844799"/>
              <a:ext cx="411302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spcAft>
                  <a:spcPts val="600"/>
                </a:spcAft>
                <a:buFontTx/>
                <a:buNone/>
              </a:pPr>
              <a:r>
                <a:rPr lang="en-US" altLang="en-US" sz="2400" b="1">
                  <a:solidFill>
                    <a:schemeClr val="tx2"/>
                  </a:solidFill>
                  <a:latin typeface="Times New Roman" panose="02020603050405020304" pitchFamily="18" charset="0"/>
                  <a:cs typeface="Arial" panose="020B0604020202020204" pitchFamily="34" charset="0"/>
                </a:rPr>
                <a:t>Mission</a:t>
              </a:r>
              <a:r>
                <a:rPr lang="en-US" altLang="en-US" sz="2400">
                  <a:solidFill>
                    <a:schemeClr val="tx2"/>
                  </a:solidFill>
                  <a:latin typeface="Times New Roman" panose="02020603050405020304" pitchFamily="18" charset="0"/>
                  <a:cs typeface="Arial" panose="020B0604020202020204" pitchFamily="34" charset="0"/>
                </a:rPr>
                <a:t>: Choose the correct answers to complete the following Type 2 conditional sentences.</a:t>
              </a:r>
            </a:p>
          </p:txBody>
        </p:sp>
      </p:grpSp>
      <p:pic>
        <p:nvPicPr>
          <p:cNvPr id="52" name="Picture 49" descr="C:\Users\utangv2\Desktop\Dynamic Classroom\stage3.jpg">
            <a:extLst>
              <a:ext uri="{FF2B5EF4-FFF2-40B4-BE49-F238E27FC236}">
                <a16:creationId xmlns:a16="http://schemas.microsoft.com/office/drawing/2014/main" id="{2CAA522B-7F66-4306-ACFF-55D558F42E52}"/>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452461" y="145823"/>
            <a:ext cx="4170363" cy="1341437"/>
          </a:xfrm>
          <a:prstGeom prst="roundRect">
            <a:avLst>
              <a:gd name="adj" fmla="val 2099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2" descr="C:\Users\utangv2\Desktop\Dynamic Classroom\hi-res aw\AL1278432_High Res (1).jpg">
            <a:extLst>
              <a:ext uri="{FF2B5EF4-FFF2-40B4-BE49-F238E27FC236}">
                <a16:creationId xmlns:a16="http://schemas.microsoft.com/office/drawing/2014/main" id="{C958BD58-4AAE-4D21-B8A4-DB615CE2C5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5502" t="34212" r="3159" b="15060"/>
          <a:stretch>
            <a:fillRect/>
          </a:stretch>
        </p:blipFill>
        <p:spPr bwMode="auto">
          <a:xfrm>
            <a:off x="1868488" y="3270250"/>
            <a:ext cx="5256212"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 name="動作按鈕: 自訂 160">
            <a:hlinkClick r:id="rId10" action="ppaction://hlinksldjump" highlightClick="1"/>
            <a:extLst>
              <a:ext uri="{FF2B5EF4-FFF2-40B4-BE49-F238E27FC236}">
                <a16:creationId xmlns:a16="http://schemas.microsoft.com/office/drawing/2014/main" id="{3A3B0AA1-B3B8-4759-A277-44304D259C13}"/>
              </a:ext>
            </a:extLst>
          </p:cNvPr>
          <p:cNvSpPr/>
          <p:nvPr/>
        </p:nvSpPr>
        <p:spPr>
          <a:xfrm>
            <a:off x="66675" y="5029200"/>
            <a:ext cx="3086100" cy="1209675"/>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30056" name="群組 65">
            <a:extLst>
              <a:ext uri="{FF2B5EF4-FFF2-40B4-BE49-F238E27FC236}">
                <a16:creationId xmlns:a16="http://schemas.microsoft.com/office/drawing/2014/main" id="{75F90A1A-B8E9-480E-B62D-0BAFC77399E8}"/>
              </a:ext>
            </a:extLst>
          </p:cNvPr>
          <p:cNvGrpSpPr>
            <a:grpSpLocks/>
          </p:cNvGrpSpPr>
          <p:nvPr/>
        </p:nvGrpSpPr>
        <p:grpSpPr bwMode="auto">
          <a:xfrm>
            <a:off x="6292850" y="5694363"/>
            <a:ext cx="2800350" cy="974725"/>
            <a:chOff x="6292850" y="5689600"/>
            <a:chExt cx="2800350" cy="973138"/>
          </a:xfrm>
        </p:grpSpPr>
        <p:sp>
          <p:nvSpPr>
            <p:cNvPr id="87" name="圓角矩形 86">
              <a:extLst>
                <a:ext uri="{FF2B5EF4-FFF2-40B4-BE49-F238E27FC236}">
                  <a16:creationId xmlns:a16="http://schemas.microsoft.com/office/drawing/2014/main" id="{3B44DE67-4EC0-4714-9CBC-19D12C99882F}"/>
                </a:ext>
              </a:extLst>
            </p:cNvPr>
            <p:cNvSpPr/>
            <p:nvPr/>
          </p:nvSpPr>
          <p:spPr>
            <a:xfrm>
              <a:off x="6292850" y="5689600"/>
              <a:ext cx="2800350" cy="973138"/>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30079" name="群組 67">
              <a:extLst>
                <a:ext uri="{FF2B5EF4-FFF2-40B4-BE49-F238E27FC236}">
                  <a16:creationId xmlns:a16="http://schemas.microsoft.com/office/drawing/2014/main" id="{330626EC-4279-4589-AC07-1FCFD526B0C9}"/>
                </a:ext>
              </a:extLst>
            </p:cNvPr>
            <p:cNvGrpSpPr>
              <a:grpSpLocks/>
            </p:cNvGrpSpPr>
            <p:nvPr/>
          </p:nvGrpSpPr>
          <p:grpSpPr bwMode="auto">
            <a:xfrm>
              <a:off x="6435725" y="5762625"/>
              <a:ext cx="2498725" cy="857250"/>
              <a:chOff x="3416300" y="3590925"/>
              <a:chExt cx="2498725" cy="857250"/>
            </a:xfrm>
          </p:grpSpPr>
          <p:grpSp>
            <p:nvGrpSpPr>
              <p:cNvPr id="130080" name="群組 68">
                <a:extLst>
                  <a:ext uri="{FF2B5EF4-FFF2-40B4-BE49-F238E27FC236}">
                    <a16:creationId xmlns:a16="http://schemas.microsoft.com/office/drawing/2014/main" id="{762D8869-0401-4D6B-B807-9A2AEB9857E7}"/>
                  </a:ext>
                </a:extLst>
              </p:cNvPr>
              <p:cNvGrpSpPr>
                <a:grpSpLocks/>
              </p:cNvGrpSpPr>
              <p:nvPr/>
            </p:nvGrpSpPr>
            <p:grpSpPr bwMode="auto">
              <a:xfrm>
                <a:off x="3416300" y="3590925"/>
                <a:ext cx="1917700" cy="857250"/>
                <a:chOff x="-2136775" y="5549106"/>
                <a:chExt cx="5658199" cy="2096294"/>
              </a:xfrm>
            </p:grpSpPr>
            <p:pic>
              <p:nvPicPr>
                <p:cNvPr id="130082" name="Picture 19" descr="C:\Users\utangv2\Desktop\Dynamic Classroom\hi-res aw\R.jpg">
                  <a:extLst>
                    <a:ext uri="{FF2B5EF4-FFF2-40B4-BE49-F238E27FC236}">
                      <a16:creationId xmlns:a16="http://schemas.microsoft.com/office/drawing/2014/main" id="{2635A6B4-CD58-4093-BF8C-9EA073505A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1373" y="5558211"/>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3" name="Picture 20" descr="C:\Users\utangv2\Desktop\Dynamic Classroom\hi-res aw\S.jpg">
                  <a:extLst>
                    <a:ext uri="{FF2B5EF4-FFF2-40B4-BE49-F238E27FC236}">
                      <a16:creationId xmlns:a16="http://schemas.microsoft.com/office/drawing/2014/main" id="{B9F25A11-6E45-4C34-AE82-60EA9E8FC64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36775" y="565150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4" name="Picture 21" descr="C:\Users\utangv2\Desktop\Dynamic Classroom\hi-res aw\T.jpg">
                  <a:extLst>
                    <a:ext uri="{FF2B5EF4-FFF2-40B4-BE49-F238E27FC236}">
                      <a16:creationId xmlns:a16="http://schemas.microsoft.com/office/drawing/2014/main" id="{9E18C28C-7584-4B73-9249-BD2198CED79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6528" y="5564093"/>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5" name="Picture 2" descr="C:\Users\utangv2\Desktop\Dynamic Classroom\hi-res aw\A.jpg">
                  <a:extLst>
                    <a:ext uri="{FF2B5EF4-FFF2-40B4-BE49-F238E27FC236}">
                      <a16:creationId xmlns:a16="http://schemas.microsoft.com/office/drawing/2014/main" id="{9E24DFB4-9045-4174-8636-014E1B27403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302" y="5549106"/>
                  <a:ext cx="1292226"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6" name="Picture 21" descr="C:\Users\utangv2\Desktop\Dynamic Classroom\hi-res aw\T.jpg">
                  <a:extLst>
                    <a:ext uri="{FF2B5EF4-FFF2-40B4-BE49-F238E27FC236}">
                      <a16:creationId xmlns:a16="http://schemas.microsoft.com/office/drawing/2014/main" id="{3890F8DB-CD9A-4D6D-BE91-5744F135E0D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5874" y="5626569"/>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0" name="向右箭號 89">
                <a:extLst>
                  <a:ext uri="{FF2B5EF4-FFF2-40B4-BE49-F238E27FC236}">
                    <a16:creationId xmlns:a16="http://schemas.microsoft.com/office/drawing/2014/main" id="{5E7DA163-E1D1-49AB-9DF0-A15BF57BF3D7}"/>
                  </a:ext>
                </a:extLst>
              </p:cNvPr>
              <p:cNvSpPr/>
              <p:nvPr/>
            </p:nvSpPr>
            <p:spPr bwMode="auto">
              <a:xfrm>
                <a:off x="5310188" y="3784166"/>
                <a:ext cx="604837" cy="434267"/>
              </a:xfrm>
              <a:prstGeom prst="rightArrow">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grpSp>
      <p:sp>
        <p:nvSpPr>
          <p:cNvPr id="96" name="動作按鈕: 自訂 95">
            <a:hlinkClick r:id="" action="ppaction://hlinkshowjump?jump=nextslide" highlightClick="1"/>
            <a:extLst>
              <a:ext uri="{FF2B5EF4-FFF2-40B4-BE49-F238E27FC236}">
                <a16:creationId xmlns:a16="http://schemas.microsoft.com/office/drawing/2014/main" id="{29362E70-ADC3-42B3-841C-9E65984D33FB}"/>
              </a:ext>
            </a:extLst>
          </p:cNvPr>
          <p:cNvSpPr/>
          <p:nvPr/>
        </p:nvSpPr>
        <p:spPr>
          <a:xfrm>
            <a:off x="6200775" y="5505450"/>
            <a:ext cx="2943225" cy="135255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30058" name="群組 76">
            <a:extLst>
              <a:ext uri="{FF2B5EF4-FFF2-40B4-BE49-F238E27FC236}">
                <a16:creationId xmlns:a16="http://schemas.microsoft.com/office/drawing/2014/main" id="{69662052-6851-49F6-B7B6-F970A00BACC3}"/>
              </a:ext>
            </a:extLst>
          </p:cNvPr>
          <p:cNvGrpSpPr>
            <a:grpSpLocks/>
          </p:cNvGrpSpPr>
          <p:nvPr/>
        </p:nvGrpSpPr>
        <p:grpSpPr bwMode="auto">
          <a:xfrm>
            <a:off x="47625" y="5694363"/>
            <a:ext cx="2800350" cy="974725"/>
            <a:chOff x="47625" y="5683250"/>
            <a:chExt cx="2800350" cy="973138"/>
          </a:xfrm>
        </p:grpSpPr>
        <p:sp>
          <p:nvSpPr>
            <p:cNvPr id="98" name="圓角矩形 97">
              <a:extLst>
                <a:ext uri="{FF2B5EF4-FFF2-40B4-BE49-F238E27FC236}">
                  <a16:creationId xmlns:a16="http://schemas.microsoft.com/office/drawing/2014/main" id="{107A6A63-8870-43D2-9B99-453008B78CB5}"/>
                </a:ext>
              </a:extLst>
            </p:cNvPr>
            <p:cNvSpPr/>
            <p:nvPr/>
          </p:nvSpPr>
          <p:spPr bwMode="auto">
            <a:xfrm>
              <a:off x="47625" y="5683250"/>
              <a:ext cx="2800350" cy="973138"/>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30061" name="群組 78">
              <a:extLst>
                <a:ext uri="{FF2B5EF4-FFF2-40B4-BE49-F238E27FC236}">
                  <a16:creationId xmlns:a16="http://schemas.microsoft.com/office/drawing/2014/main" id="{FF044393-F929-4E1B-AD60-DA488BF77D18}"/>
                </a:ext>
              </a:extLst>
            </p:cNvPr>
            <p:cNvGrpSpPr>
              <a:grpSpLocks/>
            </p:cNvGrpSpPr>
            <p:nvPr/>
          </p:nvGrpSpPr>
          <p:grpSpPr bwMode="auto">
            <a:xfrm>
              <a:off x="893445" y="5709207"/>
              <a:ext cx="1408539" cy="480789"/>
              <a:chOff x="5445125" y="6419088"/>
              <a:chExt cx="5860524" cy="2192306"/>
            </a:xfrm>
          </p:grpSpPr>
          <p:pic>
            <p:nvPicPr>
              <p:cNvPr id="130073" name="Picture 6" descr="C:\Users\utangv2\Desktop\Dynamic Classroom\hi-res aw\E.jpg">
                <a:extLst>
                  <a:ext uri="{FF2B5EF4-FFF2-40B4-BE49-F238E27FC236}">
                    <a16:creationId xmlns:a16="http://schemas.microsoft.com/office/drawing/2014/main" id="{B5403FA4-41AD-4D11-8502-9F04B20D0F8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05500" y="6419088"/>
                <a:ext cx="1200149" cy="193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4" name="Picture 8" descr="C:\Users\utangv2\Desktop\Dynamic Classroom\hi-res aw\G.jpg">
                <a:extLst>
                  <a:ext uri="{FF2B5EF4-FFF2-40B4-BE49-F238E27FC236}">
                    <a16:creationId xmlns:a16="http://schemas.microsoft.com/office/drawing/2014/main" id="{5E3463F9-3C77-4826-94B1-AF639E22716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899318" y="6507982"/>
                <a:ext cx="1200149" cy="193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5" name="Picture 20" descr="C:\Users\utangv2\Desktop\Dynamic Classroom\hi-res aw\S.jpg">
                <a:extLst>
                  <a:ext uri="{FF2B5EF4-FFF2-40B4-BE49-F238E27FC236}">
                    <a16:creationId xmlns:a16="http://schemas.microsoft.com/office/drawing/2014/main" id="{D4DB52BB-ADB2-4320-928F-E5638AAD0B4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45125" y="6617494"/>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6" name="Picture 21" descr="C:\Users\utangv2\Desktop\Dynamic Classroom\hi-res aw\T.jpg">
                <a:extLst>
                  <a:ext uri="{FF2B5EF4-FFF2-40B4-BE49-F238E27FC236}">
                    <a16:creationId xmlns:a16="http://schemas.microsoft.com/office/drawing/2014/main" id="{C885B3DF-AFB9-495D-8140-7E875B9155A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11398" y="6560345"/>
                <a:ext cx="1225549"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7" name="Picture 2" descr="C:\Users\utangv2\Desktop\Dynamic Classroom\hi-res aw\A.jpg">
                <a:extLst>
                  <a:ext uri="{FF2B5EF4-FFF2-40B4-BE49-F238E27FC236}">
                    <a16:creationId xmlns:a16="http://schemas.microsoft.com/office/drawing/2014/main" id="{9083F84C-1C38-44B2-AFB0-F4C00C34444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76507" y="6521455"/>
                <a:ext cx="1292226" cy="193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0062" name="群組 79">
              <a:extLst>
                <a:ext uri="{FF2B5EF4-FFF2-40B4-BE49-F238E27FC236}">
                  <a16:creationId xmlns:a16="http://schemas.microsoft.com/office/drawing/2014/main" id="{426F171B-C85F-4B2D-A804-C0C39CA791F5}"/>
                </a:ext>
              </a:extLst>
            </p:cNvPr>
            <p:cNvGrpSpPr>
              <a:grpSpLocks/>
            </p:cNvGrpSpPr>
            <p:nvPr/>
          </p:nvGrpSpPr>
          <p:grpSpPr bwMode="auto">
            <a:xfrm>
              <a:off x="522606" y="6156960"/>
              <a:ext cx="2220594" cy="472440"/>
              <a:chOff x="6511925" y="652463"/>
              <a:chExt cx="9239250" cy="2154237"/>
            </a:xfrm>
          </p:grpSpPr>
          <p:pic>
            <p:nvPicPr>
              <p:cNvPr id="130064" name="Picture 4" descr="C:\Users\utangv2\Desktop\Dynamic Classroom\hi-res aw\C.jpg">
                <a:extLst>
                  <a:ext uri="{FF2B5EF4-FFF2-40B4-BE49-F238E27FC236}">
                    <a16:creationId xmlns:a16="http://schemas.microsoft.com/office/drawing/2014/main" id="{C1397E46-A2A7-4579-A402-ABB8D4FE2A1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564813" y="70961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5" name="Picture 10" descr="C:\Users\utangv2\Desktop\Dynamic Classroom\hi-res aw\I.jpg">
                <a:extLst>
                  <a:ext uri="{FF2B5EF4-FFF2-40B4-BE49-F238E27FC236}">
                    <a16:creationId xmlns:a16="http://schemas.microsoft.com/office/drawing/2014/main" id="{F6954533-42D9-44A9-B351-FB87A48D897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760325" y="842963"/>
                <a:ext cx="652463"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6" name="Picture 16" descr="C:\Users\utangv2\Desktop\Dynamic Classroom\hi-res aw\O.jpg">
                <a:extLst>
                  <a:ext uri="{FF2B5EF4-FFF2-40B4-BE49-F238E27FC236}">
                    <a16:creationId xmlns:a16="http://schemas.microsoft.com/office/drawing/2014/main" id="{A41B9806-D3EF-42F0-9BC3-36ECED52CAD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414375" y="8191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7" name="Picture 20" descr="C:\Users\utangv2\Desktop\Dynamic Classroom\hi-res aw\S.jpg">
                <a:extLst>
                  <a:ext uri="{FF2B5EF4-FFF2-40B4-BE49-F238E27FC236}">
                    <a16:creationId xmlns:a16="http://schemas.microsoft.com/office/drawing/2014/main" id="{6BB13730-2BCF-46A6-9D44-AD0EFF38098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1925" y="81280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8" name="Picture 21" descr="C:\Users\utangv2\Desktop\Dynamic Classroom\hi-res aw\T.jpg">
                <a:extLst>
                  <a:ext uri="{FF2B5EF4-FFF2-40B4-BE49-F238E27FC236}">
                    <a16:creationId xmlns:a16="http://schemas.microsoft.com/office/drawing/2014/main" id="{6A76096D-6CA6-4939-89A4-44F367FD41F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636375" y="7556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9" name="Picture 6" descr="C:\Users\utangv2\Desktop\Dynamic Classroom\hi-res aw\E.jpg">
                <a:extLst>
                  <a:ext uri="{FF2B5EF4-FFF2-40B4-BE49-F238E27FC236}">
                    <a16:creationId xmlns:a16="http://schemas.microsoft.com/office/drawing/2014/main" id="{F6BF4064-BBCE-4EDB-957C-3C88C63E120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l="9442"/>
              <a:stretch>
                <a:fillRect/>
              </a:stretch>
            </p:blipFill>
            <p:spPr bwMode="auto">
              <a:xfrm>
                <a:off x="7571379" y="709611"/>
                <a:ext cx="108684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0" name="Picture 13" descr="C:\Users\utangv2\Desktop\Dynamic Classroom\hi-res aw\L.jpg">
                <a:extLst>
                  <a:ext uri="{FF2B5EF4-FFF2-40B4-BE49-F238E27FC236}">
                    <a16:creationId xmlns:a16="http://schemas.microsoft.com/office/drawing/2014/main" id="{141A3115-24FE-47A9-8877-EB11F928732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635206" y="747713"/>
                <a:ext cx="10175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1" name="Picture 6" descr="C:\Users\utangv2\Desktop\Dynamic Classroom\hi-res aw\E.jpg">
                <a:extLst>
                  <a:ext uri="{FF2B5EF4-FFF2-40B4-BE49-F238E27FC236}">
                    <a16:creationId xmlns:a16="http://schemas.microsoft.com/office/drawing/2014/main" id="{CD2DB594-7ABC-43FD-AFD9-40D19AC4924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77375" y="6524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2" name="Picture 15" descr="C:\Users\utangv2\Desktop\Dynamic Classroom\hi-res aw\N.jpg">
                <a:extLst>
                  <a:ext uri="{FF2B5EF4-FFF2-40B4-BE49-F238E27FC236}">
                    <a16:creationId xmlns:a16="http://schemas.microsoft.com/office/drawing/2014/main" id="{F832EA19-6B75-4D63-9719-D720D6DE1E8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538325" y="7810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1" name="向右箭號 100">
              <a:extLst>
                <a:ext uri="{FF2B5EF4-FFF2-40B4-BE49-F238E27FC236}">
                  <a16:creationId xmlns:a16="http://schemas.microsoft.com/office/drawing/2014/main" id="{B6D58ED3-AA9B-4CB5-AC18-EA43BDE7EAAC}"/>
                </a:ext>
              </a:extLst>
            </p:cNvPr>
            <p:cNvSpPr/>
            <p:nvPr/>
          </p:nvSpPr>
          <p:spPr bwMode="auto">
            <a:xfrm flipH="1">
              <a:off x="117475" y="5987554"/>
              <a:ext cx="374650" cy="332832"/>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43" name="動作按鈕: 自訂 42">
            <a:hlinkClick r:id="rId26" action="ppaction://hlinksldjump" highlightClick="1"/>
            <a:extLst>
              <a:ext uri="{FF2B5EF4-FFF2-40B4-BE49-F238E27FC236}">
                <a16:creationId xmlns:a16="http://schemas.microsoft.com/office/drawing/2014/main" id="{1D4727B7-660C-44E2-A607-12D6DF2E911E}"/>
              </a:ext>
            </a:extLst>
          </p:cNvPr>
          <p:cNvSpPr/>
          <p:nvPr/>
        </p:nvSpPr>
        <p:spPr>
          <a:xfrm>
            <a:off x="0" y="5576888"/>
            <a:ext cx="3086100" cy="1209675"/>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fltVal val="0"/>
                                          </p:val>
                                        </p:tav>
                                        <p:tav tm="100000">
                                          <p:val>
                                            <p:strVal val="#ppt_w"/>
                                          </p:val>
                                        </p:tav>
                                      </p:tavLst>
                                    </p:anim>
                                    <p:anim calcmode="lin" valueType="num">
                                      <p:cBhvr>
                                        <p:cTn id="8" dur="1000" fill="hold"/>
                                        <p:tgtEl>
                                          <p:spTgt spid="52"/>
                                        </p:tgtEl>
                                        <p:attrNameLst>
                                          <p:attrName>ppt_h</p:attrName>
                                        </p:attrNameLst>
                                      </p:cBhvr>
                                      <p:tavLst>
                                        <p:tav tm="0">
                                          <p:val>
                                            <p:fltVal val="0"/>
                                          </p:val>
                                        </p:tav>
                                        <p:tav tm="100000">
                                          <p:val>
                                            <p:strVal val="#ppt_h"/>
                                          </p:val>
                                        </p:tav>
                                      </p:tavLst>
                                    </p:anim>
                                    <p:anim calcmode="lin" valueType="num">
                                      <p:cBhvr>
                                        <p:cTn id="9" dur="1000" fill="hold"/>
                                        <p:tgtEl>
                                          <p:spTgt spid="52"/>
                                        </p:tgtEl>
                                        <p:attrNameLst>
                                          <p:attrName>style.rotation</p:attrName>
                                        </p:attrNameLst>
                                      </p:cBhvr>
                                      <p:tavLst>
                                        <p:tav tm="0">
                                          <p:val>
                                            <p:fltVal val="90"/>
                                          </p:val>
                                        </p:tav>
                                        <p:tav tm="100000">
                                          <p:val>
                                            <p:fltVal val="0"/>
                                          </p:val>
                                        </p:tav>
                                      </p:tavLst>
                                    </p:anim>
                                    <p:animEffect transition="in" filter="fade">
                                      <p:cBhvr>
                                        <p:cTn id="10" dur="1000"/>
                                        <p:tgtEl>
                                          <p:spTgt spid="52"/>
                                        </p:tgtEl>
                                      </p:cBhvr>
                                    </p:animEffect>
                                  </p:childTnLst>
                                </p:cTn>
                              </p:par>
                              <p:par>
                                <p:cTn id="11" presetID="1" presetClass="mediacall" presetSubtype="0" fill="hold" nodeType="withEffect">
                                  <p:stCondLst>
                                    <p:cond delay="500"/>
                                  </p:stCondLst>
                                  <p:childTnLst>
                                    <p:cmd type="call" cmd="playFrom(0.0)">
                                      <p:cBhvr>
                                        <p:cTn id="12" dur="749" fill="hold"/>
                                        <p:tgtEl>
                                          <p:spTgt spid="172"/>
                                        </p:tgtEl>
                                      </p:cBhvr>
                                    </p:cmd>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161"/>
                                        </p:tgtEl>
                                        <p:attrNameLst>
                                          <p:attrName>style.visibility</p:attrName>
                                        </p:attrNameLst>
                                      </p:cBhvr>
                                      <p:to>
                                        <p:strVal val="visible"/>
                                      </p:to>
                                    </p:set>
                                    <p:animEffect transition="in" filter="fade">
                                      <p:cBhvr>
                                        <p:cTn id="15" dur="500"/>
                                        <p:tgtEl>
                                          <p:spTgt spid="161"/>
                                        </p:tgtEl>
                                      </p:cBhvr>
                                    </p:animEffect>
                                  </p:childTnLst>
                                </p:cTn>
                              </p:par>
                              <p:par>
                                <p:cTn id="16" presetID="64" presetClass="path" presetSubtype="0" accel="50000" decel="50000" fill="hold" nodeType="withEffect">
                                  <p:stCondLst>
                                    <p:cond delay="750"/>
                                  </p:stCondLst>
                                  <p:childTnLst>
                                    <p:animMotion origin="layout" path="M 1.38889E-6 -1.11111E-6 L 1.38889E-6 -0.1963 " pathEditMode="relative" rAng="0" ptsTypes="AA">
                                      <p:cBhvr>
                                        <p:cTn id="17" dur="1500" fill="hold"/>
                                        <p:tgtEl>
                                          <p:spTgt spid="50"/>
                                        </p:tgtEl>
                                        <p:attrNameLst>
                                          <p:attrName>ppt_x</p:attrName>
                                          <p:attrName>ppt_y</p:attrName>
                                        </p:attrNameLst>
                                      </p:cBhvr>
                                      <p:rCtr x="0" y="-9815"/>
                                    </p:animMotion>
                                  </p:childTnLst>
                                </p:cTn>
                              </p:par>
                              <p:par>
                                <p:cTn id="18" presetID="1" presetClass="entr" presetSubtype="0" fill="hold" grpId="0" nodeType="withEffect" nodePh="1">
                                  <p:stCondLst>
                                    <p:cond delay="0"/>
                                  </p:stCondLst>
                                  <p:endCondLst>
                                    <p:cond evt="begin" delay="0">
                                      <p:tn val="18"/>
                                    </p:cond>
                                  </p:endCondLst>
                                  <p:childTnLst>
                                    <p:set>
                                      <p:cBhvr>
                                        <p:cTn id="19" dur="1" fill="hold">
                                          <p:stCondLst>
                                            <p:cond delay="499"/>
                                          </p:stCondLst>
                                        </p:cTn>
                                        <p:tgtEl>
                                          <p:spTgt spid="96"/>
                                        </p:tgtEl>
                                        <p:attrNameLst>
                                          <p:attrName>style.visibility</p:attrName>
                                        </p:attrNameLst>
                                      </p:cBhvr>
                                      <p:to>
                                        <p:strVal val="visible"/>
                                      </p:to>
                                    </p:set>
                                  </p:childTnLst>
                                </p:cTn>
                              </p:par>
                              <p:par>
                                <p:cTn id="20" presetID="1" presetClass="entr" presetSubtype="0" fill="hold" grpId="0" nodeType="withEffect" nodePh="1">
                                  <p:stCondLst>
                                    <p:cond delay="0"/>
                                  </p:stCondLst>
                                  <p:endCondLst>
                                    <p:cond evt="begin" delay="0">
                                      <p:tn val="20"/>
                                    </p:cond>
                                  </p:endCondLst>
                                  <p:childTnLst>
                                    <p:set>
                                      <p:cBhvr>
                                        <p:cTn id="21" dur="1" fill="hold">
                                          <p:stCondLst>
                                            <p:cond delay="499"/>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72"/>
                </p:tgtEl>
              </p:cMediaNode>
            </p:audio>
          </p:childTnLst>
        </p:cTn>
      </p:par>
    </p:tnLst>
    <p:bldLst>
      <p:bldP spid="161" grpId="0"/>
      <p:bldP spid="96" grpId="0"/>
      <p:bldP spid="43"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2CA0FF"/>
        </a:solidFill>
        <a:effectLst/>
      </p:bgPr>
    </p:bg>
    <p:spTree>
      <p:nvGrpSpPr>
        <p:cNvPr id="1" name=""/>
        <p:cNvGrpSpPr/>
        <p:nvPr/>
      </p:nvGrpSpPr>
      <p:grpSpPr>
        <a:xfrm>
          <a:off x="0" y="0"/>
          <a:ext cx="0" cy="0"/>
          <a:chOff x="0" y="0"/>
          <a:chExt cx="0" cy="0"/>
        </a:xfrm>
      </p:grpSpPr>
      <p:sp>
        <p:nvSpPr>
          <p:cNvPr id="131074" name="文字方塊 12">
            <a:extLst>
              <a:ext uri="{FF2B5EF4-FFF2-40B4-BE49-F238E27FC236}">
                <a16:creationId xmlns:a16="http://schemas.microsoft.com/office/drawing/2014/main" id="{FEB20827-F8EA-4FBE-8F7A-9C3B767EE7A0}"/>
              </a:ext>
            </a:extLst>
          </p:cNvPr>
          <p:cNvSpPr txBox="1">
            <a:spLocks noChangeArrowheads="1"/>
          </p:cNvSpPr>
          <p:nvPr/>
        </p:nvSpPr>
        <p:spPr bwMode="auto">
          <a:xfrm>
            <a:off x="1179513" y="1477963"/>
            <a:ext cx="72532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If I became a doctor, my parents ____ very proud of me.</a:t>
            </a:r>
          </a:p>
        </p:txBody>
      </p:sp>
      <p:pic>
        <p:nvPicPr>
          <p:cNvPr id="54" name="D7A22126.wav">
            <a:hlinkClick r:id="" action="ppaction://media"/>
            <a:extLst>
              <a:ext uri="{FF2B5EF4-FFF2-40B4-BE49-F238E27FC236}">
                <a16:creationId xmlns:a16="http://schemas.microsoft.com/office/drawing/2014/main" id="{169931EB-AE09-4885-8E6D-D19D9BD3B3DB}"/>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0144125" y="828675"/>
            <a:ext cx="581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Picture 22" descr="C:\Users\utangv2\Desktop\Dynamic Classroom\Q1.jpg">
            <a:extLst>
              <a:ext uri="{FF2B5EF4-FFF2-40B4-BE49-F238E27FC236}">
                <a16:creationId xmlns:a16="http://schemas.microsoft.com/office/drawing/2014/main" id="{A0E88B19-939E-41FA-A780-02A4F401E3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7513" y="1428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1077" name="群組 46">
            <a:extLst>
              <a:ext uri="{FF2B5EF4-FFF2-40B4-BE49-F238E27FC236}">
                <a16:creationId xmlns:a16="http://schemas.microsoft.com/office/drawing/2014/main" id="{B7281ADA-4E5D-469D-BEBB-07CBB6883529}"/>
              </a:ext>
            </a:extLst>
          </p:cNvPr>
          <p:cNvGrpSpPr>
            <a:grpSpLocks/>
          </p:cNvGrpSpPr>
          <p:nvPr/>
        </p:nvGrpSpPr>
        <p:grpSpPr bwMode="auto">
          <a:xfrm>
            <a:off x="7124700" y="101600"/>
            <a:ext cx="1854200" cy="1323975"/>
            <a:chOff x="7124700" y="101600"/>
            <a:chExt cx="1854200" cy="1323788"/>
          </a:xfrm>
        </p:grpSpPr>
        <p:grpSp>
          <p:nvGrpSpPr>
            <p:cNvPr id="131087" name="群組 8">
              <a:extLst>
                <a:ext uri="{FF2B5EF4-FFF2-40B4-BE49-F238E27FC236}">
                  <a16:creationId xmlns:a16="http://schemas.microsoft.com/office/drawing/2014/main" id="{ED128FED-86DC-423E-BF62-361B4F92A48A}"/>
                </a:ext>
              </a:extLst>
            </p:cNvPr>
            <p:cNvGrpSpPr>
              <a:grpSpLocks/>
            </p:cNvGrpSpPr>
            <p:nvPr/>
          </p:nvGrpSpPr>
          <p:grpSpPr bwMode="auto">
            <a:xfrm>
              <a:off x="7124700" y="101600"/>
              <a:ext cx="1854200" cy="732442"/>
              <a:chOff x="7124700" y="101600"/>
              <a:chExt cx="1854200" cy="732413"/>
            </a:xfrm>
          </p:grpSpPr>
          <p:sp>
            <p:nvSpPr>
              <p:cNvPr id="50" name="文字方塊 49">
                <a:extLst>
                  <a:ext uri="{FF2B5EF4-FFF2-40B4-BE49-F238E27FC236}">
                    <a16:creationId xmlns:a16="http://schemas.microsoft.com/office/drawing/2014/main" id="{B6753EAB-F7CD-44F3-A853-6D59320FDBB4}"/>
                  </a:ext>
                </a:extLst>
              </p:cNvPr>
              <p:cNvSpPr txBox="1"/>
              <p:nvPr/>
            </p:nvSpPr>
            <p:spPr>
              <a:xfrm>
                <a:off x="7124700" y="101600"/>
                <a:ext cx="1854200" cy="553938"/>
              </a:xfrm>
              <a:prstGeom prst="rect">
                <a:avLst/>
              </a:prstGeom>
              <a:noFill/>
            </p:spPr>
            <p:txBody>
              <a:bodyPr lIns="0" tIns="0" rIns="0" bIns="0">
                <a:spAutoFit/>
              </a:bodyPr>
              <a:lstStyle/>
              <a:p>
                <a:pPr algn="ctr">
                  <a:defRPr/>
                </a:pPr>
                <a:r>
                  <a:rPr lang="en-US" dirty="0">
                    <a:solidFill>
                      <a:srgbClr val="002060"/>
                    </a:solidFill>
                    <a:effectLst>
                      <a:glow rad="88900">
                        <a:schemeClr val="bg1"/>
                      </a:glow>
                    </a:effectLst>
                    <a:latin typeface="Comic Sans MS" panose="030F0702030302020204" pitchFamily="66" charset="0"/>
                  </a:rPr>
                  <a:t>Start timer for discussion!</a:t>
                </a:r>
                <a:endParaRPr lang="en-GB" dirty="0">
                  <a:solidFill>
                    <a:srgbClr val="002060"/>
                  </a:solidFill>
                  <a:effectLst>
                    <a:glow rad="88900">
                      <a:schemeClr val="bg1"/>
                    </a:glow>
                  </a:effectLst>
                  <a:latin typeface="Comic Sans MS" panose="030F0702030302020204" pitchFamily="66" charset="0"/>
                </a:endParaRPr>
              </a:p>
            </p:txBody>
          </p:sp>
          <p:sp>
            <p:nvSpPr>
              <p:cNvPr id="51" name="手繪多邊形 50">
                <a:extLst>
                  <a:ext uri="{FF2B5EF4-FFF2-40B4-BE49-F238E27FC236}">
                    <a16:creationId xmlns:a16="http://schemas.microsoft.com/office/drawing/2014/main" id="{F26EAA3B-E1AA-4C95-A0BF-D6488DD1407A}"/>
                  </a:ext>
                </a:extLst>
              </p:cNvPr>
              <p:cNvSpPr/>
              <p:nvPr/>
            </p:nvSpPr>
            <p:spPr>
              <a:xfrm>
                <a:off x="8651631" y="512466"/>
                <a:ext cx="265032" cy="321547"/>
              </a:xfrm>
              <a:custGeom>
                <a:avLst/>
                <a:gdLst>
                  <a:gd name="connsiteX0" fmla="*/ 0 w 265032"/>
                  <a:gd name="connsiteY0" fmla="*/ 0 h 321547"/>
                  <a:gd name="connsiteX1" fmla="*/ 261257 w 265032"/>
                  <a:gd name="connsiteY1" fmla="*/ 90435 h 321547"/>
                  <a:gd name="connsiteX2" fmla="*/ 130628 w 265032"/>
                  <a:gd name="connsiteY2" fmla="*/ 321547 h 321547"/>
                </a:gdLst>
                <a:ahLst/>
                <a:cxnLst>
                  <a:cxn ang="0">
                    <a:pos x="connsiteX0" y="connsiteY0"/>
                  </a:cxn>
                  <a:cxn ang="0">
                    <a:pos x="connsiteX1" y="connsiteY1"/>
                  </a:cxn>
                  <a:cxn ang="0">
                    <a:pos x="connsiteX2" y="connsiteY2"/>
                  </a:cxn>
                </a:cxnLst>
                <a:rect l="l" t="t" r="r" b="b"/>
                <a:pathLst>
                  <a:path w="265032" h="321547">
                    <a:moveTo>
                      <a:pt x="0" y="0"/>
                    </a:moveTo>
                    <a:cubicBezTo>
                      <a:pt x="119743" y="18422"/>
                      <a:pt x="239486" y="36844"/>
                      <a:pt x="261257" y="90435"/>
                    </a:cubicBezTo>
                    <a:cubicBezTo>
                      <a:pt x="283028" y="144026"/>
                      <a:pt x="206828" y="232786"/>
                      <a:pt x="130628" y="321547"/>
                    </a:cubicBezTo>
                  </a:path>
                </a:pathLst>
              </a:custGeom>
              <a:noFill/>
              <a:ln w="25400">
                <a:solidFill>
                  <a:schemeClr val="tx2"/>
                </a:solidFill>
                <a:headEnd type="none" w="med" len="med"/>
                <a:tailEnd type="triangle" w="med" len="med"/>
              </a:ln>
              <a:effectLst>
                <a:glow rad="762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effectLst>
                    <a:glow rad="88900">
                      <a:schemeClr val="bg1"/>
                    </a:glow>
                    <a:outerShdw blurRad="38100" dist="38100" dir="2700000" algn="tl">
                      <a:srgbClr val="000000">
                        <a:alpha val="43137"/>
                      </a:srgbClr>
                    </a:outerShdw>
                  </a:effectLst>
                </a:endParaRPr>
              </a:p>
            </p:txBody>
          </p:sp>
        </p:grpSp>
        <p:pic>
          <p:nvPicPr>
            <p:cNvPr id="49" name="Picture 17" descr="C:\Users\utangv2\Desktop\timer2.jpg">
              <a:extLst>
                <a:ext uri="{FF2B5EF4-FFF2-40B4-BE49-F238E27FC236}">
                  <a16:creationId xmlns:a16="http://schemas.microsoft.com/office/drawing/2014/main" id="{334A0A44-18B9-4EAF-9133-B3C0EFBCBEA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110458" y="677979"/>
              <a:ext cx="746672" cy="747409"/>
            </a:xfrm>
            <a:prstGeom prst="ellipse">
              <a:avLst/>
            </a:prstGeom>
            <a:noFill/>
            <a:extLst>
              <a:ext uri="{909E8E84-426E-40DD-AFC4-6F175D3DCCD1}">
                <a14:hiddenFill xmlns:a14="http://schemas.microsoft.com/office/drawing/2010/main">
                  <a:solidFill>
                    <a:srgbClr val="FFFFFF"/>
                  </a:solidFill>
                </a14:hiddenFill>
              </a:ext>
            </a:extLst>
          </p:spPr>
        </p:pic>
      </p:grpSp>
      <p:sp>
        <p:nvSpPr>
          <p:cNvPr id="52" name="動作按鈕: 自訂 51">
            <a:hlinkClick r:id="" action="ppaction://hlinkshowjump?jump=nextslide" highlightClick="1"/>
            <a:extLst>
              <a:ext uri="{FF2B5EF4-FFF2-40B4-BE49-F238E27FC236}">
                <a16:creationId xmlns:a16="http://schemas.microsoft.com/office/drawing/2014/main" id="{A04AFDDD-B276-4789-94C9-A93B72AC0E11}"/>
              </a:ext>
            </a:extLst>
          </p:cNvPr>
          <p:cNvSpPr/>
          <p:nvPr/>
        </p:nvSpPr>
        <p:spPr>
          <a:xfrm>
            <a:off x="7150100" y="0"/>
            <a:ext cx="1993900" cy="15494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chemeClr val="bg2"/>
              </a:solidFill>
              <a:latin typeface="Comic Sans MS" panose="030F0702030302020204" pitchFamily="66" charset="0"/>
            </a:endParaRPr>
          </a:p>
        </p:txBody>
      </p:sp>
      <p:grpSp>
        <p:nvGrpSpPr>
          <p:cNvPr id="23" name="群組 22">
            <a:extLst>
              <a:ext uri="{FF2B5EF4-FFF2-40B4-BE49-F238E27FC236}">
                <a16:creationId xmlns:a16="http://schemas.microsoft.com/office/drawing/2014/main" id="{9C3E140A-A636-452E-B909-3A54B593B7AE}"/>
              </a:ext>
            </a:extLst>
          </p:cNvPr>
          <p:cNvGrpSpPr/>
          <p:nvPr/>
        </p:nvGrpSpPr>
        <p:grpSpPr>
          <a:xfrm>
            <a:off x="2870202" y="4015739"/>
            <a:ext cx="3600000" cy="708661"/>
            <a:chOff x="6473371" y="3317240"/>
            <a:chExt cx="3600000" cy="708661"/>
          </a:xfrm>
          <a:effectLst>
            <a:outerShdw blurRad="50800" dist="38100" dir="2700000" algn="tl" rotWithShape="0">
              <a:prstClr val="black">
                <a:alpha val="40000"/>
              </a:prstClr>
            </a:outerShdw>
          </a:effectLst>
        </p:grpSpPr>
        <p:sp>
          <p:nvSpPr>
            <p:cNvPr id="24" name="圓角矩形 23">
              <a:extLst>
                <a:ext uri="{FF2B5EF4-FFF2-40B4-BE49-F238E27FC236}">
                  <a16:creationId xmlns:a16="http://schemas.microsoft.com/office/drawing/2014/main" id="{EDB3D4AD-8718-40CB-AA73-F372EE50C996}"/>
                </a:ext>
              </a:extLst>
            </p:cNvPr>
            <p:cNvSpPr/>
            <p:nvPr/>
          </p:nvSpPr>
          <p:spPr>
            <a:xfrm>
              <a:off x="6473371" y="3327401"/>
              <a:ext cx="36000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25" name="橢圓 24">
              <a:extLst>
                <a:ext uri="{FF2B5EF4-FFF2-40B4-BE49-F238E27FC236}">
                  <a16:creationId xmlns:a16="http://schemas.microsoft.com/office/drawing/2014/main" id="{FF94937C-4616-486E-99E4-5CB75713224E}"/>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26" name="文字方塊 25">
              <a:extLst>
                <a:ext uri="{FF2B5EF4-FFF2-40B4-BE49-F238E27FC236}">
                  <a16:creationId xmlns:a16="http://schemas.microsoft.com/office/drawing/2014/main" id="{4726C11E-366F-4073-B836-E1F5331898E6}"/>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27" name="文字方塊 26">
              <a:extLst>
                <a:ext uri="{FF2B5EF4-FFF2-40B4-BE49-F238E27FC236}">
                  <a16:creationId xmlns:a16="http://schemas.microsoft.com/office/drawing/2014/main" id="{5A787C48-B8B1-426D-BB8B-2C3AA9BB7A50}"/>
                </a:ext>
              </a:extLst>
            </p:cNvPr>
            <p:cNvSpPr txBox="1"/>
            <p:nvPr/>
          </p:nvSpPr>
          <p:spPr>
            <a:xfrm>
              <a:off x="7872175" y="3368766"/>
              <a:ext cx="1496786" cy="615553"/>
            </a:xfrm>
            <a:prstGeom prst="rect">
              <a:avLst/>
            </a:prstGeom>
            <a:noFill/>
          </p:spPr>
          <p:txBody>
            <a:bodyPr>
              <a:spAutoFit/>
            </a:bodyPr>
            <a:lstStyle/>
            <a:p>
              <a:pPr>
                <a:defRPr/>
              </a:pPr>
              <a:r>
                <a:rPr lang="en-US" sz="3400" b="1" dirty="0">
                  <a:solidFill>
                    <a:srgbClr val="FFFFFF"/>
                  </a:solidFill>
                </a:rPr>
                <a:t>were</a:t>
              </a:r>
              <a:endParaRPr lang="en-GB" sz="3400" b="1" dirty="0">
                <a:solidFill>
                  <a:srgbClr val="FFFFFF"/>
                </a:solidFill>
              </a:endParaRPr>
            </a:p>
          </p:txBody>
        </p:sp>
      </p:grpSp>
      <p:grpSp>
        <p:nvGrpSpPr>
          <p:cNvPr id="28" name="群組 27">
            <a:extLst>
              <a:ext uri="{FF2B5EF4-FFF2-40B4-BE49-F238E27FC236}">
                <a16:creationId xmlns:a16="http://schemas.microsoft.com/office/drawing/2014/main" id="{1ACF1E03-A597-4DC1-AF13-27CEB0350A37}"/>
              </a:ext>
            </a:extLst>
          </p:cNvPr>
          <p:cNvGrpSpPr/>
          <p:nvPr/>
        </p:nvGrpSpPr>
        <p:grpSpPr>
          <a:xfrm>
            <a:off x="2870202" y="3164839"/>
            <a:ext cx="3600000" cy="708661"/>
            <a:chOff x="6473371" y="3317240"/>
            <a:chExt cx="3600000" cy="708661"/>
          </a:xfrm>
          <a:effectLst>
            <a:outerShdw blurRad="50800" dist="38100" dir="2700000" algn="tl" rotWithShape="0">
              <a:prstClr val="black">
                <a:alpha val="40000"/>
              </a:prstClr>
            </a:outerShdw>
          </a:effectLst>
        </p:grpSpPr>
        <p:sp>
          <p:nvSpPr>
            <p:cNvPr id="29" name="圓角矩形 28">
              <a:extLst>
                <a:ext uri="{FF2B5EF4-FFF2-40B4-BE49-F238E27FC236}">
                  <a16:creationId xmlns:a16="http://schemas.microsoft.com/office/drawing/2014/main" id="{49A12F30-69DA-404D-8903-6E39A5966CC2}"/>
                </a:ext>
              </a:extLst>
            </p:cNvPr>
            <p:cNvSpPr/>
            <p:nvPr/>
          </p:nvSpPr>
          <p:spPr>
            <a:xfrm>
              <a:off x="6473371" y="3327401"/>
              <a:ext cx="3600000"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0" name="橢圓 29">
              <a:extLst>
                <a:ext uri="{FF2B5EF4-FFF2-40B4-BE49-F238E27FC236}">
                  <a16:creationId xmlns:a16="http://schemas.microsoft.com/office/drawing/2014/main" id="{F57F89E8-46F8-45B3-A81F-F5AAE87A384E}"/>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1" name="文字方塊 30">
              <a:extLst>
                <a:ext uri="{FF2B5EF4-FFF2-40B4-BE49-F238E27FC236}">
                  <a16:creationId xmlns:a16="http://schemas.microsoft.com/office/drawing/2014/main" id="{F638954A-5F25-43E2-83B8-24F1F8B935DF}"/>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32" name="文字方塊 31">
              <a:extLst>
                <a:ext uri="{FF2B5EF4-FFF2-40B4-BE49-F238E27FC236}">
                  <a16:creationId xmlns:a16="http://schemas.microsoft.com/office/drawing/2014/main" id="{BB5A970A-B56C-4E4F-95E0-AA9A3BE244A4}"/>
                </a:ext>
              </a:extLst>
            </p:cNvPr>
            <p:cNvSpPr txBox="1"/>
            <p:nvPr/>
          </p:nvSpPr>
          <p:spPr>
            <a:xfrm>
              <a:off x="7654469" y="3356066"/>
              <a:ext cx="1587500" cy="615553"/>
            </a:xfrm>
            <a:prstGeom prst="rect">
              <a:avLst/>
            </a:prstGeom>
            <a:noFill/>
          </p:spPr>
          <p:txBody>
            <a:bodyPr>
              <a:spAutoFit/>
            </a:bodyPr>
            <a:lstStyle/>
            <a:p>
              <a:pPr>
                <a:defRPr/>
              </a:pPr>
              <a:r>
                <a:rPr lang="en-US" sz="3400" b="1" dirty="0">
                  <a:solidFill>
                    <a:srgbClr val="FFFFFF"/>
                  </a:solidFill>
                </a:rPr>
                <a:t>will be</a:t>
              </a:r>
              <a:endParaRPr lang="en-GB" sz="3400" b="1" dirty="0">
                <a:solidFill>
                  <a:srgbClr val="FFFFFF"/>
                </a:solidFill>
              </a:endParaRPr>
            </a:p>
          </p:txBody>
        </p:sp>
      </p:grpSp>
      <p:grpSp>
        <p:nvGrpSpPr>
          <p:cNvPr id="39" name="群組 38">
            <a:extLst>
              <a:ext uri="{FF2B5EF4-FFF2-40B4-BE49-F238E27FC236}">
                <a16:creationId xmlns:a16="http://schemas.microsoft.com/office/drawing/2014/main" id="{DDB9C154-8417-40C4-B852-4DFFCAF87C27}"/>
              </a:ext>
            </a:extLst>
          </p:cNvPr>
          <p:cNvGrpSpPr/>
          <p:nvPr/>
        </p:nvGrpSpPr>
        <p:grpSpPr>
          <a:xfrm>
            <a:off x="2870202" y="4866639"/>
            <a:ext cx="3600000" cy="708661"/>
            <a:chOff x="6473371" y="3317240"/>
            <a:chExt cx="3600000" cy="708661"/>
          </a:xfrm>
          <a:effectLst>
            <a:outerShdw blurRad="50800" dist="38100" dir="2700000" algn="tl" rotWithShape="0">
              <a:prstClr val="black">
                <a:alpha val="40000"/>
              </a:prstClr>
            </a:outerShdw>
          </a:effectLst>
        </p:grpSpPr>
        <p:sp>
          <p:nvSpPr>
            <p:cNvPr id="46" name="圓角矩形 45">
              <a:extLst>
                <a:ext uri="{FF2B5EF4-FFF2-40B4-BE49-F238E27FC236}">
                  <a16:creationId xmlns:a16="http://schemas.microsoft.com/office/drawing/2014/main" id="{DE760ADB-F328-46BD-A082-6C9579A9FE71}"/>
                </a:ext>
              </a:extLst>
            </p:cNvPr>
            <p:cNvSpPr/>
            <p:nvPr/>
          </p:nvSpPr>
          <p:spPr>
            <a:xfrm>
              <a:off x="6473371" y="3327401"/>
              <a:ext cx="3600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7" name="橢圓 46">
              <a:extLst>
                <a:ext uri="{FF2B5EF4-FFF2-40B4-BE49-F238E27FC236}">
                  <a16:creationId xmlns:a16="http://schemas.microsoft.com/office/drawing/2014/main" id="{A37A86AC-6CC6-4FCE-BF6F-B4B478864BD9}"/>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8" name="文字方塊 47">
              <a:extLst>
                <a:ext uri="{FF2B5EF4-FFF2-40B4-BE49-F238E27FC236}">
                  <a16:creationId xmlns:a16="http://schemas.microsoft.com/office/drawing/2014/main" id="{63CCEECF-A9B8-4BBA-B667-4FA08BA86C6E}"/>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53" name="文字方塊 52">
              <a:extLst>
                <a:ext uri="{FF2B5EF4-FFF2-40B4-BE49-F238E27FC236}">
                  <a16:creationId xmlns:a16="http://schemas.microsoft.com/office/drawing/2014/main" id="{E09D2847-08FD-4E18-AFC6-2E7918375335}"/>
                </a:ext>
              </a:extLst>
            </p:cNvPr>
            <p:cNvSpPr txBox="1"/>
            <p:nvPr/>
          </p:nvSpPr>
          <p:spPr>
            <a:xfrm>
              <a:off x="7478844" y="3381466"/>
              <a:ext cx="2207626" cy="615553"/>
            </a:xfrm>
            <a:prstGeom prst="rect">
              <a:avLst/>
            </a:prstGeom>
            <a:noFill/>
          </p:spPr>
          <p:txBody>
            <a:bodyPr>
              <a:spAutoFit/>
            </a:bodyPr>
            <a:lstStyle/>
            <a:p>
              <a:pPr>
                <a:defRPr/>
              </a:pPr>
              <a:r>
                <a:rPr lang="en-US" sz="3400" b="1" dirty="0">
                  <a:solidFill>
                    <a:srgbClr val="FFFFFF"/>
                  </a:solidFill>
                </a:rPr>
                <a:t>would be</a:t>
              </a:r>
              <a:endParaRPr lang="en-GB" sz="3400" b="1" dirty="0">
                <a:solidFill>
                  <a:srgbClr val="FFFFFF"/>
                </a:solidFill>
              </a:endParaRPr>
            </a:p>
          </p:txBody>
        </p:sp>
      </p:grpSp>
      <p:grpSp>
        <p:nvGrpSpPr>
          <p:cNvPr id="55" name="群組 54">
            <a:extLst>
              <a:ext uri="{FF2B5EF4-FFF2-40B4-BE49-F238E27FC236}">
                <a16:creationId xmlns:a16="http://schemas.microsoft.com/office/drawing/2014/main" id="{2D759D3C-C0E5-4432-A2C6-A6CAD9D7B98C}"/>
              </a:ext>
            </a:extLst>
          </p:cNvPr>
          <p:cNvGrpSpPr/>
          <p:nvPr/>
        </p:nvGrpSpPr>
        <p:grpSpPr>
          <a:xfrm>
            <a:off x="2870202" y="5717539"/>
            <a:ext cx="3600000" cy="708661"/>
            <a:chOff x="6473371" y="3317240"/>
            <a:chExt cx="3600000" cy="708661"/>
          </a:xfrm>
          <a:effectLst>
            <a:outerShdw blurRad="50800" dist="38100" dir="2700000" algn="tl" rotWithShape="0">
              <a:prstClr val="black">
                <a:alpha val="40000"/>
              </a:prstClr>
            </a:outerShdw>
          </a:effectLst>
        </p:grpSpPr>
        <p:sp>
          <p:nvSpPr>
            <p:cNvPr id="56" name="圓角矩形 55">
              <a:extLst>
                <a:ext uri="{FF2B5EF4-FFF2-40B4-BE49-F238E27FC236}">
                  <a16:creationId xmlns:a16="http://schemas.microsoft.com/office/drawing/2014/main" id="{2BFAF0C9-7D84-4337-A368-7D7C22D8BDB8}"/>
                </a:ext>
              </a:extLst>
            </p:cNvPr>
            <p:cNvSpPr/>
            <p:nvPr/>
          </p:nvSpPr>
          <p:spPr>
            <a:xfrm>
              <a:off x="6473371" y="3327401"/>
              <a:ext cx="3600000" cy="698500"/>
            </a:xfrm>
            <a:prstGeom prst="roundRect">
              <a:avLst>
                <a:gd name="adj" fmla="val 50000"/>
              </a:avLst>
            </a:prstGeom>
            <a:solidFill>
              <a:srgbClr val="E46C0A"/>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7" name="橢圓 56">
              <a:extLst>
                <a:ext uri="{FF2B5EF4-FFF2-40B4-BE49-F238E27FC236}">
                  <a16:creationId xmlns:a16="http://schemas.microsoft.com/office/drawing/2014/main" id="{C83EC1EF-2ACA-42F3-B358-54E83C573077}"/>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8" name="文字方塊 57">
              <a:extLst>
                <a:ext uri="{FF2B5EF4-FFF2-40B4-BE49-F238E27FC236}">
                  <a16:creationId xmlns:a16="http://schemas.microsoft.com/office/drawing/2014/main" id="{4BB0C77B-6722-45B1-88F0-51F92377EB50}"/>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59" name="文字方塊 58">
              <a:extLst>
                <a:ext uri="{FF2B5EF4-FFF2-40B4-BE49-F238E27FC236}">
                  <a16:creationId xmlns:a16="http://schemas.microsoft.com/office/drawing/2014/main" id="{53965077-04A4-45B1-93A0-16E0EBA94DCA}"/>
                </a:ext>
              </a:extLst>
            </p:cNvPr>
            <p:cNvSpPr txBox="1"/>
            <p:nvPr/>
          </p:nvSpPr>
          <p:spPr>
            <a:xfrm>
              <a:off x="8020955" y="3370580"/>
              <a:ext cx="967014" cy="615553"/>
            </a:xfrm>
            <a:prstGeom prst="rect">
              <a:avLst/>
            </a:prstGeom>
            <a:noFill/>
          </p:spPr>
          <p:txBody>
            <a:bodyPr>
              <a:spAutoFit/>
            </a:bodyPr>
            <a:lstStyle/>
            <a:p>
              <a:pPr>
                <a:defRPr/>
              </a:pPr>
              <a:r>
                <a:rPr lang="en-US" sz="3400" b="1" dirty="0">
                  <a:solidFill>
                    <a:srgbClr val="FFFFFF"/>
                  </a:solidFill>
                </a:rPr>
                <a:t>are</a:t>
              </a:r>
              <a:endParaRPr lang="en-GB" sz="3400" b="1" dirty="0">
                <a:solidFill>
                  <a:srgbClr val="FFFFFF"/>
                </a:solidFill>
              </a:endParaRPr>
            </a:p>
          </p:txBody>
        </p:sp>
      </p:grpSp>
      <p:sp>
        <p:nvSpPr>
          <p:cNvPr id="60" name="動作按鈕: 自訂 59">
            <a:hlinkClick r:id="rId7" action="ppaction://hlinksldjump" highlightClick="1"/>
            <a:extLst>
              <a:ext uri="{FF2B5EF4-FFF2-40B4-BE49-F238E27FC236}">
                <a16:creationId xmlns:a16="http://schemas.microsoft.com/office/drawing/2014/main" id="{6AFE3564-2B4B-4DCF-B9D1-A18FF62E274E}"/>
              </a:ext>
            </a:extLst>
          </p:cNvPr>
          <p:cNvSpPr/>
          <p:nvPr/>
        </p:nvSpPr>
        <p:spPr>
          <a:xfrm>
            <a:off x="2681288" y="3060700"/>
            <a:ext cx="4079875"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61" name="動作按鈕: 自訂 60">
            <a:hlinkClick r:id="rId8" action="ppaction://hlinksldjump" highlightClick="1"/>
            <a:extLst>
              <a:ext uri="{FF2B5EF4-FFF2-40B4-BE49-F238E27FC236}">
                <a16:creationId xmlns:a16="http://schemas.microsoft.com/office/drawing/2014/main" id="{3BDBE79E-74D4-4410-A213-5DEAF8544373}"/>
              </a:ext>
            </a:extLst>
          </p:cNvPr>
          <p:cNvSpPr/>
          <p:nvPr/>
        </p:nvSpPr>
        <p:spPr>
          <a:xfrm>
            <a:off x="2617788" y="3987800"/>
            <a:ext cx="4216400" cy="812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62" name="動作按鈕: 自訂 61">
            <a:hlinkClick r:id="rId9" action="ppaction://hlinksldjump" highlightClick="1"/>
            <a:extLst>
              <a:ext uri="{FF2B5EF4-FFF2-40B4-BE49-F238E27FC236}">
                <a16:creationId xmlns:a16="http://schemas.microsoft.com/office/drawing/2014/main" id="{2D4A2205-BF9B-41F7-9E29-3B905ACD7CE5}"/>
              </a:ext>
            </a:extLst>
          </p:cNvPr>
          <p:cNvSpPr/>
          <p:nvPr/>
        </p:nvSpPr>
        <p:spPr>
          <a:xfrm>
            <a:off x="2719388" y="4813300"/>
            <a:ext cx="4111625"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63" name="動作按鈕: 自訂 62">
            <a:hlinkClick r:id="rId10" action="ppaction://hlinksldjump" highlightClick="1"/>
            <a:extLst>
              <a:ext uri="{FF2B5EF4-FFF2-40B4-BE49-F238E27FC236}">
                <a16:creationId xmlns:a16="http://schemas.microsoft.com/office/drawing/2014/main" id="{22D43144-5491-4C78-89B2-4C46F6F4D884}"/>
              </a:ext>
            </a:extLst>
          </p:cNvPr>
          <p:cNvSpPr/>
          <p:nvPr/>
        </p:nvSpPr>
        <p:spPr>
          <a:xfrm>
            <a:off x="2722563" y="5676900"/>
            <a:ext cx="4111625"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3" fill="hold"/>
                                        <p:tgtEl>
                                          <p:spTgt spid="5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4"/>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CA0FF"/>
        </a:solidFill>
        <a:effectLst/>
      </p:bgPr>
    </p:bg>
    <p:spTree>
      <p:nvGrpSpPr>
        <p:cNvPr id="1" name=""/>
        <p:cNvGrpSpPr/>
        <p:nvPr/>
      </p:nvGrpSpPr>
      <p:grpSpPr>
        <a:xfrm>
          <a:off x="0" y="0"/>
          <a:ext cx="0" cy="0"/>
          <a:chOff x="0" y="0"/>
          <a:chExt cx="0" cy="0"/>
        </a:xfrm>
      </p:grpSpPr>
      <p:grpSp>
        <p:nvGrpSpPr>
          <p:cNvPr id="132098" name="群組 2">
            <a:extLst>
              <a:ext uri="{FF2B5EF4-FFF2-40B4-BE49-F238E27FC236}">
                <a16:creationId xmlns:a16="http://schemas.microsoft.com/office/drawing/2014/main" id="{73988253-32CB-408C-AE88-6106D7EA26C8}"/>
              </a:ext>
            </a:extLst>
          </p:cNvPr>
          <p:cNvGrpSpPr>
            <a:grpSpLocks/>
          </p:cNvGrpSpPr>
          <p:nvPr/>
        </p:nvGrpSpPr>
        <p:grpSpPr bwMode="auto">
          <a:xfrm>
            <a:off x="7948613" y="220663"/>
            <a:ext cx="971550" cy="971550"/>
            <a:chOff x="7850482" y="2910190"/>
            <a:chExt cx="970570" cy="971528"/>
          </a:xfrm>
        </p:grpSpPr>
        <p:pic>
          <p:nvPicPr>
            <p:cNvPr id="54" name="Picture 17" descr="C:\Users\utangv2\Desktop\timer2.jpg">
              <a:extLst>
                <a:ext uri="{FF2B5EF4-FFF2-40B4-BE49-F238E27FC236}">
                  <a16:creationId xmlns:a16="http://schemas.microsoft.com/office/drawing/2014/main" id="{43AA242D-F3F5-4E0C-8A52-ED3E55914BE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850482" y="2910190"/>
              <a:ext cx="970570" cy="971528"/>
            </a:xfrm>
            <a:prstGeom prst="ellipse">
              <a:avLst/>
            </a:prstGeom>
            <a:noFill/>
            <a:extLst>
              <a:ext uri="{909E8E84-426E-40DD-AFC4-6F175D3DCCD1}">
                <a14:hiddenFill xmlns:a14="http://schemas.microsoft.com/office/drawing/2010/main">
                  <a:solidFill>
                    <a:srgbClr val="FFFFFF"/>
                  </a:solidFill>
                </a14:hiddenFill>
              </a:ext>
            </a:extLst>
          </p:spPr>
        </p:pic>
        <p:sp>
          <p:nvSpPr>
            <p:cNvPr id="55" name="橢圓 54">
              <a:extLst>
                <a:ext uri="{FF2B5EF4-FFF2-40B4-BE49-F238E27FC236}">
                  <a16:creationId xmlns:a16="http://schemas.microsoft.com/office/drawing/2014/main" id="{9268359E-5FF7-47B7-A67D-927DA875CA08}"/>
                </a:ext>
              </a:extLst>
            </p:cNvPr>
            <p:cNvSpPr/>
            <p:nvPr/>
          </p:nvSpPr>
          <p:spPr>
            <a:xfrm>
              <a:off x="8032860" y="3092748"/>
              <a:ext cx="612157" cy="612761"/>
            </a:xfrm>
            <a:prstGeom prst="ellipse">
              <a:avLst/>
            </a:prstGeom>
            <a:solidFill>
              <a:schemeClr val="bg2">
                <a:lumMod val="75000"/>
                <a:lumOff val="2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chemeClr val="bg2"/>
                </a:solidFill>
                <a:latin typeface="Comic Sans MS" panose="030F0702030302020204" pitchFamily="66" charset="0"/>
              </a:endParaRPr>
            </a:p>
          </p:txBody>
        </p:sp>
      </p:grpSp>
      <p:sp>
        <p:nvSpPr>
          <p:cNvPr id="22" name="文字方塊 21">
            <a:extLst>
              <a:ext uri="{FF2B5EF4-FFF2-40B4-BE49-F238E27FC236}">
                <a16:creationId xmlns:a16="http://schemas.microsoft.com/office/drawing/2014/main" id="{314598A7-0C23-49BB-B271-EAF720C441D6}"/>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20</a:t>
            </a:r>
            <a:endParaRPr lang="en-GB" altLang="en-US" sz="2400" b="1">
              <a:solidFill>
                <a:schemeClr val="bg1"/>
              </a:solidFill>
              <a:cs typeface="Arial" panose="020B0604020202020204" pitchFamily="34" charset="0"/>
            </a:endParaRPr>
          </a:p>
        </p:txBody>
      </p:sp>
      <p:sp>
        <p:nvSpPr>
          <p:cNvPr id="23" name="文字方塊 22">
            <a:extLst>
              <a:ext uri="{FF2B5EF4-FFF2-40B4-BE49-F238E27FC236}">
                <a16:creationId xmlns:a16="http://schemas.microsoft.com/office/drawing/2014/main" id="{C9C69C99-BCA5-4E31-8CBA-D5986743E9CE}"/>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19</a:t>
            </a:r>
            <a:endParaRPr lang="en-GB" altLang="en-US" sz="2400" b="1">
              <a:solidFill>
                <a:schemeClr val="bg1"/>
              </a:solidFill>
              <a:cs typeface="Arial" panose="020B0604020202020204" pitchFamily="34" charset="0"/>
            </a:endParaRPr>
          </a:p>
        </p:txBody>
      </p:sp>
      <p:sp>
        <p:nvSpPr>
          <p:cNvPr id="24" name="文字方塊 23">
            <a:extLst>
              <a:ext uri="{FF2B5EF4-FFF2-40B4-BE49-F238E27FC236}">
                <a16:creationId xmlns:a16="http://schemas.microsoft.com/office/drawing/2014/main" id="{AFA37C49-49FB-40E9-83E4-B12C97D923FB}"/>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18</a:t>
            </a:r>
            <a:endParaRPr lang="en-GB" altLang="en-US" sz="2400" b="1">
              <a:solidFill>
                <a:schemeClr val="bg1"/>
              </a:solidFill>
              <a:cs typeface="Arial" panose="020B0604020202020204" pitchFamily="34" charset="0"/>
            </a:endParaRPr>
          </a:p>
        </p:txBody>
      </p:sp>
      <p:sp>
        <p:nvSpPr>
          <p:cNvPr id="25" name="文字方塊 24">
            <a:extLst>
              <a:ext uri="{FF2B5EF4-FFF2-40B4-BE49-F238E27FC236}">
                <a16:creationId xmlns:a16="http://schemas.microsoft.com/office/drawing/2014/main" id="{D60C54AA-EDF7-42CD-9DDC-D5550F424731}"/>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17</a:t>
            </a:r>
            <a:endParaRPr lang="en-GB" altLang="en-US" sz="2400" b="1">
              <a:solidFill>
                <a:schemeClr val="bg1"/>
              </a:solidFill>
              <a:cs typeface="Arial" panose="020B0604020202020204" pitchFamily="34" charset="0"/>
            </a:endParaRPr>
          </a:p>
        </p:txBody>
      </p:sp>
      <p:sp>
        <p:nvSpPr>
          <p:cNvPr id="26" name="文字方塊 25">
            <a:extLst>
              <a:ext uri="{FF2B5EF4-FFF2-40B4-BE49-F238E27FC236}">
                <a16:creationId xmlns:a16="http://schemas.microsoft.com/office/drawing/2014/main" id="{EA1EA8B3-AE2E-4DAD-84B8-B169B6F73581}"/>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16</a:t>
            </a:r>
            <a:endParaRPr lang="en-GB" altLang="en-US" sz="2400" b="1">
              <a:solidFill>
                <a:schemeClr val="bg1"/>
              </a:solidFill>
              <a:cs typeface="Arial" panose="020B0604020202020204" pitchFamily="34" charset="0"/>
            </a:endParaRPr>
          </a:p>
        </p:txBody>
      </p:sp>
      <p:sp>
        <p:nvSpPr>
          <p:cNvPr id="27" name="文字方塊 26">
            <a:extLst>
              <a:ext uri="{FF2B5EF4-FFF2-40B4-BE49-F238E27FC236}">
                <a16:creationId xmlns:a16="http://schemas.microsoft.com/office/drawing/2014/main" id="{B5713332-5046-498A-8C4D-FDD2158E7900}"/>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15</a:t>
            </a:r>
            <a:endParaRPr lang="en-GB" altLang="en-US" sz="2400" b="1">
              <a:solidFill>
                <a:schemeClr val="bg1"/>
              </a:solidFill>
              <a:cs typeface="Arial" panose="020B0604020202020204" pitchFamily="34" charset="0"/>
            </a:endParaRPr>
          </a:p>
        </p:txBody>
      </p:sp>
      <p:sp>
        <p:nvSpPr>
          <p:cNvPr id="28" name="文字方塊 27">
            <a:extLst>
              <a:ext uri="{FF2B5EF4-FFF2-40B4-BE49-F238E27FC236}">
                <a16:creationId xmlns:a16="http://schemas.microsoft.com/office/drawing/2014/main" id="{81587442-8566-4983-AB2F-428F15D66DF0}"/>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14</a:t>
            </a:r>
            <a:endParaRPr lang="en-GB" altLang="en-US" sz="2400" b="1">
              <a:solidFill>
                <a:schemeClr val="bg1"/>
              </a:solidFill>
              <a:cs typeface="Arial" panose="020B0604020202020204" pitchFamily="34" charset="0"/>
            </a:endParaRPr>
          </a:p>
        </p:txBody>
      </p:sp>
      <p:sp>
        <p:nvSpPr>
          <p:cNvPr id="29" name="文字方塊 28">
            <a:extLst>
              <a:ext uri="{FF2B5EF4-FFF2-40B4-BE49-F238E27FC236}">
                <a16:creationId xmlns:a16="http://schemas.microsoft.com/office/drawing/2014/main" id="{310E551D-1E00-4332-BB6F-8484133B8938}"/>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13</a:t>
            </a:r>
            <a:endParaRPr lang="en-GB" altLang="en-US" sz="2400" b="1">
              <a:solidFill>
                <a:schemeClr val="bg1"/>
              </a:solidFill>
              <a:cs typeface="Arial" panose="020B0604020202020204" pitchFamily="34" charset="0"/>
            </a:endParaRPr>
          </a:p>
        </p:txBody>
      </p:sp>
      <p:sp>
        <p:nvSpPr>
          <p:cNvPr id="30" name="文字方塊 29">
            <a:extLst>
              <a:ext uri="{FF2B5EF4-FFF2-40B4-BE49-F238E27FC236}">
                <a16:creationId xmlns:a16="http://schemas.microsoft.com/office/drawing/2014/main" id="{0D318D64-C058-403A-9E05-8F51E49043D1}"/>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12</a:t>
            </a:r>
            <a:endParaRPr lang="en-GB" altLang="en-US" sz="2400" b="1">
              <a:solidFill>
                <a:schemeClr val="bg1"/>
              </a:solidFill>
              <a:cs typeface="Arial" panose="020B0604020202020204" pitchFamily="34" charset="0"/>
            </a:endParaRPr>
          </a:p>
        </p:txBody>
      </p:sp>
      <p:sp>
        <p:nvSpPr>
          <p:cNvPr id="31" name="文字方塊 30">
            <a:extLst>
              <a:ext uri="{FF2B5EF4-FFF2-40B4-BE49-F238E27FC236}">
                <a16:creationId xmlns:a16="http://schemas.microsoft.com/office/drawing/2014/main" id="{9B129FDE-4EF9-4FD8-9F08-37FEA4281D5E}"/>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11</a:t>
            </a:r>
            <a:endParaRPr lang="en-GB" altLang="en-US" sz="2400" b="1">
              <a:solidFill>
                <a:schemeClr val="bg1"/>
              </a:solidFill>
              <a:cs typeface="Arial" panose="020B0604020202020204" pitchFamily="34" charset="0"/>
            </a:endParaRPr>
          </a:p>
        </p:txBody>
      </p:sp>
      <p:sp>
        <p:nvSpPr>
          <p:cNvPr id="32" name="文字方塊 31">
            <a:extLst>
              <a:ext uri="{FF2B5EF4-FFF2-40B4-BE49-F238E27FC236}">
                <a16:creationId xmlns:a16="http://schemas.microsoft.com/office/drawing/2014/main" id="{23180513-2B28-40C4-BC4E-86B6AA245C56}"/>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10</a:t>
            </a:r>
            <a:endParaRPr lang="en-GB" altLang="en-US" sz="2400" b="1">
              <a:solidFill>
                <a:schemeClr val="bg1"/>
              </a:solidFill>
              <a:cs typeface="Arial" panose="020B0604020202020204" pitchFamily="34" charset="0"/>
            </a:endParaRPr>
          </a:p>
        </p:txBody>
      </p:sp>
      <p:sp>
        <p:nvSpPr>
          <p:cNvPr id="33" name="文字方塊 32">
            <a:extLst>
              <a:ext uri="{FF2B5EF4-FFF2-40B4-BE49-F238E27FC236}">
                <a16:creationId xmlns:a16="http://schemas.microsoft.com/office/drawing/2014/main" id="{B30FF045-9D5B-4C56-81A6-283189E2AB80}"/>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9</a:t>
            </a:r>
            <a:endParaRPr lang="en-GB" altLang="en-US" sz="2400" b="1">
              <a:solidFill>
                <a:schemeClr val="bg1"/>
              </a:solidFill>
              <a:cs typeface="Arial" panose="020B0604020202020204" pitchFamily="34" charset="0"/>
            </a:endParaRPr>
          </a:p>
        </p:txBody>
      </p:sp>
      <p:sp>
        <p:nvSpPr>
          <p:cNvPr id="34" name="文字方塊 33">
            <a:extLst>
              <a:ext uri="{FF2B5EF4-FFF2-40B4-BE49-F238E27FC236}">
                <a16:creationId xmlns:a16="http://schemas.microsoft.com/office/drawing/2014/main" id="{7D3AFFEA-E8BE-41AA-9B61-68D246A9465F}"/>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8</a:t>
            </a:r>
            <a:endParaRPr lang="en-GB" altLang="en-US" sz="2400" b="1">
              <a:solidFill>
                <a:schemeClr val="bg1"/>
              </a:solidFill>
              <a:cs typeface="Arial" panose="020B0604020202020204" pitchFamily="34" charset="0"/>
            </a:endParaRPr>
          </a:p>
        </p:txBody>
      </p:sp>
      <p:sp>
        <p:nvSpPr>
          <p:cNvPr id="35" name="文字方塊 34">
            <a:extLst>
              <a:ext uri="{FF2B5EF4-FFF2-40B4-BE49-F238E27FC236}">
                <a16:creationId xmlns:a16="http://schemas.microsoft.com/office/drawing/2014/main" id="{6FDAFEF2-5793-4160-91E9-70C2E9561EAF}"/>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7</a:t>
            </a:r>
            <a:endParaRPr lang="en-GB" altLang="en-US" sz="2400" b="1">
              <a:solidFill>
                <a:schemeClr val="bg1"/>
              </a:solidFill>
              <a:cs typeface="Arial" panose="020B0604020202020204" pitchFamily="34" charset="0"/>
            </a:endParaRPr>
          </a:p>
        </p:txBody>
      </p:sp>
      <p:sp>
        <p:nvSpPr>
          <p:cNvPr id="36" name="文字方塊 35">
            <a:extLst>
              <a:ext uri="{FF2B5EF4-FFF2-40B4-BE49-F238E27FC236}">
                <a16:creationId xmlns:a16="http://schemas.microsoft.com/office/drawing/2014/main" id="{3FCF23B3-13C6-42F6-B7F7-CF31E748256A}"/>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6</a:t>
            </a:r>
            <a:endParaRPr lang="en-GB" altLang="en-US" sz="2400" b="1">
              <a:solidFill>
                <a:schemeClr val="bg1"/>
              </a:solidFill>
              <a:cs typeface="Arial" panose="020B0604020202020204" pitchFamily="34" charset="0"/>
            </a:endParaRPr>
          </a:p>
        </p:txBody>
      </p:sp>
      <p:sp>
        <p:nvSpPr>
          <p:cNvPr id="37" name="文字方塊 36">
            <a:extLst>
              <a:ext uri="{FF2B5EF4-FFF2-40B4-BE49-F238E27FC236}">
                <a16:creationId xmlns:a16="http://schemas.microsoft.com/office/drawing/2014/main" id="{0097C3C6-4806-47B2-982B-40D99E76C937}"/>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5</a:t>
            </a:r>
            <a:endParaRPr lang="en-GB" altLang="en-US" sz="2400" b="1">
              <a:solidFill>
                <a:schemeClr val="bg1"/>
              </a:solidFill>
              <a:cs typeface="Arial" panose="020B0604020202020204" pitchFamily="34" charset="0"/>
            </a:endParaRPr>
          </a:p>
        </p:txBody>
      </p:sp>
      <p:sp>
        <p:nvSpPr>
          <p:cNvPr id="38" name="文字方塊 37">
            <a:extLst>
              <a:ext uri="{FF2B5EF4-FFF2-40B4-BE49-F238E27FC236}">
                <a16:creationId xmlns:a16="http://schemas.microsoft.com/office/drawing/2014/main" id="{481AF646-F2BE-4DB7-8C22-F28850219F6C}"/>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4</a:t>
            </a:r>
            <a:endParaRPr lang="en-GB" altLang="en-US" sz="2400" b="1">
              <a:solidFill>
                <a:schemeClr val="bg1"/>
              </a:solidFill>
              <a:cs typeface="Arial" panose="020B0604020202020204" pitchFamily="34" charset="0"/>
            </a:endParaRPr>
          </a:p>
        </p:txBody>
      </p:sp>
      <p:sp>
        <p:nvSpPr>
          <p:cNvPr id="39" name="文字方塊 38">
            <a:extLst>
              <a:ext uri="{FF2B5EF4-FFF2-40B4-BE49-F238E27FC236}">
                <a16:creationId xmlns:a16="http://schemas.microsoft.com/office/drawing/2014/main" id="{9503C5D0-8324-4269-A68E-66C675FA224B}"/>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3</a:t>
            </a:r>
            <a:endParaRPr lang="en-GB" altLang="en-US" sz="2400" b="1">
              <a:solidFill>
                <a:srgbClr val="FFFF00"/>
              </a:solidFill>
              <a:cs typeface="Arial" panose="020B0604020202020204" pitchFamily="34" charset="0"/>
            </a:endParaRPr>
          </a:p>
        </p:txBody>
      </p:sp>
      <p:sp>
        <p:nvSpPr>
          <p:cNvPr id="42" name="文字方塊 41">
            <a:extLst>
              <a:ext uri="{FF2B5EF4-FFF2-40B4-BE49-F238E27FC236}">
                <a16:creationId xmlns:a16="http://schemas.microsoft.com/office/drawing/2014/main" id="{155E023B-B113-41B0-95C8-9E8CCF03DF0E}"/>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2</a:t>
            </a:r>
            <a:endParaRPr lang="en-GB" altLang="en-US" sz="2400" b="1">
              <a:solidFill>
                <a:srgbClr val="FFFF00"/>
              </a:solidFill>
              <a:cs typeface="Arial" panose="020B0604020202020204" pitchFamily="34" charset="0"/>
            </a:endParaRPr>
          </a:p>
        </p:txBody>
      </p:sp>
      <p:sp>
        <p:nvSpPr>
          <p:cNvPr id="43" name="文字方塊 42">
            <a:extLst>
              <a:ext uri="{FF2B5EF4-FFF2-40B4-BE49-F238E27FC236}">
                <a16:creationId xmlns:a16="http://schemas.microsoft.com/office/drawing/2014/main" id="{0CB29766-8B57-4691-8CC6-FF4E8640FE27}"/>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1</a:t>
            </a:r>
            <a:endParaRPr lang="en-GB" altLang="en-US" sz="2400" b="1">
              <a:solidFill>
                <a:srgbClr val="FFFF00"/>
              </a:solidFill>
              <a:cs typeface="Arial" panose="020B0604020202020204" pitchFamily="34" charset="0"/>
            </a:endParaRPr>
          </a:p>
        </p:txBody>
      </p:sp>
      <p:sp>
        <p:nvSpPr>
          <p:cNvPr id="44" name="文字方塊 43">
            <a:extLst>
              <a:ext uri="{FF2B5EF4-FFF2-40B4-BE49-F238E27FC236}">
                <a16:creationId xmlns:a16="http://schemas.microsoft.com/office/drawing/2014/main" id="{CBFA31E7-F3E0-4B06-B5D2-37A01A21100F}"/>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0000"/>
                </a:solidFill>
                <a:cs typeface="Arial" panose="020B0604020202020204" pitchFamily="34" charset="0"/>
              </a:rPr>
              <a:t>0</a:t>
            </a:r>
            <a:endParaRPr lang="en-GB" altLang="en-US" sz="2400" b="1">
              <a:solidFill>
                <a:srgbClr val="FF0000"/>
              </a:solidFill>
              <a:cs typeface="Arial" panose="020B0604020202020204" pitchFamily="34" charset="0"/>
            </a:endParaRPr>
          </a:p>
        </p:txBody>
      </p:sp>
      <p:pic>
        <p:nvPicPr>
          <p:cNvPr id="40" name="time2157.wav">
            <a:hlinkClick r:id="" action="ppaction://media"/>
            <a:extLst>
              <a:ext uri="{FF2B5EF4-FFF2-40B4-BE49-F238E27FC236}">
                <a16:creationId xmlns:a16="http://schemas.microsoft.com/office/drawing/2014/main" id="{51D52B50-0592-4072-B0B4-BF37C692E890}"/>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639300" y="419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21" name="Picture 22" descr="C:\Users\utangv2\Desktop\Dynamic Classroom\Q1.jpg">
            <a:extLst>
              <a:ext uri="{FF2B5EF4-FFF2-40B4-BE49-F238E27FC236}">
                <a16:creationId xmlns:a16="http://schemas.microsoft.com/office/drawing/2014/main" id="{400461E0-8878-45FA-8387-920C551462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7513" y="1428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22" name="文字方塊 12">
            <a:extLst>
              <a:ext uri="{FF2B5EF4-FFF2-40B4-BE49-F238E27FC236}">
                <a16:creationId xmlns:a16="http://schemas.microsoft.com/office/drawing/2014/main" id="{BB2B44BB-ED7A-4C25-A80B-280ACCBD83EA}"/>
              </a:ext>
            </a:extLst>
          </p:cNvPr>
          <p:cNvSpPr txBox="1">
            <a:spLocks noChangeArrowheads="1"/>
          </p:cNvSpPr>
          <p:nvPr/>
        </p:nvSpPr>
        <p:spPr bwMode="auto">
          <a:xfrm>
            <a:off x="1179513" y="1477963"/>
            <a:ext cx="72532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If I became a doctor, my parents ____ very proud of me.</a:t>
            </a:r>
          </a:p>
        </p:txBody>
      </p:sp>
      <p:grpSp>
        <p:nvGrpSpPr>
          <p:cNvPr id="53" name="群組 52">
            <a:extLst>
              <a:ext uri="{FF2B5EF4-FFF2-40B4-BE49-F238E27FC236}">
                <a16:creationId xmlns:a16="http://schemas.microsoft.com/office/drawing/2014/main" id="{66C88DD4-0F58-43B9-A315-DDD4DA552CA5}"/>
              </a:ext>
            </a:extLst>
          </p:cNvPr>
          <p:cNvGrpSpPr/>
          <p:nvPr/>
        </p:nvGrpSpPr>
        <p:grpSpPr>
          <a:xfrm>
            <a:off x="2870202" y="4015739"/>
            <a:ext cx="3600000" cy="708661"/>
            <a:chOff x="6473371" y="3317240"/>
            <a:chExt cx="3600000" cy="708661"/>
          </a:xfrm>
          <a:effectLst>
            <a:outerShdw blurRad="50800" dist="38100" dir="2700000" algn="tl" rotWithShape="0">
              <a:prstClr val="black">
                <a:alpha val="40000"/>
              </a:prstClr>
            </a:outerShdw>
          </a:effectLst>
        </p:grpSpPr>
        <p:sp>
          <p:nvSpPr>
            <p:cNvPr id="56" name="圓角矩形 55">
              <a:extLst>
                <a:ext uri="{FF2B5EF4-FFF2-40B4-BE49-F238E27FC236}">
                  <a16:creationId xmlns:a16="http://schemas.microsoft.com/office/drawing/2014/main" id="{A58FA022-CF81-4000-A62F-12E7A09C7F70}"/>
                </a:ext>
              </a:extLst>
            </p:cNvPr>
            <p:cNvSpPr/>
            <p:nvPr/>
          </p:nvSpPr>
          <p:spPr>
            <a:xfrm>
              <a:off x="6473371" y="3327401"/>
              <a:ext cx="36000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7" name="橢圓 56">
              <a:extLst>
                <a:ext uri="{FF2B5EF4-FFF2-40B4-BE49-F238E27FC236}">
                  <a16:creationId xmlns:a16="http://schemas.microsoft.com/office/drawing/2014/main" id="{CAAC2B4D-6E9A-4AEB-911E-CD8FAFA8193C}"/>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8" name="文字方塊 57">
              <a:extLst>
                <a:ext uri="{FF2B5EF4-FFF2-40B4-BE49-F238E27FC236}">
                  <a16:creationId xmlns:a16="http://schemas.microsoft.com/office/drawing/2014/main" id="{C43016B2-C5E7-485C-B168-7B42247F2750}"/>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59" name="文字方塊 58">
              <a:extLst>
                <a:ext uri="{FF2B5EF4-FFF2-40B4-BE49-F238E27FC236}">
                  <a16:creationId xmlns:a16="http://schemas.microsoft.com/office/drawing/2014/main" id="{74A36810-78A6-42B4-BF86-C0720EAD1C79}"/>
                </a:ext>
              </a:extLst>
            </p:cNvPr>
            <p:cNvSpPr txBox="1"/>
            <p:nvPr/>
          </p:nvSpPr>
          <p:spPr>
            <a:xfrm>
              <a:off x="7872175" y="3368766"/>
              <a:ext cx="1496786" cy="615553"/>
            </a:xfrm>
            <a:prstGeom prst="rect">
              <a:avLst/>
            </a:prstGeom>
            <a:noFill/>
          </p:spPr>
          <p:txBody>
            <a:bodyPr>
              <a:spAutoFit/>
            </a:bodyPr>
            <a:lstStyle/>
            <a:p>
              <a:pPr>
                <a:defRPr/>
              </a:pPr>
              <a:r>
                <a:rPr lang="en-US" sz="3400" b="1" dirty="0">
                  <a:solidFill>
                    <a:srgbClr val="FFFFFF"/>
                  </a:solidFill>
                </a:rPr>
                <a:t>were</a:t>
              </a:r>
              <a:endParaRPr lang="en-GB" sz="3400" b="1" dirty="0">
                <a:solidFill>
                  <a:srgbClr val="FFFFFF"/>
                </a:solidFill>
              </a:endParaRPr>
            </a:p>
          </p:txBody>
        </p:sp>
      </p:grpSp>
      <p:grpSp>
        <p:nvGrpSpPr>
          <p:cNvPr id="60" name="群組 59">
            <a:extLst>
              <a:ext uri="{FF2B5EF4-FFF2-40B4-BE49-F238E27FC236}">
                <a16:creationId xmlns:a16="http://schemas.microsoft.com/office/drawing/2014/main" id="{8B120810-8A28-45CF-90A5-477498730855}"/>
              </a:ext>
            </a:extLst>
          </p:cNvPr>
          <p:cNvGrpSpPr/>
          <p:nvPr/>
        </p:nvGrpSpPr>
        <p:grpSpPr>
          <a:xfrm>
            <a:off x="2870202" y="3164839"/>
            <a:ext cx="3600000" cy="708661"/>
            <a:chOff x="6473371" y="3317240"/>
            <a:chExt cx="3600000" cy="708661"/>
          </a:xfrm>
          <a:effectLst>
            <a:outerShdw blurRad="50800" dist="38100" dir="2700000" algn="tl" rotWithShape="0">
              <a:prstClr val="black">
                <a:alpha val="40000"/>
              </a:prstClr>
            </a:outerShdw>
          </a:effectLst>
        </p:grpSpPr>
        <p:sp>
          <p:nvSpPr>
            <p:cNvPr id="61" name="圓角矩形 60">
              <a:extLst>
                <a:ext uri="{FF2B5EF4-FFF2-40B4-BE49-F238E27FC236}">
                  <a16:creationId xmlns:a16="http://schemas.microsoft.com/office/drawing/2014/main" id="{2BDB40F8-017D-4722-A3F4-DF235CB70A61}"/>
                </a:ext>
              </a:extLst>
            </p:cNvPr>
            <p:cNvSpPr/>
            <p:nvPr/>
          </p:nvSpPr>
          <p:spPr>
            <a:xfrm>
              <a:off x="6473371" y="3327401"/>
              <a:ext cx="3600000"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2" name="橢圓 61">
              <a:extLst>
                <a:ext uri="{FF2B5EF4-FFF2-40B4-BE49-F238E27FC236}">
                  <a16:creationId xmlns:a16="http://schemas.microsoft.com/office/drawing/2014/main" id="{909FA088-9020-472C-BD0F-D74B950D7A81}"/>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3" name="文字方塊 62">
              <a:extLst>
                <a:ext uri="{FF2B5EF4-FFF2-40B4-BE49-F238E27FC236}">
                  <a16:creationId xmlns:a16="http://schemas.microsoft.com/office/drawing/2014/main" id="{864CE3CF-5C13-4850-9EA7-CFB65F8DBB74}"/>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64" name="文字方塊 63">
              <a:extLst>
                <a:ext uri="{FF2B5EF4-FFF2-40B4-BE49-F238E27FC236}">
                  <a16:creationId xmlns:a16="http://schemas.microsoft.com/office/drawing/2014/main" id="{9E168A1A-6579-482D-B11E-8088432C30BF}"/>
                </a:ext>
              </a:extLst>
            </p:cNvPr>
            <p:cNvSpPr txBox="1"/>
            <p:nvPr/>
          </p:nvSpPr>
          <p:spPr>
            <a:xfrm>
              <a:off x="7654469" y="3356066"/>
              <a:ext cx="1587500" cy="615553"/>
            </a:xfrm>
            <a:prstGeom prst="rect">
              <a:avLst/>
            </a:prstGeom>
            <a:noFill/>
          </p:spPr>
          <p:txBody>
            <a:bodyPr>
              <a:spAutoFit/>
            </a:bodyPr>
            <a:lstStyle/>
            <a:p>
              <a:pPr>
                <a:defRPr/>
              </a:pPr>
              <a:r>
                <a:rPr lang="en-US" sz="3400" b="1" dirty="0">
                  <a:solidFill>
                    <a:srgbClr val="FFFFFF"/>
                  </a:solidFill>
                </a:rPr>
                <a:t>will be</a:t>
              </a:r>
              <a:endParaRPr lang="en-GB" sz="3400" b="1" dirty="0">
                <a:solidFill>
                  <a:srgbClr val="FFFFFF"/>
                </a:solidFill>
              </a:endParaRPr>
            </a:p>
          </p:txBody>
        </p:sp>
      </p:grpSp>
      <p:grpSp>
        <p:nvGrpSpPr>
          <p:cNvPr id="65" name="群組 64">
            <a:extLst>
              <a:ext uri="{FF2B5EF4-FFF2-40B4-BE49-F238E27FC236}">
                <a16:creationId xmlns:a16="http://schemas.microsoft.com/office/drawing/2014/main" id="{C5171F45-0F91-4A40-AEFB-C45968F2435F}"/>
              </a:ext>
            </a:extLst>
          </p:cNvPr>
          <p:cNvGrpSpPr/>
          <p:nvPr/>
        </p:nvGrpSpPr>
        <p:grpSpPr>
          <a:xfrm>
            <a:off x="2870202" y="4866639"/>
            <a:ext cx="3600000" cy="708661"/>
            <a:chOff x="6473371" y="3317240"/>
            <a:chExt cx="3600000" cy="708661"/>
          </a:xfrm>
          <a:effectLst>
            <a:outerShdw blurRad="50800" dist="38100" dir="2700000" algn="tl" rotWithShape="0">
              <a:prstClr val="black">
                <a:alpha val="40000"/>
              </a:prstClr>
            </a:outerShdw>
          </a:effectLst>
        </p:grpSpPr>
        <p:sp>
          <p:nvSpPr>
            <p:cNvPr id="66" name="圓角矩形 65">
              <a:extLst>
                <a:ext uri="{FF2B5EF4-FFF2-40B4-BE49-F238E27FC236}">
                  <a16:creationId xmlns:a16="http://schemas.microsoft.com/office/drawing/2014/main" id="{35103DE6-9608-453E-96BF-A6259EADACB3}"/>
                </a:ext>
              </a:extLst>
            </p:cNvPr>
            <p:cNvSpPr/>
            <p:nvPr/>
          </p:nvSpPr>
          <p:spPr>
            <a:xfrm>
              <a:off x="6473371" y="3327401"/>
              <a:ext cx="3600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7" name="橢圓 66">
              <a:extLst>
                <a:ext uri="{FF2B5EF4-FFF2-40B4-BE49-F238E27FC236}">
                  <a16:creationId xmlns:a16="http://schemas.microsoft.com/office/drawing/2014/main" id="{4F2018CB-35A5-4BAE-A6DD-B7D71462B53A}"/>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8" name="文字方塊 67">
              <a:extLst>
                <a:ext uri="{FF2B5EF4-FFF2-40B4-BE49-F238E27FC236}">
                  <a16:creationId xmlns:a16="http://schemas.microsoft.com/office/drawing/2014/main" id="{21DDC087-D276-4D22-9A8B-5A0D99AE02F7}"/>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69" name="文字方塊 68">
              <a:extLst>
                <a:ext uri="{FF2B5EF4-FFF2-40B4-BE49-F238E27FC236}">
                  <a16:creationId xmlns:a16="http://schemas.microsoft.com/office/drawing/2014/main" id="{66F198B7-2A2E-4B98-B9A4-D0577A3009E7}"/>
                </a:ext>
              </a:extLst>
            </p:cNvPr>
            <p:cNvSpPr txBox="1"/>
            <p:nvPr/>
          </p:nvSpPr>
          <p:spPr>
            <a:xfrm>
              <a:off x="7478844" y="3381466"/>
              <a:ext cx="2207626" cy="615553"/>
            </a:xfrm>
            <a:prstGeom prst="rect">
              <a:avLst/>
            </a:prstGeom>
            <a:noFill/>
          </p:spPr>
          <p:txBody>
            <a:bodyPr>
              <a:spAutoFit/>
            </a:bodyPr>
            <a:lstStyle/>
            <a:p>
              <a:pPr>
                <a:defRPr/>
              </a:pPr>
              <a:r>
                <a:rPr lang="en-US" sz="3400" b="1" dirty="0">
                  <a:solidFill>
                    <a:srgbClr val="FFFFFF"/>
                  </a:solidFill>
                </a:rPr>
                <a:t>would be</a:t>
              </a:r>
              <a:endParaRPr lang="en-GB" sz="3400" b="1" dirty="0">
                <a:solidFill>
                  <a:srgbClr val="FFFFFF"/>
                </a:solidFill>
              </a:endParaRPr>
            </a:p>
          </p:txBody>
        </p:sp>
      </p:grpSp>
      <p:grpSp>
        <p:nvGrpSpPr>
          <p:cNvPr id="70" name="群組 69">
            <a:extLst>
              <a:ext uri="{FF2B5EF4-FFF2-40B4-BE49-F238E27FC236}">
                <a16:creationId xmlns:a16="http://schemas.microsoft.com/office/drawing/2014/main" id="{4D93E5CC-D41C-4D25-8255-33241DCF115C}"/>
              </a:ext>
            </a:extLst>
          </p:cNvPr>
          <p:cNvGrpSpPr/>
          <p:nvPr/>
        </p:nvGrpSpPr>
        <p:grpSpPr>
          <a:xfrm>
            <a:off x="2870202" y="5717539"/>
            <a:ext cx="3600000" cy="708661"/>
            <a:chOff x="6473371" y="3317240"/>
            <a:chExt cx="3600000" cy="708661"/>
          </a:xfrm>
          <a:effectLst>
            <a:outerShdw blurRad="50800" dist="38100" dir="2700000" algn="tl" rotWithShape="0">
              <a:prstClr val="black">
                <a:alpha val="40000"/>
              </a:prstClr>
            </a:outerShdw>
          </a:effectLst>
        </p:grpSpPr>
        <p:sp>
          <p:nvSpPr>
            <p:cNvPr id="71" name="圓角矩形 70">
              <a:extLst>
                <a:ext uri="{FF2B5EF4-FFF2-40B4-BE49-F238E27FC236}">
                  <a16:creationId xmlns:a16="http://schemas.microsoft.com/office/drawing/2014/main" id="{023E0E62-6CBA-4192-96DB-D257014F9650}"/>
                </a:ext>
              </a:extLst>
            </p:cNvPr>
            <p:cNvSpPr/>
            <p:nvPr/>
          </p:nvSpPr>
          <p:spPr>
            <a:xfrm>
              <a:off x="6473371" y="3327401"/>
              <a:ext cx="3600000" cy="698500"/>
            </a:xfrm>
            <a:prstGeom prst="roundRect">
              <a:avLst>
                <a:gd name="adj" fmla="val 50000"/>
              </a:avLst>
            </a:prstGeom>
            <a:solidFill>
              <a:srgbClr val="E46C0A"/>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2" name="橢圓 71">
              <a:extLst>
                <a:ext uri="{FF2B5EF4-FFF2-40B4-BE49-F238E27FC236}">
                  <a16:creationId xmlns:a16="http://schemas.microsoft.com/office/drawing/2014/main" id="{AFF5FF7A-C09A-41F0-BA00-6C5963046DC1}"/>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3" name="文字方塊 72">
              <a:extLst>
                <a:ext uri="{FF2B5EF4-FFF2-40B4-BE49-F238E27FC236}">
                  <a16:creationId xmlns:a16="http://schemas.microsoft.com/office/drawing/2014/main" id="{5099A6AD-B660-4941-9186-CDF71102D7F7}"/>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74" name="文字方塊 73">
              <a:extLst>
                <a:ext uri="{FF2B5EF4-FFF2-40B4-BE49-F238E27FC236}">
                  <a16:creationId xmlns:a16="http://schemas.microsoft.com/office/drawing/2014/main" id="{C6D0C0B8-5C8F-402A-A66E-EA952CE011E2}"/>
                </a:ext>
              </a:extLst>
            </p:cNvPr>
            <p:cNvSpPr txBox="1"/>
            <p:nvPr/>
          </p:nvSpPr>
          <p:spPr>
            <a:xfrm>
              <a:off x="8020955" y="3370580"/>
              <a:ext cx="967014" cy="615553"/>
            </a:xfrm>
            <a:prstGeom prst="rect">
              <a:avLst/>
            </a:prstGeom>
            <a:noFill/>
          </p:spPr>
          <p:txBody>
            <a:bodyPr>
              <a:spAutoFit/>
            </a:bodyPr>
            <a:lstStyle/>
            <a:p>
              <a:pPr>
                <a:defRPr/>
              </a:pPr>
              <a:r>
                <a:rPr lang="en-US" sz="3400" b="1" dirty="0">
                  <a:solidFill>
                    <a:srgbClr val="FFFFFF"/>
                  </a:solidFill>
                </a:rPr>
                <a:t>are</a:t>
              </a:r>
              <a:endParaRPr lang="en-GB" sz="3400" b="1" dirty="0">
                <a:solidFill>
                  <a:srgbClr val="FFFFFF"/>
                </a:solidFill>
              </a:endParaRPr>
            </a:p>
          </p:txBody>
        </p:sp>
      </p:grpSp>
      <p:sp>
        <p:nvSpPr>
          <p:cNvPr id="75" name="動作按鈕: 自訂 74">
            <a:hlinkClick r:id="rId7" action="ppaction://hlinksldjump" highlightClick="1"/>
            <a:extLst>
              <a:ext uri="{FF2B5EF4-FFF2-40B4-BE49-F238E27FC236}">
                <a16:creationId xmlns:a16="http://schemas.microsoft.com/office/drawing/2014/main" id="{946F5461-C126-4088-A2CF-F1BC13CBAB96}"/>
              </a:ext>
            </a:extLst>
          </p:cNvPr>
          <p:cNvSpPr/>
          <p:nvPr/>
        </p:nvSpPr>
        <p:spPr>
          <a:xfrm>
            <a:off x="2681288" y="3060700"/>
            <a:ext cx="4079875"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6" name="動作按鈕: 自訂 75">
            <a:hlinkClick r:id="rId8" action="ppaction://hlinksldjump" highlightClick="1"/>
            <a:extLst>
              <a:ext uri="{FF2B5EF4-FFF2-40B4-BE49-F238E27FC236}">
                <a16:creationId xmlns:a16="http://schemas.microsoft.com/office/drawing/2014/main" id="{0849BB92-51FE-4117-8D93-B6B2D1D0ADB9}"/>
              </a:ext>
            </a:extLst>
          </p:cNvPr>
          <p:cNvSpPr/>
          <p:nvPr/>
        </p:nvSpPr>
        <p:spPr>
          <a:xfrm>
            <a:off x="2617788" y="3987800"/>
            <a:ext cx="4216400" cy="812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7" name="動作按鈕: 自訂 76">
            <a:hlinkClick r:id="rId9" action="ppaction://hlinksldjump" highlightClick="1"/>
            <a:extLst>
              <a:ext uri="{FF2B5EF4-FFF2-40B4-BE49-F238E27FC236}">
                <a16:creationId xmlns:a16="http://schemas.microsoft.com/office/drawing/2014/main" id="{CACF2E10-4FCB-455A-824D-71D98BE2006C}"/>
              </a:ext>
            </a:extLst>
          </p:cNvPr>
          <p:cNvSpPr/>
          <p:nvPr/>
        </p:nvSpPr>
        <p:spPr>
          <a:xfrm>
            <a:off x="2719388" y="4813300"/>
            <a:ext cx="4111625"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8" name="動作按鈕: 自訂 77">
            <a:hlinkClick r:id="rId10" action="ppaction://hlinksldjump" highlightClick="1"/>
            <a:extLst>
              <a:ext uri="{FF2B5EF4-FFF2-40B4-BE49-F238E27FC236}">
                <a16:creationId xmlns:a16="http://schemas.microsoft.com/office/drawing/2014/main" id="{50911E9C-C2A6-4F3F-99D4-1508AE947A9C}"/>
              </a:ext>
            </a:extLst>
          </p:cNvPr>
          <p:cNvSpPr/>
          <p:nvPr/>
        </p:nvSpPr>
        <p:spPr>
          <a:xfrm>
            <a:off x="2722563" y="5676900"/>
            <a:ext cx="4111625"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925" fill="hold"/>
                                        <p:tgtEl>
                                          <p:spTgt spid="40"/>
                                        </p:tgtEl>
                                      </p:cBhvr>
                                    </p:cmd>
                                  </p:childTnLst>
                                </p:cTn>
                              </p:par>
                              <p:par>
                                <p:cTn id="7" presetID="1" presetClass="exit" presetSubtype="0" fill="hold" grpId="0" nodeType="withEffect">
                                  <p:stCondLst>
                                    <p:cond delay="100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ntr" presetSubtype="0" fill="hold" grpId="0" nodeType="withEffect">
                                  <p:stCondLst>
                                    <p:cond delay="100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xit" presetSubtype="0" fill="hold" grpId="1" nodeType="withEffect">
                                  <p:stCondLst>
                                    <p:cond delay="2000"/>
                                  </p:stCondLst>
                                  <p:childTnLst>
                                    <p:set>
                                      <p:cBhvr>
                                        <p:cTn id="12" dur="1" fill="hold">
                                          <p:stCondLst>
                                            <p:cond delay="0"/>
                                          </p:stCondLst>
                                        </p:cTn>
                                        <p:tgtEl>
                                          <p:spTgt spid="23"/>
                                        </p:tgtEl>
                                        <p:attrNameLst>
                                          <p:attrName>style.visibility</p:attrName>
                                        </p:attrNameLst>
                                      </p:cBhvr>
                                      <p:to>
                                        <p:strVal val="hidden"/>
                                      </p:to>
                                    </p:set>
                                  </p:childTnLst>
                                </p:cTn>
                              </p:par>
                              <p:par>
                                <p:cTn id="13" presetID="1" presetClass="entr" presetSubtype="0" fill="hold" grpId="0" nodeType="withEffect">
                                  <p:stCondLst>
                                    <p:cond delay="200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xit" presetSubtype="0" fill="hold" grpId="1" nodeType="withEffect">
                                  <p:stCondLst>
                                    <p:cond delay="300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ntr" presetSubtype="0" fill="hold" grpId="0" nodeType="withEffect">
                                  <p:stCondLst>
                                    <p:cond delay="300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xit" presetSubtype="0" fill="hold" grpId="1" nodeType="withEffect">
                                  <p:stCondLst>
                                    <p:cond delay="4000"/>
                                  </p:stCondLst>
                                  <p:childTnLst>
                                    <p:set>
                                      <p:cBhvr>
                                        <p:cTn id="20" dur="1" fill="hold">
                                          <p:stCondLst>
                                            <p:cond delay="0"/>
                                          </p:stCondLst>
                                        </p:cTn>
                                        <p:tgtEl>
                                          <p:spTgt spid="25"/>
                                        </p:tgtEl>
                                        <p:attrNameLst>
                                          <p:attrName>style.visibility</p:attrName>
                                        </p:attrNameLst>
                                      </p:cBhvr>
                                      <p:to>
                                        <p:strVal val="hidden"/>
                                      </p:to>
                                    </p:set>
                                  </p:childTnLst>
                                </p:cTn>
                              </p:par>
                              <p:par>
                                <p:cTn id="21" presetID="1" presetClass="entr" presetSubtype="0" fill="hold" grpId="0" nodeType="withEffect">
                                  <p:stCondLst>
                                    <p:cond delay="400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xit" presetSubtype="0" fill="hold" grpId="1" nodeType="withEffect">
                                  <p:stCondLst>
                                    <p:cond delay="5000"/>
                                  </p:stCondLst>
                                  <p:childTnLst>
                                    <p:set>
                                      <p:cBhvr>
                                        <p:cTn id="24" dur="1" fill="hold">
                                          <p:stCondLst>
                                            <p:cond delay="0"/>
                                          </p:stCondLst>
                                        </p:cTn>
                                        <p:tgtEl>
                                          <p:spTgt spid="26"/>
                                        </p:tgtEl>
                                        <p:attrNameLst>
                                          <p:attrName>style.visibility</p:attrName>
                                        </p:attrNameLst>
                                      </p:cBhvr>
                                      <p:to>
                                        <p:strVal val="hidden"/>
                                      </p:to>
                                    </p:set>
                                  </p:childTnLst>
                                </p:cTn>
                              </p:par>
                              <p:par>
                                <p:cTn id="25" presetID="1" presetClass="entr" presetSubtype="0" fill="hold" grpId="0" nodeType="withEffect">
                                  <p:stCondLst>
                                    <p:cond delay="500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xit" presetSubtype="0" fill="hold" grpId="1" nodeType="withEffect">
                                  <p:stCondLst>
                                    <p:cond delay="6000"/>
                                  </p:stCondLst>
                                  <p:childTnLst>
                                    <p:set>
                                      <p:cBhvr>
                                        <p:cTn id="28" dur="1" fill="hold">
                                          <p:stCondLst>
                                            <p:cond delay="0"/>
                                          </p:stCondLst>
                                        </p:cTn>
                                        <p:tgtEl>
                                          <p:spTgt spid="27"/>
                                        </p:tgtEl>
                                        <p:attrNameLst>
                                          <p:attrName>style.visibility</p:attrName>
                                        </p:attrNameLst>
                                      </p:cBhvr>
                                      <p:to>
                                        <p:strVal val="hidden"/>
                                      </p:to>
                                    </p:set>
                                  </p:childTnLst>
                                </p:cTn>
                              </p:par>
                              <p:par>
                                <p:cTn id="29" presetID="1" presetClass="entr" presetSubtype="0" fill="hold" grpId="0" nodeType="withEffect">
                                  <p:stCondLst>
                                    <p:cond delay="600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xit" presetSubtype="0" fill="hold" grpId="1" nodeType="withEffect">
                                  <p:stCondLst>
                                    <p:cond delay="7000"/>
                                  </p:stCondLst>
                                  <p:childTnLst>
                                    <p:set>
                                      <p:cBhvr>
                                        <p:cTn id="32" dur="1" fill="hold">
                                          <p:stCondLst>
                                            <p:cond delay="0"/>
                                          </p:stCondLst>
                                        </p:cTn>
                                        <p:tgtEl>
                                          <p:spTgt spid="28"/>
                                        </p:tgtEl>
                                        <p:attrNameLst>
                                          <p:attrName>style.visibility</p:attrName>
                                        </p:attrNameLst>
                                      </p:cBhvr>
                                      <p:to>
                                        <p:strVal val="hidden"/>
                                      </p:to>
                                    </p:set>
                                  </p:childTnLst>
                                </p:cTn>
                              </p:par>
                              <p:par>
                                <p:cTn id="33" presetID="1" presetClass="entr" presetSubtype="0" fill="hold" grpId="0" nodeType="withEffect">
                                  <p:stCondLst>
                                    <p:cond delay="700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xit" presetSubtype="0" fill="hold" grpId="1" nodeType="withEffect">
                                  <p:stCondLst>
                                    <p:cond delay="800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ntr" presetSubtype="0" fill="hold" grpId="0" nodeType="withEffect">
                                  <p:stCondLst>
                                    <p:cond delay="800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xit" presetSubtype="0" fill="hold" grpId="1" nodeType="withEffect">
                                  <p:stCondLst>
                                    <p:cond delay="900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ntr" presetSubtype="0" fill="hold" grpId="0" nodeType="withEffect">
                                  <p:stCondLst>
                                    <p:cond delay="900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xit" presetSubtype="0" fill="hold" grpId="1" nodeType="withEffect">
                                  <p:stCondLst>
                                    <p:cond delay="10000"/>
                                  </p:stCondLst>
                                  <p:childTnLst>
                                    <p:set>
                                      <p:cBhvr>
                                        <p:cTn id="44" dur="1" fill="hold">
                                          <p:stCondLst>
                                            <p:cond delay="0"/>
                                          </p:stCondLst>
                                        </p:cTn>
                                        <p:tgtEl>
                                          <p:spTgt spid="31"/>
                                        </p:tgtEl>
                                        <p:attrNameLst>
                                          <p:attrName>style.visibility</p:attrName>
                                        </p:attrNameLst>
                                      </p:cBhvr>
                                      <p:to>
                                        <p:strVal val="hidden"/>
                                      </p:to>
                                    </p:set>
                                  </p:childTnLst>
                                </p:cTn>
                              </p:par>
                              <p:par>
                                <p:cTn id="45" presetID="1" presetClass="entr" presetSubtype="0" fill="hold" grpId="0" nodeType="withEffect">
                                  <p:stCondLst>
                                    <p:cond delay="1000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xit" presetSubtype="0" fill="hold" grpId="1" nodeType="withEffect">
                                  <p:stCondLst>
                                    <p:cond delay="11000"/>
                                  </p:stCondLst>
                                  <p:childTnLst>
                                    <p:set>
                                      <p:cBhvr>
                                        <p:cTn id="48" dur="1" fill="hold">
                                          <p:stCondLst>
                                            <p:cond delay="0"/>
                                          </p:stCondLst>
                                        </p:cTn>
                                        <p:tgtEl>
                                          <p:spTgt spid="32"/>
                                        </p:tgtEl>
                                        <p:attrNameLst>
                                          <p:attrName>style.visibility</p:attrName>
                                        </p:attrNameLst>
                                      </p:cBhvr>
                                      <p:to>
                                        <p:strVal val="hidden"/>
                                      </p:to>
                                    </p:set>
                                  </p:childTnLst>
                                </p:cTn>
                              </p:par>
                              <p:par>
                                <p:cTn id="49" presetID="1" presetClass="entr" presetSubtype="0" fill="hold" grpId="0" nodeType="withEffect">
                                  <p:stCondLst>
                                    <p:cond delay="1100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xit" presetSubtype="0" fill="hold" grpId="1" nodeType="withEffect">
                                  <p:stCondLst>
                                    <p:cond delay="12000"/>
                                  </p:stCondLst>
                                  <p:childTnLst>
                                    <p:set>
                                      <p:cBhvr>
                                        <p:cTn id="52" dur="1" fill="hold">
                                          <p:stCondLst>
                                            <p:cond delay="0"/>
                                          </p:stCondLst>
                                        </p:cTn>
                                        <p:tgtEl>
                                          <p:spTgt spid="33"/>
                                        </p:tgtEl>
                                        <p:attrNameLst>
                                          <p:attrName>style.visibility</p:attrName>
                                        </p:attrNameLst>
                                      </p:cBhvr>
                                      <p:to>
                                        <p:strVal val="hidden"/>
                                      </p:to>
                                    </p:set>
                                  </p:childTnLst>
                                </p:cTn>
                              </p:par>
                              <p:par>
                                <p:cTn id="53" presetID="1" presetClass="entr" presetSubtype="0" fill="hold" grpId="0" nodeType="withEffect">
                                  <p:stCondLst>
                                    <p:cond delay="1200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xit" presetSubtype="0" fill="hold" grpId="1" nodeType="withEffect">
                                  <p:stCondLst>
                                    <p:cond delay="13000"/>
                                  </p:stCondLst>
                                  <p:childTnLst>
                                    <p:set>
                                      <p:cBhvr>
                                        <p:cTn id="56" dur="1" fill="hold">
                                          <p:stCondLst>
                                            <p:cond delay="0"/>
                                          </p:stCondLst>
                                        </p:cTn>
                                        <p:tgtEl>
                                          <p:spTgt spid="34"/>
                                        </p:tgtEl>
                                        <p:attrNameLst>
                                          <p:attrName>style.visibility</p:attrName>
                                        </p:attrNameLst>
                                      </p:cBhvr>
                                      <p:to>
                                        <p:strVal val="hidden"/>
                                      </p:to>
                                    </p:set>
                                  </p:childTnLst>
                                </p:cTn>
                              </p:par>
                              <p:par>
                                <p:cTn id="57" presetID="1" presetClass="entr" presetSubtype="0" fill="hold" grpId="0" nodeType="withEffect">
                                  <p:stCondLst>
                                    <p:cond delay="1300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xit" presetSubtype="0" fill="hold" grpId="1" nodeType="withEffect">
                                  <p:stCondLst>
                                    <p:cond delay="14000"/>
                                  </p:stCondLst>
                                  <p:childTnLst>
                                    <p:set>
                                      <p:cBhvr>
                                        <p:cTn id="60" dur="1" fill="hold">
                                          <p:stCondLst>
                                            <p:cond delay="0"/>
                                          </p:stCondLst>
                                        </p:cTn>
                                        <p:tgtEl>
                                          <p:spTgt spid="35"/>
                                        </p:tgtEl>
                                        <p:attrNameLst>
                                          <p:attrName>style.visibility</p:attrName>
                                        </p:attrNameLst>
                                      </p:cBhvr>
                                      <p:to>
                                        <p:strVal val="hidden"/>
                                      </p:to>
                                    </p:set>
                                  </p:childTnLst>
                                </p:cTn>
                              </p:par>
                              <p:par>
                                <p:cTn id="61" presetID="1" presetClass="entr" presetSubtype="0" fill="hold" grpId="0" nodeType="withEffect">
                                  <p:stCondLst>
                                    <p:cond delay="1400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xit" presetSubtype="0" fill="hold" grpId="1" nodeType="withEffect">
                                  <p:stCondLst>
                                    <p:cond delay="15000"/>
                                  </p:stCondLst>
                                  <p:childTnLst>
                                    <p:set>
                                      <p:cBhvr>
                                        <p:cTn id="64" dur="1" fill="hold">
                                          <p:stCondLst>
                                            <p:cond delay="0"/>
                                          </p:stCondLst>
                                        </p:cTn>
                                        <p:tgtEl>
                                          <p:spTgt spid="36"/>
                                        </p:tgtEl>
                                        <p:attrNameLst>
                                          <p:attrName>style.visibility</p:attrName>
                                        </p:attrNameLst>
                                      </p:cBhvr>
                                      <p:to>
                                        <p:strVal val="hidden"/>
                                      </p:to>
                                    </p:set>
                                  </p:childTnLst>
                                </p:cTn>
                              </p:par>
                              <p:par>
                                <p:cTn id="65" presetID="1" presetClass="entr" presetSubtype="0" fill="hold" grpId="0" nodeType="withEffect">
                                  <p:stCondLst>
                                    <p:cond delay="1500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xit" presetSubtype="0" fill="hold" grpId="1" nodeType="withEffect">
                                  <p:stCondLst>
                                    <p:cond delay="16000"/>
                                  </p:stCondLst>
                                  <p:childTnLst>
                                    <p:set>
                                      <p:cBhvr>
                                        <p:cTn id="68" dur="1" fill="hold">
                                          <p:stCondLst>
                                            <p:cond delay="0"/>
                                          </p:stCondLst>
                                        </p:cTn>
                                        <p:tgtEl>
                                          <p:spTgt spid="37"/>
                                        </p:tgtEl>
                                        <p:attrNameLst>
                                          <p:attrName>style.visibility</p:attrName>
                                        </p:attrNameLst>
                                      </p:cBhvr>
                                      <p:to>
                                        <p:strVal val="hidden"/>
                                      </p:to>
                                    </p:set>
                                  </p:childTnLst>
                                </p:cTn>
                              </p:par>
                              <p:par>
                                <p:cTn id="69" presetID="1" presetClass="entr" presetSubtype="0" fill="hold" grpId="0" nodeType="withEffect">
                                  <p:stCondLst>
                                    <p:cond delay="1600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xit" presetSubtype="0" fill="hold" grpId="1" nodeType="withEffect">
                                  <p:stCondLst>
                                    <p:cond delay="17000"/>
                                  </p:stCondLst>
                                  <p:childTnLst>
                                    <p:set>
                                      <p:cBhvr>
                                        <p:cTn id="72" dur="1" fill="hold">
                                          <p:stCondLst>
                                            <p:cond delay="0"/>
                                          </p:stCondLst>
                                        </p:cTn>
                                        <p:tgtEl>
                                          <p:spTgt spid="38"/>
                                        </p:tgtEl>
                                        <p:attrNameLst>
                                          <p:attrName>style.visibility</p:attrName>
                                        </p:attrNameLst>
                                      </p:cBhvr>
                                      <p:to>
                                        <p:strVal val="hidden"/>
                                      </p:to>
                                    </p:set>
                                  </p:childTnLst>
                                </p:cTn>
                              </p:par>
                              <p:par>
                                <p:cTn id="73" presetID="1" presetClass="entr" presetSubtype="0" fill="hold" grpId="0" nodeType="withEffect">
                                  <p:stCondLst>
                                    <p:cond delay="1700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xit" presetSubtype="0" fill="hold" grpId="1" nodeType="withEffect">
                                  <p:stCondLst>
                                    <p:cond delay="18000"/>
                                  </p:stCondLst>
                                  <p:childTnLst>
                                    <p:set>
                                      <p:cBhvr>
                                        <p:cTn id="76" dur="1" fill="hold">
                                          <p:stCondLst>
                                            <p:cond delay="0"/>
                                          </p:stCondLst>
                                        </p:cTn>
                                        <p:tgtEl>
                                          <p:spTgt spid="39"/>
                                        </p:tgtEl>
                                        <p:attrNameLst>
                                          <p:attrName>style.visibility</p:attrName>
                                        </p:attrNameLst>
                                      </p:cBhvr>
                                      <p:to>
                                        <p:strVal val="hidden"/>
                                      </p:to>
                                    </p:set>
                                  </p:childTnLst>
                                </p:cTn>
                              </p:par>
                              <p:par>
                                <p:cTn id="77" presetID="1" presetClass="entr" presetSubtype="0" fill="hold" grpId="0" nodeType="withEffect">
                                  <p:stCondLst>
                                    <p:cond delay="1800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xit" presetSubtype="0" fill="hold" grpId="1" nodeType="withEffect">
                                  <p:stCondLst>
                                    <p:cond delay="19000"/>
                                  </p:stCondLst>
                                  <p:childTnLst>
                                    <p:set>
                                      <p:cBhvr>
                                        <p:cTn id="80" dur="1" fill="hold">
                                          <p:stCondLst>
                                            <p:cond delay="0"/>
                                          </p:stCondLst>
                                        </p:cTn>
                                        <p:tgtEl>
                                          <p:spTgt spid="42"/>
                                        </p:tgtEl>
                                        <p:attrNameLst>
                                          <p:attrName>style.visibility</p:attrName>
                                        </p:attrNameLst>
                                      </p:cBhvr>
                                      <p:to>
                                        <p:strVal val="hidden"/>
                                      </p:to>
                                    </p:set>
                                  </p:childTnLst>
                                </p:cTn>
                              </p:par>
                              <p:par>
                                <p:cTn id="81" presetID="1" presetClass="entr" presetSubtype="0" fill="hold" grpId="0" nodeType="withEffect">
                                  <p:stCondLst>
                                    <p:cond delay="19000"/>
                                  </p:stCondLst>
                                  <p:childTnLst>
                                    <p:set>
                                      <p:cBhvr>
                                        <p:cTn id="82" dur="1" fill="hold">
                                          <p:stCondLst>
                                            <p:cond delay="0"/>
                                          </p:stCondLst>
                                        </p:cTn>
                                        <p:tgtEl>
                                          <p:spTgt spid="43"/>
                                        </p:tgtEl>
                                        <p:attrNameLst>
                                          <p:attrName>style.visibility</p:attrName>
                                        </p:attrNameLst>
                                      </p:cBhvr>
                                      <p:to>
                                        <p:strVal val="visible"/>
                                      </p:to>
                                    </p:set>
                                  </p:childTnLst>
                                </p:cTn>
                              </p:par>
                              <p:par>
                                <p:cTn id="83" presetID="1" presetClass="exit" presetSubtype="0" fill="hold" grpId="1" nodeType="withEffect">
                                  <p:stCondLst>
                                    <p:cond delay="20000"/>
                                  </p:stCondLst>
                                  <p:childTnLst>
                                    <p:set>
                                      <p:cBhvr>
                                        <p:cTn id="84" dur="1" fill="hold">
                                          <p:stCondLst>
                                            <p:cond delay="0"/>
                                          </p:stCondLst>
                                        </p:cTn>
                                        <p:tgtEl>
                                          <p:spTgt spid="43"/>
                                        </p:tgtEl>
                                        <p:attrNameLst>
                                          <p:attrName>style.visibility</p:attrName>
                                        </p:attrNameLst>
                                      </p:cBhvr>
                                      <p:to>
                                        <p:strVal val="hidden"/>
                                      </p:to>
                                    </p:set>
                                  </p:childTnLst>
                                </p:cTn>
                              </p:par>
                              <p:par>
                                <p:cTn id="85" presetID="1" presetClass="entr" presetSubtype="0" fill="hold" grpId="0" nodeType="withEffect">
                                  <p:stCondLst>
                                    <p:cond delay="2000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7" fill="hold" display="0">
                  <p:stCondLst>
                    <p:cond delay="indefinite"/>
                  </p:stCondLst>
                  <p:endCondLst>
                    <p:cond evt="onStopAudio" delay="0">
                      <p:tgtEl>
                        <p:sldTgt/>
                      </p:tgtEl>
                    </p:cond>
                  </p:endCondLst>
                </p:cTn>
                <p:tgtEl>
                  <p:spTgt spid="40"/>
                </p:tgtEl>
              </p:cMediaNode>
            </p:audio>
          </p:childTnLst>
        </p:cTn>
      </p:par>
    </p:tnLst>
    <p:bldLst>
      <p:bldP spid="22" grpId="0"/>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2" grpId="0"/>
      <p:bldP spid="42" grpId="1"/>
      <p:bldP spid="43" grpId="0"/>
      <p:bldP spid="43" grpId="1"/>
      <p:bldP spid="44"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33122" name="文字方塊 12">
            <a:extLst>
              <a:ext uri="{FF2B5EF4-FFF2-40B4-BE49-F238E27FC236}">
                <a16:creationId xmlns:a16="http://schemas.microsoft.com/office/drawing/2014/main" id="{915DDEB1-2FA6-43BC-889E-0529AC7ECB69}"/>
              </a:ext>
            </a:extLst>
          </p:cNvPr>
          <p:cNvSpPr txBox="1">
            <a:spLocks noChangeArrowheads="1"/>
          </p:cNvSpPr>
          <p:nvPr/>
        </p:nvSpPr>
        <p:spPr bwMode="auto">
          <a:xfrm>
            <a:off x="1179513" y="1477963"/>
            <a:ext cx="72532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If I became a doctor, my parents ____ very proud of me.</a:t>
            </a:r>
          </a:p>
        </p:txBody>
      </p:sp>
      <p:grpSp>
        <p:nvGrpSpPr>
          <p:cNvPr id="70" name="群組 69">
            <a:extLst>
              <a:ext uri="{FF2B5EF4-FFF2-40B4-BE49-F238E27FC236}">
                <a16:creationId xmlns:a16="http://schemas.microsoft.com/office/drawing/2014/main" id="{562E198E-7805-43B4-BFB9-DF9936A329E1}"/>
              </a:ext>
            </a:extLst>
          </p:cNvPr>
          <p:cNvGrpSpPr/>
          <p:nvPr/>
        </p:nvGrpSpPr>
        <p:grpSpPr>
          <a:xfrm>
            <a:off x="2870202" y="4015739"/>
            <a:ext cx="3600000" cy="708661"/>
            <a:chOff x="6473371" y="3317240"/>
            <a:chExt cx="3600000" cy="708661"/>
          </a:xfrm>
          <a:effectLst>
            <a:outerShdw blurRad="50800" dist="38100" dir="2700000" algn="tl" rotWithShape="0">
              <a:prstClr val="black">
                <a:alpha val="40000"/>
              </a:prstClr>
            </a:outerShdw>
          </a:effectLst>
        </p:grpSpPr>
        <p:sp>
          <p:nvSpPr>
            <p:cNvPr id="71" name="圓角矩形 70">
              <a:extLst>
                <a:ext uri="{FF2B5EF4-FFF2-40B4-BE49-F238E27FC236}">
                  <a16:creationId xmlns:a16="http://schemas.microsoft.com/office/drawing/2014/main" id="{D612D52E-8AD5-4A0C-AE74-16278734AFAF}"/>
                </a:ext>
              </a:extLst>
            </p:cNvPr>
            <p:cNvSpPr/>
            <p:nvPr/>
          </p:nvSpPr>
          <p:spPr>
            <a:xfrm>
              <a:off x="6473371" y="3327401"/>
              <a:ext cx="3600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2" name="橢圓 71">
              <a:extLst>
                <a:ext uri="{FF2B5EF4-FFF2-40B4-BE49-F238E27FC236}">
                  <a16:creationId xmlns:a16="http://schemas.microsoft.com/office/drawing/2014/main" id="{EDF56C13-0E6E-4BDE-8646-6A5E7673CF3C}"/>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3" name="文字方塊 72">
              <a:extLst>
                <a:ext uri="{FF2B5EF4-FFF2-40B4-BE49-F238E27FC236}">
                  <a16:creationId xmlns:a16="http://schemas.microsoft.com/office/drawing/2014/main" id="{6BE5A318-28FF-4BD9-960C-EA048D842610}"/>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74" name="文字方塊 73">
              <a:extLst>
                <a:ext uri="{FF2B5EF4-FFF2-40B4-BE49-F238E27FC236}">
                  <a16:creationId xmlns:a16="http://schemas.microsoft.com/office/drawing/2014/main" id="{2157CB64-2A43-4B1B-AD4E-5C0D2C222439}"/>
                </a:ext>
              </a:extLst>
            </p:cNvPr>
            <p:cNvSpPr txBox="1"/>
            <p:nvPr/>
          </p:nvSpPr>
          <p:spPr>
            <a:xfrm>
              <a:off x="7872175" y="3368766"/>
              <a:ext cx="1496786" cy="615553"/>
            </a:xfrm>
            <a:prstGeom prst="rect">
              <a:avLst/>
            </a:prstGeom>
            <a:noFill/>
          </p:spPr>
          <p:txBody>
            <a:bodyPr>
              <a:spAutoFit/>
            </a:bodyPr>
            <a:lstStyle/>
            <a:p>
              <a:pPr>
                <a:defRPr/>
              </a:pPr>
              <a:r>
                <a:rPr lang="en-US" sz="3400" b="1" dirty="0">
                  <a:solidFill>
                    <a:srgbClr val="FFFFFF"/>
                  </a:solidFill>
                </a:rPr>
                <a:t>were</a:t>
              </a:r>
              <a:endParaRPr lang="en-GB" sz="3400" b="1" dirty="0">
                <a:solidFill>
                  <a:srgbClr val="FFFFFF"/>
                </a:solidFill>
              </a:endParaRPr>
            </a:p>
          </p:txBody>
        </p:sp>
      </p:grpSp>
      <p:grpSp>
        <p:nvGrpSpPr>
          <p:cNvPr id="75" name="群組 74">
            <a:extLst>
              <a:ext uri="{FF2B5EF4-FFF2-40B4-BE49-F238E27FC236}">
                <a16:creationId xmlns:a16="http://schemas.microsoft.com/office/drawing/2014/main" id="{11847A4A-6052-453F-9FB0-A361843741ED}"/>
              </a:ext>
            </a:extLst>
          </p:cNvPr>
          <p:cNvGrpSpPr/>
          <p:nvPr/>
        </p:nvGrpSpPr>
        <p:grpSpPr>
          <a:xfrm>
            <a:off x="2870202" y="3164839"/>
            <a:ext cx="3600000" cy="708661"/>
            <a:chOff x="6473371" y="3317240"/>
            <a:chExt cx="3600000" cy="708661"/>
          </a:xfrm>
          <a:effectLst>
            <a:outerShdw blurRad="50800" dist="38100" dir="2700000" algn="tl" rotWithShape="0">
              <a:prstClr val="black">
                <a:alpha val="40000"/>
              </a:prstClr>
            </a:outerShdw>
          </a:effectLst>
        </p:grpSpPr>
        <p:sp>
          <p:nvSpPr>
            <p:cNvPr id="76" name="圓角矩形 75">
              <a:extLst>
                <a:ext uri="{FF2B5EF4-FFF2-40B4-BE49-F238E27FC236}">
                  <a16:creationId xmlns:a16="http://schemas.microsoft.com/office/drawing/2014/main" id="{C96BBEA6-3C66-4D0E-9A4C-A9F6EEA6FD83}"/>
                </a:ext>
              </a:extLst>
            </p:cNvPr>
            <p:cNvSpPr/>
            <p:nvPr/>
          </p:nvSpPr>
          <p:spPr>
            <a:xfrm>
              <a:off x="6473371" y="3327401"/>
              <a:ext cx="3600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7" name="橢圓 76">
              <a:extLst>
                <a:ext uri="{FF2B5EF4-FFF2-40B4-BE49-F238E27FC236}">
                  <a16:creationId xmlns:a16="http://schemas.microsoft.com/office/drawing/2014/main" id="{112CEC02-6F25-46F5-A44C-C99D737EE234}"/>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8" name="文字方塊 77">
              <a:extLst>
                <a:ext uri="{FF2B5EF4-FFF2-40B4-BE49-F238E27FC236}">
                  <a16:creationId xmlns:a16="http://schemas.microsoft.com/office/drawing/2014/main" id="{D8C3507C-EA48-4194-BEE1-56851F7D93C2}"/>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79" name="文字方塊 78">
              <a:extLst>
                <a:ext uri="{FF2B5EF4-FFF2-40B4-BE49-F238E27FC236}">
                  <a16:creationId xmlns:a16="http://schemas.microsoft.com/office/drawing/2014/main" id="{D3899C6C-3362-4DE5-9DF4-9BF782166D8C}"/>
                </a:ext>
              </a:extLst>
            </p:cNvPr>
            <p:cNvSpPr txBox="1"/>
            <p:nvPr/>
          </p:nvSpPr>
          <p:spPr>
            <a:xfrm>
              <a:off x="7654469" y="3356066"/>
              <a:ext cx="1587500" cy="615553"/>
            </a:xfrm>
            <a:prstGeom prst="rect">
              <a:avLst/>
            </a:prstGeom>
            <a:noFill/>
          </p:spPr>
          <p:txBody>
            <a:bodyPr>
              <a:spAutoFit/>
            </a:bodyPr>
            <a:lstStyle/>
            <a:p>
              <a:pPr>
                <a:defRPr/>
              </a:pPr>
              <a:r>
                <a:rPr lang="en-US" sz="3400" b="1" dirty="0">
                  <a:solidFill>
                    <a:srgbClr val="FFFFFF"/>
                  </a:solidFill>
                </a:rPr>
                <a:t>will be</a:t>
              </a:r>
              <a:endParaRPr lang="en-GB" sz="3400" b="1" dirty="0">
                <a:solidFill>
                  <a:srgbClr val="FFFFFF"/>
                </a:solidFill>
              </a:endParaRPr>
            </a:p>
          </p:txBody>
        </p:sp>
      </p:grpSp>
      <p:grpSp>
        <p:nvGrpSpPr>
          <p:cNvPr id="80" name="群組 79">
            <a:extLst>
              <a:ext uri="{FF2B5EF4-FFF2-40B4-BE49-F238E27FC236}">
                <a16:creationId xmlns:a16="http://schemas.microsoft.com/office/drawing/2014/main" id="{74B79341-5C38-4DAF-8F01-2CADCE4F8733}"/>
              </a:ext>
            </a:extLst>
          </p:cNvPr>
          <p:cNvGrpSpPr/>
          <p:nvPr/>
        </p:nvGrpSpPr>
        <p:grpSpPr>
          <a:xfrm>
            <a:off x="2870202" y="4866639"/>
            <a:ext cx="3600000" cy="708661"/>
            <a:chOff x="6473371" y="3317240"/>
            <a:chExt cx="3600000" cy="708661"/>
          </a:xfrm>
          <a:effectLst>
            <a:outerShdw blurRad="50800" dist="38100" dir="2700000" algn="tl" rotWithShape="0">
              <a:prstClr val="black">
                <a:alpha val="40000"/>
              </a:prstClr>
            </a:outerShdw>
          </a:effectLst>
        </p:grpSpPr>
        <p:sp>
          <p:nvSpPr>
            <p:cNvPr id="81" name="圓角矩形 80">
              <a:extLst>
                <a:ext uri="{FF2B5EF4-FFF2-40B4-BE49-F238E27FC236}">
                  <a16:creationId xmlns:a16="http://schemas.microsoft.com/office/drawing/2014/main" id="{F7410259-6430-4DCE-BF15-51619A11E59E}"/>
                </a:ext>
              </a:extLst>
            </p:cNvPr>
            <p:cNvSpPr/>
            <p:nvPr/>
          </p:nvSpPr>
          <p:spPr>
            <a:xfrm>
              <a:off x="6473371" y="3327401"/>
              <a:ext cx="3600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2" name="橢圓 81">
              <a:extLst>
                <a:ext uri="{FF2B5EF4-FFF2-40B4-BE49-F238E27FC236}">
                  <a16:creationId xmlns:a16="http://schemas.microsoft.com/office/drawing/2014/main" id="{D478EE58-895C-4416-9959-3E2568155A3B}"/>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3" name="文字方塊 82">
              <a:extLst>
                <a:ext uri="{FF2B5EF4-FFF2-40B4-BE49-F238E27FC236}">
                  <a16:creationId xmlns:a16="http://schemas.microsoft.com/office/drawing/2014/main" id="{40D4B681-6958-47BF-89D7-0B482B789872}"/>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84" name="文字方塊 83">
              <a:extLst>
                <a:ext uri="{FF2B5EF4-FFF2-40B4-BE49-F238E27FC236}">
                  <a16:creationId xmlns:a16="http://schemas.microsoft.com/office/drawing/2014/main" id="{828C5D2A-1C03-4304-9B56-525706E83F7B}"/>
                </a:ext>
              </a:extLst>
            </p:cNvPr>
            <p:cNvSpPr txBox="1"/>
            <p:nvPr/>
          </p:nvSpPr>
          <p:spPr>
            <a:xfrm>
              <a:off x="7478844" y="3381466"/>
              <a:ext cx="2207626" cy="615553"/>
            </a:xfrm>
            <a:prstGeom prst="rect">
              <a:avLst/>
            </a:prstGeom>
            <a:noFill/>
          </p:spPr>
          <p:txBody>
            <a:bodyPr>
              <a:spAutoFit/>
            </a:bodyPr>
            <a:lstStyle/>
            <a:p>
              <a:pPr>
                <a:defRPr/>
              </a:pPr>
              <a:r>
                <a:rPr lang="en-US" sz="3400" b="1" dirty="0">
                  <a:solidFill>
                    <a:srgbClr val="FFFFFF"/>
                  </a:solidFill>
                </a:rPr>
                <a:t>would be</a:t>
              </a:r>
              <a:endParaRPr lang="en-GB" sz="3400" b="1" dirty="0">
                <a:solidFill>
                  <a:srgbClr val="FFFFFF"/>
                </a:solidFill>
              </a:endParaRPr>
            </a:p>
          </p:txBody>
        </p:sp>
      </p:grpSp>
      <p:grpSp>
        <p:nvGrpSpPr>
          <p:cNvPr id="85" name="群組 84">
            <a:extLst>
              <a:ext uri="{FF2B5EF4-FFF2-40B4-BE49-F238E27FC236}">
                <a16:creationId xmlns:a16="http://schemas.microsoft.com/office/drawing/2014/main" id="{ED436E45-0354-4822-ACD3-020644E13628}"/>
              </a:ext>
            </a:extLst>
          </p:cNvPr>
          <p:cNvGrpSpPr/>
          <p:nvPr/>
        </p:nvGrpSpPr>
        <p:grpSpPr>
          <a:xfrm>
            <a:off x="2870202" y="5717539"/>
            <a:ext cx="3600000" cy="708661"/>
            <a:chOff x="6473371" y="3317240"/>
            <a:chExt cx="3600000" cy="708661"/>
          </a:xfrm>
          <a:effectLst>
            <a:outerShdw blurRad="50800" dist="38100" dir="2700000" algn="tl" rotWithShape="0">
              <a:prstClr val="black">
                <a:alpha val="40000"/>
              </a:prstClr>
            </a:outerShdw>
          </a:effectLst>
        </p:grpSpPr>
        <p:sp>
          <p:nvSpPr>
            <p:cNvPr id="86" name="圓角矩形 85">
              <a:extLst>
                <a:ext uri="{FF2B5EF4-FFF2-40B4-BE49-F238E27FC236}">
                  <a16:creationId xmlns:a16="http://schemas.microsoft.com/office/drawing/2014/main" id="{2A67F258-84C2-452A-ACE8-FE4A063119BE}"/>
                </a:ext>
              </a:extLst>
            </p:cNvPr>
            <p:cNvSpPr/>
            <p:nvPr/>
          </p:nvSpPr>
          <p:spPr>
            <a:xfrm>
              <a:off x="6473371" y="3327401"/>
              <a:ext cx="3600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7" name="橢圓 86">
              <a:extLst>
                <a:ext uri="{FF2B5EF4-FFF2-40B4-BE49-F238E27FC236}">
                  <a16:creationId xmlns:a16="http://schemas.microsoft.com/office/drawing/2014/main" id="{440BE750-558A-4A7D-8381-D1AFF0AAA5F7}"/>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8" name="文字方塊 87">
              <a:extLst>
                <a:ext uri="{FF2B5EF4-FFF2-40B4-BE49-F238E27FC236}">
                  <a16:creationId xmlns:a16="http://schemas.microsoft.com/office/drawing/2014/main" id="{7535AC41-C55E-460A-AA19-99711ADC3DB7}"/>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89" name="文字方塊 88">
              <a:extLst>
                <a:ext uri="{FF2B5EF4-FFF2-40B4-BE49-F238E27FC236}">
                  <a16:creationId xmlns:a16="http://schemas.microsoft.com/office/drawing/2014/main" id="{6ABFCFAA-552B-40B2-A989-AF3B64101F4A}"/>
                </a:ext>
              </a:extLst>
            </p:cNvPr>
            <p:cNvSpPr txBox="1"/>
            <p:nvPr/>
          </p:nvSpPr>
          <p:spPr>
            <a:xfrm>
              <a:off x="8020955" y="3370580"/>
              <a:ext cx="967014" cy="615553"/>
            </a:xfrm>
            <a:prstGeom prst="rect">
              <a:avLst/>
            </a:prstGeom>
            <a:noFill/>
          </p:spPr>
          <p:txBody>
            <a:bodyPr>
              <a:spAutoFit/>
            </a:bodyPr>
            <a:lstStyle/>
            <a:p>
              <a:pPr>
                <a:defRPr/>
              </a:pPr>
              <a:r>
                <a:rPr lang="en-US" sz="3400" b="1" dirty="0">
                  <a:solidFill>
                    <a:srgbClr val="FFFFFF"/>
                  </a:solidFill>
                </a:rPr>
                <a:t>are</a:t>
              </a:r>
              <a:endParaRPr lang="en-GB" sz="3400" b="1" dirty="0">
                <a:solidFill>
                  <a:srgbClr val="FFFFFF"/>
                </a:solidFill>
              </a:endParaRPr>
            </a:p>
          </p:txBody>
        </p:sp>
      </p:grpSp>
      <p:pic>
        <p:nvPicPr>
          <p:cNvPr id="64" name="33972188.wav">
            <a:hlinkClick r:id="" action="ppaction://media"/>
            <a:extLst>
              <a:ext uri="{FF2B5EF4-FFF2-40B4-BE49-F238E27FC236}">
                <a16:creationId xmlns:a16="http://schemas.microsoft.com/office/drawing/2014/main" id="{33A576C1-02FF-4576-8127-19F0F6B3ED6C}"/>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5377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8" name="Picture 22" descr="C:\Users\utangv2\Desktop\Dynamic Classroom\Q1.jpg">
            <a:extLst>
              <a:ext uri="{FF2B5EF4-FFF2-40B4-BE49-F238E27FC236}">
                <a16:creationId xmlns:a16="http://schemas.microsoft.com/office/drawing/2014/main" id="{E6735103-C9E5-49C0-88E2-94A2C42F1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7513" y="1428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29" name="群組 38">
            <a:extLst>
              <a:ext uri="{FF2B5EF4-FFF2-40B4-BE49-F238E27FC236}">
                <a16:creationId xmlns:a16="http://schemas.microsoft.com/office/drawing/2014/main" id="{7AA8D40D-8F53-47E6-8BEE-7484A9C8E52E}"/>
              </a:ext>
            </a:extLst>
          </p:cNvPr>
          <p:cNvGrpSpPr>
            <a:grpSpLocks/>
          </p:cNvGrpSpPr>
          <p:nvPr/>
        </p:nvGrpSpPr>
        <p:grpSpPr bwMode="auto">
          <a:xfrm>
            <a:off x="7518400" y="5816600"/>
            <a:ext cx="1473200" cy="908050"/>
            <a:chOff x="7518399" y="5817055"/>
            <a:chExt cx="1473201" cy="907596"/>
          </a:xfrm>
        </p:grpSpPr>
        <p:sp>
          <p:nvSpPr>
            <p:cNvPr id="42" name="圓角矩形 41">
              <a:extLst>
                <a:ext uri="{FF2B5EF4-FFF2-40B4-BE49-F238E27FC236}">
                  <a16:creationId xmlns:a16="http://schemas.microsoft.com/office/drawing/2014/main" id="{6CEA459E-C6A5-468E-864A-21EA6339BACC}"/>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33133" name="群組 40">
              <a:extLst>
                <a:ext uri="{FF2B5EF4-FFF2-40B4-BE49-F238E27FC236}">
                  <a16:creationId xmlns:a16="http://schemas.microsoft.com/office/drawing/2014/main" id="{1AF9D122-7BAB-4355-B5FE-C29E47182CFB}"/>
                </a:ext>
              </a:extLst>
            </p:cNvPr>
            <p:cNvGrpSpPr>
              <a:grpSpLocks/>
            </p:cNvGrpSpPr>
            <p:nvPr/>
          </p:nvGrpSpPr>
          <p:grpSpPr bwMode="auto">
            <a:xfrm>
              <a:off x="7588885" y="5890260"/>
              <a:ext cx="1059815" cy="798830"/>
              <a:chOff x="860425" y="1547813"/>
              <a:chExt cx="4438650" cy="4021137"/>
            </a:xfrm>
          </p:grpSpPr>
          <p:grpSp>
            <p:nvGrpSpPr>
              <p:cNvPr id="133135" name="群組 42">
                <a:extLst>
                  <a:ext uri="{FF2B5EF4-FFF2-40B4-BE49-F238E27FC236}">
                    <a16:creationId xmlns:a16="http://schemas.microsoft.com/office/drawing/2014/main" id="{2232551A-170C-4FC9-AAAA-E54D7E2AB354}"/>
                  </a:ext>
                </a:extLst>
              </p:cNvPr>
              <p:cNvGrpSpPr>
                <a:grpSpLocks/>
              </p:cNvGrpSpPr>
              <p:nvPr/>
            </p:nvGrpSpPr>
            <p:grpSpPr bwMode="auto">
              <a:xfrm>
                <a:off x="860425" y="1547813"/>
                <a:ext cx="4438650" cy="2039937"/>
                <a:chOff x="860425" y="1547813"/>
                <a:chExt cx="4438650" cy="2039937"/>
              </a:xfrm>
            </p:grpSpPr>
            <p:pic>
              <p:nvPicPr>
                <p:cNvPr id="133139" name="Picture 6" descr="C:\Users\utangv2\Desktop\Dynamic Classroom\hi-res aw\E.jpg">
                  <a:extLst>
                    <a:ext uri="{FF2B5EF4-FFF2-40B4-BE49-F238E27FC236}">
                      <a16:creationId xmlns:a16="http://schemas.microsoft.com/office/drawing/2014/main" id="{03D4C8F9-BB55-41C7-A02C-3C64340B34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0" name="Picture 15" descr="C:\Users\utangv2\Desktop\Dynamic Classroom\hi-res aw\N.jpg">
                  <a:extLst>
                    <a:ext uri="{FF2B5EF4-FFF2-40B4-BE49-F238E27FC236}">
                      <a16:creationId xmlns:a16="http://schemas.microsoft.com/office/drawing/2014/main" id="{228F079C-A694-44FE-B7B6-1F2F556029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1" name="Picture 21" descr="C:\Users\utangv2\Desktop\Dynamic Classroom\hi-res aw\T.jpg">
                  <a:extLst>
                    <a:ext uri="{FF2B5EF4-FFF2-40B4-BE49-F238E27FC236}">
                      <a16:creationId xmlns:a16="http://schemas.microsoft.com/office/drawing/2014/main" id="{6D06F8B1-E6F9-4B53-B8BF-C449F00A7E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2" name="Picture 24" descr="C:\Users\utangv2\Desktop\Dynamic Classroom\hi-res aw\X.jpg">
                  <a:extLst>
                    <a:ext uri="{FF2B5EF4-FFF2-40B4-BE49-F238E27FC236}">
                      <a16:creationId xmlns:a16="http://schemas.microsoft.com/office/drawing/2014/main" id="{CC801C57-0CCE-4500-A338-51C02B60A6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36" name="Picture 6" descr="C:\Users\utangv2\Desktop\Dynamic Classroom\hi-res aw\E.jpg">
                <a:extLst>
                  <a:ext uri="{FF2B5EF4-FFF2-40B4-BE49-F238E27FC236}">
                    <a16:creationId xmlns:a16="http://schemas.microsoft.com/office/drawing/2014/main" id="{65564CFA-3961-4404-9C76-025B259A73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7" name="Picture 18" descr="C:\Users\utangv2\Desktop\Dynamic Classroom\hi-res aw\Q.jpg">
                <a:extLst>
                  <a:ext uri="{FF2B5EF4-FFF2-40B4-BE49-F238E27FC236}">
                    <a16:creationId xmlns:a16="http://schemas.microsoft.com/office/drawing/2014/main" id="{39A21BC7-6C5D-4D4E-8AA1-2D7DC5F0959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8" name="Picture 22" descr="C:\Users\utangv2\Desktop\Dynamic Classroom\hi-res aw\U.jpg">
                <a:extLst>
                  <a:ext uri="{FF2B5EF4-FFF2-40B4-BE49-F238E27FC236}">
                    <a16:creationId xmlns:a16="http://schemas.microsoft.com/office/drawing/2014/main" id="{88BBC99D-E568-4B7D-8EC9-85DB40A1AD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向右箭號 43">
              <a:extLst>
                <a:ext uri="{FF2B5EF4-FFF2-40B4-BE49-F238E27FC236}">
                  <a16:creationId xmlns:a16="http://schemas.microsoft.com/office/drawing/2014/main" id="{20786DEC-0DFA-4587-91C5-780A9115337F}"/>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39" name="動作按鈕: 自訂 38">
            <a:hlinkClick r:id="rId12" action="ppaction://hlinksldjump" highlightClick="1"/>
            <a:extLst>
              <a:ext uri="{FF2B5EF4-FFF2-40B4-BE49-F238E27FC236}">
                <a16:creationId xmlns:a16="http://schemas.microsoft.com/office/drawing/2014/main" id="{56804721-C977-489E-BC38-BD921161A4E6}"/>
              </a:ext>
            </a:extLst>
          </p:cNvPr>
          <p:cNvSpPr/>
          <p:nvPr/>
        </p:nvSpPr>
        <p:spPr>
          <a:xfrm>
            <a:off x="7431088" y="5675313"/>
            <a:ext cx="1712912" cy="11826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47" name="文字方塊 46">
            <a:extLst>
              <a:ext uri="{FF2B5EF4-FFF2-40B4-BE49-F238E27FC236}">
                <a16:creationId xmlns:a16="http://schemas.microsoft.com/office/drawing/2014/main" id="{628DF389-74E6-4645-8571-22D704C93A84}"/>
              </a:ext>
            </a:extLst>
          </p:cNvPr>
          <p:cNvSpPr txBox="1"/>
          <p:nvPr/>
        </p:nvSpPr>
        <p:spPr>
          <a:xfrm>
            <a:off x="5813425" y="4600575"/>
            <a:ext cx="1655763"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chemeClr val="bg2"/>
                </a:solidFill>
                <a:latin typeface="+mn-lt"/>
                <a:cs typeface="+mn-cs"/>
                <a:sym typeface="Wingdings"/>
              </a:rPr>
              <a:t></a:t>
            </a:r>
            <a:endParaRPr lang="en-GB" sz="8800" dirty="0">
              <a:solidFill>
                <a:schemeClr val="bg2"/>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351" fill="hold"/>
                                        <p:tgtEl>
                                          <p:spTgt spid="6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4"/>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34146" name="文字方塊 12">
            <a:extLst>
              <a:ext uri="{FF2B5EF4-FFF2-40B4-BE49-F238E27FC236}">
                <a16:creationId xmlns:a16="http://schemas.microsoft.com/office/drawing/2014/main" id="{5B78DF66-2B74-4951-8CBC-DBA80E9762E0}"/>
              </a:ext>
            </a:extLst>
          </p:cNvPr>
          <p:cNvSpPr txBox="1">
            <a:spLocks noChangeArrowheads="1"/>
          </p:cNvSpPr>
          <p:nvPr/>
        </p:nvSpPr>
        <p:spPr bwMode="auto">
          <a:xfrm>
            <a:off x="1179513" y="1477963"/>
            <a:ext cx="72532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If I became a doctor, my parents ____ very proud of me.</a:t>
            </a:r>
          </a:p>
        </p:txBody>
      </p:sp>
      <p:grpSp>
        <p:nvGrpSpPr>
          <p:cNvPr id="44" name="群組 43">
            <a:extLst>
              <a:ext uri="{FF2B5EF4-FFF2-40B4-BE49-F238E27FC236}">
                <a16:creationId xmlns:a16="http://schemas.microsoft.com/office/drawing/2014/main" id="{2C58FD05-C2F4-47F7-B5D0-01B55E6B1D00}"/>
              </a:ext>
            </a:extLst>
          </p:cNvPr>
          <p:cNvGrpSpPr/>
          <p:nvPr/>
        </p:nvGrpSpPr>
        <p:grpSpPr>
          <a:xfrm>
            <a:off x="2870202" y="3164839"/>
            <a:ext cx="3600000" cy="708661"/>
            <a:chOff x="6473371" y="3317240"/>
            <a:chExt cx="3600000" cy="708661"/>
          </a:xfrm>
          <a:effectLst>
            <a:outerShdw blurRad="50800" dist="38100" dir="2700000" algn="tl" rotWithShape="0">
              <a:prstClr val="black">
                <a:alpha val="40000"/>
              </a:prstClr>
            </a:outerShdw>
          </a:effectLst>
        </p:grpSpPr>
        <p:sp>
          <p:nvSpPr>
            <p:cNvPr id="45" name="圓角矩形 44">
              <a:extLst>
                <a:ext uri="{FF2B5EF4-FFF2-40B4-BE49-F238E27FC236}">
                  <a16:creationId xmlns:a16="http://schemas.microsoft.com/office/drawing/2014/main" id="{5E323FDC-1194-4478-A197-A11619986203}"/>
                </a:ext>
              </a:extLst>
            </p:cNvPr>
            <p:cNvSpPr/>
            <p:nvPr/>
          </p:nvSpPr>
          <p:spPr>
            <a:xfrm>
              <a:off x="6473371" y="3327401"/>
              <a:ext cx="3600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6" name="橢圓 45">
              <a:extLst>
                <a:ext uri="{FF2B5EF4-FFF2-40B4-BE49-F238E27FC236}">
                  <a16:creationId xmlns:a16="http://schemas.microsoft.com/office/drawing/2014/main" id="{7847F591-4F19-47DF-BD56-0539B9ECEB9A}"/>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7" name="文字方塊 46">
              <a:extLst>
                <a:ext uri="{FF2B5EF4-FFF2-40B4-BE49-F238E27FC236}">
                  <a16:creationId xmlns:a16="http://schemas.microsoft.com/office/drawing/2014/main" id="{74479344-106C-4BB3-BA12-D8B759135312}"/>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48" name="文字方塊 47">
              <a:extLst>
                <a:ext uri="{FF2B5EF4-FFF2-40B4-BE49-F238E27FC236}">
                  <a16:creationId xmlns:a16="http://schemas.microsoft.com/office/drawing/2014/main" id="{1677FB67-2CE0-48C1-84C1-80C745D5C024}"/>
                </a:ext>
              </a:extLst>
            </p:cNvPr>
            <p:cNvSpPr txBox="1"/>
            <p:nvPr/>
          </p:nvSpPr>
          <p:spPr>
            <a:xfrm>
              <a:off x="7654469" y="3356066"/>
              <a:ext cx="1587500" cy="615553"/>
            </a:xfrm>
            <a:prstGeom prst="rect">
              <a:avLst/>
            </a:prstGeom>
            <a:noFill/>
          </p:spPr>
          <p:txBody>
            <a:bodyPr>
              <a:spAutoFit/>
            </a:bodyPr>
            <a:lstStyle/>
            <a:p>
              <a:pPr>
                <a:defRPr/>
              </a:pPr>
              <a:r>
                <a:rPr lang="en-US" sz="3400" b="1" dirty="0">
                  <a:solidFill>
                    <a:srgbClr val="FFFFFF"/>
                  </a:solidFill>
                </a:rPr>
                <a:t>will be</a:t>
              </a:r>
              <a:endParaRPr lang="en-GB" sz="3400" b="1" dirty="0">
                <a:solidFill>
                  <a:srgbClr val="FFFFFF"/>
                </a:solidFill>
              </a:endParaRPr>
            </a:p>
          </p:txBody>
        </p:sp>
      </p:grpSp>
      <p:grpSp>
        <p:nvGrpSpPr>
          <p:cNvPr id="49" name="群組 48">
            <a:extLst>
              <a:ext uri="{FF2B5EF4-FFF2-40B4-BE49-F238E27FC236}">
                <a16:creationId xmlns:a16="http://schemas.microsoft.com/office/drawing/2014/main" id="{E633A724-DEF9-4145-861C-07C6C2ECDF0F}"/>
              </a:ext>
            </a:extLst>
          </p:cNvPr>
          <p:cNvGrpSpPr/>
          <p:nvPr/>
        </p:nvGrpSpPr>
        <p:grpSpPr>
          <a:xfrm>
            <a:off x="2870202" y="4866639"/>
            <a:ext cx="3600000" cy="708661"/>
            <a:chOff x="6473371" y="3317240"/>
            <a:chExt cx="3600000" cy="708661"/>
          </a:xfrm>
          <a:effectLst>
            <a:outerShdw blurRad="50800" dist="38100" dir="2700000" algn="tl" rotWithShape="0">
              <a:prstClr val="black">
                <a:alpha val="40000"/>
              </a:prstClr>
            </a:outerShdw>
          </a:effectLst>
        </p:grpSpPr>
        <p:sp>
          <p:nvSpPr>
            <p:cNvPr id="51" name="圓角矩形 50">
              <a:extLst>
                <a:ext uri="{FF2B5EF4-FFF2-40B4-BE49-F238E27FC236}">
                  <a16:creationId xmlns:a16="http://schemas.microsoft.com/office/drawing/2014/main" id="{21B84461-BDC3-4BD9-ABBE-3844EA59D864}"/>
                </a:ext>
              </a:extLst>
            </p:cNvPr>
            <p:cNvSpPr/>
            <p:nvPr/>
          </p:nvSpPr>
          <p:spPr>
            <a:xfrm>
              <a:off x="6473371" y="3327401"/>
              <a:ext cx="3600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2" name="橢圓 51">
              <a:extLst>
                <a:ext uri="{FF2B5EF4-FFF2-40B4-BE49-F238E27FC236}">
                  <a16:creationId xmlns:a16="http://schemas.microsoft.com/office/drawing/2014/main" id="{CDB20E68-B145-4B2E-972A-EFE99EBEDD6B}"/>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3" name="文字方塊 52">
              <a:extLst>
                <a:ext uri="{FF2B5EF4-FFF2-40B4-BE49-F238E27FC236}">
                  <a16:creationId xmlns:a16="http://schemas.microsoft.com/office/drawing/2014/main" id="{183E5D0D-52B1-4A89-895B-33EE1CBAC0FD}"/>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54" name="文字方塊 53">
              <a:extLst>
                <a:ext uri="{FF2B5EF4-FFF2-40B4-BE49-F238E27FC236}">
                  <a16:creationId xmlns:a16="http://schemas.microsoft.com/office/drawing/2014/main" id="{0094972E-74A5-4678-B935-3290AE890042}"/>
                </a:ext>
              </a:extLst>
            </p:cNvPr>
            <p:cNvSpPr txBox="1"/>
            <p:nvPr/>
          </p:nvSpPr>
          <p:spPr>
            <a:xfrm>
              <a:off x="7478844" y="3381466"/>
              <a:ext cx="2207626" cy="615553"/>
            </a:xfrm>
            <a:prstGeom prst="rect">
              <a:avLst/>
            </a:prstGeom>
            <a:noFill/>
          </p:spPr>
          <p:txBody>
            <a:bodyPr>
              <a:spAutoFit/>
            </a:bodyPr>
            <a:lstStyle/>
            <a:p>
              <a:pPr>
                <a:defRPr/>
              </a:pPr>
              <a:r>
                <a:rPr lang="en-US" sz="3400" b="1" dirty="0">
                  <a:solidFill>
                    <a:srgbClr val="FFFFFF"/>
                  </a:solidFill>
                </a:rPr>
                <a:t>would be</a:t>
              </a:r>
              <a:endParaRPr lang="en-GB" sz="3400" b="1" dirty="0">
                <a:solidFill>
                  <a:srgbClr val="FFFFFF"/>
                </a:solidFill>
              </a:endParaRPr>
            </a:p>
          </p:txBody>
        </p:sp>
      </p:grpSp>
      <p:pic>
        <p:nvPicPr>
          <p:cNvPr id="101" name="AF1C2188.wav">
            <a:hlinkClick r:id="" action="ppaction://media"/>
            <a:extLst>
              <a:ext uri="{FF2B5EF4-FFF2-40B4-BE49-F238E27FC236}">
                <a16:creationId xmlns:a16="http://schemas.microsoft.com/office/drawing/2014/main" id="{A34FBDBF-6205-49A9-94CC-126CAFA66BC4}"/>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0" name="Picture 22" descr="C:\Users\utangv2\Desktop\Dynamic Classroom\Q1.jpg">
            <a:extLst>
              <a:ext uri="{FF2B5EF4-FFF2-40B4-BE49-F238E27FC236}">
                <a16:creationId xmlns:a16="http://schemas.microsoft.com/office/drawing/2014/main" id="{685E4D56-D544-4385-A1B9-A3DA4AA43C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7513" y="1428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文字方塊 69">
            <a:extLst>
              <a:ext uri="{FF2B5EF4-FFF2-40B4-BE49-F238E27FC236}">
                <a16:creationId xmlns:a16="http://schemas.microsoft.com/office/drawing/2014/main" id="{F7B092E6-5650-4B4C-985C-F38F8C057937}"/>
              </a:ext>
            </a:extLst>
          </p:cNvPr>
          <p:cNvSpPr txBox="1"/>
          <p:nvPr/>
        </p:nvSpPr>
        <p:spPr>
          <a:xfrm>
            <a:off x="5483225" y="2806700"/>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mn-lt"/>
                <a:cs typeface="+mn-cs"/>
                <a:sym typeface="Wingdings"/>
              </a:rPr>
              <a:t></a:t>
            </a:r>
            <a:endParaRPr lang="en-GB" sz="8800" dirty="0">
              <a:solidFill>
                <a:srgbClr val="000000"/>
              </a:solidFill>
              <a:latin typeface="+mn-lt"/>
              <a:cs typeface="+mn-cs"/>
            </a:endParaRPr>
          </a:p>
        </p:txBody>
      </p:sp>
      <p:grpSp>
        <p:nvGrpSpPr>
          <p:cNvPr id="71" name="群組 70">
            <a:extLst>
              <a:ext uri="{FF2B5EF4-FFF2-40B4-BE49-F238E27FC236}">
                <a16:creationId xmlns:a16="http://schemas.microsoft.com/office/drawing/2014/main" id="{901464EE-D1A0-46F2-9C55-ADF92B8C1289}"/>
              </a:ext>
            </a:extLst>
          </p:cNvPr>
          <p:cNvGrpSpPr/>
          <p:nvPr/>
        </p:nvGrpSpPr>
        <p:grpSpPr>
          <a:xfrm>
            <a:off x="6336393" y="2674505"/>
            <a:ext cx="666750" cy="666849"/>
            <a:chOff x="6924675" y="3008784"/>
            <a:chExt cx="666750" cy="666849"/>
          </a:xfrm>
          <a:effectLst>
            <a:outerShdw blurRad="50800" dist="38100" dir="2700000" algn="tl" rotWithShape="0">
              <a:prstClr val="black">
                <a:alpha val="40000"/>
              </a:prstClr>
            </a:outerShdw>
          </a:effectLst>
        </p:grpSpPr>
        <p:sp>
          <p:nvSpPr>
            <p:cNvPr id="72" name="橢圓 71">
              <a:extLst>
                <a:ext uri="{FF2B5EF4-FFF2-40B4-BE49-F238E27FC236}">
                  <a16:creationId xmlns:a16="http://schemas.microsoft.com/office/drawing/2014/main" id="{84B8CA38-4D83-44A0-9CB1-6826E420559A}"/>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3" name="文字方塊 72">
              <a:extLst>
                <a:ext uri="{FF2B5EF4-FFF2-40B4-BE49-F238E27FC236}">
                  <a16:creationId xmlns:a16="http://schemas.microsoft.com/office/drawing/2014/main" id="{3D90A0CC-1409-44BC-A746-DC9CDDF384BC}"/>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chemeClr val="bg1"/>
                  </a:solidFill>
                  <a:latin typeface="+mn-lt"/>
                  <a:cs typeface="+mn-cs"/>
                </a:rPr>
                <a:t>?</a:t>
              </a:r>
              <a:endParaRPr lang="en-GB" sz="4000" b="1" dirty="0">
                <a:solidFill>
                  <a:schemeClr val="bg1"/>
                </a:solidFill>
                <a:latin typeface="+mn-lt"/>
                <a:cs typeface="+mn-cs"/>
              </a:endParaRPr>
            </a:p>
          </p:txBody>
        </p:sp>
      </p:grpSp>
      <p:sp>
        <p:nvSpPr>
          <p:cNvPr id="74" name="動作按鈕: 自訂 73">
            <a:hlinkClick r:id="" action="ppaction://hlinkshowjump?jump=nextslide" highlightClick="1"/>
            <a:extLst>
              <a:ext uri="{FF2B5EF4-FFF2-40B4-BE49-F238E27FC236}">
                <a16:creationId xmlns:a16="http://schemas.microsoft.com/office/drawing/2014/main" id="{DF2BC04B-2C75-45A4-BF6F-78FF1C2122CF}"/>
              </a:ext>
            </a:extLst>
          </p:cNvPr>
          <p:cNvSpPr/>
          <p:nvPr/>
        </p:nvSpPr>
        <p:spPr>
          <a:xfrm>
            <a:off x="6303963" y="2633663"/>
            <a:ext cx="635000" cy="6985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34154" name="群組 38">
            <a:extLst>
              <a:ext uri="{FF2B5EF4-FFF2-40B4-BE49-F238E27FC236}">
                <a16:creationId xmlns:a16="http://schemas.microsoft.com/office/drawing/2014/main" id="{5A7A07C0-5F22-4893-B1F1-1F7FECBF8B01}"/>
              </a:ext>
            </a:extLst>
          </p:cNvPr>
          <p:cNvGrpSpPr>
            <a:grpSpLocks/>
          </p:cNvGrpSpPr>
          <p:nvPr/>
        </p:nvGrpSpPr>
        <p:grpSpPr bwMode="auto">
          <a:xfrm>
            <a:off x="7518400" y="5816600"/>
            <a:ext cx="1473200" cy="908050"/>
            <a:chOff x="7518399" y="5817055"/>
            <a:chExt cx="1473201" cy="907596"/>
          </a:xfrm>
        </p:grpSpPr>
        <p:sp>
          <p:nvSpPr>
            <p:cNvPr id="50" name="圓角矩形 49">
              <a:extLst>
                <a:ext uri="{FF2B5EF4-FFF2-40B4-BE49-F238E27FC236}">
                  <a16:creationId xmlns:a16="http://schemas.microsoft.com/office/drawing/2014/main" id="{DA075EEA-49AC-4D97-B94D-3CC44A59B202}"/>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34157" name="群組 40">
              <a:extLst>
                <a:ext uri="{FF2B5EF4-FFF2-40B4-BE49-F238E27FC236}">
                  <a16:creationId xmlns:a16="http://schemas.microsoft.com/office/drawing/2014/main" id="{8CAA936D-78FB-4AB9-A32C-C8F51389C8BC}"/>
                </a:ext>
              </a:extLst>
            </p:cNvPr>
            <p:cNvGrpSpPr>
              <a:grpSpLocks/>
            </p:cNvGrpSpPr>
            <p:nvPr/>
          </p:nvGrpSpPr>
          <p:grpSpPr bwMode="auto">
            <a:xfrm>
              <a:off x="7588885" y="5890260"/>
              <a:ext cx="1059815" cy="798830"/>
              <a:chOff x="860425" y="1547813"/>
              <a:chExt cx="4438650" cy="4021137"/>
            </a:xfrm>
          </p:grpSpPr>
          <p:grpSp>
            <p:nvGrpSpPr>
              <p:cNvPr id="134159" name="群組 42">
                <a:extLst>
                  <a:ext uri="{FF2B5EF4-FFF2-40B4-BE49-F238E27FC236}">
                    <a16:creationId xmlns:a16="http://schemas.microsoft.com/office/drawing/2014/main" id="{9BC7165E-B433-462B-9423-21383E6FCCFB}"/>
                  </a:ext>
                </a:extLst>
              </p:cNvPr>
              <p:cNvGrpSpPr>
                <a:grpSpLocks/>
              </p:cNvGrpSpPr>
              <p:nvPr/>
            </p:nvGrpSpPr>
            <p:grpSpPr bwMode="auto">
              <a:xfrm>
                <a:off x="860425" y="1547813"/>
                <a:ext cx="4438650" cy="2039937"/>
                <a:chOff x="860425" y="1547813"/>
                <a:chExt cx="4438650" cy="2039937"/>
              </a:xfrm>
            </p:grpSpPr>
            <p:pic>
              <p:nvPicPr>
                <p:cNvPr id="134163" name="Picture 6" descr="C:\Users\utangv2\Desktop\Dynamic Classroom\hi-res aw\E.jpg">
                  <a:extLst>
                    <a:ext uri="{FF2B5EF4-FFF2-40B4-BE49-F238E27FC236}">
                      <a16:creationId xmlns:a16="http://schemas.microsoft.com/office/drawing/2014/main" id="{6817046F-EB44-493A-88D3-75ED0BD6EE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4" name="Picture 15" descr="C:\Users\utangv2\Desktop\Dynamic Classroom\hi-res aw\N.jpg">
                  <a:extLst>
                    <a:ext uri="{FF2B5EF4-FFF2-40B4-BE49-F238E27FC236}">
                      <a16:creationId xmlns:a16="http://schemas.microsoft.com/office/drawing/2014/main" id="{1E09B7E1-374E-4A0F-97F9-2A6F5E75C5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5" name="Picture 21" descr="C:\Users\utangv2\Desktop\Dynamic Classroom\hi-res aw\T.jpg">
                  <a:extLst>
                    <a:ext uri="{FF2B5EF4-FFF2-40B4-BE49-F238E27FC236}">
                      <a16:creationId xmlns:a16="http://schemas.microsoft.com/office/drawing/2014/main" id="{471A05AF-8266-4CF2-8504-175F58A9C1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6" name="Picture 24" descr="C:\Users\utangv2\Desktop\Dynamic Classroom\hi-res aw\X.jpg">
                  <a:extLst>
                    <a:ext uri="{FF2B5EF4-FFF2-40B4-BE49-F238E27FC236}">
                      <a16:creationId xmlns:a16="http://schemas.microsoft.com/office/drawing/2014/main" id="{489ED875-A83D-4DFC-AE57-DF4126993C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4160" name="Picture 6" descr="C:\Users\utangv2\Desktop\Dynamic Classroom\hi-res aw\E.jpg">
                <a:extLst>
                  <a:ext uri="{FF2B5EF4-FFF2-40B4-BE49-F238E27FC236}">
                    <a16:creationId xmlns:a16="http://schemas.microsoft.com/office/drawing/2014/main" id="{0D16E19C-B9C3-4A94-A6E8-644F7D6CCC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1" name="Picture 18" descr="C:\Users\utangv2\Desktop\Dynamic Classroom\hi-res aw\Q.jpg">
                <a:extLst>
                  <a:ext uri="{FF2B5EF4-FFF2-40B4-BE49-F238E27FC236}">
                    <a16:creationId xmlns:a16="http://schemas.microsoft.com/office/drawing/2014/main" id="{DD5C7494-C2E3-4317-853F-B8D6DF8ACF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62" name="Picture 22" descr="C:\Users\utangv2\Desktop\Dynamic Classroom\hi-res aw\U.jpg">
                <a:extLst>
                  <a:ext uri="{FF2B5EF4-FFF2-40B4-BE49-F238E27FC236}">
                    <a16:creationId xmlns:a16="http://schemas.microsoft.com/office/drawing/2014/main" id="{196612BB-7EBB-4C12-8D0C-0091D31DCF3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向右箭號 61">
              <a:extLst>
                <a:ext uri="{FF2B5EF4-FFF2-40B4-BE49-F238E27FC236}">
                  <a16:creationId xmlns:a16="http://schemas.microsoft.com/office/drawing/2014/main" id="{4A0275A0-BC68-46D6-BE16-052A5DFE7B3D}"/>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76" name="動作按鈕: 自訂 75">
            <a:hlinkClick r:id="rId12" action="ppaction://hlinksldjump" highlightClick="1"/>
            <a:extLst>
              <a:ext uri="{FF2B5EF4-FFF2-40B4-BE49-F238E27FC236}">
                <a16:creationId xmlns:a16="http://schemas.microsoft.com/office/drawing/2014/main" id="{FB6A483F-1407-4025-9FA9-AF4E8493497A}"/>
              </a:ext>
            </a:extLst>
          </p:cNvPr>
          <p:cNvSpPr/>
          <p:nvPr/>
        </p:nvSpPr>
        <p:spPr>
          <a:xfrm>
            <a:off x="7431088" y="5675313"/>
            <a:ext cx="1712912" cy="11826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10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pSp>
        <p:nvGrpSpPr>
          <p:cNvPr id="79874" name="群組 56">
            <a:extLst>
              <a:ext uri="{FF2B5EF4-FFF2-40B4-BE49-F238E27FC236}">
                <a16:creationId xmlns:a16="http://schemas.microsoft.com/office/drawing/2014/main" id="{05963042-ACDD-41B6-8CF5-34AF862018C6}"/>
              </a:ext>
            </a:extLst>
          </p:cNvPr>
          <p:cNvGrpSpPr>
            <a:grpSpLocks/>
          </p:cNvGrpSpPr>
          <p:nvPr/>
        </p:nvGrpSpPr>
        <p:grpSpPr bwMode="auto">
          <a:xfrm>
            <a:off x="1052513" y="1589088"/>
            <a:ext cx="838200" cy="709612"/>
            <a:chOff x="3435171" y="2987039"/>
            <a:chExt cx="838200" cy="708661"/>
          </a:xfrm>
        </p:grpSpPr>
        <p:sp>
          <p:nvSpPr>
            <p:cNvPr id="58" name="橢圓 57">
              <a:extLst>
                <a:ext uri="{FF2B5EF4-FFF2-40B4-BE49-F238E27FC236}">
                  <a16:creationId xmlns:a16="http://schemas.microsoft.com/office/drawing/2014/main" id="{905C79BD-0BCB-4804-85FD-21539C4179E3}"/>
                </a:ext>
              </a:extLst>
            </p:cNvPr>
            <p:cNvSpPr/>
            <p:nvPr/>
          </p:nvSpPr>
          <p:spPr>
            <a:xfrm>
              <a:off x="3435171" y="2997199"/>
              <a:ext cx="717729" cy="698501"/>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9901" name="文字方塊 58">
              <a:extLst>
                <a:ext uri="{FF2B5EF4-FFF2-40B4-BE49-F238E27FC236}">
                  <a16:creationId xmlns:a16="http://schemas.microsoft.com/office/drawing/2014/main" id="{33892EDD-96BD-4A47-8F55-A407424BAECA}"/>
                </a:ext>
              </a:extLst>
            </p:cNvPr>
            <p:cNvSpPr txBox="1">
              <a:spLocks noChangeArrowheads="1"/>
            </p:cNvSpPr>
            <p:nvPr/>
          </p:nvSpPr>
          <p:spPr bwMode="auto">
            <a:xfrm>
              <a:off x="3541851" y="2987039"/>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A</a:t>
              </a:r>
              <a:endParaRPr lang="en-GB" altLang="en-US" sz="4000" b="1">
                <a:solidFill>
                  <a:schemeClr val="bg1"/>
                </a:solidFill>
                <a:cs typeface="Arial" panose="020B0604020202020204" pitchFamily="34" charset="0"/>
              </a:endParaRPr>
            </a:p>
          </p:txBody>
        </p:sp>
      </p:grpSp>
      <p:grpSp>
        <p:nvGrpSpPr>
          <p:cNvPr id="79875" name="群組 59">
            <a:extLst>
              <a:ext uri="{FF2B5EF4-FFF2-40B4-BE49-F238E27FC236}">
                <a16:creationId xmlns:a16="http://schemas.microsoft.com/office/drawing/2014/main" id="{051EA6C2-E492-44ED-9A28-8BE9643C1D65}"/>
              </a:ext>
            </a:extLst>
          </p:cNvPr>
          <p:cNvGrpSpPr>
            <a:grpSpLocks/>
          </p:cNvGrpSpPr>
          <p:nvPr/>
        </p:nvGrpSpPr>
        <p:grpSpPr bwMode="auto">
          <a:xfrm>
            <a:off x="1052513" y="3276600"/>
            <a:ext cx="815975" cy="708025"/>
            <a:chOff x="3435171" y="2997199"/>
            <a:chExt cx="816934" cy="708359"/>
          </a:xfrm>
        </p:grpSpPr>
        <p:sp>
          <p:nvSpPr>
            <p:cNvPr id="61" name="橢圓 60">
              <a:extLst>
                <a:ext uri="{FF2B5EF4-FFF2-40B4-BE49-F238E27FC236}">
                  <a16:creationId xmlns:a16="http://schemas.microsoft.com/office/drawing/2014/main" id="{6EAAC9AC-5292-474A-9100-B958D1B53DE8}"/>
                </a:ext>
              </a:extLst>
            </p:cNvPr>
            <p:cNvSpPr/>
            <p:nvPr/>
          </p:nvSpPr>
          <p:spPr>
            <a:xfrm>
              <a:off x="3435171" y="2997199"/>
              <a:ext cx="717729" cy="698501"/>
            </a:xfrm>
            <a:prstGeom prst="ellipse">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9897" name="文字方塊 61">
              <a:extLst>
                <a:ext uri="{FF2B5EF4-FFF2-40B4-BE49-F238E27FC236}">
                  <a16:creationId xmlns:a16="http://schemas.microsoft.com/office/drawing/2014/main" id="{D4B39A6D-1A62-41BC-86E3-33F573F427CE}"/>
                </a:ext>
              </a:extLst>
            </p:cNvPr>
            <p:cNvSpPr txBox="1">
              <a:spLocks noChangeArrowheads="1"/>
            </p:cNvSpPr>
            <p:nvPr/>
          </p:nvSpPr>
          <p:spPr bwMode="auto">
            <a:xfrm>
              <a:off x="3520585" y="2997672"/>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B</a:t>
              </a:r>
              <a:endParaRPr lang="en-GB" altLang="en-US" sz="4000" b="1">
                <a:solidFill>
                  <a:schemeClr val="bg1"/>
                </a:solidFill>
                <a:cs typeface="Arial" panose="020B0604020202020204" pitchFamily="34" charset="0"/>
              </a:endParaRPr>
            </a:p>
          </p:txBody>
        </p:sp>
      </p:grpSp>
      <p:sp>
        <p:nvSpPr>
          <p:cNvPr id="79876" name="文字方塊 8">
            <a:extLst>
              <a:ext uri="{FF2B5EF4-FFF2-40B4-BE49-F238E27FC236}">
                <a16:creationId xmlns:a16="http://schemas.microsoft.com/office/drawing/2014/main" id="{1EDC39C8-5E34-42A3-BC84-3D1D239F9BFA}"/>
              </a:ext>
            </a:extLst>
          </p:cNvPr>
          <p:cNvSpPr txBox="1">
            <a:spLocks noChangeArrowheads="1"/>
          </p:cNvSpPr>
          <p:nvPr/>
        </p:nvSpPr>
        <p:spPr bwMode="auto">
          <a:xfrm>
            <a:off x="1919288" y="1663700"/>
            <a:ext cx="62261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If I had a car, I would drive to school every day.</a:t>
            </a:r>
            <a:endParaRPr lang="en-US" altLang="en-US" sz="4000">
              <a:solidFill>
                <a:schemeClr val="tx2"/>
              </a:solidFill>
              <a:cs typeface="Arial" panose="020B0604020202020204" pitchFamily="34" charset="0"/>
            </a:endParaRPr>
          </a:p>
        </p:txBody>
      </p:sp>
      <p:sp>
        <p:nvSpPr>
          <p:cNvPr id="86" name="文字方塊 8">
            <a:extLst>
              <a:ext uri="{FF2B5EF4-FFF2-40B4-BE49-F238E27FC236}">
                <a16:creationId xmlns:a16="http://schemas.microsoft.com/office/drawing/2014/main" id="{C482B13C-4F87-4E93-8A1D-78E8B0CE56F3}"/>
              </a:ext>
            </a:extLst>
          </p:cNvPr>
          <p:cNvSpPr txBox="1">
            <a:spLocks noChangeArrowheads="1"/>
          </p:cNvSpPr>
          <p:nvPr/>
        </p:nvSpPr>
        <p:spPr bwMode="auto">
          <a:xfrm>
            <a:off x="1919288" y="3340100"/>
            <a:ext cx="646906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itchFamily="34" charset="0"/>
              <a:tabLst>
                <a:tab pos="623888" algn="l"/>
              </a:tabLst>
              <a:defRPr sz="1600">
                <a:solidFill>
                  <a:schemeClr val="bg2"/>
                </a:solidFill>
                <a:latin typeface="Arial" pitchFamily="34" charset="0"/>
                <a:ea typeface="Lato Medium"/>
                <a:cs typeface="Lato Medium"/>
              </a:defRPr>
            </a:lvl1pPr>
            <a:lvl2pPr marL="742950" indent="-285750" eaLnBrk="0" hangingPunct="0">
              <a:lnSpc>
                <a:spcPts val="1900"/>
              </a:lnSpc>
              <a:buClr>
                <a:schemeClr val="bg2"/>
              </a:buClr>
              <a:buFont typeface="Arial" pitchFamily="34" charset="0"/>
              <a:buChar char="•"/>
              <a:tabLst>
                <a:tab pos="623888" algn="l"/>
              </a:tabLst>
              <a:defRPr sz="1600">
                <a:solidFill>
                  <a:schemeClr val="bg2"/>
                </a:solidFill>
                <a:latin typeface="Arial" pitchFamily="34" charset="0"/>
                <a:ea typeface="Lato Medium"/>
                <a:cs typeface="Lato Medium"/>
              </a:defRPr>
            </a:lvl2pPr>
            <a:lvl3pPr marL="1143000" indent="-228600" eaLnBrk="0" hangingPunct="0">
              <a:lnSpc>
                <a:spcPts val="1900"/>
              </a:lnSpc>
              <a:buClr>
                <a:srgbClr val="505759"/>
              </a:buClr>
              <a:buFont typeface="Arial" pitchFamily="34" charset="0"/>
              <a:buChar char="‒"/>
              <a:tabLst>
                <a:tab pos="623888" algn="l"/>
              </a:tabLst>
              <a:defRPr sz="1600">
                <a:solidFill>
                  <a:schemeClr val="bg2"/>
                </a:solidFill>
                <a:latin typeface="Arial" pitchFamily="34" charset="0"/>
                <a:ea typeface="Lato Medium"/>
                <a:cs typeface="Lato Medium"/>
              </a:defRPr>
            </a:lvl3pPr>
            <a:lvl4pPr marL="1600200" indent="-228600" eaLnBrk="0" hangingPunct="0">
              <a:lnSpc>
                <a:spcPts val="1500"/>
              </a:lnSpc>
              <a:spcAft>
                <a:spcPts val="850"/>
              </a:spcAft>
              <a:buClr>
                <a:schemeClr val="tx1"/>
              </a:buClr>
              <a:buFont typeface="Arial" pitchFamily="34" charset="0"/>
              <a:tabLst>
                <a:tab pos="623888" algn="l"/>
              </a:tabLst>
              <a:defRPr sz="1200">
                <a:solidFill>
                  <a:schemeClr val="bg2"/>
                </a:solidFill>
                <a:latin typeface="Arial" pitchFamily="34" charset="0"/>
                <a:ea typeface="Lato Medium"/>
                <a:cs typeface="Lato Medium"/>
              </a:defRPr>
            </a:lvl4pPr>
            <a:lvl5pPr marL="2057400" indent="-228600" eaLnBrk="0" hangingPunct="0">
              <a:spcBef>
                <a:spcPct val="20000"/>
              </a:spcBef>
              <a:buFont typeface="Arial" pitchFamily="34" charset="0"/>
              <a:buChar char="»"/>
              <a:tabLst>
                <a:tab pos="623888" algn="l"/>
              </a:tabLst>
              <a:defRPr>
                <a:solidFill>
                  <a:schemeClr val="tx1"/>
                </a:solidFill>
                <a:latin typeface="Arial" pitchFamily="34" charset="0"/>
                <a:ea typeface="Lato Medium"/>
                <a:cs typeface="Lato Medium"/>
              </a:defRPr>
            </a:lvl5pPr>
            <a:lvl6pPr marL="25146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6pPr>
            <a:lvl7pPr marL="29718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7pPr>
            <a:lvl8pPr marL="34290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8pPr>
            <a:lvl9pPr marL="38862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9pPr>
          </a:lstStyle>
          <a:p>
            <a:pPr eaLnBrk="1" hangingPunct="1">
              <a:lnSpc>
                <a:spcPts val="4800"/>
              </a:lnSpc>
              <a:buFontTx/>
              <a:buNone/>
              <a:defRPr/>
            </a:pPr>
            <a:r>
              <a:rPr lang="en-GB" altLang="en-US" sz="4000" dirty="0">
                <a:solidFill>
                  <a:schemeClr val="bg2">
                    <a:lumMod val="50000"/>
                    <a:lumOff val="50000"/>
                  </a:schemeClr>
                </a:solidFill>
                <a:cs typeface="Arial" pitchFamily="34" charset="0"/>
              </a:rPr>
              <a:t>If I can finish my homework on time, I will play computer games.</a:t>
            </a:r>
            <a:endParaRPr lang="en-US" altLang="en-US" sz="4000" dirty="0">
              <a:solidFill>
                <a:schemeClr val="bg2">
                  <a:lumMod val="50000"/>
                  <a:lumOff val="50000"/>
                </a:schemeClr>
              </a:solidFill>
              <a:cs typeface="Arial" pitchFamily="34" charset="0"/>
            </a:endParaRPr>
          </a:p>
        </p:txBody>
      </p:sp>
      <p:pic>
        <p:nvPicPr>
          <p:cNvPr id="5" name="33971393.wav">
            <a:hlinkClick r:id="" action="ppaction://media"/>
            <a:extLst>
              <a:ext uri="{FF2B5EF4-FFF2-40B4-BE49-F238E27FC236}">
                <a16:creationId xmlns:a16="http://schemas.microsoft.com/office/drawing/2014/main" id="{70607D1C-4B43-4DA5-8FAA-2374172F2504}"/>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5377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18" descr="C:\Users\utangv2\Desktop\Dynamic Classroom\Q1.jpg">
            <a:extLst>
              <a:ext uri="{FF2B5EF4-FFF2-40B4-BE49-F238E27FC236}">
                <a16:creationId xmlns:a16="http://schemas.microsoft.com/office/drawing/2014/main" id="{4BACADB5-29C8-48BA-9798-B483A350E0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312738"/>
            <a:ext cx="8651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880" name="群組 1">
            <a:extLst>
              <a:ext uri="{FF2B5EF4-FFF2-40B4-BE49-F238E27FC236}">
                <a16:creationId xmlns:a16="http://schemas.microsoft.com/office/drawing/2014/main" id="{5BF016D8-3226-4284-9FF2-978F53CD91FA}"/>
              </a:ext>
            </a:extLst>
          </p:cNvPr>
          <p:cNvGrpSpPr>
            <a:grpSpLocks/>
          </p:cNvGrpSpPr>
          <p:nvPr/>
        </p:nvGrpSpPr>
        <p:grpSpPr bwMode="auto">
          <a:xfrm>
            <a:off x="7518400" y="5816600"/>
            <a:ext cx="1473200" cy="908050"/>
            <a:chOff x="7518399" y="5817055"/>
            <a:chExt cx="1473201" cy="907596"/>
          </a:xfrm>
        </p:grpSpPr>
        <p:sp>
          <p:nvSpPr>
            <p:cNvPr id="40" name="圓角矩形 39">
              <a:extLst>
                <a:ext uri="{FF2B5EF4-FFF2-40B4-BE49-F238E27FC236}">
                  <a16:creationId xmlns:a16="http://schemas.microsoft.com/office/drawing/2014/main" id="{1D50076C-66F0-487D-B474-6E67930FE7CC}"/>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79884" name="群組 32">
              <a:extLst>
                <a:ext uri="{FF2B5EF4-FFF2-40B4-BE49-F238E27FC236}">
                  <a16:creationId xmlns:a16="http://schemas.microsoft.com/office/drawing/2014/main" id="{4814DB45-B48B-4EE3-8D02-10C5422D4344}"/>
                </a:ext>
              </a:extLst>
            </p:cNvPr>
            <p:cNvGrpSpPr>
              <a:grpSpLocks/>
            </p:cNvGrpSpPr>
            <p:nvPr/>
          </p:nvGrpSpPr>
          <p:grpSpPr bwMode="auto">
            <a:xfrm>
              <a:off x="7588885" y="5890260"/>
              <a:ext cx="1059815" cy="798830"/>
              <a:chOff x="860425" y="1547813"/>
              <a:chExt cx="4438650" cy="4021137"/>
            </a:xfrm>
          </p:grpSpPr>
          <p:grpSp>
            <p:nvGrpSpPr>
              <p:cNvPr id="79886" name="群組 33">
                <a:extLst>
                  <a:ext uri="{FF2B5EF4-FFF2-40B4-BE49-F238E27FC236}">
                    <a16:creationId xmlns:a16="http://schemas.microsoft.com/office/drawing/2014/main" id="{8F4E5860-95D5-4C8F-9A26-80C0A2001389}"/>
                  </a:ext>
                </a:extLst>
              </p:cNvPr>
              <p:cNvGrpSpPr>
                <a:grpSpLocks/>
              </p:cNvGrpSpPr>
              <p:nvPr/>
            </p:nvGrpSpPr>
            <p:grpSpPr bwMode="auto">
              <a:xfrm>
                <a:off x="860425" y="1547813"/>
                <a:ext cx="4438650" cy="2039937"/>
                <a:chOff x="860425" y="1547813"/>
                <a:chExt cx="4438650" cy="2039937"/>
              </a:xfrm>
            </p:grpSpPr>
            <p:pic>
              <p:nvPicPr>
                <p:cNvPr id="79890" name="Picture 6" descr="C:\Users\utangv2\Desktop\Dynamic Classroom\hi-res aw\E.jpg">
                  <a:extLst>
                    <a:ext uri="{FF2B5EF4-FFF2-40B4-BE49-F238E27FC236}">
                      <a16:creationId xmlns:a16="http://schemas.microsoft.com/office/drawing/2014/main" id="{BE9F21EC-27B0-4808-B7F3-CDD0D27F94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1" name="Picture 15" descr="C:\Users\utangv2\Desktop\Dynamic Classroom\hi-res aw\N.jpg">
                  <a:extLst>
                    <a:ext uri="{FF2B5EF4-FFF2-40B4-BE49-F238E27FC236}">
                      <a16:creationId xmlns:a16="http://schemas.microsoft.com/office/drawing/2014/main" id="{6CDD8AE6-8FF0-4918-8701-699C48759F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2" name="Picture 21" descr="C:\Users\utangv2\Desktop\Dynamic Classroom\hi-res aw\T.jpg">
                  <a:extLst>
                    <a:ext uri="{FF2B5EF4-FFF2-40B4-BE49-F238E27FC236}">
                      <a16:creationId xmlns:a16="http://schemas.microsoft.com/office/drawing/2014/main" id="{134BB00B-A6CE-4FE5-9D88-4370E14768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3" name="Picture 24" descr="C:\Users\utangv2\Desktop\Dynamic Classroom\hi-res aw\X.jpg">
                  <a:extLst>
                    <a:ext uri="{FF2B5EF4-FFF2-40B4-BE49-F238E27FC236}">
                      <a16:creationId xmlns:a16="http://schemas.microsoft.com/office/drawing/2014/main" id="{591B0873-6762-4D96-8FC3-233584CB41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9887" name="Picture 6" descr="C:\Users\utangv2\Desktop\Dynamic Classroom\hi-res aw\E.jpg">
                <a:extLst>
                  <a:ext uri="{FF2B5EF4-FFF2-40B4-BE49-F238E27FC236}">
                    <a16:creationId xmlns:a16="http://schemas.microsoft.com/office/drawing/2014/main" id="{C6033745-F090-4E3D-9FDF-5E07B7FED5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8" name="Picture 18" descr="C:\Users\utangv2\Desktop\Dynamic Classroom\hi-res aw\Q.jpg">
                <a:extLst>
                  <a:ext uri="{FF2B5EF4-FFF2-40B4-BE49-F238E27FC236}">
                    <a16:creationId xmlns:a16="http://schemas.microsoft.com/office/drawing/2014/main" id="{6994AAEB-0B62-4BE8-B82F-7E8779000E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9" name="Picture 22" descr="C:\Users\utangv2\Desktop\Dynamic Classroom\hi-res aw\U.jpg">
                <a:extLst>
                  <a:ext uri="{FF2B5EF4-FFF2-40B4-BE49-F238E27FC236}">
                    <a16:creationId xmlns:a16="http://schemas.microsoft.com/office/drawing/2014/main" id="{57E84843-3ED3-41BD-9099-C04A3ABC3E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 name="向右箭號 41">
              <a:extLst>
                <a:ext uri="{FF2B5EF4-FFF2-40B4-BE49-F238E27FC236}">
                  <a16:creationId xmlns:a16="http://schemas.microsoft.com/office/drawing/2014/main" id="{5720F542-BB7A-4DA2-926D-3B55123DEAFA}"/>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56" name="動作按鈕: 自訂 55">
            <a:hlinkClick r:id="rId12" action="ppaction://hlinksldjump" highlightClick="1"/>
            <a:extLst>
              <a:ext uri="{FF2B5EF4-FFF2-40B4-BE49-F238E27FC236}">
                <a16:creationId xmlns:a16="http://schemas.microsoft.com/office/drawing/2014/main" id="{C2B3EF77-A6E4-44E4-A59A-E83C252C72E0}"/>
              </a:ext>
            </a:extLst>
          </p:cNvPr>
          <p:cNvSpPr/>
          <p:nvPr/>
        </p:nvSpPr>
        <p:spPr>
          <a:xfrm>
            <a:off x="7454900" y="5765800"/>
            <a:ext cx="1689100" cy="10922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26" name="文字方塊 25">
            <a:extLst>
              <a:ext uri="{FF2B5EF4-FFF2-40B4-BE49-F238E27FC236}">
                <a16:creationId xmlns:a16="http://schemas.microsoft.com/office/drawing/2014/main" id="{7333F34C-9905-4B60-BEF2-8838EB68B2EE}"/>
              </a:ext>
            </a:extLst>
          </p:cNvPr>
          <p:cNvSpPr txBox="1"/>
          <p:nvPr/>
        </p:nvSpPr>
        <p:spPr>
          <a:xfrm>
            <a:off x="1146175" y="1663700"/>
            <a:ext cx="1657350"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chemeClr val="bg2"/>
                </a:solidFill>
                <a:latin typeface="+mn-lt"/>
                <a:cs typeface="+mn-cs"/>
                <a:sym typeface="Wingdings"/>
              </a:rPr>
              <a:t></a:t>
            </a:r>
            <a:endParaRPr lang="en-GB" sz="8800" dirty="0">
              <a:solidFill>
                <a:schemeClr val="bg2"/>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35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135170" name="Picture 22" descr="C:\Users\utangv2\Desktop\Dynamic Classroom\Q1.jpg">
            <a:extLst>
              <a:ext uri="{FF2B5EF4-FFF2-40B4-BE49-F238E27FC236}">
                <a16:creationId xmlns:a16="http://schemas.microsoft.com/office/drawing/2014/main" id="{6ADA329B-4772-4BAD-9729-8FF7C4158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513" y="1428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群組 74">
            <a:extLst>
              <a:ext uri="{FF2B5EF4-FFF2-40B4-BE49-F238E27FC236}">
                <a16:creationId xmlns:a16="http://schemas.microsoft.com/office/drawing/2014/main" id="{52B5EF7C-B894-41B6-BDA6-8480314B4E7B}"/>
              </a:ext>
            </a:extLst>
          </p:cNvPr>
          <p:cNvGrpSpPr>
            <a:grpSpLocks/>
          </p:cNvGrpSpPr>
          <p:nvPr/>
        </p:nvGrpSpPr>
        <p:grpSpPr bwMode="auto">
          <a:xfrm rot="-151805">
            <a:off x="-441325" y="3494088"/>
            <a:ext cx="3833813" cy="3094037"/>
            <a:chOff x="-870765" y="3626477"/>
            <a:chExt cx="3831662" cy="3094333"/>
          </a:xfrm>
        </p:grpSpPr>
        <p:pic>
          <p:nvPicPr>
            <p:cNvPr id="135189" name="Picture 11" descr="C:\Users\utangv2\Desktop\background paper\post it.jpg">
              <a:extLst>
                <a:ext uri="{FF2B5EF4-FFF2-40B4-BE49-F238E27FC236}">
                  <a16:creationId xmlns:a16="http://schemas.microsoft.com/office/drawing/2014/main" id="{C84A1804-8C22-417C-AA27-CDB0880A3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765" y="3626477"/>
              <a:ext cx="3831662" cy="30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90" name="文字方塊 17">
              <a:extLst>
                <a:ext uri="{FF2B5EF4-FFF2-40B4-BE49-F238E27FC236}">
                  <a16:creationId xmlns:a16="http://schemas.microsoft.com/office/drawing/2014/main" id="{89EB9CB6-D7C5-4131-8FB9-F78584870029}"/>
                </a:ext>
              </a:extLst>
            </p:cNvPr>
            <p:cNvSpPr txBox="1">
              <a:spLocks noChangeArrowheads="1"/>
            </p:cNvSpPr>
            <p:nvPr/>
          </p:nvSpPr>
          <p:spPr bwMode="auto">
            <a:xfrm>
              <a:off x="-137594" y="4238782"/>
              <a:ext cx="2399282" cy="184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We use </a:t>
              </a:r>
              <a:r>
                <a:rPr lang="en-GB" altLang="en-US" sz="2000" i="1">
                  <a:solidFill>
                    <a:srgbClr val="FF0000"/>
                  </a:solidFill>
                  <a:cs typeface="Arial" panose="020B0604020202020204" pitchFamily="34" charset="0"/>
                </a:rPr>
                <a:t>would</a:t>
              </a:r>
              <a:r>
                <a:rPr lang="en-GB" altLang="en-US" sz="2000">
                  <a:solidFill>
                    <a:srgbClr val="FF0000"/>
                  </a:solidFill>
                  <a:cs typeface="Arial" panose="020B0604020202020204" pitchFamily="34" charset="0"/>
                </a:rPr>
                <a:t> + the bare infinitive in the main clause. We use </a:t>
              </a:r>
              <a:r>
                <a:rPr lang="en-GB" altLang="en-US" sz="2000" i="1">
                  <a:solidFill>
                    <a:srgbClr val="FF0000"/>
                  </a:solidFill>
                  <a:cs typeface="Arial" panose="020B0604020202020204" pitchFamily="34" charset="0"/>
                </a:rPr>
                <a:t>will</a:t>
              </a:r>
              <a:r>
                <a:rPr lang="en-GB" altLang="en-US" sz="2000">
                  <a:solidFill>
                    <a:srgbClr val="FF0000"/>
                  </a:solidFill>
                  <a:cs typeface="Arial" panose="020B0604020202020204" pitchFamily="34" charset="0"/>
                </a:rPr>
                <a:t> + the bare infinitive in Type 1 conditionals.</a:t>
              </a:r>
            </a:p>
          </p:txBody>
        </p:sp>
      </p:grpSp>
      <p:grpSp>
        <p:nvGrpSpPr>
          <p:cNvPr id="135172" name="群組 38">
            <a:extLst>
              <a:ext uri="{FF2B5EF4-FFF2-40B4-BE49-F238E27FC236}">
                <a16:creationId xmlns:a16="http://schemas.microsoft.com/office/drawing/2014/main" id="{DCA6F043-1BC1-46BC-97A5-91208B3FA5D6}"/>
              </a:ext>
            </a:extLst>
          </p:cNvPr>
          <p:cNvGrpSpPr>
            <a:grpSpLocks/>
          </p:cNvGrpSpPr>
          <p:nvPr/>
        </p:nvGrpSpPr>
        <p:grpSpPr bwMode="auto">
          <a:xfrm>
            <a:off x="7518400" y="5816600"/>
            <a:ext cx="1473200" cy="908050"/>
            <a:chOff x="7518399" y="5817055"/>
            <a:chExt cx="1473201" cy="907596"/>
          </a:xfrm>
        </p:grpSpPr>
        <p:sp>
          <p:nvSpPr>
            <p:cNvPr id="48" name="圓角矩形 47">
              <a:extLst>
                <a:ext uri="{FF2B5EF4-FFF2-40B4-BE49-F238E27FC236}">
                  <a16:creationId xmlns:a16="http://schemas.microsoft.com/office/drawing/2014/main" id="{4C62F476-4B4A-4B96-BAFD-3A6CE0A06F1F}"/>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35179" name="群組 40">
              <a:extLst>
                <a:ext uri="{FF2B5EF4-FFF2-40B4-BE49-F238E27FC236}">
                  <a16:creationId xmlns:a16="http://schemas.microsoft.com/office/drawing/2014/main" id="{5BFE3657-2CA7-4E8D-AC32-EA0234FA320C}"/>
                </a:ext>
              </a:extLst>
            </p:cNvPr>
            <p:cNvGrpSpPr>
              <a:grpSpLocks/>
            </p:cNvGrpSpPr>
            <p:nvPr/>
          </p:nvGrpSpPr>
          <p:grpSpPr bwMode="auto">
            <a:xfrm>
              <a:off x="7588885" y="5890260"/>
              <a:ext cx="1059815" cy="798830"/>
              <a:chOff x="860425" y="1547813"/>
              <a:chExt cx="4438650" cy="4021137"/>
            </a:xfrm>
          </p:grpSpPr>
          <p:grpSp>
            <p:nvGrpSpPr>
              <p:cNvPr id="135181" name="群組 42">
                <a:extLst>
                  <a:ext uri="{FF2B5EF4-FFF2-40B4-BE49-F238E27FC236}">
                    <a16:creationId xmlns:a16="http://schemas.microsoft.com/office/drawing/2014/main" id="{1AD04380-CECC-4D54-A9BE-78229793BF70}"/>
                  </a:ext>
                </a:extLst>
              </p:cNvPr>
              <p:cNvGrpSpPr>
                <a:grpSpLocks/>
              </p:cNvGrpSpPr>
              <p:nvPr/>
            </p:nvGrpSpPr>
            <p:grpSpPr bwMode="auto">
              <a:xfrm>
                <a:off x="860425" y="1547813"/>
                <a:ext cx="4438650" cy="2039937"/>
                <a:chOff x="860425" y="1547813"/>
                <a:chExt cx="4438650" cy="2039937"/>
              </a:xfrm>
            </p:grpSpPr>
            <p:pic>
              <p:nvPicPr>
                <p:cNvPr id="135185" name="Picture 6" descr="C:\Users\utangv2\Desktop\Dynamic Classroom\hi-res aw\E.jpg">
                  <a:extLst>
                    <a:ext uri="{FF2B5EF4-FFF2-40B4-BE49-F238E27FC236}">
                      <a16:creationId xmlns:a16="http://schemas.microsoft.com/office/drawing/2014/main" id="{1B2F42E9-B859-46C1-8AA8-B01A380731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86" name="Picture 15" descr="C:\Users\utangv2\Desktop\Dynamic Classroom\hi-res aw\N.jpg">
                  <a:extLst>
                    <a:ext uri="{FF2B5EF4-FFF2-40B4-BE49-F238E27FC236}">
                      <a16:creationId xmlns:a16="http://schemas.microsoft.com/office/drawing/2014/main" id="{97F78568-FE34-4886-A7DE-CB905B7A6C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87" name="Picture 21" descr="C:\Users\utangv2\Desktop\Dynamic Classroom\hi-res aw\T.jpg">
                  <a:extLst>
                    <a:ext uri="{FF2B5EF4-FFF2-40B4-BE49-F238E27FC236}">
                      <a16:creationId xmlns:a16="http://schemas.microsoft.com/office/drawing/2014/main" id="{C8F5FE40-094A-4BE7-8E11-EA7C44EDC4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88" name="Picture 24" descr="C:\Users\utangv2\Desktop\Dynamic Classroom\hi-res aw\X.jpg">
                  <a:extLst>
                    <a:ext uri="{FF2B5EF4-FFF2-40B4-BE49-F238E27FC236}">
                      <a16:creationId xmlns:a16="http://schemas.microsoft.com/office/drawing/2014/main" id="{52D74F38-F6E1-4182-9D6A-61FB826C91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5182" name="Picture 6" descr="C:\Users\utangv2\Desktop\Dynamic Classroom\hi-res aw\E.jpg">
                <a:extLst>
                  <a:ext uri="{FF2B5EF4-FFF2-40B4-BE49-F238E27FC236}">
                    <a16:creationId xmlns:a16="http://schemas.microsoft.com/office/drawing/2014/main" id="{50D7478D-632E-4265-84DA-60AC3664E9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83" name="Picture 18" descr="C:\Users\utangv2\Desktop\Dynamic Classroom\hi-res aw\Q.jpg">
                <a:extLst>
                  <a:ext uri="{FF2B5EF4-FFF2-40B4-BE49-F238E27FC236}">
                    <a16:creationId xmlns:a16="http://schemas.microsoft.com/office/drawing/2014/main" id="{6EA24749-B06B-4EEF-9575-90DF63E0FA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84" name="Picture 22" descr="C:\Users\utangv2\Desktop\Dynamic Classroom\hi-res aw\U.jpg">
                <a:extLst>
                  <a:ext uri="{FF2B5EF4-FFF2-40B4-BE49-F238E27FC236}">
                    <a16:creationId xmlns:a16="http://schemas.microsoft.com/office/drawing/2014/main" id="{888D2FEF-E6B0-49B2-B110-555DD50803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向右箭號 49">
              <a:extLst>
                <a:ext uri="{FF2B5EF4-FFF2-40B4-BE49-F238E27FC236}">
                  <a16:creationId xmlns:a16="http://schemas.microsoft.com/office/drawing/2014/main" id="{050C5027-8652-41C8-94D0-918835948697}"/>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70" name="動作按鈕: 自訂 69">
            <a:hlinkClick r:id="rId10" action="ppaction://hlinksldjump" highlightClick="1"/>
            <a:extLst>
              <a:ext uri="{FF2B5EF4-FFF2-40B4-BE49-F238E27FC236}">
                <a16:creationId xmlns:a16="http://schemas.microsoft.com/office/drawing/2014/main" id="{6C327B6E-10FB-451E-B0A4-73DC21FC1CF6}"/>
              </a:ext>
            </a:extLst>
          </p:cNvPr>
          <p:cNvSpPr/>
          <p:nvPr/>
        </p:nvSpPr>
        <p:spPr>
          <a:xfrm>
            <a:off x="7431088" y="5675313"/>
            <a:ext cx="1712912" cy="11826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35174" name="文字方塊 12">
            <a:extLst>
              <a:ext uri="{FF2B5EF4-FFF2-40B4-BE49-F238E27FC236}">
                <a16:creationId xmlns:a16="http://schemas.microsoft.com/office/drawing/2014/main" id="{15634E1B-229B-4B2E-A341-6821534B9A90}"/>
              </a:ext>
            </a:extLst>
          </p:cNvPr>
          <p:cNvSpPr txBox="1">
            <a:spLocks noChangeArrowheads="1"/>
          </p:cNvSpPr>
          <p:nvPr/>
        </p:nvSpPr>
        <p:spPr bwMode="auto">
          <a:xfrm>
            <a:off x="1179513" y="1477963"/>
            <a:ext cx="72532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If I became a doctor, my parents ____ very proud of me.</a:t>
            </a:r>
          </a:p>
        </p:txBody>
      </p:sp>
      <p:grpSp>
        <p:nvGrpSpPr>
          <p:cNvPr id="43" name="群組 42">
            <a:extLst>
              <a:ext uri="{FF2B5EF4-FFF2-40B4-BE49-F238E27FC236}">
                <a16:creationId xmlns:a16="http://schemas.microsoft.com/office/drawing/2014/main" id="{B1F8E982-6BA4-4D4E-A0BF-2F4B99BD60C9}"/>
              </a:ext>
            </a:extLst>
          </p:cNvPr>
          <p:cNvGrpSpPr/>
          <p:nvPr/>
        </p:nvGrpSpPr>
        <p:grpSpPr>
          <a:xfrm>
            <a:off x="2870202" y="3164839"/>
            <a:ext cx="3600000" cy="708661"/>
            <a:chOff x="6473371" y="3317240"/>
            <a:chExt cx="3600000" cy="708661"/>
          </a:xfrm>
          <a:effectLst>
            <a:outerShdw blurRad="50800" dist="38100" dir="2700000" algn="tl" rotWithShape="0">
              <a:prstClr val="black">
                <a:alpha val="40000"/>
              </a:prstClr>
            </a:outerShdw>
          </a:effectLst>
        </p:grpSpPr>
        <p:sp>
          <p:nvSpPr>
            <p:cNvPr id="44" name="圓角矩形 43">
              <a:extLst>
                <a:ext uri="{FF2B5EF4-FFF2-40B4-BE49-F238E27FC236}">
                  <a16:creationId xmlns:a16="http://schemas.microsoft.com/office/drawing/2014/main" id="{F9AE8294-8181-4264-A289-C55FB63B49D0}"/>
                </a:ext>
              </a:extLst>
            </p:cNvPr>
            <p:cNvSpPr/>
            <p:nvPr/>
          </p:nvSpPr>
          <p:spPr>
            <a:xfrm>
              <a:off x="6473371" y="3327401"/>
              <a:ext cx="3600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5" name="橢圓 44">
              <a:extLst>
                <a:ext uri="{FF2B5EF4-FFF2-40B4-BE49-F238E27FC236}">
                  <a16:creationId xmlns:a16="http://schemas.microsoft.com/office/drawing/2014/main" id="{555108EB-A3D2-45B8-844A-CFFCF887CD09}"/>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6" name="文字方塊 45">
              <a:extLst>
                <a:ext uri="{FF2B5EF4-FFF2-40B4-BE49-F238E27FC236}">
                  <a16:creationId xmlns:a16="http://schemas.microsoft.com/office/drawing/2014/main" id="{7B4A3B52-7BBD-413C-941F-0326DDB0DC62}"/>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47" name="文字方塊 46">
              <a:extLst>
                <a:ext uri="{FF2B5EF4-FFF2-40B4-BE49-F238E27FC236}">
                  <a16:creationId xmlns:a16="http://schemas.microsoft.com/office/drawing/2014/main" id="{5A9173B0-D8B7-415B-98D8-C0D33D2162AD}"/>
                </a:ext>
              </a:extLst>
            </p:cNvPr>
            <p:cNvSpPr txBox="1"/>
            <p:nvPr/>
          </p:nvSpPr>
          <p:spPr>
            <a:xfrm>
              <a:off x="7654469" y="3356066"/>
              <a:ext cx="1587500" cy="615553"/>
            </a:xfrm>
            <a:prstGeom prst="rect">
              <a:avLst/>
            </a:prstGeom>
            <a:noFill/>
          </p:spPr>
          <p:txBody>
            <a:bodyPr>
              <a:spAutoFit/>
            </a:bodyPr>
            <a:lstStyle/>
            <a:p>
              <a:pPr>
                <a:defRPr/>
              </a:pPr>
              <a:r>
                <a:rPr lang="en-US" sz="3400" b="1" dirty="0">
                  <a:solidFill>
                    <a:srgbClr val="FFFFFF"/>
                  </a:solidFill>
                </a:rPr>
                <a:t>will be</a:t>
              </a:r>
              <a:endParaRPr lang="en-GB" sz="3400" b="1" dirty="0">
                <a:solidFill>
                  <a:srgbClr val="FFFFFF"/>
                </a:solidFill>
              </a:endParaRPr>
            </a:p>
          </p:txBody>
        </p:sp>
      </p:grpSp>
      <p:grpSp>
        <p:nvGrpSpPr>
          <p:cNvPr id="49" name="群組 48">
            <a:extLst>
              <a:ext uri="{FF2B5EF4-FFF2-40B4-BE49-F238E27FC236}">
                <a16:creationId xmlns:a16="http://schemas.microsoft.com/office/drawing/2014/main" id="{1019BD31-9704-413A-A9E3-FAB4BD3B9D36}"/>
              </a:ext>
            </a:extLst>
          </p:cNvPr>
          <p:cNvGrpSpPr/>
          <p:nvPr/>
        </p:nvGrpSpPr>
        <p:grpSpPr>
          <a:xfrm>
            <a:off x="2870202" y="4866639"/>
            <a:ext cx="3600000" cy="708661"/>
            <a:chOff x="6473371" y="3317240"/>
            <a:chExt cx="3600000" cy="708661"/>
          </a:xfrm>
          <a:effectLst>
            <a:outerShdw blurRad="50800" dist="38100" dir="2700000" algn="tl" rotWithShape="0">
              <a:prstClr val="black">
                <a:alpha val="40000"/>
              </a:prstClr>
            </a:outerShdw>
          </a:effectLst>
        </p:grpSpPr>
        <p:sp>
          <p:nvSpPr>
            <p:cNvPr id="51" name="圓角矩形 50">
              <a:extLst>
                <a:ext uri="{FF2B5EF4-FFF2-40B4-BE49-F238E27FC236}">
                  <a16:creationId xmlns:a16="http://schemas.microsoft.com/office/drawing/2014/main" id="{B1762D7B-CAF3-4F38-B728-ABD97AEEA32F}"/>
                </a:ext>
              </a:extLst>
            </p:cNvPr>
            <p:cNvSpPr/>
            <p:nvPr/>
          </p:nvSpPr>
          <p:spPr>
            <a:xfrm>
              <a:off x="6473371" y="3327401"/>
              <a:ext cx="3600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2" name="橢圓 51">
              <a:extLst>
                <a:ext uri="{FF2B5EF4-FFF2-40B4-BE49-F238E27FC236}">
                  <a16:creationId xmlns:a16="http://schemas.microsoft.com/office/drawing/2014/main" id="{D95F1C06-548D-4E95-86E0-6B6C0DA72EC2}"/>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3" name="文字方塊 52">
              <a:extLst>
                <a:ext uri="{FF2B5EF4-FFF2-40B4-BE49-F238E27FC236}">
                  <a16:creationId xmlns:a16="http://schemas.microsoft.com/office/drawing/2014/main" id="{27453469-B729-4F8F-8916-8ACBCB09C6F9}"/>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54" name="文字方塊 53">
              <a:extLst>
                <a:ext uri="{FF2B5EF4-FFF2-40B4-BE49-F238E27FC236}">
                  <a16:creationId xmlns:a16="http://schemas.microsoft.com/office/drawing/2014/main" id="{9A602732-8629-4363-8909-EBBDEA0472E6}"/>
                </a:ext>
              </a:extLst>
            </p:cNvPr>
            <p:cNvSpPr txBox="1"/>
            <p:nvPr/>
          </p:nvSpPr>
          <p:spPr>
            <a:xfrm>
              <a:off x="7478844" y="3381466"/>
              <a:ext cx="2207626" cy="615553"/>
            </a:xfrm>
            <a:prstGeom prst="rect">
              <a:avLst/>
            </a:prstGeom>
            <a:noFill/>
          </p:spPr>
          <p:txBody>
            <a:bodyPr>
              <a:spAutoFit/>
            </a:bodyPr>
            <a:lstStyle/>
            <a:p>
              <a:pPr>
                <a:defRPr/>
              </a:pPr>
              <a:r>
                <a:rPr lang="en-US" sz="3400" b="1" dirty="0">
                  <a:solidFill>
                    <a:srgbClr val="FFFFFF"/>
                  </a:solidFill>
                </a:rPr>
                <a:t>would be</a:t>
              </a:r>
              <a:endParaRPr lang="en-GB" sz="3400" b="1" dirty="0">
                <a:solidFill>
                  <a:srgbClr val="FFFFFF"/>
                </a:solidFill>
              </a:endParaRPr>
            </a:p>
          </p:txBody>
        </p:sp>
      </p:grpSp>
      <p:sp>
        <p:nvSpPr>
          <p:cNvPr id="55" name="文字方塊 54">
            <a:extLst>
              <a:ext uri="{FF2B5EF4-FFF2-40B4-BE49-F238E27FC236}">
                <a16:creationId xmlns:a16="http://schemas.microsoft.com/office/drawing/2014/main" id="{EC4E4C7A-60B1-4C07-9D20-552EAA72B6BE}"/>
              </a:ext>
            </a:extLst>
          </p:cNvPr>
          <p:cNvSpPr txBox="1"/>
          <p:nvPr/>
        </p:nvSpPr>
        <p:spPr>
          <a:xfrm>
            <a:off x="5483225" y="2806700"/>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mn-lt"/>
                <a:cs typeface="+mn-cs"/>
                <a:sym typeface="Wingdings"/>
              </a:rPr>
              <a:t></a:t>
            </a:r>
            <a:endParaRPr lang="en-GB" sz="8800" dirty="0">
              <a:solidFill>
                <a:srgbClr val="000000"/>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36194" name="文字方塊 12">
            <a:extLst>
              <a:ext uri="{FF2B5EF4-FFF2-40B4-BE49-F238E27FC236}">
                <a16:creationId xmlns:a16="http://schemas.microsoft.com/office/drawing/2014/main" id="{3C2F9338-614C-4E58-8A2E-2FE66C83C39C}"/>
              </a:ext>
            </a:extLst>
          </p:cNvPr>
          <p:cNvSpPr txBox="1">
            <a:spLocks noChangeArrowheads="1"/>
          </p:cNvSpPr>
          <p:nvPr/>
        </p:nvSpPr>
        <p:spPr bwMode="auto">
          <a:xfrm>
            <a:off x="1179513" y="1477963"/>
            <a:ext cx="72532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If I became a doctor, my parents ____ very proud of me.</a:t>
            </a:r>
          </a:p>
        </p:txBody>
      </p:sp>
      <p:grpSp>
        <p:nvGrpSpPr>
          <p:cNvPr id="34" name="群組 33">
            <a:extLst>
              <a:ext uri="{FF2B5EF4-FFF2-40B4-BE49-F238E27FC236}">
                <a16:creationId xmlns:a16="http://schemas.microsoft.com/office/drawing/2014/main" id="{B4970CD8-E7B0-49DB-BAE7-92DBD7241FBE}"/>
              </a:ext>
            </a:extLst>
          </p:cNvPr>
          <p:cNvGrpSpPr/>
          <p:nvPr/>
        </p:nvGrpSpPr>
        <p:grpSpPr>
          <a:xfrm>
            <a:off x="2870202" y="4015739"/>
            <a:ext cx="3600000" cy="708661"/>
            <a:chOff x="6473371" y="3317240"/>
            <a:chExt cx="3600000" cy="708661"/>
          </a:xfrm>
          <a:effectLst>
            <a:outerShdw blurRad="50800" dist="38100" dir="2700000" algn="tl" rotWithShape="0">
              <a:prstClr val="black">
                <a:alpha val="40000"/>
              </a:prstClr>
            </a:outerShdw>
          </a:effectLst>
        </p:grpSpPr>
        <p:sp>
          <p:nvSpPr>
            <p:cNvPr id="35" name="圓角矩形 34">
              <a:extLst>
                <a:ext uri="{FF2B5EF4-FFF2-40B4-BE49-F238E27FC236}">
                  <a16:creationId xmlns:a16="http://schemas.microsoft.com/office/drawing/2014/main" id="{99F6DC47-8309-4A7D-9917-A7105BF08CA2}"/>
                </a:ext>
              </a:extLst>
            </p:cNvPr>
            <p:cNvSpPr/>
            <p:nvPr/>
          </p:nvSpPr>
          <p:spPr>
            <a:xfrm>
              <a:off x="6473371" y="3327401"/>
              <a:ext cx="3600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6" name="橢圓 35">
              <a:extLst>
                <a:ext uri="{FF2B5EF4-FFF2-40B4-BE49-F238E27FC236}">
                  <a16:creationId xmlns:a16="http://schemas.microsoft.com/office/drawing/2014/main" id="{D76DD9AE-A790-40A8-8F4A-A3D166E3DF69}"/>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7" name="文字方塊 36">
              <a:extLst>
                <a:ext uri="{FF2B5EF4-FFF2-40B4-BE49-F238E27FC236}">
                  <a16:creationId xmlns:a16="http://schemas.microsoft.com/office/drawing/2014/main" id="{CB80C261-37EA-4C1E-AE64-CAA0C2C60950}"/>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39" name="文字方塊 38">
              <a:extLst>
                <a:ext uri="{FF2B5EF4-FFF2-40B4-BE49-F238E27FC236}">
                  <a16:creationId xmlns:a16="http://schemas.microsoft.com/office/drawing/2014/main" id="{454D87E3-7C69-46DA-93ED-A8C2211BE7B2}"/>
                </a:ext>
              </a:extLst>
            </p:cNvPr>
            <p:cNvSpPr txBox="1"/>
            <p:nvPr/>
          </p:nvSpPr>
          <p:spPr>
            <a:xfrm>
              <a:off x="7872175" y="3368766"/>
              <a:ext cx="1496786" cy="615553"/>
            </a:xfrm>
            <a:prstGeom prst="rect">
              <a:avLst/>
            </a:prstGeom>
            <a:noFill/>
          </p:spPr>
          <p:txBody>
            <a:bodyPr>
              <a:spAutoFit/>
            </a:bodyPr>
            <a:lstStyle/>
            <a:p>
              <a:pPr>
                <a:defRPr/>
              </a:pPr>
              <a:r>
                <a:rPr lang="en-US" sz="3400" b="1" dirty="0">
                  <a:solidFill>
                    <a:srgbClr val="FFFFFF"/>
                  </a:solidFill>
                </a:rPr>
                <a:t>were</a:t>
              </a:r>
              <a:endParaRPr lang="en-GB" sz="3400" b="1" dirty="0">
                <a:solidFill>
                  <a:srgbClr val="FFFFFF"/>
                </a:solidFill>
              </a:endParaRPr>
            </a:p>
          </p:txBody>
        </p:sp>
      </p:grpSp>
      <p:grpSp>
        <p:nvGrpSpPr>
          <p:cNvPr id="40" name="群組 39">
            <a:extLst>
              <a:ext uri="{FF2B5EF4-FFF2-40B4-BE49-F238E27FC236}">
                <a16:creationId xmlns:a16="http://schemas.microsoft.com/office/drawing/2014/main" id="{B8939A14-ABFD-4526-BD19-9C395E914BBE}"/>
              </a:ext>
            </a:extLst>
          </p:cNvPr>
          <p:cNvGrpSpPr/>
          <p:nvPr/>
        </p:nvGrpSpPr>
        <p:grpSpPr>
          <a:xfrm>
            <a:off x="2870202" y="4866639"/>
            <a:ext cx="3600000" cy="708661"/>
            <a:chOff x="6473371" y="3317240"/>
            <a:chExt cx="3600000" cy="708661"/>
          </a:xfrm>
          <a:effectLst>
            <a:outerShdw blurRad="50800" dist="38100" dir="2700000" algn="tl" rotWithShape="0">
              <a:prstClr val="black">
                <a:alpha val="40000"/>
              </a:prstClr>
            </a:outerShdw>
          </a:effectLst>
        </p:grpSpPr>
        <p:sp>
          <p:nvSpPr>
            <p:cNvPr id="41" name="圓角矩形 40">
              <a:extLst>
                <a:ext uri="{FF2B5EF4-FFF2-40B4-BE49-F238E27FC236}">
                  <a16:creationId xmlns:a16="http://schemas.microsoft.com/office/drawing/2014/main" id="{A0001E4B-E1F7-4B1D-B383-1F107CCF9352}"/>
                </a:ext>
              </a:extLst>
            </p:cNvPr>
            <p:cNvSpPr/>
            <p:nvPr/>
          </p:nvSpPr>
          <p:spPr>
            <a:xfrm>
              <a:off x="6473371" y="3327401"/>
              <a:ext cx="3600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2" name="橢圓 41">
              <a:extLst>
                <a:ext uri="{FF2B5EF4-FFF2-40B4-BE49-F238E27FC236}">
                  <a16:creationId xmlns:a16="http://schemas.microsoft.com/office/drawing/2014/main" id="{A0266706-F8E9-475B-8D25-789FB07FB4B2}"/>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3" name="文字方塊 42">
              <a:extLst>
                <a:ext uri="{FF2B5EF4-FFF2-40B4-BE49-F238E27FC236}">
                  <a16:creationId xmlns:a16="http://schemas.microsoft.com/office/drawing/2014/main" id="{C8D3A626-4A26-420F-ACC2-2A19AB368D58}"/>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55" name="文字方塊 54">
              <a:extLst>
                <a:ext uri="{FF2B5EF4-FFF2-40B4-BE49-F238E27FC236}">
                  <a16:creationId xmlns:a16="http://schemas.microsoft.com/office/drawing/2014/main" id="{1D0437DD-91C9-4E4B-B2BB-C644A71F7C9D}"/>
                </a:ext>
              </a:extLst>
            </p:cNvPr>
            <p:cNvSpPr txBox="1"/>
            <p:nvPr/>
          </p:nvSpPr>
          <p:spPr>
            <a:xfrm>
              <a:off x="7478844" y="3381466"/>
              <a:ext cx="2207626" cy="615553"/>
            </a:xfrm>
            <a:prstGeom prst="rect">
              <a:avLst/>
            </a:prstGeom>
            <a:noFill/>
          </p:spPr>
          <p:txBody>
            <a:bodyPr>
              <a:spAutoFit/>
            </a:bodyPr>
            <a:lstStyle/>
            <a:p>
              <a:pPr>
                <a:defRPr/>
              </a:pPr>
              <a:r>
                <a:rPr lang="en-US" sz="3400" b="1" dirty="0">
                  <a:solidFill>
                    <a:srgbClr val="FFFFFF"/>
                  </a:solidFill>
                </a:rPr>
                <a:t>would be</a:t>
              </a:r>
              <a:endParaRPr lang="en-GB" sz="3400" b="1" dirty="0">
                <a:solidFill>
                  <a:srgbClr val="FFFFFF"/>
                </a:solidFill>
              </a:endParaRPr>
            </a:p>
          </p:txBody>
        </p:sp>
      </p:grpSp>
      <p:pic>
        <p:nvPicPr>
          <p:cNvPr id="101" name="AF1C2220.wav">
            <a:hlinkClick r:id="" action="ppaction://media"/>
            <a:extLst>
              <a:ext uri="{FF2B5EF4-FFF2-40B4-BE49-F238E27FC236}">
                <a16:creationId xmlns:a16="http://schemas.microsoft.com/office/drawing/2014/main" id="{66406C2B-F90E-4D69-9F08-EB9EAD64507D}"/>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8" name="Picture 22" descr="C:\Users\utangv2\Desktop\Dynamic Classroom\Q1.jpg">
            <a:extLst>
              <a:ext uri="{FF2B5EF4-FFF2-40B4-BE49-F238E27FC236}">
                <a16:creationId xmlns:a16="http://schemas.microsoft.com/office/drawing/2014/main" id="{7E79F378-209A-4BAB-9657-E38BE79390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7513" y="1428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文字方塊 69">
            <a:extLst>
              <a:ext uri="{FF2B5EF4-FFF2-40B4-BE49-F238E27FC236}">
                <a16:creationId xmlns:a16="http://schemas.microsoft.com/office/drawing/2014/main" id="{1BB6650A-752B-4CAE-A11F-DCF9C02D0265}"/>
              </a:ext>
            </a:extLst>
          </p:cNvPr>
          <p:cNvSpPr txBox="1"/>
          <p:nvPr/>
        </p:nvSpPr>
        <p:spPr>
          <a:xfrm>
            <a:off x="5394325" y="3708400"/>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71" name="群組 70">
            <a:extLst>
              <a:ext uri="{FF2B5EF4-FFF2-40B4-BE49-F238E27FC236}">
                <a16:creationId xmlns:a16="http://schemas.microsoft.com/office/drawing/2014/main" id="{2F117487-09BC-4C59-94EC-3CF55C6663A2}"/>
              </a:ext>
            </a:extLst>
          </p:cNvPr>
          <p:cNvGrpSpPr/>
          <p:nvPr/>
        </p:nvGrpSpPr>
        <p:grpSpPr>
          <a:xfrm>
            <a:off x="6298293" y="3411105"/>
            <a:ext cx="666750" cy="666849"/>
            <a:chOff x="6924675" y="3008784"/>
            <a:chExt cx="666750" cy="666849"/>
          </a:xfrm>
          <a:effectLst>
            <a:outerShdw blurRad="50800" dist="38100" dir="2700000" algn="tl" rotWithShape="0">
              <a:prstClr val="black">
                <a:alpha val="40000"/>
              </a:prstClr>
            </a:outerShdw>
          </a:effectLst>
        </p:grpSpPr>
        <p:sp>
          <p:nvSpPr>
            <p:cNvPr id="72" name="橢圓 71">
              <a:extLst>
                <a:ext uri="{FF2B5EF4-FFF2-40B4-BE49-F238E27FC236}">
                  <a16:creationId xmlns:a16="http://schemas.microsoft.com/office/drawing/2014/main" id="{CE33014A-407E-461C-A7BC-3B95A4AA5424}"/>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3" name="文字方塊 72">
              <a:extLst>
                <a:ext uri="{FF2B5EF4-FFF2-40B4-BE49-F238E27FC236}">
                  <a16:creationId xmlns:a16="http://schemas.microsoft.com/office/drawing/2014/main" id="{87A60D4E-5866-4496-AC35-26861A88B7B8}"/>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74" name="動作按鈕: 自訂 73">
            <a:hlinkClick r:id="" action="ppaction://hlinkshowjump?jump=nextslide" highlightClick="1"/>
            <a:extLst>
              <a:ext uri="{FF2B5EF4-FFF2-40B4-BE49-F238E27FC236}">
                <a16:creationId xmlns:a16="http://schemas.microsoft.com/office/drawing/2014/main" id="{70EE2446-7BE4-4A11-B07F-C046A147F713}"/>
              </a:ext>
            </a:extLst>
          </p:cNvPr>
          <p:cNvSpPr/>
          <p:nvPr/>
        </p:nvSpPr>
        <p:spPr>
          <a:xfrm>
            <a:off x="6265863" y="3370263"/>
            <a:ext cx="635000" cy="6985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36202" name="群組 38">
            <a:extLst>
              <a:ext uri="{FF2B5EF4-FFF2-40B4-BE49-F238E27FC236}">
                <a16:creationId xmlns:a16="http://schemas.microsoft.com/office/drawing/2014/main" id="{6F79C4BA-CED5-409E-89E8-E8109D8A12A0}"/>
              </a:ext>
            </a:extLst>
          </p:cNvPr>
          <p:cNvGrpSpPr>
            <a:grpSpLocks/>
          </p:cNvGrpSpPr>
          <p:nvPr/>
        </p:nvGrpSpPr>
        <p:grpSpPr bwMode="auto">
          <a:xfrm>
            <a:off x="7518400" y="5816600"/>
            <a:ext cx="1473200" cy="908050"/>
            <a:chOff x="7518399" y="5817055"/>
            <a:chExt cx="1473201" cy="907596"/>
          </a:xfrm>
        </p:grpSpPr>
        <p:sp>
          <p:nvSpPr>
            <p:cNvPr id="50" name="圓角矩形 49">
              <a:extLst>
                <a:ext uri="{FF2B5EF4-FFF2-40B4-BE49-F238E27FC236}">
                  <a16:creationId xmlns:a16="http://schemas.microsoft.com/office/drawing/2014/main" id="{A116F69D-F554-4282-8CF6-5159DB7162BD}"/>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36205" name="群組 40">
              <a:extLst>
                <a:ext uri="{FF2B5EF4-FFF2-40B4-BE49-F238E27FC236}">
                  <a16:creationId xmlns:a16="http://schemas.microsoft.com/office/drawing/2014/main" id="{16E3F603-A639-4842-BF4A-E46F0E160B3F}"/>
                </a:ext>
              </a:extLst>
            </p:cNvPr>
            <p:cNvGrpSpPr>
              <a:grpSpLocks/>
            </p:cNvGrpSpPr>
            <p:nvPr/>
          </p:nvGrpSpPr>
          <p:grpSpPr bwMode="auto">
            <a:xfrm>
              <a:off x="7588885" y="5890260"/>
              <a:ext cx="1059815" cy="798830"/>
              <a:chOff x="860425" y="1547813"/>
              <a:chExt cx="4438650" cy="4021137"/>
            </a:xfrm>
          </p:grpSpPr>
          <p:grpSp>
            <p:nvGrpSpPr>
              <p:cNvPr id="136207" name="群組 42">
                <a:extLst>
                  <a:ext uri="{FF2B5EF4-FFF2-40B4-BE49-F238E27FC236}">
                    <a16:creationId xmlns:a16="http://schemas.microsoft.com/office/drawing/2014/main" id="{E96E8E80-1335-4848-9B6D-00D0491FC921}"/>
                  </a:ext>
                </a:extLst>
              </p:cNvPr>
              <p:cNvGrpSpPr>
                <a:grpSpLocks/>
              </p:cNvGrpSpPr>
              <p:nvPr/>
            </p:nvGrpSpPr>
            <p:grpSpPr bwMode="auto">
              <a:xfrm>
                <a:off x="860425" y="1547813"/>
                <a:ext cx="4438650" cy="2039937"/>
                <a:chOff x="860425" y="1547813"/>
                <a:chExt cx="4438650" cy="2039937"/>
              </a:xfrm>
            </p:grpSpPr>
            <p:pic>
              <p:nvPicPr>
                <p:cNvPr id="136211" name="Picture 6" descr="C:\Users\utangv2\Desktop\Dynamic Classroom\hi-res aw\E.jpg">
                  <a:extLst>
                    <a:ext uri="{FF2B5EF4-FFF2-40B4-BE49-F238E27FC236}">
                      <a16:creationId xmlns:a16="http://schemas.microsoft.com/office/drawing/2014/main" id="{ACFA91AB-09FF-48BF-8DF3-9AA28A433F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12" name="Picture 15" descr="C:\Users\utangv2\Desktop\Dynamic Classroom\hi-res aw\N.jpg">
                  <a:extLst>
                    <a:ext uri="{FF2B5EF4-FFF2-40B4-BE49-F238E27FC236}">
                      <a16:creationId xmlns:a16="http://schemas.microsoft.com/office/drawing/2014/main" id="{B04A48B9-57E6-4D34-8B7A-EE2A61089A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13" name="Picture 21" descr="C:\Users\utangv2\Desktop\Dynamic Classroom\hi-res aw\T.jpg">
                  <a:extLst>
                    <a:ext uri="{FF2B5EF4-FFF2-40B4-BE49-F238E27FC236}">
                      <a16:creationId xmlns:a16="http://schemas.microsoft.com/office/drawing/2014/main" id="{44E2455B-168E-4C3A-9D2F-8F2C9DD416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14" name="Picture 24" descr="C:\Users\utangv2\Desktop\Dynamic Classroom\hi-res aw\X.jpg">
                  <a:extLst>
                    <a:ext uri="{FF2B5EF4-FFF2-40B4-BE49-F238E27FC236}">
                      <a16:creationId xmlns:a16="http://schemas.microsoft.com/office/drawing/2014/main" id="{6959ED99-51BF-40D6-917A-6E16171FDD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6208" name="Picture 6" descr="C:\Users\utangv2\Desktop\Dynamic Classroom\hi-res aw\E.jpg">
                <a:extLst>
                  <a:ext uri="{FF2B5EF4-FFF2-40B4-BE49-F238E27FC236}">
                    <a16:creationId xmlns:a16="http://schemas.microsoft.com/office/drawing/2014/main" id="{F1274600-CE24-4D5D-BB5E-BA35346CE9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9" name="Picture 18" descr="C:\Users\utangv2\Desktop\Dynamic Classroom\hi-res aw\Q.jpg">
                <a:extLst>
                  <a:ext uri="{FF2B5EF4-FFF2-40B4-BE49-F238E27FC236}">
                    <a16:creationId xmlns:a16="http://schemas.microsoft.com/office/drawing/2014/main" id="{5E26FEFB-1208-4EAF-B494-D6BCEB7B14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10" name="Picture 22" descr="C:\Users\utangv2\Desktop\Dynamic Classroom\hi-res aw\U.jpg">
                <a:extLst>
                  <a:ext uri="{FF2B5EF4-FFF2-40B4-BE49-F238E27FC236}">
                    <a16:creationId xmlns:a16="http://schemas.microsoft.com/office/drawing/2014/main" id="{0B55266C-E308-4B75-9EC6-95FC17BE26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向右箭號 61">
              <a:extLst>
                <a:ext uri="{FF2B5EF4-FFF2-40B4-BE49-F238E27FC236}">
                  <a16:creationId xmlns:a16="http://schemas.microsoft.com/office/drawing/2014/main" id="{D6FC536C-7327-4710-B099-FA2284B43C61}"/>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76" name="動作按鈕: 自訂 75">
            <a:hlinkClick r:id="rId12" action="ppaction://hlinksldjump" highlightClick="1"/>
            <a:extLst>
              <a:ext uri="{FF2B5EF4-FFF2-40B4-BE49-F238E27FC236}">
                <a16:creationId xmlns:a16="http://schemas.microsoft.com/office/drawing/2014/main" id="{346E270A-5250-449B-B7A2-00F0F67AC814}"/>
              </a:ext>
            </a:extLst>
          </p:cNvPr>
          <p:cNvSpPr/>
          <p:nvPr/>
        </p:nvSpPr>
        <p:spPr>
          <a:xfrm>
            <a:off x="7431088" y="5675313"/>
            <a:ext cx="1712912" cy="11826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10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1"/>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37218" name="文字方塊 12">
            <a:extLst>
              <a:ext uri="{FF2B5EF4-FFF2-40B4-BE49-F238E27FC236}">
                <a16:creationId xmlns:a16="http://schemas.microsoft.com/office/drawing/2014/main" id="{C1EBFED2-8D9A-4B22-BD30-76A8B8D14348}"/>
              </a:ext>
            </a:extLst>
          </p:cNvPr>
          <p:cNvSpPr txBox="1">
            <a:spLocks noChangeArrowheads="1"/>
          </p:cNvSpPr>
          <p:nvPr/>
        </p:nvSpPr>
        <p:spPr bwMode="auto">
          <a:xfrm>
            <a:off x="1179513" y="1477963"/>
            <a:ext cx="72532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If I became a doctor, my parents ____ very proud of me.</a:t>
            </a:r>
          </a:p>
        </p:txBody>
      </p:sp>
      <p:grpSp>
        <p:nvGrpSpPr>
          <p:cNvPr id="32" name="群組 31">
            <a:extLst>
              <a:ext uri="{FF2B5EF4-FFF2-40B4-BE49-F238E27FC236}">
                <a16:creationId xmlns:a16="http://schemas.microsoft.com/office/drawing/2014/main" id="{57B7F6E2-F4FC-441A-9443-D7ACF4D92181}"/>
              </a:ext>
            </a:extLst>
          </p:cNvPr>
          <p:cNvGrpSpPr/>
          <p:nvPr/>
        </p:nvGrpSpPr>
        <p:grpSpPr>
          <a:xfrm>
            <a:off x="2870202" y="4015739"/>
            <a:ext cx="3600000" cy="708661"/>
            <a:chOff x="6473371" y="3317240"/>
            <a:chExt cx="3600000" cy="708661"/>
          </a:xfrm>
          <a:effectLst>
            <a:outerShdw blurRad="50800" dist="38100" dir="2700000" algn="tl" rotWithShape="0">
              <a:prstClr val="black">
                <a:alpha val="40000"/>
              </a:prstClr>
            </a:outerShdw>
          </a:effectLst>
        </p:grpSpPr>
        <p:sp>
          <p:nvSpPr>
            <p:cNvPr id="33" name="圓角矩形 32">
              <a:extLst>
                <a:ext uri="{FF2B5EF4-FFF2-40B4-BE49-F238E27FC236}">
                  <a16:creationId xmlns:a16="http://schemas.microsoft.com/office/drawing/2014/main" id="{DD3B7BC4-56C6-4DDE-8628-A504A73C70CA}"/>
                </a:ext>
              </a:extLst>
            </p:cNvPr>
            <p:cNvSpPr/>
            <p:nvPr/>
          </p:nvSpPr>
          <p:spPr>
            <a:xfrm>
              <a:off x="6473371" y="3327401"/>
              <a:ext cx="3600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4" name="橢圓 33">
              <a:extLst>
                <a:ext uri="{FF2B5EF4-FFF2-40B4-BE49-F238E27FC236}">
                  <a16:creationId xmlns:a16="http://schemas.microsoft.com/office/drawing/2014/main" id="{D8F02236-7661-4140-870C-9CCB313FA2A0}"/>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5" name="文字方塊 34">
              <a:extLst>
                <a:ext uri="{FF2B5EF4-FFF2-40B4-BE49-F238E27FC236}">
                  <a16:creationId xmlns:a16="http://schemas.microsoft.com/office/drawing/2014/main" id="{4B066EA2-9067-4A78-8A21-B99CB3452545}"/>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37" name="文字方塊 36">
              <a:extLst>
                <a:ext uri="{FF2B5EF4-FFF2-40B4-BE49-F238E27FC236}">
                  <a16:creationId xmlns:a16="http://schemas.microsoft.com/office/drawing/2014/main" id="{A0439173-BA55-40A5-8762-D6D4B0E62327}"/>
                </a:ext>
              </a:extLst>
            </p:cNvPr>
            <p:cNvSpPr txBox="1"/>
            <p:nvPr/>
          </p:nvSpPr>
          <p:spPr>
            <a:xfrm>
              <a:off x="7872175" y="3368766"/>
              <a:ext cx="1496786" cy="615553"/>
            </a:xfrm>
            <a:prstGeom prst="rect">
              <a:avLst/>
            </a:prstGeom>
            <a:noFill/>
          </p:spPr>
          <p:txBody>
            <a:bodyPr>
              <a:spAutoFit/>
            </a:bodyPr>
            <a:lstStyle/>
            <a:p>
              <a:pPr>
                <a:defRPr/>
              </a:pPr>
              <a:r>
                <a:rPr lang="en-US" sz="3400" b="1" dirty="0">
                  <a:solidFill>
                    <a:srgbClr val="FFFFFF"/>
                  </a:solidFill>
                </a:rPr>
                <a:t>were</a:t>
              </a:r>
              <a:endParaRPr lang="en-GB" sz="3400" b="1" dirty="0">
                <a:solidFill>
                  <a:srgbClr val="FFFFFF"/>
                </a:solidFill>
              </a:endParaRPr>
            </a:p>
          </p:txBody>
        </p:sp>
      </p:grpSp>
      <p:grpSp>
        <p:nvGrpSpPr>
          <p:cNvPr id="38" name="群組 37">
            <a:extLst>
              <a:ext uri="{FF2B5EF4-FFF2-40B4-BE49-F238E27FC236}">
                <a16:creationId xmlns:a16="http://schemas.microsoft.com/office/drawing/2014/main" id="{445E19EE-E127-4D61-8AE9-27D8BC99014D}"/>
              </a:ext>
            </a:extLst>
          </p:cNvPr>
          <p:cNvGrpSpPr/>
          <p:nvPr/>
        </p:nvGrpSpPr>
        <p:grpSpPr>
          <a:xfrm>
            <a:off x="2870202" y="4866639"/>
            <a:ext cx="3600000" cy="708661"/>
            <a:chOff x="6473371" y="3317240"/>
            <a:chExt cx="3600000" cy="708661"/>
          </a:xfrm>
          <a:effectLst>
            <a:outerShdw blurRad="50800" dist="38100" dir="2700000" algn="tl" rotWithShape="0">
              <a:prstClr val="black">
                <a:alpha val="40000"/>
              </a:prstClr>
            </a:outerShdw>
          </a:effectLst>
        </p:grpSpPr>
        <p:sp>
          <p:nvSpPr>
            <p:cNvPr id="39" name="圓角矩形 38">
              <a:extLst>
                <a:ext uri="{FF2B5EF4-FFF2-40B4-BE49-F238E27FC236}">
                  <a16:creationId xmlns:a16="http://schemas.microsoft.com/office/drawing/2014/main" id="{1445C605-F609-4636-9997-9F9532AF45C6}"/>
                </a:ext>
              </a:extLst>
            </p:cNvPr>
            <p:cNvSpPr/>
            <p:nvPr/>
          </p:nvSpPr>
          <p:spPr>
            <a:xfrm>
              <a:off x="6473371" y="3327401"/>
              <a:ext cx="3600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0" name="橢圓 39">
              <a:extLst>
                <a:ext uri="{FF2B5EF4-FFF2-40B4-BE49-F238E27FC236}">
                  <a16:creationId xmlns:a16="http://schemas.microsoft.com/office/drawing/2014/main" id="{8FB24FDC-59F0-4C41-B590-449E4BFD07AF}"/>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1" name="文字方塊 40">
              <a:extLst>
                <a:ext uri="{FF2B5EF4-FFF2-40B4-BE49-F238E27FC236}">
                  <a16:creationId xmlns:a16="http://schemas.microsoft.com/office/drawing/2014/main" id="{2CA9BE08-F75A-4AD2-85F2-6FC1AEE9A676}"/>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42" name="文字方塊 41">
              <a:extLst>
                <a:ext uri="{FF2B5EF4-FFF2-40B4-BE49-F238E27FC236}">
                  <a16:creationId xmlns:a16="http://schemas.microsoft.com/office/drawing/2014/main" id="{31C08C1B-0A82-426D-A4F3-BAEFC75A2E64}"/>
                </a:ext>
              </a:extLst>
            </p:cNvPr>
            <p:cNvSpPr txBox="1"/>
            <p:nvPr/>
          </p:nvSpPr>
          <p:spPr>
            <a:xfrm>
              <a:off x="7478844" y="3381466"/>
              <a:ext cx="2207626" cy="615553"/>
            </a:xfrm>
            <a:prstGeom prst="rect">
              <a:avLst/>
            </a:prstGeom>
            <a:noFill/>
          </p:spPr>
          <p:txBody>
            <a:bodyPr>
              <a:spAutoFit/>
            </a:bodyPr>
            <a:lstStyle/>
            <a:p>
              <a:pPr>
                <a:defRPr/>
              </a:pPr>
              <a:r>
                <a:rPr lang="en-US" sz="3400" b="1" dirty="0">
                  <a:solidFill>
                    <a:srgbClr val="FFFFFF"/>
                  </a:solidFill>
                </a:rPr>
                <a:t>would be</a:t>
              </a:r>
              <a:endParaRPr lang="en-GB" sz="3400" b="1" dirty="0">
                <a:solidFill>
                  <a:srgbClr val="FFFFFF"/>
                </a:solidFill>
              </a:endParaRPr>
            </a:p>
          </p:txBody>
        </p:sp>
      </p:grpSp>
      <p:sp>
        <p:nvSpPr>
          <p:cNvPr id="56" name="文字方塊 55">
            <a:extLst>
              <a:ext uri="{FF2B5EF4-FFF2-40B4-BE49-F238E27FC236}">
                <a16:creationId xmlns:a16="http://schemas.microsoft.com/office/drawing/2014/main" id="{6BF96D8C-FDDD-44DB-AF31-B770A7C8BFB5}"/>
              </a:ext>
            </a:extLst>
          </p:cNvPr>
          <p:cNvSpPr txBox="1"/>
          <p:nvPr/>
        </p:nvSpPr>
        <p:spPr>
          <a:xfrm>
            <a:off x="5394325" y="3708400"/>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pic>
        <p:nvPicPr>
          <p:cNvPr id="137222" name="Picture 22" descr="C:\Users\utangv2\Desktop\Dynamic Classroom\Q1.jpg">
            <a:extLst>
              <a:ext uri="{FF2B5EF4-FFF2-40B4-BE49-F238E27FC236}">
                <a16:creationId xmlns:a16="http://schemas.microsoft.com/office/drawing/2014/main" id="{48EEB064-F9A3-445F-9955-2159CD5BA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513" y="1428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群組 74">
            <a:extLst>
              <a:ext uri="{FF2B5EF4-FFF2-40B4-BE49-F238E27FC236}">
                <a16:creationId xmlns:a16="http://schemas.microsoft.com/office/drawing/2014/main" id="{A64E24F6-DE39-4118-83FC-E8856E0D38C6}"/>
              </a:ext>
            </a:extLst>
          </p:cNvPr>
          <p:cNvGrpSpPr>
            <a:grpSpLocks/>
          </p:cNvGrpSpPr>
          <p:nvPr/>
        </p:nvGrpSpPr>
        <p:grpSpPr bwMode="auto">
          <a:xfrm rot="-151805">
            <a:off x="-441325" y="3500438"/>
            <a:ext cx="3544888" cy="3094037"/>
            <a:chOff x="-870765" y="3626477"/>
            <a:chExt cx="3543405" cy="3094333"/>
          </a:xfrm>
        </p:grpSpPr>
        <p:pic>
          <p:nvPicPr>
            <p:cNvPr id="137237" name="Picture 11" descr="C:\Users\utangv2\Desktop\background paper\post it.jpg">
              <a:extLst>
                <a:ext uri="{FF2B5EF4-FFF2-40B4-BE49-F238E27FC236}">
                  <a16:creationId xmlns:a16="http://schemas.microsoft.com/office/drawing/2014/main" id="{579D26A1-D0DD-43C0-A2AA-11CCA98E1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765" y="3626477"/>
              <a:ext cx="3543405" cy="30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38" name="文字方塊 17">
              <a:extLst>
                <a:ext uri="{FF2B5EF4-FFF2-40B4-BE49-F238E27FC236}">
                  <a16:creationId xmlns:a16="http://schemas.microsoft.com/office/drawing/2014/main" id="{AEA6C92A-DC26-46A6-938A-AA7278536C9F}"/>
                </a:ext>
              </a:extLst>
            </p:cNvPr>
            <p:cNvSpPr txBox="1">
              <a:spLocks noChangeArrowheads="1"/>
            </p:cNvSpPr>
            <p:nvPr/>
          </p:nvSpPr>
          <p:spPr bwMode="auto">
            <a:xfrm>
              <a:off x="-137594" y="4238759"/>
              <a:ext cx="2149160" cy="184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We use </a:t>
              </a:r>
              <a:r>
                <a:rPr lang="en-GB" altLang="en-US" sz="2000" i="1">
                  <a:solidFill>
                    <a:srgbClr val="FF0000"/>
                  </a:solidFill>
                  <a:cs typeface="Arial" panose="020B0604020202020204" pitchFamily="34" charset="0"/>
                </a:rPr>
                <a:t>would</a:t>
              </a:r>
              <a:r>
                <a:rPr lang="en-GB" altLang="en-US" sz="2000">
                  <a:solidFill>
                    <a:srgbClr val="FF0000"/>
                  </a:solidFill>
                  <a:cs typeface="Arial" panose="020B0604020202020204" pitchFamily="34" charset="0"/>
                </a:rPr>
                <a:t> + the bare infinitive in the main clause. We use the simple past in the </a:t>
              </a:r>
              <a:r>
                <a:rPr lang="en-GB" altLang="en-US" sz="2000" i="1">
                  <a:solidFill>
                    <a:srgbClr val="FF0000"/>
                  </a:solidFill>
                  <a:cs typeface="Arial" panose="020B0604020202020204" pitchFamily="34" charset="0"/>
                </a:rPr>
                <a:t>if</a:t>
              </a:r>
              <a:r>
                <a:rPr lang="en-GB" altLang="en-US" sz="2000">
                  <a:solidFill>
                    <a:srgbClr val="FF0000"/>
                  </a:solidFill>
                  <a:cs typeface="Arial" panose="020B0604020202020204" pitchFamily="34" charset="0"/>
                </a:rPr>
                <a:t>-clause.</a:t>
              </a:r>
            </a:p>
          </p:txBody>
        </p:sp>
      </p:grpSp>
      <p:grpSp>
        <p:nvGrpSpPr>
          <p:cNvPr id="137224" name="群組 38">
            <a:extLst>
              <a:ext uri="{FF2B5EF4-FFF2-40B4-BE49-F238E27FC236}">
                <a16:creationId xmlns:a16="http://schemas.microsoft.com/office/drawing/2014/main" id="{5D3F34E1-30AB-4935-BAFA-D6C9563B87B6}"/>
              </a:ext>
            </a:extLst>
          </p:cNvPr>
          <p:cNvGrpSpPr>
            <a:grpSpLocks/>
          </p:cNvGrpSpPr>
          <p:nvPr/>
        </p:nvGrpSpPr>
        <p:grpSpPr bwMode="auto">
          <a:xfrm>
            <a:off x="7518400" y="5816600"/>
            <a:ext cx="1473200" cy="908050"/>
            <a:chOff x="7518399" y="5817055"/>
            <a:chExt cx="1473201" cy="907596"/>
          </a:xfrm>
        </p:grpSpPr>
        <p:sp>
          <p:nvSpPr>
            <p:cNvPr id="48" name="圓角矩形 47">
              <a:extLst>
                <a:ext uri="{FF2B5EF4-FFF2-40B4-BE49-F238E27FC236}">
                  <a16:creationId xmlns:a16="http://schemas.microsoft.com/office/drawing/2014/main" id="{58B62F74-9A4E-466C-906F-DD01F9D443FC}"/>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37227" name="群組 40">
              <a:extLst>
                <a:ext uri="{FF2B5EF4-FFF2-40B4-BE49-F238E27FC236}">
                  <a16:creationId xmlns:a16="http://schemas.microsoft.com/office/drawing/2014/main" id="{46E780E7-8D77-472B-B9FE-64BC2E6713BF}"/>
                </a:ext>
              </a:extLst>
            </p:cNvPr>
            <p:cNvGrpSpPr>
              <a:grpSpLocks/>
            </p:cNvGrpSpPr>
            <p:nvPr/>
          </p:nvGrpSpPr>
          <p:grpSpPr bwMode="auto">
            <a:xfrm>
              <a:off x="7588885" y="5890260"/>
              <a:ext cx="1059815" cy="798830"/>
              <a:chOff x="860425" y="1547813"/>
              <a:chExt cx="4438650" cy="4021137"/>
            </a:xfrm>
          </p:grpSpPr>
          <p:grpSp>
            <p:nvGrpSpPr>
              <p:cNvPr id="137229" name="群組 42">
                <a:extLst>
                  <a:ext uri="{FF2B5EF4-FFF2-40B4-BE49-F238E27FC236}">
                    <a16:creationId xmlns:a16="http://schemas.microsoft.com/office/drawing/2014/main" id="{7D0A41D3-D9C2-425F-AD39-13969845A3CF}"/>
                  </a:ext>
                </a:extLst>
              </p:cNvPr>
              <p:cNvGrpSpPr>
                <a:grpSpLocks/>
              </p:cNvGrpSpPr>
              <p:nvPr/>
            </p:nvGrpSpPr>
            <p:grpSpPr bwMode="auto">
              <a:xfrm>
                <a:off x="860425" y="1547813"/>
                <a:ext cx="4438650" cy="2039937"/>
                <a:chOff x="860425" y="1547813"/>
                <a:chExt cx="4438650" cy="2039937"/>
              </a:xfrm>
            </p:grpSpPr>
            <p:pic>
              <p:nvPicPr>
                <p:cNvPr id="137233" name="Picture 6" descr="C:\Users\utangv2\Desktop\Dynamic Classroom\hi-res aw\E.jpg">
                  <a:extLst>
                    <a:ext uri="{FF2B5EF4-FFF2-40B4-BE49-F238E27FC236}">
                      <a16:creationId xmlns:a16="http://schemas.microsoft.com/office/drawing/2014/main" id="{8D12B09C-8A10-43ED-AA44-88FF3C3E5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34" name="Picture 15" descr="C:\Users\utangv2\Desktop\Dynamic Classroom\hi-res aw\N.jpg">
                  <a:extLst>
                    <a:ext uri="{FF2B5EF4-FFF2-40B4-BE49-F238E27FC236}">
                      <a16:creationId xmlns:a16="http://schemas.microsoft.com/office/drawing/2014/main" id="{C9B8F572-E584-4E52-AEE6-586A30E090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35" name="Picture 21" descr="C:\Users\utangv2\Desktop\Dynamic Classroom\hi-res aw\T.jpg">
                  <a:extLst>
                    <a:ext uri="{FF2B5EF4-FFF2-40B4-BE49-F238E27FC236}">
                      <a16:creationId xmlns:a16="http://schemas.microsoft.com/office/drawing/2014/main" id="{E21ABBA3-1C96-43AD-8B91-05C8D02125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36" name="Picture 24" descr="C:\Users\utangv2\Desktop\Dynamic Classroom\hi-res aw\X.jpg">
                  <a:extLst>
                    <a:ext uri="{FF2B5EF4-FFF2-40B4-BE49-F238E27FC236}">
                      <a16:creationId xmlns:a16="http://schemas.microsoft.com/office/drawing/2014/main" id="{848F97D5-ADB8-425A-9602-2CF68570CB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7230" name="Picture 6" descr="C:\Users\utangv2\Desktop\Dynamic Classroom\hi-res aw\E.jpg">
                <a:extLst>
                  <a:ext uri="{FF2B5EF4-FFF2-40B4-BE49-F238E27FC236}">
                    <a16:creationId xmlns:a16="http://schemas.microsoft.com/office/drawing/2014/main" id="{8CEBEB96-7FB5-4EEE-AFE9-EF7F0178E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31" name="Picture 18" descr="C:\Users\utangv2\Desktop\Dynamic Classroom\hi-res aw\Q.jpg">
                <a:extLst>
                  <a:ext uri="{FF2B5EF4-FFF2-40B4-BE49-F238E27FC236}">
                    <a16:creationId xmlns:a16="http://schemas.microsoft.com/office/drawing/2014/main" id="{308DA41F-E168-4AD8-9E4A-D12688E478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32" name="Picture 22" descr="C:\Users\utangv2\Desktop\Dynamic Classroom\hi-res aw\U.jpg">
                <a:extLst>
                  <a:ext uri="{FF2B5EF4-FFF2-40B4-BE49-F238E27FC236}">
                    <a16:creationId xmlns:a16="http://schemas.microsoft.com/office/drawing/2014/main" id="{248BD6F1-2661-45FA-B179-C4183B74A6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向右箭號 49">
              <a:extLst>
                <a:ext uri="{FF2B5EF4-FFF2-40B4-BE49-F238E27FC236}">
                  <a16:creationId xmlns:a16="http://schemas.microsoft.com/office/drawing/2014/main" id="{46CEA2A6-2513-4646-805F-40C6B14AFDD3}"/>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70" name="動作按鈕: 自訂 69">
            <a:hlinkClick r:id="rId10" action="ppaction://hlinksldjump" highlightClick="1"/>
            <a:extLst>
              <a:ext uri="{FF2B5EF4-FFF2-40B4-BE49-F238E27FC236}">
                <a16:creationId xmlns:a16="http://schemas.microsoft.com/office/drawing/2014/main" id="{5C9A9A3B-D29A-4CC9-8CB0-74B686BB2E00}"/>
              </a:ext>
            </a:extLst>
          </p:cNvPr>
          <p:cNvSpPr/>
          <p:nvPr/>
        </p:nvSpPr>
        <p:spPr>
          <a:xfrm>
            <a:off x="7431088" y="5675313"/>
            <a:ext cx="1712912" cy="11826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38242" name="文字方塊 12">
            <a:extLst>
              <a:ext uri="{FF2B5EF4-FFF2-40B4-BE49-F238E27FC236}">
                <a16:creationId xmlns:a16="http://schemas.microsoft.com/office/drawing/2014/main" id="{C2D2EE84-AF84-4977-A589-EBE7BF17D0F7}"/>
              </a:ext>
            </a:extLst>
          </p:cNvPr>
          <p:cNvSpPr txBox="1">
            <a:spLocks noChangeArrowheads="1"/>
          </p:cNvSpPr>
          <p:nvPr/>
        </p:nvSpPr>
        <p:spPr bwMode="auto">
          <a:xfrm>
            <a:off x="1179513" y="1477963"/>
            <a:ext cx="72532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If I became a doctor, my parents ____ very proud of me.</a:t>
            </a:r>
          </a:p>
        </p:txBody>
      </p:sp>
      <p:grpSp>
        <p:nvGrpSpPr>
          <p:cNvPr id="34" name="群組 33">
            <a:extLst>
              <a:ext uri="{FF2B5EF4-FFF2-40B4-BE49-F238E27FC236}">
                <a16:creationId xmlns:a16="http://schemas.microsoft.com/office/drawing/2014/main" id="{3A362BE5-B021-4C85-A162-5C86FC9723BD}"/>
              </a:ext>
            </a:extLst>
          </p:cNvPr>
          <p:cNvGrpSpPr/>
          <p:nvPr/>
        </p:nvGrpSpPr>
        <p:grpSpPr>
          <a:xfrm>
            <a:off x="2870202" y="4866639"/>
            <a:ext cx="3600000" cy="708661"/>
            <a:chOff x="6473371" y="3317240"/>
            <a:chExt cx="3600000" cy="708661"/>
          </a:xfrm>
          <a:effectLst>
            <a:outerShdw blurRad="50800" dist="38100" dir="2700000" algn="tl" rotWithShape="0">
              <a:prstClr val="black">
                <a:alpha val="40000"/>
              </a:prstClr>
            </a:outerShdw>
          </a:effectLst>
        </p:grpSpPr>
        <p:sp>
          <p:nvSpPr>
            <p:cNvPr id="35" name="圓角矩形 34">
              <a:extLst>
                <a:ext uri="{FF2B5EF4-FFF2-40B4-BE49-F238E27FC236}">
                  <a16:creationId xmlns:a16="http://schemas.microsoft.com/office/drawing/2014/main" id="{44BF7166-2050-48BC-8F77-6F823730FC2D}"/>
                </a:ext>
              </a:extLst>
            </p:cNvPr>
            <p:cNvSpPr/>
            <p:nvPr/>
          </p:nvSpPr>
          <p:spPr>
            <a:xfrm>
              <a:off x="6473371" y="3327401"/>
              <a:ext cx="3600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6" name="橢圓 35">
              <a:extLst>
                <a:ext uri="{FF2B5EF4-FFF2-40B4-BE49-F238E27FC236}">
                  <a16:creationId xmlns:a16="http://schemas.microsoft.com/office/drawing/2014/main" id="{14391B7E-FCD4-43F4-A937-FF0C744856DB}"/>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7" name="文字方塊 36">
              <a:extLst>
                <a:ext uri="{FF2B5EF4-FFF2-40B4-BE49-F238E27FC236}">
                  <a16:creationId xmlns:a16="http://schemas.microsoft.com/office/drawing/2014/main" id="{D2EA4E83-9C85-40B5-9499-9F768CEA6E45}"/>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39" name="文字方塊 38">
              <a:extLst>
                <a:ext uri="{FF2B5EF4-FFF2-40B4-BE49-F238E27FC236}">
                  <a16:creationId xmlns:a16="http://schemas.microsoft.com/office/drawing/2014/main" id="{818E8D03-C4DA-4E60-8BEB-F6FF992DB855}"/>
                </a:ext>
              </a:extLst>
            </p:cNvPr>
            <p:cNvSpPr txBox="1"/>
            <p:nvPr/>
          </p:nvSpPr>
          <p:spPr>
            <a:xfrm>
              <a:off x="7478844" y="3381466"/>
              <a:ext cx="2207626" cy="615553"/>
            </a:xfrm>
            <a:prstGeom prst="rect">
              <a:avLst/>
            </a:prstGeom>
            <a:noFill/>
          </p:spPr>
          <p:txBody>
            <a:bodyPr>
              <a:spAutoFit/>
            </a:bodyPr>
            <a:lstStyle/>
            <a:p>
              <a:pPr>
                <a:defRPr/>
              </a:pPr>
              <a:r>
                <a:rPr lang="en-US" sz="3400" b="1" dirty="0">
                  <a:solidFill>
                    <a:srgbClr val="FFFFFF"/>
                  </a:solidFill>
                </a:rPr>
                <a:t>would be</a:t>
              </a:r>
              <a:endParaRPr lang="en-GB" sz="3400" b="1" dirty="0">
                <a:solidFill>
                  <a:srgbClr val="FFFFFF"/>
                </a:solidFill>
              </a:endParaRPr>
            </a:p>
          </p:txBody>
        </p:sp>
      </p:grpSp>
      <p:grpSp>
        <p:nvGrpSpPr>
          <p:cNvPr id="40" name="群組 39">
            <a:extLst>
              <a:ext uri="{FF2B5EF4-FFF2-40B4-BE49-F238E27FC236}">
                <a16:creationId xmlns:a16="http://schemas.microsoft.com/office/drawing/2014/main" id="{96CCBE7F-EE30-4DA7-BAF5-213D003F9343}"/>
              </a:ext>
            </a:extLst>
          </p:cNvPr>
          <p:cNvGrpSpPr/>
          <p:nvPr/>
        </p:nvGrpSpPr>
        <p:grpSpPr>
          <a:xfrm>
            <a:off x="2870202" y="5717539"/>
            <a:ext cx="3600000" cy="708661"/>
            <a:chOff x="6473371" y="3317240"/>
            <a:chExt cx="3600000" cy="708661"/>
          </a:xfrm>
          <a:effectLst>
            <a:outerShdw blurRad="50800" dist="38100" dir="2700000" algn="tl" rotWithShape="0">
              <a:prstClr val="black">
                <a:alpha val="40000"/>
              </a:prstClr>
            </a:outerShdw>
          </a:effectLst>
        </p:grpSpPr>
        <p:sp>
          <p:nvSpPr>
            <p:cNvPr id="41" name="圓角矩形 40">
              <a:extLst>
                <a:ext uri="{FF2B5EF4-FFF2-40B4-BE49-F238E27FC236}">
                  <a16:creationId xmlns:a16="http://schemas.microsoft.com/office/drawing/2014/main" id="{18FFBB65-C32F-496C-9B01-98DE58244617}"/>
                </a:ext>
              </a:extLst>
            </p:cNvPr>
            <p:cNvSpPr/>
            <p:nvPr/>
          </p:nvSpPr>
          <p:spPr>
            <a:xfrm>
              <a:off x="6473371" y="3327401"/>
              <a:ext cx="3600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2" name="橢圓 41">
              <a:extLst>
                <a:ext uri="{FF2B5EF4-FFF2-40B4-BE49-F238E27FC236}">
                  <a16:creationId xmlns:a16="http://schemas.microsoft.com/office/drawing/2014/main" id="{DD8D8D74-E8A0-4A4F-90B1-380DA19891A4}"/>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3" name="文字方塊 42">
              <a:extLst>
                <a:ext uri="{FF2B5EF4-FFF2-40B4-BE49-F238E27FC236}">
                  <a16:creationId xmlns:a16="http://schemas.microsoft.com/office/drawing/2014/main" id="{B26FD159-4DAE-46F3-9714-5A3A17F80FE4}"/>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55" name="文字方塊 54">
              <a:extLst>
                <a:ext uri="{FF2B5EF4-FFF2-40B4-BE49-F238E27FC236}">
                  <a16:creationId xmlns:a16="http://schemas.microsoft.com/office/drawing/2014/main" id="{A126CB4E-288F-4FDD-9087-06D4DC4711EF}"/>
                </a:ext>
              </a:extLst>
            </p:cNvPr>
            <p:cNvSpPr txBox="1"/>
            <p:nvPr/>
          </p:nvSpPr>
          <p:spPr>
            <a:xfrm>
              <a:off x="8020955" y="3370580"/>
              <a:ext cx="967014" cy="615553"/>
            </a:xfrm>
            <a:prstGeom prst="rect">
              <a:avLst/>
            </a:prstGeom>
            <a:noFill/>
          </p:spPr>
          <p:txBody>
            <a:bodyPr>
              <a:spAutoFit/>
            </a:bodyPr>
            <a:lstStyle/>
            <a:p>
              <a:pPr>
                <a:defRPr/>
              </a:pPr>
              <a:r>
                <a:rPr lang="en-US" sz="3400" b="1" dirty="0">
                  <a:solidFill>
                    <a:srgbClr val="FFFFFF"/>
                  </a:solidFill>
                </a:rPr>
                <a:t>are</a:t>
              </a:r>
              <a:endParaRPr lang="en-GB" sz="3400" b="1" dirty="0">
                <a:solidFill>
                  <a:srgbClr val="FFFFFF"/>
                </a:solidFill>
              </a:endParaRPr>
            </a:p>
          </p:txBody>
        </p:sp>
      </p:grpSp>
      <p:pic>
        <p:nvPicPr>
          <p:cNvPr id="101" name="AF1C2235.wav">
            <a:hlinkClick r:id="" action="ppaction://media"/>
            <a:extLst>
              <a:ext uri="{FF2B5EF4-FFF2-40B4-BE49-F238E27FC236}">
                <a16:creationId xmlns:a16="http://schemas.microsoft.com/office/drawing/2014/main" id="{5D309A91-5EE4-49F5-9D91-8481A16E1126}"/>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6" name="Picture 22" descr="C:\Users\utangv2\Desktop\Dynamic Classroom\Q1.jpg">
            <a:extLst>
              <a:ext uri="{FF2B5EF4-FFF2-40B4-BE49-F238E27FC236}">
                <a16:creationId xmlns:a16="http://schemas.microsoft.com/office/drawing/2014/main" id="{23199741-87EE-4414-8F2B-626DF6D51E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7513" y="1428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文字方塊 69">
            <a:extLst>
              <a:ext uri="{FF2B5EF4-FFF2-40B4-BE49-F238E27FC236}">
                <a16:creationId xmlns:a16="http://schemas.microsoft.com/office/drawing/2014/main" id="{D1EAFE16-20BA-4402-BF6D-4ACFCB14041A}"/>
              </a:ext>
            </a:extLst>
          </p:cNvPr>
          <p:cNvSpPr txBox="1"/>
          <p:nvPr/>
        </p:nvSpPr>
        <p:spPr>
          <a:xfrm>
            <a:off x="5381625" y="5410200"/>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71" name="群組 70">
            <a:extLst>
              <a:ext uri="{FF2B5EF4-FFF2-40B4-BE49-F238E27FC236}">
                <a16:creationId xmlns:a16="http://schemas.microsoft.com/office/drawing/2014/main" id="{AE860CFD-CE05-45DA-8F15-802F70EEDC51}"/>
              </a:ext>
            </a:extLst>
          </p:cNvPr>
          <p:cNvGrpSpPr/>
          <p:nvPr/>
        </p:nvGrpSpPr>
        <p:grpSpPr>
          <a:xfrm>
            <a:off x="6526893" y="5328805"/>
            <a:ext cx="666750" cy="666849"/>
            <a:chOff x="6924675" y="3008784"/>
            <a:chExt cx="666750" cy="666849"/>
          </a:xfrm>
          <a:effectLst>
            <a:outerShdw blurRad="50800" dist="38100" dir="2700000" algn="tl" rotWithShape="0">
              <a:prstClr val="black">
                <a:alpha val="40000"/>
              </a:prstClr>
            </a:outerShdw>
          </a:effectLst>
        </p:grpSpPr>
        <p:sp>
          <p:nvSpPr>
            <p:cNvPr id="72" name="橢圓 71">
              <a:extLst>
                <a:ext uri="{FF2B5EF4-FFF2-40B4-BE49-F238E27FC236}">
                  <a16:creationId xmlns:a16="http://schemas.microsoft.com/office/drawing/2014/main" id="{E5764AEC-1AD0-41AE-87E3-B5503662EBC1}"/>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3" name="文字方塊 72">
              <a:extLst>
                <a:ext uri="{FF2B5EF4-FFF2-40B4-BE49-F238E27FC236}">
                  <a16:creationId xmlns:a16="http://schemas.microsoft.com/office/drawing/2014/main" id="{BB07CF33-F3DF-49F4-9BA3-F35FDB3113A3}"/>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74" name="動作按鈕: 自訂 73">
            <a:hlinkClick r:id="" action="ppaction://hlinkshowjump?jump=nextslide" highlightClick="1"/>
            <a:extLst>
              <a:ext uri="{FF2B5EF4-FFF2-40B4-BE49-F238E27FC236}">
                <a16:creationId xmlns:a16="http://schemas.microsoft.com/office/drawing/2014/main" id="{0B21F1AD-9668-4127-9D97-44536BBC7C84}"/>
              </a:ext>
            </a:extLst>
          </p:cNvPr>
          <p:cNvSpPr/>
          <p:nvPr/>
        </p:nvSpPr>
        <p:spPr>
          <a:xfrm>
            <a:off x="6494463" y="5287963"/>
            <a:ext cx="635000" cy="6985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38250" name="群組 38">
            <a:extLst>
              <a:ext uri="{FF2B5EF4-FFF2-40B4-BE49-F238E27FC236}">
                <a16:creationId xmlns:a16="http://schemas.microsoft.com/office/drawing/2014/main" id="{0AA86011-6094-4A06-A9E4-5D6290B78742}"/>
              </a:ext>
            </a:extLst>
          </p:cNvPr>
          <p:cNvGrpSpPr>
            <a:grpSpLocks/>
          </p:cNvGrpSpPr>
          <p:nvPr/>
        </p:nvGrpSpPr>
        <p:grpSpPr bwMode="auto">
          <a:xfrm>
            <a:off x="7518400" y="5816600"/>
            <a:ext cx="1473200" cy="908050"/>
            <a:chOff x="7518399" y="5817055"/>
            <a:chExt cx="1473201" cy="907596"/>
          </a:xfrm>
        </p:grpSpPr>
        <p:sp>
          <p:nvSpPr>
            <p:cNvPr id="50" name="圓角矩形 49">
              <a:extLst>
                <a:ext uri="{FF2B5EF4-FFF2-40B4-BE49-F238E27FC236}">
                  <a16:creationId xmlns:a16="http://schemas.microsoft.com/office/drawing/2014/main" id="{C4ADC9FF-61AF-4377-9048-52344D40D780}"/>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38253" name="群組 40">
              <a:extLst>
                <a:ext uri="{FF2B5EF4-FFF2-40B4-BE49-F238E27FC236}">
                  <a16:creationId xmlns:a16="http://schemas.microsoft.com/office/drawing/2014/main" id="{ECAEAF10-6ACB-4324-A2DF-8AB90C3E27C5}"/>
                </a:ext>
              </a:extLst>
            </p:cNvPr>
            <p:cNvGrpSpPr>
              <a:grpSpLocks/>
            </p:cNvGrpSpPr>
            <p:nvPr/>
          </p:nvGrpSpPr>
          <p:grpSpPr bwMode="auto">
            <a:xfrm>
              <a:off x="7588885" y="5890260"/>
              <a:ext cx="1059815" cy="798830"/>
              <a:chOff x="860425" y="1547813"/>
              <a:chExt cx="4438650" cy="4021137"/>
            </a:xfrm>
          </p:grpSpPr>
          <p:grpSp>
            <p:nvGrpSpPr>
              <p:cNvPr id="138255" name="群組 42">
                <a:extLst>
                  <a:ext uri="{FF2B5EF4-FFF2-40B4-BE49-F238E27FC236}">
                    <a16:creationId xmlns:a16="http://schemas.microsoft.com/office/drawing/2014/main" id="{7DD7154F-25B4-49CA-9C23-C490F29191A3}"/>
                  </a:ext>
                </a:extLst>
              </p:cNvPr>
              <p:cNvGrpSpPr>
                <a:grpSpLocks/>
              </p:cNvGrpSpPr>
              <p:nvPr/>
            </p:nvGrpSpPr>
            <p:grpSpPr bwMode="auto">
              <a:xfrm>
                <a:off x="860425" y="1547813"/>
                <a:ext cx="4438650" cy="2039937"/>
                <a:chOff x="860425" y="1547813"/>
                <a:chExt cx="4438650" cy="2039937"/>
              </a:xfrm>
            </p:grpSpPr>
            <p:pic>
              <p:nvPicPr>
                <p:cNvPr id="138259" name="Picture 6" descr="C:\Users\utangv2\Desktop\Dynamic Classroom\hi-res aw\E.jpg">
                  <a:extLst>
                    <a:ext uri="{FF2B5EF4-FFF2-40B4-BE49-F238E27FC236}">
                      <a16:creationId xmlns:a16="http://schemas.microsoft.com/office/drawing/2014/main" id="{CA5F92E6-3BAC-48D7-A342-1371C1D4F1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60" name="Picture 15" descr="C:\Users\utangv2\Desktop\Dynamic Classroom\hi-res aw\N.jpg">
                  <a:extLst>
                    <a:ext uri="{FF2B5EF4-FFF2-40B4-BE49-F238E27FC236}">
                      <a16:creationId xmlns:a16="http://schemas.microsoft.com/office/drawing/2014/main" id="{611906F6-AB0D-46B3-957C-9BF0F981EE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61" name="Picture 21" descr="C:\Users\utangv2\Desktop\Dynamic Classroom\hi-res aw\T.jpg">
                  <a:extLst>
                    <a:ext uri="{FF2B5EF4-FFF2-40B4-BE49-F238E27FC236}">
                      <a16:creationId xmlns:a16="http://schemas.microsoft.com/office/drawing/2014/main" id="{2EA9E1F8-EC3C-4591-90F5-834BC49AA1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62" name="Picture 24" descr="C:\Users\utangv2\Desktop\Dynamic Classroom\hi-res aw\X.jpg">
                  <a:extLst>
                    <a:ext uri="{FF2B5EF4-FFF2-40B4-BE49-F238E27FC236}">
                      <a16:creationId xmlns:a16="http://schemas.microsoft.com/office/drawing/2014/main" id="{D89F4E9F-9430-47AF-8B41-37FD9A2F81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8256" name="Picture 6" descr="C:\Users\utangv2\Desktop\Dynamic Classroom\hi-res aw\E.jpg">
                <a:extLst>
                  <a:ext uri="{FF2B5EF4-FFF2-40B4-BE49-F238E27FC236}">
                    <a16:creationId xmlns:a16="http://schemas.microsoft.com/office/drawing/2014/main" id="{2A1067A5-304F-48F9-8351-B943935633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7" name="Picture 18" descr="C:\Users\utangv2\Desktop\Dynamic Classroom\hi-res aw\Q.jpg">
                <a:extLst>
                  <a:ext uri="{FF2B5EF4-FFF2-40B4-BE49-F238E27FC236}">
                    <a16:creationId xmlns:a16="http://schemas.microsoft.com/office/drawing/2014/main" id="{7F3C4411-B0A8-49E9-8BAE-B768B05D23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8" name="Picture 22" descr="C:\Users\utangv2\Desktop\Dynamic Classroom\hi-res aw\U.jpg">
                <a:extLst>
                  <a:ext uri="{FF2B5EF4-FFF2-40B4-BE49-F238E27FC236}">
                    <a16:creationId xmlns:a16="http://schemas.microsoft.com/office/drawing/2014/main" id="{56386FED-932F-4615-B13B-B8B5AAE6005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向右箭號 61">
              <a:extLst>
                <a:ext uri="{FF2B5EF4-FFF2-40B4-BE49-F238E27FC236}">
                  <a16:creationId xmlns:a16="http://schemas.microsoft.com/office/drawing/2014/main" id="{F78E59A3-D833-4AAC-BDCF-B0A014C03C52}"/>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76" name="動作按鈕: 自訂 75">
            <a:hlinkClick r:id="rId12" action="ppaction://hlinksldjump" highlightClick="1"/>
            <a:extLst>
              <a:ext uri="{FF2B5EF4-FFF2-40B4-BE49-F238E27FC236}">
                <a16:creationId xmlns:a16="http://schemas.microsoft.com/office/drawing/2014/main" id="{65FC04BD-3685-44D0-AC0D-B8EFF8FF203E}"/>
              </a:ext>
            </a:extLst>
          </p:cNvPr>
          <p:cNvSpPr/>
          <p:nvPr/>
        </p:nvSpPr>
        <p:spPr>
          <a:xfrm>
            <a:off x="7431088" y="5675313"/>
            <a:ext cx="1712912" cy="11826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10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1"/>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39266" name="文字方塊 12">
            <a:extLst>
              <a:ext uri="{FF2B5EF4-FFF2-40B4-BE49-F238E27FC236}">
                <a16:creationId xmlns:a16="http://schemas.microsoft.com/office/drawing/2014/main" id="{199826B5-6B2D-4600-A6B4-FA29C38B1925}"/>
              </a:ext>
            </a:extLst>
          </p:cNvPr>
          <p:cNvSpPr txBox="1">
            <a:spLocks noChangeArrowheads="1"/>
          </p:cNvSpPr>
          <p:nvPr/>
        </p:nvSpPr>
        <p:spPr bwMode="auto">
          <a:xfrm>
            <a:off x="1179513" y="1477963"/>
            <a:ext cx="72532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If I became a doctor, my parents ____ very proud of me.</a:t>
            </a:r>
          </a:p>
        </p:txBody>
      </p:sp>
      <p:grpSp>
        <p:nvGrpSpPr>
          <p:cNvPr id="32" name="群組 31">
            <a:extLst>
              <a:ext uri="{FF2B5EF4-FFF2-40B4-BE49-F238E27FC236}">
                <a16:creationId xmlns:a16="http://schemas.microsoft.com/office/drawing/2014/main" id="{AC7A82B1-6D38-4179-9CE4-031A77962071}"/>
              </a:ext>
            </a:extLst>
          </p:cNvPr>
          <p:cNvGrpSpPr/>
          <p:nvPr/>
        </p:nvGrpSpPr>
        <p:grpSpPr>
          <a:xfrm>
            <a:off x="2870202" y="4866639"/>
            <a:ext cx="3600000" cy="708661"/>
            <a:chOff x="6473371" y="3317240"/>
            <a:chExt cx="3600000" cy="708661"/>
          </a:xfrm>
          <a:effectLst>
            <a:outerShdw blurRad="50800" dist="38100" dir="2700000" algn="tl" rotWithShape="0">
              <a:prstClr val="black">
                <a:alpha val="40000"/>
              </a:prstClr>
            </a:outerShdw>
          </a:effectLst>
        </p:grpSpPr>
        <p:sp>
          <p:nvSpPr>
            <p:cNvPr id="33" name="圓角矩形 32">
              <a:extLst>
                <a:ext uri="{FF2B5EF4-FFF2-40B4-BE49-F238E27FC236}">
                  <a16:creationId xmlns:a16="http://schemas.microsoft.com/office/drawing/2014/main" id="{34F881A3-1B4E-4F64-950E-2643262B07B0}"/>
                </a:ext>
              </a:extLst>
            </p:cNvPr>
            <p:cNvSpPr/>
            <p:nvPr/>
          </p:nvSpPr>
          <p:spPr>
            <a:xfrm>
              <a:off x="6473371" y="3327401"/>
              <a:ext cx="36000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4" name="橢圓 33">
              <a:extLst>
                <a:ext uri="{FF2B5EF4-FFF2-40B4-BE49-F238E27FC236}">
                  <a16:creationId xmlns:a16="http://schemas.microsoft.com/office/drawing/2014/main" id="{44360281-D320-442E-A93B-B2A72C97F0F1}"/>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5" name="文字方塊 34">
              <a:extLst>
                <a:ext uri="{FF2B5EF4-FFF2-40B4-BE49-F238E27FC236}">
                  <a16:creationId xmlns:a16="http://schemas.microsoft.com/office/drawing/2014/main" id="{961DE651-CB2B-4465-A49D-0D12067C96EB}"/>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37" name="文字方塊 36">
              <a:extLst>
                <a:ext uri="{FF2B5EF4-FFF2-40B4-BE49-F238E27FC236}">
                  <a16:creationId xmlns:a16="http://schemas.microsoft.com/office/drawing/2014/main" id="{902760D4-674A-434E-82A9-2E21666E03CE}"/>
                </a:ext>
              </a:extLst>
            </p:cNvPr>
            <p:cNvSpPr txBox="1"/>
            <p:nvPr/>
          </p:nvSpPr>
          <p:spPr>
            <a:xfrm>
              <a:off x="7478844" y="3381466"/>
              <a:ext cx="2207626" cy="615553"/>
            </a:xfrm>
            <a:prstGeom prst="rect">
              <a:avLst/>
            </a:prstGeom>
            <a:noFill/>
          </p:spPr>
          <p:txBody>
            <a:bodyPr>
              <a:spAutoFit/>
            </a:bodyPr>
            <a:lstStyle/>
            <a:p>
              <a:pPr>
                <a:defRPr/>
              </a:pPr>
              <a:r>
                <a:rPr lang="en-US" sz="3400" b="1" dirty="0">
                  <a:solidFill>
                    <a:srgbClr val="FFFFFF"/>
                  </a:solidFill>
                </a:rPr>
                <a:t>would be</a:t>
              </a:r>
              <a:endParaRPr lang="en-GB" sz="3400" b="1" dirty="0">
                <a:solidFill>
                  <a:srgbClr val="FFFFFF"/>
                </a:solidFill>
              </a:endParaRPr>
            </a:p>
          </p:txBody>
        </p:sp>
      </p:grpSp>
      <p:grpSp>
        <p:nvGrpSpPr>
          <p:cNvPr id="38" name="群組 37">
            <a:extLst>
              <a:ext uri="{FF2B5EF4-FFF2-40B4-BE49-F238E27FC236}">
                <a16:creationId xmlns:a16="http://schemas.microsoft.com/office/drawing/2014/main" id="{84DC6BE0-A5AF-47B3-85B9-9EDD5953BAB3}"/>
              </a:ext>
            </a:extLst>
          </p:cNvPr>
          <p:cNvGrpSpPr/>
          <p:nvPr/>
        </p:nvGrpSpPr>
        <p:grpSpPr>
          <a:xfrm>
            <a:off x="2870202" y="5717539"/>
            <a:ext cx="3600000" cy="708661"/>
            <a:chOff x="6473371" y="3317240"/>
            <a:chExt cx="3600000" cy="708661"/>
          </a:xfrm>
          <a:effectLst>
            <a:outerShdw blurRad="50800" dist="38100" dir="2700000" algn="tl" rotWithShape="0">
              <a:prstClr val="black">
                <a:alpha val="40000"/>
              </a:prstClr>
            </a:outerShdw>
          </a:effectLst>
        </p:grpSpPr>
        <p:sp>
          <p:nvSpPr>
            <p:cNvPr id="39" name="圓角矩形 38">
              <a:extLst>
                <a:ext uri="{FF2B5EF4-FFF2-40B4-BE49-F238E27FC236}">
                  <a16:creationId xmlns:a16="http://schemas.microsoft.com/office/drawing/2014/main" id="{AA889BB8-4092-46B8-8263-F2174FAF0E77}"/>
                </a:ext>
              </a:extLst>
            </p:cNvPr>
            <p:cNvSpPr/>
            <p:nvPr/>
          </p:nvSpPr>
          <p:spPr>
            <a:xfrm>
              <a:off x="6473371" y="3327401"/>
              <a:ext cx="36000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0" name="橢圓 39">
              <a:extLst>
                <a:ext uri="{FF2B5EF4-FFF2-40B4-BE49-F238E27FC236}">
                  <a16:creationId xmlns:a16="http://schemas.microsoft.com/office/drawing/2014/main" id="{315C53FB-2DA8-4C76-B49E-74819FBC8D22}"/>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1" name="文字方塊 40">
              <a:extLst>
                <a:ext uri="{FF2B5EF4-FFF2-40B4-BE49-F238E27FC236}">
                  <a16:creationId xmlns:a16="http://schemas.microsoft.com/office/drawing/2014/main" id="{CA767A7A-CED8-4ABF-B19A-34822DC7D236}"/>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42" name="文字方塊 41">
              <a:extLst>
                <a:ext uri="{FF2B5EF4-FFF2-40B4-BE49-F238E27FC236}">
                  <a16:creationId xmlns:a16="http://schemas.microsoft.com/office/drawing/2014/main" id="{72EF2E26-9C81-40E0-AEDB-9C915C883987}"/>
                </a:ext>
              </a:extLst>
            </p:cNvPr>
            <p:cNvSpPr txBox="1"/>
            <p:nvPr/>
          </p:nvSpPr>
          <p:spPr>
            <a:xfrm>
              <a:off x="8020955" y="3370580"/>
              <a:ext cx="967014" cy="615553"/>
            </a:xfrm>
            <a:prstGeom prst="rect">
              <a:avLst/>
            </a:prstGeom>
            <a:noFill/>
          </p:spPr>
          <p:txBody>
            <a:bodyPr>
              <a:spAutoFit/>
            </a:bodyPr>
            <a:lstStyle/>
            <a:p>
              <a:pPr>
                <a:defRPr/>
              </a:pPr>
              <a:r>
                <a:rPr lang="en-US" sz="3400" b="1" dirty="0">
                  <a:solidFill>
                    <a:srgbClr val="FFFFFF"/>
                  </a:solidFill>
                </a:rPr>
                <a:t>are</a:t>
              </a:r>
              <a:endParaRPr lang="en-GB" sz="3400" b="1" dirty="0">
                <a:solidFill>
                  <a:srgbClr val="FFFFFF"/>
                </a:solidFill>
              </a:endParaRPr>
            </a:p>
          </p:txBody>
        </p:sp>
      </p:grpSp>
      <p:sp>
        <p:nvSpPr>
          <p:cNvPr id="56" name="文字方塊 55">
            <a:extLst>
              <a:ext uri="{FF2B5EF4-FFF2-40B4-BE49-F238E27FC236}">
                <a16:creationId xmlns:a16="http://schemas.microsoft.com/office/drawing/2014/main" id="{F7313A4C-B5D1-4AFC-94DB-4AB85CA24950}"/>
              </a:ext>
            </a:extLst>
          </p:cNvPr>
          <p:cNvSpPr txBox="1"/>
          <p:nvPr/>
        </p:nvSpPr>
        <p:spPr>
          <a:xfrm>
            <a:off x="5381625" y="5410200"/>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pic>
        <p:nvPicPr>
          <p:cNvPr id="139270" name="Picture 22" descr="C:\Users\utangv2\Desktop\Dynamic Classroom\Q1.jpg">
            <a:extLst>
              <a:ext uri="{FF2B5EF4-FFF2-40B4-BE49-F238E27FC236}">
                <a16:creationId xmlns:a16="http://schemas.microsoft.com/office/drawing/2014/main" id="{39E74451-6631-4227-9246-BC84BB717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513" y="1428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群組 74">
            <a:extLst>
              <a:ext uri="{FF2B5EF4-FFF2-40B4-BE49-F238E27FC236}">
                <a16:creationId xmlns:a16="http://schemas.microsoft.com/office/drawing/2014/main" id="{33C5C768-F78D-47D0-A207-F8186D8D9D79}"/>
              </a:ext>
            </a:extLst>
          </p:cNvPr>
          <p:cNvGrpSpPr>
            <a:grpSpLocks/>
          </p:cNvGrpSpPr>
          <p:nvPr/>
        </p:nvGrpSpPr>
        <p:grpSpPr bwMode="auto">
          <a:xfrm rot="-151805">
            <a:off x="5730875" y="2433638"/>
            <a:ext cx="3544888" cy="3094037"/>
            <a:chOff x="-870765" y="3626477"/>
            <a:chExt cx="3543405" cy="3094333"/>
          </a:xfrm>
        </p:grpSpPr>
        <p:pic>
          <p:nvPicPr>
            <p:cNvPr id="139285" name="Picture 11" descr="C:\Users\utangv2\Desktop\background paper\post it.jpg">
              <a:extLst>
                <a:ext uri="{FF2B5EF4-FFF2-40B4-BE49-F238E27FC236}">
                  <a16:creationId xmlns:a16="http://schemas.microsoft.com/office/drawing/2014/main" id="{8ED1CAF2-4089-4FB4-833F-E7FA3D424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765" y="3626477"/>
              <a:ext cx="3543405" cy="30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86" name="文字方塊 17">
              <a:extLst>
                <a:ext uri="{FF2B5EF4-FFF2-40B4-BE49-F238E27FC236}">
                  <a16:creationId xmlns:a16="http://schemas.microsoft.com/office/drawing/2014/main" id="{79CAE404-EA30-4560-9909-00EC68391D66}"/>
                </a:ext>
              </a:extLst>
            </p:cNvPr>
            <p:cNvSpPr txBox="1">
              <a:spLocks noChangeArrowheads="1"/>
            </p:cNvSpPr>
            <p:nvPr/>
          </p:nvSpPr>
          <p:spPr bwMode="auto">
            <a:xfrm>
              <a:off x="-137594" y="4238759"/>
              <a:ext cx="2149160" cy="184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We use </a:t>
              </a:r>
              <a:r>
                <a:rPr lang="en-GB" altLang="en-US" sz="2000" i="1">
                  <a:solidFill>
                    <a:srgbClr val="FF0000"/>
                  </a:solidFill>
                  <a:cs typeface="Arial" panose="020B0604020202020204" pitchFamily="34" charset="0"/>
                </a:rPr>
                <a:t>would</a:t>
              </a:r>
              <a:r>
                <a:rPr lang="en-GB" altLang="en-US" sz="2000">
                  <a:solidFill>
                    <a:srgbClr val="FF0000"/>
                  </a:solidFill>
                  <a:cs typeface="Arial" panose="020B0604020202020204" pitchFamily="34" charset="0"/>
                </a:rPr>
                <a:t> + the bare infinitive in the main clause. We use the simple present in Type 1 conditionals.</a:t>
              </a:r>
            </a:p>
          </p:txBody>
        </p:sp>
      </p:grpSp>
      <p:grpSp>
        <p:nvGrpSpPr>
          <p:cNvPr id="139272" name="群組 38">
            <a:extLst>
              <a:ext uri="{FF2B5EF4-FFF2-40B4-BE49-F238E27FC236}">
                <a16:creationId xmlns:a16="http://schemas.microsoft.com/office/drawing/2014/main" id="{246F0116-2B03-4391-9F56-484144148A2F}"/>
              </a:ext>
            </a:extLst>
          </p:cNvPr>
          <p:cNvGrpSpPr>
            <a:grpSpLocks/>
          </p:cNvGrpSpPr>
          <p:nvPr/>
        </p:nvGrpSpPr>
        <p:grpSpPr bwMode="auto">
          <a:xfrm>
            <a:off x="7518400" y="5816600"/>
            <a:ext cx="1473200" cy="908050"/>
            <a:chOff x="7518399" y="5817055"/>
            <a:chExt cx="1473201" cy="907596"/>
          </a:xfrm>
        </p:grpSpPr>
        <p:sp>
          <p:nvSpPr>
            <p:cNvPr id="48" name="圓角矩形 47">
              <a:extLst>
                <a:ext uri="{FF2B5EF4-FFF2-40B4-BE49-F238E27FC236}">
                  <a16:creationId xmlns:a16="http://schemas.microsoft.com/office/drawing/2014/main" id="{F163AE80-AB35-4E52-B63A-998AD37F2533}"/>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39275" name="群組 40">
              <a:extLst>
                <a:ext uri="{FF2B5EF4-FFF2-40B4-BE49-F238E27FC236}">
                  <a16:creationId xmlns:a16="http://schemas.microsoft.com/office/drawing/2014/main" id="{61DBB053-FEB2-4D38-A559-DD05B996F7B4}"/>
                </a:ext>
              </a:extLst>
            </p:cNvPr>
            <p:cNvGrpSpPr>
              <a:grpSpLocks/>
            </p:cNvGrpSpPr>
            <p:nvPr/>
          </p:nvGrpSpPr>
          <p:grpSpPr bwMode="auto">
            <a:xfrm>
              <a:off x="7588885" y="5890260"/>
              <a:ext cx="1059815" cy="798830"/>
              <a:chOff x="860425" y="1547813"/>
              <a:chExt cx="4438650" cy="4021137"/>
            </a:xfrm>
          </p:grpSpPr>
          <p:grpSp>
            <p:nvGrpSpPr>
              <p:cNvPr id="139277" name="群組 42">
                <a:extLst>
                  <a:ext uri="{FF2B5EF4-FFF2-40B4-BE49-F238E27FC236}">
                    <a16:creationId xmlns:a16="http://schemas.microsoft.com/office/drawing/2014/main" id="{C785FA88-7035-4A8B-B6D9-E9B9E7B7B8F6}"/>
                  </a:ext>
                </a:extLst>
              </p:cNvPr>
              <p:cNvGrpSpPr>
                <a:grpSpLocks/>
              </p:cNvGrpSpPr>
              <p:nvPr/>
            </p:nvGrpSpPr>
            <p:grpSpPr bwMode="auto">
              <a:xfrm>
                <a:off x="860425" y="1547813"/>
                <a:ext cx="4438650" cy="2039937"/>
                <a:chOff x="860425" y="1547813"/>
                <a:chExt cx="4438650" cy="2039937"/>
              </a:xfrm>
            </p:grpSpPr>
            <p:pic>
              <p:nvPicPr>
                <p:cNvPr id="139281" name="Picture 6" descr="C:\Users\utangv2\Desktop\Dynamic Classroom\hi-res aw\E.jpg">
                  <a:extLst>
                    <a:ext uri="{FF2B5EF4-FFF2-40B4-BE49-F238E27FC236}">
                      <a16:creationId xmlns:a16="http://schemas.microsoft.com/office/drawing/2014/main" id="{51362814-3A16-49D9-A489-70AB01181B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82" name="Picture 15" descr="C:\Users\utangv2\Desktop\Dynamic Classroom\hi-res aw\N.jpg">
                  <a:extLst>
                    <a:ext uri="{FF2B5EF4-FFF2-40B4-BE49-F238E27FC236}">
                      <a16:creationId xmlns:a16="http://schemas.microsoft.com/office/drawing/2014/main" id="{66445494-71D1-4F96-920E-83BAA51B82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83" name="Picture 21" descr="C:\Users\utangv2\Desktop\Dynamic Classroom\hi-res aw\T.jpg">
                  <a:extLst>
                    <a:ext uri="{FF2B5EF4-FFF2-40B4-BE49-F238E27FC236}">
                      <a16:creationId xmlns:a16="http://schemas.microsoft.com/office/drawing/2014/main" id="{50DCA02C-1976-4BBC-AA70-BC46EDAD7D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84" name="Picture 24" descr="C:\Users\utangv2\Desktop\Dynamic Classroom\hi-res aw\X.jpg">
                  <a:extLst>
                    <a:ext uri="{FF2B5EF4-FFF2-40B4-BE49-F238E27FC236}">
                      <a16:creationId xmlns:a16="http://schemas.microsoft.com/office/drawing/2014/main" id="{61229916-A774-4F90-B131-01C8BBE05F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9278" name="Picture 6" descr="C:\Users\utangv2\Desktop\Dynamic Classroom\hi-res aw\E.jpg">
                <a:extLst>
                  <a:ext uri="{FF2B5EF4-FFF2-40B4-BE49-F238E27FC236}">
                    <a16:creationId xmlns:a16="http://schemas.microsoft.com/office/drawing/2014/main" id="{E88F7707-F910-4F77-9697-E1277EBB2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9" name="Picture 18" descr="C:\Users\utangv2\Desktop\Dynamic Classroom\hi-res aw\Q.jpg">
                <a:extLst>
                  <a:ext uri="{FF2B5EF4-FFF2-40B4-BE49-F238E27FC236}">
                    <a16:creationId xmlns:a16="http://schemas.microsoft.com/office/drawing/2014/main" id="{49C1776A-93F4-4DC0-AD8A-56F21103E5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80" name="Picture 22" descr="C:\Users\utangv2\Desktop\Dynamic Classroom\hi-res aw\U.jpg">
                <a:extLst>
                  <a:ext uri="{FF2B5EF4-FFF2-40B4-BE49-F238E27FC236}">
                    <a16:creationId xmlns:a16="http://schemas.microsoft.com/office/drawing/2014/main" id="{161CE010-DE37-4204-B8A1-2908F6251C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向右箭號 49">
              <a:extLst>
                <a:ext uri="{FF2B5EF4-FFF2-40B4-BE49-F238E27FC236}">
                  <a16:creationId xmlns:a16="http://schemas.microsoft.com/office/drawing/2014/main" id="{B1C3604C-4768-4849-8AD0-B4560E520BE8}"/>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70" name="動作按鈕: 自訂 69">
            <a:hlinkClick r:id="rId10" action="ppaction://hlinksldjump" highlightClick="1"/>
            <a:extLst>
              <a:ext uri="{FF2B5EF4-FFF2-40B4-BE49-F238E27FC236}">
                <a16:creationId xmlns:a16="http://schemas.microsoft.com/office/drawing/2014/main" id="{BD0F2F8E-2011-49DD-854C-8344D872D2E7}"/>
              </a:ext>
            </a:extLst>
          </p:cNvPr>
          <p:cNvSpPr/>
          <p:nvPr/>
        </p:nvSpPr>
        <p:spPr>
          <a:xfrm>
            <a:off x="7431088" y="5675313"/>
            <a:ext cx="1712912" cy="11826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2CA0FF"/>
        </a:solidFill>
        <a:effectLst/>
      </p:bgPr>
    </p:bg>
    <p:spTree>
      <p:nvGrpSpPr>
        <p:cNvPr id="1" name=""/>
        <p:cNvGrpSpPr/>
        <p:nvPr/>
      </p:nvGrpSpPr>
      <p:grpSpPr>
        <a:xfrm>
          <a:off x="0" y="0"/>
          <a:ext cx="0" cy="0"/>
          <a:chOff x="0" y="0"/>
          <a:chExt cx="0" cy="0"/>
        </a:xfrm>
      </p:grpSpPr>
      <p:pic>
        <p:nvPicPr>
          <p:cNvPr id="54" name="D7A22251.wav">
            <a:hlinkClick r:id="" action="ppaction://media"/>
            <a:extLst>
              <a:ext uri="{FF2B5EF4-FFF2-40B4-BE49-F238E27FC236}">
                <a16:creationId xmlns:a16="http://schemas.microsoft.com/office/drawing/2014/main" id="{182CD52F-9A8E-4619-AF02-C2A72F5308BB}"/>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0144125" y="828675"/>
            <a:ext cx="581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0291" name="群組 46">
            <a:extLst>
              <a:ext uri="{FF2B5EF4-FFF2-40B4-BE49-F238E27FC236}">
                <a16:creationId xmlns:a16="http://schemas.microsoft.com/office/drawing/2014/main" id="{5DD56E04-0F91-425B-8B3E-76D60B0321F6}"/>
              </a:ext>
            </a:extLst>
          </p:cNvPr>
          <p:cNvGrpSpPr>
            <a:grpSpLocks/>
          </p:cNvGrpSpPr>
          <p:nvPr/>
        </p:nvGrpSpPr>
        <p:grpSpPr bwMode="auto">
          <a:xfrm>
            <a:off x="7124700" y="101600"/>
            <a:ext cx="1854200" cy="1323975"/>
            <a:chOff x="7124700" y="101600"/>
            <a:chExt cx="1854200" cy="1323788"/>
          </a:xfrm>
        </p:grpSpPr>
        <p:grpSp>
          <p:nvGrpSpPr>
            <p:cNvPr id="140303" name="群組 8">
              <a:extLst>
                <a:ext uri="{FF2B5EF4-FFF2-40B4-BE49-F238E27FC236}">
                  <a16:creationId xmlns:a16="http://schemas.microsoft.com/office/drawing/2014/main" id="{355DC426-DD07-4EF8-8389-0CB986242677}"/>
                </a:ext>
              </a:extLst>
            </p:cNvPr>
            <p:cNvGrpSpPr>
              <a:grpSpLocks/>
            </p:cNvGrpSpPr>
            <p:nvPr/>
          </p:nvGrpSpPr>
          <p:grpSpPr bwMode="auto">
            <a:xfrm>
              <a:off x="7124700" y="101600"/>
              <a:ext cx="1854200" cy="732442"/>
              <a:chOff x="7124700" y="101600"/>
              <a:chExt cx="1854200" cy="732413"/>
            </a:xfrm>
          </p:grpSpPr>
          <p:sp>
            <p:nvSpPr>
              <p:cNvPr id="50" name="文字方塊 49">
                <a:extLst>
                  <a:ext uri="{FF2B5EF4-FFF2-40B4-BE49-F238E27FC236}">
                    <a16:creationId xmlns:a16="http://schemas.microsoft.com/office/drawing/2014/main" id="{EC3AEC72-24C6-4BE1-B88B-841A1D84FD38}"/>
                  </a:ext>
                </a:extLst>
              </p:cNvPr>
              <p:cNvSpPr txBox="1"/>
              <p:nvPr/>
            </p:nvSpPr>
            <p:spPr>
              <a:xfrm>
                <a:off x="7124700" y="101600"/>
                <a:ext cx="1854200" cy="553938"/>
              </a:xfrm>
              <a:prstGeom prst="rect">
                <a:avLst/>
              </a:prstGeom>
              <a:noFill/>
            </p:spPr>
            <p:txBody>
              <a:bodyPr lIns="0" tIns="0" rIns="0" bIns="0">
                <a:spAutoFit/>
              </a:bodyPr>
              <a:lstStyle/>
              <a:p>
                <a:pPr algn="ctr">
                  <a:defRPr/>
                </a:pPr>
                <a:r>
                  <a:rPr lang="en-US" dirty="0">
                    <a:solidFill>
                      <a:srgbClr val="002060"/>
                    </a:solidFill>
                    <a:effectLst>
                      <a:glow rad="88900">
                        <a:srgbClr val="FFFFFF"/>
                      </a:glow>
                    </a:effectLst>
                    <a:latin typeface="Comic Sans MS" panose="030F0702030302020204" pitchFamily="66" charset="0"/>
                  </a:rPr>
                  <a:t>Start timer for discussion!</a:t>
                </a:r>
                <a:endParaRPr lang="en-GB" dirty="0">
                  <a:solidFill>
                    <a:srgbClr val="002060"/>
                  </a:solidFill>
                  <a:effectLst>
                    <a:glow rad="88900">
                      <a:srgbClr val="FFFFFF"/>
                    </a:glow>
                  </a:effectLst>
                  <a:latin typeface="Comic Sans MS" panose="030F0702030302020204" pitchFamily="66" charset="0"/>
                </a:endParaRPr>
              </a:p>
            </p:txBody>
          </p:sp>
          <p:sp>
            <p:nvSpPr>
              <p:cNvPr id="51" name="手繪多邊形 50">
                <a:extLst>
                  <a:ext uri="{FF2B5EF4-FFF2-40B4-BE49-F238E27FC236}">
                    <a16:creationId xmlns:a16="http://schemas.microsoft.com/office/drawing/2014/main" id="{9387BE2B-9F7F-4324-AADE-68E596FCCE92}"/>
                  </a:ext>
                </a:extLst>
              </p:cNvPr>
              <p:cNvSpPr/>
              <p:nvPr/>
            </p:nvSpPr>
            <p:spPr>
              <a:xfrm>
                <a:off x="8651631" y="512466"/>
                <a:ext cx="265032" cy="321547"/>
              </a:xfrm>
              <a:custGeom>
                <a:avLst/>
                <a:gdLst>
                  <a:gd name="connsiteX0" fmla="*/ 0 w 265032"/>
                  <a:gd name="connsiteY0" fmla="*/ 0 h 321547"/>
                  <a:gd name="connsiteX1" fmla="*/ 261257 w 265032"/>
                  <a:gd name="connsiteY1" fmla="*/ 90435 h 321547"/>
                  <a:gd name="connsiteX2" fmla="*/ 130628 w 265032"/>
                  <a:gd name="connsiteY2" fmla="*/ 321547 h 321547"/>
                </a:gdLst>
                <a:ahLst/>
                <a:cxnLst>
                  <a:cxn ang="0">
                    <a:pos x="connsiteX0" y="connsiteY0"/>
                  </a:cxn>
                  <a:cxn ang="0">
                    <a:pos x="connsiteX1" y="connsiteY1"/>
                  </a:cxn>
                  <a:cxn ang="0">
                    <a:pos x="connsiteX2" y="connsiteY2"/>
                  </a:cxn>
                </a:cxnLst>
                <a:rect l="l" t="t" r="r" b="b"/>
                <a:pathLst>
                  <a:path w="265032" h="321547">
                    <a:moveTo>
                      <a:pt x="0" y="0"/>
                    </a:moveTo>
                    <a:cubicBezTo>
                      <a:pt x="119743" y="18422"/>
                      <a:pt x="239486" y="36844"/>
                      <a:pt x="261257" y="90435"/>
                    </a:cubicBezTo>
                    <a:cubicBezTo>
                      <a:pt x="283028" y="144026"/>
                      <a:pt x="206828" y="232786"/>
                      <a:pt x="130628" y="321547"/>
                    </a:cubicBezTo>
                  </a:path>
                </a:pathLst>
              </a:custGeom>
              <a:noFill/>
              <a:ln w="25400">
                <a:solidFill>
                  <a:schemeClr val="tx2"/>
                </a:solidFill>
                <a:headEnd type="none" w="med" len="med"/>
                <a:tailEnd type="triangle" w="med" len="med"/>
              </a:ln>
              <a:effectLst>
                <a:glow rad="762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ffectLst>
                    <a:glow rad="88900">
                      <a:srgbClr val="FFFFFF"/>
                    </a:glow>
                    <a:outerShdw blurRad="38100" dist="38100" dir="2700000" algn="tl">
                      <a:srgbClr val="000000">
                        <a:alpha val="43137"/>
                      </a:srgbClr>
                    </a:outerShdw>
                  </a:effectLst>
                </a:endParaRPr>
              </a:p>
            </p:txBody>
          </p:sp>
        </p:grpSp>
        <p:pic>
          <p:nvPicPr>
            <p:cNvPr id="49" name="Picture 17" descr="C:\Users\utangv2\Desktop\timer2.jpg">
              <a:extLst>
                <a:ext uri="{FF2B5EF4-FFF2-40B4-BE49-F238E27FC236}">
                  <a16:creationId xmlns:a16="http://schemas.microsoft.com/office/drawing/2014/main" id="{E562167A-1326-46D8-BCBB-BF041A98779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110458" y="677979"/>
              <a:ext cx="746672" cy="747409"/>
            </a:xfrm>
            <a:prstGeom prst="ellipse">
              <a:avLst/>
            </a:prstGeom>
            <a:noFill/>
            <a:extLst>
              <a:ext uri="{909E8E84-426E-40DD-AFC4-6F175D3DCCD1}">
                <a14:hiddenFill xmlns:a14="http://schemas.microsoft.com/office/drawing/2010/main">
                  <a:solidFill>
                    <a:srgbClr val="FFFFFF"/>
                  </a:solidFill>
                </a14:hiddenFill>
              </a:ext>
            </a:extLst>
          </p:spPr>
        </p:pic>
      </p:grpSp>
      <p:sp>
        <p:nvSpPr>
          <p:cNvPr id="52" name="動作按鈕: 自訂 51">
            <a:hlinkClick r:id="" action="ppaction://hlinkshowjump?jump=nextslide" highlightClick="1"/>
            <a:extLst>
              <a:ext uri="{FF2B5EF4-FFF2-40B4-BE49-F238E27FC236}">
                <a16:creationId xmlns:a16="http://schemas.microsoft.com/office/drawing/2014/main" id="{7F39333F-AD3A-4BFB-8679-CA6FB4816FF9}"/>
              </a:ext>
            </a:extLst>
          </p:cNvPr>
          <p:cNvSpPr/>
          <p:nvPr/>
        </p:nvSpPr>
        <p:spPr>
          <a:xfrm>
            <a:off x="7150100" y="0"/>
            <a:ext cx="1993900" cy="15494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rgbClr val="000000"/>
              </a:solidFill>
              <a:latin typeface="Comic Sans MS" panose="030F0702030302020204" pitchFamily="66" charset="0"/>
            </a:endParaRPr>
          </a:p>
        </p:txBody>
      </p:sp>
      <p:pic>
        <p:nvPicPr>
          <p:cNvPr id="140293" name="Picture 22" descr="C:\Users\utangv2\Desktop\Dynamic Classroom\Q2.jpg">
            <a:extLst>
              <a:ext uri="{FF2B5EF4-FFF2-40B4-BE49-F238E27FC236}">
                <a16:creationId xmlns:a16="http://schemas.microsoft.com/office/drawing/2014/main" id="{BBC014FE-2D0C-4ED8-87AD-019E53813F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4175" y="1889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4" name="文字方塊 12">
            <a:extLst>
              <a:ext uri="{FF2B5EF4-FFF2-40B4-BE49-F238E27FC236}">
                <a16:creationId xmlns:a16="http://schemas.microsoft.com/office/drawing/2014/main" id="{44ED9582-E4CC-45B6-A4CD-9458F43B4237}"/>
              </a:ext>
            </a:extLst>
          </p:cNvPr>
          <p:cNvSpPr txBox="1">
            <a:spLocks noChangeArrowheads="1"/>
          </p:cNvSpPr>
          <p:nvPr/>
        </p:nvSpPr>
        <p:spPr bwMode="auto">
          <a:xfrm>
            <a:off x="1408113" y="1579563"/>
            <a:ext cx="64277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They ______ me if I fell off the cliff.</a:t>
            </a:r>
          </a:p>
        </p:txBody>
      </p:sp>
      <p:grpSp>
        <p:nvGrpSpPr>
          <p:cNvPr id="25" name="群組 24">
            <a:extLst>
              <a:ext uri="{FF2B5EF4-FFF2-40B4-BE49-F238E27FC236}">
                <a16:creationId xmlns:a16="http://schemas.microsoft.com/office/drawing/2014/main" id="{AFF25FDE-021A-4DB5-93BA-FD9F2DFBE17A}"/>
              </a:ext>
            </a:extLst>
          </p:cNvPr>
          <p:cNvGrpSpPr/>
          <p:nvPr/>
        </p:nvGrpSpPr>
        <p:grpSpPr>
          <a:xfrm>
            <a:off x="2679702" y="3863339"/>
            <a:ext cx="3898800" cy="708661"/>
            <a:chOff x="6473371" y="3317240"/>
            <a:chExt cx="3898800" cy="708661"/>
          </a:xfrm>
          <a:effectLst>
            <a:outerShdw blurRad="50800" dist="38100" dir="2700000" algn="tl" rotWithShape="0">
              <a:prstClr val="black">
                <a:alpha val="40000"/>
              </a:prstClr>
            </a:outerShdw>
          </a:effectLst>
        </p:grpSpPr>
        <p:sp>
          <p:nvSpPr>
            <p:cNvPr id="26" name="圓角矩形 25">
              <a:extLst>
                <a:ext uri="{FF2B5EF4-FFF2-40B4-BE49-F238E27FC236}">
                  <a16:creationId xmlns:a16="http://schemas.microsoft.com/office/drawing/2014/main" id="{C66FBAA6-6153-4936-B0FC-023AB683A478}"/>
                </a:ext>
              </a:extLst>
            </p:cNvPr>
            <p:cNvSpPr/>
            <p:nvPr/>
          </p:nvSpPr>
          <p:spPr>
            <a:xfrm>
              <a:off x="6473371" y="3327401"/>
              <a:ext cx="38988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27" name="橢圓 26">
              <a:extLst>
                <a:ext uri="{FF2B5EF4-FFF2-40B4-BE49-F238E27FC236}">
                  <a16:creationId xmlns:a16="http://schemas.microsoft.com/office/drawing/2014/main" id="{51324C37-A6F9-42E4-96B5-BB10489C369A}"/>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28" name="文字方塊 27">
              <a:extLst>
                <a:ext uri="{FF2B5EF4-FFF2-40B4-BE49-F238E27FC236}">
                  <a16:creationId xmlns:a16="http://schemas.microsoft.com/office/drawing/2014/main" id="{B14DD253-7AE8-4023-9549-ABCA1BE8B846}"/>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33" name="文字方塊 32">
              <a:extLst>
                <a:ext uri="{FF2B5EF4-FFF2-40B4-BE49-F238E27FC236}">
                  <a16:creationId xmlns:a16="http://schemas.microsoft.com/office/drawing/2014/main" id="{5811C5CB-CC8B-4FCA-89F9-18397E055A48}"/>
                </a:ext>
              </a:extLst>
            </p:cNvPr>
            <p:cNvSpPr txBox="1"/>
            <p:nvPr/>
          </p:nvSpPr>
          <p:spPr>
            <a:xfrm>
              <a:off x="7707075" y="3356066"/>
              <a:ext cx="1941294" cy="615553"/>
            </a:xfrm>
            <a:prstGeom prst="rect">
              <a:avLst/>
            </a:prstGeom>
            <a:noFill/>
          </p:spPr>
          <p:txBody>
            <a:bodyPr>
              <a:spAutoFit/>
            </a:bodyPr>
            <a:lstStyle/>
            <a:p>
              <a:pPr>
                <a:defRPr/>
              </a:pPr>
              <a:r>
                <a:rPr lang="en-US" sz="3400" b="1" dirty="0">
                  <a:solidFill>
                    <a:srgbClr val="FFFFFF"/>
                  </a:solidFill>
                </a:rPr>
                <a:t>rescued</a:t>
              </a:r>
              <a:endParaRPr lang="en-GB" sz="3400" b="1" dirty="0">
                <a:solidFill>
                  <a:srgbClr val="FFFFFF"/>
                </a:solidFill>
              </a:endParaRPr>
            </a:p>
          </p:txBody>
        </p:sp>
      </p:grpSp>
      <p:grpSp>
        <p:nvGrpSpPr>
          <p:cNvPr id="41" name="群組 40">
            <a:extLst>
              <a:ext uri="{FF2B5EF4-FFF2-40B4-BE49-F238E27FC236}">
                <a16:creationId xmlns:a16="http://schemas.microsoft.com/office/drawing/2014/main" id="{1294F8D4-4235-4399-8814-A8FFC4701045}"/>
              </a:ext>
            </a:extLst>
          </p:cNvPr>
          <p:cNvGrpSpPr/>
          <p:nvPr/>
        </p:nvGrpSpPr>
        <p:grpSpPr>
          <a:xfrm>
            <a:off x="2679702" y="3012439"/>
            <a:ext cx="3898898" cy="708661"/>
            <a:chOff x="6473371" y="3317240"/>
            <a:chExt cx="3898898" cy="708661"/>
          </a:xfrm>
          <a:effectLst>
            <a:outerShdw blurRad="50800" dist="38100" dir="2700000" algn="tl" rotWithShape="0">
              <a:prstClr val="black">
                <a:alpha val="40000"/>
              </a:prstClr>
            </a:outerShdw>
          </a:effectLst>
        </p:grpSpPr>
        <p:sp>
          <p:nvSpPr>
            <p:cNvPr id="42" name="圓角矩形 41">
              <a:extLst>
                <a:ext uri="{FF2B5EF4-FFF2-40B4-BE49-F238E27FC236}">
                  <a16:creationId xmlns:a16="http://schemas.microsoft.com/office/drawing/2014/main" id="{B2C13B8D-8A0C-4723-AC76-DE0566C7DDE9}"/>
                </a:ext>
              </a:extLst>
            </p:cNvPr>
            <p:cNvSpPr/>
            <p:nvPr/>
          </p:nvSpPr>
          <p:spPr>
            <a:xfrm>
              <a:off x="6473371" y="3327401"/>
              <a:ext cx="3898898"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3" name="橢圓 42">
              <a:extLst>
                <a:ext uri="{FF2B5EF4-FFF2-40B4-BE49-F238E27FC236}">
                  <a16:creationId xmlns:a16="http://schemas.microsoft.com/office/drawing/2014/main" id="{88A11F56-830D-4A96-8045-25B272668E77}"/>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4" name="文字方塊 43">
              <a:extLst>
                <a:ext uri="{FF2B5EF4-FFF2-40B4-BE49-F238E27FC236}">
                  <a16:creationId xmlns:a16="http://schemas.microsoft.com/office/drawing/2014/main" id="{C67C0300-FB79-4175-B45E-28BE69BE36A2}"/>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45" name="文字方塊 44">
              <a:extLst>
                <a:ext uri="{FF2B5EF4-FFF2-40B4-BE49-F238E27FC236}">
                  <a16:creationId xmlns:a16="http://schemas.microsoft.com/office/drawing/2014/main" id="{FBA3113E-8073-4F21-93EC-762B67B81753}"/>
                </a:ext>
              </a:extLst>
            </p:cNvPr>
            <p:cNvSpPr txBox="1"/>
            <p:nvPr/>
          </p:nvSpPr>
          <p:spPr>
            <a:xfrm>
              <a:off x="7298869" y="3356066"/>
              <a:ext cx="2984500" cy="615553"/>
            </a:xfrm>
            <a:prstGeom prst="rect">
              <a:avLst/>
            </a:prstGeom>
            <a:noFill/>
          </p:spPr>
          <p:txBody>
            <a:bodyPr>
              <a:spAutoFit/>
            </a:bodyPr>
            <a:lstStyle/>
            <a:p>
              <a:pPr>
                <a:defRPr/>
              </a:pPr>
              <a:r>
                <a:rPr lang="en-US" sz="3400" b="1" dirty="0">
                  <a:solidFill>
                    <a:srgbClr val="FFFFFF"/>
                  </a:solidFill>
                </a:rPr>
                <a:t>would rescue</a:t>
              </a:r>
              <a:endParaRPr lang="en-GB" sz="3400" b="1" dirty="0">
                <a:solidFill>
                  <a:srgbClr val="FFFFFF"/>
                </a:solidFill>
              </a:endParaRPr>
            </a:p>
          </p:txBody>
        </p:sp>
      </p:grpSp>
      <p:grpSp>
        <p:nvGrpSpPr>
          <p:cNvPr id="46" name="群組 45">
            <a:extLst>
              <a:ext uri="{FF2B5EF4-FFF2-40B4-BE49-F238E27FC236}">
                <a16:creationId xmlns:a16="http://schemas.microsoft.com/office/drawing/2014/main" id="{E51F0B7B-EEBA-45E3-92CE-8734A72FF271}"/>
              </a:ext>
            </a:extLst>
          </p:cNvPr>
          <p:cNvGrpSpPr/>
          <p:nvPr/>
        </p:nvGrpSpPr>
        <p:grpSpPr>
          <a:xfrm>
            <a:off x="2679702" y="4714239"/>
            <a:ext cx="3898800" cy="708661"/>
            <a:chOff x="6473371" y="3317240"/>
            <a:chExt cx="3898800" cy="708661"/>
          </a:xfrm>
          <a:effectLst>
            <a:outerShdw blurRad="50800" dist="38100" dir="2700000" algn="tl" rotWithShape="0">
              <a:prstClr val="black">
                <a:alpha val="40000"/>
              </a:prstClr>
            </a:outerShdw>
          </a:effectLst>
        </p:grpSpPr>
        <p:sp>
          <p:nvSpPr>
            <p:cNvPr id="47" name="圓角矩形 46">
              <a:extLst>
                <a:ext uri="{FF2B5EF4-FFF2-40B4-BE49-F238E27FC236}">
                  <a16:creationId xmlns:a16="http://schemas.microsoft.com/office/drawing/2014/main" id="{2B05BB8A-BF91-4102-B919-DC0BEE60DADF}"/>
                </a:ext>
              </a:extLst>
            </p:cNvPr>
            <p:cNvSpPr/>
            <p:nvPr/>
          </p:nvSpPr>
          <p:spPr>
            <a:xfrm>
              <a:off x="6473371" y="3327401"/>
              <a:ext cx="38988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8" name="橢圓 47">
              <a:extLst>
                <a:ext uri="{FF2B5EF4-FFF2-40B4-BE49-F238E27FC236}">
                  <a16:creationId xmlns:a16="http://schemas.microsoft.com/office/drawing/2014/main" id="{04E719E6-C90E-4248-9FC2-1B0FEA3541DC}"/>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3" name="文字方塊 52">
              <a:extLst>
                <a:ext uri="{FF2B5EF4-FFF2-40B4-BE49-F238E27FC236}">
                  <a16:creationId xmlns:a16="http://schemas.microsoft.com/office/drawing/2014/main" id="{D5A40AAF-6DE4-4D1E-876F-5E30874CF292}"/>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55" name="文字方塊 54">
              <a:extLst>
                <a:ext uri="{FF2B5EF4-FFF2-40B4-BE49-F238E27FC236}">
                  <a16:creationId xmlns:a16="http://schemas.microsoft.com/office/drawing/2014/main" id="{98D9A8F5-28D8-49CD-8DCF-E1274076FCCD}"/>
                </a:ext>
              </a:extLst>
            </p:cNvPr>
            <p:cNvSpPr txBox="1"/>
            <p:nvPr/>
          </p:nvSpPr>
          <p:spPr>
            <a:xfrm>
              <a:off x="7478843" y="3381466"/>
              <a:ext cx="2512425" cy="615553"/>
            </a:xfrm>
            <a:prstGeom prst="rect">
              <a:avLst/>
            </a:prstGeom>
            <a:noFill/>
          </p:spPr>
          <p:txBody>
            <a:bodyPr>
              <a:spAutoFit/>
            </a:bodyPr>
            <a:lstStyle/>
            <a:p>
              <a:pPr>
                <a:defRPr/>
              </a:pPr>
              <a:r>
                <a:rPr lang="en-US" sz="3400" b="1" dirty="0">
                  <a:solidFill>
                    <a:srgbClr val="FFFFFF"/>
                  </a:solidFill>
                </a:rPr>
                <a:t>will rescue</a:t>
              </a:r>
              <a:endParaRPr lang="en-GB" sz="3400" b="1" dirty="0">
                <a:solidFill>
                  <a:srgbClr val="FFFFFF"/>
                </a:solidFill>
              </a:endParaRPr>
            </a:p>
          </p:txBody>
        </p:sp>
      </p:grpSp>
      <p:grpSp>
        <p:nvGrpSpPr>
          <p:cNvPr id="56" name="群組 55">
            <a:extLst>
              <a:ext uri="{FF2B5EF4-FFF2-40B4-BE49-F238E27FC236}">
                <a16:creationId xmlns:a16="http://schemas.microsoft.com/office/drawing/2014/main" id="{B708CB7B-DBC2-4F4D-BD57-3D3C78DD1EE8}"/>
              </a:ext>
            </a:extLst>
          </p:cNvPr>
          <p:cNvGrpSpPr/>
          <p:nvPr/>
        </p:nvGrpSpPr>
        <p:grpSpPr>
          <a:xfrm>
            <a:off x="2679702" y="5565139"/>
            <a:ext cx="3898800" cy="708661"/>
            <a:chOff x="6473371" y="3317240"/>
            <a:chExt cx="3898800" cy="708661"/>
          </a:xfrm>
          <a:effectLst>
            <a:outerShdw blurRad="50800" dist="38100" dir="2700000" algn="tl" rotWithShape="0">
              <a:prstClr val="black">
                <a:alpha val="40000"/>
              </a:prstClr>
            </a:outerShdw>
          </a:effectLst>
        </p:grpSpPr>
        <p:sp>
          <p:nvSpPr>
            <p:cNvPr id="57" name="圓角矩形 56">
              <a:extLst>
                <a:ext uri="{FF2B5EF4-FFF2-40B4-BE49-F238E27FC236}">
                  <a16:creationId xmlns:a16="http://schemas.microsoft.com/office/drawing/2014/main" id="{F5475384-FD93-43CD-8818-592F05138CDB}"/>
                </a:ext>
              </a:extLst>
            </p:cNvPr>
            <p:cNvSpPr/>
            <p:nvPr/>
          </p:nvSpPr>
          <p:spPr>
            <a:xfrm>
              <a:off x="6473371" y="3327401"/>
              <a:ext cx="3898800" cy="698500"/>
            </a:xfrm>
            <a:prstGeom prst="roundRect">
              <a:avLst>
                <a:gd name="adj" fmla="val 50000"/>
              </a:avLst>
            </a:prstGeom>
            <a:solidFill>
              <a:srgbClr val="E46C0A"/>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8" name="橢圓 57">
              <a:extLst>
                <a:ext uri="{FF2B5EF4-FFF2-40B4-BE49-F238E27FC236}">
                  <a16:creationId xmlns:a16="http://schemas.microsoft.com/office/drawing/2014/main" id="{E97BC2C0-AFD4-4725-9E14-691A71B74CF6}"/>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9" name="文字方塊 58">
              <a:extLst>
                <a:ext uri="{FF2B5EF4-FFF2-40B4-BE49-F238E27FC236}">
                  <a16:creationId xmlns:a16="http://schemas.microsoft.com/office/drawing/2014/main" id="{0B20CEDC-5D17-4C28-908A-B059D56079FD}"/>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60" name="文字方塊 59">
              <a:extLst>
                <a:ext uri="{FF2B5EF4-FFF2-40B4-BE49-F238E27FC236}">
                  <a16:creationId xmlns:a16="http://schemas.microsoft.com/office/drawing/2014/main" id="{9398E383-03D6-40BC-B541-032A901BC246}"/>
                </a:ext>
              </a:extLst>
            </p:cNvPr>
            <p:cNvSpPr txBox="1"/>
            <p:nvPr/>
          </p:nvSpPr>
          <p:spPr>
            <a:xfrm>
              <a:off x="7805055" y="3370580"/>
              <a:ext cx="2097314" cy="615553"/>
            </a:xfrm>
            <a:prstGeom prst="rect">
              <a:avLst/>
            </a:prstGeom>
            <a:noFill/>
          </p:spPr>
          <p:txBody>
            <a:bodyPr>
              <a:spAutoFit/>
            </a:bodyPr>
            <a:lstStyle/>
            <a:p>
              <a:pPr>
                <a:defRPr/>
              </a:pPr>
              <a:r>
                <a:rPr lang="en-US" sz="3400" b="1" dirty="0">
                  <a:solidFill>
                    <a:srgbClr val="FFFFFF"/>
                  </a:solidFill>
                </a:rPr>
                <a:t>rescues</a:t>
              </a:r>
              <a:endParaRPr lang="en-GB" sz="3400" b="1" dirty="0">
                <a:solidFill>
                  <a:srgbClr val="FFFFFF"/>
                </a:solidFill>
              </a:endParaRPr>
            </a:p>
          </p:txBody>
        </p:sp>
      </p:grpSp>
      <p:sp>
        <p:nvSpPr>
          <p:cNvPr id="61" name="動作按鈕: 自訂 60">
            <a:hlinkClick r:id="rId7" action="ppaction://hlinksldjump" highlightClick="1"/>
            <a:extLst>
              <a:ext uri="{FF2B5EF4-FFF2-40B4-BE49-F238E27FC236}">
                <a16:creationId xmlns:a16="http://schemas.microsoft.com/office/drawing/2014/main" id="{5EB7AE11-667D-493B-B65A-D06DD13C14B0}"/>
              </a:ext>
            </a:extLst>
          </p:cNvPr>
          <p:cNvSpPr/>
          <p:nvPr/>
        </p:nvSpPr>
        <p:spPr>
          <a:xfrm>
            <a:off x="2592388" y="2908300"/>
            <a:ext cx="4079875"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62" name="動作按鈕: 自訂 61">
            <a:hlinkClick r:id="rId8" action="ppaction://hlinksldjump" highlightClick="1"/>
            <a:extLst>
              <a:ext uri="{FF2B5EF4-FFF2-40B4-BE49-F238E27FC236}">
                <a16:creationId xmlns:a16="http://schemas.microsoft.com/office/drawing/2014/main" id="{430002A1-1AA7-43BB-B404-BF86868EC033}"/>
              </a:ext>
            </a:extLst>
          </p:cNvPr>
          <p:cNvSpPr/>
          <p:nvPr/>
        </p:nvSpPr>
        <p:spPr>
          <a:xfrm>
            <a:off x="2528888" y="3835400"/>
            <a:ext cx="4216400" cy="812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63" name="動作按鈕: 自訂 62">
            <a:hlinkClick r:id="rId9" action="ppaction://hlinksldjump" highlightClick="1"/>
            <a:extLst>
              <a:ext uri="{FF2B5EF4-FFF2-40B4-BE49-F238E27FC236}">
                <a16:creationId xmlns:a16="http://schemas.microsoft.com/office/drawing/2014/main" id="{7EEFC999-BCE0-4FE1-B9EC-08E8C5A5A754}"/>
              </a:ext>
            </a:extLst>
          </p:cNvPr>
          <p:cNvSpPr/>
          <p:nvPr/>
        </p:nvSpPr>
        <p:spPr>
          <a:xfrm>
            <a:off x="2630488" y="4660900"/>
            <a:ext cx="4111625"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64" name="動作按鈕: 自訂 63">
            <a:hlinkClick r:id="rId10" action="ppaction://hlinksldjump" highlightClick="1"/>
            <a:extLst>
              <a:ext uri="{FF2B5EF4-FFF2-40B4-BE49-F238E27FC236}">
                <a16:creationId xmlns:a16="http://schemas.microsoft.com/office/drawing/2014/main" id="{9460B439-F7CF-4351-AA3A-A45D951A103D}"/>
              </a:ext>
            </a:extLst>
          </p:cNvPr>
          <p:cNvSpPr/>
          <p:nvPr/>
        </p:nvSpPr>
        <p:spPr>
          <a:xfrm>
            <a:off x="2633663" y="5524500"/>
            <a:ext cx="4111625"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3" fill="hold"/>
                                        <p:tgtEl>
                                          <p:spTgt spid="5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4"/>
                </p:tgtEl>
              </p:cMediaNode>
            </p:audi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2CA0FF"/>
        </a:solidFill>
        <a:effectLst/>
      </p:bgPr>
    </p:bg>
    <p:spTree>
      <p:nvGrpSpPr>
        <p:cNvPr id="1" name=""/>
        <p:cNvGrpSpPr/>
        <p:nvPr/>
      </p:nvGrpSpPr>
      <p:grpSpPr>
        <a:xfrm>
          <a:off x="0" y="0"/>
          <a:ext cx="0" cy="0"/>
          <a:chOff x="0" y="0"/>
          <a:chExt cx="0" cy="0"/>
        </a:xfrm>
      </p:grpSpPr>
      <p:grpSp>
        <p:nvGrpSpPr>
          <p:cNvPr id="141314" name="群組 2">
            <a:extLst>
              <a:ext uri="{FF2B5EF4-FFF2-40B4-BE49-F238E27FC236}">
                <a16:creationId xmlns:a16="http://schemas.microsoft.com/office/drawing/2014/main" id="{AD0FD3B3-A678-414A-B938-D6ACD30A77F2}"/>
              </a:ext>
            </a:extLst>
          </p:cNvPr>
          <p:cNvGrpSpPr>
            <a:grpSpLocks/>
          </p:cNvGrpSpPr>
          <p:nvPr/>
        </p:nvGrpSpPr>
        <p:grpSpPr bwMode="auto">
          <a:xfrm>
            <a:off x="7948613" y="220663"/>
            <a:ext cx="971550" cy="971550"/>
            <a:chOff x="7850482" y="2910190"/>
            <a:chExt cx="970570" cy="971528"/>
          </a:xfrm>
        </p:grpSpPr>
        <p:pic>
          <p:nvPicPr>
            <p:cNvPr id="54" name="Picture 17" descr="C:\Users\utangv2\Desktop\timer2.jpg">
              <a:extLst>
                <a:ext uri="{FF2B5EF4-FFF2-40B4-BE49-F238E27FC236}">
                  <a16:creationId xmlns:a16="http://schemas.microsoft.com/office/drawing/2014/main" id="{25D0CD0D-F39E-4954-8986-B1721B88D1B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850482" y="2910190"/>
              <a:ext cx="970570" cy="971528"/>
            </a:xfrm>
            <a:prstGeom prst="ellipse">
              <a:avLst/>
            </a:prstGeom>
            <a:noFill/>
            <a:extLst>
              <a:ext uri="{909E8E84-426E-40DD-AFC4-6F175D3DCCD1}">
                <a14:hiddenFill xmlns:a14="http://schemas.microsoft.com/office/drawing/2010/main">
                  <a:solidFill>
                    <a:srgbClr val="FFFFFF"/>
                  </a:solidFill>
                </a14:hiddenFill>
              </a:ext>
            </a:extLst>
          </p:spPr>
        </p:pic>
        <p:sp>
          <p:nvSpPr>
            <p:cNvPr id="55" name="橢圓 54">
              <a:extLst>
                <a:ext uri="{FF2B5EF4-FFF2-40B4-BE49-F238E27FC236}">
                  <a16:creationId xmlns:a16="http://schemas.microsoft.com/office/drawing/2014/main" id="{663CD086-4A5F-4010-A8F7-31024F7CB691}"/>
                </a:ext>
              </a:extLst>
            </p:cNvPr>
            <p:cNvSpPr/>
            <p:nvPr/>
          </p:nvSpPr>
          <p:spPr>
            <a:xfrm>
              <a:off x="8032860" y="3092748"/>
              <a:ext cx="612157" cy="612761"/>
            </a:xfrm>
            <a:prstGeom prst="ellipse">
              <a:avLst/>
            </a:prstGeom>
            <a:solidFill>
              <a:schemeClr val="bg2">
                <a:lumMod val="75000"/>
                <a:lumOff val="2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rgbClr val="000000"/>
                </a:solidFill>
                <a:latin typeface="Comic Sans MS" panose="030F0702030302020204" pitchFamily="66" charset="0"/>
              </a:endParaRPr>
            </a:p>
          </p:txBody>
        </p:sp>
      </p:grpSp>
      <p:sp>
        <p:nvSpPr>
          <p:cNvPr id="22" name="文字方塊 21">
            <a:extLst>
              <a:ext uri="{FF2B5EF4-FFF2-40B4-BE49-F238E27FC236}">
                <a16:creationId xmlns:a16="http://schemas.microsoft.com/office/drawing/2014/main" id="{B4A01ACB-462D-40FC-90FB-6A686FE35979}"/>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20</a:t>
            </a:r>
            <a:endParaRPr lang="en-GB" altLang="en-US" sz="2400" b="1">
              <a:solidFill>
                <a:srgbClr val="FFFFFF"/>
              </a:solidFill>
              <a:cs typeface="Arial" panose="020B0604020202020204" pitchFamily="34" charset="0"/>
            </a:endParaRPr>
          </a:p>
        </p:txBody>
      </p:sp>
      <p:sp>
        <p:nvSpPr>
          <p:cNvPr id="23" name="文字方塊 22">
            <a:extLst>
              <a:ext uri="{FF2B5EF4-FFF2-40B4-BE49-F238E27FC236}">
                <a16:creationId xmlns:a16="http://schemas.microsoft.com/office/drawing/2014/main" id="{101674D8-A80D-4143-9E76-F40FD9EE3C2B}"/>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19</a:t>
            </a:r>
            <a:endParaRPr lang="en-GB" altLang="en-US" sz="2400" b="1">
              <a:solidFill>
                <a:srgbClr val="FFFFFF"/>
              </a:solidFill>
              <a:cs typeface="Arial" panose="020B0604020202020204" pitchFamily="34" charset="0"/>
            </a:endParaRPr>
          </a:p>
        </p:txBody>
      </p:sp>
      <p:sp>
        <p:nvSpPr>
          <p:cNvPr id="24" name="文字方塊 23">
            <a:extLst>
              <a:ext uri="{FF2B5EF4-FFF2-40B4-BE49-F238E27FC236}">
                <a16:creationId xmlns:a16="http://schemas.microsoft.com/office/drawing/2014/main" id="{53E9A337-2D19-44F8-A252-90698C45E367}"/>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18</a:t>
            </a:r>
            <a:endParaRPr lang="en-GB" altLang="en-US" sz="2400" b="1">
              <a:solidFill>
                <a:srgbClr val="FFFFFF"/>
              </a:solidFill>
              <a:cs typeface="Arial" panose="020B0604020202020204" pitchFamily="34" charset="0"/>
            </a:endParaRPr>
          </a:p>
        </p:txBody>
      </p:sp>
      <p:sp>
        <p:nvSpPr>
          <p:cNvPr id="25" name="文字方塊 24">
            <a:extLst>
              <a:ext uri="{FF2B5EF4-FFF2-40B4-BE49-F238E27FC236}">
                <a16:creationId xmlns:a16="http://schemas.microsoft.com/office/drawing/2014/main" id="{2D3A9F33-E7C0-4AE8-B097-59D7ACE8B6AE}"/>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17</a:t>
            </a:r>
            <a:endParaRPr lang="en-GB" altLang="en-US" sz="2400" b="1">
              <a:solidFill>
                <a:srgbClr val="FFFFFF"/>
              </a:solidFill>
              <a:cs typeface="Arial" panose="020B0604020202020204" pitchFamily="34" charset="0"/>
            </a:endParaRPr>
          </a:p>
        </p:txBody>
      </p:sp>
      <p:sp>
        <p:nvSpPr>
          <p:cNvPr id="26" name="文字方塊 25">
            <a:extLst>
              <a:ext uri="{FF2B5EF4-FFF2-40B4-BE49-F238E27FC236}">
                <a16:creationId xmlns:a16="http://schemas.microsoft.com/office/drawing/2014/main" id="{5937110C-1822-49FF-83E2-60D13625FF8F}"/>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16</a:t>
            </a:r>
            <a:endParaRPr lang="en-GB" altLang="en-US" sz="2400" b="1">
              <a:solidFill>
                <a:srgbClr val="FFFFFF"/>
              </a:solidFill>
              <a:cs typeface="Arial" panose="020B0604020202020204" pitchFamily="34" charset="0"/>
            </a:endParaRPr>
          </a:p>
        </p:txBody>
      </p:sp>
      <p:sp>
        <p:nvSpPr>
          <p:cNvPr id="27" name="文字方塊 26">
            <a:extLst>
              <a:ext uri="{FF2B5EF4-FFF2-40B4-BE49-F238E27FC236}">
                <a16:creationId xmlns:a16="http://schemas.microsoft.com/office/drawing/2014/main" id="{16D345D4-F806-417B-B511-B7F998593E22}"/>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15</a:t>
            </a:r>
            <a:endParaRPr lang="en-GB" altLang="en-US" sz="2400" b="1">
              <a:solidFill>
                <a:srgbClr val="FFFFFF"/>
              </a:solidFill>
              <a:cs typeface="Arial" panose="020B0604020202020204" pitchFamily="34" charset="0"/>
            </a:endParaRPr>
          </a:p>
        </p:txBody>
      </p:sp>
      <p:sp>
        <p:nvSpPr>
          <p:cNvPr id="28" name="文字方塊 27">
            <a:extLst>
              <a:ext uri="{FF2B5EF4-FFF2-40B4-BE49-F238E27FC236}">
                <a16:creationId xmlns:a16="http://schemas.microsoft.com/office/drawing/2014/main" id="{85E2BF17-FCB8-461D-8611-83DEC08925D8}"/>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14</a:t>
            </a:r>
            <a:endParaRPr lang="en-GB" altLang="en-US" sz="2400" b="1">
              <a:solidFill>
                <a:srgbClr val="FFFFFF"/>
              </a:solidFill>
              <a:cs typeface="Arial" panose="020B0604020202020204" pitchFamily="34" charset="0"/>
            </a:endParaRPr>
          </a:p>
        </p:txBody>
      </p:sp>
      <p:sp>
        <p:nvSpPr>
          <p:cNvPr id="29" name="文字方塊 28">
            <a:extLst>
              <a:ext uri="{FF2B5EF4-FFF2-40B4-BE49-F238E27FC236}">
                <a16:creationId xmlns:a16="http://schemas.microsoft.com/office/drawing/2014/main" id="{65A8652D-FC5E-40F4-BEEB-9FB9C96BCE5D}"/>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13</a:t>
            </a:r>
            <a:endParaRPr lang="en-GB" altLang="en-US" sz="2400" b="1">
              <a:solidFill>
                <a:srgbClr val="FFFFFF"/>
              </a:solidFill>
              <a:cs typeface="Arial" panose="020B0604020202020204" pitchFamily="34" charset="0"/>
            </a:endParaRPr>
          </a:p>
        </p:txBody>
      </p:sp>
      <p:sp>
        <p:nvSpPr>
          <p:cNvPr id="30" name="文字方塊 29">
            <a:extLst>
              <a:ext uri="{FF2B5EF4-FFF2-40B4-BE49-F238E27FC236}">
                <a16:creationId xmlns:a16="http://schemas.microsoft.com/office/drawing/2014/main" id="{3831C5E4-4B57-4F26-8929-4BC6C39DCB70}"/>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12</a:t>
            </a:r>
            <a:endParaRPr lang="en-GB" altLang="en-US" sz="2400" b="1">
              <a:solidFill>
                <a:srgbClr val="FFFFFF"/>
              </a:solidFill>
              <a:cs typeface="Arial" panose="020B0604020202020204" pitchFamily="34" charset="0"/>
            </a:endParaRPr>
          </a:p>
        </p:txBody>
      </p:sp>
      <p:sp>
        <p:nvSpPr>
          <p:cNvPr id="31" name="文字方塊 30">
            <a:extLst>
              <a:ext uri="{FF2B5EF4-FFF2-40B4-BE49-F238E27FC236}">
                <a16:creationId xmlns:a16="http://schemas.microsoft.com/office/drawing/2014/main" id="{5BDEA5C9-E218-48F8-BF8A-DFB0F54086E3}"/>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11</a:t>
            </a:r>
            <a:endParaRPr lang="en-GB" altLang="en-US" sz="2400" b="1">
              <a:solidFill>
                <a:srgbClr val="FFFFFF"/>
              </a:solidFill>
              <a:cs typeface="Arial" panose="020B0604020202020204" pitchFamily="34" charset="0"/>
            </a:endParaRPr>
          </a:p>
        </p:txBody>
      </p:sp>
      <p:sp>
        <p:nvSpPr>
          <p:cNvPr id="32" name="文字方塊 31">
            <a:extLst>
              <a:ext uri="{FF2B5EF4-FFF2-40B4-BE49-F238E27FC236}">
                <a16:creationId xmlns:a16="http://schemas.microsoft.com/office/drawing/2014/main" id="{206463DD-92CA-488B-A6B8-F2B1E6EC6A8E}"/>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10</a:t>
            </a:r>
            <a:endParaRPr lang="en-GB" altLang="en-US" sz="2400" b="1">
              <a:solidFill>
                <a:srgbClr val="FFFFFF"/>
              </a:solidFill>
              <a:cs typeface="Arial" panose="020B0604020202020204" pitchFamily="34" charset="0"/>
            </a:endParaRPr>
          </a:p>
        </p:txBody>
      </p:sp>
      <p:sp>
        <p:nvSpPr>
          <p:cNvPr id="33" name="文字方塊 32">
            <a:extLst>
              <a:ext uri="{FF2B5EF4-FFF2-40B4-BE49-F238E27FC236}">
                <a16:creationId xmlns:a16="http://schemas.microsoft.com/office/drawing/2014/main" id="{CF4B68B5-256E-40E8-9691-27C34869D6EF}"/>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9</a:t>
            </a:r>
            <a:endParaRPr lang="en-GB" altLang="en-US" sz="2400" b="1">
              <a:solidFill>
                <a:srgbClr val="FFFFFF"/>
              </a:solidFill>
              <a:cs typeface="Arial" panose="020B0604020202020204" pitchFamily="34" charset="0"/>
            </a:endParaRPr>
          </a:p>
        </p:txBody>
      </p:sp>
      <p:sp>
        <p:nvSpPr>
          <p:cNvPr id="34" name="文字方塊 33">
            <a:extLst>
              <a:ext uri="{FF2B5EF4-FFF2-40B4-BE49-F238E27FC236}">
                <a16:creationId xmlns:a16="http://schemas.microsoft.com/office/drawing/2014/main" id="{E5903611-120C-49F0-91A5-CCB7B09F9CD8}"/>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8</a:t>
            </a:r>
            <a:endParaRPr lang="en-GB" altLang="en-US" sz="2400" b="1">
              <a:solidFill>
                <a:srgbClr val="FFFFFF"/>
              </a:solidFill>
              <a:cs typeface="Arial" panose="020B0604020202020204" pitchFamily="34" charset="0"/>
            </a:endParaRPr>
          </a:p>
        </p:txBody>
      </p:sp>
      <p:sp>
        <p:nvSpPr>
          <p:cNvPr id="35" name="文字方塊 34">
            <a:extLst>
              <a:ext uri="{FF2B5EF4-FFF2-40B4-BE49-F238E27FC236}">
                <a16:creationId xmlns:a16="http://schemas.microsoft.com/office/drawing/2014/main" id="{1D6E3851-F36D-4EBF-9C13-707D98BCDD9D}"/>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7</a:t>
            </a:r>
            <a:endParaRPr lang="en-GB" altLang="en-US" sz="2400" b="1">
              <a:solidFill>
                <a:srgbClr val="FFFFFF"/>
              </a:solidFill>
              <a:cs typeface="Arial" panose="020B0604020202020204" pitchFamily="34" charset="0"/>
            </a:endParaRPr>
          </a:p>
        </p:txBody>
      </p:sp>
      <p:sp>
        <p:nvSpPr>
          <p:cNvPr id="36" name="文字方塊 35">
            <a:extLst>
              <a:ext uri="{FF2B5EF4-FFF2-40B4-BE49-F238E27FC236}">
                <a16:creationId xmlns:a16="http://schemas.microsoft.com/office/drawing/2014/main" id="{AFC193AB-4D8F-4E85-9120-97ECB5633BC2}"/>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6</a:t>
            </a:r>
            <a:endParaRPr lang="en-GB" altLang="en-US" sz="2400" b="1">
              <a:solidFill>
                <a:srgbClr val="FFFFFF"/>
              </a:solidFill>
              <a:cs typeface="Arial" panose="020B0604020202020204" pitchFamily="34" charset="0"/>
            </a:endParaRPr>
          </a:p>
        </p:txBody>
      </p:sp>
      <p:sp>
        <p:nvSpPr>
          <p:cNvPr id="37" name="文字方塊 36">
            <a:extLst>
              <a:ext uri="{FF2B5EF4-FFF2-40B4-BE49-F238E27FC236}">
                <a16:creationId xmlns:a16="http://schemas.microsoft.com/office/drawing/2014/main" id="{9C2E2C32-27DF-453C-8850-2A2DC9B58F0A}"/>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5</a:t>
            </a:r>
            <a:endParaRPr lang="en-GB" altLang="en-US" sz="2400" b="1">
              <a:solidFill>
                <a:srgbClr val="FFFFFF"/>
              </a:solidFill>
              <a:cs typeface="Arial" panose="020B0604020202020204" pitchFamily="34" charset="0"/>
            </a:endParaRPr>
          </a:p>
        </p:txBody>
      </p:sp>
      <p:sp>
        <p:nvSpPr>
          <p:cNvPr id="38" name="文字方塊 37">
            <a:extLst>
              <a:ext uri="{FF2B5EF4-FFF2-40B4-BE49-F238E27FC236}">
                <a16:creationId xmlns:a16="http://schemas.microsoft.com/office/drawing/2014/main" id="{890D3C06-63B4-47F8-BC33-0B6D181EC214}"/>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4</a:t>
            </a:r>
            <a:endParaRPr lang="en-GB" altLang="en-US" sz="2400" b="1">
              <a:solidFill>
                <a:srgbClr val="FFFFFF"/>
              </a:solidFill>
              <a:cs typeface="Arial" panose="020B0604020202020204" pitchFamily="34" charset="0"/>
            </a:endParaRPr>
          </a:p>
        </p:txBody>
      </p:sp>
      <p:sp>
        <p:nvSpPr>
          <p:cNvPr id="39" name="文字方塊 38">
            <a:extLst>
              <a:ext uri="{FF2B5EF4-FFF2-40B4-BE49-F238E27FC236}">
                <a16:creationId xmlns:a16="http://schemas.microsoft.com/office/drawing/2014/main" id="{9A8F24FA-1335-401C-B297-D23545835589}"/>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3</a:t>
            </a:r>
            <a:endParaRPr lang="en-GB" altLang="en-US" sz="2400" b="1">
              <a:solidFill>
                <a:srgbClr val="FFFF00"/>
              </a:solidFill>
              <a:cs typeface="Arial" panose="020B0604020202020204" pitchFamily="34" charset="0"/>
            </a:endParaRPr>
          </a:p>
        </p:txBody>
      </p:sp>
      <p:sp>
        <p:nvSpPr>
          <p:cNvPr id="42" name="文字方塊 41">
            <a:extLst>
              <a:ext uri="{FF2B5EF4-FFF2-40B4-BE49-F238E27FC236}">
                <a16:creationId xmlns:a16="http://schemas.microsoft.com/office/drawing/2014/main" id="{9A914946-346C-4620-93E3-2D51816316A7}"/>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2</a:t>
            </a:r>
            <a:endParaRPr lang="en-GB" altLang="en-US" sz="2400" b="1">
              <a:solidFill>
                <a:srgbClr val="FFFF00"/>
              </a:solidFill>
              <a:cs typeface="Arial" panose="020B0604020202020204" pitchFamily="34" charset="0"/>
            </a:endParaRPr>
          </a:p>
        </p:txBody>
      </p:sp>
      <p:sp>
        <p:nvSpPr>
          <p:cNvPr id="43" name="文字方塊 42">
            <a:extLst>
              <a:ext uri="{FF2B5EF4-FFF2-40B4-BE49-F238E27FC236}">
                <a16:creationId xmlns:a16="http://schemas.microsoft.com/office/drawing/2014/main" id="{66CAF03F-8204-4436-ADEB-051E61B1E116}"/>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1</a:t>
            </a:r>
            <a:endParaRPr lang="en-GB" altLang="en-US" sz="2400" b="1">
              <a:solidFill>
                <a:srgbClr val="FFFF00"/>
              </a:solidFill>
              <a:cs typeface="Arial" panose="020B0604020202020204" pitchFamily="34" charset="0"/>
            </a:endParaRPr>
          </a:p>
        </p:txBody>
      </p:sp>
      <p:sp>
        <p:nvSpPr>
          <p:cNvPr id="44" name="文字方塊 43">
            <a:extLst>
              <a:ext uri="{FF2B5EF4-FFF2-40B4-BE49-F238E27FC236}">
                <a16:creationId xmlns:a16="http://schemas.microsoft.com/office/drawing/2014/main" id="{32758B44-D045-4A17-AE6D-C3CBB13A92E1}"/>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0000"/>
                </a:solidFill>
                <a:cs typeface="Arial" panose="020B0604020202020204" pitchFamily="34" charset="0"/>
              </a:rPr>
              <a:t>0</a:t>
            </a:r>
            <a:endParaRPr lang="en-GB" altLang="en-US" sz="2400" b="1">
              <a:solidFill>
                <a:srgbClr val="FF0000"/>
              </a:solidFill>
              <a:cs typeface="Arial" panose="020B0604020202020204" pitchFamily="34" charset="0"/>
            </a:endParaRPr>
          </a:p>
        </p:txBody>
      </p:sp>
      <p:pic>
        <p:nvPicPr>
          <p:cNvPr id="40" name="time2282.wav">
            <a:hlinkClick r:id="" action="ppaction://media"/>
            <a:extLst>
              <a:ext uri="{FF2B5EF4-FFF2-40B4-BE49-F238E27FC236}">
                <a16:creationId xmlns:a16="http://schemas.microsoft.com/office/drawing/2014/main" id="{FC735CE9-9996-427F-AE5E-8D106342040A}"/>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639300" y="419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37" name="Picture 22" descr="C:\Users\utangv2\Desktop\Dynamic Classroom\Q2.jpg">
            <a:extLst>
              <a:ext uri="{FF2B5EF4-FFF2-40B4-BE49-F238E27FC236}">
                <a16:creationId xmlns:a16="http://schemas.microsoft.com/office/drawing/2014/main" id="{7348C5E7-4817-4347-95B1-1E69462A0D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4175" y="1889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38" name="文字方塊 12">
            <a:extLst>
              <a:ext uri="{FF2B5EF4-FFF2-40B4-BE49-F238E27FC236}">
                <a16:creationId xmlns:a16="http://schemas.microsoft.com/office/drawing/2014/main" id="{CD15E5FE-CF40-49C0-A184-AB843BFF29E0}"/>
              </a:ext>
            </a:extLst>
          </p:cNvPr>
          <p:cNvSpPr txBox="1">
            <a:spLocks noChangeArrowheads="1"/>
          </p:cNvSpPr>
          <p:nvPr/>
        </p:nvSpPr>
        <p:spPr bwMode="auto">
          <a:xfrm>
            <a:off x="1408113" y="1579563"/>
            <a:ext cx="64277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They ______ me if I fell off the cliff.</a:t>
            </a:r>
          </a:p>
        </p:txBody>
      </p:sp>
      <p:grpSp>
        <p:nvGrpSpPr>
          <p:cNvPr id="48" name="群組 47">
            <a:extLst>
              <a:ext uri="{FF2B5EF4-FFF2-40B4-BE49-F238E27FC236}">
                <a16:creationId xmlns:a16="http://schemas.microsoft.com/office/drawing/2014/main" id="{C3DCDA59-704F-4AA5-A9DC-7798C6E4495A}"/>
              </a:ext>
            </a:extLst>
          </p:cNvPr>
          <p:cNvGrpSpPr/>
          <p:nvPr/>
        </p:nvGrpSpPr>
        <p:grpSpPr>
          <a:xfrm>
            <a:off x="2679702" y="3863339"/>
            <a:ext cx="3898800" cy="708661"/>
            <a:chOff x="6473371" y="3317240"/>
            <a:chExt cx="3898800" cy="708661"/>
          </a:xfrm>
          <a:effectLst>
            <a:outerShdw blurRad="50800" dist="38100" dir="2700000" algn="tl" rotWithShape="0">
              <a:prstClr val="black">
                <a:alpha val="40000"/>
              </a:prstClr>
            </a:outerShdw>
          </a:effectLst>
        </p:grpSpPr>
        <p:sp>
          <p:nvSpPr>
            <p:cNvPr id="49" name="圓角矩形 48">
              <a:extLst>
                <a:ext uri="{FF2B5EF4-FFF2-40B4-BE49-F238E27FC236}">
                  <a16:creationId xmlns:a16="http://schemas.microsoft.com/office/drawing/2014/main" id="{3EFDF855-58E6-4D9C-B431-F5F6EC8A2B66}"/>
                </a:ext>
              </a:extLst>
            </p:cNvPr>
            <p:cNvSpPr/>
            <p:nvPr/>
          </p:nvSpPr>
          <p:spPr>
            <a:xfrm>
              <a:off x="6473371" y="3327401"/>
              <a:ext cx="38988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1" name="橢圓 50">
              <a:extLst>
                <a:ext uri="{FF2B5EF4-FFF2-40B4-BE49-F238E27FC236}">
                  <a16:creationId xmlns:a16="http://schemas.microsoft.com/office/drawing/2014/main" id="{922B8B0B-EDCC-4CF2-9C7F-A098DC24D061}"/>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2" name="文字方塊 51">
              <a:extLst>
                <a:ext uri="{FF2B5EF4-FFF2-40B4-BE49-F238E27FC236}">
                  <a16:creationId xmlns:a16="http://schemas.microsoft.com/office/drawing/2014/main" id="{868064A9-593D-46E2-BA96-831B71030518}"/>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53" name="文字方塊 52">
              <a:extLst>
                <a:ext uri="{FF2B5EF4-FFF2-40B4-BE49-F238E27FC236}">
                  <a16:creationId xmlns:a16="http://schemas.microsoft.com/office/drawing/2014/main" id="{A122FCD7-1898-4647-B885-5233566EB8C2}"/>
                </a:ext>
              </a:extLst>
            </p:cNvPr>
            <p:cNvSpPr txBox="1"/>
            <p:nvPr/>
          </p:nvSpPr>
          <p:spPr>
            <a:xfrm>
              <a:off x="7707075" y="3356066"/>
              <a:ext cx="1941294" cy="615553"/>
            </a:xfrm>
            <a:prstGeom prst="rect">
              <a:avLst/>
            </a:prstGeom>
            <a:noFill/>
          </p:spPr>
          <p:txBody>
            <a:bodyPr>
              <a:spAutoFit/>
            </a:bodyPr>
            <a:lstStyle/>
            <a:p>
              <a:pPr>
                <a:defRPr/>
              </a:pPr>
              <a:r>
                <a:rPr lang="en-US" sz="3400" b="1" dirty="0">
                  <a:solidFill>
                    <a:srgbClr val="FFFFFF"/>
                  </a:solidFill>
                </a:rPr>
                <a:t>rescued</a:t>
              </a:r>
              <a:endParaRPr lang="en-GB" sz="3400" b="1" dirty="0">
                <a:solidFill>
                  <a:srgbClr val="FFFFFF"/>
                </a:solidFill>
              </a:endParaRPr>
            </a:p>
          </p:txBody>
        </p:sp>
      </p:grpSp>
      <p:grpSp>
        <p:nvGrpSpPr>
          <p:cNvPr id="56" name="群組 55">
            <a:extLst>
              <a:ext uri="{FF2B5EF4-FFF2-40B4-BE49-F238E27FC236}">
                <a16:creationId xmlns:a16="http://schemas.microsoft.com/office/drawing/2014/main" id="{752D3657-B365-41EE-AAD3-E867252BBB4E}"/>
              </a:ext>
            </a:extLst>
          </p:cNvPr>
          <p:cNvGrpSpPr/>
          <p:nvPr/>
        </p:nvGrpSpPr>
        <p:grpSpPr>
          <a:xfrm>
            <a:off x="2679702" y="3012439"/>
            <a:ext cx="3898898" cy="708661"/>
            <a:chOff x="6473371" y="3317240"/>
            <a:chExt cx="3898898" cy="708661"/>
          </a:xfrm>
          <a:effectLst>
            <a:outerShdw blurRad="50800" dist="38100" dir="2700000" algn="tl" rotWithShape="0">
              <a:prstClr val="black">
                <a:alpha val="40000"/>
              </a:prstClr>
            </a:outerShdw>
          </a:effectLst>
        </p:grpSpPr>
        <p:sp>
          <p:nvSpPr>
            <p:cNvPr id="57" name="圓角矩形 56">
              <a:extLst>
                <a:ext uri="{FF2B5EF4-FFF2-40B4-BE49-F238E27FC236}">
                  <a16:creationId xmlns:a16="http://schemas.microsoft.com/office/drawing/2014/main" id="{7B810DDB-D40B-48E5-AA5A-D7CCBBB014A3}"/>
                </a:ext>
              </a:extLst>
            </p:cNvPr>
            <p:cNvSpPr/>
            <p:nvPr/>
          </p:nvSpPr>
          <p:spPr>
            <a:xfrm>
              <a:off x="6473371" y="3327401"/>
              <a:ext cx="3898898"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0" name="橢圓 59">
              <a:extLst>
                <a:ext uri="{FF2B5EF4-FFF2-40B4-BE49-F238E27FC236}">
                  <a16:creationId xmlns:a16="http://schemas.microsoft.com/office/drawing/2014/main" id="{DC490E6D-BB10-4CF7-AD88-91745B463622}"/>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1" name="文字方塊 60">
              <a:extLst>
                <a:ext uri="{FF2B5EF4-FFF2-40B4-BE49-F238E27FC236}">
                  <a16:creationId xmlns:a16="http://schemas.microsoft.com/office/drawing/2014/main" id="{4ACE7B51-42EE-407B-83CE-145519E7A7C2}"/>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63" name="文字方塊 62">
              <a:extLst>
                <a:ext uri="{FF2B5EF4-FFF2-40B4-BE49-F238E27FC236}">
                  <a16:creationId xmlns:a16="http://schemas.microsoft.com/office/drawing/2014/main" id="{FC124181-B0CB-4122-B483-DA7C42CEFDDD}"/>
                </a:ext>
              </a:extLst>
            </p:cNvPr>
            <p:cNvSpPr txBox="1"/>
            <p:nvPr/>
          </p:nvSpPr>
          <p:spPr>
            <a:xfrm>
              <a:off x="7298869" y="3356066"/>
              <a:ext cx="2984500" cy="615553"/>
            </a:xfrm>
            <a:prstGeom prst="rect">
              <a:avLst/>
            </a:prstGeom>
            <a:noFill/>
          </p:spPr>
          <p:txBody>
            <a:bodyPr>
              <a:spAutoFit/>
            </a:bodyPr>
            <a:lstStyle/>
            <a:p>
              <a:pPr>
                <a:defRPr/>
              </a:pPr>
              <a:r>
                <a:rPr lang="en-US" sz="3400" b="1" dirty="0">
                  <a:solidFill>
                    <a:srgbClr val="FFFFFF"/>
                  </a:solidFill>
                </a:rPr>
                <a:t>would rescue</a:t>
              </a:r>
              <a:endParaRPr lang="en-GB" sz="3400" b="1" dirty="0">
                <a:solidFill>
                  <a:srgbClr val="FFFFFF"/>
                </a:solidFill>
              </a:endParaRPr>
            </a:p>
          </p:txBody>
        </p:sp>
      </p:grpSp>
      <p:grpSp>
        <p:nvGrpSpPr>
          <p:cNvPr id="69" name="群組 68">
            <a:extLst>
              <a:ext uri="{FF2B5EF4-FFF2-40B4-BE49-F238E27FC236}">
                <a16:creationId xmlns:a16="http://schemas.microsoft.com/office/drawing/2014/main" id="{7DB762AC-6F64-42F2-A623-B8F5E001D039}"/>
              </a:ext>
            </a:extLst>
          </p:cNvPr>
          <p:cNvGrpSpPr/>
          <p:nvPr/>
        </p:nvGrpSpPr>
        <p:grpSpPr>
          <a:xfrm>
            <a:off x="2679702" y="4714239"/>
            <a:ext cx="3898800" cy="708661"/>
            <a:chOff x="6473371" y="3317240"/>
            <a:chExt cx="3898800" cy="708661"/>
          </a:xfrm>
          <a:effectLst>
            <a:outerShdw blurRad="50800" dist="38100" dir="2700000" algn="tl" rotWithShape="0">
              <a:prstClr val="black">
                <a:alpha val="40000"/>
              </a:prstClr>
            </a:outerShdw>
          </a:effectLst>
        </p:grpSpPr>
        <p:sp>
          <p:nvSpPr>
            <p:cNvPr id="70" name="圓角矩形 69">
              <a:extLst>
                <a:ext uri="{FF2B5EF4-FFF2-40B4-BE49-F238E27FC236}">
                  <a16:creationId xmlns:a16="http://schemas.microsoft.com/office/drawing/2014/main" id="{BBB76284-F8EB-414F-8767-40DEDF8A4F95}"/>
                </a:ext>
              </a:extLst>
            </p:cNvPr>
            <p:cNvSpPr/>
            <p:nvPr/>
          </p:nvSpPr>
          <p:spPr>
            <a:xfrm>
              <a:off x="6473371" y="3327401"/>
              <a:ext cx="38988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1" name="橢圓 70">
              <a:extLst>
                <a:ext uri="{FF2B5EF4-FFF2-40B4-BE49-F238E27FC236}">
                  <a16:creationId xmlns:a16="http://schemas.microsoft.com/office/drawing/2014/main" id="{BE447C27-65F1-442C-AACA-1B67E3A1DEEA}"/>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2" name="文字方塊 71">
              <a:extLst>
                <a:ext uri="{FF2B5EF4-FFF2-40B4-BE49-F238E27FC236}">
                  <a16:creationId xmlns:a16="http://schemas.microsoft.com/office/drawing/2014/main" id="{4AC21894-4180-4F7E-AB36-001F5E4794D7}"/>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73" name="文字方塊 72">
              <a:extLst>
                <a:ext uri="{FF2B5EF4-FFF2-40B4-BE49-F238E27FC236}">
                  <a16:creationId xmlns:a16="http://schemas.microsoft.com/office/drawing/2014/main" id="{7F2FC247-D975-428F-AD9A-A0A5179E0211}"/>
                </a:ext>
              </a:extLst>
            </p:cNvPr>
            <p:cNvSpPr txBox="1"/>
            <p:nvPr/>
          </p:nvSpPr>
          <p:spPr>
            <a:xfrm>
              <a:off x="7478843" y="3381466"/>
              <a:ext cx="2512425" cy="615553"/>
            </a:xfrm>
            <a:prstGeom prst="rect">
              <a:avLst/>
            </a:prstGeom>
            <a:noFill/>
          </p:spPr>
          <p:txBody>
            <a:bodyPr>
              <a:spAutoFit/>
            </a:bodyPr>
            <a:lstStyle/>
            <a:p>
              <a:pPr>
                <a:defRPr/>
              </a:pPr>
              <a:r>
                <a:rPr lang="en-US" sz="3400" b="1" dirty="0">
                  <a:solidFill>
                    <a:srgbClr val="FFFFFF"/>
                  </a:solidFill>
                </a:rPr>
                <a:t>will rescue</a:t>
              </a:r>
              <a:endParaRPr lang="en-GB" sz="3400" b="1" dirty="0">
                <a:solidFill>
                  <a:srgbClr val="FFFFFF"/>
                </a:solidFill>
              </a:endParaRPr>
            </a:p>
          </p:txBody>
        </p:sp>
      </p:grpSp>
      <p:grpSp>
        <p:nvGrpSpPr>
          <p:cNvPr id="74" name="群組 73">
            <a:extLst>
              <a:ext uri="{FF2B5EF4-FFF2-40B4-BE49-F238E27FC236}">
                <a16:creationId xmlns:a16="http://schemas.microsoft.com/office/drawing/2014/main" id="{D2677197-D281-4BEC-84F9-582BA2FFE0AD}"/>
              </a:ext>
            </a:extLst>
          </p:cNvPr>
          <p:cNvGrpSpPr/>
          <p:nvPr/>
        </p:nvGrpSpPr>
        <p:grpSpPr>
          <a:xfrm>
            <a:off x="2679702" y="5565139"/>
            <a:ext cx="3898800" cy="708661"/>
            <a:chOff x="6473371" y="3317240"/>
            <a:chExt cx="3898800" cy="708661"/>
          </a:xfrm>
          <a:effectLst>
            <a:outerShdw blurRad="50800" dist="38100" dir="2700000" algn="tl" rotWithShape="0">
              <a:prstClr val="black">
                <a:alpha val="40000"/>
              </a:prstClr>
            </a:outerShdw>
          </a:effectLst>
        </p:grpSpPr>
        <p:sp>
          <p:nvSpPr>
            <p:cNvPr id="75" name="圓角矩形 74">
              <a:extLst>
                <a:ext uri="{FF2B5EF4-FFF2-40B4-BE49-F238E27FC236}">
                  <a16:creationId xmlns:a16="http://schemas.microsoft.com/office/drawing/2014/main" id="{A5C42309-28C5-455B-99B6-AF0A0A55D437}"/>
                </a:ext>
              </a:extLst>
            </p:cNvPr>
            <p:cNvSpPr/>
            <p:nvPr/>
          </p:nvSpPr>
          <p:spPr>
            <a:xfrm>
              <a:off x="6473371" y="3327401"/>
              <a:ext cx="3898800" cy="698500"/>
            </a:xfrm>
            <a:prstGeom prst="roundRect">
              <a:avLst>
                <a:gd name="adj" fmla="val 50000"/>
              </a:avLst>
            </a:prstGeom>
            <a:solidFill>
              <a:srgbClr val="E46C0A"/>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6" name="橢圓 75">
              <a:extLst>
                <a:ext uri="{FF2B5EF4-FFF2-40B4-BE49-F238E27FC236}">
                  <a16:creationId xmlns:a16="http://schemas.microsoft.com/office/drawing/2014/main" id="{F0FF4B98-9F9E-46B5-8D5A-F2B4DB1B4710}"/>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7" name="文字方塊 76">
              <a:extLst>
                <a:ext uri="{FF2B5EF4-FFF2-40B4-BE49-F238E27FC236}">
                  <a16:creationId xmlns:a16="http://schemas.microsoft.com/office/drawing/2014/main" id="{9F353DE6-A234-4AE5-9ADC-70C228FE123C}"/>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78" name="文字方塊 77">
              <a:extLst>
                <a:ext uri="{FF2B5EF4-FFF2-40B4-BE49-F238E27FC236}">
                  <a16:creationId xmlns:a16="http://schemas.microsoft.com/office/drawing/2014/main" id="{156115E0-8CC9-4CB6-A37E-E3115131AF7C}"/>
                </a:ext>
              </a:extLst>
            </p:cNvPr>
            <p:cNvSpPr txBox="1"/>
            <p:nvPr/>
          </p:nvSpPr>
          <p:spPr>
            <a:xfrm>
              <a:off x="7805055" y="3370580"/>
              <a:ext cx="2097314" cy="615553"/>
            </a:xfrm>
            <a:prstGeom prst="rect">
              <a:avLst/>
            </a:prstGeom>
            <a:noFill/>
          </p:spPr>
          <p:txBody>
            <a:bodyPr>
              <a:spAutoFit/>
            </a:bodyPr>
            <a:lstStyle/>
            <a:p>
              <a:pPr>
                <a:defRPr/>
              </a:pPr>
              <a:r>
                <a:rPr lang="en-US" sz="3400" b="1" dirty="0">
                  <a:solidFill>
                    <a:srgbClr val="FFFFFF"/>
                  </a:solidFill>
                </a:rPr>
                <a:t>rescues</a:t>
              </a:r>
              <a:endParaRPr lang="en-GB" sz="3400" b="1" dirty="0">
                <a:solidFill>
                  <a:srgbClr val="FFFFFF"/>
                </a:solidFill>
              </a:endParaRPr>
            </a:p>
          </p:txBody>
        </p:sp>
      </p:grpSp>
      <p:sp>
        <p:nvSpPr>
          <p:cNvPr id="79" name="動作按鈕: 自訂 78">
            <a:hlinkClick r:id="rId7" action="ppaction://hlinksldjump" highlightClick="1"/>
            <a:extLst>
              <a:ext uri="{FF2B5EF4-FFF2-40B4-BE49-F238E27FC236}">
                <a16:creationId xmlns:a16="http://schemas.microsoft.com/office/drawing/2014/main" id="{D0615A6F-FA8D-4D7F-A90B-44BA1425B370}"/>
              </a:ext>
            </a:extLst>
          </p:cNvPr>
          <p:cNvSpPr/>
          <p:nvPr/>
        </p:nvSpPr>
        <p:spPr>
          <a:xfrm>
            <a:off x="2592388" y="2908300"/>
            <a:ext cx="4079875"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80" name="動作按鈕: 自訂 79">
            <a:hlinkClick r:id="rId8" action="ppaction://hlinksldjump" highlightClick="1"/>
            <a:extLst>
              <a:ext uri="{FF2B5EF4-FFF2-40B4-BE49-F238E27FC236}">
                <a16:creationId xmlns:a16="http://schemas.microsoft.com/office/drawing/2014/main" id="{E12264A2-8FFF-41FF-AA35-F8338DFC61B2}"/>
              </a:ext>
            </a:extLst>
          </p:cNvPr>
          <p:cNvSpPr/>
          <p:nvPr/>
        </p:nvSpPr>
        <p:spPr>
          <a:xfrm>
            <a:off x="2528888" y="3835400"/>
            <a:ext cx="4216400" cy="812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62" name="動作按鈕: 自訂 61">
            <a:hlinkClick r:id="rId9" action="ppaction://hlinksldjump" highlightClick="1"/>
            <a:extLst>
              <a:ext uri="{FF2B5EF4-FFF2-40B4-BE49-F238E27FC236}">
                <a16:creationId xmlns:a16="http://schemas.microsoft.com/office/drawing/2014/main" id="{B48EBFD2-34A4-4B58-9E02-78333A41F405}"/>
              </a:ext>
            </a:extLst>
          </p:cNvPr>
          <p:cNvSpPr/>
          <p:nvPr/>
        </p:nvSpPr>
        <p:spPr>
          <a:xfrm>
            <a:off x="2630488" y="4660900"/>
            <a:ext cx="4111625"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64" name="動作按鈕: 自訂 63">
            <a:hlinkClick r:id="rId10" action="ppaction://hlinksldjump" highlightClick="1"/>
            <a:extLst>
              <a:ext uri="{FF2B5EF4-FFF2-40B4-BE49-F238E27FC236}">
                <a16:creationId xmlns:a16="http://schemas.microsoft.com/office/drawing/2014/main" id="{D208A853-6FB4-4569-8E3C-461D4BBC4236}"/>
              </a:ext>
            </a:extLst>
          </p:cNvPr>
          <p:cNvSpPr/>
          <p:nvPr/>
        </p:nvSpPr>
        <p:spPr>
          <a:xfrm>
            <a:off x="2633663" y="5524500"/>
            <a:ext cx="4111625"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925" fill="hold"/>
                                        <p:tgtEl>
                                          <p:spTgt spid="40"/>
                                        </p:tgtEl>
                                      </p:cBhvr>
                                    </p:cmd>
                                  </p:childTnLst>
                                </p:cTn>
                              </p:par>
                              <p:par>
                                <p:cTn id="7" presetID="1" presetClass="exit" presetSubtype="0" fill="hold" grpId="0" nodeType="withEffect">
                                  <p:stCondLst>
                                    <p:cond delay="100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ntr" presetSubtype="0" fill="hold" grpId="0" nodeType="withEffect">
                                  <p:stCondLst>
                                    <p:cond delay="100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xit" presetSubtype="0" fill="hold" grpId="1" nodeType="withEffect">
                                  <p:stCondLst>
                                    <p:cond delay="2000"/>
                                  </p:stCondLst>
                                  <p:childTnLst>
                                    <p:set>
                                      <p:cBhvr>
                                        <p:cTn id="12" dur="1" fill="hold">
                                          <p:stCondLst>
                                            <p:cond delay="0"/>
                                          </p:stCondLst>
                                        </p:cTn>
                                        <p:tgtEl>
                                          <p:spTgt spid="23"/>
                                        </p:tgtEl>
                                        <p:attrNameLst>
                                          <p:attrName>style.visibility</p:attrName>
                                        </p:attrNameLst>
                                      </p:cBhvr>
                                      <p:to>
                                        <p:strVal val="hidden"/>
                                      </p:to>
                                    </p:set>
                                  </p:childTnLst>
                                </p:cTn>
                              </p:par>
                              <p:par>
                                <p:cTn id="13" presetID="1" presetClass="entr" presetSubtype="0" fill="hold" grpId="0" nodeType="withEffect">
                                  <p:stCondLst>
                                    <p:cond delay="200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xit" presetSubtype="0" fill="hold" grpId="1" nodeType="withEffect">
                                  <p:stCondLst>
                                    <p:cond delay="300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ntr" presetSubtype="0" fill="hold" grpId="0" nodeType="withEffect">
                                  <p:stCondLst>
                                    <p:cond delay="300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xit" presetSubtype="0" fill="hold" grpId="1" nodeType="withEffect">
                                  <p:stCondLst>
                                    <p:cond delay="4000"/>
                                  </p:stCondLst>
                                  <p:childTnLst>
                                    <p:set>
                                      <p:cBhvr>
                                        <p:cTn id="20" dur="1" fill="hold">
                                          <p:stCondLst>
                                            <p:cond delay="0"/>
                                          </p:stCondLst>
                                        </p:cTn>
                                        <p:tgtEl>
                                          <p:spTgt spid="25"/>
                                        </p:tgtEl>
                                        <p:attrNameLst>
                                          <p:attrName>style.visibility</p:attrName>
                                        </p:attrNameLst>
                                      </p:cBhvr>
                                      <p:to>
                                        <p:strVal val="hidden"/>
                                      </p:to>
                                    </p:set>
                                  </p:childTnLst>
                                </p:cTn>
                              </p:par>
                              <p:par>
                                <p:cTn id="21" presetID="1" presetClass="entr" presetSubtype="0" fill="hold" grpId="0" nodeType="withEffect">
                                  <p:stCondLst>
                                    <p:cond delay="400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xit" presetSubtype="0" fill="hold" grpId="1" nodeType="withEffect">
                                  <p:stCondLst>
                                    <p:cond delay="5000"/>
                                  </p:stCondLst>
                                  <p:childTnLst>
                                    <p:set>
                                      <p:cBhvr>
                                        <p:cTn id="24" dur="1" fill="hold">
                                          <p:stCondLst>
                                            <p:cond delay="0"/>
                                          </p:stCondLst>
                                        </p:cTn>
                                        <p:tgtEl>
                                          <p:spTgt spid="26"/>
                                        </p:tgtEl>
                                        <p:attrNameLst>
                                          <p:attrName>style.visibility</p:attrName>
                                        </p:attrNameLst>
                                      </p:cBhvr>
                                      <p:to>
                                        <p:strVal val="hidden"/>
                                      </p:to>
                                    </p:set>
                                  </p:childTnLst>
                                </p:cTn>
                              </p:par>
                              <p:par>
                                <p:cTn id="25" presetID="1" presetClass="entr" presetSubtype="0" fill="hold" grpId="0" nodeType="withEffect">
                                  <p:stCondLst>
                                    <p:cond delay="500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xit" presetSubtype="0" fill="hold" grpId="1" nodeType="withEffect">
                                  <p:stCondLst>
                                    <p:cond delay="6000"/>
                                  </p:stCondLst>
                                  <p:childTnLst>
                                    <p:set>
                                      <p:cBhvr>
                                        <p:cTn id="28" dur="1" fill="hold">
                                          <p:stCondLst>
                                            <p:cond delay="0"/>
                                          </p:stCondLst>
                                        </p:cTn>
                                        <p:tgtEl>
                                          <p:spTgt spid="27"/>
                                        </p:tgtEl>
                                        <p:attrNameLst>
                                          <p:attrName>style.visibility</p:attrName>
                                        </p:attrNameLst>
                                      </p:cBhvr>
                                      <p:to>
                                        <p:strVal val="hidden"/>
                                      </p:to>
                                    </p:set>
                                  </p:childTnLst>
                                </p:cTn>
                              </p:par>
                              <p:par>
                                <p:cTn id="29" presetID="1" presetClass="entr" presetSubtype="0" fill="hold" grpId="0" nodeType="withEffect">
                                  <p:stCondLst>
                                    <p:cond delay="600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xit" presetSubtype="0" fill="hold" grpId="1" nodeType="withEffect">
                                  <p:stCondLst>
                                    <p:cond delay="7000"/>
                                  </p:stCondLst>
                                  <p:childTnLst>
                                    <p:set>
                                      <p:cBhvr>
                                        <p:cTn id="32" dur="1" fill="hold">
                                          <p:stCondLst>
                                            <p:cond delay="0"/>
                                          </p:stCondLst>
                                        </p:cTn>
                                        <p:tgtEl>
                                          <p:spTgt spid="28"/>
                                        </p:tgtEl>
                                        <p:attrNameLst>
                                          <p:attrName>style.visibility</p:attrName>
                                        </p:attrNameLst>
                                      </p:cBhvr>
                                      <p:to>
                                        <p:strVal val="hidden"/>
                                      </p:to>
                                    </p:set>
                                  </p:childTnLst>
                                </p:cTn>
                              </p:par>
                              <p:par>
                                <p:cTn id="33" presetID="1" presetClass="entr" presetSubtype="0" fill="hold" grpId="0" nodeType="withEffect">
                                  <p:stCondLst>
                                    <p:cond delay="700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xit" presetSubtype="0" fill="hold" grpId="1" nodeType="withEffect">
                                  <p:stCondLst>
                                    <p:cond delay="800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ntr" presetSubtype="0" fill="hold" grpId="0" nodeType="withEffect">
                                  <p:stCondLst>
                                    <p:cond delay="800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xit" presetSubtype="0" fill="hold" grpId="1" nodeType="withEffect">
                                  <p:stCondLst>
                                    <p:cond delay="900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ntr" presetSubtype="0" fill="hold" grpId="0" nodeType="withEffect">
                                  <p:stCondLst>
                                    <p:cond delay="900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xit" presetSubtype="0" fill="hold" grpId="1" nodeType="withEffect">
                                  <p:stCondLst>
                                    <p:cond delay="10000"/>
                                  </p:stCondLst>
                                  <p:childTnLst>
                                    <p:set>
                                      <p:cBhvr>
                                        <p:cTn id="44" dur="1" fill="hold">
                                          <p:stCondLst>
                                            <p:cond delay="0"/>
                                          </p:stCondLst>
                                        </p:cTn>
                                        <p:tgtEl>
                                          <p:spTgt spid="31"/>
                                        </p:tgtEl>
                                        <p:attrNameLst>
                                          <p:attrName>style.visibility</p:attrName>
                                        </p:attrNameLst>
                                      </p:cBhvr>
                                      <p:to>
                                        <p:strVal val="hidden"/>
                                      </p:to>
                                    </p:set>
                                  </p:childTnLst>
                                </p:cTn>
                              </p:par>
                              <p:par>
                                <p:cTn id="45" presetID="1" presetClass="entr" presetSubtype="0" fill="hold" grpId="0" nodeType="withEffect">
                                  <p:stCondLst>
                                    <p:cond delay="1000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xit" presetSubtype="0" fill="hold" grpId="1" nodeType="withEffect">
                                  <p:stCondLst>
                                    <p:cond delay="11000"/>
                                  </p:stCondLst>
                                  <p:childTnLst>
                                    <p:set>
                                      <p:cBhvr>
                                        <p:cTn id="48" dur="1" fill="hold">
                                          <p:stCondLst>
                                            <p:cond delay="0"/>
                                          </p:stCondLst>
                                        </p:cTn>
                                        <p:tgtEl>
                                          <p:spTgt spid="32"/>
                                        </p:tgtEl>
                                        <p:attrNameLst>
                                          <p:attrName>style.visibility</p:attrName>
                                        </p:attrNameLst>
                                      </p:cBhvr>
                                      <p:to>
                                        <p:strVal val="hidden"/>
                                      </p:to>
                                    </p:set>
                                  </p:childTnLst>
                                </p:cTn>
                              </p:par>
                              <p:par>
                                <p:cTn id="49" presetID="1" presetClass="entr" presetSubtype="0" fill="hold" grpId="0" nodeType="withEffect">
                                  <p:stCondLst>
                                    <p:cond delay="1100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xit" presetSubtype="0" fill="hold" grpId="1" nodeType="withEffect">
                                  <p:stCondLst>
                                    <p:cond delay="12000"/>
                                  </p:stCondLst>
                                  <p:childTnLst>
                                    <p:set>
                                      <p:cBhvr>
                                        <p:cTn id="52" dur="1" fill="hold">
                                          <p:stCondLst>
                                            <p:cond delay="0"/>
                                          </p:stCondLst>
                                        </p:cTn>
                                        <p:tgtEl>
                                          <p:spTgt spid="33"/>
                                        </p:tgtEl>
                                        <p:attrNameLst>
                                          <p:attrName>style.visibility</p:attrName>
                                        </p:attrNameLst>
                                      </p:cBhvr>
                                      <p:to>
                                        <p:strVal val="hidden"/>
                                      </p:to>
                                    </p:set>
                                  </p:childTnLst>
                                </p:cTn>
                              </p:par>
                              <p:par>
                                <p:cTn id="53" presetID="1" presetClass="entr" presetSubtype="0" fill="hold" grpId="0" nodeType="withEffect">
                                  <p:stCondLst>
                                    <p:cond delay="1200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xit" presetSubtype="0" fill="hold" grpId="1" nodeType="withEffect">
                                  <p:stCondLst>
                                    <p:cond delay="13000"/>
                                  </p:stCondLst>
                                  <p:childTnLst>
                                    <p:set>
                                      <p:cBhvr>
                                        <p:cTn id="56" dur="1" fill="hold">
                                          <p:stCondLst>
                                            <p:cond delay="0"/>
                                          </p:stCondLst>
                                        </p:cTn>
                                        <p:tgtEl>
                                          <p:spTgt spid="34"/>
                                        </p:tgtEl>
                                        <p:attrNameLst>
                                          <p:attrName>style.visibility</p:attrName>
                                        </p:attrNameLst>
                                      </p:cBhvr>
                                      <p:to>
                                        <p:strVal val="hidden"/>
                                      </p:to>
                                    </p:set>
                                  </p:childTnLst>
                                </p:cTn>
                              </p:par>
                              <p:par>
                                <p:cTn id="57" presetID="1" presetClass="entr" presetSubtype="0" fill="hold" grpId="0" nodeType="withEffect">
                                  <p:stCondLst>
                                    <p:cond delay="1300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xit" presetSubtype="0" fill="hold" grpId="1" nodeType="withEffect">
                                  <p:stCondLst>
                                    <p:cond delay="14000"/>
                                  </p:stCondLst>
                                  <p:childTnLst>
                                    <p:set>
                                      <p:cBhvr>
                                        <p:cTn id="60" dur="1" fill="hold">
                                          <p:stCondLst>
                                            <p:cond delay="0"/>
                                          </p:stCondLst>
                                        </p:cTn>
                                        <p:tgtEl>
                                          <p:spTgt spid="35"/>
                                        </p:tgtEl>
                                        <p:attrNameLst>
                                          <p:attrName>style.visibility</p:attrName>
                                        </p:attrNameLst>
                                      </p:cBhvr>
                                      <p:to>
                                        <p:strVal val="hidden"/>
                                      </p:to>
                                    </p:set>
                                  </p:childTnLst>
                                </p:cTn>
                              </p:par>
                              <p:par>
                                <p:cTn id="61" presetID="1" presetClass="entr" presetSubtype="0" fill="hold" grpId="0" nodeType="withEffect">
                                  <p:stCondLst>
                                    <p:cond delay="1400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xit" presetSubtype="0" fill="hold" grpId="1" nodeType="withEffect">
                                  <p:stCondLst>
                                    <p:cond delay="15000"/>
                                  </p:stCondLst>
                                  <p:childTnLst>
                                    <p:set>
                                      <p:cBhvr>
                                        <p:cTn id="64" dur="1" fill="hold">
                                          <p:stCondLst>
                                            <p:cond delay="0"/>
                                          </p:stCondLst>
                                        </p:cTn>
                                        <p:tgtEl>
                                          <p:spTgt spid="36"/>
                                        </p:tgtEl>
                                        <p:attrNameLst>
                                          <p:attrName>style.visibility</p:attrName>
                                        </p:attrNameLst>
                                      </p:cBhvr>
                                      <p:to>
                                        <p:strVal val="hidden"/>
                                      </p:to>
                                    </p:set>
                                  </p:childTnLst>
                                </p:cTn>
                              </p:par>
                              <p:par>
                                <p:cTn id="65" presetID="1" presetClass="entr" presetSubtype="0" fill="hold" grpId="0" nodeType="withEffect">
                                  <p:stCondLst>
                                    <p:cond delay="1500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xit" presetSubtype="0" fill="hold" grpId="1" nodeType="withEffect">
                                  <p:stCondLst>
                                    <p:cond delay="16000"/>
                                  </p:stCondLst>
                                  <p:childTnLst>
                                    <p:set>
                                      <p:cBhvr>
                                        <p:cTn id="68" dur="1" fill="hold">
                                          <p:stCondLst>
                                            <p:cond delay="0"/>
                                          </p:stCondLst>
                                        </p:cTn>
                                        <p:tgtEl>
                                          <p:spTgt spid="37"/>
                                        </p:tgtEl>
                                        <p:attrNameLst>
                                          <p:attrName>style.visibility</p:attrName>
                                        </p:attrNameLst>
                                      </p:cBhvr>
                                      <p:to>
                                        <p:strVal val="hidden"/>
                                      </p:to>
                                    </p:set>
                                  </p:childTnLst>
                                </p:cTn>
                              </p:par>
                              <p:par>
                                <p:cTn id="69" presetID="1" presetClass="entr" presetSubtype="0" fill="hold" grpId="0" nodeType="withEffect">
                                  <p:stCondLst>
                                    <p:cond delay="1600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xit" presetSubtype="0" fill="hold" grpId="1" nodeType="withEffect">
                                  <p:stCondLst>
                                    <p:cond delay="17000"/>
                                  </p:stCondLst>
                                  <p:childTnLst>
                                    <p:set>
                                      <p:cBhvr>
                                        <p:cTn id="72" dur="1" fill="hold">
                                          <p:stCondLst>
                                            <p:cond delay="0"/>
                                          </p:stCondLst>
                                        </p:cTn>
                                        <p:tgtEl>
                                          <p:spTgt spid="38"/>
                                        </p:tgtEl>
                                        <p:attrNameLst>
                                          <p:attrName>style.visibility</p:attrName>
                                        </p:attrNameLst>
                                      </p:cBhvr>
                                      <p:to>
                                        <p:strVal val="hidden"/>
                                      </p:to>
                                    </p:set>
                                  </p:childTnLst>
                                </p:cTn>
                              </p:par>
                              <p:par>
                                <p:cTn id="73" presetID="1" presetClass="entr" presetSubtype="0" fill="hold" grpId="0" nodeType="withEffect">
                                  <p:stCondLst>
                                    <p:cond delay="1700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xit" presetSubtype="0" fill="hold" grpId="1" nodeType="withEffect">
                                  <p:stCondLst>
                                    <p:cond delay="18000"/>
                                  </p:stCondLst>
                                  <p:childTnLst>
                                    <p:set>
                                      <p:cBhvr>
                                        <p:cTn id="76" dur="1" fill="hold">
                                          <p:stCondLst>
                                            <p:cond delay="0"/>
                                          </p:stCondLst>
                                        </p:cTn>
                                        <p:tgtEl>
                                          <p:spTgt spid="39"/>
                                        </p:tgtEl>
                                        <p:attrNameLst>
                                          <p:attrName>style.visibility</p:attrName>
                                        </p:attrNameLst>
                                      </p:cBhvr>
                                      <p:to>
                                        <p:strVal val="hidden"/>
                                      </p:to>
                                    </p:set>
                                  </p:childTnLst>
                                </p:cTn>
                              </p:par>
                              <p:par>
                                <p:cTn id="77" presetID="1" presetClass="entr" presetSubtype="0" fill="hold" grpId="0" nodeType="withEffect">
                                  <p:stCondLst>
                                    <p:cond delay="1800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xit" presetSubtype="0" fill="hold" grpId="1" nodeType="withEffect">
                                  <p:stCondLst>
                                    <p:cond delay="19000"/>
                                  </p:stCondLst>
                                  <p:childTnLst>
                                    <p:set>
                                      <p:cBhvr>
                                        <p:cTn id="80" dur="1" fill="hold">
                                          <p:stCondLst>
                                            <p:cond delay="0"/>
                                          </p:stCondLst>
                                        </p:cTn>
                                        <p:tgtEl>
                                          <p:spTgt spid="42"/>
                                        </p:tgtEl>
                                        <p:attrNameLst>
                                          <p:attrName>style.visibility</p:attrName>
                                        </p:attrNameLst>
                                      </p:cBhvr>
                                      <p:to>
                                        <p:strVal val="hidden"/>
                                      </p:to>
                                    </p:set>
                                  </p:childTnLst>
                                </p:cTn>
                              </p:par>
                              <p:par>
                                <p:cTn id="81" presetID="1" presetClass="entr" presetSubtype="0" fill="hold" grpId="0" nodeType="withEffect">
                                  <p:stCondLst>
                                    <p:cond delay="19000"/>
                                  </p:stCondLst>
                                  <p:childTnLst>
                                    <p:set>
                                      <p:cBhvr>
                                        <p:cTn id="82" dur="1" fill="hold">
                                          <p:stCondLst>
                                            <p:cond delay="0"/>
                                          </p:stCondLst>
                                        </p:cTn>
                                        <p:tgtEl>
                                          <p:spTgt spid="43"/>
                                        </p:tgtEl>
                                        <p:attrNameLst>
                                          <p:attrName>style.visibility</p:attrName>
                                        </p:attrNameLst>
                                      </p:cBhvr>
                                      <p:to>
                                        <p:strVal val="visible"/>
                                      </p:to>
                                    </p:set>
                                  </p:childTnLst>
                                </p:cTn>
                              </p:par>
                              <p:par>
                                <p:cTn id="83" presetID="1" presetClass="exit" presetSubtype="0" fill="hold" grpId="1" nodeType="withEffect">
                                  <p:stCondLst>
                                    <p:cond delay="20000"/>
                                  </p:stCondLst>
                                  <p:childTnLst>
                                    <p:set>
                                      <p:cBhvr>
                                        <p:cTn id="84" dur="1" fill="hold">
                                          <p:stCondLst>
                                            <p:cond delay="0"/>
                                          </p:stCondLst>
                                        </p:cTn>
                                        <p:tgtEl>
                                          <p:spTgt spid="43"/>
                                        </p:tgtEl>
                                        <p:attrNameLst>
                                          <p:attrName>style.visibility</p:attrName>
                                        </p:attrNameLst>
                                      </p:cBhvr>
                                      <p:to>
                                        <p:strVal val="hidden"/>
                                      </p:to>
                                    </p:set>
                                  </p:childTnLst>
                                </p:cTn>
                              </p:par>
                              <p:par>
                                <p:cTn id="85" presetID="1" presetClass="entr" presetSubtype="0" fill="hold" grpId="0" nodeType="withEffect">
                                  <p:stCondLst>
                                    <p:cond delay="2000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7" fill="hold" display="0">
                  <p:stCondLst>
                    <p:cond delay="indefinite"/>
                  </p:stCondLst>
                  <p:endCondLst>
                    <p:cond evt="onStopAudio" delay="0">
                      <p:tgtEl>
                        <p:sldTgt/>
                      </p:tgtEl>
                    </p:cond>
                  </p:endCondLst>
                </p:cTn>
                <p:tgtEl>
                  <p:spTgt spid="40"/>
                </p:tgtEl>
              </p:cMediaNode>
            </p:audio>
          </p:childTnLst>
        </p:cTn>
      </p:par>
    </p:tnLst>
    <p:bldLst>
      <p:bldP spid="22" grpId="0"/>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2" grpId="0"/>
      <p:bldP spid="42" grpId="1"/>
      <p:bldP spid="43" grpId="0"/>
      <p:bldP spid="43" grpId="1"/>
      <p:bldP spid="44"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42338" name="文字方塊 12">
            <a:extLst>
              <a:ext uri="{FF2B5EF4-FFF2-40B4-BE49-F238E27FC236}">
                <a16:creationId xmlns:a16="http://schemas.microsoft.com/office/drawing/2014/main" id="{F57F642B-93C4-4B71-B06D-D156C4E0EAEA}"/>
              </a:ext>
            </a:extLst>
          </p:cNvPr>
          <p:cNvSpPr txBox="1">
            <a:spLocks noChangeArrowheads="1"/>
          </p:cNvSpPr>
          <p:nvPr/>
        </p:nvSpPr>
        <p:spPr bwMode="auto">
          <a:xfrm>
            <a:off x="1408113" y="1579563"/>
            <a:ext cx="64277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They ______ me if I fell off the cliff.</a:t>
            </a:r>
          </a:p>
        </p:txBody>
      </p:sp>
      <p:grpSp>
        <p:nvGrpSpPr>
          <p:cNvPr id="31" name="群組 30">
            <a:extLst>
              <a:ext uri="{FF2B5EF4-FFF2-40B4-BE49-F238E27FC236}">
                <a16:creationId xmlns:a16="http://schemas.microsoft.com/office/drawing/2014/main" id="{D9430D2F-76B3-4E96-8F7F-73CE4BBEFBBB}"/>
              </a:ext>
            </a:extLst>
          </p:cNvPr>
          <p:cNvGrpSpPr/>
          <p:nvPr/>
        </p:nvGrpSpPr>
        <p:grpSpPr>
          <a:xfrm>
            <a:off x="2679702" y="3863339"/>
            <a:ext cx="3898800" cy="708661"/>
            <a:chOff x="6473371" y="3317240"/>
            <a:chExt cx="3898800" cy="708661"/>
          </a:xfrm>
          <a:effectLst>
            <a:outerShdw blurRad="50800" dist="38100" dir="2700000" algn="tl" rotWithShape="0">
              <a:prstClr val="black">
                <a:alpha val="40000"/>
              </a:prstClr>
            </a:outerShdw>
          </a:effectLst>
        </p:grpSpPr>
        <p:sp>
          <p:nvSpPr>
            <p:cNvPr id="32" name="圓角矩形 31">
              <a:extLst>
                <a:ext uri="{FF2B5EF4-FFF2-40B4-BE49-F238E27FC236}">
                  <a16:creationId xmlns:a16="http://schemas.microsoft.com/office/drawing/2014/main" id="{AB069563-1B77-4D39-99E4-352E5EBCF10F}"/>
                </a:ext>
              </a:extLst>
            </p:cNvPr>
            <p:cNvSpPr/>
            <p:nvPr/>
          </p:nvSpPr>
          <p:spPr>
            <a:xfrm>
              <a:off x="6473371" y="3327401"/>
              <a:ext cx="38988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3" name="橢圓 32">
              <a:extLst>
                <a:ext uri="{FF2B5EF4-FFF2-40B4-BE49-F238E27FC236}">
                  <a16:creationId xmlns:a16="http://schemas.microsoft.com/office/drawing/2014/main" id="{9F1CCD8E-0A3E-42AB-9CFA-D0C0878E8ED1}"/>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4" name="文字方塊 33">
              <a:extLst>
                <a:ext uri="{FF2B5EF4-FFF2-40B4-BE49-F238E27FC236}">
                  <a16:creationId xmlns:a16="http://schemas.microsoft.com/office/drawing/2014/main" id="{CED21D20-07D8-45FE-8E96-FE936DA8B959}"/>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36" name="文字方塊 35">
              <a:extLst>
                <a:ext uri="{FF2B5EF4-FFF2-40B4-BE49-F238E27FC236}">
                  <a16:creationId xmlns:a16="http://schemas.microsoft.com/office/drawing/2014/main" id="{5D3E153B-C8DD-4A6D-8BF4-3BB68600614A}"/>
                </a:ext>
              </a:extLst>
            </p:cNvPr>
            <p:cNvSpPr txBox="1"/>
            <p:nvPr/>
          </p:nvSpPr>
          <p:spPr>
            <a:xfrm>
              <a:off x="7707075" y="3356066"/>
              <a:ext cx="1941294" cy="615553"/>
            </a:xfrm>
            <a:prstGeom prst="rect">
              <a:avLst/>
            </a:prstGeom>
            <a:noFill/>
          </p:spPr>
          <p:txBody>
            <a:bodyPr>
              <a:spAutoFit/>
            </a:bodyPr>
            <a:lstStyle/>
            <a:p>
              <a:pPr>
                <a:defRPr/>
              </a:pPr>
              <a:r>
                <a:rPr lang="en-US" sz="3400" b="1" dirty="0">
                  <a:solidFill>
                    <a:srgbClr val="FFFFFF"/>
                  </a:solidFill>
                </a:rPr>
                <a:t>rescued</a:t>
              </a:r>
              <a:endParaRPr lang="en-GB" sz="3400" b="1" dirty="0">
                <a:solidFill>
                  <a:srgbClr val="FFFFFF"/>
                </a:solidFill>
              </a:endParaRPr>
            </a:p>
          </p:txBody>
        </p:sp>
      </p:grpSp>
      <p:grpSp>
        <p:nvGrpSpPr>
          <p:cNvPr id="37" name="群組 36">
            <a:extLst>
              <a:ext uri="{FF2B5EF4-FFF2-40B4-BE49-F238E27FC236}">
                <a16:creationId xmlns:a16="http://schemas.microsoft.com/office/drawing/2014/main" id="{1587582D-BE85-48B8-926F-CF9AD52E2133}"/>
              </a:ext>
            </a:extLst>
          </p:cNvPr>
          <p:cNvGrpSpPr/>
          <p:nvPr/>
        </p:nvGrpSpPr>
        <p:grpSpPr>
          <a:xfrm>
            <a:off x="2679702" y="3012439"/>
            <a:ext cx="3898898" cy="708661"/>
            <a:chOff x="6473371" y="3317240"/>
            <a:chExt cx="3898898" cy="708661"/>
          </a:xfrm>
          <a:effectLst>
            <a:outerShdw blurRad="50800" dist="38100" dir="2700000" algn="tl" rotWithShape="0">
              <a:prstClr val="black">
                <a:alpha val="40000"/>
              </a:prstClr>
            </a:outerShdw>
          </a:effectLst>
        </p:grpSpPr>
        <p:sp>
          <p:nvSpPr>
            <p:cNvPr id="38" name="圓角矩形 37">
              <a:extLst>
                <a:ext uri="{FF2B5EF4-FFF2-40B4-BE49-F238E27FC236}">
                  <a16:creationId xmlns:a16="http://schemas.microsoft.com/office/drawing/2014/main" id="{55F5A960-3895-498A-8A16-3F075C5CB079}"/>
                </a:ext>
              </a:extLst>
            </p:cNvPr>
            <p:cNvSpPr/>
            <p:nvPr/>
          </p:nvSpPr>
          <p:spPr>
            <a:xfrm>
              <a:off x="6473371" y="3327401"/>
              <a:ext cx="3898898"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0" name="橢圓 39">
              <a:extLst>
                <a:ext uri="{FF2B5EF4-FFF2-40B4-BE49-F238E27FC236}">
                  <a16:creationId xmlns:a16="http://schemas.microsoft.com/office/drawing/2014/main" id="{BDD2950F-7657-4F3C-B2B8-1EAE4AEF9F9B}"/>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1" name="文字方塊 40">
              <a:extLst>
                <a:ext uri="{FF2B5EF4-FFF2-40B4-BE49-F238E27FC236}">
                  <a16:creationId xmlns:a16="http://schemas.microsoft.com/office/drawing/2014/main" id="{A41C1B4E-253C-4775-8297-ABB53D75EDD7}"/>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46" name="文字方塊 45">
              <a:extLst>
                <a:ext uri="{FF2B5EF4-FFF2-40B4-BE49-F238E27FC236}">
                  <a16:creationId xmlns:a16="http://schemas.microsoft.com/office/drawing/2014/main" id="{0F575BFB-AB42-449E-B7CE-D1FEC1F9D95E}"/>
                </a:ext>
              </a:extLst>
            </p:cNvPr>
            <p:cNvSpPr txBox="1"/>
            <p:nvPr/>
          </p:nvSpPr>
          <p:spPr>
            <a:xfrm>
              <a:off x="7298869" y="3356066"/>
              <a:ext cx="2984500" cy="615553"/>
            </a:xfrm>
            <a:prstGeom prst="rect">
              <a:avLst/>
            </a:prstGeom>
            <a:noFill/>
          </p:spPr>
          <p:txBody>
            <a:bodyPr>
              <a:spAutoFit/>
            </a:bodyPr>
            <a:lstStyle/>
            <a:p>
              <a:pPr>
                <a:defRPr/>
              </a:pPr>
              <a:r>
                <a:rPr lang="en-US" sz="3400" b="1" dirty="0">
                  <a:solidFill>
                    <a:srgbClr val="FFFFFF"/>
                  </a:solidFill>
                </a:rPr>
                <a:t>would rescue</a:t>
              </a:r>
              <a:endParaRPr lang="en-GB" sz="3400" b="1" dirty="0">
                <a:solidFill>
                  <a:srgbClr val="FFFFFF"/>
                </a:solidFill>
              </a:endParaRPr>
            </a:p>
          </p:txBody>
        </p:sp>
      </p:grpSp>
      <p:grpSp>
        <p:nvGrpSpPr>
          <p:cNvPr id="53" name="群組 52">
            <a:extLst>
              <a:ext uri="{FF2B5EF4-FFF2-40B4-BE49-F238E27FC236}">
                <a16:creationId xmlns:a16="http://schemas.microsoft.com/office/drawing/2014/main" id="{6833A8DA-B0E4-45A7-914C-2DDD408757B1}"/>
              </a:ext>
            </a:extLst>
          </p:cNvPr>
          <p:cNvGrpSpPr/>
          <p:nvPr/>
        </p:nvGrpSpPr>
        <p:grpSpPr>
          <a:xfrm>
            <a:off x="2679702" y="4714239"/>
            <a:ext cx="3898800" cy="708661"/>
            <a:chOff x="6473371" y="3317240"/>
            <a:chExt cx="3898800" cy="708661"/>
          </a:xfrm>
          <a:effectLst>
            <a:outerShdw blurRad="50800" dist="38100" dir="2700000" algn="tl" rotWithShape="0">
              <a:prstClr val="black">
                <a:alpha val="40000"/>
              </a:prstClr>
            </a:outerShdw>
          </a:effectLst>
        </p:grpSpPr>
        <p:sp>
          <p:nvSpPr>
            <p:cNvPr id="54" name="圓角矩形 53">
              <a:extLst>
                <a:ext uri="{FF2B5EF4-FFF2-40B4-BE49-F238E27FC236}">
                  <a16:creationId xmlns:a16="http://schemas.microsoft.com/office/drawing/2014/main" id="{ACECA392-413D-4F49-830D-9332BE94FF2B}"/>
                </a:ext>
              </a:extLst>
            </p:cNvPr>
            <p:cNvSpPr/>
            <p:nvPr/>
          </p:nvSpPr>
          <p:spPr>
            <a:xfrm>
              <a:off x="6473371" y="3327401"/>
              <a:ext cx="38988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6" name="橢圓 55">
              <a:extLst>
                <a:ext uri="{FF2B5EF4-FFF2-40B4-BE49-F238E27FC236}">
                  <a16:creationId xmlns:a16="http://schemas.microsoft.com/office/drawing/2014/main" id="{EEAC85A1-5D77-4944-990D-0F93BF0A5D69}"/>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7" name="文字方塊 56">
              <a:extLst>
                <a:ext uri="{FF2B5EF4-FFF2-40B4-BE49-F238E27FC236}">
                  <a16:creationId xmlns:a16="http://schemas.microsoft.com/office/drawing/2014/main" id="{3CEBD8AE-F091-46F3-8B4A-B169600FAD95}"/>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58" name="文字方塊 57">
              <a:extLst>
                <a:ext uri="{FF2B5EF4-FFF2-40B4-BE49-F238E27FC236}">
                  <a16:creationId xmlns:a16="http://schemas.microsoft.com/office/drawing/2014/main" id="{7FC0308B-136C-4B76-8B03-78EA2F518EB9}"/>
                </a:ext>
              </a:extLst>
            </p:cNvPr>
            <p:cNvSpPr txBox="1"/>
            <p:nvPr/>
          </p:nvSpPr>
          <p:spPr>
            <a:xfrm>
              <a:off x="7478843" y="3381466"/>
              <a:ext cx="2512425" cy="615553"/>
            </a:xfrm>
            <a:prstGeom prst="rect">
              <a:avLst/>
            </a:prstGeom>
            <a:noFill/>
          </p:spPr>
          <p:txBody>
            <a:bodyPr>
              <a:spAutoFit/>
            </a:bodyPr>
            <a:lstStyle/>
            <a:p>
              <a:pPr>
                <a:defRPr/>
              </a:pPr>
              <a:r>
                <a:rPr lang="en-US" sz="3400" b="1" dirty="0">
                  <a:solidFill>
                    <a:srgbClr val="FFFFFF"/>
                  </a:solidFill>
                </a:rPr>
                <a:t>will rescue</a:t>
              </a:r>
              <a:endParaRPr lang="en-GB" sz="3400" b="1" dirty="0">
                <a:solidFill>
                  <a:srgbClr val="FFFFFF"/>
                </a:solidFill>
              </a:endParaRPr>
            </a:p>
          </p:txBody>
        </p:sp>
      </p:grpSp>
      <p:grpSp>
        <p:nvGrpSpPr>
          <p:cNvPr id="59" name="群組 58">
            <a:extLst>
              <a:ext uri="{FF2B5EF4-FFF2-40B4-BE49-F238E27FC236}">
                <a16:creationId xmlns:a16="http://schemas.microsoft.com/office/drawing/2014/main" id="{4544E208-1172-4A1E-A1B1-2FB0D6505280}"/>
              </a:ext>
            </a:extLst>
          </p:cNvPr>
          <p:cNvGrpSpPr/>
          <p:nvPr/>
        </p:nvGrpSpPr>
        <p:grpSpPr>
          <a:xfrm>
            <a:off x="2679702" y="5565139"/>
            <a:ext cx="3898800" cy="708661"/>
            <a:chOff x="6473371" y="3317240"/>
            <a:chExt cx="3898800" cy="708661"/>
          </a:xfrm>
          <a:effectLst>
            <a:outerShdw blurRad="50800" dist="38100" dir="2700000" algn="tl" rotWithShape="0">
              <a:prstClr val="black">
                <a:alpha val="40000"/>
              </a:prstClr>
            </a:outerShdw>
          </a:effectLst>
        </p:grpSpPr>
        <p:sp>
          <p:nvSpPr>
            <p:cNvPr id="60" name="圓角矩形 59">
              <a:extLst>
                <a:ext uri="{FF2B5EF4-FFF2-40B4-BE49-F238E27FC236}">
                  <a16:creationId xmlns:a16="http://schemas.microsoft.com/office/drawing/2014/main" id="{97C12D86-301D-4A29-AA87-B0F0975E96EC}"/>
                </a:ext>
              </a:extLst>
            </p:cNvPr>
            <p:cNvSpPr/>
            <p:nvPr/>
          </p:nvSpPr>
          <p:spPr>
            <a:xfrm>
              <a:off x="6473371" y="3327401"/>
              <a:ext cx="38988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1" name="橢圓 60">
              <a:extLst>
                <a:ext uri="{FF2B5EF4-FFF2-40B4-BE49-F238E27FC236}">
                  <a16:creationId xmlns:a16="http://schemas.microsoft.com/office/drawing/2014/main" id="{B148A8B2-21EF-4E63-8947-D3E5CC5AD530}"/>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2" name="文字方塊 61">
              <a:extLst>
                <a:ext uri="{FF2B5EF4-FFF2-40B4-BE49-F238E27FC236}">
                  <a16:creationId xmlns:a16="http://schemas.microsoft.com/office/drawing/2014/main" id="{C97BA860-B7B7-40CD-B53A-EF81A3F2D026}"/>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63" name="文字方塊 62">
              <a:extLst>
                <a:ext uri="{FF2B5EF4-FFF2-40B4-BE49-F238E27FC236}">
                  <a16:creationId xmlns:a16="http://schemas.microsoft.com/office/drawing/2014/main" id="{D41886A8-CFC2-4CB9-A97A-8E720C10A93E}"/>
                </a:ext>
              </a:extLst>
            </p:cNvPr>
            <p:cNvSpPr txBox="1"/>
            <p:nvPr/>
          </p:nvSpPr>
          <p:spPr>
            <a:xfrm>
              <a:off x="7805055" y="3370580"/>
              <a:ext cx="2097314" cy="615553"/>
            </a:xfrm>
            <a:prstGeom prst="rect">
              <a:avLst/>
            </a:prstGeom>
            <a:noFill/>
          </p:spPr>
          <p:txBody>
            <a:bodyPr>
              <a:spAutoFit/>
            </a:bodyPr>
            <a:lstStyle/>
            <a:p>
              <a:pPr>
                <a:defRPr/>
              </a:pPr>
              <a:r>
                <a:rPr lang="en-US" sz="3400" b="1" dirty="0">
                  <a:solidFill>
                    <a:srgbClr val="FFFFFF"/>
                  </a:solidFill>
                </a:rPr>
                <a:t>rescues</a:t>
              </a:r>
              <a:endParaRPr lang="en-GB" sz="3400" b="1" dirty="0">
                <a:solidFill>
                  <a:srgbClr val="FFFFFF"/>
                </a:solidFill>
              </a:endParaRPr>
            </a:p>
          </p:txBody>
        </p:sp>
      </p:grpSp>
      <p:pic>
        <p:nvPicPr>
          <p:cNvPr id="64" name="33972298.wav">
            <a:hlinkClick r:id="" action="ppaction://media"/>
            <a:extLst>
              <a:ext uri="{FF2B5EF4-FFF2-40B4-BE49-F238E27FC236}">
                <a16:creationId xmlns:a16="http://schemas.microsoft.com/office/drawing/2014/main" id="{D8CA0E7A-9AAE-46EA-9056-66E8372CC680}"/>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5377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字方塊 46">
            <a:extLst>
              <a:ext uri="{FF2B5EF4-FFF2-40B4-BE49-F238E27FC236}">
                <a16:creationId xmlns:a16="http://schemas.microsoft.com/office/drawing/2014/main" id="{98D7C564-8A5A-4948-8F5B-249C49AE3ADC}"/>
              </a:ext>
            </a:extLst>
          </p:cNvPr>
          <p:cNvSpPr txBox="1"/>
          <p:nvPr/>
        </p:nvSpPr>
        <p:spPr>
          <a:xfrm>
            <a:off x="6308725" y="2638425"/>
            <a:ext cx="1655763"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pic>
        <p:nvPicPr>
          <p:cNvPr id="142345" name="Picture 22" descr="C:\Users\utangv2\Desktop\Dynamic Classroom\Q2.jpg">
            <a:extLst>
              <a:ext uri="{FF2B5EF4-FFF2-40B4-BE49-F238E27FC236}">
                <a16:creationId xmlns:a16="http://schemas.microsoft.com/office/drawing/2014/main" id="{1C7F9DEB-AD9C-47B9-AF46-024C94C089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175" y="1889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2346" name="群組 38">
            <a:extLst>
              <a:ext uri="{FF2B5EF4-FFF2-40B4-BE49-F238E27FC236}">
                <a16:creationId xmlns:a16="http://schemas.microsoft.com/office/drawing/2014/main" id="{441626C6-B289-4C3D-B7E5-EFC462196636}"/>
              </a:ext>
            </a:extLst>
          </p:cNvPr>
          <p:cNvGrpSpPr>
            <a:grpSpLocks/>
          </p:cNvGrpSpPr>
          <p:nvPr/>
        </p:nvGrpSpPr>
        <p:grpSpPr bwMode="auto">
          <a:xfrm>
            <a:off x="7518400" y="5816600"/>
            <a:ext cx="1473200" cy="908050"/>
            <a:chOff x="7518399" y="5817055"/>
            <a:chExt cx="1473201" cy="907596"/>
          </a:xfrm>
        </p:grpSpPr>
        <p:sp>
          <p:nvSpPr>
            <p:cNvPr id="35" name="圓角矩形 34">
              <a:extLst>
                <a:ext uri="{FF2B5EF4-FFF2-40B4-BE49-F238E27FC236}">
                  <a16:creationId xmlns:a16="http://schemas.microsoft.com/office/drawing/2014/main" id="{A6CC6F61-2AB7-4D94-9CF7-CFBDEA84153F}"/>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42349" name="群組 40">
              <a:extLst>
                <a:ext uri="{FF2B5EF4-FFF2-40B4-BE49-F238E27FC236}">
                  <a16:creationId xmlns:a16="http://schemas.microsoft.com/office/drawing/2014/main" id="{A5BB66E4-A179-403F-B07D-E18465CF7772}"/>
                </a:ext>
              </a:extLst>
            </p:cNvPr>
            <p:cNvGrpSpPr>
              <a:grpSpLocks/>
            </p:cNvGrpSpPr>
            <p:nvPr/>
          </p:nvGrpSpPr>
          <p:grpSpPr bwMode="auto">
            <a:xfrm>
              <a:off x="7588885" y="5890260"/>
              <a:ext cx="1059815" cy="798830"/>
              <a:chOff x="860425" y="1547813"/>
              <a:chExt cx="4438650" cy="4021137"/>
            </a:xfrm>
          </p:grpSpPr>
          <p:grpSp>
            <p:nvGrpSpPr>
              <p:cNvPr id="142351" name="群組 42">
                <a:extLst>
                  <a:ext uri="{FF2B5EF4-FFF2-40B4-BE49-F238E27FC236}">
                    <a16:creationId xmlns:a16="http://schemas.microsoft.com/office/drawing/2014/main" id="{061B44B1-45C9-4CAE-A6B7-460E0C6D15DF}"/>
                  </a:ext>
                </a:extLst>
              </p:cNvPr>
              <p:cNvGrpSpPr>
                <a:grpSpLocks/>
              </p:cNvGrpSpPr>
              <p:nvPr/>
            </p:nvGrpSpPr>
            <p:grpSpPr bwMode="auto">
              <a:xfrm>
                <a:off x="860425" y="1547813"/>
                <a:ext cx="4438650" cy="2039937"/>
                <a:chOff x="860425" y="1547813"/>
                <a:chExt cx="4438650" cy="2039937"/>
              </a:xfrm>
            </p:grpSpPr>
            <p:pic>
              <p:nvPicPr>
                <p:cNvPr id="142355" name="Picture 6" descr="C:\Users\utangv2\Desktop\Dynamic Classroom\hi-res aw\E.jpg">
                  <a:extLst>
                    <a:ext uri="{FF2B5EF4-FFF2-40B4-BE49-F238E27FC236}">
                      <a16:creationId xmlns:a16="http://schemas.microsoft.com/office/drawing/2014/main" id="{A1D3EEF6-3541-4F04-BFC7-4A42164089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56" name="Picture 15" descr="C:\Users\utangv2\Desktop\Dynamic Classroom\hi-res aw\N.jpg">
                  <a:extLst>
                    <a:ext uri="{FF2B5EF4-FFF2-40B4-BE49-F238E27FC236}">
                      <a16:creationId xmlns:a16="http://schemas.microsoft.com/office/drawing/2014/main" id="{714B5A58-122F-4F7E-B5E0-169C6FA2D3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57" name="Picture 21" descr="C:\Users\utangv2\Desktop\Dynamic Classroom\hi-res aw\T.jpg">
                  <a:extLst>
                    <a:ext uri="{FF2B5EF4-FFF2-40B4-BE49-F238E27FC236}">
                      <a16:creationId xmlns:a16="http://schemas.microsoft.com/office/drawing/2014/main" id="{0E28ACAD-D2A8-46A4-B3AA-98BA25CA00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58" name="Picture 24" descr="C:\Users\utangv2\Desktop\Dynamic Classroom\hi-res aw\X.jpg">
                  <a:extLst>
                    <a:ext uri="{FF2B5EF4-FFF2-40B4-BE49-F238E27FC236}">
                      <a16:creationId xmlns:a16="http://schemas.microsoft.com/office/drawing/2014/main" id="{D97C4518-8FCD-4297-9E15-46CF6F4BC4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2352" name="Picture 6" descr="C:\Users\utangv2\Desktop\Dynamic Classroom\hi-res aw\E.jpg">
                <a:extLst>
                  <a:ext uri="{FF2B5EF4-FFF2-40B4-BE49-F238E27FC236}">
                    <a16:creationId xmlns:a16="http://schemas.microsoft.com/office/drawing/2014/main" id="{C8445141-FA47-4550-B38C-5FF2FFFD8B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53" name="Picture 18" descr="C:\Users\utangv2\Desktop\Dynamic Classroom\hi-res aw\Q.jpg">
                <a:extLst>
                  <a:ext uri="{FF2B5EF4-FFF2-40B4-BE49-F238E27FC236}">
                    <a16:creationId xmlns:a16="http://schemas.microsoft.com/office/drawing/2014/main" id="{64C3ABB7-98C5-4D2B-A886-434BB5464E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54" name="Picture 22" descr="C:\Users\utangv2\Desktop\Dynamic Classroom\hi-res aw\U.jpg">
                <a:extLst>
                  <a:ext uri="{FF2B5EF4-FFF2-40B4-BE49-F238E27FC236}">
                    <a16:creationId xmlns:a16="http://schemas.microsoft.com/office/drawing/2014/main" id="{EDAC2D89-716F-4D05-ADFE-6AC7281CB64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向右箭號 44">
              <a:extLst>
                <a:ext uri="{FF2B5EF4-FFF2-40B4-BE49-F238E27FC236}">
                  <a16:creationId xmlns:a16="http://schemas.microsoft.com/office/drawing/2014/main" id="{588BECDB-50FD-4ECC-A2DF-C8E13CE452B8}"/>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55" name="動作按鈕: 自訂 54">
            <a:hlinkClick r:id="rId12" action="ppaction://hlinksldjump" highlightClick="1"/>
            <a:extLst>
              <a:ext uri="{FF2B5EF4-FFF2-40B4-BE49-F238E27FC236}">
                <a16:creationId xmlns:a16="http://schemas.microsoft.com/office/drawing/2014/main" id="{4993B57D-DA67-47C0-9E3C-28363AF506CB}"/>
              </a:ext>
            </a:extLst>
          </p:cNvPr>
          <p:cNvSpPr/>
          <p:nvPr/>
        </p:nvSpPr>
        <p:spPr>
          <a:xfrm>
            <a:off x="7431088" y="5675313"/>
            <a:ext cx="1712912" cy="11826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351" fill="hold"/>
                                        <p:tgtEl>
                                          <p:spTgt spid="6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4"/>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43362" name="文字方塊 12">
            <a:extLst>
              <a:ext uri="{FF2B5EF4-FFF2-40B4-BE49-F238E27FC236}">
                <a16:creationId xmlns:a16="http://schemas.microsoft.com/office/drawing/2014/main" id="{ADD84DF6-D576-4D23-8723-7464EB042635}"/>
              </a:ext>
            </a:extLst>
          </p:cNvPr>
          <p:cNvSpPr txBox="1">
            <a:spLocks noChangeArrowheads="1"/>
          </p:cNvSpPr>
          <p:nvPr/>
        </p:nvSpPr>
        <p:spPr bwMode="auto">
          <a:xfrm>
            <a:off x="1408113" y="1579563"/>
            <a:ext cx="64277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They ______ me if I fell off the cliff.</a:t>
            </a:r>
          </a:p>
        </p:txBody>
      </p:sp>
      <p:grpSp>
        <p:nvGrpSpPr>
          <p:cNvPr id="37" name="群組 36">
            <a:extLst>
              <a:ext uri="{FF2B5EF4-FFF2-40B4-BE49-F238E27FC236}">
                <a16:creationId xmlns:a16="http://schemas.microsoft.com/office/drawing/2014/main" id="{3F7EBD70-C4A0-4D75-9310-CFEC1E330D13}"/>
              </a:ext>
            </a:extLst>
          </p:cNvPr>
          <p:cNvGrpSpPr/>
          <p:nvPr/>
        </p:nvGrpSpPr>
        <p:grpSpPr>
          <a:xfrm>
            <a:off x="2679702" y="3863339"/>
            <a:ext cx="3898800" cy="708661"/>
            <a:chOff x="6473371" y="3317240"/>
            <a:chExt cx="3898800" cy="708661"/>
          </a:xfrm>
          <a:effectLst>
            <a:outerShdw blurRad="50800" dist="38100" dir="2700000" algn="tl" rotWithShape="0">
              <a:prstClr val="black">
                <a:alpha val="40000"/>
              </a:prstClr>
            </a:outerShdw>
          </a:effectLst>
        </p:grpSpPr>
        <p:sp>
          <p:nvSpPr>
            <p:cNvPr id="39" name="圓角矩形 38">
              <a:extLst>
                <a:ext uri="{FF2B5EF4-FFF2-40B4-BE49-F238E27FC236}">
                  <a16:creationId xmlns:a16="http://schemas.microsoft.com/office/drawing/2014/main" id="{835B2C0A-ED20-428A-BF0B-0E0456A4E052}"/>
                </a:ext>
              </a:extLst>
            </p:cNvPr>
            <p:cNvSpPr/>
            <p:nvPr/>
          </p:nvSpPr>
          <p:spPr>
            <a:xfrm>
              <a:off x="6473371" y="3327401"/>
              <a:ext cx="38988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1" name="橢圓 40">
              <a:extLst>
                <a:ext uri="{FF2B5EF4-FFF2-40B4-BE49-F238E27FC236}">
                  <a16:creationId xmlns:a16="http://schemas.microsoft.com/office/drawing/2014/main" id="{0095EFD8-1059-4709-8AF1-79E88E9EBB12}"/>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3" name="文字方塊 42">
              <a:extLst>
                <a:ext uri="{FF2B5EF4-FFF2-40B4-BE49-F238E27FC236}">
                  <a16:creationId xmlns:a16="http://schemas.microsoft.com/office/drawing/2014/main" id="{3AEECF20-4AFD-41E0-9357-09F2E7AAE36E}"/>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44" name="文字方塊 43">
              <a:extLst>
                <a:ext uri="{FF2B5EF4-FFF2-40B4-BE49-F238E27FC236}">
                  <a16:creationId xmlns:a16="http://schemas.microsoft.com/office/drawing/2014/main" id="{FD99A81F-5D9C-4A55-B26D-5739E22318D9}"/>
                </a:ext>
              </a:extLst>
            </p:cNvPr>
            <p:cNvSpPr txBox="1"/>
            <p:nvPr/>
          </p:nvSpPr>
          <p:spPr>
            <a:xfrm>
              <a:off x="7707075" y="3356066"/>
              <a:ext cx="1941294" cy="615553"/>
            </a:xfrm>
            <a:prstGeom prst="rect">
              <a:avLst/>
            </a:prstGeom>
            <a:noFill/>
          </p:spPr>
          <p:txBody>
            <a:bodyPr>
              <a:spAutoFit/>
            </a:bodyPr>
            <a:lstStyle/>
            <a:p>
              <a:pPr>
                <a:defRPr/>
              </a:pPr>
              <a:r>
                <a:rPr lang="en-US" sz="3400" b="1" dirty="0">
                  <a:solidFill>
                    <a:srgbClr val="FFFFFF"/>
                  </a:solidFill>
                </a:rPr>
                <a:t>rescued</a:t>
              </a:r>
              <a:endParaRPr lang="en-GB" sz="3400" b="1" dirty="0">
                <a:solidFill>
                  <a:srgbClr val="FFFFFF"/>
                </a:solidFill>
              </a:endParaRPr>
            </a:p>
          </p:txBody>
        </p:sp>
      </p:grpSp>
      <p:grpSp>
        <p:nvGrpSpPr>
          <p:cNvPr id="45" name="群組 44">
            <a:extLst>
              <a:ext uri="{FF2B5EF4-FFF2-40B4-BE49-F238E27FC236}">
                <a16:creationId xmlns:a16="http://schemas.microsoft.com/office/drawing/2014/main" id="{2F4F55F2-EA89-4F2B-8D46-A3386BB882EB}"/>
              </a:ext>
            </a:extLst>
          </p:cNvPr>
          <p:cNvGrpSpPr/>
          <p:nvPr/>
        </p:nvGrpSpPr>
        <p:grpSpPr>
          <a:xfrm>
            <a:off x="2679702" y="3012439"/>
            <a:ext cx="3898898" cy="708661"/>
            <a:chOff x="6473371" y="3317240"/>
            <a:chExt cx="3898898" cy="708661"/>
          </a:xfrm>
          <a:effectLst>
            <a:outerShdw blurRad="50800" dist="38100" dir="2700000" algn="tl" rotWithShape="0">
              <a:prstClr val="black">
                <a:alpha val="40000"/>
              </a:prstClr>
            </a:outerShdw>
          </a:effectLst>
        </p:grpSpPr>
        <p:sp>
          <p:nvSpPr>
            <p:cNvPr id="46" name="圓角矩形 45">
              <a:extLst>
                <a:ext uri="{FF2B5EF4-FFF2-40B4-BE49-F238E27FC236}">
                  <a16:creationId xmlns:a16="http://schemas.microsoft.com/office/drawing/2014/main" id="{CEE7A2C6-9366-476F-9E85-115B427E5905}"/>
                </a:ext>
              </a:extLst>
            </p:cNvPr>
            <p:cNvSpPr/>
            <p:nvPr/>
          </p:nvSpPr>
          <p:spPr>
            <a:xfrm>
              <a:off x="6473371" y="3327401"/>
              <a:ext cx="3898898"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7" name="橢圓 46">
              <a:extLst>
                <a:ext uri="{FF2B5EF4-FFF2-40B4-BE49-F238E27FC236}">
                  <a16:creationId xmlns:a16="http://schemas.microsoft.com/office/drawing/2014/main" id="{034FE31A-4E1E-49E1-A9A7-2AFE7AFEA59A}"/>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0" name="文字方塊 49">
              <a:extLst>
                <a:ext uri="{FF2B5EF4-FFF2-40B4-BE49-F238E27FC236}">
                  <a16:creationId xmlns:a16="http://schemas.microsoft.com/office/drawing/2014/main" id="{CE4E3B1A-1801-46E8-A0ED-E1D2970DCFD8}"/>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56" name="文字方塊 55">
              <a:extLst>
                <a:ext uri="{FF2B5EF4-FFF2-40B4-BE49-F238E27FC236}">
                  <a16:creationId xmlns:a16="http://schemas.microsoft.com/office/drawing/2014/main" id="{2195F678-ABF5-42C0-98FD-85D3942B5700}"/>
                </a:ext>
              </a:extLst>
            </p:cNvPr>
            <p:cNvSpPr txBox="1"/>
            <p:nvPr/>
          </p:nvSpPr>
          <p:spPr>
            <a:xfrm>
              <a:off x="7298869" y="3356066"/>
              <a:ext cx="2984500" cy="615553"/>
            </a:xfrm>
            <a:prstGeom prst="rect">
              <a:avLst/>
            </a:prstGeom>
            <a:noFill/>
          </p:spPr>
          <p:txBody>
            <a:bodyPr>
              <a:spAutoFit/>
            </a:bodyPr>
            <a:lstStyle/>
            <a:p>
              <a:pPr>
                <a:defRPr/>
              </a:pPr>
              <a:r>
                <a:rPr lang="en-US" sz="3400" b="1" dirty="0">
                  <a:solidFill>
                    <a:srgbClr val="FFFFFF"/>
                  </a:solidFill>
                </a:rPr>
                <a:t>would rescue</a:t>
              </a:r>
              <a:endParaRPr lang="en-GB" sz="3400" b="1" dirty="0">
                <a:solidFill>
                  <a:srgbClr val="FFFFFF"/>
                </a:solidFill>
              </a:endParaRPr>
            </a:p>
          </p:txBody>
        </p:sp>
      </p:grpSp>
      <p:pic>
        <p:nvPicPr>
          <p:cNvPr id="101" name="AF1C2313.wav">
            <a:hlinkClick r:id="" action="ppaction://media"/>
            <a:extLst>
              <a:ext uri="{FF2B5EF4-FFF2-40B4-BE49-F238E27FC236}">
                <a16:creationId xmlns:a16="http://schemas.microsoft.com/office/drawing/2014/main" id="{9A5932C3-FAB5-4755-A575-A8DF3451A169}"/>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6" name="Picture 22" descr="C:\Users\utangv2\Desktop\Dynamic Classroom\Q2.jpg">
            <a:extLst>
              <a:ext uri="{FF2B5EF4-FFF2-40B4-BE49-F238E27FC236}">
                <a16:creationId xmlns:a16="http://schemas.microsoft.com/office/drawing/2014/main" id="{896671AA-890D-4C0A-B26D-18F04C6ABA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175" y="1889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文字方塊 69">
            <a:extLst>
              <a:ext uri="{FF2B5EF4-FFF2-40B4-BE49-F238E27FC236}">
                <a16:creationId xmlns:a16="http://schemas.microsoft.com/office/drawing/2014/main" id="{311ECAA1-6D11-42D9-AF58-62455BEDABDB}"/>
              </a:ext>
            </a:extLst>
          </p:cNvPr>
          <p:cNvSpPr txBox="1"/>
          <p:nvPr/>
        </p:nvSpPr>
        <p:spPr>
          <a:xfrm>
            <a:off x="5619750" y="3508375"/>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71" name="群組 70">
            <a:extLst>
              <a:ext uri="{FF2B5EF4-FFF2-40B4-BE49-F238E27FC236}">
                <a16:creationId xmlns:a16="http://schemas.microsoft.com/office/drawing/2014/main" id="{45CBDFD7-94DE-4DE6-AC65-BA885075B055}"/>
              </a:ext>
            </a:extLst>
          </p:cNvPr>
          <p:cNvGrpSpPr/>
          <p:nvPr/>
        </p:nvGrpSpPr>
        <p:grpSpPr>
          <a:xfrm>
            <a:off x="6584952" y="3496376"/>
            <a:ext cx="666750" cy="666849"/>
            <a:chOff x="6924675" y="3008784"/>
            <a:chExt cx="666750" cy="666849"/>
          </a:xfrm>
          <a:effectLst>
            <a:outerShdw blurRad="50800" dist="38100" dir="2700000" algn="tl" rotWithShape="0">
              <a:prstClr val="black">
                <a:alpha val="40000"/>
              </a:prstClr>
            </a:outerShdw>
          </a:effectLst>
        </p:grpSpPr>
        <p:sp>
          <p:nvSpPr>
            <p:cNvPr id="72" name="橢圓 71">
              <a:extLst>
                <a:ext uri="{FF2B5EF4-FFF2-40B4-BE49-F238E27FC236}">
                  <a16:creationId xmlns:a16="http://schemas.microsoft.com/office/drawing/2014/main" id="{97BEEBAD-6B40-47CD-9724-B721C8B630A8}"/>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3" name="文字方塊 72">
              <a:extLst>
                <a:ext uri="{FF2B5EF4-FFF2-40B4-BE49-F238E27FC236}">
                  <a16:creationId xmlns:a16="http://schemas.microsoft.com/office/drawing/2014/main" id="{88AB58C0-867F-446E-BE24-B7A99ACC219E}"/>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74" name="動作按鈕: 自訂 73">
            <a:hlinkClick r:id="" action="ppaction://hlinkshowjump?jump=nextslide" highlightClick="1"/>
            <a:extLst>
              <a:ext uri="{FF2B5EF4-FFF2-40B4-BE49-F238E27FC236}">
                <a16:creationId xmlns:a16="http://schemas.microsoft.com/office/drawing/2014/main" id="{FD2CD1AD-4AE8-4F8F-9E68-FB4745DF21B3}"/>
              </a:ext>
            </a:extLst>
          </p:cNvPr>
          <p:cNvSpPr/>
          <p:nvPr/>
        </p:nvSpPr>
        <p:spPr>
          <a:xfrm>
            <a:off x="6551613" y="3455988"/>
            <a:ext cx="635000" cy="6985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43370" name="群組 38">
            <a:extLst>
              <a:ext uri="{FF2B5EF4-FFF2-40B4-BE49-F238E27FC236}">
                <a16:creationId xmlns:a16="http://schemas.microsoft.com/office/drawing/2014/main" id="{20EFFCA2-21B8-4D99-BBC2-4BCF9102EE3C}"/>
              </a:ext>
            </a:extLst>
          </p:cNvPr>
          <p:cNvGrpSpPr>
            <a:grpSpLocks/>
          </p:cNvGrpSpPr>
          <p:nvPr/>
        </p:nvGrpSpPr>
        <p:grpSpPr bwMode="auto">
          <a:xfrm>
            <a:off x="7518400" y="5816600"/>
            <a:ext cx="1473200" cy="908050"/>
            <a:chOff x="7518399" y="5817055"/>
            <a:chExt cx="1473201" cy="907596"/>
          </a:xfrm>
        </p:grpSpPr>
        <p:sp>
          <p:nvSpPr>
            <p:cNvPr id="40" name="圓角矩形 39">
              <a:extLst>
                <a:ext uri="{FF2B5EF4-FFF2-40B4-BE49-F238E27FC236}">
                  <a16:creationId xmlns:a16="http://schemas.microsoft.com/office/drawing/2014/main" id="{6210E6EE-37C7-40DD-A797-53D71E7F72CC}"/>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43373" name="群組 40">
              <a:extLst>
                <a:ext uri="{FF2B5EF4-FFF2-40B4-BE49-F238E27FC236}">
                  <a16:creationId xmlns:a16="http://schemas.microsoft.com/office/drawing/2014/main" id="{67DA47E1-3BE6-4A89-A95D-10311696EB7F}"/>
                </a:ext>
              </a:extLst>
            </p:cNvPr>
            <p:cNvGrpSpPr>
              <a:grpSpLocks/>
            </p:cNvGrpSpPr>
            <p:nvPr/>
          </p:nvGrpSpPr>
          <p:grpSpPr bwMode="auto">
            <a:xfrm>
              <a:off x="7588885" y="5890260"/>
              <a:ext cx="1059815" cy="798830"/>
              <a:chOff x="860425" y="1547813"/>
              <a:chExt cx="4438650" cy="4021137"/>
            </a:xfrm>
          </p:grpSpPr>
          <p:grpSp>
            <p:nvGrpSpPr>
              <p:cNvPr id="143375" name="群組 42">
                <a:extLst>
                  <a:ext uri="{FF2B5EF4-FFF2-40B4-BE49-F238E27FC236}">
                    <a16:creationId xmlns:a16="http://schemas.microsoft.com/office/drawing/2014/main" id="{76C14095-2C4C-4440-8C98-65EBFDFC0E44}"/>
                  </a:ext>
                </a:extLst>
              </p:cNvPr>
              <p:cNvGrpSpPr>
                <a:grpSpLocks/>
              </p:cNvGrpSpPr>
              <p:nvPr/>
            </p:nvGrpSpPr>
            <p:grpSpPr bwMode="auto">
              <a:xfrm>
                <a:off x="860425" y="1547813"/>
                <a:ext cx="4438650" cy="2039937"/>
                <a:chOff x="860425" y="1547813"/>
                <a:chExt cx="4438650" cy="2039937"/>
              </a:xfrm>
            </p:grpSpPr>
            <p:pic>
              <p:nvPicPr>
                <p:cNvPr id="143379" name="Picture 6" descr="C:\Users\utangv2\Desktop\Dynamic Classroom\hi-res aw\E.jpg">
                  <a:extLst>
                    <a:ext uri="{FF2B5EF4-FFF2-40B4-BE49-F238E27FC236}">
                      <a16:creationId xmlns:a16="http://schemas.microsoft.com/office/drawing/2014/main" id="{9A0225B0-9ABD-4C98-8BC2-ACB443D2E6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0" name="Picture 15" descr="C:\Users\utangv2\Desktop\Dynamic Classroom\hi-res aw\N.jpg">
                  <a:extLst>
                    <a:ext uri="{FF2B5EF4-FFF2-40B4-BE49-F238E27FC236}">
                      <a16:creationId xmlns:a16="http://schemas.microsoft.com/office/drawing/2014/main" id="{FD5F8FEF-A582-43D9-B520-20CCA4D3BA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1" name="Picture 21" descr="C:\Users\utangv2\Desktop\Dynamic Classroom\hi-res aw\T.jpg">
                  <a:extLst>
                    <a:ext uri="{FF2B5EF4-FFF2-40B4-BE49-F238E27FC236}">
                      <a16:creationId xmlns:a16="http://schemas.microsoft.com/office/drawing/2014/main" id="{B407CA29-C0FB-48F5-9DE0-05ED250083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2" name="Picture 24" descr="C:\Users\utangv2\Desktop\Dynamic Classroom\hi-res aw\X.jpg">
                  <a:extLst>
                    <a:ext uri="{FF2B5EF4-FFF2-40B4-BE49-F238E27FC236}">
                      <a16:creationId xmlns:a16="http://schemas.microsoft.com/office/drawing/2014/main" id="{9E22CEAB-A28F-4E95-9045-F98DE0A257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376" name="Picture 6" descr="C:\Users\utangv2\Desktop\Dynamic Classroom\hi-res aw\E.jpg">
                <a:extLst>
                  <a:ext uri="{FF2B5EF4-FFF2-40B4-BE49-F238E27FC236}">
                    <a16:creationId xmlns:a16="http://schemas.microsoft.com/office/drawing/2014/main" id="{FDC07E3B-8923-41E5-AF45-6BDCD643A3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7" name="Picture 18" descr="C:\Users\utangv2\Desktop\Dynamic Classroom\hi-res aw\Q.jpg">
                <a:extLst>
                  <a:ext uri="{FF2B5EF4-FFF2-40B4-BE49-F238E27FC236}">
                    <a16:creationId xmlns:a16="http://schemas.microsoft.com/office/drawing/2014/main" id="{CAAAA041-4DB4-4721-BCE8-C6AD7328EE5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8" name="Picture 22" descr="C:\Users\utangv2\Desktop\Dynamic Classroom\hi-res aw\U.jpg">
                <a:extLst>
                  <a:ext uri="{FF2B5EF4-FFF2-40B4-BE49-F238E27FC236}">
                    <a16:creationId xmlns:a16="http://schemas.microsoft.com/office/drawing/2014/main" id="{EF369F15-2E8B-4943-8A09-25DB0DD9325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向右箭號 48">
              <a:extLst>
                <a:ext uri="{FF2B5EF4-FFF2-40B4-BE49-F238E27FC236}">
                  <a16:creationId xmlns:a16="http://schemas.microsoft.com/office/drawing/2014/main" id="{8CD83D42-60CB-4480-99BB-376EA150CE4E}"/>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34" name="動作按鈕: 自訂 33">
            <a:hlinkClick r:id="rId12" action="ppaction://hlinksldjump" highlightClick="1"/>
            <a:extLst>
              <a:ext uri="{FF2B5EF4-FFF2-40B4-BE49-F238E27FC236}">
                <a16:creationId xmlns:a16="http://schemas.microsoft.com/office/drawing/2014/main" id="{BFCBEF93-69E5-4A35-83E7-FE38DF8615DD}"/>
              </a:ext>
            </a:extLst>
          </p:cNvPr>
          <p:cNvSpPr/>
          <p:nvPr/>
        </p:nvSpPr>
        <p:spPr>
          <a:xfrm>
            <a:off x="7431088" y="5675313"/>
            <a:ext cx="1712912" cy="11826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10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1"/>
                </p:tgtEl>
              </p:cMediaNode>
            </p:audi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44386" name="文字方塊 12">
            <a:extLst>
              <a:ext uri="{FF2B5EF4-FFF2-40B4-BE49-F238E27FC236}">
                <a16:creationId xmlns:a16="http://schemas.microsoft.com/office/drawing/2014/main" id="{1F50D7DB-A733-4F3E-989D-0274EF6813EE}"/>
              </a:ext>
            </a:extLst>
          </p:cNvPr>
          <p:cNvSpPr txBox="1">
            <a:spLocks noChangeArrowheads="1"/>
          </p:cNvSpPr>
          <p:nvPr/>
        </p:nvSpPr>
        <p:spPr bwMode="auto">
          <a:xfrm>
            <a:off x="1408113" y="1579563"/>
            <a:ext cx="64277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They ______ me if I fell off the cliff.</a:t>
            </a:r>
          </a:p>
        </p:txBody>
      </p:sp>
      <p:grpSp>
        <p:nvGrpSpPr>
          <p:cNvPr id="37" name="群組 36">
            <a:extLst>
              <a:ext uri="{FF2B5EF4-FFF2-40B4-BE49-F238E27FC236}">
                <a16:creationId xmlns:a16="http://schemas.microsoft.com/office/drawing/2014/main" id="{ED1D8F0F-873A-4071-A907-D4B9A2301A2C}"/>
              </a:ext>
            </a:extLst>
          </p:cNvPr>
          <p:cNvGrpSpPr/>
          <p:nvPr/>
        </p:nvGrpSpPr>
        <p:grpSpPr>
          <a:xfrm>
            <a:off x="2679702" y="3863339"/>
            <a:ext cx="3898800" cy="708661"/>
            <a:chOff x="6473371" y="3317240"/>
            <a:chExt cx="3898800" cy="708661"/>
          </a:xfrm>
          <a:effectLst>
            <a:outerShdw blurRad="50800" dist="38100" dir="2700000" algn="tl" rotWithShape="0">
              <a:prstClr val="black">
                <a:alpha val="40000"/>
              </a:prstClr>
            </a:outerShdw>
          </a:effectLst>
        </p:grpSpPr>
        <p:sp>
          <p:nvSpPr>
            <p:cNvPr id="39" name="圓角矩形 38">
              <a:extLst>
                <a:ext uri="{FF2B5EF4-FFF2-40B4-BE49-F238E27FC236}">
                  <a16:creationId xmlns:a16="http://schemas.microsoft.com/office/drawing/2014/main" id="{D062769C-51FF-4F44-A7D8-654D3C53F65B}"/>
                </a:ext>
              </a:extLst>
            </p:cNvPr>
            <p:cNvSpPr/>
            <p:nvPr/>
          </p:nvSpPr>
          <p:spPr>
            <a:xfrm>
              <a:off x="6473371" y="3327401"/>
              <a:ext cx="38988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0" name="橢圓 39">
              <a:extLst>
                <a:ext uri="{FF2B5EF4-FFF2-40B4-BE49-F238E27FC236}">
                  <a16:creationId xmlns:a16="http://schemas.microsoft.com/office/drawing/2014/main" id="{23A7CB96-4D81-4584-91F3-F00D57400192}"/>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1" name="文字方塊 40">
              <a:extLst>
                <a:ext uri="{FF2B5EF4-FFF2-40B4-BE49-F238E27FC236}">
                  <a16:creationId xmlns:a16="http://schemas.microsoft.com/office/drawing/2014/main" id="{A2BCF8FF-1FAF-4CE3-9676-71AF7FEFFB00}"/>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42" name="文字方塊 41">
              <a:extLst>
                <a:ext uri="{FF2B5EF4-FFF2-40B4-BE49-F238E27FC236}">
                  <a16:creationId xmlns:a16="http://schemas.microsoft.com/office/drawing/2014/main" id="{22C1D94B-CE96-4F10-AD4B-1E217172383F}"/>
                </a:ext>
              </a:extLst>
            </p:cNvPr>
            <p:cNvSpPr txBox="1"/>
            <p:nvPr/>
          </p:nvSpPr>
          <p:spPr>
            <a:xfrm>
              <a:off x="7707075" y="3356066"/>
              <a:ext cx="1941294" cy="615553"/>
            </a:xfrm>
            <a:prstGeom prst="rect">
              <a:avLst/>
            </a:prstGeom>
            <a:noFill/>
          </p:spPr>
          <p:txBody>
            <a:bodyPr>
              <a:spAutoFit/>
            </a:bodyPr>
            <a:lstStyle/>
            <a:p>
              <a:pPr>
                <a:defRPr/>
              </a:pPr>
              <a:r>
                <a:rPr lang="en-US" sz="3400" b="1" dirty="0">
                  <a:solidFill>
                    <a:srgbClr val="FFFFFF"/>
                  </a:solidFill>
                </a:rPr>
                <a:t>rescued</a:t>
              </a:r>
              <a:endParaRPr lang="en-GB" sz="3400" b="1" dirty="0">
                <a:solidFill>
                  <a:srgbClr val="FFFFFF"/>
                </a:solidFill>
              </a:endParaRPr>
            </a:p>
          </p:txBody>
        </p:sp>
      </p:grpSp>
      <p:grpSp>
        <p:nvGrpSpPr>
          <p:cNvPr id="43" name="群組 42">
            <a:extLst>
              <a:ext uri="{FF2B5EF4-FFF2-40B4-BE49-F238E27FC236}">
                <a16:creationId xmlns:a16="http://schemas.microsoft.com/office/drawing/2014/main" id="{121A5BB1-3A2F-4051-8B05-5CC09EAA80A5}"/>
              </a:ext>
            </a:extLst>
          </p:cNvPr>
          <p:cNvGrpSpPr/>
          <p:nvPr/>
        </p:nvGrpSpPr>
        <p:grpSpPr>
          <a:xfrm>
            <a:off x="2679702" y="3012439"/>
            <a:ext cx="3898898" cy="708661"/>
            <a:chOff x="6473371" y="3317240"/>
            <a:chExt cx="3898898" cy="708661"/>
          </a:xfrm>
          <a:effectLst>
            <a:outerShdw blurRad="50800" dist="38100" dir="2700000" algn="tl" rotWithShape="0">
              <a:prstClr val="black">
                <a:alpha val="40000"/>
              </a:prstClr>
            </a:outerShdw>
          </a:effectLst>
        </p:grpSpPr>
        <p:sp>
          <p:nvSpPr>
            <p:cNvPr id="44" name="圓角矩形 43">
              <a:extLst>
                <a:ext uri="{FF2B5EF4-FFF2-40B4-BE49-F238E27FC236}">
                  <a16:creationId xmlns:a16="http://schemas.microsoft.com/office/drawing/2014/main" id="{9446ED6D-9327-41E2-9D03-1C3F9055EEC1}"/>
                </a:ext>
              </a:extLst>
            </p:cNvPr>
            <p:cNvSpPr/>
            <p:nvPr/>
          </p:nvSpPr>
          <p:spPr>
            <a:xfrm>
              <a:off x="6473371" y="3327401"/>
              <a:ext cx="3898898"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5" name="橢圓 44">
              <a:extLst>
                <a:ext uri="{FF2B5EF4-FFF2-40B4-BE49-F238E27FC236}">
                  <a16:creationId xmlns:a16="http://schemas.microsoft.com/office/drawing/2014/main" id="{FDA2CA30-617A-4C5E-B728-1162D3E2E7CE}"/>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7" name="文字方塊 46">
              <a:extLst>
                <a:ext uri="{FF2B5EF4-FFF2-40B4-BE49-F238E27FC236}">
                  <a16:creationId xmlns:a16="http://schemas.microsoft.com/office/drawing/2014/main" id="{EF7E0216-DF53-470A-A088-C4BFD6015525}"/>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49" name="文字方塊 48">
              <a:extLst>
                <a:ext uri="{FF2B5EF4-FFF2-40B4-BE49-F238E27FC236}">
                  <a16:creationId xmlns:a16="http://schemas.microsoft.com/office/drawing/2014/main" id="{BFBFB267-6268-4DD3-9093-89028BC5FC04}"/>
                </a:ext>
              </a:extLst>
            </p:cNvPr>
            <p:cNvSpPr txBox="1"/>
            <p:nvPr/>
          </p:nvSpPr>
          <p:spPr>
            <a:xfrm>
              <a:off x="7298869" y="3356066"/>
              <a:ext cx="2984500" cy="615553"/>
            </a:xfrm>
            <a:prstGeom prst="rect">
              <a:avLst/>
            </a:prstGeom>
            <a:noFill/>
          </p:spPr>
          <p:txBody>
            <a:bodyPr>
              <a:spAutoFit/>
            </a:bodyPr>
            <a:lstStyle/>
            <a:p>
              <a:pPr>
                <a:defRPr/>
              </a:pPr>
              <a:r>
                <a:rPr lang="en-US" sz="3400" b="1" dirty="0">
                  <a:solidFill>
                    <a:srgbClr val="FFFFFF"/>
                  </a:solidFill>
                </a:rPr>
                <a:t>would rescue</a:t>
              </a:r>
              <a:endParaRPr lang="en-GB" sz="3400" b="1" dirty="0">
                <a:solidFill>
                  <a:srgbClr val="FFFFFF"/>
                </a:solidFill>
              </a:endParaRPr>
            </a:p>
          </p:txBody>
        </p:sp>
      </p:grpSp>
      <p:sp>
        <p:nvSpPr>
          <p:cNvPr id="56" name="文字方塊 55">
            <a:extLst>
              <a:ext uri="{FF2B5EF4-FFF2-40B4-BE49-F238E27FC236}">
                <a16:creationId xmlns:a16="http://schemas.microsoft.com/office/drawing/2014/main" id="{9AE649A3-3132-405E-976B-EBD18C188035}"/>
              </a:ext>
            </a:extLst>
          </p:cNvPr>
          <p:cNvSpPr txBox="1"/>
          <p:nvPr/>
        </p:nvSpPr>
        <p:spPr>
          <a:xfrm>
            <a:off x="5619750" y="3508375"/>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pic>
        <p:nvPicPr>
          <p:cNvPr id="144390" name="Picture 22" descr="C:\Users\utangv2\Desktop\Dynamic Classroom\Q2.jpg">
            <a:extLst>
              <a:ext uri="{FF2B5EF4-FFF2-40B4-BE49-F238E27FC236}">
                <a16:creationId xmlns:a16="http://schemas.microsoft.com/office/drawing/2014/main" id="{7CC0B5F6-5084-488F-8694-88CE22E79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175" y="1889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4391" name="群組 38">
            <a:extLst>
              <a:ext uri="{FF2B5EF4-FFF2-40B4-BE49-F238E27FC236}">
                <a16:creationId xmlns:a16="http://schemas.microsoft.com/office/drawing/2014/main" id="{3B83E3A0-805C-420F-9052-3DDBC8161D21}"/>
              </a:ext>
            </a:extLst>
          </p:cNvPr>
          <p:cNvGrpSpPr>
            <a:grpSpLocks/>
          </p:cNvGrpSpPr>
          <p:nvPr/>
        </p:nvGrpSpPr>
        <p:grpSpPr bwMode="auto">
          <a:xfrm>
            <a:off x="7518400" y="5816600"/>
            <a:ext cx="1473200" cy="908050"/>
            <a:chOff x="7518399" y="5817055"/>
            <a:chExt cx="1473201" cy="907596"/>
          </a:xfrm>
        </p:grpSpPr>
        <p:sp>
          <p:nvSpPr>
            <p:cNvPr id="32" name="圓角矩形 31">
              <a:extLst>
                <a:ext uri="{FF2B5EF4-FFF2-40B4-BE49-F238E27FC236}">
                  <a16:creationId xmlns:a16="http://schemas.microsoft.com/office/drawing/2014/main" id="{3907D961-0C7B-4F12-BB2D-1F15E8C69912}"/>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44397" name="群組 40">
              <a:extLst>
                <a:ext uri="{FF2B5EF4-FFF2-40B4-BE49-F238E27FC236}">
                  <a16:creationId xmlns:a16="http://schemas.microsoft.com/office/drawing/2014/main" id="{CCE5CC46-2A32-4EAC-B41A-28C6BB0BA143}"/>
                </a:ext>
              </a:extLst>
            </p:cNvPr>
            <p:cNvGrpSpPr>
              <a:grpSpLocks/>
            </p:cNvGrpSpPr>
            <p:nvPr/>
          </p:nvGrpSpPr>
          <p:grpSpPr bwMode="auto">
            <a:xfrm>
              <a:off x="7588885" y="5890260"/>
              <a:ext cx="1059815" cy="798830"/>
              <a:chOff x="860425" y="1547813"/>
              <a:chExt cx="4438650" cy="4021137"/>
            </a:xfrm>
          </p:grpSpPr>
          <p:grpSp>
            <p:nvGrpSpPr>
              <p:cNvPr id="144399" name="群組 42">
                <a:extLst>
                  <a:ext uri="{FF2B5EF4-FFF2-40B4-BE49-F238E27FC236}">
                    <a16:creationId xmlns:a16="http://schemas.microsoft.com/office/drawing/2014/main" id="{533083A1-8619-4EC6-B631-AE210DDD4AB8}"/>
                  </a:ext>
                </a:extLst>
              </p:cNvPr>
              <p:cNvGrpSpPr>
                <a:grpSpLocks/>
              </p:cNvGrpSpPr>
              <p:nvPr/>
            </p:nvGrpSpPr>
            <p:grpSpPr bwMode="auto">
              <a:xfrm>
                <a:off x="860425" y="1547813"/>
                <a:ext cx="4438650" cy="2039937"/>
                <a:chOff x="860425" y="1547813"/>
                <a:chExt cx="4438650" cy="2039937"/>
              </a:xfrm>
            </p:grpSpPr>
            <p:pic>
              <p:nvPicPr>
                <p:cNvPr id="144403" name="Picture 6" descr="C:\Users\utangv2\Desktop\Dynamic Classroom\hi-res aw\E.jpg">
                  <a:extLst>
                    <a:ext uri="{FF2B5EF4-FFF2-40B4-BE49-F238E27FC236}">
                      <a16:creationId xmlns:a16="http://schemas.microsoft.com/office/drawing/2014/main" id="{C4736C87-5D34-4530-8F76-DFF0891E9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4" name="Picture 15" descr="C:\Users\utangv2\Desktop\Dynamic Classroom\hi-res aw\N.jpg">
                  <a:extLst>
                    <a:ext uri="{FF2B5EF4-FFF2-40B4-BE49-F238E27FC236}">
                      <a16:creationId xmlns:a16="http://schemas.microsoft.com/office/drawing/2014/main" id="{690E8B49-D9A0-498D-91D6-CFDD96F29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5" name="Picture 21" descr="C:\Users\utangv2\Desktop\Dynamic Classroom\hi-res aw\T.jpg">
                  <a:extLst>
                    <a:ext uri="{FF2B5EF4-FFF2-40B4-BE49-F238E27FC236}">
                      <a16:creationId xmlns:a16="http://schemas.microsoft.com/office/drawing/2014/main" id="{12127CCD-0B35-4C78-B7C5-EE8F68BAC1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6" name="Picture 24" descr="C:\Users\utangv2\Desktop\Dynamic Classroom\hi-res aw\X.jpg">
                  <a:extLst>
                    <a:ext uri="{FF2B5EF4-FFF2-40B4-BE49-F238E27FC236}">
                      <a16:creationId xmlns:a16="http://schemas.microsoft.com/office/drawing/2014/main" id="{31F3D75A-636D-44A2-9D33-0894F503C9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4400" name="Picture 6" descr="C:\Users\utangv2\Desktop\Dynamic Classroom\hi-res aw\E.jpg">
                <a:extLst>
                  <a:ext uri="{FF2B5EF4-FFF2-40B4-BE49-F238E27FC236}">
                    <a16:creationId xmlns:a16="http://schemas.microsoft.com/office/drawing/2014/main" id="{C27FC7A7-BF8F-4FFA-87FA-93D52E950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1" name="Picture 18" descr="C:\Users\utangv2\Desktop\Dynamic Classroom\hi-res aw\Q.jpg">
                <a:extLst>
                  <a:ext uri="{FF2B5EF4-FFF2-40B4-BE49-F238E27FC236}">
                    <a16:creationId xmlns:a16="http://schemas.microsoft.com/office/drawing/2014/main" id="{1198DADC-32F1-41F4-9180-DE38DF5179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2" name="Picture 22" descr="C:\Users\utangv2\Desktop\Dynamic Classroom\hi-res aw\U.jpg">
                <a:extLst>
                  <a:ext uri="{FF2B5EF4-FFF2-40B4-BE49-F238E27FC236}">
                    <a16:creationId xmlns:a16="http://schemas.microsoft.com/office/drawing/2014/main" id="{9C461CDD-3D0B-43A4-AB03-902098523C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向右箭號 47">
              <a:extLst>
                <a:ext uri="{FF2B5EF4-FFF2-40B4-BE49-F238E27FC236}">
                  <a16:creationId xmlns:a16="http://schemas.microsoft.com/office/drawing/2014/main" id="{14D6A37A-D39B-4CF9-AC48-FE3AFBB5BC8C}"/>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grpSp>
        <p:nvGrpSpPr>
          <p:cNvPr id="75" name="群組 74">
            <a:extLst>
              <a:ext uri="{FF2B5EF4-FFF2-40B4-BE49-F238E27FC236}">
                <a16:creationId xmlns:a16="http://schemas.microsoft.com/office/drawing/2014/main" id="{A2AB3AA5-15EF-4279-A10F-07B0FD69ABE9}"/>
              </a:ext>
            </a:extLst>
          </p:cNvPr>
          <p:cNvGrpSpPr>
            <a:grpSpLocks/>
          </p:cNvGrpSpPr>
          <p:nvPr/>
        </p:nvGrpSpPr>
        <p:grpSpPr bwMode="auto">
          <a:xfrm rot="-151805">
            <a:off x="-285750" y="3360738"/>
            <a:ext cx="3752850" cy="3606800"/>
            <a:chOff x="-921717" y="3464392"/>
            <a:chExt cx="3753590" cy="3607236"/>
          </a:xfrm>
        </p:grpSpPr>
        <p:pic>
          <p:nvPicPr>
            <p:cNvPr id="144394" name="Picture 11" descr="C:\Users\utangv2\Desktop\background paper\post it.jpg">
              <a:extLst>
                <a:ext uri="{FF2B5EF4-FFF2-40B4-BE49-F238E27FC236}">
                  <a16:creationId xmlns:a16="http://schemas.microsoft.com/office/drawing/2014/main" id="{459486BD-5C73-4615-8121-CFAEB85902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717" y="3464392"/>
              <a:ext cx="3753590" cy="360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5" name="文字方塊 17">
              <a:extLst>
                <a:ext uri="{FF2B5EF4-FFF2-40B4-BE49-F238E27FC236}">
                  <a16:creationId xmlns:a16="http://schemas.microsoft.com/office/drawing/2014/main" id="{2842B661-0374-4719-949A-0F13C92A9A5B}"/>
                </a:ext>
              </a:extLst>
            </p:cNvPr>
            <p:cNvSpPr txBox="1">
              <a:spLocks noChangeArrowheads="1"/>
            </p:cNvSpPr>
            <p:nvPr/>
          </p:nvSpPr>
          <p:spPr bwMode="auto">
            <a:xfrm>
              <a:off x="-78328" y="4212318"/>
              <a:ext cx="2102076" cy="184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We use </a:t>
              </a:r>
              <a:r>
                <a:rPr lang="en-GB" altLang="en-US" sz="2000" i="1">
                  <a:solidFill>
                    <a:srgbClr val="FF0000"/>
                  </a:solidFill>
                  <a:cs typeface="Arial" panose="020B0604020202020204" pitchFamily="34" charset="0"/>
                </a:rPr>
                <a:t>would</a:t>
              </a:r>
              <a:r>
                <a:rPr lang="en-GB" altLang="en-US" sz="2000">
                  <a:solidFill>
                    <a:srgbClr val="FF0000"/>
                  </a:solidFill>
                  <a:cs typeface="Arial" panose="020B0604020202020204" pitchFamily="34" charset="0"/>
                </a:rPr>
                <a:t> + the bare infinitive in the main clause. We use the simple past in the </a:t>
              </a:r>
              <a:r>
                <a:rPr lang="en-GB" altLang="en-US" sz="2000" i="1">
                  <a:solidFill>
                    <a:srgbClr val="FF0000"/>
                  </a:solidFill>
                  <a:cs typeface="Arial" panose="020B0604020202020204" pitchFamily="34" charset="0"/>
                </a:rPr>
                <a:t>if</a:t>
              </a:r>
              <a:r>
                <a:rPr lang="en-GB" altLang="en-US" sz="2000">
                  <a:solidFill>
                    <a:srgbClr val="FF0000"/>
                  </a:solidFill>
                  <a:cs typeface="Arial" panose="020B0604020202020204" pitchFamily="34" charset="0"/>
                </a:rPr>
                <a:t>-clause.</a:t>
              </a:r>
            </a:p>
          </p:txBody>
        </p:sp>
      </p:grpSp>
      <p:sp>
        <p:nvSpPr>
          <p:cNvPr id="33" name="動作按鈕: 自訂 32">
            <a:hlinkClick r:id="rId10" action="ppaction://hlinksldjump" highlightClick="1"/>
            <a:extLst>
              <a:ext uri="{FF2B5EF4-FFF2-40B4-BE49-F238E27FC236}">
                <a16:creationId xmlns:a16="http://schemas.microsoft.com/office/drawing/2014/main" id="{80FAF87B-CD46-4BD0-9FD5-5AAE3C44F34C}"/>
              </a:ext>
            </a:extLst>
          </p:cNvPr>
          <p:cNvSpPr/>
          <p:nvPr/>
        </p:nvSpPr>
        <p:spPr>
          <a:xfrm>
            <a:off x="7431088" y="5675313"/>
            <a:ext cx="1712912" cy="11826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80898" name="群組 40">
            <a:extLst>
              <a:ext uri="{FF2B5EF4-FFF2-40B4-BE49-F238E27FC236}">
                <a16:creationId xmlns:a16="http://schemas.microsoft.com/office/drawing/2014/main" id="{6D637736-2D05-475C-8573-AB2F7BED4936}"/>
              </a:ext>
            </a:extLst>
          </p:cNvPr>
          <p:cNvGrpSpPr>
            <a:grpSpLocks/>
          </p:cNvGrpSpPr>
          <p:nvPr/>
        </p:nvGrpSpPr>
        <p:grpSpPr bwMode="auto">
          <a:xfrm>
            <a:off x="1052513" y="1589088"/>
            <a:ext cx="838200" cy="709612"/>
            <a:chOff x="3435171" y="2987039"/>
            <a:chExt cx="838200" cy="708661"/>
          </a:xfrm>
        </p:grpSpPr>
        <p:sp>
          <p:nvSpPr>
            <p:cNvPr id="42" name="橢圓 41">
              <a:extLst>
                <a:ext uri="{FF2B5EF4-FFF2-40B4-BE49-F238E27FC236}">
                  <a16:creationId xmlns:a16="http://schemas.microsoft.com/office/drawing/2014/main" id="{CA4CE5D0-5056-4EEE-91E3-5D36A372C5BA}"/>
                </a:ext>
              </a:extLst>
            </p:cNvPr>
            <p:cNvSpPr/>
            <p:nvPr/>
          </p:nvSpPr>
          <p:spPr>
            <a:xfrm>
              <a:off x="3435171" y="2997199"/>
              <a:ext cx="717729" cy="698501"/>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0927" name="文字方塊 42">
              <a:extLst>
                <a:ext uri="{FF2B5EF4-FFF2-40B4-BE49-F238E27FC236}">
                  <a16:creationId xmlns:a16="http://schemas.microsoft.com/office/drawing/2014/main" id="{83B87048-67FB-444E-B35C-50908997A478}"/>
                </a:ext>
              </a:extLst>
            </p:cNvPr>
            <p:cNvSpPr txBox="1">
              <a:spLocks noChangeArrowheads="1"/>
            </p:cNvSpPr>
            <p:nvPr/>
          </p:nvSpPr>
          <p:spPr bwMode="auto">
            <a:xfrm>
              <a:off x="3541851" y="2987039"/>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A</a:t>
              </a:r>
              <a:endParaRPr lang="en-GB" altLang="en-US" sz="4000" b="1">
                <a:solidFill>
                  <a:schemeClr val="bg1"/>
                </a:solidFill>
                <a:cs typeface="Arial" panose="020B0604020202020204" pitchFamily="34" charset="0"/>
              </a:endParaRPr>
            </a:p>
          </p:txBody>
        </p:sp>
      </p:grpSp>
      <p:grpSp>
        <p:nvGrpSpPr>
          <p:cNvPr id="80899" name="群組 53">
            <a:extLst>
              <a:ext uri="{FF2B5EF4-FFF2-40B4-BE49-F238E27FC236}">
                <a16:creationId xmlns:a16="http://schemas.microsoft.com/office/drawing/2014/main" id="{9A7E95D3-A128-4D15-A826-A7AFC95C49D0}"/>
              </a:ext>
            </a:extLst>
          </p:cNvPr>
          <p:cNvGrpSpPr>
            <a:grpSpLocks/>
          </p:cNvGrpSpPr>
          <p:nvPr/>
        </p:nvGrpSpPr>
        <p:grpSpPr bwMode="auto">
          <a:xfrm>
            <a:off x="1052513" y="3276600"/>
            <a:ext cx="815975" cy="708025"/>
            <a:chOff x="3435171" y="2997199"/>
            <a:chExt cx="816934" cy="708359"/>
          </a:xfrm>
        </p:grpSpPr>
        <p:sp>
          <p:nvSpPr>
            <p:cNvPr id="55" name="橢圓 54">
              <a:extLst>
                <a:ext uri="{FF2B5EF4-FFF2-40B4-BE49-F238E27FC236}">
                  <a16:creationId xmlns:a16="http://schemas.microsoft.com/office/drawing/2014/main" id="{56A67190-EEB5-4F7C-9A24-9E37F55AC2E0}"/>
                </a:ext>
              </a:extLst>
            </p:cNvPr>
            <p:cNvSpPr/>
            <p:nvPr/>
          </p:nvSpPr>
          <p:spPr>
            <a:xfrm>
              <a:off x="3435171" y="2997199"/>
              <a:ext cx="717729" cy="698501"/>
            </a:xfrm>
            <a:prstGeom prst="ellipse">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0923" name="文字方塊 55">
              <a:extLst>
                <a:ext uri="{FF2B5EF4-FFF2-40B4-BE49-F238E27FC236}">
                  <a16:creationId xmlns:a16="http://schemas.microsoft.com/office/drawing/2014/main" id="{B306720B-9070-435A-98EA-DF5BB40E1196}"/>
                </a:ext>
              </a:extLst>
            </p:cNvPr>
            <p:cNvSpPr txBox="1">
              <a:spLocks noChangeArrowheads="1"/>
            </p:cNvSpPr>
            <p:nvPr/>
          </p:nvSpPr>
          <p:spPr bwMode="auto">
            <a:xfrm>
              <a:off x="3520585" y="2997672"/>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B</a:t>
              </a:r>
              <a:endParaRPr lang="en-GB" altLang="en-US" sz="4000" b="1">
                <a:solidFill>
                  <a:schemeClr val="bg1"/>
                </a:solidFill>
                <a:cs typeface="Arial" panose="020B0604020202020204" pitchFamily="34" charset="0"/>
              </a:endParaRPr>
            </a:p>
          </p:txBody>
        </p:sp>
      </p:grpSp>
      <p:sp>
        <p:nvSpPr>
          <p:cNvPr id="80900" name="文字方塊 8">
            <a:extLst>
              <a:ext uri="{FF2B5EF4-FFF2-40B4-BE49-F238E27FC236}">
                <a16:creationId xmlns:a16="http://schemas.microsoft.com/office/drawing/2014/main" id="{BAE6AE4C-CFE0-4FBF-836B-C2DA764B08DB}"/>
              </a:ext>
            </a:extLst>
          </p:cNvPr>
          <p:cNvSpPr txBox="1">
            <a:spLocks noChangeArrowheads="1"/>
          </p:cNvSpPr>
          <p:nvPr/>
        </p:nvSpPr>
        <p:spPr bwMode="auto">
          <a:xfrm>
            <a:off x="1919288" y="1663700"/>
            <a:ext cx="62261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If I had a car, I would drive to school every day.</a:t>
            </a:r>
            <a:endParaRPr lang="en-US" altLang="en-US" sz="4000">
              <a:solidFill>
                <a:schemeClr val="tx2"/>
              </a:solidFill>
              <a:cs typeface="Arial" panose="020B0604020202020204" pitchFamily="34" charset="0"/>
            </a:endParaRPr>
          </a:p>
        </p:txBody>
      </p:sp>
      <p:sp>
        <p:nvSpPr>
          <p:cNvPr id="60" name="文字方塊 8">
            <a:extLst>
              <a:ext uri="{FF2B5EF4-FFF2-40B4-BE49-F238E27FC236}">
                <a16:creationId xmlns:a16="http://schemas.microsoft.com/office/drawing/2014/main" id="{1032AE2E-5C6D-4C08-854D-78AA9BE8C30D}"/>
              </a:ext>
            </a:extLst>
          </p:cNvPr>
          <p:cNvSpPr txBox="1">
            <a:spLocks noChangeArrowheads="1"/>
          </p:cNvSpPr>
          <p:nvPr/>
        </p:nvSpPr>
        <p:spPr bwMode="auto">
          <a:xfrm>
            <a:off x="1919288" y="3340100"/>
            <a:ext cx="646906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itchFamily="34" charset="0"/>
              <a:tabLst>
                <a:tab pos="623888" algn="l"/>
              </a:tabLst>
              <a:defRPr sz="1600">
                <a:solidFill>
                  <a:schemeClr val="bg2"/>
                </a:solidFill>
                <a:latin typeface="Arial" pitchFamily="34" charset="0"/>
                <a:ea typeface="Lato Medium"/>
                <a:cs typeface="Lato Medium"/>
              </a:defRPr>
            </a:lvl1pPr>
            <a:lvl2pPr marL="742950" indent="-285750" eaLnBrk="0" hangingPunct="0">
              <a:lnSpc>
                <a:spcPts val="1900"/>
              </a:lnSpc>
              <a:buClr>
                <a:schemeClr val="bg2"/>
              </a:buClr>
              <a:buFont typeface="Arial" pitchFamily="34" charset="0"/>
              <a:buChar char="•"/>
              <a:tabLst>
                <a:tab pos="623888" algn="l"/>
              </a:tabLst>
              <a:defRPr sz="1600">
                <a:solidFill>
                  <a:schemeClr val="bg2"/>
                </a:solidFill>
                <a:latin typeface="Arial" pitchFamily="34" charset="0"/>
                <a:ea typeface="Lato Medium"/>
                <a:cs typeface="Lato Medium"/>
              </a:defRPr>
            </a:lvl2pPr>
            <a:lvl3pPr marL="1143000" indent="-228600" eaLnBrk="0" hangingPunct="0">
              <a:lnSpc>
                <a:spcPts val="1900"/>
              </a:lnSpc>
              <a:buClr>
                <a:srgbClr val="505759"/>
              </a:buClr>
              <a:buFont typeface="Arial" pitchFamily="34" charset="0"/>
              <a:buChar char="‒"/>
              <a:tabLst>
                <a:tab pos="623888" algn="l"/>
              </a:tabLst>
              <a:defRPr sz="1600">
                <a:solidFill>
                  <a:schemeClr val="bg2"/>
                </a:solidFill>
                <a:latin typeface="Arial" pitchFamily="34" charset="0"/>
                <a:ea typeface="Lato Medium"/>
                <a:cs typeface="Lato Medium"/>
              </a:defRPr>
            </a:lvl3pPr>
            <a:lvl4pPr marL="1600200" indent="-228600" eaLnBrk="0" hangingPunct="0">
              <a:lnSpc>
                <a:spcPts val="1500"/>
              </a:lnSpc>
              <a:spcAft>
                <a:spcPts val="850"/>
              </a:spcAft>
              <a:buClr>
                <a:schemeClr val="tx1"/>
              </a:buClr>
              <a:buFont typeface="Arial" pitchFamily="34" charset="0"/>
              <a:tabLst>
                <a:tab pos="623888" algn="l"/>
              </a:tabLst>
              <a:defRPr sz="1200">
                <a:solidFill>
                  <a:schemeClr val="bg2"/>
                </a:solidFill>
                <a:latin typeface="Arial" pitchFamily="34" charset="0"/>
                <a:ea typeface="Lato Medium"/>
                <a:cs typeface="Lato Medium"/>
              </a:defRPr>
            </a:lvl4pPr>
            <a:lvl5pPr marL="2057400" indent="-228600" eaLnBrk="0" hangingPunct="0">
              <a:spcBef>
                <a:spcPct val="20000"/>
              </a:spcBef>
              <a:buFont typeface="Arial" pitchFamily="34" charset="0"/>
              <a:buChar char="»"/>
              <a:tabLst>
                <a:tab pos="623888" algn="l"/>
              </a:tabLst>
              <a:defRPr>
                <a:solidFill>
                  <a:schemeClr val="tx1"/>
                </a:solidFill>
                <a:latin typeface="Arial" pitchFamily="34" charset="0"/>
                <a:ea typeface="Lato Medium"/>
                <a:cs typeface="Lato Medium"/>
              </a:defRPr>
            </a:lvl5pPr>
            <a:lvl6pPr marL="25146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6pPr>
            <a:lvl7pPr marL="29718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7pPr>
            <a:lvl8pPr marL="34290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8pPr>
            <a:lvl9pPr marL="38862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9pPr>
          </a:lstStyle>
          <a:p>
            <a:pPr eaLnBrk="1" hangingPunct="1">
              <a:lnSpc>
                <a:spcPts val="4800"/>
              </a:lnSpc>
              <a:buFontTx/>
              <a:buNone/>
              <a:defRPr/>
            </a:pPr>
            <a:r>
              <a:rPr lang="en-GB" altLang="en-US" sz="4000" dirty="0">
                <a:solidFill>
                  <a:schemeClr val="bg2">
                    <a:lumMod val="50000"/>
                    <a:lumOff val="50000"/>
                  </a:schemeClr>
                </a:solidFill>
                <a:cs typeface="Arial" pitchFamily="34" charset="0"/>
              </a:rPr>
              <a:t>If I can finish my homework on time, I will play computer games.</a:t>
            </a:r>
            <a:endParaRPr lang="en-US" altLang="en-US" sz="4000" dirty="0">
              <a:solidFill>
                <a:schemeClr val="bg2">
                  <a:lumMod val="50000"/>
                  <a:lumOff val="50000"/>
                </a:schemeClr>
              </a:solidFill>
              <a:cs typeface="Arial" pitchFamily="34" charset="0"/>
            </a:endParaRPr>
          </a:p>
        </p:txBody>
      </p:sp>
      <p:pic>
        <p:nvPicPr>
          <p:cNvPr id="2" name="AF1C1408.wav">
            <a:hlinkClick r:id="" action="ppaction://media"/>
            <a:extLst>
              <a:ext uri="{FF2B5EF4-FFF2-40B4-BE49-F238E27FC236}">
                <a16:creationId xmlns:a16="http://schemas.microsoft.com/office/drawing/2014/main" id="{5BD3E642-E5F1-4C89-BB68-8AA69123988D}"/>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18" descr="C:\Users\utangv2\Desktop\Dynamic Classroom\Q1.jpg">
            <a:extLst>
              <a:ext uri="{FF2B5EF4-FFF2-40B4-BE49-F238E27FC236}">
                <a16:creationId xmlns:a16="http://schemas.microsoft.com/office/drawing/2014/main" id="{27439E71-F62B-4B24-A074-BD07EB0A38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312738"/>
            <a:ext cx="8651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0904" name="群組 1">
            <a:extLst>
              <a:ext uri="{FF2B5EF4-FFF2-40B4-BE49-F238E27FC236}">
                <a16:creationId xmlns:a16="http://schemas.microsoft.com/office/drawing/2014/main" id="{0356B9CB-0470-4F25-8BF6-4E0EDBC21435}"/>
              </a:ext>
            </a:extLst>
          </p:cNvPr>
          <p:cNvGrpSpPr>
            <a:grpSpLocks/>
          </p:cNvGrpSpPr>
          <p:nvPr/>
        </p:nvGrpSpPr>
        <p:grpSpPr bwMode="auto">
          <a:xfrm>
            <a:off x="7518400" y="5816600"/>
            <a:ext cx="1473200" cy="908050"/>
            <a:chOff x="7518399" y="5817055"/>
            <a:chExt cx="1473201" cy="907596"/>
          </a:xfrm>
        </p:grpSpPr>
        <p:sp>
          <p:nvSpPr>
            <p:cNvPr id="57" name="圓角矩形 56">
              <a:extLst>
                <a:ext uri="{FF2B5EF4-FFF2-40B4-BE49-F238E27FC236}">
                  <a16:creationId xmlns:a16="http://schemas.microsoft.com/office/drawing/2014/main" id="{1C16848F-0A7D-49BA-B9F1-166587481DF5}"/>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80910" name="群組 32">
              <a:extLst>
                <a:ext uri="{FF2B5EF4-FFF2-40B4-BE49-F238E27FC236}">
                  <a16:creationId xmlns:a16="http://schemas.microsoft.com/office/drawing/2014/main" id="{3BF8A04F-6248-4DD9-ADE9-37063488438A}"/>
                </a:ext>
              </a:extLst>
            </p:cNvPr>
            <p:cNvGrpSpPr>
              <a:grpSpLocks/>
            </p:cNvGrpSpPr>
            <p:nvPr/>
          </p:nvGrpSpPr>
          <p:grpSpPr bwMode="auto">
            <a:xfrm>
              <a:off x="7588885" y="5890260"/>
              <a:ext cx="1059815" cy="798830"/>
              <a:chOff x="860425" y="1547813"/>
              <a:chExt cx="4438650" cy="4021137"/>
            </a:xfrm>
          </p:grpSpPr>
          <p:grpSp>
            <p:nvGrpSpPr>
              <p:cNvPr id="80912" name="群組 33">
                <a:extLst>
                  <a:ext uri="{FF2B5EF4-FFF2-40B4-BE49-F238E27FC236}">
                    <a16:creationId xmlns:a16="http://schemas.microsoft.com/office/drawing/2014/main" id="{736379D2-E576-4C37-A1B5-74F39E6A4D38}"/>
                  </a:ext>
                </a:extLst>
              </p:cNvPr>
              <p:cNvGrpSpPr>
                <a:grpSpLocks/>
              </p:cNvGrpSpPr>
              <p:nvPr/>
            </p:nvGrpSpPr>
            <p:grpSpPr bwMode="auto">
              <a:xfrm>
                <a:off x="860425" y="1547813"/>
                <a:ext cx="4438650" cy="2039937"/>
                <a:chOff x="860425" y="1547813"/>
                <a:chExt cx="4438650" cy="2039937"/>
              </a:xfrm>
            </p:grpSpPr>
            <p:pic>
              <p:nvPicPr>
                <p:cNvPr id="80916" name="Picture 6" descr="C:\Users\utangv2\Desktop\Dynamic Classroom\hi-res aw\E.jpg">
                  <a:extLst>
                    <a:ext uri="{FF2B5EF4-FFF2-40B4-BE49-F238E27FC236}">
                      <a16:creationId xmlns:a16="http://schemas.microsoft.com/office/drawing/2014/main" id="{49B1C3C5-1408-4871-9ED1-E351DFFE79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17" name="Picture 15" descr="C:\Users\utangv2\Desktop\Dynamic Classroom\hi-res aw\N.jpg">
                  <a:extLst>
                    <a:ext uri="{FF2B5EF4-FFF2-40B4-BE49-F238E27FC236}">
                      <a16:creationId xmlns:a16="http://schemas.microsoft.com/office/drawing/2014/main" id="{9E41B5BA-026E-4B09-B6D8-8C64F153DA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18" name="Picture 21" descr="C:\Users\utangv2\Desktop\Dynamic Classroom\hi-res aw\T.jpg">
                  <a:extLst>
                    <a:ext uri="{FF2B5EF4-FFF2-40B4-BE49-F238E27FC236}">
                      <a16:creationId xmlns:a16="http://schemas.microsoft.com/office/drawing/2014/main" id="{9106644A-73D2-4FD7-84FE-A3C932809F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19" name="Picture 24" descr="C:\Users\utangv2\Desktop\Dynamic Classroom\hi-res aw\X.jpg">
                  <a:extLst>
                    <a:ext uri="{FF2B5EF4-FFF2-40B4-BE49-F238E27FC236}">
                      <a16:creationId xmlns:a16="http://schemas.microsoft.com/office/drawing/2014/main" id="{FB68451B-E0FB-4038-8741-19559AE2E1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0913" name="Picture 6" descr="C:\Users\utangv2\Desktop\Dynamic Classroom\hi-res aw\E.jpg">
                <a:extLst>
                  <a:ext uri="{FF2B5EF4-FFF2-40B4-BE49-F238E27FC236}">
                    <a16:creationId xmlns:a16="http://schemas.microsoft.com/office/drawing/2014/main" id="{4C079B34-D9E2-4F24-A265-AACDC786F1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14" name="Picture 18" descr="C:\Users\utangv2\Desktop\Dynamic Classroom\hi-res aw\Q.jpg">
                <a:extLst>
                  <a:ext uri="{FF2B5EF4-FFF2-40B4-BE49-F238E27FC236}">
                    <a16:creationId xmlns:a16="http://schemas.microsoft.com/office/drawing/2014/main" id="{3AACDB6D-4209-47F5-8902-64648BD2F3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15" name="Picture 22" descr="C:\Users\utangv2\Desktop\Dynamic Classroom\hi-res aw\U.jpg">
                <a:extLst>
                  <a:ext uri="{FF2B5EF4-FFF2-40B4-BE49-F238E27FC236}">
                    <a16:creationId xmlns:a16="http://schemas.microsoft.com/office/drawing/2014/main" id="{B032D234-A77D-4975-928E-09C549B375F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 name="向右箭號 58">
              <a:extLst>
                <a:ext uri="{FF2B5EF4-FFF2-40B4-BE49-F238E27FC236}">
                  <a16:creationId xmlns:a16="http://schemas.microsoft.com/office/drawing/2014/main" id="{81716971-593E-400F-A82E-3034BC0DC5C4}"/>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68" name="動作按鈕: 自訂 67">
            <a:hlinkClick r:id="rId12" action="ppaction://hlinksldjump" highlightClick="1"/>
            <a:extLst>
              <a:ext uri="{FF2B5EF4-FFF2-40B4-BE49-F238E27FC236}">
                <a16:creationId xmlns:a16="http://schemas.microsoft.com/office/drawing/2014/main" id="{508E7D4F-CEB0-4878-9739-C299D2CC331E}"/>
              </a:ext>
            </a:extLst>
          </p:cNvPr>
          <p:cNvSpPr/>
          <p:nvPr/>
        </p:nvSpPr>
        <p:spPr>
          <a:xfrm>
            <a:off x="7454900" y="5765800"/>
            <a:ext cx="1689100" cy="10922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26" name="文字方塊 25">
            <a:extLst>
              <a:ext uri="{FF2B5EF4-FFF2-40B4-BE49-F238E27FC236}">
                <a16:creationId xmlns:a16="http://schemas.microsoft.com/office/drawing/2014/main" id="{843EFACD-11CC-4456-8341-9381ABABDBDF}"/>
              </a:ext>
            </a:extLst>
          </p:cNvPr>
          <p:cNvSpPr txBox="1"/>
          <p:nvPr/>
        </p:nvSpPr>
        <p:spPr>
          <a:xfrm>
            <a:off x="1304925" y="3371850"/>
            <a:ext cx="1657350"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chemeClr val="bg2"/>
                </a:solidFill>
                <a:latin typeface="+mn-lt"/>
                <a:cs typeface="+mn-cs"/>
                <a:sym typeface="Wingdings"/>
              </a:rPr>
              <a:t></a:t>
            </a:r>
            <a:endParaRPr lang="en-GB" sz="8800" dirty="0">
              <a:solidFill>
                <a:schemeClr val="bg2"/>
              </a:solidFill>
              <a:latin typeface="+mn-lt"/>
              <a:cs typeface="+mn-cs"/>
            </a:endParaRPr>
          </a:p>
        </p:txBody>
      </p:sp>
      <p:grpSp>
        <p:nvGrpSpPr>
          <p:cNvPr id="28" name="群組 27">
            <a:extLst>
              <a:ext uri="{FF2B5EF4-FFF2-40B4-BE49-F238E27FC236}">
                <a16:creationId xmlns:a16="http://schemas.microsoft.com/office/drawing/2014/main" id="{1A151A21-5406-4FBF-8A59-401ADF200B5E}"/>
              </a:ext>
            </a:extLst>
          </p:cNvPr>
          <p:cNvGrpSpPr/>
          <p:nvPr/>
        </p:nvGrpSpPr>
        <p:grpSpPr>
          <a:xfrm>
            <a:off x="1536257" y="2739771"/>
            <a:ext cx="666750" cy="666849"/>
            <a:chOff x="6924675" y="3008784"/>
            <a:chExt cx="666750" cy="666849"/>
          </a:xfrm>
          <a:effectLst>
            <a:outerShdw blurRad="50800" dist="38100" dir="2700000" algn="tl" rotWithShape="0">
              <a:prstClr val="black">
                <a:alpha val="40000"/>
              </a:prstClr>
            </a:outerShdw>
          </a:effectLst>
        </p:grpSpPr>
        <p:sp>
          <p:nvSpPr>
            <p:cNvPr id="29" name="橢圓 28">
              <a:extLst>
                <a:ext uri="{FF2B5EF4-FFF2-40B4-BE49-F238E27FC236}">
                  <a16:creationId xmlns:a16="http://schemas.microsoft.com/office/drawing/2014/main" id="{65F7E031-F9BD-45B0-9034-C518FE5729BA}"/>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30" name="文字方塊 29">
              <a:extLst>
                <a:ext uri="{FF2B5EF4-FFF2-40B4-BE49-F238E27FC236}">
                  <a16:creationId xmlns:a16="http://schemas.microsoft.com/office/drawing/2014/main" id="{04F26076-886A-4F75-A19B-19CCAD438D0E}"/>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chemeClr val="bg1"/>
                  </a:solidFill>
                  <a:latin typeface="+mn-lt"/>
                  <a:cs typeface="+mn-cs"/>
                </a:rPr>
                <a:t>?</a:t>
              </a:r>
              <a:endParaRPr lang="en-GB" sz="4000" b="1" dirty="0">
                <a:solidFill>
                  <a:schemeClr val="bg1"/>
                </a:solidFill>
                <a:latin typeface="+mn-lt"/>
                <a:cs typeface="+mn-cs"/>
              </a:endParaRPr>
            </a:p>
          </p:txBody>
        </p:sp>
      </p:grpSp>
      <p:sp>
        <p:nvSpPr>
          <p:cNvPr id="31" name="動作按鈕: 自訂 30">
            <a:hlinkClick r:id="" action="ppaction://hlinkshowjump?jump=nextslide" highlightClick="1"/>
            <a:extLst>
              <a:ext uri="{FF2B5EF4-FFF2-40B4-BE49-F238E27FC236}">
                <a16:creationId xmlns:a16="http://schemas.microsoft.com/office/drawing/2014/main" id="{88372C97-B398-4AC8-8FCF-64F86E4FBA71}"/>
              </a:ext>
            </a:extLst>
          </p:cNvPr>
          <p:cNvSpPr/>
          <p:nvPr/>
        </p:nvSpPr>
        <p:spPr>
          <a:xfrm>
            <a:off x="1500188" y="2681288"/>
            <a:ext cx="608012" cy="722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45410" name="文字方塊 12">
            <a:extLst>
              <a:ext uri="{FF2B5EF4-FFF2-40B4-BE49-F238E27FC236}">
                <a16:creationId xmlns:a16="http://schemas.microsoft.com/office/drawing/2014/main" id="{F32BE2CE-A355-4AB3-8E9C-9EA3919882D6}"/>
              </a:ext>
            </a:extLst>
          </p:cNvPr>
          <p:cNvSpPr txBox="1">
            <a:spLocks noChangeArrowheads="1"/>
          </p:cNvSpPr>
          <p:nvPr/>
        </p:nvSpPr>
        <p:spPr bwMode="auto">
          <a:xfrm>
            <a:off x="1408113" y="1579563"/>
            <a:ext cx="64277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They ______ me if I fell off the cliff.</a:t>
            </a:r>
          </a:p>
        </p:txBody>
      </p:sp>
      <p:grpSp>
        <p:nvGrpSpPr>
          <p:cNvPr id="36" name="群組 35">
            <a:extLst>
              <a:ext uri="{FF2B5EF4-FFF2-40B4-BE49-F238E27FC236}">
                <a16:creationId xmlns:a16="http://schemas.microsoft.com/office/drawing/2014/main" id="{CD07F83D-1886-4465-BA52-84C3175D5B28}"/>
              </a:ext>
            </a:extLst>
          </p:cNvPr>
          <p:cNvGrpSpPr/>
          <p:nvPr/>
        </p:nvGrpSpPr>
        <p:grpSpPr>
          <a:xfrm>
            <a:off x="2679702" y="3012439"/>
            <a:ext cx="3898898" cy="708661"/>
            <a:chOff x="6473371" y="3317240"/>
            <a:chExt cx="3898898" cy="708661"/>
          </a:xfrm>
          <a:effectLst>
            <a:outerShdw blurRad="50800" dist="38100" dir="2700000" algn="tl" rotWithShape="0">
              <a:prstClr val="black">
                <a:alpha val="40000"/>
              </a:prstClr>
            </a:outerShdw>
          </a:effectLst>
        </p:grpSpPr>
        <p:sp>
          <p:nvSpPr>
            <p:cNvPr id="38" name="圓角矩形 37">
              <a:extLst>
                <a:ext uri="{FF2B5EF4-FFF2-40B4-BE49-F238E27FC236}">
                  <a16:creationId xmlns:a16="http://schemas.microsoft.com/office/drawing/2014/main" id="{34F30B54-01BE-448E-923C-1CDFEEF30579}"/>
                </a:ext>
              </a:extLst>
            </p:cNvPr>
            <p:cNvSpPr/>
            <p:nvPr/>
          </p:nvSpPr>
          <p:spPr>
            <a:xfrm>
              <a:off x="6473371" y="3327401"/>
              <a:ext cx="3898898"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2" name="橢圓 41">
              <a:extLst>
                <a:ext uri="{FF2B5EF4-FFF2-40B4-BE49-F238E27FC236}">
                  <a16:creationId xmlns:a16="http://schemas.microsoft.com/office/drawing/2014/main" id="{7C6311CA-B00D-4BF9-8EB6-151C6BBC04B3}"/>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8" name="文字方塊 47">
              <a:extLst>
                <a:ext uri="{FF2B5EF4-FFF2-40B4-BE49-F238E27FC236}">
                  <a16:creationId xmlns:a16="http://schemas.microsoft.com/office/drawing/2014/main" id="{DA7EACCF-B83D-4A26-84E6-F717B424C6D8}"/>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51" name="文字方塊 50">
              <a:extLst>
                <a:ext uri="{FF2B5EF4-FFF2-40B4-BE49-F238E27FC236}">
                  <a16:creationId xmlns:a16="http://schemas.microsoft.com/office/drawing/2014/main" id="{9D8F36E3-A056-4D90-B617-BFFF5112D500}"/>
                </a:ext>
              </a:extLst>
            </p:cNvPr>
            <p:cNvSpPr txBox="1"/>
            <p:nvPr/>
          </p:nvSpPr>
          <p:spPr>
            <a:xfrm>
              <a:off x="7298869" y="3356066"/>
              <a:ext cx="2984500" cy="615553"/>
            </a:xfrm>
            <a:prstGeom prst="rect">
              <a:avLst/>
            </a:prstGeom>
            <a:noFill/>
          </p:spPr>
          <p:txBody>
            <a:bodyPr>
              <a:spAutoFit/>
            </a:bodyPr>
            <a:lstStyle/>
            <a:p>
              <a:pPr>
                <a:defRPr/>
              </a:pPr>
              <a:r>
                <a:rPr lang="en-US" sz="3400" b="1" dirty="0">
                  <a:solidFill>
                    <a:srgbClr val="FFFFFF"/>
                  </a:solidFill>
                </a:rPr>
                <a:t>would rescue</a:t>
              </a:r>
              <a:endParaRPr lang="en-GB" sz="3400" b="1" dirty="0">
                <a:solidFill>
                  <a:srgbClr val="FFFFFF"/>
                </a:solidFill>
              </a:endParaRPr>
            </a:p>
          </p:txBody>
        </p:sp>
      </p:grpSp>
      <p:grpSp>
        <p:nvGrpSpPr>
          <p:cNvPr id="52" name="群組 51">
            <a:extLst>
              <a:ext uri="{FF2B5EF4-FFF2-40B4-BE49-F238E27FC236}">
                <a16:creationId xmlns:a16="http://schemas.microsoft.com/office/drawing/2014/main" id="{C8DBCEF3-5769-4D9B-A330-1870A58EB554}"/>
              </a:ext>
            </a:extLst>
          </p:cNvPr>
          <p:cNvGrpSpPr/>
          <p:nvPr/>
        </p:nvGrpSpPr>
        <p:grpSpPr>
          <a:xfrm>
            <a:off x="2679702" y="4714239"/>
            <a:ext cx="3898800" cy="708661"/>
            <a:chOff x="6473371" y="3317240"/>
            <a:chExt cx="3898800" cy="708661"/>
          </a:xfrm>
          <a:effectLst>
            <a:outerShdw blurRad="50800" dist="38100" dir="2700000" algn="tl" rotWithShape="0">
              <a:prstClr val="black">
                <a:alpha val="40000"/>
              </a:prstClr>
            </a:outerShdw>
          </a:effectLst>
        </p:grpSpPr>
        <p:sp>
          <p:nvSpPr>
            <p:cNvPr id="53" name="圓角矩形 52">
              <a:extLst>
                <a:ext uri="{FF2B5EF4-FFF2-40B4-BE49-F238E27FC236}">
                  <a16:creationId xmlns:a16="http://schemas.microsoft.com/office/drawing/2014/main" id="{9C23BD0C-0AAA-443D-BA16-1D7559D4B918}"/>
                </a:ext>
              </a:extLst>
            </p:cNvPr>
            <p:cNvSpPr/>
            <p:nvPr/>
          </p:nvSpPr>
          <p:spPr>
            <a:xfrm>
              <a:off x="6473371" y="3327401"/>
              <a:ext cx="38988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4" name="橢圓 53">
              <a:extLst>
                <a:ext uri="{FF2B5EF4-FFF2-40B4-BE49-F238E27FC236}">
                  <a16:creationId xmlns:a16="http://schemas.microsoft.com/office/drawing/2014/main" id="{5A673EF5-0856-4143-AE4C-33EC324261B9}"/>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5" name="文字方塊 54">
              <a:extLst>
                <a:ext uri="{FF2B5EF4-FFF2-40B4-BE49-F238E27FC236}">
                  <a16:creationId xmlns:a16="http://schemas.microsoft.com/office/drawing/2014/main" id="{64B30771-83CF-4908-8D1C-20301404D0D0}"/>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57" name="文字方塊 56">
              <a:extLst>
                <a:ext uri="{FF2B5EF4-FFF2-40B4-BE49-F238E27FC236}">
                  <a16:creationId xmlns:a16="http://schemas.microsoft.com/office/drawing/2014/main" id="{2F2A81D5-2055-40E7-82B0-C520772C0EA9}"/>
                </a:ext>
              </a:extLst>
            </p:cNvPr>
            <p:cNvSpPr txBox="1"/>
            <p:nvPr/>
          </p:nvSpPr>
          <p:spPr>
            <a:xfrm>
              <a:off x="7478843" y="3381466"/>
              <a:ext cx="2512425" cy="615553"/>
            </a:xfrm>
            <a:prstGeom prst="rect">
              <a:avLst/>
            </a:prstGeom>
            <a:noFill/>
          </p:spPr>
          <p:txBody>
            <a:bodyPr>
              <a:spAutoFit/>
            </a:bodyPr>
            <a:lstStyle/>
            <a:p>
              <a:pPr>
                <a:defRPr/>
              </a:pPr>
              <a:r>
                <a:rPr lang="en-US" sz="3400" b="1" dirty="0">
                  <a:solidFill>
                    <a:srgbClr val="FFFFFF"/>
                  </a:solidFill>
                </a:rPr>
                <a:t>will rescue</a:t>
              </a:r>
              <a:endParaRPr lang="en-GB" sz="3400" b="1" dirty="0">
                <a:solidFill>
                  <a:srgbClr val="FFFFFF"/>
                </a:solidFill>
              </a:endParaRPr>
            </a:p>
          </p:txBody>
        </p:sp>
      </p:grpSp>
      <p:pic>
        <p:nvPicPr>
          <p:cNvPr id="101" name="AF1C2329.wav">
            <a:hlinkClick r:id="" action="ppaction://media"/>
            <a:extLst>
              <a:ext uri="{FF2B5EF4-FFF2-40B4-BE49-F238E27FC236}">
                <a16:creationId xmlns:a16="http://schemas.microsoft.com/office/drawing/2014/main" id="{6EF633CD-67A2-4E2E-BA3A-F5EFD23B2E8E}"/>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4" name="Picture 22" descr="C:\Users\utangv2\Desktop\Dynamic Classroom\Q2.jpg">
            <a:extLst>
              <a:ext uri="{FF2B5EF4-FFF2-40B4-BE49-F238E27FC236}">
                <a16:creationId xmlns:a16="http://schemas.microsoft.com/office/drawing/2014/main" id="{059A85F5-E4FF-4543-99CA-76E3240548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175" y="1889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文字方塊 69">
            <a:extLst>
              <a:ext uri="{FF2B5EF4-FFF2-40B4-BE49-F238E27FC236}">
                <a16:creationId xmlns:a16="http://schemas.microsoft.com/office/drawing/2014/main" id="{85C47676-3D7A-4B64-B301-29602426B92D}"/>
              </a:ext>
            </a:extLst>
          </p:cNvPr>
          <p:cNvSpPr txBox="1"/>
          <p:nvPr/>
        </p:nvSpPr>
        <p:spPr>
          <a:xfrm>
            <a:off x="5835650" y="4410075"/>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71" name="群組 70">
            <a:extLst>
              <a:ext uri="{FF2B5EF4-FFF2-40B4-BE49-F238E27FC236}">
                <a16:creationId xmlns:a16="http://schemas.microsoft.com/office/drawing/2014/main" id="{0F1C82BD-B1E1-4213-B206-F56B622FE2D9}"/>
              </a:ext>
            </a:extLst>
          </p:cNvPr>
          <p:cNvGrpSpPr/>
          <p:nvPr/>
        </p:nvGrpSpPr>
        <p:grpSpPr>
          <a:xfrm>
            <a:off x="6800852" y="4398076"/>
            <a:ext cx="666750" cy="666849"/>
            <a:chOff x="6924675" y="3008784"/>
            <a:chExt cx="666750" cy="666849"/>
          </a:xfrm>
          <a:effectLst>
            <a:outerShdw blurRad="50800" dist="38100" dir="2700000" algn="tl" rotWithShape="0">
              <a:prstClr val="black">
                <a:alpha val="40000"/>
              </a:prstClr>
            </a:outerShdw>
          </a:effectLst>
        </p:grpSpPr>
        <p:sp>
          <p:nvSpPr>
            <p:cNvPr id="72" name="橢圓 71">
              <a:extLst>
                <a:ext uri="{FF2B5EF4-FFF2-40B4-BE49-F238E27FC236}">
                  <a16:creationId xmlns:a16="http://schemas.microsoft.com/office/drawing/2014/main" id="{0D195C47-403E-410E-9440-4DA96BF76CCF}"/>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3" name="文字方塊 72">
              <a:extLst>
                <a:ext uri="{FF2B5EF4-FFF2-40B4-BE49-F238E27FC236}">
                  <a16:creationId xmlns:a16="http://schemas.microsoft.com/office/drawing/2014/main" id="{A86A5C25-0768-4973-8A30-691BB80E68E2}"/>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74" name="動作按鈕: 自訂 73">
            <a:hlinkClick r:id="" action="ppaction://hlinkshowjump?jump=nextslide" highlightClick="1"/>
            <a:extLst>
              <a:ext uri="{FF2B5EF4-FFF2-40B4-BE49-F238E27FC236}">
                <a16:creationId xmlns:a16="http://schemas.microsoft.com/office/drawing/2014/main" id="{17437374-3A48-4388-B1D4-7DCB4840A05B}"/>
              </a:ext>
            </a:extLst>
          </p:cNvPr>
          <p:cNvSpPr/>
          <p:nvPr/>
        </p:nvSpPr>
        <p:spPr>
          <a:xfrm>
            <a:off x="6767513" y="4357688"/>
            <a:ext cx="635000" cy="6985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45418" name="群組 38">
            <a:extLst>
              <a:ext uri="{FF2B5EF4-FFF2-40B4-BE49-F238E27FC236}">
                <a16:creationId xmlns:a16="http://schemas.microsoft.com/office/drawing/2014/main" id="{7E8D6A27-9B53-4B3F-AF8A-E1B483DE972D}"/>
              </a:ext>
            </a:extLst>
          </p:cNvPr>
          <p:cNvGrpSpPr>
            <a:grpSpLocks/>
          </p:cNvGrpSpPr>
          <p:nvPr/>
        </p:nvGrpSpPr>
        <p:grpSpPr bwMode="auto">
          <a:xfrm>
            <a:off x="7518400" y="5816600"/>
            <a:ext cx="1473200" cy="908050"/>
            <a:chOff x="7518399" y="5817055"/>
            <a:chExt cx="1473201" cy="907596"/>
          </a:xfrm>
        </p:grpSpPr>
        <p:sp>
          <p:nvSpPr>
            <p:cNvPr id="40" name="圓角矩形 39">
              <a:extLst>
                <a:ext uri="{FF2B5EF4-FFF2-40B4-BE49-F238E27FC236}">
                  <a16:creationId xmlns:a16="http://schemas.microsoft.com/office/drawing/2014/main" id="{E996846E-C021-4682-B6F3-337E66339B71}"/>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45421" name="群組 40">
              <a:extLst>
                <a:ext uri="{FF2B5EF4-FFF2-40B4-BE49-F238E27FC236}">
                  <a16:creationId xmlns:a16="http://schemas.microsoft.com/office/drawing/2014/main" id="{21ADB788-8259-4E62-B08C-91889D937A5B}"/>
                </a:ext>
              </a:extLst>
            </p:cNvPr>
            <p:cNvGrpSpPr>
              <a:grpSpLocks/>
            </p:cNvGrpSpPr>
            <p:nvPr/>
          </p:nvGrpSpPr>
          <p:grpSpPr bwMode="auto">
            <a:xfrm>
              <a:off x="7588885" y="5890260"/>
              <a:ext cx="1059815" cy="798830"/>
              <a:chOff x="860425" y="1547813"/>
              <a:chExt cx="4438650" cy="4021137"/>
            </a:xfrm>
          </p:grpSpPr>
          <p:grpSp>
            <p:nvGrpSpPr>
              <p:cNvPr id="145423" name="群組 42">
                <a:extLst>
                  <a:ext uri="{FF2B5EF4-FFF2-40B4-BE49-F238E27FC236}">
                    <a16:creationId xmlns:a16="http://schemas.microsoft.com/office/drawing/2014/main" id="{426AA46B-800E-42B3-A6F1-741AC084CFA5}"/>
                  </a:ext>
                </a:extLst>
              </p:cNvPr>
              <p:cNvGrpSpPr>
                <a:grpSpLocks/>
              </p:cNvGrpSpPr>
              <p:nvPr/>
            </p:nvGrpSpPr>
            <p:grpSpPr bwMode="auto">
              <a:xfrm>
                <a:off x="860425" y="1547813"/>
                <a:ext cx="4438650" cy="2039937"/>
                <a:chOff x="860425" y="1547813"/>
                <a:chExt cx="4438650" cy="2039937"/>
              </a:xfrm>
            </p:grpSpPr>
            <p:pic>
              <p:nvPicPr>
                <p:cNvPr id="145427" name="Picture 6" descr="C:\Users\utangv2\Desktop\Dynamic Classroom\hi-res aw\E.jpg">
                  <a:extLst>
                    <a:ext uri="{FF2B5EF4-FFF2-40B4-BE49-F238E27FC236}">
                      <a16:creationId xmlns:a16="http://schemas.microsoft.com/office/drawing/2014/main" id="{C1EFA1AC-DDB6-457A-80FB-DB3C0BB325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8" name="Picture 15" descr="C:\Users\utangv2\Desktop\Dynamic Classroom\hi-res aw\N.jpg">
                  <a:extLst>
                    <a:ext uri="{FF2B5EF4-FFF2-40B4-BE49-F238E27FC236}">
                      <a16:creationId xmlns:a16="http://schemas.microsoft.com/office/drawing/2014/main" id="{996BD596-B303-4BB2-B5F3-F9E632C8AA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9" name="Picture 21" descr="C:\Users\utangv2\Desktop\Dynamic Classroom\hi-res aw\T.jpg">
                  <a:extLst>
                    <a:ext uri="{FF2B5EF4-FFF2-40B4-BE49-F238E27FC236}">
                      <a16:creationId xmlns:a16="http://schemas.microsoft.com/office/drawing/2014/main" id="{159386F4-F7BC-4F22-A283-2E3BA624ED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30" name="Picture 24" descr="C:\Users\utangv2\Desktop\Dynamic Classroom\hi-res aw\X.jpg">
                  <a:extLst>
                    <a:ext uri="{FF2B5EF4-FFF2-40B4-BE49-F238E27FC236}">
                      <a16:creationId xmlns:a16="http://schemas.microsoft.com/office/drawing/2014/main" id="{9924514B-64F4-417E-93E2-5F121710F4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5424" name="Picture 6" descr="C:\Users\utangv2\Desktop\Dynamic Classroom\hi-res aw\E.jpg">
                <a:extLst>
                  <a:ext uri="{FF2B5EF4-FFF2-40B4-BE49-F238E27FC236}">
                    <a16:creationId xmlns:a16="http://schemas.microsoft.com/office/drawing/2014/main" id="{40BECC37-27C8-4228-844F-310D5C735B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5" name="Picture 18" descr="C:\Users\utangv2\Desktop\Dynamic Classroom\hi-res aw\Q.jpg">
                <a:extLst>
                  <a:ext uri="{FF2B5EF4-FFF2-40B4-BE49-F238E27FC236}">
                    <a16:creationId xmlns:a16="http://schemas.microsoft.com/office/drawing/2014/main" id="{A1CC2E06-A161-426F-AC05-522E7B3801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6" name="Picture 22" descr="C:\Users\utangv2\Desktop\Dynamic Classroom\hi-res aw\U.jpg">
                <a:extLst>
                  <a:ext uri="{FF2B5EF4-FFF2-40B4-BE49-F238E27FC236}">
                    <a16:creationId xmlns:a16="http://schemas.microsoft.com/office/drawing/2014/main" id="{F8861A6A-8645-45BE-B907-373A0EF1A05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向右箭號 48">
              <a:extLst>
                <a:ext uri="{FF2B5EF4-FFF2-40B4-BE49-F238E27FC236}">
                  <a16:creationId xmlns:a16="http://schemas.microsoft.com/office/drawing/2014/main" id="{1782AD4F-04FB-458B-803F-1C50CD51D688}"/>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34" name="動作按鈕: 自訂 33">
            <a:hlinkClick r:id="rId12" action="ppaction://hlinksldjump" highlightClick="1"/>
            <a:extLst>
              <a:ext uri="{FF2B5EF4-FFF2-40B4-BE49-F238E27FC236}">
                <a16:creationId xmlns:a16="http://schemas.microsoft.com/office/drawing/2014/main" id="{89AC44EA-086F-4B8D-858B-44C6C7EF076F}"/>
              </a:ext>
            </a:extLst>
          </p:cNvPr>
          <p:cNvSpPr/>
          <p:nvPr/>
        </p:nvSpPr>
        <p:spPr>
          <a:xfrm>
            <a:off x="7431088" y="5675313"/>
            <a:ext cx="1712912" cy="11826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10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1"/>
                </p:tgtEl>
              </p:cMediaNode>
            </p:audi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46434" name="文字方塊 12">
            <a:extLst>
              <a:ext uri="{FF2B5EF4-FFF2-40B4-BE49-F238E27FC236}">
                <a16:creationId xmlns:a16="http://schemas.microsoft.com/office/drawing/2014/main" id="{847D3159-BF5D-4E5D-810E-5EABE4EE8B63}"/>
              </a:ext>
            </a:extLst>
          </p:cNvPr>
          <p:cNvSpPr txBox="1">
            <a:spLocks noChangeArrowheads="1"/>
          </p:cNvSpPr>
          <p:nvPr/>
        </p:nvSpPr>
        <p:spPr bwMode="auto">
          <a:xfrm>
            <a:off x="1408113" y="1579563"/>
            <a:ext cx="64277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They ______ me if I fell off the cliff.</a:t>
            </a:r>
          </a:p>
        </p:txBody>
      </p:sp>
      <p:grpSp>
        <p:nvGrpSpPr>
          <p:cNvPr id="34" name="群組 33">
            <a:extLst>
              <a:ext uri="{FF2B5EF4-FFF2-40B4-BE49-F238E27FC236}">
                <a16:creationId xmlns:a16="http://schemas.microsoft.com/office/drawing/2014/main" id="{25A4DF90-ABD8-490C-8C18-B01EE2A85396}"/>
              </a:ext>
            </a:extLst>
          </p:cNvPr>
          <p:cNvGrpSpPr/>
          <p:nvPr/>
        </p:nvGrpSpPr>
        <p:grpSpPr>
          <a:xfrm>
            <a:off x="2679702" y="3012439"/>
            <a:ext cx="3898898" cy="708661"/>
            <a:chOff x="6473371" y="3317240"/>
            <a:chExt cx="3898898" cy="708661"/>
          </a:xfrm>
          <a:effectLst>
            <a:outerShdw blurRad="50800" dist="38100" dir="2700000" algn="tl" rotWithShape="0">
              <a:prstClr val="black">
                <a:alpha val="40000"/>
              </a:prstClr>
            </a:outerShdw>
          </a:effectLst>
        </p:grpSpPr>
        <p:sp>
          <p:nvSpPr>
            <p:cNvPr id="36" name="圓角矩形 35">
              <a:extLst>
                <a:ext uri="{FF2B5EF4-FFF2-40B4-BE49-F238E27FC236}">
                  <a16:creationId xmlns:a16="http://schemas.microsoft.com/office/drawing/2014/main" id="{09C378BB-6E9D-4BE8-9C14-D9BCD6F46F3D}"/>
                </a:ext>
              </a:extLst>
            </p:cNvPr>
            <p:cNvSpPr/>
            <p:nvPr/>
          </p:nvSpPr>
          <p:spPr>
            <a:xfrm>
              <a:off x="6473371" y="3327401"/>
              <a:ext cx="3898898"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8" name="橢圓 37">
              <a:extLst>
                <a:ext uri="{FF2B5EF4-FFF2-40B4-BE49-F238E27FC236}">
                  <a16:creationId xmlns:a16="http://schemas.microsoft.com/office/drawing/2014/main" id="{7B41BBC7-2657-4A83-9D4D-0D7EE6EE9DFE}"/>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6" name="文字方塊 45">
              <a:extLst>
                <a:ext uri="{FF2B5EF4-FFF2-40B4-BE49-F238E27FC236}">
                  <a16:creationId xmlns:a16="http://schemas.microsoft.com/office/drawing/2014/main" id="{2376D898-5FE5-4940-B81D-C52BA9EB4BB9}"/>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50" name="文字方塊 49">
              <a:extLst>
                <a:ext uri="{FF2B5EF4-FFF2-40B4-BE49-F238E27FC236}">
                  <a16:creationId xmlns:a16="http://schemas.microsoft.com/office/drawing/2014/main" id="{1B0CB04C-FB31-4810-922D-D12A645BD8E2}"/>
                </a:ext>
              </a:extLst>
            </p:cNvPr>
            <p:cNvSpPr txBox="1"/>
            <p:nvPr/>
          </p:nvSpPr>
          <p:spPr>
            <a:xfrm>
              <a:off x="7298869" y="3356066"/>
              <a:ext cx="2984500" cy="615553"/>
            </a:xfrm>
            <a:prstGeom prst="rect">
              <a:avLst/>
            </a:prstGeom>
            <a:noFill/>
          </p:spPr>
          <p:txBody>
            <a:bodyPr>
              <a:spAutoFit/>
            </a:bodyPr>
            <a:lstStyle/>
            <a:p>
              <a:pPr>
                <a:defRPr/>
              </a:pPr>
              <a:r>
                <a:rPr lang="en-US" sz="3400" b="1" dirty="0">
                  <a:solidFill>
                    <a:srgbClr val="FFFFFF"/>
                  </a:solidFill>
                </a:rPr>
                <a:t>would rescue</a:t>
              </a:r>
              <a:endParaRPr lang="en-GB" sz="3400" b="1" dirty="0">
                <a:solidFill>
                  <a:srgbClr val="FFFFFF"/>
                </a:solidFill>
              </a:endParaRPr>
            </a:p>
          </p:txBody>
        </p:sp>
      </p:grpSp>
      <p:grpSp>
        <p:nvGrpSpPr>
          <p:cNvPr id="51" name="群組 50">
            <a:extLst>
              <a:ext uri="{FF2B5EF4-FFF2-40B4-BE49-F238E27FC236}">
                <a16:creationId xmlns:a16="http://schemas.microsoft.com/office/drawing/2014/main" id="{F79E578B-3695-44AC-B253-02D108CA8D1B}"/>
              </a:ext>
            </a:extLst>
          </p:cNvPr>
          <p:cNvGrpSpPr/>
          <p:nvPr/>
        </p:nvGrpSpPr>
        <p:grpSpPr>
          <a:xfrm>
            <a:off x="2679702" y="4714239"/>
            <a:ext cx="3898800" cy="708661"/>
            <a:chOff x="6473371" y="3317240"/>
            <a:chExt cx="3898800" cy="708661"/>
          </a:xfrm>
          <a:effectLst>
            <a:outerShdw blurRad="50800" dist="38100" dir="2700000" algn="tl" rotWithShape="0">
              <a:prstClr val="black">
                <a:alpha val="40000"/>
              </a:prstClr>
            </a:outerShdw>
          </a:effectLst>
        </p:grpSpPr>
        <p:sp>
          <p:nvSpPr>
            <p:cNvPr id="52" name="圓角矩形 51">
              <a:extLst>
                <a:ext uri="{FF2B5EF4-FFF2-40B4-BE49-F238E27FC236}">
                  <a16:creationId xmlns:a16="http://schemas.microsoft.com/office/drawing/2014/main" id="{CCE4ABF7-10CD-4169-A4E1-406C6E95AE76}"/>
                </a:ext>
              </a:extLst>
            </p:cNvPr>
            <p:cNvSpPr/>
            <p:nvPr/>
          </p:nvSpPr>
          <p:spPr>
            <a:xfrm>
              <a:off x="6473371" y="3327401"/>
              <a:ext cx="38988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3" name="橢圓 52">
              <a:extLst>
                <a:ext uri="{FF2B5EF4-FFF2-40B4-BE49-F238E27FC236}">
                  <a16:creationId xmlns:a16="http://schemas.microsoft.com/office/drawing/2014/main" id="{F24DC902-8618-4392-910E-CC2089855828}"/>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4" name="文字方塊 53">
              <a:extLst>
                <a:ext uri="{FF2B5EF4-FFF2-40B4-BE49-F238E27FC236}">
                  <a16:creationId xmlns:a16="http://schemas.microsoft.com/office/drawing/2014/main" id="{57F0E0B4-12AD-4DFF-8677-6BCFB10122CA}"/>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55" name="文字方塊 54">
              <a:extLst>
                <a:ext uri="{FF2B5EF4-FFF2-40B4-BE49-F238E27FC236}">
                  <a16:creationId xmlns:a16="http://schemas.microsoft.com/office/drawing/2014/main" id="{A8963738-8812-4BAB-B287-66C17C0F3F14}"/>
                </a:ext>
              </a:extLst>
            </p:cNvPr>
            <p:cNvSpPr txBox="1"/>
            <p:nvPr/>
          </p:nvSpPr>
          <p:spPr>
            <a:xfrm>
              <a:off x="7478843" y="3381466"/>
              <a:ext cx="2512425" cy="615553"/>
            </a:xfrm>
            <a:prstGeom prst="rect">
              <a:avLst/>
            </a:prstGeom>
            <a:noFill/>
          </p:spPr>
          <p:txBody>
            <a:bodyPr>
              <a:spAutoFit/>
            </a:bodyPr>
            <a:lstStyle/>
            <a:p>
              <a:pPr>
                <a:defRPr/>
              </a:pPr>
              <a:r>
                <a:rPr lang="en-US" sz="3400" b="1" dirty="0">
                  <a:solidFill>
                    <a:srgbClr val="FFFFFF"/>
                  </a:solidFill>
                </a:rPr>
                <a:t>will rescue</a:t>
              </a:r>
              <a:endParaRPr lang="en-GB" sz="3400" b="1" dirty="0">
                <a:solidFill>
                  <a:srgbClr val="FFFFFF"/>
                </a:solidFill>
              </a:endParaRPr>
            </a:p>
          </p:txBody>
        </p:sp>
      </p:grpSp>
      <p:sp>
        <p:nvSpPr>
          <p:cNvPr id="57" name="文字方塊 56">
            <a:extLst>
              <a:ext uri="{FF2B5EF4-FFF2-40B4-BE49-F238E27FC236}">
                <a16:creationId xmlns:a16="http://schemas.microsoft.com/office/drawing/2014/main" id="{DAD5B1EC-E481-4103-88BC-2C86726A3672}"/>
              </a:ext>
            </a:extLst>
          </p:cNvPr>
          <p:cNvSpPr txBox="1"/>
          <p:nvPr/>
        </p:nvSpPr>
        <p:spPr>
          <a:xfrm>
            <a:off x="5835650" y="4410075"/>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pic>
        <p:nvPicPr>
          <p:cNvPr id="146438" name="Picture 22" descr="C:\Users\utangv2\Desktop\Dynamic Classroom\Q2.jpg">
            <a:extLst>
              <a:ext uri="{FF2B5EF4-FFF2-40B4-BE49-F238E27FC236}">
                <a16:creationId xmlns:a16="http://schemas.microsoft.com/office/drawing/2014/main" id="{0C516EF5-98F8-4131-875E-1A77D2E9B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175" y="1889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6439" name="群組 38">
            <a:extLst>
              <a:ext uri="{FF2B5EF4-FFF2-40B4-BE49-F238E27FC236}">
                <a16:creationId xmlns:a16="http://schemas.microsoft.com/office/drawing/2014/main" id="{35FB9BE3-4E94-422C-A130-DF67EF8DF033}"/>
              </a:ext>
            </a:extLst>
          </p:cNvPr>
          <p:cNvGrpSpPr>
            <a:grpSpLocks/>
          </p:cNvGrpSpPr>
          <p:nvPr/>
        </p:nvGrpSpPr>
        <p:grpSpPr bwMode="auto">
          <a:xfrm>
            <a:off x="7518400" y="5816600"/>
            <a:ext cx="1473200" cy="908050"/>
            <a:chOff x="7518399" y="5817055"/>
            <a:chExt cx="1473201" cy="907596"/>
          </a:xfrm>
        </p:grpSpPr>
        <p:sp>
          <p:nvSpPr>
            <p:cNvPr id="32" name="圓角矩形 31">
              <a:extLst>
                <a:ext uri="{FF2B5EF4-FFF2-40B4-BE49-F238E27FC236}">
                  <a16:creationId xmlns:a16="http://schemas.microsoft.com/office/drawing/2014/main" id="{EAD64E5E-2D66-4A7E-9F4B-C6CC4340990E}"/>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46445" name="群組 40">
              <a:extLst>
                <a:ext uri="{FF2B5EF4-FFF2-40B4-BE49-F238E27FC236}">
                  <a16:creationId xmlns:a16="http://schemas.microsoft.com/office/drawing/2014/main" id="{7D23B54A-479A-4312-9DE1-FD7EF9D92F6E}"/>
                </a:ext>
              </a:extLst>
            </p:cNvPr>
            <p:cNvGrpSpPr>
              <a:grpSpLocks/>
            </p:cNvGrpSpPr>
            <p:nvPr/>
          </p:nvGrpSpPr>
          <p:grpSpPr bwMode="auto">
            <a:xfrm>
              <a:off x="7588885" y="5890260"/>
              <a:ext cx="1059815" cy="798830"/>
              <a:chOff x="860425" y="1547813"/>
              <a:chExt cx="4438650" cy="4021137"/>
            </a:xfrm>
          </p:grpSpPr>
          <p:grpSp>
            <p:nvGrpSpPr>
              <p:cNvPr id="146447" name="群組 42">
                <a:extLst>
                  <a:ext uri="{FF2B5EF4-FFF2-40B4-BE49-F238E27FC236}">
                    <a16:creationId xmlns:a16="http://schemas.microsoft.com/office/drawing/2014/main" id="{AF4C9E04-131D-42D9-AF8B-FDDB1545A814}"/>
                  </a:ext>
                </a:extLst>
              </p:cNvPr>
              <p:cNvGrpSpPr>
                <a:grpSpLocks/>
              </p:cNvGrpSpPr>
              <p:nvPr/>
            </p:nvGrpSpPr>
            <p:grpSpPr bwMode="auto">
              <a:xfrm>
                <a:off x="860425" y="1547813"/>
                <a:ext cx="4438650" cy="2039937"/>
                <a:chOff x="860425" y="1547813"/>
                <a:chExt cx="4438650" cy="2039937"/>
              </a:xfrm>
            </p:grpSpPr>
            <p:pic>
              <p:nvPicPr>
                <p:cNvPr id="146451" name="Picture 6" descr="C:\Users\utangv2\Desktop\Dynamic Classroom\hi-res aw\E.jpg">
                  <a:extLst>
                    <a:ext uri="{FF2B5EF4-FFF2-40B4-BE49-F238E27FC236}">
                      <a16:creationId xmlns:a16="http://schemas.microsoft.com/office/drawing/2014/main" id="{D34C0E9A-87C6-4721-A514-2143D217B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2" name="Picture 15" descr="C:\Users\utangv2\Desktop\Dynamic Classroom\hi-res aw\N.jpg">
                  <a:extLst>
                    <a:ext uri="{FF2B5EF4-FFF2-40B4-BE49-F238E27FC236}">
                      <a16:creationId xmlns:a16="http://schemas.microsoft.com/office/drawing/2014/main" id="{19E1CA58-F4E2-4A1A-89F2-466BF55960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3" name="Picture 21" descr="C:\Users\utangv2\Desktop\Dynamic Classroom\hi-res aw\T.jpg">
                  <a:extLst>
                    <a:ext uri="{FF2B5EF4-FFF2-40B4-BE49-F238E27FC236}">
                      <a16:creationId xmlns:a16="http://schemas.microsoft.com/office/drawing/2014/main" id="{7F07664F-59A2-4924-B937-423483B7B2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4" name="Picture 24" descr="C:\Users\utangv2\Desktop\Dynamic Classroom\hi-res aw\X.jpg">
                  <a:extLst>
                    <a:ext uri="{FF2B5EF4-FFF2-40B4-BE49-F238E27FC236}">
                      <a16:creationId xmlns:a16="http://schemas.microsoft.com/office/drawing/2014/main" id="{CB5B7846-8BFE-44DE-8F99-48F11C38E3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6448" name="Picture 6" descr="C:\Users\utangv2\Desktop\Dynamic Classroom\hi-res aw\E.jpg">
                <a:extLst>
                  <a:ext uri="{FF2B5EF4-FFF2-40B4-BE49-F238E27FC236}">
                    <a16:creationId xmlns:a16="http://schemas.microsoft.com/office/drawing/2014/main" id="{AD5466C5-D645-4604-BD8A-32FD6F0C9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9" name="Picture 18" descr="C:\Users\utangv2\Desktop\Dynamic Classroom\hi-res aw\Q.jpg">
                <a:extLst>
                  <a:ext uri="{FF2B5EF4-FFF2-40B4-BE49-F238E27FC236}">
                    <a16:creationId xmlns:a16="http://schemas.microsoft.com/office/drawing/2014/main" id="{2BAD35C6-F092-40DC-8E7B-71439F1E17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0" name="Picture 22" descr="C:\Users\utangv2\Desktop\Dynamic Classroom\hi-res aw\U.jpg">
                <a:extLst>
                  <a:ext uri="{FF2B5EF4-FFF2-40B4-BE49-F238E27FC236}">
                    <a16:creationId xmlns:a16="http://schemas.microsoft.com/office/drawing/2014/main" id="{434845E3-F71D-42A8-8C81-E9BB50F7DA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向右箭號 47">
              <a:extLst>
                <a:ext uri="{FF2B5EF4-FFF2-40B4-BE49-F238E27FC236}">
                  <a16:creationId xmlns:a16="http://schemas.microsoft.com/office/drawing/2014/main" id="{F62F7628-A31D-4300-870E-7ADF8C4E042E}"/>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75" name="群組 74">
            <a:extLst>
              <a:ext uri="{FF2B5EF4-FFF2-40B4-BE49-F238E27FC236}">
                <a16:creationId xmlns:a16="http://schemas.microsoft.com/office/drawing/2014/main" id="{5E03B33D-B9BE-47F0-A3EF-CD3EB00930F0}"/>
              </a:ext>
            </a:extLst>
          </p:cNvPr>
          <p:cNvGrpSpPr>
            <a:grpSpLocks/>
          </p:cNvGrpSpPr>
          <p:nvPr/>
        </p:nvGrpSpPr>
        <p:grpSpPr bwMode="auto">
          <a:xfrm rot="-151805">
            <a:off x="-501650" y="3170238"/>
            <a:ext cx="3752850" cy="3606800"/>
            <a:chOff x="-921717" y="3464392"/>
            <a:chExt cx="3753590" cy="3607236"/>
          </a:xfrm>
        </p:grpSpPr>
        <p:pic>
          <p:nvPicPr>
            <p:cNvPr id="146442" name="Picture 11" descr="C:\Users\utangv2\Desktop\background paper\post it.jpg">
              <a:extLst>
                <a:ext uri="{FF2B5EF4-FFF2-40B4-BE49-F238E27FC236}">
                  <a16:creationId xmlns:a16="http://schemas.microsoft.com/office/drawing/2014/main" id="{2AAB5A1B-2F95-45C5-9525-3CE5770104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717" y="3464392"/>
              <a:ext cx="3753590" cy="360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43" name="文字方塊 17">
              <a:extLst>
                <a:ext uri="{FF2B5EF4-FFF2-40B4-BE49-F238E27FC236}">
                  <a16:creationId xmlns:a16="http://schemas.microsoft.com/office/drawing/2014/main" id="{EECC0526-FCB9-428C-B429-F97EC4262212}"/>
                </a:ext>
              </a:extLst>
            </p:cNvPr>
            <p:cNvSpPr txBox="1">
              <a:spLocks noChangeArrowheads="1"/>
            </p:cNvSpPr>
            <p:nvPr/>
          </p:nvSpPr>
          <p:spPr bwMode="auto">
            <a:xfrm>
              <a:off x="-85619" y="4223370"/>
              <a:ext cx="2102076" cy="215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We use </a:t>
              </a:r>
              <a:r>
                <a:rPr lang="en-GB" altLang="en-US" sz="2000" i="1">
                  <a:solidFill>
                    <a:srgbClr val="FF0000"/>
                  </a:solidFill>
                  <a:cs typeface="Arial" panose="020B0604020202020204" pitchFamily="34" charset="0"/>
                </a:rPr>
                <a:t>would</a:t>
              </a:r>
              <a:r>
                <a:rPr lang="en-GB" altLang="en-US" sz="2000">
                  <a:solidFill>
                    <a:srgbClr val="FF0000"/>
                  </a:solidFill>
                  <a:cs typeface="Arial" panose="020B0604020202020204" pitchFamily="34" charset="0"/>
                </a:rPr>
                <a:t> + the bare infinitive in the main clause. We use </a:t>
              </a:r>
              <a:r>
                <a:rPr lang="en-GB" altLang="en-US" sz="2000" i="1">
                  <a:solidFill>
                    <a:srgbClr val="FF0000"/>
                  </a:solidFill>
                  <a:cs typeface="Arial" panose="020B0604020202020204" pitchFamily="34" charset="0"/>
                </a:rPr>
                <a:t>will</a:t>
              </a:r>
              <a:r>
                <a:rPr lang="en-GB" altLang="en-US" sz="2000">
                  <a:solidFill>
                    <a:srgbClr val="FF0000"/>
                  </a:solidFill>
                  <a:cs typeface="Arial" panose="020B0604020202020204" pitchFamily="34" charset="0"/>
                </a:rPr>
                <a:t> + the bare infinitive in Type 1 conditionals.</a:t>
              </a:r>
            </a:p>
          </p:txBody>
        </p:sp>
      </p:grpSp>
      <p:sp>
        <p:nvSpPr>
          <p:cNvPr id="33" name="動作按鈕: 自訂 32">
            <a:hlinkClick r:id="rId10" action="ppaction://hlinksldjump" highlightClick="1"/>
            <a:extLst>
              <a:ext uri="{FF2B5EF4-FFF2-40B4-BE49-F238E27FC236}">
                <a16:creationId xmlns:a16="http://schemas.microsoft.com/office/drawing/2014/main" id="{A9DF5312-D886-4051-B9AB-B2C0FEA18958}"/>
              </a:ext>
            </a:extLst>
          </p:cNvPr>
          <p:cNvSpPr/>
          <p:nvPr/>
        </p:nvSpPr>
        <p:spPr>
          <a:xfrm>
            <a:off x="7431088" y="5675313"/>
            <a:ext cx="1712912" cy="11826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47458" name="文字方塊 12">
            <a:extLst>
              <a:ext uri="{FF2B5EF4-FFF2-40B4-BE49-F238E27FC236}">
                <a16:creationId xmlns:a16="http://schemas.microsoft.com/office/drawing/2014/main" id="{0F2AE011-6BBD-4ADC-96F5-770C829A53BC}"/>
              </a:ext>
            </a:extLst>
          </p:cNvPr>
          <p:cNvSpPr txBox="1">
            <a:spLocks noChangeArrowheads="1"/>
          </p:cNvSpPr>
          <p:nvPr/>
        </p:nvSpPr>
        <p:spPr bwMode="auto">
          <a:xfrm>
            <a:off x="1408113" y="1579563"/>
            <a:ext cx="64277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They ______ me if I fell off the cliff.</a:t>
            </a:r>
          </a:p>
        </p:txBody>
      </p:sp>
      <p:grpSp>
        <p:nvGrpSpPr>
          <p:cNvPr id="36" name="群組 35">
            <a:extLst>
              <a:ext uri="{FF2B5EF4-FFF2-40B4-BE49-F238E27FC236}">
                <a16:creationId xmlns:a16="http://schemas.microsoft.com/office/drawing/2014/main" id="{FDF3DE4B-79CA-4EDC-AACB-63146EFAEF42}"/>
              </a:ext>
            </a:extLst>
          </p:cNvPr>
          <p:cNvGrpSpPr/>
          <p:nvPr/>
        </p:nvGrpSpPr>
        <p:grpSpPr>
          <a:xfrm>
            <a:off x="2679702" y="3012439"/>
            <a:ext cx="3898898" cy="708661"/>
            <a:chOff x="6473371" y="3317240"/>
            <a:chExt cx="3898898" cy="708661"/>
          </a:xfrm>
          <a:effectLst>
            <a:outerShdw blurRad="50800" dist="38100" dir="2700000" algn="tl" rotWithShape="0">
              <a:prstClr val="black">
                <a:alpha val="40000"/>
              </a:prstClr>
            </a:outerShdw>
          </a:effectLst>
        </p:grpSpPr>
        <p:sp>
          <p:nvSpPr>
            <p:cNvPr id="38" name="圓角矩形 37">
              <a:extLst>
                <a:ext uri="{FF2B5EF4-FFF2-40B4-BE49-F238E27FC236}">
                  <a16:creationId xmlns:a16="http://schemas.microsoft.com/office/drawing/2014/main" id="{1E5C3D6F-CC58-45D6-B807-17207E5C2EFC}"/>
                </a:ext>
              </a:extLst>
            </p:cNvPr>
            <p:cNvSpPr/>
            <p:nvPr/>
          </p:nvSpPr>
          <p:spPr>
            <a:xfrm>
              <a:off x="6473371" y="3327401"/>
              <a:ext cx="3898898"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2" name="橢圓 41">
              <a:extLst>
                <a:ext uri="{FF2B5EF4-FFF2-40B4-BE49-F238E27FC236}">
                  <a16:creationId xmlns:a16="http://schemas.microsoft.com/office/drawing/2014/main" id="{C8067AB9-DABD-4EE0-AF7E-37BB5BB481C7}"/>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8" name="文字方塊 47">
              <a:extLst>
                <a:ext uri="{FF2B5EF4-FFF2-40B4-BE49-F238E27FC236}">
                  <a16:creationId xmlns:a16="http://schemas.microsoft.com/office/drawing/2014/main" id="{4628B98F-1BE3-47BE-B62A-F2990CEF65EC}"/>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51" name="文字方塊 50">
              <a:extLst>
                <a:ext uri="{FF2B5EF4-FFF2-40B4-BE49-F238E27FC236}">
                  <a16:creationId xmlns:a16="http://schemas.microsoft.com/office/drawing/2014/main" id="{1D9D5B4E-24A4-439A-BCF4-D5F7E74942BC}"/>
                </a:ext>
              </a:extLst>
            </p:cNvPr>
            <p:cNvSpPr txBox="1"/>
            <p:nvPr/>
          </p:nvSpPr>
          <p:spPr>
            <a:xfrm>
              <a:off x="7298869" y="3356066"/>
              <a:ext cx="2984500" cy="615553"/>
            </a:xfrm>
            <a:prstGeom prst="rect">
              <a:avLst/>
            </a:prstGeom>
            <a:noFill/>
          </p:spPr>
          <p:txBody>
            <a:bodyPr>
              <a:spAutoFit/>
            </a:bodyPr>
            <a:lstStyle/>
            <a:p>
              <a:pPr>
                <a:defRPr/>
              </a:pPr>
              <a:r>
                <a:rPr lang="en-US" sz="3400" b="1" dirty="0">
                  <a:solidFill>
                    <a:srgbClr val="FFFFFF"/>
                  </a:solidFill>
                </a:rPr>
                <a:t>would rescue</a:t>
              </a:r>
              <a:endParaRPr lang="en-GB" sz="3400" b="1" dirty="0">
                <a:solidFill>
                  <a:srgbClr val="FFFFFF"/>
                </a:solidFill>
              </a:endParaRPr>
            </a:p>
          </p:txBody>
        </p:sp>
      </p:grpSp>
      <p:grpSp>
        <p:nvGrpSpPr>
          <p:cNvPr id="52" name="群組 51">
            <a:extLst>
              <a:ext uri="{FF2B5EF4-FFF2-40B4-BE49-F238E27FC236}">
                <a16:creationId xmlns:a16="http://schemas.microsoft.com/office/drawing/2014/main" id="{7870F452-EC58-4A0D-9133-5653D6827813}"/>
              </a:ext>
            </a:extLst>
          </p:cNvPr>
          <p:cNvGrpSpPr/>
          <p:nvPr/>
        </p:nvGrpSpPr>
        <p:grpSpPr>
          <a:xfrm>
            <a:off x="2679702" y="5565139"/>
            <a:ext cx="3898800" cy="708661"/>
            <a:chOff x="6473371" y="3317240"/>
            <a:chExt cx="3898800" cy="708661"/>
          </a:xfrm>
          <a:effectLst>
            <a:outerShdw blurRad="50800" dist="38100" dir="2700000" algn="tl" rotWithShape="0">
              <a:prstClr val="black">
                <a:alpha val="40000"/>
              </a:prstClr>
            </a:outerShdw>
          </a:effectLst>
        </p:grpSpPr>
        <p:sp>
          <p:nvSpPr>
            <p:cNvPr id="53" name="圓角矩形 52">
              <a:extLst>
                <a:ext uri="{FF2B5EF4-FFF2-40B4-BE49-F238E27FC236}">
                  <a16:creationId xmlns:a16="http://schemas.microsoft.com/office/drawing/2014/main" id="{80FB75A2-57CD-4109-897E-1D6EEABBF8D0}"/>
                </a:ext>
              </a:extLst>
            </p:cNvPr>
            <p:cNvSpPr/>
            <p:nvPr/>
          </p:nvSpPr>
          <p:spPr>
            <a:xfrm>
              <a:off x="6473371" y="3327401"/>
              <a:ext cx="38988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4" name="橢圓 53">
              <a:extLst>
                <a:ext uri="{FF2B5EF4-FFF2-40B4-BE49-F238E27FC236}">
                  <a16:creationId xmlns:a16="http://schemas.microsoft.com/office/drawing/2014/main" id="{F0AAC061-099F-4EB9-BD9B-CB8860BB83AB}"/>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5" name="文字方塊 54">
              <a:extLst>
                <a:ext uri="{FF2B5EF4-FFF2-40B4-BE49-F238E27FC236}">
                  <a16:creationId xmlns:a16="http://schemas.microsoft.com/office/drawing/2014/main" id="{B6B15899-EEBC-45EF-A4E1-E19E8D6C7A88}"/>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57" name="文字方塊 56">
              <a:extLst>
                <a:ext uri="{FF2B5EF4-FFF2-40B4-BE49-F238E27FC236}">
                  <a16:creationId xmlns:a16="http://schemas.microsoft.com/office/drawing/2014/main" id="{0E7D6D87-6405-45BC-BF17-DE2CF8CCCAF1}"/>
                </a:ext>
              </a:extLst>
            </p:cNvPr>
            <p:cNvSpPr txBox="1"/>
            <p:nvPr/>
          </p:nvSpPr>
          <p:spPr>
            <a:xfrm>
              <a:off x="7805055" y="3370580"/>
              <a:ext cx="2097314" cy="615553"/>
            </a:xfrm>
            <a:prstGeom prst="rect">
              <a:avLst/>
            </a:prstGeom>
            <a:noFill/>
          </p:spPr>
          <p:txBody>
            <a:bodyPr>
              <a:spAutoFit/>
            </a:bodyPr>
            <a:lstStyle/>
            <a:p>
              <a:pPr>
                <a:defRPr/>
              </a:pPr>
              <a:r>
                <a:rPr lang="en-US" sz="3400" b="1" dirty="0">
                  <a:solidFill>
                    <a:srgbClr val="FFFFFF"/>
                  </a:solidFill>
                </a:rPr>
                <a:t>rescues</a:t>
              </a:r>
              <a:endParaRPr lang="en-GB" sz="3400" b="1" dirty="0">
                <a:solidFill>
                  <a:srgbClr val="FFFFFF"/>
                </a:solidFill>
              </a:endParaRPr>
            </a:p>
          </p:txBody>
        </p:sp>
      </p:grpSp>
      <p:pic>
        <p:nvPicPr>
          <p:cNvPr id="101" name="AF1C2360.wav">
            <a:hlinkClick r:id="" action="ppaction://media"/>
            <a:extLst>
              <a:ext uri="{FF2B5EF4-FFF2-40B4-BE49-F238E27FC236}">
                <a16:creationId xmlns:a16="http://schemas.microsoft.com/office/drawing/2014/main" id="{6A47951F-09E4-46D6-89DF-18EE5D621F00}"/>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2" name="Picture 22" descr="C:\Users\utangv2\Desktop\Dynamic Classroom\Q2.jpg">
            <a:extLst>
              <a:ext uri="{FF2B5EF4-FFF2-40B4-BE49-F238E27FC236}">
                <a16:creationId xmlns:a16="http://schemas.microsoft.com/office/drawing/2014/main" id="{66131164-75B6-4362-9675-50806497FF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175" y="1889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文字方塊 69">
            <a:extLst>
              <a:ext uri="{FF2B5EF4-FFF2-40B4-BE49-F238E27FC236}">
                <a16:creationId xmlns:a16="http://schemas.microsoft.com/office/drawing/2014/main" id="{DF23B674-C7E5-4037-9580-E7224FC55B9E}"/>
              </a:ext>
            </a:extLst>
          </p:cNvPr>
          <p:cNvSpPr txBox="1"/>
          <p:nvPr/>
        </p:nvSpPr>
        <p:spPr>
          <a:xfrm>
            <a:off x="5695950" y="5235575"/>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71" name="群組 70">
            <a:extLst>
              <a:ext uri="{FF2B5EF4-FFF2-40B4-BE49-F238E27FC236}">
                <a16:creationId xmlns:a16="http://schemas.microsoft.com/office/drawing/2014/main" id="{59CF0FCD-CAFA-469B-9C94-190E139FD1B5}"/>
              </a:ext>
            </a:extLst>
          </p:cNvPr>
          <p:cNvGrpSpPr/>
          <p:nvPr/>
        </p:nvGrpSpPr>
        <p:grpSpPr>
          <a:xfrm>
            <a:off x="6496052" y="5007676"/>
            <a:ext cx="666750" cy="666849"/>
            <a:chOff x="6924675" y="3008784"/>
            <a:chExt cx="666750" cy="666849"/>
          </a:xfrm>
          <a:effectLst>
            <a:outerShdw blurRad="50800" dist="38100" dir="2700000" algn="tl" rotWithShape="0">
              <a:prstClr val="black">
                <a:alpha val="40000"/>
              </a:prstClr>
            </a:outerShdw>
          </a:effectLst>
        </p:grpSpPr>
        <p:sp>
          <p:nvSpPr>
            <p:cNvPr id="72" name="橢圓 71">
              <a:extLst>
                <a:ext uri="{FF2B5EF4-FFF2-40B4-BE49-F238E27FC236}">
                  <a16:creationId xmlns:a16="http://schemas.microsoft.com/office/drawing/2014/main" id="{465D8749-F3EC-4976-8F53-B18FD793DA09}"/>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3" name="文字方塊 72">
              <a:extLst>
                <a:ext uri="{FF2B5EF4-FFF2-40B4-BE49-F238E27FC236}">
                  <a16:creationId xmlns:a16="http://schemas.microsoft.com/office/drawing/2014/main" id="{4C758C1F-5E54-4EB3-883E-9A188AA5274F}"/>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74" name="動作按鈕: 自訂 73">
            <a:hlinkClick r:id="" action="ppaction://hlinkshowjump?jump=nextslide" highlightClick="1"/>
            <a:extLst>
              <a:ext uri="{FF2B5EF4-FFF2-40B4-BE49-F238E27FC236}">
                <a16:creationId xmlns:a16="http://schemas.microsoft.com/office/drawing/2014/main" id="{97E292C5-F0BB-4001-BF7E-5AF2B0A7E8DA}"/>
              </a:ext>
            </a:extLst>
          </p:cNvPr>
          <p:cNvSpPr/>
          <p:nvPr/>
        </p:nvSpPr>
        <p:spPr>
          <a:xfrm>
            <a:off x="6462713" y="4967288"/>
            <a:ext cx="635000" cy="6985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47466" name="群組 38">
            <a:extLst>
              <a:ext uri="{FF2B5EF4-FFF2-40B4-BE49-F238E27FC236}">
                <a16:creationId xmlns:a16="http://schemas.microsoft.com/office/drawing/2014/main" id="{5508292E-BA97-4FCE-8BAC-F898C75740E9}"/>
              </a:ext>
            </a:extLst>
          </p:cNvPr>
          <p:cNvGrpSpPr>
            <a:grpSpLocks/>
          </p:cNvGrpSpPr>
          <p:nvPr/>
        </p:nvGrpSpPr>
        <p:grpSpPr bwMode="auto">
          <a:xfrm>
            <a:off x="7518400" y="5816600"/>
            <a:ext cx="1473200" cy="908050"/>
            <a:chOff x="7518399" y="5817055"/>
            <a:chExt cx="1473201" cy="907596"/>
          </a:xfrm>
        </p:grpSpPr>
        <p:sp>
          <p:nvSpPr>
            <p:cNvPr id="40" name="圓角矩形 39">
              <a:extLst>
                <a:ext uri="{FF2B5EF4-FFF2-40B4-BE49-F238E27FC236}">
                  <a16:creationId xmlns:a16="http://schemas.microsoft.com/office/drawing/2014/main" id="{F9874087-C89A-4425-9060-F27A4FA53A4F}"/>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47469" name="群組 40">
              <a:extLst>
                <a:ext uri="{FF2B5EF4-FFF2-40B4-BE49-F238E27FC236}">
                  <a16:creationId xmlns:a16="http://schemas.microsoft.com/office/drawing/2014/main" id="{00F0ADEC-D0D8-4843-9FD9-D1A89A141856}"/>
                </a:ext>
              </a:extLst>
            </p:cNvPr>
            <p:cNvGrpSpPr>
              <a:grpSpLocks/>
            </p:cNvGrpSpPr>
            <p:nvPr/>
          </p:nvGrpSpPr>
          <p:grpSpPr bwMode="auto">
            <a:xfrm>
              <a:off x="7588885" y="5890260"/>
              <a:ext cx="1059815" cy="798830"/>
              <a:chOff x="860425" y="1547813"/>
              <a:chExt cx="4438650" cy="4021137"/>
            </a:xfrm>
          </p:grpSpPr>
          <p:grpSp>
            <p:nvGrpSpPr>
              <p:cNvPr id="147471" name="群組 42">
                <a:extLst>
                  <a:ext uri="{FF2B5EF4-FFF2-40B4-BE49-F238E27FC236}">
                    <a16:creationId xmlns:a16="http://schemas.microsoft.com/office/drawing/2014/main" id="{5E14666C-8122-469B-8AE0-86B482AC4E22}"/>
                  </a:ext>
                </a:extLst>
              </p:cNvPr>
              <p:cNvGrpSpPr>
                <a:grpSpLocks/>
              </p:cNvGrpSpPr>
              <p:nvPr/>
            </p:nvGrpSpPr>
            <p:grpSpPr bwMode="auto">
              <a:xfrm>
                <a:off x="860425" y="1547813"/>
                <a:ext cx="4438650" cy="2039937"/>
                <a:chOff x="860425" y="1547813"/>
                <a:chExt cx="4438650" cy="2039937"/>
              </a:xfrm>
            </p:grpSpPr>
            <p:pic>
              <p:nvPicPr>
                <p:cNvPr id="147475" name="Picture 6" descr="C:\Users\utangv2\Desktop\Dynamic Classroom\hi-res aw\E.jpg">
                  <a:extLst>
                    <a:ext uri="{FF2B5EF4-FFF2-40B4-BE49-F238E27FC236}">
                      <a16:creationId xmlns:a16="http://schemas.microsoft.com/office/drawing/2014/main" id="{9B23D941-B77B-4051-A1A6-F7FC8B0324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76" name="Picture 15" descr="C:\Users\utangv2\Desktop\Dynamic Classroom\hi-res aw\N.jpg">
                  <a:extLst>
                    <a:ext uri="{FF2B5EF4-FFF2-40B4-BE49-F238E27FC236}">
                      <a16:creationId xmlns:a16="http://schemas.microsoft.com/office/drawing/2014/main" id="{1528459F-A933-4C95-BF03-E668CC91A2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77" name="Picture 21" descr="C:\Users\utangv2\Desktop\Dynamic Classroom\hi-res aw\T.jpg">
                  <a:extLst>
                    <a:ext uri="{FF2B5EF4-FFF2-40B4-BE49-F238E27FC236}">
                      <a16:creationId xmlns:a16="http://schemas.microsoft.com/office/drawing/2014/main" id="{FEAFF8A9-B6DA-426A-BE9A-2D425EFA3E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78" name="Picture 24" descr="C:\Users\utangv2\Desktop\Dynamic Classroom\hi-res aw\X.jpg">
                  <a:extLst>
                    <a:ext uri="{FF2B5EF4-FFF2-40B4-BE49-F238E27FC236}">
                      <a16:creationId xmlns:a16="http://schemas.microsoft.com/office/drawing/2014/main" id="{AD87B5F2-EE41-4EC4-BFDC-841F3A8217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7472" name="Picture 6" descr="C:\Users\utangv2\Desktop\Dynamic Classroom\hi-res aw\E.jpg">
                <a:extLst>
                  <a:ext uri="{FF2B5EF4-FFF2-40B4-BE49-F238E27FC236}">
                    <a16:creationId xmlns:a16="http://schemas.microsoft.com/office/drawing/2014/main" id="{7E266C00-0A04-47B6-A38D-AC377A5B6F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73" name="Picture 18" descr="C:\Users\utangv2\Desktop\Dynamic Classroom\hi-res aw\Q.jpg">
                <a:extLst>
                  <a:ext uri="{FF2B5EF4-FFF2-40B4-BE49-F238E27FC236}">
                    <a16:creationId xmlns:a16="http://schemas.microsoft.com/office/drawing/2014/main" id="{9E5FE24A-6EA7-4D72-BD24-6832AC45FE0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74" name="Picture 22" descr="C:\Users\utangv2\Desktop\Dynamic Classroom\hi-res aw\U.jpg">
                <a:extLst>
                  <a:ext uri="{FF2B5EF4-FFF2-40B4-BE49-F238E27FC236}">
                    <a16:creationId xmlns:a16="http://schemas.microsoft.com/office/drawing/2014/main" id="{240140CC-8A46-4D60-B9B8-FA8554CBB9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向右箭號 48">
              <a:extLst>
                <a:ext uri="{FF2B5EF4-FFF2-40B4-BE49-F238E27FC236}">
                  <a16:creationId xmlns:a16="http://schemas.microsoft.com/office/drawing/2014/main" id="{28A09EE0-5668-48E8-A1EB-E641FDF70700}"/>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34" name="動作按鈕: 自訂 33">
            <a:hlinkClick r:id="rId12" action="ppaction://hlinksldjump" highlightClick="1"/>
            <a:extLst>
              <a:ext uri="{FF2B5EF4-FFF2-40B4-BE49-F238E27FC236}">
                <a16:creationId xmlns:a16="http://schemas.microsoft.com/office/drawing/2014/main" id="{49F7DCFD-F54D-481E-8A57-85E0A3E701F5}"/>
              </a:ext>
            </a:extLst>
          </p:cNvPr>
          <p:cNvSpPr/>
          <p:nvPr/>
        </p:nvSpPr>
        <p:spPr>
          <a:xfrm>
            <a:off x="7431088" y="5675313"/>
            <a:ext cx="1712912" cy="11826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10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1"/>
                </p:tgtEl>
              </p:cMediaNode>
            </p:audi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48482" name="文字方塊 12">
            <a:extLst>
              <a:ext uri="{FF2B5EF4-FFF2-40B4-BE49-F238E27FC236}">
                <a16:creationId xmlns:a16="http://schemas.microsoft.com/office/drawing/2014/main" id="{EB17D24F-497B-4CDC-96D9-A6E43F95F86A}"/>
              </a:ext>
            </a:extLst>
          </p:cNvPr>
          <p:cNvSpPr txBox="1">
            <a:spLocks noChangeArrowheads="1"/>
          </p:cNvSpPr>
          <p:nvPr/>
        </p:nvSpPr>
        <p:spPr bwMode="auto">
          <a:xfrm>
            <a:off x="1408113" y="1579563"/>
            <a:ext cx="64277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They ______ me if I fell off the cliff.</a:t>
            </a:r>
          </a:p>
        </p:txBody>
      </p:sp>
      <p:grpSp>
        <p:nvGrpSpPr>
          <p:cNvPr id="34" name="群組 33">
            <a:extLst>
              <a:ext uri="{FF2B5EF4-FFF2-40B4-BE49-F238E27FC236}">
                <a16:creationId xmlns:a16="http://schemas.microsoft.com/office/drawing/2014/main" id="{CDFE7523-CD41-46E0-9E60-503310482604}"/>
              </a:ext>
            </a:extLst>
          </p:cNvPr>
          <p:cNvGrpSpPr/>
          <p:nvPr/>
        </p:nvGrpSpPr>
        <p:grpSpPr>
          <a:xfrm>
            <a:off x="2679702" y="3012439"/>
            <a:ext cx="3898898" cy="708661"/>
            <a:chOff x="6473371" y="3317240"/>
            <a:chExt cx="3898898" cy="708661"/>
          </a:xfrm>
          <a:effectLst>
            <a:outerShdw blurRad="50800" dist="38100" dir="2700000" algn="tl" rotWithShape="0">
              <a:prstClr val="black">
                <a:alpha val="40000"/>
              </a:prstClr>
            </a:outerShdw>
          </a:effectLst>
        </p:grpSpPr>
        <p:sp>
          <p:nvSpPr>
            <p:cNvPr id="36" name="圓角矩形 35">
              <a:extLst>
                <a:ext uri="{FF2B5EF4-FFF2-40B4-BE49-F238E27FC236}">
                  <a16:creationId xmlns:a16="http://schemas.microsoft.com/office/drawing/2014/main" id="{3AF465D7-F659-4DED-95DE-B3AAE79A75F2}"/>
                </a:ext>
              </a:extLst>
            </p:cNvPr>
            <p:cNvSpPr/>
            <p:nvPr/>
          </p:nvSpPr>
          <p:spPr>
            <a:xfrm>
              <a:off x="6473371" y="3327401"/>
              <a:ext cx="3898898"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8" name="橢圓 37">
              <a:extLst>
                <a:ext uri="{FF2B5EF4-FFF2-40B4-BE49-F238E27FC236}">
                  <a16:creationId xmlns:a16="http://schemas.microsoft.com/office/drawing/2014/main" id="{464200FD-5C77-4F00-A758-A6CBFD168008}"/>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6" name="文字方塊 45">
              <a:extLst>
                <a:ext uri="{FF2B5EF4-FFF2-40B4-BE49-F238E27FC236}">
                  <a16:creationId xmlns:a16="http://schemas.microsoft.com/office/drawing/2014/main" id="{A7B5AE65-B0D8-4F05-B893-C5B2D6A563FD}"/>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50" name="文字方塊 49">
              <a:extLst>
                <a:ext uri="{FF2B5EF4-FFF2-40B4-BE49-F238E27FC236}">
                  <a16:creationId xmlns:a16="http://schemas.microsoft.com/office/drawing/2014/main" id="{1DC32383-9812-4ACA-BB01-2DEEFCF3AFBE}"/>
                </a:ext>
              </a:extLst>
            </p:cNvPr>
            <p:cNvSpPr txBox="1"/>
            <p:nvPr/>
          </p:nvSpPr>
          <p:spPr>
            <a:xfrm>
              <a:off x="7298869" y="3356066"/>
              <a:ext cx="2984500" cy="615553"/>
            </a:xfrm>
            <a:prstGeom prst="rect">
              <a:avLst/>
            </a:prstGeom>
            <a:noFill/>
          </p:spPr>
          <p:txBody>
            <a:bodyPr>
              <a:spAutoFit/>
            </a:bodyPr>
            <a:lstStyle/>
            <a:p>
              <a:pPr>
                <a:defRPr/>
              </a:pPr>
              <a:r>
                <a:rPr lang="en-US" sz="3400" b="1" dirty="0">
                  <a:solidFill>
                    <a:srgbClr val="FFFFFF"/>
                  </a:solidFill>
                </a:rPr>
                <a:t>would rescue</a:t>
              </a:r>
              <a:endParaRPr lang="en-GB" sz="3400" b="1" dirty="0">
                <a:solidFill>
                  <a:srgbClr val="FFFFFF"/>
                </a:solidFill>
              </a:endParaRPr>
            </a:p>
          </p:txBody>
        </p:sp>
      </p:grpSp>
      <p:grpSp>
        <p:nvGrpSpPr>
          <p:cNvPr id="51" name="群組 50">
            <a:extLst>
              <a:ext uri="{FF2B5EF4-FFF2-40B4-BE49-F238E27FC236}">
                <a16:creationId xmlns:a16="http://schemas.microsoft.com/office/drawing/2014/main" id="{D2AC85CF-97F1-432E-BDDC-56C79230F4B7}"/>
              </a:ext>
            </a:extLst>
          </p:cNvPr>
          <p:cNvGrpSpPr/>
          <p:nvPr/>
        </p:nvGrpSpPr>
        <p:grpSpPr>
          <a:xfrm>
            <a:off x="2679702" y="5565139"/>
            <a:ext cx="3898800" cy="708661"/>
            <a:chOff x="6473371" y="3317240"/>
            <a:chExt cx="3898800" cy="708661"/>
          </a:xfrm>
          <a:effectLst>
            <a:outerShdw blurRad="50800" dist="38100" dir="2700000" algn="tl" rotWithShape="0">
              <a:prstClr val="black">
                <a:alpha val="40000"/>
              </a:prstClr>
            </a:outerShdw>
          </a:effectLst>
        </p:grpSpPr>
        <p:sp>
          <p:nvSpPr>
            <p:cNvPr id="52" name="圓角矩形 51">
              <a:extLst>
                <a:ext uri="{FF2B5EF4-FFF2-40B4-BE49-F238E27FC236}">
                  <a16:creationId xmlns:a16="http://schemas.microsoft.com/office/drawing/2014/main" id="{6E398B22-1F4F-46A6-B372-A4C7A12F412D}"/>
                </a:ext>
              </a:extLst>
            </p:cNvPr>
            <p:cNvSpPr/>
            <p:nvPr/>
          </p:nvSpPr>
          <p:spPr>
            <a:xfrm>
              <a:off x="6473371" y="3327401"/>
              <a:ext cx="38988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3" name="橢圓 52">
              <a:extLst>
                <a:ext uri="{FF2B5EF4-FFF2-40B4-BE49-F238E27FC236}">
                  <a16:creationId xmlns:a16="http://schemas.microsoft.com/office/drawing/2014/main" id="{D9600157-9B7C-41D8-A040-E864EA8BEEEF}"/>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4" name="文字方塊 53">
              <a:extLst>
                <a:ext uri="{FF2B5EF4-FFF2-40B4-BE49-F238E27FC236}">
                  <a16:creationId xmlns:a16="http://schemas.microsoft.com/office/drawing/2014/main" id="{2DEBE40A-E0C8-4C2A-8D40-04691E30B9EF}"/>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55" name="文字方塊 54">
              <a:extLst>
                <a:ext uri="{FF2B5EF4-FFF2-40B4-BE49-F238E27FC236}">
                  <a16:creationId xmlns:a16="http://schemas.microsoft.com/office/drawing/2014/main" id="{45310D41-AC51-4B0F-92F1-241AB79323E0}"/>
                </a:ext>
              </a:extLst>
            </p:cNvPr>
            <p:cNvSpPr txBox="1"/>
            <p:nvPr/>
          </p:nvSpPr>
          <p:spPr>
            <a:xfrm>
              <a:off x="7805055" y="3370580"/>
              <a:ext cx="2097314" cy="615553"/>
            </a:xfrm>
            <a:prstGeom prst="rect">
              <a:avLst/>
            </a:prstGeom>
            <a:noFill/>
          </p:spPr>
          <p:txBody>
            <a:bodyPr>
              <a:spAutoFit/>
            </a:bodyPr>
            <a:lstStyle/>
            <a:p>
              <a:pPr>
                <a:defRPr/>
              </a:pPr>
              <a:r>
                <a:rPr lang="en-US" sz="3400" b="1" dirty="0">
                  <a:solidFill>
                    <a:srgbClr val="FFFFFF"/>
                  </a:solidFill>
                </a:rPr>
                <a:t>rescues</a:t>
              </a:r>
              <a:endParaRPr lang="en-GB" sz="3400" b="1" dirty="0">
                <a:solidFill>
                  <a:srgbClr val="FFFFFF"/>
                </a:solidFill>
              </a:endParaRPr>
            </a:p>
          </p:txBody>
        </p:sp>
      </p:grpSp>
      <p:sp>
        <p:nvSpPr>
          <p:cNvPr id="57" name="文字方塊 56">
            <a:extLst>
              <a:ext uri="{FF2B5EF4-FFF2-40B4-BE49-F238E27FC236}">
                <a16:creationId xmlns:a16="http://schemas.microsoft.com/office/drawing/2014/main" id="{6C31205B-B16E-4034-8E36-97B69C9EDAB2}"/>
              </a:ext>
            </a:extLst>
          </p:cNvPr>
          <p:cNvSpPr txBox="1"/>
          <p:nvPr/>
        </p:nvSpPr>
        <p:spPr>
          <a:xfrm>
            <a:off x="5695950" y="5235575"/>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pic>
        <p:nvPicPr>
          <p:cNvPr id="148486" name="Picture 22" descr="C:\Users\utangv2\Desktop\Dynamic Classroom\Q2.jpg">
            <a:extLst>
              <a:ext uri="{FF2B5EF4-FFF2-40B4-BE49-F238E27FC236}">
                <a16:creationId xmlns:a16="http://schemas.microsoft.com/office/drawing/2014/main" id="{86E00257-6FDE-4A24-9FFE-D630A90C2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175" y="1889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8487" name="群組 38">
            <a:extLst>
              <a:ext uri="{FF2B5EF4-FFF2-40B4-BE49-F238E27FC236}">
                <a16:creationId xmlns:a16="http://schemas.microsoft.com/office/drawing/2014/main" id="{778185E6-1158-4B3D-B6F4-5FF1780FF2B4}"/>
              </a:ext>
            </a:extLst>
          </p:cNvPr>
          <p:cNvGrpSpPr>
            <a:grpSpLocks/>
          </p:cNvGrpSpPr>
          <p:nvPr/>
        </p:nvGrpSpPr>
        <p:grpSpPr bwMode="auto">
          <a:xfrm>
            <a:off x="7518400" y="5816600"/>
            <a:ext cx="1473200" cy="908050"/>
            <a:chOff x="7518399" y="5817055"/>
            <a:chExt cx="1473201" cy="907596"/>
          </a:xfrm>
        </p:grpSpPr>
        <p:sp>
          <p:nvSpPr>
            <p:cNvPr id="32" name="圓角矩形 31">
              <a:extLst>
                <a:ext uri="{FF2B5EF4-FFF2-40B4-BE49-F238E27FC236}">
                  <a16:creationId xmlns:a16="http://schemas.microsoft.com/office/drawing/2014/main" id="{C65CED52-2420-42F7-9221-3E0EAEED5ABF}"/>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48493" name="群組 40">
              <a:extLst>
                <a:ext uri="{FF2B5EF4-FFF2-40B4-BE49-F238E27FC236}">
                  <a16:creationId xmlns:a16="http://schemas.microsoft.com/office/drawing/2014/main" id="{D13DFAC4-00D6-4745-81A4-9408EBF8BB4F}"/>
                </a:ext>
              </a:extLst>
            </p:cNvPr>
            <p:cNvGrpSpPr>
              <a:grpSpLocks/>
            </p:cNvGrpSpPr>
            <p:nvPr/>
          </p:nvGrpSpPr>
          <p:grpSpPr bwMode="auto">
            <a:xfrm>
              <a:off x="7588885" y="5890260"/>
              <a:ext cx="1059815" cy="798830"/>
              <a:chOff x="860425" y="1547813"/>
              <a:chExt cx="4438650" cy="4021137"/>
            </a:xfrm>
          </p:grpSpPr>
          <p:grpSp>
            <p:nvGrpSpPr>
              <p:cNvPr id="148495" name="群組 42">
                <a:extLst>
                  <a:ext uri="{FF2B5EF4-FFF2-40B4-BE49-F238E27FC236}">
                    <a16:creationId xmlns:a16="http://schemas.microsoft.com/office/drawing/2014/main" id="{B7A5D145-9321-45B9-B6D3-3C5EAD1A40E8}"/>
                  </a:ext>
                </a:extLst>
              </p:cNvPr>
              <p:cNvGrpSpPr>
                <a:grpSpLocks/>
              </p:cNvGrpSpPr>
              <p:nvPr/>
            </p:nvGrpSpPr>
            <p:grpSpPr bwMode="auto">
              <a:xfrm>
                <a:off x="860425" y="1547813"/>
                <a:ext cx="4438650" cy="2039937"/>
                <a:chOff x="860425" y="1547813"/>
                <a:chExt cx="4438650" cy="2039937"/>
              </a:xfrm>
            </p:grpSpPr>
            <p:pic>
              <p:nvPicPr>
                <p:cNvPr id="148499" name="Picture 6" descr="C:\Users\utangv2\Desktop\Dynamic Classroom\hi-res aw\E.jpg">
                  <a:extLst>
                    <a:ext uri="{FF2B5EF4-FFF2-40B4-BE49-F238E27FC236}">
                      <a16:creationId xmlns:a16="http://schemas.microsoft.com/office/drawing/2014/main" id="{99677121-CB87-4D3B-BEC2-FA40F4617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500" name="Picture 15" descr="C:\Users\utangv2\Desktop\Dynamic Classroom\hi-res aw\N.jpg">
                  <a:extLst>
                    <a:ext uri="{FF2B5EF4-FFF2-40B4-BE49-F238E27FC236}">
                      <a16:creationId xmlns:a16="http://schemas.microsoft.com/office/drawing/2014/main" id="{1472A125-80BF-4F60-A0D7-7D2FC019B7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501" name="Picture 21" descr="C:\Users\utangv2\Desktop\Dynamic Classroom\hi-res aw\T.jpg">
                  <a:extLst>
                    <a:ext uri="{FF2B5EF4-FFF2-40B4-BE49-F238E27FC236}">
                      <a16:creationId xmlns:a16="http://schemas.microsoft.com/office/drawing/2014/main" id="{DACB3C01-63DD-45F5-9AA7-67F071EF57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502" name="Picture 24" descr="C:\Users\utangv2\Desktop\Dynamic Classroom\hi-res aw\X.jpg">
                  <a:extLst>
                    <a:ext uri="{FF2B5EF4-FFF2-40B4-BE49-F238E27FC236}">
                      <a16:creationId xmlns:a16="http://schemas.microsoft.com/office/drawing/2014/main" id="{BF2FAFDD-6321-4B43-B6AD-CF13F3D3A6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8496" name="Picture 6" descr="C:\Users\utangv2\Desktop\Dynamic Classroom\hi-res aw\E.jpg">
                <a:extLst>
                  <a:ext uri="{FF2B5EF4-FFF2-40B4-BE49-F238E27FC236}">
                    <a16:creationId xmlns:a16="http://schemas.microsoft.com/office/drawing/2014/main" id="{81005C1D-3B6D-4A5C-A805-4D0E1AEC4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7" name="Picture 18" descr="C:\Users\utangv2\Desktop\Dynamic Classroom\hi-res aw\Q.jpg">
                <a:extLst>
                  <a:ext uri="{FF2B5EF4-FFF2-40B4-BE49-F238E27FC236}">
                    <a16:creationId xmlns:a16="http://schemas.microsoft.com/office/drawing/2014/main" id="{99A0188D-E966-4F14-8B81-644D73CAE7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8" name="Picture 22" descr="C:\Users\utangv2\Desktop\Dynamic Classroom\hi-res aw\U.jpg">
                <a:extLst>
                  <a:ext uri="{FF2B5EF4-FFF2-40B4-BE49-F238E27FC236}">
                    <a16:creationId xmlns:a16="http://schemas.microsoft.com/office/drawing/2014/main" id="{ADC1DBE3-AE4A-4125-B987-853AC06F51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向右箭號 47">
              <a:extLst>
                <a:ext uri="{FF2B5EF4-FFF2-40B4-BE49-F238E27FC236}">
                  <a16:creationId xmlns:a16="http://schemas.microsoft.com/office/drawing/2014/main" id="{5A850EC9-7364-4EE6-B4C3-94D866333FA6}"/>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75" name="群組 74">
            <a:extLst>
              <a:ext uri="{FF2B5EF4-FFF2-40B4-BE49-F238E27FC236}">
                <a16:creationId xmlns:a16="http://schemas.microsoft.com/office/drawing/2014/main" id="{5D987320-5A66-4E13-8340-A3F4D5AA1470}"/>
              </a:ext>
            </a:extLst>
          </p:cNvPr>
          <p:cNvGrpSpPr>
            <a:grpSpLocks/>
          </p:cNvGrpSpPr>
          <p:nvPr/>
        </p:nvGrpSpPr>
        <p:grpSpPr bwMode="auto">
          <a:xfrm rot="-151805">
            <a:off x="-501650" y="3170238"/>
            <a:ext cx="3752850" cy="3606800"/>
            <a:chOff x="-921717" y="3464392"/>
            <a:chExt cx="3753590" cy="3607236"/>
          </a:xfrm>
        </p:grpSpPr>
        <p:pic>
          <p:nvPicPr>
            <p:cNvPr id="148490" name="Picture 11" descr="C:\Users\utangv2\Desktop\background paper\post it.jpg">
              <a:extLst>
                <a:ext uri="{FF2B5EF4-FFF2-40B4-BE49-F238E27FC236}">
                  <a16:creationId xmlns:a16="http://schemas.microsoft.com/office/drawing/2014/main" id="{05CCAE53-2C29-4541-A240-B2F0AD81A9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717" y="3464392"/>
              <a:ext cx="3753590" cy="360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91" name="文字方塊 17">
              <a:extLst>
                <a:ext uri="{FF2B5EF4-FFF2-40B4-BE49-F238E27FC236}">
                  <a16:creationId xmlns:a16="http://schemas.microsoft.com/office/drawing/2014/main" id="{0B05B47D-D2A3-4358-B965-82583129D02E}"/>
                </a:ext>
              </a:extLst>
            </p:cNvPr>
            <p:cNvSpPr txBox="1">
              <a:spLocks noChangeArrowheads="1"/>
            </p:cNvSpPr>
            <p:nvPr/>
          </p:nvSpPr>
          <p:spPr bwMode="auto">
            <a:xfrm>
              <a:off x="-131893" y="4273521"/>
              <a:ext cx="2232427" cy="184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We use </a:t>
              </a:r>
              <a:r>
                <a:rPr lang="en-GB" altLang="en-US" sz="2000" i="1">
                  <a:solidFill>
                    <a:srgbClr val="FF0000"/>
                  </a:solidFill>
                  <a:cs typeface="Arial" panose="020B0604020202020204" pitchFamily="34" charset="0"/>
                </a:rPr>
                <a:t>would</a:t>
              </a:r>
              <a:r>
                <a:rPr lang="en-GB" altLang="en-US" sz="2000">
                  <a:solidFill>
                    <a:srgbClr val="FF0000"/>
                  </a:solidFill>
                  <a:cs typeface="Arial" panose="020B0604020202020204" pitchFamily="34" charset="0"/>
                </a:rPr>
                <a:t> + the bare infinitive in the main clause. We use the simple present in Type 1 conditionals.</a:t>
              </a:r>
            </a:p>
          </p:txBody>
        </p:sp>
      </p:grpSp>
      <p:sp>
        <p:nvSpPr>
          <p:cNvPr id="33" name="動作按鈕: 自訂 32">
            <a:hlinkClick r:id="rId10" action="ppaction://hlinksldjump" highlightClick="1"/>
            <a:extLst>
              <a:ext uri="{FF2B5EF4-FFF2-40B4-BE49-F238E27FC236}">
                <a16:creationId xmlns:a16="http://schemas.microsoft.com/office/drawing/2014/main" id="{F4E7348E-FF38-4087-AF48-D2D18ED4A83E}"/>
              </a:ext>
            </a:extLst>
          </p:cNvPr>
          <p:cNvSpPr/>
          <p:nvPr/>
        </p:nvSpPr>
        <p:spPr>
          <a:xfrm>
            <a:off x="7431088" y="5675313"/>
            <a:ext cx="1712912" cy="11826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2CA0FF"/>
        </a:solidFill>
        <a:effectLst/>
      </p:bgPr>
    </p:bg>
    <p:spTree>
      <p:nvGrpSpPr>
        <p:cNvPr id="1" name=""/>
        <p:cNvGrpSpPr/>
        <p:nvPr/>
      </p:nvGrpSpPr>
      <p:grpSpPr>
        <a:xfrm>
          <a:off x="0" y="0"/>
          <a:ext cx="0" cy="0"/>
          <a:chOff x="0" y="0"/>
          <a:chExt cx="0" cy="0"/>
        </a:xfrm>
      </p:grpSpPr>
      <p:pic>
        <p:nvPicPr>
          <p:cNvPr id="54" name="D7A22376.wav">
            <a:hlinkClick r:id="" action="ppaction://media"/>
            <a:extLst>
              <a:ext uri="{FF2B5EF4-FFF2-40B4-BE49-F238E27FC236}">
                <a16:creationId xmlns:a16="http://schemas.microsoft.com/office/drawing/2014/main" id="{AA1C6EF8-5751-4BC0-92D0-15914629454B}"/>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0144125" y="828675"/>
            <a:ext cx="581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9507" name="群組 46">
            <a:extLst>
              <a:ext uri="{FF2B5EF4-FFF2-40B4-BE49-F238E27FC236}">
                <a16:creationId xmlns:a16="http://schemas.microsoft.com/office/drawing/2014/main" id="{D88DCBBB-B001-4A99-9615-2854DEE5B7B5}"/>
              </a:ext>
            </a:extLst>
          </p:cNvPr>
          <p:cNvGrpSpPr>
            <a:grpSpLocks/>
          </p:cNvGrpSpPr>
          <p:nvPr/>
        </p:nvGrpSpPr>
        <p:grpSpPr bwMode="auto">
          <a:xfrm>
            <a:off x="7124700" y="101600"/>
            <a:ext cx="1854200" cy="1323975"/>
            <a:chOff x="7124700" y="101600"/>
            <a:chExt cx="1854200" cy="1323788"/>
          </a:xfrm>
        </p:grpSpPr>
        <p:grpSp>
          <p:nvGrpSpPr>
            <p:cNvPr id="149519" name="群組 8">
              <a:extLst>
                <a:ext uri="{FF2B5EF4-FFF2-40B4-BE49-F238E27FC236}">
                  <a16:creationId xmlns:a16="http://schemas.microsoft.com/office/drawing/2014/main" id="{50D26074-8990-4125-8D4A-D09AF897C1B2}"/>
                </a:ext>
              </a:extLst>
            </p:cNvPr>
            <p:cNvGrpSpPr>
              <a:grpSpLocks/>
            </p:cNvGrpSpPr>
            <p:nvPr/>
          </p:nvGrpSpPr>
          <p:grpSpPr bwMode="auto">
            <a:xfrm>
              <a:off x="7124700" y="101600"/>
              <a:ext cx="1854200" cy="732442"/>
              <a:chOff x="7124700" y="101600"/>
              <a:chExt cx="1854200" cy="732413"/>
            </a:xfrm>
          </p:grpSpPr>
          <p:sp>
            <p:nvSpPr>
              <p:cNvPr id="50" name="文字方塊 49">
                <a:extLst>
                  <a:ext uri="{FF2B5EF4-FFF2-40B4-BE49-F238E27FC236}">
                    <a16:creationId xmlns:a16="http://schemas.microsoft.com/office/drawing/2014/main" id="{60C77BBC-175F-494E-92BD-A13B75E6FD5A}"/>
                  </a:ext>
                </a:extLst>
              </p:cNvPr>
              <p:cNvSpPr txBox="1"/>
              <p:nvPr/>
            </p:nvSpPr>
            <p:spPr>
              <a:xfrm>
                <a:off x="7124700" y="101600"/>
                <a:ext cx="1854200" cy="553938"/>
              </a:xfrm>
              <a:prstGeom prst="rect">
                <a:avLst/>
              </a:prstGeom>
              <a:noFill/>
            </p:spPr>
            <p:txBody>
              <a:bodyPr lIns="0" tIns="0" rIns="0" bIns="0">
                <a:spAutoFit/>
              </a:bodyPr>
              <a:lstStyle/>
              <a:p>
                <a:pPr algn="ctr">
                  <a:defRPr/>
                </a:pPr>
                <a:r>
                  <a:rPr lang="en-US" dirty="0">
                    <a:solidFill>
                      <a:srgbClr val="002060"/>
                    </a:solidFill>
                    <a:effectLst>
                      <a:glow rad="88900">
                        <a:srgbClr val="FFFFFF"/>
                      </a:glow>
                    </a:effectLst>
                    <a:latin typeface="Comic Sans MS" panose="030F0702030302020204" pitchFamily="66" charset="0"/>
                  </a:rPr>
                  <a:t>Start timer for discussion!</a:t>
                </a:r>
                <a:endParaRPr lang="en-GB" dirty="0">
                  <a:solidFill>
                    <a:srgbClr val="002060"/>
                  </a:solidFill>
                  <a:effectLst>
                    <a:glow rad="88900">
                      <a:srgbClr val="FFFFFF"/>
                    </a:glow>
                  </a:effectLst>
                  <a:latin typeface="Comic Sans MS" panose="030F0702030302020204" pitchFamily="66" charset="0"/>
                </a:endParaRPr>
              </a:p>
            </p:txBody>
          </p:sp>
          <p:sp>
            <p:nvSpPr>
              <p:cNvPr id="51" name="手繪多邊形 50">
                <a:extLst>
                  <a:ext uri="{FF2B5EF4-FFF2-40B4-BE49-F238E27FC236}">
                    <a16:creationId xmlns:a16="http://schemas.microsoft.com/office/drawing/2014/main" id="{87BBEB84-DC5B-4F5D-B69D-5DCF88800B40}"/>
                  </a:ext>
                </a:extLst>
              </p:cNvPr>
              <p:cNvSpPr/>
              <p:nvPr/>
            </p:nvSpPr>
            <p:spPr>
              <a:xfrm>
                <a:off x="8651631" y="512466"/>
                <a:ext cx="265032" cy="321547"/>
              </a:xfrm>
              <a:custGeom>
                <a:avLst/>
                <a:gdLst>
                  <a:gd name="connsiteX0" fmla="*/ 0 w 265032"/>
                  <a:gd name="connsiteY0" fmla="*/ 0 h 321547"/>
                  <a:gd name="connsiteX1" fmla="*/ 261257 w 265032"/>
                  <a:gd name="connsiteY1" fmla="*/ 90435 h 321547"/>
                  <a:gd name="connsiteX2" fmla="*/ 130628 w 265032"/>
                  <a:gd name="connsiteY2" fmla="*/ 321547 h 321547"/>
                </a:gdLst>
                <a:ahLst/>
                <a:cxnLst>
                  <a:cxn ang="0">
                    <a:pos x="connsiteX0" y="connsiteY0"/>
                  </a:cxn>
                  <a:cxn ang="0">
                    <a:pos x="connsiteX1" y="connsiteY1"/>
                  </a:cxn>
                  <a:cxn ang="0">
                    <a:pos x="connsiteX2" y="connsiteY2"/>
                  </a:cxn>
                </a:cxnLst>
                <a:rect l="l" t="t" r="r" b="b"/>
                <a:pathLst>
                  <a:path w="265032" h="321547">
                    <a:moveTo>
                      <a:pt x="0" y="0"/>
                    </a:moveTo>
                    <a:cubicBezTo>
                      <a:pt x="119743" y="18422"/>
                      <a:pt x="239486" y="36844"/>
                      <a:pt x="261257" y="90435"/>
                    </a:cubicBezTo>
                    <a:cubicBezTo>
                      <a:pt x="283028" y="144026"/>
                      <a:pt x="206828" y="232786"/>
                      <a:pt x="130628" y="321547"/>
                    </a:cubicBezTo>
                  </a:path>
                </a:pathLst>
              </a:custGeom>
              <a:noFill/>
              <a:ln w="25400">
                <a:solidFill>
                  <a:schemeClr val="tx2"/>
                </a:solidFill>
                <a:headEnd type="none" w="med" len="med"/>
                <a:tailEnd type="triangle" w="med" len="med"/>
              </a:ln>
              <a:effectLst>
                <a:glow rad="762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ffectLst>
                    <a:glow rad="88900">
                      <a:srgbClr val="FFFFFF"/>
                    </a:glow>
                    <a:outerShdw blurRad="38100" dist="38100" dir="2700000" algn="tl">
                      <a:srgbClr val="000000">
                        <a:alpha val="43137"/>
                      </a:srgbClr>
                    </a:outerShdw>
                  </a:effectLst>
                </a:endParaRPr>
              </a:p>
            </p:txBody>
          </p:sp>
        </p:grpSp>
        <p:pic>
          <p:nvPicPr>
            <p:cNvPr id="49" name="Picture 17" descr="C:\Users\utangv2\Desktop\timer2.jpg">
              <a:extLst>
                <a:ext uri="{FF2B5EF4-FFF2-40B4-BE49-F238E27FC236}">
                  <a16:creationId xmlns:a16="http://schemas.microsoft.com/office/drawing/2014/main" id="{2C2A4D84-AAE7-4B54-B224-9FBBDD542DF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110458" y="677979"/>
              <a:ext cx="746672" cy="747409"/>
            </a:xfrm>
            <a:prstGeom prst="ellipse">
              <a:avLst/>
            </a:prstGeom>
            <a:noFill/>
            <a:extLst>
              <a:ext uri="{909E8E84-426E-40DD-AFC4-6F175D3DCCD1}">
                <a14:hiddenFill xmlns:a14="http://schemas.microsoft.com/office/drawing/2010/main">
                  <a:solidFill>
                    <a:srgbClr val="FFFFFF"/>
                  </a:solidFill>
                </a14:hiddenFill>
              </a:ext>
            </a:extLst>
          </p:spPr>
        </p:pic>
      </p:grpSp>
      <p:sp>
        <p:nvSpPr>
          <p:cNvPr id="52" name="動作按鈕: 自訂 51">
            <a:hlinkClick r:id="" action="ppaction://hlinkshowjump?jump=nextslide" highlightClick="1"/>
            <a:extLst>
              <a:ext uri="{FF2B5EF4-FFF2-40B4-BE49-F238E27FC236}">
                <a16:creationId xmlns:a16="http://schemas.microsoft.com/office/drawing/2014/main" id="{04280446-A8E7-4831-86B7-435D21001A93}"/>
              </a:ext>
            </a:extLst>
          </p:cNvPr>
          <p:cNvSpPr/>
          <p:nvPr/>
        </p:nvSpPr>
        <p:spPr>
          <a:xfrm>
            <a:off x="7150100" y="0"/>
            <a:ext cx="1993900" cy="15494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rgbClr val="000000"/>
              </a:solidFill>
              <a:latin typeface="Comic Sans MS" panose="030F0702030302020204" pitchFamily="66" charset="0"/>
            </a:endParaRPr>
          </a:p>
        </p:txBody>
      </p:sp>
      <p:pic>
        <p:nvPicPr>
          <p:cNvPr id="149509" name="Picture 18" descr="C:\Users\utangv2\Desktop\Dynamic Classroom\Q3.jpg">
            <a:extLst>
              <a:ext uri="{FF2B5EF4-FFF2-40B4-BE49-F238E27FC236}">
                <a16:creationId xmlns:a16="http://schemas.microsoft.com/office/drawing/2014/main" id="{67F8340A-185E-4F00-8FD2-29FC14BAE0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1963" y="4810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0" name="文字方塊 12">
            <a:extLst>
              <a:ext uri="{FF2B5EF4-FFF2-40B4-BE49-F238E27FC236}">
                <a16:creationId xmlns:a16="http://schemas.microsoft.com/office/drawing/2014/main" id="{3CBF1E5A-C9AE-427E-A901-81758842D9A4}"/>
              </a:ext>
            </a:extLst>
          </p:cNvPr>
          <p:cNvSpPr txBox="1">
            <a:spLocks noChangeArrowheads="1"/>
          </p:cNvSpPr>
          <p:nvPr/>
        </p:nvSpPr>
        <p:spPr bwMode="auto">
          <a:xfrm>
            <a:off x="1103313" y="1643063"/>
            <a:ext cx="71516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He ______ more friends over if his family had a bigger house.</a:t>
            </a:r>
          </a:p>
        </p:txBody>
      </p:sp>
      <p:grpSp>
        <p:nvGrpSpPr>
          <p:cNvPr id="46" name="群組 45">
            <a:extLst>
              <a:ext uri="{FF2B5EF4-FFF2-40B4-BE49-F238E27FC236}">
                <a16:creationId xmlns:a16="http://schemas.microsoft.com/office/drawing/2014/main" id="{F0D2523F-15A0-41F9-8362-84579DC70167}"/>
              </a:ext>
            </a:extLst>
          </p:cNvPr>
          <p:cNvGrpSpPr/>
          <p:nvPr/>
        </p:nvGrpSpPr>
        <p:grpSpPr>
          <a:xfrm>
            <a:off x="2679702" y="3926839"/>
            <a:ext cx="3898800" cy="708661"/>
            <a:chOff x="6473371" y="3317240"/>
            <a:chExt cx="3898800" cy="708661"/>
          </a:xfrm>
          <a:effectLst>
            <a:outerShdw blurRad="50800" dist="38100" dir="2700000" algn="tl" rotWithShape="0">
              <a:prstClr val="black">
                <a:alpha val="40000"/>
              </a:prstClr>
            </a:outerShdw>
          </a:effectLst>
        </p:grpSpPr>
        <p:sp>
          <p:nvSpPr>
            <p:cNvPr id="47" name="圓角矩形 46">
              <a:extLst>
                <a:ext uri="{FF2B5EF4-FFF2-40B4-BE49-F238E27FC236}">
                  <a16:creationId xmlns:a16="http://schemas.microsoft.com/office/drawing/2014/main" id="{AABDC606-2A1F-4D83-907C-F906352A4CE3}"/>
                </a:ext>
              </a:extLst>
            </p:cNvPr>
            <p:cNvSpPr/>
            <p:nvPr/>
          </p:nvSpPr>
          <p:spPr>
            <a:xfrm>
              <a:off x="6473371" y="3327401"/>
              <a:ext cx="38988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8" name="橢圓 47">
              <a:extLst>
                <a:ext uri="{FF2B5EF4-FFF2-40B4-BE49-F238E27FC236}">
                  <a16:creationId xmlns:a16="http://schemas.microsoft.com/office/drawing/2014/main" id="{285721F3-B070-4000-96D7-C116029A96BE}"/>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3" name="文字方塊 52">
              <a:extLst>
                <a:ext uri="{FF2B5EF4-FFF2-40B4-BE49-F238E27FC236}">
                  <a16:creationId xmlns:a16="http://schemas.microsoft.com/office/drawing/2014/main" id="{18FF06D9-AF3E-41BA-BD62-2CC5EC95ACE9}"/>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55" name="文字方塊 54">
              <a:extLst>
                <a:ext uri="{FF2B5EF4-FFF2-40B4-BE49-F238E27FC236}">
                  <a16:creationId xmlns:a16="http://schemas.microsoft.com/office/drawing/2014/main" id="{46624948-A020-475D-8389-D9F7C1A0D3BF}"/>
                </a:ext>
              </a:extLst>
            </p:cNvPr>
            <p:cNvSpPr txBox="1"/>
            <p:nvPr/>
          </p:nvSpPr>
          <p:spPr>
            <a:xfrm>
              <a:off x="7387769" y="3368766"/>
              <a:ext cx="2844800" cy="615553"/>
            </a:xfrm>
            <a:prstGeom prst="rect">
              <a:avLst/>
            </a:prstGeom>
            <a:noFill/>
          </p:spPr>
          <p:txBody>
            <a:bodyPr>
              <a:spAutoFit/>
            </a:bodyPr>
            <a:lstStyle/>
            <a:p>
              <a:pPr>
                <a:defRPr/>
              </a:pPr>
              <a:r>
                <a:rPr lang="en-US" sz="3400" b="1" dirty="0">
                  <a:solidFill>
                    <a:srgbClr val="FFFFFF"/>
                  </a:solidFill>
                </a:rPr>
                <a:t>would invite</a:t>
              </a:r>
              <a:endParaRPr lang="en-GB" sz="3400" b="1" dirty="0">
                <a:solidFill>
                  <a:srgbClr val="FFFFFF"/>
                </a:solidFill>
              </a:endParaRPr>
            </a:p>
          </p:txBody>
        </p:sp>
      </p:grpSp>
      <p:grpSp>
        <p:nvGrpSpPr>
          <p:cNvPr id="56" name="群組 55">
            <a:extLst>
              <a:ext uri="{FF2B5EF4-FFF2-40B4-BE49-F238E27FC236}">
                <a16:creationId xmlns:a16="http://schemas.microsoft.com/office/drawing/2014/main" id="{887E0075-E29B-449E-91FE-D5D09080643D}"/>
              </a:ext>
            </a:extLst>
          </p:cNvPr>
          <p:cNvGrpSpPr/>
          <p:nvPr/>
        </p:nvGrpSpPr>
        <p:grpSpPr>
          <a:xfrm>
            <a:off x="2679702" y="3075939"/>
            <a:ext cx="3898898" cy="708661"/>
            <a:chOff x="6473371" y="3317240"/>
            <a:chExt cx="3898898" cy="708661"/>
          </a:xfrm>
          <a:effectLst>
            <a:outerShdw blurRad="50800" dist="38100" dir="2700000" algn="tl" rotWithShape="0">
              <a:prstClr val="black">
                <a:alpha val="40000"/>
              </a:prstClr>
            </a:outerShdw>
          </a:effectLst>
        </p:grpSpPr>
        <p:sp>
          <p:nvSpPr>
            <p:cNvPr id="57" name="圓角矩形 56">
              <a:extLst>
                <a:ext uri="{FF2B5EF4-FFF2-40B4-BE49-F238E27FC236}">
                  <a16:creationId xmlns:a16="http://schemas.microsoft.com/office/drawing/2014/main" id="{E816084C-068E-4530-974D-C898045CAB6D}"/>
                </a:ext>
              </a:extLst>
            </p:cNvPr>
            <p:cNvSpPr/>
            <p:nvPr/>
          </p:nvSpPr>
          <p:spPr>
            <a:xfrm>
              <a:off x="6473371" y="3327401"/>
              <a:ext cx="3898898"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8" name="橢圓 57">
              <a:extLst>
                <a:ext uri="{FF2B5EF4-FFF2-40B4-BE49-F238E27FC236}">
                  <a16:creationId xmlns:a16="http://schemas.microsoft.com/office/drawing/2014/main" id="{017510B1-33F0-4CB4-93AA-497EEC804F6A}"/>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9" name="文字方塊 58">
              <a:extLst>
                <a:ext uri="{FF2B5EF4-FFF2-40B4-BE49-F238E27FC236}">
                  <a16:creationId xmlns:a16="http://schemas.microsoft.com/office/drawing/2014/main" id="{5FA710E6-DDA7-4D68-B3F3-5E8EF174D585}"/>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60" name="文字方塊 59">
              <a:extLst>
                <a:ext uri="{FF2B5EF4-FFF2-40B4-BE49-F238E27FC236}">
                  <a16:creationId xmlns:a16="http://schemas.microsoft.com/office/drawing/2014/main" id="{071B2361-3135-45B1-9853-BB4BAB9D4792}"/>
                </a:ext>
              </a:extLst>
            </p:cNvPr>
            <p:cNvSpPr txBox="1"/>
            <p:nvPr/>
          </p:nvSpPr>
          <p:spPr>
            <a:xfrm>
              <a:off x="7794169" y="3356066"/>
              <a:ext cx="1727200" cy="615553"/>
            </a:xfrm>
            <a:prstGeom prst="rect">
              <a:avLst/>
            </a:prstGeom>
            <a:noFill/>
          </p:spPr>
          <p:txBody>
            <a:bodyPr>
              <a:spAutoFit/>
            </a:bodyPr>
            <a:lstStyle/>
            <a:p>
              <a:pPr>
                <a:defRPr/>
              </a:pPr>
              <a:r>
                <a:rPr lang="en-US" sz="3400" b="1" dirty="0">
                  <a:solidFill>
                    <a:srgbClr val="FFFFFF"/>
                  </a:solidFill>
                </a:rPr>
                <a:t>invites</a:t>
              </a:r>
              <a:endParaRPr lang="en-GB" sz="3400" b="1" dirty="0">
                <a:solidFill>
                  <a:srgbClr val="FFFFFF"/>
                </a:solidFill>
              </a:endParaRPr>
            </a:p>
          </p:txBody>
        </p:sp>
      </p:grpSp>
      <p:grpSp>
        <p:nvGrpSpPr>
          <p:cNvPr id="61" name="群組 60">
            <a:extLst>
              <a:ext uri="{FF2B5EF4-FFF2-40B4-BE49-F238E27FC236}">
                <a16:creationId xmlns:a16="http://schemas.microsoft.com/office/drawing/2014/main" id="{82E5A129-2EA4-478F-AC65-F87942A15699}"/>
              </a:ext>
            </a:extLst>
          </p:cNvPr>
          <p:cNvGrpSpPr/>
          <p:nvPr/>
        </p:nvGrpSpPr>
        <p:grpSpPr>
          <a:xfrm>
            <a:off x="2679702" y="4777739"/>
            <a:ext cx="3898800" cy="708661"/>
            <a:chOff x="6473371" y="3317240"/>
            <a:chExt cx="3898800" cy="708661"/>
          </a:xfrm>
          <a:effectLst>
            <a:outerShdw blurRad="50800" dist="38100" dir="2700000" algn="tl" rotWithShape="0">
              <a:prstClr val="black">
                <a:alpha val="40000"/>
              </a:prstClr>
            </a:outerShdw>
          </a:effectLst>
        </p:grpSpPr>
        <p:sp>
          <p:nvSpPr>
            <p:cNvPr id="62" name="圓角矩形 61">
              <a:extLst>
                <a:ext uri="{FF2B5EF4-FFF2-40B4-BE49-F238E27FC236}">
                  <a16:creationId xmlns:a16="http://schemas.microsoft.com/office/drawing/2014/main" id="{070CC8C1-1AE1-4614-B921-15D57202E4A9}"/>
                </a:ext>
              </a:extLst>
            </p:cNvPr>
            <p:cNvSpPr/>
            <p:nvPr/>
          </p:nvSpPr>
          <p:spPr>
            <a:xfrm>
              <a:off x="6473371" y="3327401"/>
              <a:ext cx="38988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3" name="橢圓 62">
              <a:extLst>
                <a:ext uri="{FF2B5EF4-FFF2-40B4-BE49-F238E27FC236}">
                  <a16:creationId xmlns:a16="http://schemas.microsoft.com/office/drawing/2014/main" id="{807257EC-9D70-49A8-B038-494699207070}"/>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4" name="文字方塊 63">
              <a:extLst>
                <a:ext uri="{FF2B5EF4-FFF2-40B4-BE49-F238E27FC236}">
                  <a16:creationId xmlns:a16="http://schemas.microsoft.com/office/drawing/2014/main" id="{998550DD-5B3B-4D7B-8858-97BF8D04C911}"/>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65" name="文字方塊 64">
              <a:extLst>
                <a:ext uri="{FF2B5EF4-FFF2-40B4-BE49-F238E27FC236}">
                  <a16:creationId xmlns:a16="http://schemas.microsoft.com/office/drawing/2014/main" id="{0896DD4D-76B8-4F63-BEDF-CCE4ADE81249}"/>
                </a:ext>
              </a:extLst>
            </p:cNvPr>
            <p:cNvSpPr txBox="1"/>
            <p:nvPr/>
          </p:nvSpPr>
          <p:spPr>
            <a:xfrm>
              <a:off x="7567743" y="3381466"/>
              <a:ext cx="2512425" cy="615553"/>
            </a:xfrm>
            <a:prstGeom prst="rect">
              <a:avLst/>
            </a:prstGeom>
            <a:noFill/>
          </p:spPr>
          <p:txBody>
            <a:bodyPr>
              <a:spAutoFit/>
            </a:bodyPr>
            <a:lstStyle/>
            <a:p>
              <a:pPr>
                <a:defRPr/>
              </a:pPr>
              <a:r>
                <a:rPr lang="en-US" sz="3400" b="1" dirty="0">
                  <a:solidFill>
                    <a:srgbClr val="FFFFFF"/>
                  </a:solidFill>
                </a:rPr>
                <a:t>will invite</a:t>
              </a:r>
              <a:endParaRPr lang="en-GB" sz="3400" b="1" dirty="0">
                <a:solidFill>
                  <a:srgbClr val="FFFFFF"/>
                </a:solidFill>
              </a:endParaRPr>
            </a:p>
          </p:txBody>
        </p:sp>
      </p:grpSp>
      <p:grpSp>
        <p:nvGrpSpPr>
          <p:cNvPr id="66" name="群組 65">
            <a:extLst>
              <a:ext uri="{FF2B5EF4-FFF2-40B4-BE49-F238E27FC236}">
                <a16:creationId xmlns:a16="http://schemas.microsoft.com/office/drawing/2014/main" id="{62817BDE-C109-4C75-9583-69EA8D8B8E35}"/>
              </a:ext>
            </a:extLst>
          </p:cNvPr>
          <p:cNvGrpSpPr/>
          <p:nvPr/>
        </p:nvGrpSpPr>
        <p:grpSpPr>
          <a:xfrm>
            <a:off x="2679702" y="5628639"/>
            <a:ext cx="3898800" cy="708661"/>
            <a:chOff x="6473371" y="3317240"/>
            <a:chExt cx="3898800" cy="708661"/>
          </a:xfrm>
          <a:effectLst>
            <a:outerShdw blurRad="50800" dist="38100" dir="2700000" algn="tl" rotWithShape="0">
              <a:prstClr val="black">
                <a:alpha val="40000"/>
              </a:prstClr>
            </a:outerShdw>
          </a:effectLst>
        </p:grpSpPr>
        <p:sp>
          <p:nvSpPr>
            <p:cNvPr id="67" name="圓角矩形 66">
              <a:extLst>
                <a:ext uri="{FF2B5EF4-FFF2-40B4-BE49-F238E27FC236}">
                  <a16:creationId xmlns:a16="http://schemas.microsoft.com/office/drawing/2014/main" id="{E17E7F02-F444-4EE2-9A53-667A07AA8B17}"/>
                </a:ext>
              </a:extLst>
            </p:cNvPr>
            <p:cNvSpPr/>
            <p:nvPr/>
          </p:nvSpPr>
          <p:spPr>
            <a:xfrm>
              <a:off x="6473371" y="3327401"/>
              <a:ext cx="3898800" cy="698500"/>
            </a:xfrm>
            <a:prstGeom prst="roundRect">
              <a:avLst>
                <a:gd name="adj" fmla="val 50000"/>
              </a:avLst>
            </a:prstGeom>
            <a:solidFill>
              <a:srgbClr val="E46C0A"/>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8" name="橢圓 67">
              <a:extLst>
                <a:ext uri="{FF2B5EF4-FFF2-40B4-BE49-F238E27FC236}">
                  <a16:creationId xmlns:a16="http://schemas.microsoft.com/office/drawing/2014/main" id="{DE26FC18-9470-4942-9C7D-064E76F04B20}"/>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9" name="文字方塊 68">
              <a:extLst>
                <a:ext uri="{FF2B5EF4-FFF2-40B4-BE49-F238E27FC236}">
                  <a16:creationId xmlns:a16="http://schemas.microsoft.com/office/drawing/2014/main" id="{A29E723B-474B-4387-B7D9-443AC3728A66}"/>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70" name="文字方塊 69">
              <a:extLst>
                <a:ext uri="{FF2B5EF4-FFF2-40B4-BE49-F238E27FC236}">
                  <a16:creationId xmlns:a16="http://schemas.microsoft.com/office/drawing/2014/main" id="{8A555412-DCCA-495B-984C-88F60981527D}"/>
                </a:ext>
              </a:extLst>
            </p:cNvPr>
            <p:cNvSpPr txBox="1"/>
            <p:nvPr/>
          </p:nvSpPr>
          <p:spPr>
            <a:xfrm>
              <a:off x="7805055" y="3370580"/>
              <a:ext cx="2097314" cy="615553"/>
            </a:xfrm>
            <a:prstGeom prst="rect">
              <a:avLst/>
            </a:prstGeom>
            <a:noFill/>
          </p:spPr>
          <p:txBody>
            <a:bodyPr>
              <a:spAutoFit/>
            </a:bodyPr>
            <a:lstStyle/>
            <a:p>
              <a:pPr>
                <a:defRPr/>
              </a:pPr>
              <a:r>
                <a:rPr lang="en-US" sz="3400" b="1" dirty="0">
                  <a:solidFill>
                    <a:srgbClr val="FFFFFF"/>
                  </a:solidFill>
                </a:rPr>
                <a:t>invited</a:t>
              </a:r>
              <a:endParaRPr lang="en-GB" sz="3400" b="1" dirty="0">
                <a:solidFill>
                  <a:srgbClr val="FFFFFF"/>
                </a:solidFill>
              </a:endParaRPr>
            </a:p>
          </p:txBody>
        </p:sp>
      </p:grpSp>
      <p:sp>
        <p:nvSpPr>
          <p:cNvPr id="71" name="動作按鈕: 自訂 70">
            <a:hlinkClick r:id="rId7" action="ppaction://hlinksldjump" highlightClick="1"/>
            <a:extLst>
              <a:ext uri="{FF2B5EF4-FFF2-40B4-BE49-F238E27FC236}">
                <a16:creationId xmlns:a16="http://schemas.microsoft.com/office/drawing/2014/main" id="{675ADEEB-C9F1-4E1D-8A93-6692713FDAFF}"/>
              </a:ext>
            </a:extLst>
          </p:cNvPr>
          <p:cNvSpPr/>
          <p:nvPr/>
        </p:nvSpPr>
        <p:spPr>
          <a:xfrm>
            <a:off x="2605088" y="2971800"/>
            <a:ext cx="4079875"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2" name="動作按鈕: 自訂 71">
            <a:hlinkClick r:id="rId8" action="ppaction://hlinksldjump" highlightClick="1"/>
            <a:extLst>
              <a:ext uri="{FF2B5EF4-FFF2-40B4-BE49-F238E27FC236}">
                <a16:creationId xmlns:a16="http://schemas.microsoft.com/office/drawing/2014/main" id="{D1FD2DE4-8815-4756-868B-F0CD358CCDEF}"/>
              </a:ext>
            </a:extLst>
          </p:cNvPr>
          <p:cNvSpPr/>
          <p:nvPr/>
        </p:nvSpPr>
        <p:spPr>
          <a:xfrm>
            <a:off x="2541588" y="3898900"/>
            <a:ext cx="4216400" cy="812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3" name="動作按鈕: 自訂 72">
            <a:hlinkClick r:id="rId9" action="ppaction://hlinksldjump" highlightClick="1"/>
            <a:extLst>
              <a:ext uri="{FF2B5EF4-FFF2-40B4-BE49-F238E27FC236}">
                <a16:creationId xmlns:a16="http://schemas.microsoft.com/office/drawing/2014/main" id="{F2D7C749-EF42-4147-92F6-62216E3E73E8}"/>
              </a:ext>
            </a:extLst>
          </p:cNvPr>
          <p:cNvSpPr/>
          <p:nvPr/>
        </p:nvSpPr>
        <p:spPr>
          <a:xfrm>
            <a:off x="2643188" y="4724400"/>
            <a:ext cx="4111625"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74" name="動作按鈕: 自訂 73">
            <a:hlinkClick r:id="rId10" action="ppaction://hlinksldjump" highlightClick="1"/>
            <a:extLst>
              <a:ext uri="{FF2B5EF4-FFF2-40B4-BE49-F238E27FC236}">
                <a16:creationId xmlns:a16="http://schemas.microsoft.com/office/drawing/2014/main" id="{BF68D990-04B8-4EC8-B2BF-BE220EF8869C}"/>
              </a:ext>
            </a:extLst>
          </p:cNvPr>
          <p:cNvSpPr/>
          <p:nvPr/>
        </p:nvSpPr>
        <p:spPr>
          <a:xfrm>
            <a:off x="2646363" y="5588000"/>
            <a:ext cx="4111625"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3" fill="hold"/>
                                        <p:tgtEl>
                                          <p:spTgt spid="5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4"/>
                </p:tgtEl>
              </p:cMediaNode>
            </p:audio>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2CA0FF"/>
        </a:solidFill>
        <a:effectLst/>
      </p:bgPr>
    </p:bg>
    <p:spTree>
      <p:nvGrpSpPr>
        <p:cNvPr id="1" name=""/>
        <p:cNvGrpSpPr/>
        <p:nvPr/>
      </p:nvGrpSpPr>
      <p:grpSpPr>
        <a:xfrm>
          <a:off x="0" y="0"/>
          <a:ext cx="0" cy="0"/>
          <a:chOff x="0" y="0"/>
          <a:chExt cx="0" cy="0"/>
        </a:xfrm>
      </p:grpSpPr>
      <p:grpSp>
        <p:nvGrpSpPr>
          <p:cNvPr id="150530" name="群組 2">
            <a:extLst>
              <a:ext uri="{FF2B5EF4-FFF2-40B4-BE49-F238E27FC236}">
                <a16:creationId xmlns:a16="http://schemas.microsoft.com/office/drawing/2014/main" id="{BD0BD031-D0E8-4C21-91FD-2770EFB272DF}"/>
              </a:ext>
            </a:extLst>
          </p:cNvPr>
          <p:cNvGrpSpPr>
            <a:grpSpLocks/>
          </p:cNvGrpSpPr>
          <p:nvPr/>
        </p:nvGrpSpPr>
        <p:grpSpPr bwMode="auto">
          <a:xfrm>
            <a:off x="7948613" y="220663"/>
            <a:ext cx="971550" cy="971550"/>
            <a:chOff x="7850482" y="2910190"/>
            <a:chExt cx="970570" cy="971528"/>
          </a:xfrm>
        </p:grpSpPr>
        <p:pic>
          <p:nvPicPr>
            <p:cNvPr id="54" name="Picture 17" descr="C:\Users\utangv2\Desktop\timer2.jpg">
              <a:extLst>
                <a:ext uri="{FF2B5EF4-FFF2-40B4-BE49-F238E27FC236}">
                  <a16:creationId xmlns:a16="http://schemas.microsoft.com/office/drawing/2014/main" id="{60CF62E4-2043-430E-82A0-27ED88F660B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850482" y="2910190"/>
              <a:ext cx="970570" cy="971528"/>
            </a:xfrm>
            <a:prstGeom prst="ellipse">
              <a:avLst/>
            </a:prstGeom>
            <a:noFill/>
            <a:extLst>
              <a:ext uri="{909E8E84-426E-40DD-AFC4-6F175D3DCCD1}">
                <a14:hiddenFill xmlns:a14="http://schemas.microsoft.com/office/drawing/2010/main">
                  <a:solidFill>
                    <a:srgbClr val="FFFFFF"/>
                  </a:solidFill>
                </a14:hiddenFill>
              </a:ext>
            </a:extLst>
          </p:spPr>
        </p:pic>
        <p:sp>
          <p:nvSpPr>
            <p:cNvPr id="55" name="橢圓 54">
              <a:extLst>
                <a:ext uri="{FF2B5EF4-FFF2-40B4-BE49-F238E27FC236}">
                  <a16:creationId xmlns:a16="http://schemas.microsoft.com/office/drawing/2014/main" id="{C1D9AA75-0ABE-46A4-B81F-886AF53ADB64}"/>
                </a:ext>
              </a:extLst>
            </p:cNvPr>
            <p:cNvSpPr/>
            <p:nvPr/>
          </p:nvSpPr>
          <p:spPr>
            <a:xfrm>
              <a:off x="8032860" y="3092748"/>
              <a:ext cx="612157" cy="612761"/>
            </a:xfrm>
            <a:prstGeom prst="ellipse">
              <a:avLst/>
            </a:prstGeom>
            <a:solidFill>
              <a:schemeClr val="bg2">
                <a:lumMod val="75000"/>
                <a:lumOff val="2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rgbClr val="000000"/>
                </a:solidFill>
                <a:latin typeface="Comic Sans MS" panose="030F0702030302020204" pitchFamily="66" charset="0"/>
              </a:endParaRPr>
            </a:p>
          </p:txBody>
        </p:sp>
      </p:grpSp>
      <p:sp>
        <p:nvSpPr>
          <p:cNvPr id="22" name="文字方塊 21">
            <a:extLst>
              <a:ext uri="{FF2B5EF4-FFF2-40B4-BE49-F238E27FC236}">
                <a16:creationId xmlns:a16="http://schemas.microsoft.com/office/drawing/2014/main" id="{A72C0FF0-2D5B-484B-8963-65C8BE2AD42E}"/>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20</a:t>
            </a:r>
            <a:endParaRPr lang="en-GB" altLang="en-US" sz="2400" b="1">
              <a:solidFill>
                <a:srgbClr val="FFFFFF"/>
              </a:solidFill>
              <a:cs typeface="Arial" panose="020B0604020202020204" pitchFamily="34" charset="0"/>
            </a:endParaRPr>
          </a:p>
        </p:txBody>
      </p:sp>
      <p:sp>
        <p:nvSpPr>
          <p:cNvPr id="23" name="文字方塊 22">
            <a:extLst>
              <a:ext uri="{FF2B5EF4-FFF2-40B4-BE49-F238E27FC236}">
                <a16:creationId xmlns:a16="http://schemas.microsoft.com/office/drawing/2014/main" id="{299798D5-96B0-496C-B7A2-83F6C5FB971C}"/>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19</a:t>
            </a:r>
            <a:endParaRPr lang="en-GB" altLang="en-US" sz="2400" b="1">
              <a:solidFill>
                <a:srgbClr val="FFFFFF"/>
              </a:solidFill>
              <a:cs typeface="Arial" panose="020B0604020202020204" pitchFamily="34" charset="0"/>
            </a:endParaRPr>
          </a:p>
        </p:txBody>
      </p:sp>
      <p:sp>
        <p:nvSpPr>
          <p:cNvPr id="24" name="文字方塊 23">
            <a:extLst>
              <a:ext uri="{FF2B5EF4-FFF2-40B4-BE49-F238E27FC236}">
                <a16:creationId xmlns:a16="http://schemas.microsoft.com/office/drawing/2014/main" id="{537A0A44-A221-4CA1-B9E7-CEC31F17CAAE}"/>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18</a:t>
            </a:r>
            <a:endParaRPr lang="en-GB" altLang="en-US" sz="2400" b="1">
              <a:solidFill>
                <a:srgbClr val="FFFFFF"/>
              </a:solidFill>
              <a:cs typeface="Arial" panose="020B0604020202020204" pitchFamily="34" charset="0"/>
            </a:endParaRPr>
          </a:p>
        </p:txBody>
      </p:sp>
      <p:sp>
        <p:nvSpPr>
          <p:cNvPr id="25" name="文字方塊 24">
            <a:extLst>
              <a:ext uri="{FF2B5EF4-FFF2-40B4-BE49-F238E27FC236}">
                <a16:creationId xmlns:a16="http://schemas.microsoft.com/office/drawing/2014/main" id="{268AE0E4-F4A4-4DC3-924F-6F491E0BBA92}"/>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17</a:t>
            </a:r>
            <a:endParaRPr lang="en-GB" altLang="en-US" sz="2400" b="1">
              <a:solidFill>
                <a:srgbClr val="FFFFFF"/>
              </a:solidFill>
              <a:cs typeface="Arial" panose="020B0604020202020204" pitchFamily="34" charset="0"/>
            </a:endParaRPr>
          </a:p>
        </p:txBody>
      </p:sp>
      <p:sp>
        <p:nvSpPr>
          <p:cNvPr id="26" name="文字方塊 25">
            <a:extLst>
              <a:ext uri="{FF2B5EF4-FFF2-40B4-BE49-F238E27FC236}">
                <a16:creationId xmlns:a16="http://schemas.microsoft.com/office/drawing/2014/main" id="{BF324177-3E1B-4159-8801-7C6886AF60BF}"/>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16</a:t>
            </a:r>
            <a:endParaRPr lang="en-GB" altLang="en-US" sz="2400" b="1">
              <a:solidFill>
                <a:srgbClr val="FFFFFF"/>
              </a:solidFill>
              <a:cs typeface="Arial" panose="020B0604020202020204" pitchFamily="34" charset="0"/>
            </a:endParaRPr>
          </a:p>
        </p:txBody>
      </p:sp>
      <p:sp>
        <p:nvSpPr>
          <p:cNvPr id="27" name="文字方塊 26">
            <a:extLst>
              <a:ext uri="{FF2B5EF4-FFF2-40B4-BE49-F238E27FC236}">
                <a16:creationId xmlns:a16="http://schemas.microsoft.com/office/drawing/2014/main" id="{8E09E3C4-0982-49A9-8F6C-10A317BDD26F}"/>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15</a:t>
            </a:r>
            <a:endParaRPr lang="en-GB" altLang="en-US" sz="2400" b="1">
              <a:solidFill>
                <a:srgbClr val="FFFFFF"/>
              </a:solidFill>
              <a:cs typeface="Arial" panose="020B0604020202020204" pitchFamily="34" charset="0"/>
            </a:endParaRPr>
          </a:p>
        </p:txBody>
      </p:sp>
      <p:sp>
        <p:nvSpPr>
          <p:cNvPr id="28" name="文字方塊 27">
            <a:extLst>
              <a:ext uri="{FF2B5EF4-FFF2-40B4-BE49-F238E27FC236}">
                <a16:creationId xmlns:a16="http://schemas.microsoft.com/office/drawing/2014/main" id="{CB73FAAE-2A65-4A80-9A1F-DEC2EA0D0420}"/>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14</a:t>
            </a:r>
            <a:endParaRPr lang="en-GB" altLang="en-US" sz="2400" b="1">
              <a:solidFill>
                <a:srgbClr val="FFFFFF"/>
              </a:solidFill>
              <a:cs typeface="Arial" panose="020B0604020202020204" pitchFamily="34" charset="0"/>
            </a:endParaRPr>
          </a:p>
        </p:txBody>
      </p:sp>
      <p:sp>
        <p:nvSpPr>
          <p:cNvPr id="29" name="文字方塊 28">
            <a:extLst>
              <a:ext uri="{FF2B5EF4-FFF2-40B4-BE49-F238E27FC236}">
                <a16:creationId xmlns:a16="http://schemas.microsoft.com/office/drawing/2014/main" id="{71A08B22-94CE-4B7A-8376-6E44079A999E}"/>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13</a:t>
            </a:r>
            <a:endParaRPr lang="en-GB" altLang="en-US" sz="2400" b="1">
              <a:solidFill>
                <a:srgbClr val="FFFFFF"/>
              </a:solidFill>
              <a:cs typeface="Arial" panose="020B0604020202020204" pitchFamily="34" charset="0"/>
            </a:endParaRPr>
          </a:p>
        </p:txBody>
      </p:sp>
      <p:sp>
        <p:nvSpPr>
          <p:cNvPr id="30" name="文字方塊 29">
            <a:extLst>
              <a:ext uri="{FF2B5EF4-FFF2-40B4-BE49-F238E27FC236}">
                <a16:creationId xmlns:a16="http://schemas.microsoft.com/office/drawing/2014/main" id="{781898FC-4E83-4994-B940-1E5B95086525}"/>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12</a:t>
            </a:r>
            <a:endParaRPr lang="en-GB" altLang="en-US" sz="2400" b="1">
              <a:solidFill>
                <a:srgbClr val="FFFFFF"/>
              </a:solidFill>
              <a:cs typeface="Arial" panose="020B0604020202020204" pitchFamily="34" charset="0"/>
            </a:endParaRPr>
          </a:p>
        </p:txBody>
      </p:sp>
      <p:sp>
        <p:nvSpPr>
          <p:cNvPr id="31" name="文字方塊 30">
            <a:extLst>
              <a:ext uri="{FF2B5EF4-FFF2-40B4-BE49-F238E27FC236}">
                <a16:creationId xmlns:a16="http://schemas.microsoft.com/office/drawing/2014/main" id="{37FCA91A-CB2A-4DE7-AADF-9F5E0E5E989C}"/>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11</a:t>
            </a:r>
            <a:endParaRPr lang="en-GB" altLang="en-US" sz="2400" b="1">
              <a:solidFill>
                <a:srgbClr val="FFFFFF"/>
              </a:solidFill>
              <a:cs typeface="Arial" panose="020B0604020202020204" pitchFamily="34" charset="0"/>
            </a:endParaRPr>
          </a:p>
        </p:txBody>
      </p:sp>
      <p:sp>
        <p:nvSpPr>
          <p:cNvPr id="32" name="文字方塊 31">
            <a:extLst>
              <a:ext uri="{FF2B5EF4-FFF2-40B4-BE49-F238E27FC236}">
                <a16:creationId xmlns:a16="http://schemas.microsoft.com/office/drawing/2014/main" id="{85A304E3-9072-4E6C-B8AB-D481F11A969A}"/>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10</a:t>
            </a:r>
            <a:endParaRPr lang="en-GB" altLang="en-US" sz="2400" b="1">
              <a:solidFill>
                <a:srgbClr val="FFFFFF"/>
              </a:solidFill>
              <a:cs typeface="Arial" panose="020B0604020202020204" pitchFamily="34" charset="0"/>
            </a:endParaRPr>
          </a:p>
        </p:txBody>
      </p:sp>
      <p:sp>
        <p:nvSpPr>
          <p:cNvPr id="33" name="文字方塊 32">
            <a:extLst>
              <a:ext uri="{FF2B5EF4-FFF2-40B4-BE49-F238E27FC236}">
                <a16:creationId xmlns:a16="http://schemas.microsoft.com/office/drawing/2014/main" id="{8792018C-FA7B-4887-8CF8-DBEFC8A141B3}"/>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9</a:t>
            </a:r>
            <a:endParaRPr lang="en-GB" altLang="en-US" sz="2400" b="1">
              <a:solidFill>
                <a:srgbClr val="FFFFFF"/>
              </a:solidFill>
              <a:cs typeface="Arial" panose="020B0604020202020204" pitchFamily="34" charset="0"/>
            </a:endParaRPr>
          </a:p>
        </p:txBody>
      </p:sp>
      <p:sp>
        <p:nvSpPr>
          <p:cNvPr id="34" name="文字方塊 33">
            <a:extLst>
              <a:ext uri="{FF2B5EF4-FFF2-40B4-BE49-F238E27FC236}">
                <a16:creationId xmlns:a16="http://schemas.microsoft.com/office/drawing/2014/main" id="{C7280573-50C7-4DBB-94C9-A4C405733F14}"/>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8</a:t>
            </a:r>
            <a:endParaRPr lang="en-GB" altLang="en-US" sz="2400" b="1">
              <a:solidFill>
                <a:srgbClr val="FFFFFF"/>
              </a:solidFill>
              <a:cs typeface="Arial" panose="020B0604020202020204" pitchFamily="34" charset="0"/>
            </a:endParaRPr>
          </a:p>
        </p:txBody>
      </p:sp>
      <p:sp>
        <p:nvSpPr>
          <p:cNvPr id="35" name="文字方塊 34">
            <a:extLst>
              <a:ext uri="{FF2B5EF4-FFF2-40B4-BE49-F238E27FC236}">
                <a16:creationId xmlns:a16="http://schemas.microsoft.com/office/drawing/2014/main" id="{A2F086F4-D243-46BA-9ACE-F02B5CA78869}"/>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7</a:t>
            </a:r>
            <a:endParaRPr lang="en-GB" altLang="en-US" sz="2400" b="1">
              <a:solidFill>
                <a:srgbClr val="FFFFFF"/>
              </a:solidFill>
              <a:cs typeface="Arial" panose="020B0604020202020204" pitchFamily="34" charset="0"/>
            </a:endParaRPr>
          </a:p>
        </p:txBody>
      </p:sp>
      <p:sp>
        <p:nvSpPr>
          <p:cNvPr id="36" name="文字方塊 35">
            <a:extLst>
              <a:ext uri="{FF2B5EF4-FFF2-40B4-BE49-F238E27FC236}">
                <a16:creationId xmlns:a16="http://schemas.microsoft.com/office/drawing/2014/main" id="{F6E9D48E-3731-4281-8639-AE7E5CD0BF25}"/>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6</a:t>
            </a:r>
            <a:endParaRPr lang="en-GB" altLang="en-US" sz="2400" b="1">
              <a:solidFill>
                <a:srgbClr val="FFFFFF"/>
              </a:solidFill>
              <a:cs typeface="Arial" panose="020B0604020202020204" pitchFamily="34" charset="0"/>
            </a:endParaRPr>
          </a:p>
        </p:txBody>
      </p:sp>
      <p:sp>
        <p:nvSpPr>
          <p:cNvPr id="37" name="文字方塊 36">
            <a:extLst>
              <a:ext uri="{FF2B5EF4-FFF2-40B4-BE49-F238E27FC236}">
                <a16:creationId xmlns:a16="http://schemas.microsoft.com/office/drawing/2014/main" id="{13DE5E1E-BB4C-4A31-928D-7FF574D1419E}"/>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5</a:t>
            </a:r>
            <a:endParaRPr lang="en-GB" altLang="en-US" sz="2400" b="1">
              <a:solidFill>
                <a:srgbClr val="FFFFFF"/>
              </a:solidFill>
              <a:cs typeface="Arial" panose="020B0604020202020204" pitchFamily="34" charset="0"/>
            </a:endParaRPr>
          </a:p>
        </p:txBody>
      </p:sp>
      <p:sp>
        <p:nvSpPr>
          <p:cNvPr id="38" name="文字方塊 37">
            <a:extLst>
              <a:ext uri="{FF2B5EF4-FFF2-40B4-BE49-F238E27FC236}">
                <a16:creationId xmlns:a16="http://schemas.microsoft.com/office/drawing/2014/main" id="{A3195C83-7978-4497-BE88-516575406B72}"/>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4</a:t>
            </a:r>
            <a:endParaRPr lang="en-GB" altLang="en-US" sz="2400" b="1">
              <a:solidFill>
                <a:srgbClr val="FFFFFF"/>
              </a:solidFill>
              <a:cs typeface="Arial" panose="020B0604020202020204" pitchFamily="34" charset="0"/>
            </a:endParaRPr>
          </a:p>
        </p:txBody>
      </p:sp>
      <p:sp>
        <p:nvSpPr>
          <p:cNvPr id="39" name="文字方塊 38">
            <a:extLst>
              <a:ext uri="{FF2B5EF4-FFF2-40B4-BE49-F238E27FC236}">
                <a16:creationId xmlns:a16="http://schemas.microsoft.com/office/drawing/2014/main" id="{DACC3FDC-8EBB-4465-9838-A516938B37B5}"/>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3</a:t>
            </a:r>
            <a:endParaRPr lang="en-GB" altLang="en-US" sz="2400" b="1">
              <a:solidFill>
                <a:srgbClr val="FFFF00"/>
              </a:solidFill>
              <a:cs typeface="Arial" panose="020B0604020202020204" pitchFamily="34" charset="0"/>
            </a:endParaRPr>
          </a:p>
        </p:txBody>
      </p:sp>
      <p:sp>
        <p:nvSpPr>
          <p:cNvPr id="42" name="文字方塊 41">
            <a:extLst>
              <a:ext uri="{FF2B5EF4-FFF2-40B4-BE49-F238E27FC236}">
                <a16:creationId xmlns:a16="http://schemas.microsoft.com/office/drawing/2014/main" id="{BDC0C9E3-BD6A-4199-BF0C-1421C78E096B}"/>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2</a:t>
            </a:r>
            <a:endParaRPr lang="en-GB" altLang="en-US" sz="2400" b="1">
              <a:solidFill>
                <a:srgbClr val="FFFF00"/>
              </a:solidFill>
              <a:cs typeface="Arial" panose="020B0604020202020204" pitchFamily="34" charset="0"/>
            </a:endParaRPr>
          </a:p>
        </p:txBody>
      </p:sp>
      <p:sp>
        <p:nvSpPr>
          <p:cNvPr id="43" name="文字方塊 42">
            <a:extLst>
              <a:ext uri="{FF2B5EF4-FFF2-40B4-BE49-F238E27FC236}">
                <a16:creationId xmlns:a16="http://schemas.microsoft.com/office/drawing/2014/main" id="{7264D3AA-CA13-4B00-B896-4B28860B6B5D}"/>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1</a:t>
            </a:r>
            <a:endParaRPr lang="en-GB" altLang="en-US" sz="2400" b="1">
              <a:solidFill>
                <a:srgbClr val="FFFF00"/>
              </a:solidFill>
              <a:cs typeface="Arial" panose="020B0604020202020204" pitchFamily="34" charset="0"/>
            </a:endParaRPr>
          </a:p>
        </p:txBody>
      </p:sp>
      <p:sp>
        <p:nvSpPr>
          <p:cNvPr id="44" name="文字方塊 43">
            <a:extLst>
              <a:ext uri="{FF2B5EF4-FFF2-40B4-BE49-F238E27FC236}">
                <a16:creationId xmlns:a16="http://schemas.microsoft.com/office/drawing/2014/main" id="{927053E0-BFAE-4EE3-A873-AB2A6D477EFE}"/>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0000"/>
                </a:solidFill>
                <a:cs typeface="Arial" panose="020B0604020202020204" pitchFamily="34" charset="0"/>
              </a:rPr>
              <a:t>0</a:t>
            </a:r>
            <a:endParaRPr lang="en-GB" altLang="en-US" sz="2400" b="1">
              <a:solidFill>
                <a:srgbClr val="FF0000"/>
              </a:solidFill>
              <a:cs typeface="Arial" panose="020B0604020202020204" pitchFamily="34" charset="0"/>
            </a:endParaRPr>
          </a:p>
        </p:txBody>
      </p:sp>
      <p:pic>
        <p:nvPicPr>
          <p:cNvPr id="40" name="time2407.wav">
            <a:hlinkClick r:id="" action="ppaction://media"/>
            <a:extLst>
              <a:ext uri="{FF2B5EF4-FFF2-40B4-BE49-F238E27FC236}">
                <a16:creationId xmlns:a16="http://schemas.microsoft.com/office/drawing/2014/main" id="{E246CA95-36B8-44B5-A756-84142DEEB446}"/>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639300" y="419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53" name="Picture 18" descr="C:\Users\utangv2\Desktop\Dynamic Classroom\Q3.jpg">
            <a:extLst>
              <a:ext uri="{FF2B5EF4-FFF2-40B4-BE49-F238E27FC236}">
                <a16:creationId xmlns:a16="http://schemas.microsoft.com/office/drawing/2014/main" id="{4B78919D-F113-4796-B70D-517AF3611D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1963" y="4810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54" name="文字方塊 12">
            <a:extLst>
              <a:ext uri="{FF2B5EF4-FFF2-40B4-BE49-F238E27FC236}">
                <a16:creationId xmlns:a16="http://schemas.microsoft.com/office/drawing/2014/main" id="{9CF26699-50A6-4754-9821-3CF7C4D3C7A6}"/>
              </a:ext>
            </a:extLst>
          </p:cNvPr>
          <p:cNvSpPr txBox="1">
            <a:spLocks noChangeArrowheads="1"/>
          </p:cNvSpPr>
          <p:nvPr/>
        </p:nvSpPr>
        <p:spPr bwMode="auto">
          <a:xfrm>
            <a:off x="1103313" y="1643063"/>
            <a:ext cx="71516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He ______ more friends over if his family had a bigger house.</a:t>
            </a:r>
          </a:p>
        </p:txBody>
      </p:sp>
      <p:grpSp>
        <p:nvGrpSpPr>
          <p:cNvPr id="142" name="群組 141">
            <a:extLst>
              <a:ext uri="{FF2B5EF4-FFF2-40B4-BE49-F238E27FC236}">
                <a16:creationId xmlns:a16="http://schemas.microsoft.com/office/drawing/2014/main" id="{B2200800-5B88-49AC-A90F-66E1C6742BDF}"/>
              </a:ext>
            </a:extLst>
          </p:cNvPr>
          <p:cNvGrpSpPr/>
          <p:nvPr/>
        </p:nvGrpSpPr>
        <p:grpSpPr>
          <a:xfrm>
            <a:off x="2679702" y="3926839"/>
            <a:ext cx="3898800" cy="708661"/>
            <a:chOff x="6473371" y="3317240"/>
            <a:chExt cx="3898800" cy="708661"/>
          </a:xfrm>
          <a:effectLst>
            <a:outerShdw blurRad="50800" dist="38100" dir="2700000" algn="tl" rotWithShape="0">
              <a:prstClr val="black">
                <a:alpha val="40000"/>
              </a:prstClr>
            </a:outerShdw>
          </a:effectLst>
        </p:grpSpPr>
        <p:sp>
          <p:nvSpPr>
            <p:cNvPr id="143" name="圓角矩形 142">
              <a:extLst>
                <a:ext uri="{FF2B5EF4-FFF2-40B4-BE49-F238E27FC236}">
                  <a16:creationId xmlns:a16="http://schemas.microsoft.com/office/drawing/2014/main" id="{B4C47080-80D2-4DCD-97D0-50E3D6633777}"/>
                </a:ext>
              </a:extLst>
            </p:cNvPr>
            <p:cNvSpPr/>
            <p:nvPr/>
          </p:nvSpPr>
          <p:spPr>
            <a:xfrm>
              <a:off x="6473371" y="3327401"/>
              <a:ext cx="38988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44" name="橢圓 143">
              <a:extLst>
                <a:ext uri="{FF2B5EF4-FFF2-40B4-BE49-F238E27FC236}">
                  <a16:creationId xmlns:a16="http://schemas.microsoft.com/office/drawing/2014/main" id="{C55E44FD-F706-43EC-9867-8C635C453799}"/>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45" name="文字方塊 144">
              <a:extLst>
                <a:ext uri="{FF2B5EF4-FFF2-40B4-BE49-F238E27FC236}">
                  <a16:creationId xmlns:a16="http://schemas.microsoft.com/office/drawing/2014/main" id="{1ED2613C-D63A-4EF5-AF59-E2F00924884A}"/>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146" name="文字方塊 145">
              <a:extLst>
                <a:ext uri="{FF2B5EF4-FFF2-40B4-BE49-F238E27FC236}">
                  <a16:creationId xmlns:a16="http://schemas.microsoft.com/office/drawing/2014/main" id="{95CC4E5D-40B1-4672-B63F-01B7952264D6}"/>
                </a:ext>
              </a:extLst>
            </p:cNvPr>
            <p:cNvSpPr txBox="1"/>
            <p:nvPr/>
          </p:nvSpPr>
          <p:spPr>
            <a:xfrm>
              <a:off x="7387769" y="3368766"/>
              <a:ext cx="2844800" cy="615553"/>
            </a:xfrm>
            <a:prstGeom prst="rect">
              <a:avLst/>
            </a:prstGeom>
            <a:noFill/>
          </p:spPr>
          <p:txBody>
            <a:bodyPr>
              <a:spAutoFit/>
            </a:bodyPr>
            <a:lstStyle/>
            <a:p>
              <a:pPr>
                <a:defRPr/>
              </a:pPr>
              <a:r>
                <a:rPr lang="en-US" sz="3400" b="1" dirty="0">
                  <a:solidFill>
                    <a:srgbClr val="FFFFFF"/>
                  </a:solidFill>
                </a:rPr>
                <a:t>would invite</a:t>
              </a:r>
              <a:endParaRPr lang="en-GB" sz="3400" b="1" dirty="0">
                <a:solidFill>
                  <a:srgbClr val="FFFFFF"/>
                </a:solidFill>
              </a:endParaRPr>
            </a:p>
          </p:txBody>
        </p:sp>
      </p:grpSp>
      <p:grpSp>
        <p:nvGrpSpPr>
          <p:cNvPr id="147" name="群組 146">
            <a:extLst>
              <a:ext uri="{FF2B5EF4-FFF2-40B4-BE49-F238E27FC236}">
                <a16:creationId xmlns:a16="http://schemas.microsoft.com/office/drawing/2014/main" id="{5502F323-DB39-4A54-B46F-11EFF2950C1E}"/>
              </a:ext>
            </a:extLst>
          </p:cNvPr>
          <p:cNvGrpSpPr/>
          <p:nvPr/>
        </p:nvGrpSpPr>
        <p:grpSpPr>
          <a:xfrm>
            <a:off x="2679702" y="3075939"/>
            <a:ext cx="3898898" cy="708661"/>
            <a:chOff x="6473371" y="3317240"/>
            <a:chExt cx="3898898" cy="708661"/>
          </a:xfrm>
          <a:effectLst>
            <a:outerShdw blurRad="50800" dist="38100" dir="2700000" algn="tl" rotWithShape="0">
              <a:prstClr val="black">
                <a:alpha val="40000"/>
              </a:prstClr>
            </a:outerShdw>
          </a:effectLst>
        </p:grpSpPr>
        <p:sp>
          <p:nvSpPr>
            <p:cNvPr id="148" name="圓角矩形 147">
              <a:extLst>
                <a:ext uri="{FF2B5EF4-FFF2-40B4-BE49-F238E27FC236}">
                  <a16:creationId xmlns:a16="http://schemas.microsoft.com/office/drawing/2014/main" id="{20951FA6-D3B9-42BF-BCD3-317C8DF4198F}"/>
                </a:ext>
              </a:extLst>
            </p:cNvPr>
            <p:cNvSpPr/>
            <p:nvPr/>
          </p:nvSpPr>
          <p:spPr>
            <a:xfrm>
              <a:off x="6473371" y="3327401"/>
              <a:ext cx="3898898"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49" name="橢圓 148">
              <a:extLst>
                <a:ext uri="{FF2B5EF4-FFF2-40B4-BE49-F238E27FC236}">
                  <a16:creationId xmlns:a16="http://schemas.microsoft.com/office/drawing/2014/main" id="{DC2BB1F8-CE28-44F4-AFD5-FBA51D474ABC}"/>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50" name="文字方塊 149">
              <a:extLst>
                <a:ext uri="{FF2B5EF4-FFF2-40B4-BE49-F238E27FC236}">
                  <a16:creationId xmlns:a16="http://schemas.microsoft.com/office/drawing/2014/main" id="{B4330169-A54C-4C1D-B44F-E92F170F86CA}"/>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151" name="文字方塊 150">
              <a:extLst>
                <a:ext uri="{FF2B5EF4-FFF2-40B4-BE49-F238E27FC236}">
                  <a16:creationId xmlns:a16="http://schemas.microsoft.com/office/drawing/2014/main" id="{DF0AA6D7-4921-4CC6-857E-5CFA107A9A1E}"/>
                </a:ext>
              </a:extLst>
            </p:cNvPr>
            <p:cNvSpPr txBox="1"/>
            <p:nvPr/>
          </p:nvSpPr>
          <p:spPr>
            <a:xfrm>
              <a:off x="7794169" y="3356066"/>
              <a:ext cx="1727200" cy="615553"/>
            </a:xfrm>
            <a:prstGeom prst="rect">
              <a:avLst/>
            </a:prstGeom>
            <a:noFill/>
          </p:spPr>
          <p:txBody>
            <a:bodyPr>
              <a:spAutoFit/>
            </a:bodyPr>
            <a:lstStyle/>
            <a:p>
              <a:pPr>
                <a:defRPr/>
              </a:pPr>
              <a:r>
                <a:rPr lang="en-US" sz="3400" b="1" dirty="0">
                  <a:solidFill>
                    <a:srgbClr val="FFFFFF"/>
                  </a:solidFill>
                </a:rPr>
                <a:t>invites</a:t>
              </a:r>
              <a:endParaRPr lang="en-GB" sz="3400" b="1" dirty="0">
                <a:solidFill>
                  <a:srgbClr val="FFFFFF"/>
                </a:solidFill>
              </a:endParaRPr>
            </a:p>
          </p:txBody>
        </p:sp>
      </p:grpSp>
      <p:grpSp>
        <p:nvGrpSpPr>
          <p:cNvPr id="152" name="群組 151">
            <a:extLst>
              <a:ext uri="{FF2B5EF4-FFF2-40B4-BE49-F238E27FC236}">
                <a16:creationId xmlns:a16="http://schemas.microsoft.com/office/drawing/2014/main" id="{96D378FD-D052-4EC3-A730-A0156D868C87}"/>
              </a:ext>
            </a:extLst>
          </p:cNvPr>
          <p:cNvGrpSpPr/>
          <p:nvPr/>
        </p:nvGrpSpPr>
        <p:grpSpPr>
          <a:xfrm>
            <a:off x="2679702" y="4777739"/>
            <a:ext cx="3898800" cy="708661"/>
            <a:chOff x="6473371" y="3317240"/>
            <a:chExt cx="3898800" cy="708661"/>
          </a:xfrm>
          <a:effectLst>
            <a:outerShdw blurRad="50800" dist="38100" dir="2700000" algn="tl" rotWithShape="0">
              <a:prstClr val="black">
                <a:alpha val="40000"/>
              </a:prstClr>
            </a:outerShdw>
          </a:effectLst>
        </p:grpSpPr>
        <p:sp>
          <p:nvSpPr>
            <p:cNvPr id="153" name="圓角矩形 152">
              <a:extLst>
                <a:ext uri="{FF2B5EF4-FFF2-40B4-BE49-F238E27FC236}">
                  <a16:creationId xmlns:a16="http://schemas.microsoft.com/office/drawing/2014/main" id="{D73671D0-4C90-4605-B3A1-DA9775B5DA93}"/>
                </a:ext>
              </a:extLst>
            </p:cNvPr>
            <p:cNvSpPr/>
            <p:nvPr/>
          </p:nvSpPr>
          <p:spPr>
            <a:xfrm>
              <a:off x="6473371" y="3327401"/>
              <a:ext cx="3898800"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54" name="橢圓 153">
              <a:extLst>
                <a:ext uri="{FF2B5EF4-FFF2-40B4-BE49-F238E27FC236}">
                  <a16:creationId xmlns:a16="http://schemas.microsoft.com/office/drawing/2014/main" id="{DA685DE4-C83B-48BB-A963-6D8E8247556F}"/>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55" name="文字方塊 154">
              <a:extLst>
                <a:ext uri="{FF2B5EF4-FFF2-40B4-BE49-F238E27FC236}">
                  <a16:creationId xmlns:a16="http://schemas.microsoft.com/office/drawing/2014/main" id="{4DDB8E66-35F0-4C6B-A210-315BF0593B07}"/>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156" name="文字方塊 155">
              <a:extLst>
                <a:ext uri="{FF2B5EF4-FFF2-40B4-BE49-F238E27FC236}">
                  <a16:creationId xmlns:a16="http://schemas.microsoft.com/office/drawing/2014/main" id="{48DE1FBE-69E0-456B-946B-49674CEBE1A5}"/>
                </a:ext>
              </a:extLst>
            </p:cNvPr>
            <p:cNvSpPr txBox="1"/>
            <p:nvPr/>
          </p:nvSpPr>
          <p:spPr>
            <a:xfrm>
              <a:off x="7567743" y="3381466"/>
              <a:ext cx="2512425" cy="615553"/>
            </a:xfrm>
            <a:prstGeom prst="rect">
              <a:avLst/>
            </a:prstGeom>
            <a:noFill/>
          </p:spPr>
          <p:txBody>
            <a:bodyPr>
              <a:spAutoFit/>
            </a:bodyPr>
            <a:lstStyle/>
            <a:p>
              <a:pPr>
                <a:defRPr/>
              </a:pPr>
              <a:r>
                <a:rPr lang="en-US" sz="3400" b="1" dirty="0">
                  <a:solidFill>
                    <a:srgbClr val="FFFFFF"/>
                  </a:solidFill>
                </a:rPr>
                <a:t>will invite</a:t>
              </a:r>
              <a:endParaRPr lang="en-GB" sz="3400" b="1" dirty="0">
                <a:solidFill>
                  <a:srgbClr val="FFFFFF"/>
                </a:solidFill>
              </a:endParaRPr>
            </a:p>
          </p:txBody>
        </p:sp>
      </p:grpSp>
      <p:grpSp>
        <p:nvGrpSpPr>
          <p:cNvPr id="157" name="群組 156">
            <a:extLst>
              <a:ext uri="{FF2B5EF4-FFF2-40B4-BE49-F238E27FC236}">
                <a16:creationId xmlns:a16="http://schemas.microsoft.com/office/drawing/2014/main" id="{224A0BDA-6878-4315-B464-9478EB34EDF4}"/>
              </a:ext>
            </a:extLst>
          </p:cNvPr>
          <p:cNvGrpSpPr/>
          <p:nvPr/>
        </p:nvGrpSpPr>
        <p:grpSpPr>
          <a:xfrm>
            <a:off x="2679702" y="5628639"/>
            <a:ext cx="3898800" cy="708661"/>
            <a:chOff x="6473371" y="3317240"/>
            <a:chExt cx="3898800" cy="708661"/>
          </a:xfrm>
          <a:effectLst>
            <a:outerShdw blurRad="50800" dist="38100" dir="2700000" algn="tl" rotWithShape="0">
              <a:prstClr val="black">
                <a:alpha val="40000"/>
              </a:prstClr>
            </a:outerShdw>
          </a:effectLst>
        </p:grpSpPr>
        <p:sp>
          <p:nvSpPr>
            <p:cNvPr id="158" name="圓角矩形 157">
              <a:extLst>
                <a:ext uri="{FF2B5EF4-FFF2-40B4-BE49-F238E27FC236}">
                  <a16:creationId xmlns:a16="http://schemas.microsoft.com/office/drawing/2014/main" id="{D2837D66-AEA1-4092-9B7A-F7563F72D4F5}"/>
                </a:ext>
              </a:extLst>
            </p:cNvPr>
            <p:cNvSpPr/>
            <p:nvPr/>
          </p:nvSpPr>
          <p:spPr>
            <a:xfrm>
              <a:off x="6473371" y="3327401"/>
              <a:ext cx="3898800" cy="698500"/>
            </a:xfrm>
            <a:prstGeom prst="roundRect">
              <a:avLst>
                <a:gd name="adj" fmla="val 50000"/>
              </a:avLst>
            </a:prstGeom>
            <a:solidFill>
              <a:srgbClr val="E46C0A"/>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59" name="橢圓 158">
              <a:extLst>
                <a:ext uri="{FF2B5EF4-FFF2-40B4-BE49-F238E27FC236}">
                  <a16:creationId xmlns:a16="http://schemas.microsoft.com/office/drawing/2014/main" id="{3E6FA1F5-7BF8-41BD-89EB-2B52328B2982}"/>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60" name="文字方塊 159">
              <a:extLst>
                <a:ext uri="{FF2B5EF4-FFF2-40B4-BE49-F238E27FC236}">
                  <a16:creationId xmlns:a16="http://schemas.microsoft.com/office/drawing/2014/main" id="{99AB98BE-1A68-4ABB-8E42-7ADC52DE055B}"/>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161" name="文字方塊 160">
              <a:extLst>
                <a:ext uri="{FF2B5EF4-FFF2-40B4-BE49-F238E27FC236}">
                  <a16:creationId xmlns:a16="http://schemas.microsoft.com/office/drawing/2014/main" id="{5D2740B4-7895-4E49-A026-3A82EDB7E668}"/>
                </a:ext>
              </a:extLst>
            </p:cNvPr>
            <p:cNvSpPr txBox="1"/>
            <p:nvPr/>
          </p:nvSpPr>
          <p:spPr>
            <a:xfrm>
              <a:off x="7805055" y="3370580"/>
              <a:ext cx="2097314" cy="615553"/>
            </a:xfrm>
            <a:prstGeom prst="rect">
              <a:avLst/>
            </a:prstGeom>
            <a:noFill/>
          </p:spPr>
          <p:txBody>
            <a:bodyPr>
              <a:spAutoFit/>
            </a:bodyPr>
            <a:lstStyle/>
            <a:p>
              <a:pPr>
                <a:defRPr/>
              </a:pPr>
              <a:r>
                <a:rPr lang="en-US" sz="3400" b="1" dirty="0">
                  <a:solidFill>
                    <a:srgbClr val="FFFFFF"/>
                  </a:solidFill>
                </a:rPr>
                <a:t>invited</a:t>
              </a:r>
              <a:endParaRPr lang="en-GB" sz="3400" b="1" dirty="0">
                <a:solidFill>
                  <a:srgbClr val="FFFFFF"/>
                </a:solidFill>
              </a:endParaRPr>
            </a:p>
          </p:txBody>
        </p:sp>
      </p:grpSp>
      <p:sp>
        <p:nvSpPr>
          <p:cNvPr id="162" name="動作按鈕: 自訂 161">
            <a:hlinkClick r:id="rId7" action="ppaction://hlinksldjump" highlightClick="1"/>
            <a:extLst>
              <a:ext uri="{FF2B5EF4-FFF2-40B4-BE49-F238E27FC236}">
                <a16:creationId xmlns:a16="http://schemas.microsoft.com/office/drawing/2014/main" id="{1BE4E190-4705-44F8-B32E-64A05329020E}"/>
              </a:ext>
            </a:extLst>
          </p:cNvPr>
          <p:cNvSpPr/>
          <p:nvPr/>
        </p:nvSpPr>
        <p:spPr>
          <a:xfrm>
            <a:off x="2605088" y="2971800"/>
            <a:ext cx="4079875"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163" name="動作按鈕: 自訂 162">
            <a:hlinkClick r:id="rId8" action="ppaction://hlinksldjump" highlightClick="1"/>
            <a:extLst>
              <a:ext uri="{FF2B5EF4-FFF2-40B4-BE49-F238E27FC236}">
                <a16:creationId xmlns:a16="http://schemas.microsoft.com/office/drawing/2014/main" id="{AF4F8B3D-76A6-4860-B92B-7F6F10DECF5E}"/>
              </a:ext>
            </a:extLst>
          </p:cNvPr>
          <p:cNvSpPr/>
          <p:nvPr/>
        </p:nvSpPr>
        <p:spPr>
          <a:xfrm>
            <a:off x="2541588" y="3898900"/>
            <a:ext cx="4216400" cy="812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164" name="動作按鈕: 自訂 163">
            <a:hlinkClick r:id="rId9" action="ppaction://hlinksldjump" highlightClick="1"/>
            <a:extLst>
              <a:ext uri="{FF2B5EF4-FFF2-40B4-BE49-F238E27FC236}">
                <a16:creationId xmlns:a16="http://schemas.microsoft.com/office/drawing/2014/main" id="{566893DA-E30B-4DF6-AE8A-18A165454464}"/>
              </a:ext>
            </a:extLst>
          </p:cNvPr>
          <p:cNvSpPr/>
          <p:nvPr/>
        </p:nvSpPr>
        <p:spPr>
          <a:xfrm>
            <a:off x="2643188" y="4724400"/>
            <a:ext cx="4111625"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165" name="動作按鈕: 自訂 164">
            <a:hlinkClick r:id="rId10" action="ppaction://hlinksldjump" highlightClick="1"/>
            <a:extLst>
              <a:ext uri="{FF2B5EF4-FFF2-40B4-BE49-F238E27FC236}">
                <a16:creationId xmlns:a16="http://schemas.microsoft.com/office/drawing/2014/main" id="{350A665C-C754-4D11-A9F1-243D804EB76D}"/>
              </a:ext>
            </a:extLst>
          </p:cNvPr>
          <p:cNvSpPr/>
          <p:nvPr/>
        </p:nvSpPr>
        <p:spPr>
          <a:xfrm>
            <a:off x="2646363" y="5588000"/>
            <a:ext cx="4111625"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925" fill="hold"/>
                                        <p:tgtEl>
                                          <p:spTgt spid="40"/>
                                        </p:tgtEl>
                                      </p:cBhvr>
                                    </p:cmd>
                                  </p:childTnLst>
                                </p:cTn>
                              </p:par>
                              <p:par>
                                <p:cTn id="7" presetID="1" presetClass="exit" presetSubtype="0" fill="hold" grpId="0" nodeType="withEffect">
                                  <p:stCondLst>
                                    <p:cond delay="100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ntr" presetSubtype="0" fill="hold" grpId="0" nodeType="withEffect">
                                  <p:stCondLst>
                                    <p:cond delay="100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xit" presetSubtype="0" fill="hold" grpId="1" nodeType="withEffect">
                                  <p:stCondLst>
                                    <p:cond delay="2000"/>
                                  </p:stCondLst>
                                  <p:childTnLst>
                                    <p:set>
                                      <p:cBhvr>
                                        <p:cTn id="12" dur="1" fill="hold">
                                          <p:stCondLst>
                                            <p:cond delay="0"/>
                                          </p:stCondLst>
                                        </p:cTn>
                                        <p:tgtEl>
                                          <p:spTgt spid="23"/>
                                        </p:tgtEl>
                                        <p:attrNameLst>
                                          <p:attrName>style.visibility</p:attrName>
                                        </p:attrNameLst>
                                      </p:cBhvr>
                                      <p:to>
                                        <p:strVal val="hidden"/>
                                      </p:to>
                                    </p:set>
                                  </p:childTnLst>
                                </p:cTn>
                              </p:par>
                              <p:par>
                                <p:cTn id="13" presetID="1" presetClass="entr" presetSubtype="0" fill="hold" grpId="0" nodeType="withEffect">
                                  <p:stCondLst>
                                    <p:cond delay="200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xit" presetSubtype="0" fill="hold" grpId="1" nodeType="withEffect">
                                  <p:stCondLst>
                                    <p:cond delay="300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ntr" presetSubtype="0" fill="hold" grpId="0" nodeType="withEffect">
                                  <p:stCondLst>
                                    <p:cond delay="300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xit" presetSubtype="0" fill="hold" grpId="1" nodeType="withEffect">
                                  <p:stCondLst>
                                    <p:cond delay="4000"/>
                                  </p:stCondLst>
                                  <p:childTnLst>
                                    <p:set>
                                      <p:cBhvr>
                                        <p:cTn id="20" dur="1" fill="hold">
                                          <p:stCondLst>
                                            <p:cond delay="0"/>
                                          </p:stCondLst>
                                        </p:cTn>
                                        <p:tgtEl>
                                          <p:spTgt spid="25"/>
                                        </p:tgtEl>
                                        <p:attrNameLst>
                                          <p:attrName>style.visibility</p:attrName>
                                        </p:attrNameLst>
                                      </p:cBhvr>
                                      <p:to>
                                        <p:strVal val="hidden"/>
                                      </p:to>
                                    </p:set>
                                  </p:childTnLst>
                                </p:cTn>
                              </p:par>
                              <p:par>
                                <p:cTn id="21" presetID="1" presetClass="entr" presetSubtype="0" fill="hold" grpId="0" nodeType="withEffect">
                                  <p:stCondLst>
                                    <p:cond delay="400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xit" presetSubtype="0" fill="hold" grpId="1" nodeType="withEffect">
                                  <p:stCondLst>
                                    <p:cond delay="5000"/>
                                  </p:stCondLst>
                                  <p:childTnLst>
                                    <p:set>
                                      <p:cBhvr>
                                        <p:cTn id="24" dur="1" fill="hold">
                                          <p:stCondLst>
                                            <p:cond delay="0"/>
                                          </p:stCondLst>
                                        </p:cTn>
                                        <p:tgtEl>
                                          <p:spTgt spid="26"/>
                                        </p:tgtEl>
                                        <p:attrNameLst>
                                          <p:attrName>style.visibility</p:attrName>
                                        </p:attrNameLst>
                                      </p:cBhvr>
                                      <p:to>
                                        <p:strVal val="hidden"/>
                                      </p:to>
                                    </p:set>
                                  </p:childTnLst>
                                </p:cTn>
                              </p:par>
                              <p:par>
                                <p:cTn id="25" presetID="1" presetClass="entr" presetSubtype="0" fill="hold" grpId="0" nodeType="withEffect">
                                  <p:stCondLst>
                                    <p:cond delay="500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xit" presetSubtype="0" fill="hold" grpId="1" nodeType="withEffect">
                                  <p:stCondLst>
                                    <p:cond delay="6000"/>
                                  </p:stCondLst>
                                  <p:childTnLst>
                                    <p:set>
                                      <p:cBhvr>
                                        <p:cTn id="28" dur="1" fill="hold">
                                          <p:stCondLst>
                                            <p:cond delay="0"/>
                                          </p:stCondLst>
                                        </p:cTn>
                                        <p:tgtEl>
                                          <p:spTgt spid="27"/>
                                        </p:tgtEl>
                                        <p:attrNameLst>
                                          <p:attrName>style.visibility</p:attrName>
                                        </p:attrNameLst>
                                      </p:cBhvr>
                                      <p:to>
                                        <p:strVal val="hidden"/>
                                      </p:to>
                                    </p:set>
                                  </p:childTnLst>
                                </p:cTn>
                              </p:par>
                              <p:par>
                                <p:cTn id="29" presetID="1" presetClass="entr" presetSubtype="0" fill="hold" grpId="0" nodeType="withEffect">
                                  <p:stCondLst>
                                    <p:cond delay="600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xit" presetSubtype="0" fill="hold" grpId="1" nodeType="withEffect">
                                  <p:stCondLst>
                                    <p:cond delay="7000"/>
                                  </p:stCondLst>
                                  <p:childTnLst>
                                    <p:set>
                                      <p:cBhvr>
                                        <p:cTn id="32" dur="1" fill="hold">
                                          <p:stCondLst>
                                            <p:cond delay="0"/>
                                          </p:stCondLst>
                                        </p:cTn>
                                        <p:tgtEl>
                                          <p:spTgt spid="28"/>
                                        </p:tgtEl>
                                        <p:attrNameLst>
                                          <p:attrName>style.visibility</p:attrName>
                                        </p:attrNameLst>
                                      </p:cBhvr>
                                      <p:to>
                                        <p:strVal val="hidden"/>
                                      </p:to>
                                    </p:set>
                                  </p:childTnLst>
                                </p:cTn>
                              </p:par>
                              <p:par>
                                <p:cTn id="33" presetID="1" presetClass="entr" presetSubtype="0" fill="hold" grpId="0" nodeType="withEffect">
                                  <p:stCondLst>
                                    <p:cond delay="700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xit" presetSubtype="0" fill="hold" grpId="1" nodeType="withEffect">
                                  <p:stCondLst>
                                    <p:cond delay="800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ntr" presetSubtype="0" fill="hold" grpId="0" nodeType="withEffect">
                                  <p:stCondLst>
                                    <p:cond delay="800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xit" presetSubtype="0" fill="hold" grpId="1" nodeType="withEffect">
                                  <p:stCondLst>
                                    <p:cond delay="900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ntr" presetSubtype="0" fill="hold" grpId="0" nodeType="withEffect">
                                  <p:stCondLst>
                                    <p:cond delay="900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xit" presetSubtype="0" fill="hold" grpId="1" nodeType="withEffect">
                                  <p:stCondLst>
                                    <p:cond delay="10000"/>
                                  </p:stCondLst>
                                  <p:childTnLst>
                                    <p:set>
                                      <p:cBhvr>
                                        <p:cTn id="44" dur="1" fill="hold">
                                          <p:stCondLst>
                                            <p:cond delay="0"/>
                                          </p:stCondLst>
                                        </p:cTn>
                                        <p:tgtEl>
                                          <p:spTgt spid="31"/>
                                        </p:tgtEl>
                                        <p:attrNameLst>
                                          <p:attrName>style.visibility</p:attrName>
                                        </p:attrNameLst>
                                      </p:cBhvr>
                                      <p:to>
                                        <p:strVal val="hidden"/>
                                      </p:to>
                                    </p:set>
                                  </p:childTnLst>
                                </p:cTn>
                              </p:par>
                              <p:par>
                                <p:cTn id="45" presetID="1" presetClass="entr" presetSubtype="0" fill="hold" grpId="0" nodeType="withEffect">
                                  <p:stCondLst>
                                    <p:cond delay="1000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xit" presetSubtype="0" fill="hold" grpId="1" nodeType="withEffect">
                                  <p:stCondLst>
                                    <p:cond delay="11000"/>
                                  </p:stCondLst>
                                  <p:childTnLst>
                                    <p:set>
                                      <p:cBhvr>
                                        <p:cTn id="48" dur="1" fill="hold">
                                          <p:stCondLst>
                                            <p:cond delay="0"/>
                                          </p:stCondLst>
                                        </p:cTn>
                                        <p:tgtEl>
                                          <p:spTgt spid="32"/>
                                        </p:tgtEl>
                                        <p:attrNameLst>
                                          <p:attrName>style.visibility</p:attrName>
                                        </p:attrNameLst>
                                      </p:cBhvr>
                                      <p:to>
                                        <p:strVal val="hidden"/>
                                      </p:to>
                                    </p:set>
                                  </p:childTnLst>
                                </p:cTn>
                              </p:par>
                              <p:par>
                                <p:cTn id="49" presetID="1" presetClass="entr" presetSubtype="0" fill="hold" grpId="0" nodeType="withEffect">
                                  <p:stCondLst>
                                    <p:cond delay="1100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xit" presetSubtype="0" fill="hold" grpId="1" nodeType="withEffect">
                                  <p:stCondLst>
                                    <p:cond delay="12000"/>
                                  </p:stCondLst>
                                  <p:childTnLst>
                                    <p:set>
                                      <p:cBhvr>
                                        <p:cTn id="52" dur="1" fill="hold">
                                          <p:stCondLst>
                                            <p:cond delay="0"/>
                                          </p:stCondLst>
                                        </p:cTn>
                                        <p:tgtEl>
                                          <p:spTgt spid="33"/>
                                        </p:tgtEl>
                                        <p:attrNameLst>
                                          <p:attrName>style.visibility</p:attrName>
                                        </p:attrNameLst>
                                      </p:cBhvr>
                                      <p:to>
                                        <p:strVal val="hidden"/>
                                      </p:to>
                                    </p:set>
                                  </p:childTnLst>
                                </p:cTn>
                              </p:par>
                              <p:par>
                                <p:cTn id="53" presetID="1" presetClass="entr" presetSubtype="0" fill="hold" grpId="0" nodeType="withEffect">
                                  <p:stCondLst>
                                    <p:cond delay="1200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xit" presetSubtype="0" fill="hold" grpId="1" nodeType="withEffect">
                                  <p:stCondLst>
                                    <p:cond delay="13000"/>
                                  </p:stCondLst>
                                  <p:childTnLst>
                                    <p:set>
                                      <p:cBhvr>
                                        <p:cTn id="56" dur="1" fill="hold">
                                          <p:stCondLst>
                                            <p:cond delay="0"/>
                                          </p:stCondLst>
                                        </p:cTn>
                                        <p:tgtEl>
                                          <p:spTgt spid="34"/>
                                        </p:tgtEl>
                                        <p:attrNameLst>
                                          <p:attrName>style.visibility</p:attrName>
                                        </p:attrNameLst>
                                      </p:cBhvr>
                                      <p:to>
                                        <p:strVal val="hidden"/>
                                      </p:to>
                                    </p:set>
                                  </p:childTnLst>
                                </p:cTn>
                              </p:par>
                              <p:par>
                                <p:cTn id="57" presetID="1" presetClass="entr" presetSubtype="0" fill="hold" grpId="0" nodeType="withEffect">
                                  <p:stCondLst>
                                    <p:cond delay="1300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xit" presetSubtype="0" fill="hold" grpId="1" nodeType="withEffect">
                                  <p:stCondLst>
                                    <p:cond delay="14000"/>
                                  </p:stCondLst>
                                  <p:childTnLst>
                                    <p:set>
                                      <p:cBhvr>
                                        <p:cTn id="60" dur="1" fill="hold">
                                          <p:stCondLst>
                                            <p:cond delay="0"/>
                                          </p:stCondLst>
                                        </p:cTn>
                                        <p:tgtEl>
                                          <p:spTgt spid="35"/>
                                        </p:tgtEl>
                                        <p:attrNameLst>
                                          <p:attrName>style.visibility</p:attrName>
                                        </p:attrNameLst>
                                      </p:cBhvr>
                                      <p:to>
                                        <p:strVal val="hidden"/>
                                      </p:to>
                                    </p:set>
                                  </p:childTnLst>
                                </p:cTn>
                              </p:par>
                              <p:par>
                                <p:cTn id="61" presetID="1" presetClass="entr" presetSubtype="0" fill="hold" grpId="0" nodeType="withEffect">
                                  <p:stCondLst>
                                    <p:cond delay="1400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xit" presetSubtype="0" fill="hold" grpId="1" nodeType="withEffect">
                                  <p:stCondLst>
                                    <p:cond delay="15000"/>
                                  </p:stCondLst>
                                  <p:childTnLst>
                                    <p:set>
                                      <p:cBhvr>
                                        <p:cTn id="64" dur="1" fill="hold">
                                          <p:stCondLst>
                                            <p:cond delay="0"/>
                                          </p:stCondLst>
                                        </p:cTn>
                                        <p:tgtEl>
                                          <p:spTgt spid="36"/>
                                        </p:tgtEl>
                                        <p:attrNameLst>
                                          <p:attrName>style.visibility</p:attrName>
                                        </p:attrNameLst>
                                      </p:cBhvr>
                                      <p:to>
                                        <p:strVal val="hidden"/>
                                      </p:to>
                                    </p:set>
                                  </p:childTnLst>
                                </p:cTn>
                              </p:par>
                              <p:par>
                                <p:cTn id="65" presetID="1" presetClass="entr" presetSubtype="0" fill="hold" grpId="0" nodeType="withEffect">
                                  <p:stCondLst>
                                    <p:cond delay="1500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xit" presetSubtype="0" fill="hold" grpId="1" nodeType="withEffect">
                                  <p:stCondLst>
                                    <p:cond delay="16000"/>
                                  </p:stCondLst>
                                  <p:childTnLst>
                                    <p:set>
                                      <p:cBhvr>
                                        <p:cTn id="68" dur="1" fill="hold">
                                          <p:stCondLst>
                                            <p:cond delay="0"/>
                                          </p:stCondLst>
                                        </p:cTn>
                                        <p:tgtEl>
                                          <p:spTgt spid="37"/>
                                        </p:tgtEl>
                                        <p:attrNameLst>
                                          <p:attrName>style.visibility</p:attrName>
                                        </p:attrNameLst>
                                      </p:cBhvr>
                                      <p:to>
                                        <p:strVal val="hidden"/>
                                      </p:to>
                                    </p:set>
                                  </p:childTnLst>
                                </p:cTn>
                              </p:par>
                              <p:par>
                                <p:cTn id="69" presetID="1" presetClass="entr" presetSubtype="0" fill="hold" grpId="0" nodeType="withEffect">
                                  <p:stCondLst>
                                    <p:cond delay="1600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xit" presetSubtype="0" fill="hold" grpId="1" nodeType="withEffect">
                                  <p:stCondLst>
                                    <p:cond delay="17000"/>
                                  </p:stCondLst>
                                  <p:childTnLst>
                                    <p:set>
                                      <p:cBhvr>
                                        <p:cTn id="72" dur="1" fill="hold">
                                          <p:stCondLst>
                                            <p:cond delay="0"/>
                                          </p:stCondLst>
                                        </p:cTn>
                                        <p:tgtEl>
                                          <p:spTgt spid="38"/>
                                        </p:tgtEl>
                                        <p:attrNameLst>
                                          <p:attrName>style.visibility</p:attrName>
                                        </p:attrNameLst>
                                      </p:cBhvr>
                                      <p:to>
                                        <p:strVal val="hidden"/>
                                      </p:to>
                                    </p:set>
                                  </p:childTnLst>
                                </p:cTn>
                              </p:par>
                              <p:par>
                                <p:cTn id="73" presetID="1" presetClass="entr" presetSubtype="0" fill="hold" grpId="0" nodeType="withEffect">
                                  <p:stCondLst>
                                    <p:cond delay="1700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xit" presetSubtype="0" fill="hold" grpId="1" nodeType="withEffect">
                                  <p:stCondLst>
                                    <p:cond delay="18000"/>
                                  </p:stCondLst>
                                  <p:childTnLst>
                                    <p:set>
                                      <p:cBhvr>
                                        <p:cTn id="76" dur="1" fill="hold">
                                          <p:stCondLst>
                                            <p:cond delay="0"/>
                                          </p:stCondLst>
                                        </p:cTn>
                                        <p:tgtEl>
                                          <p:spTgt spid="39"/>
                                        </p:tgtEl>
                                        <p:attrNameLst>
                                          <p:attrName>style.visibility</p:attrName>
                                        </p:attrNameLst>
                                      </p:cBhvr>
                                      <p:to>
                                        <p:strVal val="hidden"/>
                                      </p:to>
                                    </p:set>
                                  </p:childTnLst>
                                </p:cTn>
                              </p:par>
                              <p:par>
                                <p:cTn id="77" presetID="1" presetClass="entr" presetSubtype="0" fill="hold" grpId="0" nodeType="withEffect">
                                  <p:stCondLst>
                                    <p:cond delay="1800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xit" presetSubtype="0" fill="hold" grpId="1" nodeType="withEffect">
                                  <p:stCondLst>
                                    <p:cond delay="19000"/>
                                  </p:stCondLst>
                                  <p:childTnLst>
                                    <p:set>
                                      <p:cBhvr>
                                        <p:cTn id="80" dur="1" fill="hold">
                                          <p:stCondLst>
                                            <p:cond delay="0"/>
                                          </p:stCondLst>
                                        </p:cTn>
                                        <p:tgtEl>
                                          <p:spTgt spid="42"/>
                                        </p:tgtEl>
                                        <p:attrNameLst>
                                          <p:attrName>style.visibility</p:attrName>
                                        </p:attrNameLst>
                                      </p:cBhvr>
                                      <p:to>
                                        <p:strVal val="hidden"/>
                                      </p:to>
                                    </p:set>
                                  </p:childTnLst>
                                </p:cTn>
                              </p:par>
                              <p:par>
                                <p:cTn id="81" presetID="1" presetClass="entr" presetSubtype="0" fill="hold" grpId="0" nodeType="withEffect">
                                  <p:stCondLst>
                                    <p:cond delay="19000"/>
                                  </p:stCondLst>
                                  <p:childTnLst>
                                    <p:set>
                                      <p:cBhvr>
                                        <p:cTn id="82" dur="1" fill="hold">
                                          <p:stCondLst>
                                            <p:cond delay="0"/>
                                          </p:stCondLst>
                                        </p:cTn>
                                        <p:tgtEl>
                                          <p:spTgt spid="43"/>
                                        </p:tgtEl>
                                        <p:attrNameLst>
                                          <p:attrName>style.visibility</p:attrName>
                                        </p:attrNameLst>
                                      </p:cBhvr>
                                      <p:to>
                                        <p:strVal val="visible"/>
                                      </p:to>
                                    </p:set>
                                  </p:childTnLst>
                                </p:cTn>
                              </p:par>
                              <p:par>
                                <p:cTn id="83" presetID="1" presetClass="exit" presetSubtype="0" fill="hold" grpId="1" nodeType="withEffect">
                                  <p:stCondLst>
                                    <p:cond delay="20000"/>
                                  </p:stCondLst>
                                  <p:childTnLst>
                                    <p:set>
                                      <p:cBhvr>
                                        <p:cTn id="84" dur="1" fill="hold">
                                          <p:stCondLst>
                                            <p:cond delay="0"/>
                                          </p:stCondLst>
                                        </p:cTn>
                                        <p:tgtEl>
                                          <p:spTgt spid="43"/>
                                        </p:tgtEl>
                                        <p:attrNameLst>
                                          <p:attrName>style.visibility</p:attrName>
                                        </p:attrNameLst>
                                      </p:cBhvr>
                                      <p:to>
                                        <p:strVal val="hidden"/>
                                      </p:to>
                                    </p:set>
                                  </p:childTnLst>
                                </p:cTn>
                              </p:par>
                              <p:par>
                                <p:cTn id="85" presetID="1" presetClass="entr" presetSubtype="0" fill="hold" grpId="0" nodeType="withEffect">
                                  <p:stCondLst>
                                    <p:cond delay="2000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7" fill="hold" display="0">
                  <p:stCondLst>
                    <p:cond delay="indefinite"/>
                  </p:stCondLst>
                  <p:endCondLst>
                    <p:cond evt="onStopAudio" delay="0">
                      <p:tgtEl>
                        <p:sldTgt/>
                      </p:tgtEl>
                    </p:cond>
                  </p:endCondLst>
                </p:cTn>
                <p:tgtEl>
                  <p:spTgt spid="40"/>
                </p:tgtEl>
              </p:cMediaNode>
            </p:audio>
          </p:childTnLst>
        </p:cTn>
      </p:par>
    </p:tnLst>
    <p:bldLst>
      <p:bldP spid="22" grpId="0"/>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2" grpId="0"/>
      <p:bldP spid="42" grpId="1"/>
      <p:bldP spid="43" grpId="0"/>
      <p:bldP spid="43" grpId="1"/>
      <p:bldP spid="44"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pSp>
        <p:nvGrpSpPr>
          <p:cNvPr id="91" name="群組 90">
            <a:extLst>
              <a:ext uri="{FF2B5EF4-FFF2-40B4-BE49-F238E27FC236}">
                <a16:creationId xmlns:a16="http://schemas.microsoft.com/office/drawing/2014/main" id="{64CABBF1-9263-4B3A-9D85-C167A975BC21}"/>
              </a:ext>
            </a:extLst>
          </p:cNvPr>
          <p:cNvGrpSpPr/>
          <p:nvPr/>
        </p:nvGrpSpPr>
        <p:grpSpPr>
          <a:xfrm>
            <a:off x="2679702" y="3926839"/>
            <a:ext cx="3898800" cy="708661"/>
            <a:chOff x="6473371" y="3317240"/>
            <a:chExt cx="3898800" cy="708661"/>
          </a:xfrm>
          <a:effectLst>
            <a:outerShdw blurRad="50800" dist="38100" dir="2700000" algn="tl" rotWithShape="0">
              <a:prstClr val="black">
                <a:alpha val="40000"/>
              </a:prstClr>
            </a:outerShdw>
          </a:effectLst>
        </p:grpSpPr>
        <p:sp>
          <p:nvSpPr>
            <p:cNvPr id="92" name="圓角矩形 91">
              <a:extLst>
                <a:ext uri="{FF2B5EF4-FFF2-40B4-BE49-F238E27FC236}">
                  <a16:creationId xmlns:a16="http://schemas.microsoft.com/office/drawing/2014/main" id="{231165E4-27E5-426D-B06B-9ED3842BA4B5}"/>
                </a:ext>
              </a:extLst>
            </p:cNvPr>
            <p:cNvSpPr/>
            <p:nvPr/>
          </p:nvSpPr>
          <p:spPr>
            <a:xfrm>
              <a:off x="6473371" y="3327401"/>
              <a:ext cx="38988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93" name="橢圓 92">
              <a:extLst>
                <a:ext uri="{FF2B5EF4-FFF2-40B4-BE49-F238E27FC236}">
                  <a16:creationId xmlns:a16="http://schemas.microsoft.com/office/drawing/2014/main" id="{299BFFFB-8428-4066-86EF-11F7272B1237}"/>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94" name="文字方塊 93">
              <a:extLst>
                <a:ext uri="{FF2B5EF4-FFF2-40B4-BE49-F238E27FC236}">
                  <a16:creationId xmlns:a16="http://schemas.microsoft.com/office/drawing/2014/main" id="{2444DFFE-43CD-4CFC-B572-A58B579E608A}"/>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95" name="文字方塊 94">
              <a:extLst>
                <a:ext uri="{FF2B5EF4-FFF2-40B4-BE49-F238E27FC236}">
                  <a16:creationId xmlns:a16="http://schemas.microsoft.com/office/drawing/2014/main" id="{4C980C9B-81F1-4492-88F8-17593A5884B6}"/>
                </a:ext>
              </a:extLst>
            </p:cNvPr>
            <p:cNvSpPr txBox="1"/>
            <p:nvPr/>
          </p:nvSpPr>
          <p:spPr>
            <a:xfrm>
              <a:off x="7387769" y="3368766"/>
              <a:ext cx="2844800" cy="615553"/>
            </a:xfrm>
            <a:prstGeom prst="rect">
              <a:avLst/>
            </a:prstGeom>
            <a:noFill/>
          </p:spPr>
          <p:txBody>
            <a:bodyPr>
              <a:spAutoFit/>
            </a:bodyPr>
            <a:lstStyle/>
            <a:p>
              <a:pPr>
                <a:defRPr/>
              </a:pPr>
              <a:r>
                <a:rPr lang="en-US" sz="3400" b="1" dirty="0">
                  <a:solidFill>
                    <a:srgbClr val="FFFFFF"/>
                  </a:solidFill>
                </a:rPr>
                <a:t>would invite</a:t>
              </a:r>
              <a:endParaRPr lang="en-GB" sz="3400" b="1" dirty="0">
                <a:solidFill>
                  <a:srgbClr val="FFFFFF"/>
                </a:solidFill>
              </a:endParaRPr>
            </a:p>
          </p:txBody>
        </p:sp>
      </p:grpSp>
      <p:grpSp>
        <p:nvGrpSpPr>
          <p:cNvPr id="96" name="群組 95">
            <a:extLst>
              <a:ext uri="{FF2B5EF4-FFF2-40B4-BE49-F238E27FC236}">
                <a16:creationId xmlns:a16="http://schemas.microsoft.com/office/drawing/2014/main" id="{13AD244B-C22A-46FE-A7C7-1D2E1FA7B507}"/>
              </a:ext>
            </a:extLst>
          </p:cNvPr>
          <p:cNvGrpSpPr/>
          <p:nvPr/>
        </p:nvGrpSpPr>
        <p:grpSpPr>
          <a:xfrm>
            <a:off x="2679702" y="3075939"/>
            <a:ext cx="3898898" cy="708661"/>
            <a:chOff x="6473371" y="3317240"/>
            <a:chExt cx="3898898" cy="708661"/>
          </a:xfrm>
          <a:effectLst>
            <a:outerShdw blurRad="50800" dist="38100" dir="2700000" algn="tl" rotWithShape="0">
              <a:prstClr val="black">
                <a:alpha val="40000"/>
              </a:prstClr>
            </a:outerShdw>
          </a:effectLst>
        </p:grpSpPr>
        <p:sp>
          <p:nvSpPr>
            <p:cNvPr id="97" name="圓角矩形 96">
              <a:extLst>
                <a:ext uri="{FF2B5EF4-FFF2-40B4-BE49-F238E27FC236}">
                  <a16:creationId xmlns:a16="http://schemas.microsoft.com/office/drawing/2014/main" id="{86FAB472-1ACA-418B-B6EB-2085885A1968}"/>
                </a:ext>
              </a:extLst>
            </p:cNvPr>
            <p:cNvSpPr/>
            <p:nvPr/>
          </p:nvSpPr>
          <p:spPr>
            <a:xfrm>
              <a:off x="6473371" y="3327401"/>
              <a:ext cx="3898898"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98" name="橢圓 97">
              <a:extLst>
                <a:ext uri="{FF2B5EF4-FFF2-40B4-BE49-F238E27FC236}">
                  <a16:creationId xmlns:a16="http://schemas.microsoft.com/office/drawing/2014/main" id="{5AE50C33-D0F9-4D80-9975-37CE24A6E0D6}"/>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99" name="文字方塊 98">
              <a:extLst>
                <a:ext uri="{FF2B5EF4-FFF2-40B4-BE49-F238E27FC236}">
                  <a16:creationId xmlns:a16="http://schemas.microsoft.com/office/drawing/2014/main" id="{B3BF8763-D528-4514-8AD3-71ED52629710}"/>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100" name="文字方塊 99">
              <a:extLst>
                <a:ext uri="{FF2B5EF4-FFF2-40B4-BE49-F238E27FC236}">
                  <a16:creationId xmlns:a16="http://schemas.microsoft.com/office/drawing/2014/main" id="{A0D0DAED-ABF0-46C4-B860-1E2C70D6D8D0}"/>
                </a:ext>
              </a:extLst>
            </p:cNvPr>
            <p:cNvSpPr txBox="1"/>
            <p:nvPr/>
          </p:nvSpPr>
          <p:spPr>
            <a:xfrm>
              <a:off x="7794169" y="3356066"/>
              <a:ext cx="1727200" cy="615553"/>
            </a:xfrm>
            <a:prstGeom prst="rect">
              <a:avLst/>
            </a:prstGeom>
            <a:noFill/>
          </p:spPr>
          <p:txBody>
            <a:bodyPr>
              <a:spAutoFit/>
            </a:bodyPr>
            <a:lstStyle/>
            <a:p>
              <a:pPr>
                <a:defRPr/>
              </a:pPr>
              <a:r>
                <a:rPr lang="en-US" sz="3400" b="1" dirty="0">
                  <a:solidFill>
                    <a:srgbClr val="FFFFFF"/>
                  </a:solidFill>
                </a:rPr>
                <a:t>invites</a:t>
              </a:r>
              <a:endParaRPr lang="en-GB" sz="3400" b="1" dirty="0">
                <a:solidFill>
                  <a:srgbClr val="FFFFFF"/>
                </a:solidFill>
              </a:endParaRPr>
            </a:p>
          </p:txBody>
        </p:sp>
      </p:grpSp>
      <p:grpSp>
        <p:nvGrpSpPr>
          <p:cNvPr id="101" name="群組 100">
            <a:extLst>
              <a:ext uri="{FF2B5EF4-FFF2-40B4-BE49-F238E27FC236}">
                <a16:creationId xmlns:a16="http://schemas.microsoft.com/office/drawing/2014/main" id="{4A6ADE87-EFAC-469E-A8B4-E7F2ABF0702E}"/>
              </a:ext>
            </a:extLst>
          </p:cNvPr>
          <p:cNvGrpSpPr/>
          <p:nvPr/>
        </p:nvGrpSpPr>
        <p:grpSpPr>
          <a:xfrm>
            <a:off x="2679702" y="4777739"/>
            <a:ext cx="3898800" cy="708661"/>
            <a:chOff x="6473371" y="3317240"/>
            <a:chExt cx="3898800" cy="708661"/>
          </a:xfrm>
          <a:effectLst>
            <a:outerShdw blurRad="50800" dist="38100" dir="2700000" algn="tl" rotWithShape="0">
              <a:prstClr val="black">
                <a:alpha val="40000"/>
              </a:prstClr>
            </a:outerShdw>
          </a:effectLst>
        </p:grpSpPr>
        <p:sp>
          <p:nvSpPr>
            <p:cNvPr id="102" name="圓角矩形 101">
              <a:extLst>
                <a:ext uri="{FF2B5EF4-FFF2-40B4-BE49-F238E27FC236}">
                  <a16:creationId xmlns:a16="http://schemas.microsoft.com/office/drawing/2014/main" id="{2C1C625A-EAAF-4360-B79A-25970AE9EB70}"/>
                </a:ext>
              </a:extLst>
            </p:cNvPr>
            <p:cNvSpPr/>
            <p:nvPr/>
          </p:nvSpPr>
          <p:spPr>
            <a:xfrm>
              <a:off x="6473371" y="3327401"/>
              <a:ext cx="38988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03" name="橢圓 102">
              <a:extLst>
                <a:ext uri="{FF2B5EF4-FFF2-40B4-BE49-F238E27FC236}">
                  <a16:creationId xmlns:a16="http://schemas.microsoft.com/office/drawing/2014/main" id="{2CEC3092-B3FB-4B4A-830E-5A9F4EA07397}"/>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04" name="文字方塊 103">
              <a:extLst>
                <a:ext uri="{FF2B5EF4-FFF2-40B4-BE49-F238E27FC236}">
                  <a16:creationId xmlns:a16="http://schemas.microsoft.com/office/drawing/2014/main" id="{BDDC85B4-40D9-46CB-B833-280FC1D36D69}"/>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105" name="文字方塊 104">
              <a:extLst>
                <a:ext uri="{FF2B5EF4-FFF2-40B4-BE49-F238E27FC236}">
                  <a16:creationId xmlns:a16="http://schemas.microsoft.com/office/drawing/2014/main" id="{706B907D-4912-41CA-B638-04E862245ED9}"/>
                </a:ext>
              </a:extLst>
            </p:cNvPr>
            <p:cNvSpPr txBox="1"/>
            <p:nvPr/>
          </p:nvSpPr>
          <p:spPr>
            <a:xfrm>
              <a:off x="7567743" y="3381466"/>
              <a:ext cx="2512425" cy="615553"/>
            </a:xfrm>
            <a:prstGeom prst="rect">
              <a:avLst/>
            </a:prstGeom>
            <a:noFill/>
          </p:spPr>
          <p:txBody>
            <a:bodyPr>
              <a:spAutoFit/>
            </a:bodyPr>
            <a:lstStyle/>
            <a:p>
              <a:pPr>
                <a:defRPr/>
              </a:pPr>
              <a:r>
                <a:rPr lang="en-US" sz="3400" b="1" dirty="0">
                  <a:solidFill>
                    <a:srgbClr val="FFFFFF"/>
                  </a:solidFill>
                </a:rPr>
                <a:t>will invite</a:t>
              </a:r>
              <a:endParaRPr lang="en-GB" sz="3400" b="1" dirty="0">
                <a:solidFill>
                  <a:srgbClr val="FFFFFF"/>
                </a:solidFill>
              </a:endParaRPr>
            </a:p>
          </p:txBody>
        </p:sp>
      </p:grpSp>
      <p:grpSp>
        <p:nvGrpSpPr>
          <p:cNvPr id="106" name="群組 105">
            <a:extLst>
              <a:ext uri="{FF2B5EF4-FFF2-40B4-BE49-F238E27FC236}">
                <a16:creationId xmlns:a16="http://schemas.microsoft.com/office/drawing/2014/main" id="{C32BB4CF-0817-4502-A5D2-C64498857DBA}"/>
              </a:ext>
            </a:extLst>
          </p:cNvPr>
          <p:cNvGrpSpPr/>
          <p:nvPr/>
        </p:nvGrpSpPr>
        <p:grpSpPr>
          <a:xfrm>
            <a:off x="2679702" y="5628639"/>
            <a:ext cx="3898800" cy="708661"/>
            <a:chOff x="6473371" y="3317240"/>
            <a:chExt cx="3898800" cy="708661"/>
          </a:xfrm>
          <a:effectLst>
            <a:outerShdw blurRad="50800" dist="38100" dir="2700000" algn="tl" rotWithShape="0">
              <a:prstClr val="black">
                <a:alpha val="40000"/>
              </a:prstClr>
            </a:outerShdw>
          </a:effectLst>
        </p:grpSpPr>
        <p:sp>
          <p:nvSpPr>
            <p:cNvPr id="107" name="圓角矩形 106">
              <a:extLst>
                <a:ext uri="{FF2B5EF4-FFF2-40B4-BE49-F238E27FC236}">
                  <a16:creationId xmlns:a16="http://schemas.microsoft.com/office/drawing/2014/main" id="{1C101267-225F-4C14-A985-73F0B4961CD7}"/>
                </a:ext>
              </a:extLst>
            </p:cNvPr>
            <p:cNvSpPr/>
            <p:nvPr/>
          </p:nvSpPr>
          <p:spPr>
            <a:xfrm>
              <a:off x="6473371" y="3327401"/>
              <a:ext cx="38988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08" name="橢圓 107">
              <a:extLst>
                <a:ext uri="{FF2B5EF4-FFF2-40B4-BE49-F238E27FC236}">
                  <a16:creationId xmlns:a16="http://schemas.microsoft.com/office/drawing/2014/main" id="{7B0407E9-919E-45F9-B7A5-702ED993085E}"/>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09" name="文字方塊 108">
              <a:extLst>
                <a:ext uri="{FF2B5EF4-FFF2-40B4-BE49-F238E27FC236}">
                  <a16:creationId xmlns:a16="http://schemas.microsoft.com/office/drawing/2014/main" id="{FE9F84B3-9322-42F6-93E0-910D3B8C7F79}"/>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110" name="文字方塊 109">
              <a:extLst>
                <a:ext uri="{FF2B5EF4-FFF2-40B4-BE49-F238E27FC236}">
                  <a16:creationId xmlns:a16="http://schemas.microsoft.com/office/drawing/2014/main" id="{2185266B-458A-4D0F-8A05-8D6485716386}"/>
                </a:ext>
              </a:extLst>
            </p:cNvPr>
            <p:cNvSpPr txBox="1"/>
            <p:nvPr/>
          </p:nvSpPr>
          <p:spPr>
            <a:xfrm>
              <a:off x="7805055" y="3370580"/>
              <a:ext cx="2097314" cy="615553"/>
            </a:xfrm>
            <a:prstGeom prst="rect">
              <a:avLst/>
            </a:prstGeom>
            <a:noFill/>
          </p:spPr>
          <p:txBody>
            <a:bodyPr>
              <a:spAutoFit/>
            </a:bodyPr>
            <a:lstStyle/>
            <a:p>
              <a:pPr>
                <a:defRPr/>
              </a:pPr>
              <a:r>
                <a:rPr lang="en-US" sz="3400" b="1" dirty="0">
                  <a:solidFill>
                    <a:srgbClr val="FFFFFF"/>
                  </a:solidFill>
                </a:rPr>
                <a:t>invited</a:t>
              </a:r>
              <a:endParaRPr lang="en-GB" sz="3400" b="1" dirty="0">
                <a:solidFill>
                  <a:srgbClr val="FFFFFF"/>
                </a:solidFill>
              </a:endParaRPr>
            </a:p>
          </p:txBody>
        </p:sp>
      </p:grpSp>
      <p:sp>
        <p:nvSpPr>
          <p:cNvPr id="151558" name="文字方塊 12">
            <a:extLst>
              <a:ext uri="{FF2B5EF4-FFF2-40B4-BE49-F238E27FC236}">
                <a16:creationId xmlns:a16="http://schemas.microsoft.com/office/drawing/2014/main" id="{B78ADD5E-E228-4883-8038-2280B1335E74}"/>
              </a:ext>
            </a:extLst>
          </p:cNvPr>
          <p:cNvSpPr txBox="1">
            <a:spLocks noChangeArrowheads="1"/>
          </p:cNvSpPr>
          <p:nvPr/>
        </p:nvSpPr>
        <p:spPr bwMode="auto">
          <a:xfrm>
            <a:off x="1103313" y="1643063"/>
            <a:ext cx="71516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He ______ more friends over if his family had a bigger house.</a:t>
            </a:r>
          </a:p>
        </p:txBody>
      </p:sp>
      <p:pic>
        <p:nvPicPr>
          <p:cNvPr id="64" name="33972422.wav">
            <a:hlinkClick r:id="" action="ppaction://media"/>
            <a:extLst>
              <a:ext uri="{FF2B5EF4-FFF2-40B4-BE49-F238E27FC236}">
                <a16:creationId xmlns:a16="http://schemas.microsoft.com/office/drawing/2014/main" id="{B08878E7-941B-43AB-B4AC-A4338BF521C7}"/>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5377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字方塊 46">
            <a:extLst>
              <a:ext uri="{FF2B5EF4-FFF2-40B4-BE49-F238E27FC236}">
                <a16:creationId xmlns:a16="http://schemas.microsoft.com/office/drawing/2014/main" id="{B779C42E-1549-4E45-96B2-163EB4D55FA7}"/>
              </a:ext>
            </a:extLst>
          </p:cNvPr>
          <p:cNvSpPr txBox="1"/>
          <p:nvPr/>
        </p:nvSpPr>
        <p:spPr>
          <a:xfrm>
            <a:off x="6105525" y="3629025"/>
            <a:ext cx="1655763"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pic>
        <p:nvPicPr>
          <p:cNvPr id="151561" name="Picture 18" descr="C:\Users\utangv2\Desktop\Dynamic Classroom\Q3.jpg">
            <a:extLst>
              <a:ext uri="{FF2B5EF4-FFF2-40B4-BE49-F238E27FC236}">
                <a16:creationId xmlns:a16="http://schemas.microsoft.com/office/drawing/2014/main" id="{0F84EEE2-8EE2-4D0F-B4B8-D338DDED34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963" y="4810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1562" name="群組 35">
            <a:extLst>
              <a:ext uri="{FF2B5EF4-FFF2-40B4-BE49-F238E27FC236}">
                <a16:creationId xmlns:a16="http://schemas.microsoft.com/office/drawing/2014/main" id="{D67271BA-1B8E-4C95-B3E7-3C3BD467B56A}"/>
              </a:ext>
            </a:extLst>
          </p:cNvPr>
          <p:cNvGrpSpPr>
            <a:grpSpLocks/>
          </p:cNvGrpSpPr>
          <p:nvPr/>
        </p:nvGrpSpPr>
        <p:grpSpPr bwMode="auto">
          <a:xfrm>
            <a:off x="7283450" y="6094413"/>
            <a:ext cx="1709738" cy="636587"/>
            <a:chOff x="7283450" y="6094413"/>
            <a:chExt cx="1709738" cy="636587"/>
          </a:xfrm>
        </p:grpSpPr>
        <p:grpSp>
          <p:nvGrpSpPr>
            <p:cNvPr id="151564" name="群組 29">
              <a:extLst>
                <a:ext uri="{FF2B5EF4-FFF2-40B4-BE49-F238E27FC236}">
                  <a16:creationId xmlns:a16="http://schemas.microsoft.com/office/drawing/2014/main" id="{821F9F44-C07D-44A6-9E7C-5F6CB23B7ACE}"/>
                </a:ext>
              </a:extLst>
            </p:cNvPr>
            <p:cNvGrpSpPr>
              <a:grpSpLocks/>
            </p:cNvGrpSpPr>
            <p:nvPr/>
          </p:nvGrpSpPr>
          <p:grpSpPr bwMode="auto">
            <a:xfrm>
              <a:off x="7283450" y="6094413"/>
              <a:ext cx="1709738" cy="636587"/>
              <a:chOff x="9073930" y="4850104"/>
              <a:chExt cx="1709683" cy="636296"/>
            </a:xfrm>
          </p:grpSpPr>
          <p:sp>
            <p:nvSpPr>
              <p:cNvPr id="66" name="圓角矩形 65">
                <a:extLst>
                  <a:ext uri="{FF2B5EF4-FFF2-40B4-BE49-F238E27FC236}">
                    <a16:creationId xmlns:a16="http://schemas.microsoft.com/office/drawing/2014/main" id="{B038610E-E847-4DCE-964C-FE7664F5D3F6}"/>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67" name="向右箭號 66">
                <a:extLst>
                  <a:ext uri="{FF2B5EF4-FFF2-40B4-BE49-F238E27FC236}">
                    <a16:creationId xmlns:a16="http://schemas.microsoft.com/office/drawing/2014/main" id="{ACFE21B3-D2FE-46E9-96B1-BAC8FA12377B}"/>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51565" name="群組 37">
              <a:extLst>
                <a:ext uri="{FF2B5EF4-FFF2-40B4-BE49-F238E27FC236}">
                  <a16:creationId xmlns:a16="http://schemas.microsoft.com/office/drawing/2014/main" id="{BD8273D8-962B-4B28-9D47-45AF84912C1E}"/>
                </a:ext>
              </a:extLst>
            </p:cNvPr>
            <p:cNvGrpSpPr>
              <a:grpSpLocks/>
            </p:cNvGrpSpPr>
            <p:nvPr/>
          </p:nvGrpSpPr>
          <p:grpSpPr bwMode="auto">
            <a:xfrm>
              <a:off x="7349853" y="6172199"/>
              <a:ext cx="1260747" cy="516255"/>
              <a:chOff x="-10579100" y="419100"/>
              <a:chExt cx="5784850" cy="2101850"/>
            </a:xfrm>
          </p:grpSpPr>
          <p:pic>
            <p:nvPicPr>
              <p:cNvPr id="151566" name="Picture 4" descr="C:\Users\utangv2\Desktop\Dynamic Classroom\hi-res aw\C.jpg">
                <a:extLst>
                  <a:ext uri="{FF2B5EF4-FFF2-40B4-BE49-F238E27FC236}">
                    <a16:creationId xmlns:a16="http://schemas.microsoft.com/office/drawing/2014/main" id="{5C5FD2F9-2294-44C2-9168-A11C84BF28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7" name="Picture 6" descr="C:\Users\utangv2\Desktop\Dynamic Classroom\hi-res aw\E.jpg">
                <a:extLst>
                  <a:ext uri="{FF2B5EF4-FFF2-40B4-BE49-F238E27FC236}">
                    <a16:creationId xmlns:a16="http://schemas.microsoft.com/office/drawing/2014/main" id="{DE95171E-8E37-42A7-8150-E1D22F0F90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8" name="Picture 16" descr="C:\Users\utangv2\Desktop\Dynamic Classroom\hi-res aw\O.jpg">
                <a:extLst>
                  <a:ext uri="{FF2B5EF4-FFF2-40B4-BE49-F238E27FC236}">
                    <a16:creationId xmlns:a16="http://schemas.microsoft.com/office/drawing/2014/main" id="{4E85E7CC-DBF1-4474-B691-12F8CD3CDA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9" name="Picture 19" descr="C:\Users\utangv2\Desktop\Dynamic Classroom\hi-res aw\R.jpg">
                <a:extLst>
                  <a:ext uri="{FF2B5EF4-FFF2-40B4-BE49-F238E27FC236}">
                    <a16:creationId xmlns:a16="http://schemas.microsoft.com/office/drawing/2014/main" id="{BCE7EA0F-9362-4D7E-9165-3B178F8459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70" name="Picture 20" descr="C:\Users\utangv2\Desktop\Dynamic Classroom\hi-res aw\S.jpg">
                <a:extLst>
                  <a:ext uri="{FF2B5EF4-FFF2-40B4-BE49-F238E27FC236}">
                    <a16:creationId xmlns:a16="http://schemas.microsoft.com/office/drawing/2014/main" id="{178E07EB-FE05-4B69-AC87-5BDF63907E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8" name="動作按鈕: 自訂 67">
            <a:hlinkClick r:id="rId11" action="ppaction://hlinksldjump" highlightClick="1"/>
            <a:extLst>
              <a:ext uri="{FF2B5EF4-FFF2-40B4-BE49-F238E27FC236}">
                <a16:creationId xmlns:a16="http://schemas.microsoft.com/office/drawing/2014/main" id="{5EA045D2-672E-476F-86E8-90AD6B78640A}"/>
              </a:ext>
            </a:extLst>
          </p:cNvPr>
          <p:cNvSpPr/>
          <p:nvPr/>
        </p:nvSpPr>
        <p:spPr>
          <a:xfrm>
            <a:off x="7180263" y="6008688"/>
            <a:ext cx="1963737" cy="849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351" fill="hold"/>
                                        <p:tgtEl>
                                          <p:spTgt spid="6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4"/>
                </p:tgtEl>
              </p:cMediaNode>
            </p:audi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51" name="群組 50">
            <a:extLst>
              <a:ext uri="{FF2B5EF4-FFF2-40B4-BE49-F238E27FC236}">
                <a16:creationId xmlns:a16="http://schemas.microsoft.com/office/drawing/2014/main" id="{9B7A1651-E3AC-4006-8505-590F1BD01AA8}"/>
              </a:ext>
            </a:extLst>
          </p:cNvPr>
          <p:cNvGrpSpPr/>
          <p:nvPr/>
        </p:nvGrpSpPr>
        <p:grpSpPr>
          <a:xfrm>
            <a:off x="2679702" y="3926839"/>
            <a:ext cx="3898800" cy="708661"/>
            <a:chOff x="6473371" y="3317240"/>
            <a:chExt cx="3898800" cy="708661"/>
          </a:xfrm>
          <a:effectLst>
            <a:outerShdw blurRad="50800" dist="38100" dir="2700000" algn="tl" rotWithShape="0">
              <a:prstClr val="black">
                <a:alpha val="40000"/>
              </a:prstClr>
            </a:outerShdw>
          </a:effectLst>
        </p:grpSpPr>
        <p:sp>
          <p:nvSpPr>
            <p:cNvPr id="52" name="圓角矩形 51">
              <a:extLst>
                <a:ext uri="{FF2B5EF4-FFF2-40B4-BE49-F238E27FC236}">
                  <a16:creationId xmlns:a16="http://schemas.microsoft.com/office/drawing/2014/main" id="{93AEDCF8-0021-4C69-A804-2EE7F1555822}"/>
                </a:ext>
              </a:extLst>
            </p:cNvPr>
            <p:cNvSpPr/>
            <p:nvPr/>
          </p:nvSpPr>
          <p:spPr>
            <a:xfrm>
              <a:off x="6473371" y="3327401"/>
              <a:ext cx="38988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3" name="橢圓 52">
              <a:extLst>
                <a:ext uri="{FF2B5EF4-FFF2-40B4-BE49-F238E27FC236}">
                  <a16:creationId xmlns:a16="http://schemas.microsoft.com/office/drawing/2014/main" id="{9D5FFFE6-3702-4EF2-9E90-14778948C2EB}"/>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4" name="文字方塊 53">
              <a:extLst>
                <a:ext uri="{FF2B5EF4-FFF2-40B4-BE49-F238E27FC236}">
                  <a16:creationId xmlns:a16="http://schemas.microsoft.com/office/drawing/2014/main" id="{5BC478C0-282E-483A-9B91-78D27ACC634D}"/>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55" name="文字方塊 54">
              <a:extLst>
                <a:ext uri="{FF2B5EF4-FFF2-40B4-BE49-F238E27FC236}">
                  <a16:creationId xmlns:a16="http://schemas.microsoft.com/office/drawing/2014/main" id="{41747394-56D2-4CE2-B4ED-C7F635792F7E}"/>
                </a:ext>
              </a:extLst>
            </p:cNvPr>
            <p:cNvSpPr txBox="1"/>
            <p:nvPr/>
          </p:nvSpPr>
          <p:spPr>
            <a:xfrm>
              <a:off x="7387769" y="3368766"/>
              <a:ext cx="2844800" cy="615553"/>
            </a:xfrm>
            <a:prstGeom prst="rect">
              <a:avLst/>
            </a:prstGeom>
            <a:noFill/>
          </p:spPr>
          <p:txBody>
            <a:bodyPr>
              <a:spAutoFit/>
            </a:bodyPr>
            <a:lstStyle/>
            <a:p>
              <a:pPr>
                <a:defRPr/>
              </a:pPr>
              <a:r>
                <a:rPr lang="en-US" sz="3400" b="1" dirty="0">
                  <a:solidFill>
                    <a:srgbClr val="FFFFFF"/>
                  </a:solidFill>
                </a:rPr>
                <a:t>would invite</a:t>
              </a:r>
              <a:endParaRPr lang="en-GB" sz="3400" b="1" dirty="0">
                <a:solidFill>
                  <a:srgbClr val="FFFFFF"/>
                </a:solidFill>
              </a:endParaRPr>
            </a:p>
          </p:txBody>
        </p:sp>
      </p:grpSp>
      <p:grpSp>
        <p:nvGrpSpPr>
          <p:cNvPr id="57" name="群組 56">
            <a:extLst>
              <a:ext uri="{FF2B5EF4-FFF2-40B4-BE49-F238E27FC236}">
                <a16:creationId xmlns:a16="http://schemas.microsoft.com/office/drawing/2014/main" id="{22097153-1ED2-41B4-8CE1-98737C451285}"/>
              </a:ext>
            </a:extLst>
          </p:cNvPr>
          <p:cNvGrpSpPr/>
          <p:nvPr/>
        </p:nvGrpSpPr>
        <p:grpSpPr>
          <a:xfrm>
            <a:off x="2679702" y="3075939"/>
            <a:ext cx="3898898" cy="708661"/>
            <a:chOff x="6473371" y="3317240"/>
            <a:chExt cx="3898898" cy="708661"/>
          </a:xfrm>
          <a:effectLst>
            <a:outerShdw blurRad="50800" dist="38100" dir="2700000" algn="tl" rotWithShape="0">
              <a:prstClr val="black">
                <a:alpha val="40000"/>
              </a:prstClr>
            </a:outerShdw>
          </a:effectLst>
        </p:grpSpPr>
        <p:sp>
          <p:nvSpPr>
            <p:cNvPr id="58" name="圓角矩形 57">
              <a:extLst>
                <a:ext uri="{FF2B5EF4-FFF2-40B4-BE49-F238E27FC236}">
                  <a16:creationId xmlns:a16="http://schemas.microsoft.com/office/drawing/2014/main" id="{B92D0491-AC15-4877-A59D-9878D09148F2}"/>
                </a:ext>
              </a:extLst>
            </p:cNvPr>
            <p:cNvSpPr/>
            <p:nvPr/>
          </p:nvSpPr>
          <p:spPr>
            <a:xfrm>
              <a:off x="6473371" y="3327401"/>
              <a:ext cx="3898898"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9" name="橢圓 58">
              <a:extLst>
                <a:ext uri="{FF2B5EF4-FFF2-40B4-BE49-F238E27FC236}">
                  <a16:creationId xmlns:a16="http://schemas.microsoft.com/office/drawing/2014/main" id="{4F40F082-F712-4D20-A5CF-DC77298B9AE5}"/>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0" name="文字方塊 59">
              <a:extLst>
                <a:ext uri="{FF2B5EF4-FFF2-40B4-BE49-F238E27FC236}">
                  <a16:creationId xmlns:a16="http://schemas.microsoft.com/office/drawing/2014/main" id="{AF6DE0D5-774A-4E73-B0BB-27B13FD63B3B}"/>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61" name="文字方塊 60">
              <a:extLst>
                <a:ext uri="{FF2B5EF4-FFF2-40B4-BE49-F238E27FC236}">
                  <a16:creationId xmlns:a16="http://schemas.microsoft.com/office/drawing/2014/main" id="{D076CD65-6959-4A29-A066-5CE87AE76D69}"/>
                </a:ext>
              </a:extLst>
            </p:cNvPr>
            <p:cNvSpPr txBox="1"/>
            <p:nvPr/>
          </p:nvSpPr>
          <p:spPr>
            <a:xfrm>
              <a:off x="7794169" y="3356066"/>
              <a:ext cx="1727200" cy="615553"/>
            </a:xfrm>
            <a:prstGeom prst="rect">
              <a:avLst/>
            </a:prstGeom>
            <a:noFill/>
          </p:spPr>
          <p:txBody>
            <a:bodyPr>
              <a:spAutoFit/>
            </a:bodyPr>
            <a:lstStyle/>
            <a:p>
              <a:pPr>
                <a:defRPr/>
              </a:pPr>
              <a:r>
                <a:rPr lang="en-US" sz="3400" b="1" dirty="0">
                  <a:solidFill>
                    <a:srgbClr val="FFFFFF"/>
                  </a:solidFill>
                </a:rPr>
                <a:t>invites</a:t>
              </a:r>
              <a:endParaRPr lang="en-GB" sz="3400" b="1" dirty="0">
                <a:solidFill>
                  <a:srgbClr val="FFFFFF"/>
                </a:solidFill>
              </a:endParaRPr>
            </a:p>
          </p:txBody>
        </p:sp>
      </p:grpSp>
      <p:sp>
        <p:nvSpPr>
          <p:cNvPr id="152580" name="文字方塊 12">
            <a:extLst>
              <a:ext uri="{FF2B5EF4-FFF2-40B4-BE49-F238E27FC236}">
                <a16:creationId xmlns:a16="http://schemas.microsoft.com/office/drawing/2014/main" id="{B6AEAE71-2E30-425F-984F-685D2DB79BC4}"/>
              </a:ext>
            </a:extLst>
          </p:cNvPr>
          <p:cNvSpPr txBox="1">
            <a:spLocks noChangeArrowheads="1"/>
          </p:cNvSpPr>
          <p:nvPr/>
        </p:nvSpPr>
        <p:spPr bwMode="auto">
          <a:xfrm>
            <a:off x="1103313" y="1643063"/>
            <a:ext cx="71516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He ______ more friends over if his family had a bigger house.</a:t>
            </a:r>
          </a:p>
        </p:txBody>
      </p:sp>
      <p:pic>
        <p:nvPicPr>
          <p:cNvPr id="101" name="AF1C2438.wav">
            <a:hlinkClick r:id="" action="ppaction://media"/>
            <a:extLst>
              <a:ext uri="{FF2B5EF4-FFF2-40B4-BE49-F238E27FC236}">
                <a16:creationId xmlns:a16="http://schemas.microsoft.com/office/drawing/2014/main" id="{37B64F65-0B3B-4BD3-BB67-A35AF596A824}"/>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文字方塊 69">
            <a:extLst>
              <a:ext uri="{FF2B5EF4-FFF2-40B4-BE49-F238E27FC236}">
                <a16:creationId xmlns:a16="http://schemas.microsoft.com/office/drawing/2014/main" id="{72DE7FFD-7EBB-4F9C-9771-2DB81F76CE6A}"/>
              </a:ext>
            </a:extLst>
          </p:cNvPr>
          <p:cNvSpPr txBox="1"/>
          <p:nvPr/>
        </p:nvSpPr>
        <p:spPr>
          <a:xfrm>
            <a:off x="5530850" y="2771775"/>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71" name="群組 70">
            <a:extLst>
              <a:ext uri="{FF2B5EF4-FFF2-40B4-BE49-F238E27FC236}">
                <a16:creationId xmlns:a16="http://schemas.microsoft.com/office/drawing/2014/main" id="{162E4751-25AD-40F1-8427-77AA54041453}"/>
              </a:ext>
            </a:extLst>
          </p:cNvPr>
          <p:cNvGrpSpPr/>
          <p:nvPr/>
        </p:nvGrpSpPr>
        <p:grpSpPr>
          <a:xfrm>
            <a:off x="6648452" y="2975676"/>
            <a:ext cx="666750" cy="666849"/>
            <a:chOff x="6924675" y="3008784"/>
            <a:chExt cx="666750" cy="666849"/>
          </a:xfrm>
          <a:effectLst>
            <a:outerShdw blurRad="50800" dist="38100" dir="2700000" algn="tl" rotWithShape="0">
              <a:prstClr val="black">
                <a:alpha val="40000"/>
              </a:prstClr>
            </a:outerShdw>
          </a:effectLst>
        </p:grpSpPr>
        <p:sp>
          <p:nvSpPr>
            <p:cNvPr id="72" name="橢圓 71">
              <a:extLst>
                <a:ext uri="{FF2B5EF4-FFF2-40B4-BE49-F238E27FC236}">
                  <a16:creationId xmlns:a16="http://schemas.microsoft.com/office/drawing/2014/main" id="{D8A739AD-B6D9-419A-933E-5972B833AF70}"/>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3" name="文字方塊 72">
              <a:extLst>
                <a:ext uri="{FF2B5EF4-FFF2-40B4-BE49-F238E27FC236}">
                  <a16:creationId xmlns:a16="http://schemas.microsoft.com/office/drawing/2014/main" id="{8EB16B94-C66E-4C01-BDA2-357A86B99107}"/>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74" name="動作按鈕: 自訂 73">
            <a:hlinkClick r:id="" action="ppaction://hlinkshowjump?jump=nextslide" highlightClick="1"/>
            <a:extLst>
              <a:ext uri="{FF2B5EF4-FFF2-40B4-BE49-F238E27FC236}">
                <a16:creationId xmlns:a16="http://schemas.microsoft.com/office/drawing/2014/main" id="{47F3A546-994F-4AA3-8CB8-AAEE64508ABE}"/>
              </a:ext>
            </a:extLst>
          </p:cNvPr>
          <p:cNvSpPr/>
          <p:nvPr/>
        </p:nvSpPr>
        <p:spPr>
          <a:xfrm>
            <a:off x="6615113" y="2935288"/>
            <a:ext cx="635000" cy="6985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pic>
        <p:nvPicPr>
          <p:cNvPr id="152585" name="Picture 18" descr="C:\Users\utangv2\Desktop\Dynamic Classroom\Q3.jpg">
            <a:extLst>
              <a:ext uri="{FF2B5EF4-FFF2-40B4-BE49-F238E27FC236}">
                <a16:creationId xmlns:a16="http://schemas.microsoft.com/office/drawing/2014/main" id="{2500720A-AE80-4570-8BF8-0A72A8C455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963" y="4810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2586" name="群組 35">
            <a:extLst>
              <a:ext uri="{FF2B5EF4-FFF2-40B4-BE49-F238E27FC236}">
                <a16:creationId xmlns:a16="http://schemas.microsoft.com/office/drawing/2014/main" id="{8F0DD4C1-354A-4616-AD11-745C827A6E1B}"/>
              </a:ext>
            </a:extLst>
          </p:cNvPr>
          <p:cNvGrpSpPr>
            <a:grpSpLocks/>
          </p:cNvGrpSpPr>
          <p:nvPr/>
        </p:nvGrpSpPr>
        <p:grpSpPr bwMode="auto">
          <a:xfrm>
            <a:off x="7283450" y="6094413"/>
            <a:ext cx="1709738" cy="636587"/>
            <a:chOff x="7283450" y="6094413"/>
            <a:chExt cx="1709738" cy="636587"/>
          </a:xfrm>
        </p:grpSpPr>
        <p:grpSp>
          <p:nvGrpSpPr>
            <p:cNvPr id="152588" name="群組 29">
              <a:extLst>
                <a:ext uri="{FF2B5EF4-FFF2-40B4-BE49-F238E27FC236}">
                  <a16:creationId xmlns:a16="http://schemas.microsoft.com/office/drawing/2014/main" id="{795278F8-EF47-486D-B3D7-A66F44BD5178}"/>
                </a:ext>
              </a:extLst>
            </p:cNvPr>
            <p:cNvGrpSpPr>
              <a:grpSpLocks/>
            </p:cNvGrpSpPr>
            <p:nvPr/>
          </p:nvGrpSpPr>
          <p:grpSpPr bwMode="auto">
            <a:xfrm>
              <a:off x="7283450" y="6094413"/>
              <a:ext cx="1709738" cy="636587"/>
              <a:chOff x="9073930" y="4850104"/>
              <a:chExt cx="1709683" cy="636296"/>
            </a:xfrm>
          </p:grpSpPr>
          <p:sp>
            <p:nvSpPr>
              <p:cNvPr id="82" name="圓角矩形 81">
                <a:extLst>
                  <a:ext uri="{FF2B5EF4-FFF2-40B4-BE49-F238E27FC236}">
                    <a16:creationId xmlns:a16="http://schemas.microsoft.com/office/drawing/2014/main" id="{7E81709A-80CD-4BC9-B803-B89CD418CA0F}"/>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83" name="向右箭號 82">
                <a:extLst>
                  <a:ext uri="{FF2B5EF4-FFF2-40B4-BE49-F238E27FC236}">
                    <a16:creationId xmlns:a16="http://schemas.microsoft.com/office/drawing/2014/main" id="{F9CCEDE4-2579-4A4A-AAE6-F2EF527929DE}"/>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52589" name="群組 37">
              <a:extLst>
                <a:ext uri="{FF2B5EF4-FFF2-40B4-BE49-F238E27FC236}">
                  <a16:creationId xmlns:a16="http://schemas.microsoft.com/office/drawing/2014/main" id="{9D176921-5283-4681-9ACB-4C62088C0AF8}"/>
                </a:ext>
              </a:extLst>
            </p:cNvPr>
            <p:cNvGrpSpPr>
              <a:grpSpLocks/>
            </p:cNvGrpSpPr>
            <p:nvPr/>
          </p:nvGrpSpPr>
          <p:grpSpPr bwMode="auto">
            <a:xfrm>
              <a:off x="7349853" y="6172199"/>
              <a:ext cx="1260747" cy="516255"/>
              <a:chOff x="-10579100" y="419100"/>
              <a:chExt cx="5784850" cy="2101850"/>
            </a:xfrm>
          </p:grpSpPr>
          <p:pic>
            <p:nvPicPr>
              <p:cNvPr id="152590" name="Picture 4" descr="C:\Users\utangv2\Desktop\Dynamic Classroom\hi-res aw\C.jpg">
                <a:extLst>
                  <a:ext uri="{FF2B5EF4-FFF2-40B4-BE49-F238E27FC236}">
                    <a16:creationId xmlns:a16="http://schemas.microsoft.com/office/drawing/2014/main" id="{8CEE5874-CABE-4A98-A947-83A2B20FBE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91" name="Picture 6" descr="C:\Users\utangv2\Desktop\Dynamic Classroom\hi-res aw\E.jpg">
                <a:extLst>
                  <a:ext uri="{FF2B5EF4-FFF2-40B4-BE49-F238E27FC236}">
                    <a16:creationId xmlns:a16="http://schemas.microsoft.com/office/drawing/2014/main" id="{170AD6A8-AB93-4AC5-B733-6468A00112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92" name="Picture 16" descr="C:\Users\utangv2\Desktop\Dynamic Classroom\hi-res aw\O.jpg">
                <a:extLst>
                  <a:ext uri="{FF2B5EF4-FFF2-40B4-BE49-F238E27FC236}">
                    <a16:creationId xmlns:a16="http://schemas.microsoft.com/office/drawing/2014/main" id="{CF7F1773-3424-40A3-BCF2-20F185A422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93" name="Picture 19" descr="C:\Users\utangv2\Desktop\Dynamic Classroom\hi-res aw\R.jpg">
                <a:extLst>
                  <a:ext uri="{FF2B5EF4-FFF2-40B4-BE49-F238E27FC236}">
                    <a16:creationId xmlns:a16="http://schemas.microsoft.com/office/drawing/2014/main" id="{CBD03416-CE44-4C9B-B9B0-D9DAF85447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94" name="Picture 20" descr="C:\Users\utangv2\Desktop\Dynamic Classroom\hi-res aw\S.jpg">
                <a:extLst>
                  <a:ext uri="{FF2B5EF4-FFF2-40B4-BE49-F238E27FC236}">
                    <a16:creationId xmlns:a16="http://schemas.microsoft.com/office/drawing/2014/main" id="{B6D8F8C5-C53A-46AA-ADE9-BCB19C81BD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4" name="動作按鈕: 自訂 83">
            <a:hlinkClick r:id="rId11" action="ppaction://hlinksldjump" highlightClick="1"/>
            <a:extLst>
              <a:ext uri="{FF2B5EF4-FFF2-40B4-BE49-F238E27FC236}">
                <a16:creationId xmlns:a16="http://schemas.microsoft.com/office/drawing/2014/main" id="{A9125164-5CF1-4A2A-949C-B1183BE1C8F6}"/>
              </a:ext>
            </a:extLst>
          </p:cNvPr>
          <p:cNvSpPr/>
          <p:nvPr/>
        </p:nvSpPr>
        <p:spPr>
          <a:xfrm>
            <a:off x="7180263" y="6008688"/>
            <a:ext cx="1963737" cy="849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10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1"/>
                </p:tgtEl>
              </p:cMediaNode>
            </p:audi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54" name="群組 53">
            <a:extLst>
              <a:ext uri="{FF2B5EF4-FFF2-40B4-BE49-F238E27FC236}">
                <a16:creationId xmlns:a16="http://schemas.microsoft.com/office/drawing/2014/main" id="{AAE15EBB-FD3D-4F85-B17F-52705C122B3D}"/>
              </a:ext>
            </a:extLst>
          </p:cNvPr>
          <p:cNvGrpSpPr/>
          <p:nvPr/>
        </p:nvGrpSpPr>
        <p:grpSpPr>
          <a:xfrm>
            <a:off x="2679702" y="3926839"/>
            <a:ext cx="3898800" cy="708661"/>
            <a:chOff x="6473371" y="3317240"/>
            <a:chExt cx="3898800" cy="708661"/>
          </a:xfrm>
          <a:effectLst>
            <a:outerShdw blurRad="50800" dist="38100" dir="2700000" algn="tl" rotWithShape="0">
              <a:prstClr val="black">
                <a:alpha val="40000"/>
              </a:prstClr>
            </a:outerShdw>
          </a:effectLst>
        </p:grpSpPr>
        <p:sp>
          <p:nvSpPr>
            <p:cNvPr id="55" name="圓角矩形 54">
              <a:extLst>
                <a:ext uri="{FF2B5EF4-FFF2-40B4-BE49-F238E27FC236}">
                  <a16:creationId xmlns:a16="http://schemas.microsoft.com/office/drawing/2014/main" id="{E59648BB-1AFE-49B9-996D-609DA01DDC1D}"/>
                </a:ext>
              </a:extLst>
            </p:cNvPr>
            <p:cNvSpPr/>
            <p:nvPr/>
          </p:nvSpPr>
          <p:spPr>
            <a:xfrm>
              <a:off x="6473371" y="3327401"/>
              <a:ext cx="38988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7" name="橢圓 56">
              <a:extLst>
                <a:ext uri="{FF2B5EF4-FFF2-40B4-BE49-F238E27FC236}">
                  <a16:creationId xmlns:a16="http://schemas.microsoft.com/office/drawing/2014/main" id="{2EC7706E-EC27-4293-A315-F34FE86110E3}"/>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8" name="文字方塊 57">
              <a:extLst>
                <a:ext uri="{FF2B5EF4-FFF2-40B4-BE49-F238E27FC236}">
                  <a16:creationId xmlns:a16="http://schemas.microsoft.com/office/drawing/2014/main" id="{C2B117C8-85E2-41DC-8ADF-E2F41A7652A5}"/>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59" name="文字方塊 58">
              <a:extLst>
                <a:ext uri="{FF2B5EF4-FFF2-40B4-BE49-F238E27FC236}">
                  <a16:creationId xmlns:a16="http://schemas.microsoft.com/office/drawing/2014/main" id="{92DFA14C-8962-40AC-9C14-B11B5B03E9F0}"/>
                </a:ext>
              </a:extLst>
            </p:cNvPr>
            <p:cNvSpPr txBox="1"/>
            <p:nvPr/>
          </p:nvSpPr>
          <p:spPr>
            <a:xfrm>
              <a:off x="7387769" y="3368766"/>
              <a:ext cx="2844800" cy="615553"/>
            </a:xfrm>
            <a:prstGeom prst="rect">
              <a:avLst/>
            </a:prstGeom>
            <a:noFill/>
          </p:spPr>
          <p:txBody>
            <a:bodyPr>
              <a:spAutoFit/>
            </a:bodyPr>
            <a:lstStyle/>
            <a:p>
              <a:pPr>
                <a:defRPr/>
              </a:pPr>
              <a:r>
                <a:rPr lang="en-US" sz="3400" b="1" dirty="0">
                  <a:solidFill>
                    <a:srgbClr val="FFFFFF"/>
                  </a:solidFill>
                </a:rPr>
                <a:t>would invite</a:t>
              </a:r>
              <a:endParaRPr lang="en-GB" sz="3400" b="1" dirty="0">
                <a:solidFill>
                  <a:srgbClr val="FFFFFF"/>
                </a:solidFill>
              </a:endParaRPr>
            </a:p>
          </p:txBody>
        </p:sp>
      </p:grpSp>
      <p:grpSp>
        <p:nvGrpSpPr>
          <p:cNvPr id="60" name="群組 59">
            <a:extLst>
              <a:ext uri="{FF2B5EF4-FFF2-40B4-BE49-F238E27FC236}">
                <a16:creationId xmlns:a16="http://schemas.microsoft.com/office/drawing/2014/main" id="{6582ADBD-1C5B-4307-8C94-C5708EDEB7AD}"/>
              </a:ext>
            </a:extLst>
          </p:cNvPr>
          <p:cNvGrpSpPr/>
          <p:nvPr/>
        </p:nvGrpSpPr>
        <p:grpSpPr>
          <a:xfrm>
            <a:off x="2679702" y="3075939"/>
            <a:ext cx="3898898" cy="708661"/>
            <a:chOff x="6473371" y="3317240"/>
            <a:chExt cx="3898898" cy="708661"/>
          </a:xfrm>
          <a:effectLst>
            <a:outerShdw blurRad="50800" dist="38100" dir="2700000" algn="tl" rotWithShape="0">
              <a:prstClr val="black">
                <a:alpha val="40000"/>
              </a:prstClr>
            </a:outerShdw>
          </a:effectLst>
        </p:grpSpPr>
        <p:sp>
          <p:nvSpPr>
            <p:cNvPr id="61" name="圓角矩形 60">
              <a:extLst>
                <a:ext uri="{FF2B5EF4-FFF2-40B4-BE49-F238E27FC236}">
                  <a16:creationId xmlns:a16="http://schemas.microsoft.com/office/drawing/2014/main" id="{70A67C9A-AEBE-4D29-A7AC-0E262BF17204}"/>
                </a:ext>
              </a:extLst>
            </p:cNvPr>
            <p:cNvSpPr/>
            <p:nvPr/>
          </p:nvSpPr>
          <p:spPr>
            <a:xfrm>
              <a:off x="6473371" y="3327401"/>
              <a:ext cx="3898898"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2" name="橢圓 61">
              <a:extLst>
                <a:ext uri="{FF2B5EF4-FFF2-40B4-BE49-F238E27FC236}">
                  <a16:creationId xmlns:a16="http://schemas.microsoft.com/office/drawing/2014/main" id="{DAD222F3-710F-45B1-BF54-EC5503D588FC}"/>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3" name="文字方塊 62">
              <a:extLst>
                <a:ext uri="{FF2B5EF4-FFF2-40B4-BE49-F238E27FC236}">
                  <a16:creationId xmlns:a16="http://schemas.microsoft.com/office/drawing/2014/main" id="{C1CC6A50-A17D-4961-8C32-9A5664C326D6}"/>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64" name="文字方塊 63">
              <a:extLst>
                <a:ext uri="{FF2B5EF4-FFF2-40B4-BE49-F238E27FC236}">
                  <a16:creationId xmlns:a16="http://schemas.microsoft.com/office/drawing/2014/main" id="{1ECD0675-5AB2-4190-8630-D519DC4E279B}"/>
                </a:ext>
              </a:extLst>
            </p:cNvPr>
            <p:cNvSpPr txBox="1"/>
            <p:nvPr/>
          </p:nvSpPr>
          <p:spPr>
            <a:xfrm>
              <a:off x="7794169" y="3356066"/>
              <a:ext cx="1727200" cy="615553"/>
            </a:xfrm>
            <a:prstGeom prst="rect">
              <a:avLst/>
            </a:prstGeom>
            <a:noFill/>
          </p:spPr>
          <p:txBody>
            <a:bodyPr>
              <a:spAutoFit/>
            </a:bodyPr>
            <a:lstStyle/>
            <a:p>
              <a:pPr>
                <a:defRPr/>
              </a:pPr>
              <a:r>
                <a:rPr lang="en-US" sz="3400" b="1" dirty="0">
                  <a:solidFill>
                    <a:srgbClr val="FFFFFF"/>
                  </a:solidFill>
                </a:rPr>
                <a:t>invites</a:t>
              </a:r>
              <a:endParaRPr lang="en-GB" sz="3400" b="1" dirty="0">
                <a:solidFill>
                  <a:srgbClr val="FFFFFF"/>
                </a:solidFill>
              </a:endParaRPr>
            </a:p>
          </p:txBody>
        </p:sp>
      </p:grpSp>
      <p:sp>
        <p:nvSpPr>
          <p:cNvPr id="65" name="文字方塊 64">
            <a:extLst>
              <a:ext uri="{FF2B5EF4-FFF2-40B4-BE49-F238E27FC236}">
                <a16:creationId xmlns:a16="http://schemas.microsoft.com/office/drawing/2014/main" id="{DC5A8846-5D8A-4D01-8711-8E729078A64D}"/>
              </a:ext>
            </a:extLst>
          </p:cNvPr>
          <p:cNvSpPr txBox="1"/>
          <p:nvPr/>
        </p:nvSpPr>
        <p:spPr>
          <a:xfrm>
            <a:off x="5530850" y="2771775"/>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sp>
        <p:nvSpPr>
          <p:cNvPr id="153605" name="文字方塊 12">
            <a:extLst>
              <a:ext uri="{FF2B5EF4-FFF2-40B4-BE49-F238E27FC236}">
                <a16:creationId xmlns:a16="http://schemas.microsoft.com/office/drawing/2014/main" id="{23B10445-8C2E-423F-B652-C58587CA222E}"/>
              </a:ext>
            </a:extLst>
          </p:cNvPr>
          <p:cNvSpPr txBox="1">
            <a:spLocks noChangeArrowheads="1"/>
          </p:cNvSpPr>
          <p:nvPr/>
        </p:nvSpPr>
        <p:spPr bwMode="auto">
          <a:xfrm>
            <a:off x="1103313" y="1643063"/>
            <a:ext cx="71516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He ______ more friends over if his family had a bigger house.</a:t>
            </a:r>
          </a:p>
        </p:txBody>
      </p:sp>
      <p:grpSp>
        <p:nvGrpSpPr>
          <p:cNvPr id="75" name="群組 74">
            <a:extLst>
              <a:ext uri="{FF2B5EF4-FFF2-40B4-BE49-F238E27FC236}">
                <a16:creationId xmlns:a16="http://schemas.microsoft.com/office/drawing/2014/main" id="{88AA4D0B-85BB-43B0-9698-EF11405782E6}"/>
              </a:ext>
            </a:extLst>
          </p:cNvPr>
          <p:cNvGrpSpPr>
            <a:grpSpLocks/>
          </p:cNvGrpSpPr>
          <p:nvPr/>
        </p:nvGrpSpPr>
        <p:grpSpPr bwMode="auto">
          <a:xfrm rot="-151805">
            <a:off x="2938463" y="4060825"/>
            <a:ext cx="3768725" cy="2951163"/>
            <a:chOff x="-782935" y="3466893"/>
            <a:chExt cx="3767676" cy="2950797"/>
          </a:xfrm>
        </p:grpSpPr>
        <p:pic>
          <p:nvPicPr>
            <p:cNvPr id="153619" name="Picture 11" descr="C:\Users\utangv2\Desktop\background paper\post it.jpg">
              <a:extLst>
                <a:ext uri="{FF2B5EF4-FFF2-40B4-BE49-F238E27FC236}">
                  <a16:creationId xmlns:a16="http://schemas.microsoft.com/office/drawing/2014/main" id="{0D257885-DBE2-470D-BF51-5107D955D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35" y="3466893"/>
              <a:ext cx="3767676" cy="295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0" name="文字方塊 17">
              <a:extLst>
                <a:ext uri="{FF2B5EF4-FFF2-40B4-BE49-F238E27FC236}">
                  <a16:creationId xmlns:a16="http://schemas.microsoft.com/office/drawing/2014/main" id="{50F04B36-C3D2-47D7-A216-9F751A950D53}"/>
                </a:ext>
              </a:extLst>
            </p:cNvPr>
            <p:cNvSpPr txBox="1">
              <a:spLocks noChangeArrowheads="1"/>
            </p:cNvSpPr>
            <p:nvPr/>
          </p:nvSpPr>
          <p:spPr bwMode="auto">
            <a:xfrm>
              <a:off x="-83216" y="4147915"/>
              <a:ext cx="2457206" cy="153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We use </a:t>
              </a:r>
              <a:r>
                <a:rPr lang="en-GB" altLang="en-US" sz="2000" i="1">
                  <a:solidFill>
                    <a:srgbClr val="FF0000"/>
                  </a:solidFill>
                  <a:cs typeface="Arial" panose="020B0604020202020204" pitchFamily="34" charset="0"/>
                </a:rPr>
                <a:t>would</a:t>
              </a:r>
              <a:r>
                <a:rPr lang="en-GB" altLang="en-US" sz="2000">
                  <a:solidFill>
                    <a:srgbClr val="FF0000"/>
                  </a:solidFill>
                  <a:cs typeface="Arial" panose="020B0604020202020204" pitchFamily="34" charset="0"/>
                </a:rPr>
                <a:t> + the bare infinitive in the main clause. We use the simple present in Type 1 conditionals.</a:t>
              </a:r>
            </a:p>
          </p:txBody>
        </p:sp>
      </p:grpSp>
      <p:pic>
        <p:nvPicPr>
          <p:cNvPr id="153607" name="Picture 18" descr="C:\Users\utangv2\Desktop\Dynamic Classroom\Q3.jpg">
            <a:extLst>
              <a:ext uri="{FF2B5EF4-FFF2-40B4-BE49-F238E27FC236}">
                <a16:creationId xmlns:a16="http://schemas.microsoft.com/office/drawing/2014/main" id="{1B6FBA39-E7DC-4417-953D-66E5B4665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963" y="4810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08" name="群組 35">
            <a:extLst>
              <a:ext uri="{FF2B5EF4-FFF2-40B4-BE49-F238E27FC236}">
                <a16:creationId xmlns:a16="http://schemas.microsoft.com/office/drawing/2014/main" id="{A97835D1-D93A-473B-87FD-C614773F071E}"/>
              </a:ext>
            </a:extLst>
          </p:cNvPr>
          <p:cNvGrpSpPr>
            <a:grpSpLocks/>
          </p:cNvGrpSpPr>
          <p:nvPr/>
        </p:nvGrpSpPr>
        <p:grpSpPr bwMode="auto">
          <a:xfrm>
            <a:off x="7283450" y="6094413"/>
            <a:ext cx="1709738" cy="636587"/>
            <a:chOff x="7283450" y="6094413"/>
            <a:chExt cx="1709738" cy="636587"/>
          </a:xfrm>
        </p:grpSpPr>
        <p:grpSp>
          <p:nvGrpSpPr>
            <p:cNvPr id="153610" name="群組 29">
              <a:extLst>
                <a:ext uri="{FF2B5EF4-FFF2-40B4-BE49-F238E27FC236}">
                  <a16:creationId xmlns:a16="http://schemas.microsoft.com/office/drawing/2014/main" id="{020C804C-979F-41AF-B0B6-C8DB39BEA9E7}"/>
                </a:ext>
              </a:extLst>
            </p:cNvPr>
            <p:cNvGrpSpPr>
              <a:grpSpLocks/>
            </p:cNvGrpSpPr>
            <p:nvPr/>
          </p:nvGrpSpPr>
          <p:grpSpPr bwMode="auto">
            <a:xfrm>
              <a:off x="7283450" y="6094413"/>
              <a:ext cx="1709738" cy="636587"/>
              <a:chOff x="9073930" y="4850104"/>
              <a:chExt cx="1709683" cy="636296"/>
            </a:xfrm>
          </p:grpSpPr>
          <p:sp>
            <p:nvSpPr>
              <p:cNvPr id="66" name="圓角矩形 65">
                <a:extLst>
                  <a:ext uri="{FF2B5EF4-FFF2-40B4-BE49-F238E27FC236}">
                    <a16:creationId xmlns:a16="http://schemas.microsoft.com/office/drawing/2014/main" id="{C4AF77EB-079D-4FA6-9420-1276E0B62AF0}"/>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67" name="向右箭號 66">
                <a:extLst>
                  <a:ext uri="{FF2B5EF4-FFF2-40B4-BE49-F238E27FC236}">
                    <a16:creationId xmlns:a16="http://schemas.microsoft.com/office/drawing/2014/main" id="{8C28862E-2FF7-45D1-8D39-258EB43A4278}"/>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53611" name="群組 37">
              <a:extLst>
                <a:ext uri="{FF2B5EF4-FFF2-40B4-BE49-F238E27FC236}">
                  <a16:creationId xmlns:a16="http://schemas.microsoft.com/office/drawing/2014/main" id="{0B33C83C-129D-4248-B11F-4B6928EC9590}"/>
                </a:ext>
              </a:extLst>
            </p:cNvPr>
            <p:cNvGrpSpPr>
              <a:grpSpLocks/>
            </p:cNvGrpSpPr>
            <p:nvPr/>
          </p:nvGrpSpPr>
          <p:grpSpPr bwMode="auto">
            <a:xfrm>
              <a:off x="7349853" y="6172199"/>
              <a:ext cx="1260747" cy="516255"/>
              <a:chOff x="-10579100" y="419100"/>
              <a:chExt cx="5784850" cy="2101850"/>
            </a:xfrm>
          </p:grpSpPr>
          <p:pic>
            <p:nvPicPr>
              <p:cNvPr id="153612" name="Picture 4" descr="C:\Users\utangv2\Desktop\Dynamic Classroom\hi-res aw\C.jpg">
                <a:extLst>
                  <a:ext uri="{FF2B5EF4-FFF2-40B4-BE49-F238E27FC236}">
                    <a16:creationId xmlns:a16="http://schemas.microsoft.com/office/drawing/2014/main" id="{B38235B7-B1F0-40FC-8EA6-C7DDDEEC0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3" name="Picture 6" descr="C:\Users\utangv2\Desktop\Dynamic Classroom\hi-res aw\E.jpg">
                <a:extLst>
                  <a:ext uri="{FF2B5EF4-FFF2-40B4-BE49-F238E27FC236}">
                    <a16:creationId xmlns:a16="http://schemas.microsoft.com/office/drawing/2014/main" id="{22FDB2F6-1594-4E70-AC1D-25F6733A44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4" name="Picture 16" descr="C:\Users\utangv2\Desktop\Dynamic Classroom\hi-res aw\O.jpg">
                <a:extLst>
                  <a:ext uri="{FF2B5EF4-FFF2-40B4-BE49-F238E27FC236}">
                    <a16:creationId xmlns:a16="http://schemas.microsoft.com/office/drawing/2014/main" id="{4BD8FE4C-B17B-4064-AC11-67137B54DB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5" name="Picture 19" descr="C:\Users\utangv2\Desktop\Dynamic Classroom\hi-res aw\R.jpg">
                <a:extLst>
                  <a:ext uri="{FF2B5EF4-FFF2-40B4-BE49-F238E27FC236}">
                    <a16:creationId xmlns:a16="http://schemas.microsoft.com/office/drawing/2014/main" id="{F0FE4D6D-73C0-42F7-909C-A9EA4A8E15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6" name="Picture 20" descr="C:\Users\utangv2\Desktop\Dynamic Classroom\hi-res aw\S.jpg">
                <a:extLst>
                  <a:ext uri="{FF2B5EF4-FFF2-40B4-BE49-F238E27FC236}">
                    <a16:creationId xmlns:a16="http://schemas.microsoft.com/office/drawing/2014/main" id="{7B8E8A29-B5B8-46F1-A996-31E301D4A1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8" name="動作按鈕: 自訂 67">
            <a:hlinkClick r:id="rId9" action="ppaction://hlinksldjump" highlightClick="1"/>
            <a:extLst>
              <a:ext uri="{FF2B5EF4-FFF2-40B4-BE49-F238E27FC236}">
                <a16:creationId xmlns:a16="http://schemas.microsoft.com/office/drawing/2014/main" id="{501197FE-641A-4E7B-BE45-69107B5F908C}"/>
              </a:ext>
            </a:extLst>
          </p:cNvPr>
          <p:cNvSpPr/>
          <p:nvPr/>
        </p:nvSpPr>
        <p:spPr>
          <a:xfrm>
            <a:off x="7180263" y="6008688"/>
            <a:ext cx="1963737" cy="849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53" name="群組 52">
            <a:extLst>
              <a:ext uri="{FF2B5EF4-FFF2-40B4-BE49-F238E27FC236}">
                <a16:creationId xmlns:a16="http://schemas.microsoft.com/office/drawing/2014/main" id="{F0E47121-24B2-4689-8F8B-36D3AA612187}"/>
              </a:ext>
            </a:extLst>
          </p:cNvPr>
          <p:cNvGrpSpPr/>
          <p:nvPr/>
        </p:nvGrpSpPr>
        <p:grpSpPr>
          <a:xfrm>
            <a:off x="2679702" y="3926839"/>
            <a:ext cx="3898800" cy="708661"/>
            <a:chOff x="6473371" y="3317240"/>
            <a:chExt cx="3898800" cy="708661"/>
          </a:xfrm>
          <a:effectLst>
            <a:outerShdw blurRad="50800" dist="38100" dir="2700000" algn="tl" rotWithShape="0">
              <a:prstClr val="black">
                <a:alpha val="40000"/>
              </a:prstClr>
            </a:outerShdw>
          </a:effectLst>
        </p:grpSpPr>
        <p:sp>
          <p:nvSpPr>
            <p:cNvPr id="54" name="圓角矩形 53">
              <a:extLst>
                <a:ext uri="{FF2B5EF4-FFF2-40B4-BE49-F238E27FC236}">
                  <a16:creationId xmlns:a16="http://schemas.microsoft.com/office/drawing/2014/main" id="{2206BAB7-A591-4864-B2A2-55FE7C86CBC7}"/>
                </a:ext>
              </a:extLst>
            </p:cNvPr>
            <p:cNvSpPr/>
            <p:nvPr/>
          </p:nvSpPr>
          <p:spPr>
            <a:xfrm>
              <a:off x="6473371" y="3327401"/>
              <a:ext cx="38988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5" name="橢圓 54">
              <a:extLst>
                <a:ext uri="{FF2B5EF4-FFF2-40B4-BE49-F238E27FC236}">
                  <a16:creationId xmlns:a16="http://schemas.microsoft.com/office/drawing/2014/main" id="{F2024701-C719-4F38-9BF8-732499E3BAB4}"/>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6" name="文字方塊 55">
              <a:extLst>
                <a:ext uri="{FF2B5EF4-FFF2-40B4-BE49-F238E27FC236}">
                  <a16:creationId xmlns:a16="http://schemas.microsoft.com/office/drawing/2014/main" id="{250C5312-6F9F-491E-B592-C307D89AE2D5}"/>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57" name="文字方塊 56">
              <a:extLst>
                <a:ext uri="{FF2B5EF4-FFF2-40B4-BE49-F238E27FC236}">
                  <a16:creationId xmlns:a16="http://schemas.microsoft.com/office/drawing/2014/main" id="{2DCCB4F3-D035-4598-A805-FBA1527770AC}"/>
                </a:ext>
              </a:extLst>
            </p:cNvPr>
            <p:cNvSpPr txBox="1"/>
            <p:nvPr/>
          </p:nvSpPr>
          <p:spPr>
            <a:xfrm>
              <a:off x="7387769" y="3368766"/>
              <a:ext cx="2844800" cy="615553"/>
            </a:xfrm>
            <a:prstGeom prst="rect">
              <a:avLst/>
            </a:prstGeom>
            <a:noFill/>
          </p:spPr>
          <p:txBody>
            <a:bodyPr>
              <a:spAutoFit/>
            </a:bodyPr>
            <a:lstStyle/>
            <a:p>
              <a:pPr>
                <a:defRPr/>
              </a:pPr>
              <a:r>
                <a:rPr lang="en-US" sz="3400" b="1" dirty="0">
                  <a:solidFill>
                    <a:srgbClr val="FFFFFF"/>
                  </a:solidFill>
                </a:rPr>
                <a:t>would invite</a:t>
              </a:r>
              <a:endParaRPr lang="en-GB" sz="3400" b="1" dirty="0">
                <a:solidFill>
                  <a:srgbClr val="FFFFFF"/>
                </a:solidFill>
              </a:endParaRPr>
            </a:p>
          </p:txBody>
        </p:sp>
      </p:grpSp>
      <p:grpSp>
        <p:nvGrpSpPr>
          <p:cNvPr id="58" name="群組 57">
            <a:extLst>
              <a:ext uri="{FF2B5EF4-FFF2-40B4-BE49-F238E27FC236}">
                <a16:creationId xmlns:a16="http://schemas.microsoft.com/office/drawing/2014/main" id="{C78A69F9-17C4-4604-8E39-A3A2832313C7}"/>
              </a:ext>
            </a:extLst>
          </p:cNvPr>
          <p:cNvGrpSpPr/>
          <p:nvPr/>
        </p:nvGrpSpPr>
        <p:grpSpPr>
          <a:xfrm>
            <a:off x="2679702" y="4777739"/>
            <a:ext cx="3898800" cy="708661"/>
            <a:chOff x="6473371" y="3317240"/>
            <a:chExt cx="3898800" cy="708661"/>
          </a:xfrm>
          <a:effectLst>
            <a:outerShdw blurRad="50800" dist="38100" dir="2700000" algn="tl" rotWithShape="0">
              <a:prstClr val="black">
                <a:alpha val="40000"/>
              </a:prstClr>
            </a:outerShdw>
          </a:effectLst>
        </p:grpSpPr>
        <p:sp>
          <p:nvSpPr>
            <p:cNvPr id="59" name="圓角矩形 58">
              <a:extLst>
                <a:ext uri="{FF2B5EF4-FFF2-40B4-BE49-F238E27FC236}">
                  <a16:creationId xmlns:a16="http://schemas.microsoft.com/office/drawing/2014/main" id="{8BE15E7A-F22D-46D6-986E-7ED3E647EBF0}"/>
                </a:ext>
              </a:extLst>
            </p:cNvPr>
            <p:cNvSpPr/>
            <p:nvPr/>
          </p:nvSpPr>
          <p:spPr>
            <a:xfrm>
              <a:off x="6473371" y="3327401"/>
              <a:ext cx="38988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0" name="橢圓 59">
              <a:extLst>
                <a:ext uri="{FF2B5EF4-FFF2-40B4-BE49-F238E27FC236}">
                  <a16:creationId xmlns:a16="http://schemas.microsoft.com/office/drawing/2014/main" id="{DA788744-31D1-46DB-A28C-77778FB2684D}"/>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1" name="文字方塊 60">
              <a:extLst>
                <a:ext uri="{FF2B5EF4-FFF2-40B4-BE49-F238E27FC236}">
                  <a16:creationId xmlns:a16="http://schemas.microsoft.com/office/drawing/2014/main" id="{517FC733-F2D7-4D54-9845-1E6E5A528CED}"/>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62" name="文字方塊 61">
              <a:extLst>
                <a:ext uri="{FF2B5EF4-FFF2-40B4-BE49-F238E27FC236}">
                  <a16:creationId xmlns:a16="http://schemas.microsoft.com/office/drawing/2014/main" id="{91C01DFF-9223-44A9-A40D-3F28D7C87BEA}"/>
                </a:ext>
              </a:extLst>
            </p:cNvPr>
            <p:cNvSpPr txBox="1"/>
            <p:nvPr/>
          </p:nvSpPr>
          <p:spPr>
            <a:xfrm>
              <a:off x="7567743" y="3381466"/>
              <a:ext cx="2512425" cy="615553"/>
            </a:xfrm>
            <a:prstGeom prst="rect">
              <a:avLst/>
            </a:prstGeom>
            <a:noFill/>
          </p:spPr>
          <p:txBody>
            <a:bodyPr>
              <a:spAutoFit/>
            </a:bodyPr>
            <a:lstStyle/>
            <a:p>
              <a:pPr>
                <a:defRPr/>
              </a:pPr>
              <a:r>
                <a:rPr lang="en-US" sz="3400" b="1" dirty="0">
                  <a:solidFill>
                    <a:srgbClr val="FFFFFF"/>
                  </a:solidFill>
                </a:rPr>
                <a:t>will invite</a:t>
              </a:r>
              <a:endParaRPr lang="en-GB" sz="3400" b="1" dirty="0">
                <a:solidFill>
                  <a:srgbClr val="FFFFFF"/>
                </a:solidFill>
              </a:endParaRPr>
            </a:p>
          </p:txBody>
        </p:sp>
      </p:grpSp>
      <p:sp>
        <p:nvSpPr>
          <p:cNvPr id="154628" name="文字方塊 12">
            <a:extLst>
              <a:ext uri="{FF2B5EF4-FFF2-40B4-BE49-F238E27FC236}">
                <a16:creationId xmlns:a16="http://schemas.microsoft.com/office/drawing/2014/main" id="{E7414479-3162-4357-AED6-E917D5D9802E}"/>
              </a:ext>
            </a:extLst>
          </p:cNvPr>
          <p:cNvSpPr txBox="1">
            <a:spLocks noChangeArrowheads="1"/>
          </p:cNvSpPr>
          <p:nvPr/>
        </p:nvSpPr>
        <p:spPr bwMode="auto">
          <a:xfrm>
            <a:off x="1103313" y="1643063"/>
            <a:ext cx="71516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He ______ more friends over if his family had a bigger house.</a:t>
            </a:r>
          </a:p>
        </p:txBody>
      </p:sp>
      <p:pic>
        <p:nvPicPr>
          <p:cNvPr id="101" name="AF1C2454.wav">
            <a:hlinkClick r:id="" action="ppaction://media"/>
            <a:extLst>
              <a:ext uri="{FF2B5EF4-FFF2-40B4-BE49-F238E27FC236}">
                <a16:creationId xmlns:a16="http://schemas.microsoft.com/office/drawing/2014/main" id="{C7A7569F-2B47-4B4C-8DC7-A3C73E99F649}"/>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文字方塊 69">
            <a:extLst>
              <a:ext uri="{FF2B5EF4-FFF2-40B4-BE49-F238E27FC236}">
                <a16:creationId xmlns:a16="http://schemas.microsoft.com/office/drawing/2014/main" id="{5415216B-4DDC-40AF-AE71-73EA40FD4524}"/>
              </a:ext>
            </a:extLst>
          </p:cNvPr>
          <p:cNvSpPr txBox="1"/>
          <p:nvPr/>
        </p:nvSpPr>
        <p:spPr>
          <a:xfrm>
            <a:off x="5784850" y="4473575"/>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71" name="群組 70">
            <a:extLst>
              <a:ext uri="{FF2B5EF4-FFF2-40B4-BE49-F238E27FC236}">
                <a16:creationId xmlns:a16="http://schemas.microsoft.com/office/drawing/2014/main" id="{F791D3EB-A354-411C-9E4C-987EDA06B18E}"/>
              </a:ext>
            </a:extLst>
          </p:cNvPr>
          <p:cNvGrpSpPr/>
          <p:nvPr/>
        </p:nvGrpSpPr>
        <p:grpSpPr>
          <a:xfrm>
            <a:off x="6610352" y="4474276"/>
            <a:ext cx="666750" cy="666849"/>
            <a:chOff x="6924675" y="3008784"/>
            <a:chExt cx="666750" cy="666849"/>
          </a:xfrm>
          <a:effectLst>
            <a:outerShdw blurRad="50800" dist="38100" dir="2700000" algn="tl" rotWithShape="0">
              <a:prstClr val="black">
                <a:alpha val="40000"/>
              </a:prstClr>
            </a:outerShdw>
          </a:effectLst>
        </p:grpSpPr>
        <p:sp>
          <p:nvSpPr>
            <p:cNvPr id="72" name="橢圓 71">
              <a:extLst>
                <a:ext uri="{FF2B5EF4-FFF2-40B4-BE49-F238E27FC236}">
                  <a16:creationId xmlns:a16="http://schemas.microsoft.com/office/drawing/2014/main" id="{4144959D-C4EF-4878-BD1B-FA569DEFB9F3}"/>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3" name="文字方塊 72">
              <a:extLst>
                <a:ext uri="{FF2B5EF4-FFF2-40B4-BE49-F238E27FC236}">
                  <a16:creationId xmlns:a16="http://schemas.microsoft.com/office/drawing/2014/main" id="{4B6B2D0A-6CB9-4D53-A647-9C3C47C38672}"/>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74" name="動作按鈕: 自訂 73">
            <a:hlinkClick r:id="" action="ppaction://hlinkshowjump?jump=nextslide" highlightClick="1"/>
            <a:extLst>
              <a:ext uri="{FF2B5EF4-FFF2-40B4-BE49-F238E27FC236}">
                <a16:creationId xmlns:a16="http://schemas.microsoft.com/office/drawing/2014/main" id="{20C9FC94-1032-4FB1-A0DF-2A0A43F467CD}"/>
              </a:ext>
            </a:extLst>
          </p:cNvPr>
          <p:cNvSpPr/>
          <p:nvPr/>
        </p:nvSpPr>
        <p:spPr>
          <a:xfrm>
            <a:off x="6577013" y="4433888"/>
            <a:ext cx="635000" cy="6985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pic>
        <p:nvPicPr>
          <p:cNvPr id="154633" name="Picture 18" descr="C:\Users\utangv2\Desktop\Dynamic Classroom\Q3.jpg">
            <a:extLst>
              <a:ext uri="{FF2B5EF4-FFF2-40B4-BE49-F238E27FC236}">
                <a16:creationId xmlns:a16="http://schemas.microsoft.com/office/drawing/2014/main" id="{F20F51E2-1F70-499B-9BBF-3DC714607A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963" y="4810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4634" name="群組 35">
            <a:extLst>
              <a:ext uri="{FF2B5EF4-FFF2-40B4-BE49-F238E27FC236}">
                <a16:creationId xmlns:a16="http://schemas.microsoft.com/office/drawing/2014/main" id="{EC84C345-D86B-46C3-B1D3-6546185FCB3A}"/>
              </a:ext>
            </a:extLst>
          </p:cNvPr>
          <p:cNvGrpSpPr>
            <a:grpSpLocks/>
          </p:cNvGrpSpPr>
          <p:nvPr/>
        </p:nvGrpSpPr>
        <p:grpSpPr bwMode="auto">
          <a:xfrm>
            <a:off x="7283450" y="6094413"/>
            <a:ext cx="1709738" cy="636587"/>
            <a:chOff x="7283450" y="6094413"/>
            <a:chExt cx="1709738" cy="636587"/>
          </a:xfrm>
        </p:grpSpPr>
        <p:grpSp>
          <p:nvGrpSpPr>
            <p:cNvPr id="154636" name="群組 29">
              <a:extLst>
                <a:ext uri="{FF2B5EF4-FFF2-40B4-BE49-F238E27FC236}">
                  <a16:creationId xmlns:a16="http://schemas.microsoft.com/office/drawing/2014/main" id="{C79D8175-C604-4E59-97BE-44750E3B8D94}"/>
                </a:ext>
              </a:extLst>
            </p:cNvPr>
            <p:cNvGrpSpPr>
              <a:grpSpLocks/>
            </p:cNvGrpSpPr>
            <p:nvPr/>
          </p:nvGrpSpPr>
          <p:grpSpPr bwMode="auto">
            <a:xfrm>
              <a:off x="7283450" y="6094413"/>
              <a:ext cx="1709738" cy="636587"/>
              <a:chOff x="9073930" y="4850104"/>
              <a:chExt cx="1709683" cy="636296"/>
            </a:xfrm>
          </p:grpSpPr>
          <p:sp>
            <p:nvSpPr>
              <p:cNvPr id="82" name="圓角矩形 81">
                <a:extLst>
                  <a:ext uri="{FF2B5EF4-FFF2-40B4-BE49-F238E27FC236}">
                    <a16:creationId xmlns:a16="http://schemas.microsoft.com/office/drawing/2014/main" id="{23692EB0-6D08-4611-924E-A8F853A1EE15}"/>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83" name="向右箭號 82">
                <a:extLst>
                  <a:ext uri="{FF2B5EF4-FFF2-40B4-BE49-F238E27FC236}">
                    <a16:creationId xmlns:a16="http://schemas.microsoft.com/office/drawing/2014/main" id="{74D6FA7F-DBE1-47A1-8528-4E8D787C1087}"/>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54637" name="群組 37">
              <a:extLst>
                <a:ext uri="{FF2B5EF4-FFF2-40B4-BE49-F238E27FC236}">
                  <a16:creationId xmlns:a16="http://schemas.microsoft.com/office/drawing/2014/main" id="{2A6CED13-D20D-428E-B5C1-68E3D1C18596}"/>
                </a:ext>
              </a:extLst>
            </p:cNvPr>
            <p:cNvGrpSpPr>
              <a:grpSpLocks/>
            </p:cNvGrpSpPr>
            <p:nvPr/>
          </p:nvGrpSpPr>
          <p:grpSpPr bwMode="auto">
            <a:xfrm>
              <a:off x="7349853" y="6172199"/>
              <a:ext cx="1260747" cy="516255"/>
              <a:chOff x="-10579100" y="419100"/>
              <a:chExt cx="5784850" cy="2101850"/>
            </a:xfrm>
          </p:grpSpPr>
          <p:pic>
            <p:nvPicPr>
              <p:cNvPr id="154638" name="Picture 4" descr="C:\Users\utangv2\Desktop\Dynamic Classroom\hi-res aw\C.jpg">
                <a:extLst>
                  <a:ext uri="{FF2B5EF4-FFF2-40B4-BE49-F238E27FC236}">
                    <a16:creationId xmlns:a16="http://schemas.microsoft.com/office/drawing/2014/main" id="{C7C620BD-ADAD-49F2-B797-C49BA1BCBD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9" name="Picture 6" descr="C:\Users\utangv2\Desktop\Dynamic Classroom\hi-res aw\E.jpg">
                <a:extLst>
                  <a:ext uri="{FF2B5EF4-FFF2-40B4-BE49-F238E27FC236}">
                    <a16:creationId xmlns:a16="http://schemas.microsoft.com/office/drawing/2014/main" id="{7CC721F2-4AC7-43C6-B1DF-F92F6F12D3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0" name="Picture 16" descr="C:\Users\utangv2\Desktop\Dynamic Classroom\hi-res aw\O.jpg">
                <a:extLst>
                  <a:ext uri="{FF2B5EF4-FFF2-40B4-BE49-F238E27FC236}">
                    <a16:creationId xmlns:a16="http://schemas.microsoft.com/office/drawing/2014/main" id="{EA851F07-D525-4A3D-9DB3-60C75A1F58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1" name="Picture 19" descr="C:\Users\utangv2\Desktop\Dynamic Classroom\hi-res aw\R.jpg">
                <a:extLst>
                  <a:ext uri="{FF2B5EF4-FFF2-40B4-BE49-F238E27FC236}">
                    <a16:creationId xmlns:a16="http://schemas.microsoft.com/office/drawing/2014/main" id="{29648279-D6B4-4168-AF92-78EA03546A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2" name="Picture 20" descr="C:\Users\utangv2\Desktop\Dynamic Classroom\hi-res aw\S.jpg">
                <a:extLst>
                  <a:ext uri="{FF2B5EF4-FFF2-40B4-BE49-F238E27FC236}">
                    <a16:creationId xmlns:a16="http://schemas.microsoft.com/office/drawing/2014/main" id="{7DCA439B-ECC0-4C10-BBBE-F5F89F0DFF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4" name="動作按鈕: 自訂 83">
            <a:hlinkClick r:id="rId11" action="ppaction://hlinksldjump" highlightClick="1"/>
            <a:extLst>
              <a:ext uri="{FF2B5EF4-FFF2-40B4-BE49-F238E27FC236}">
                <a16:creationId xmlns:a16="http://schemas.microsoft.com/office/drawing/2014/main" id="{32C69FA1-996D-42EA-A3DE-F29C1A82EA41}"/>
              </a:ext>
            </a:extLst>
          </p:cNvPr>
          <p:cNvSpPr/>
          <p:nvPr/>
        </p:nvSpPr>
        <p:spPr>
          <a:xfrm>
            <a:off x="7180263" y="6008688"/>
            <a:ext cx="1963737" cy="849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10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386E34B8-226A-4831-9A4E-FA499E26A886}"/>
              </a:ext>
            </a:extLst>
          </p:cNvPr>
          <p:cNvGrpSpPr>
            <a:grpSpLocks/>
          </p:cNvGrpSpPr>
          <p:nvPr/>
        </p:nvGrpSpPr>
        <p:grpSpPr bwMode="auto">
          <a:xfrm rot="-151805">
            <a:off x="2917825" y="4125913"/>
            <a:ext cx="4505325" cy="2589212"/>
            <a:chOff x="-650565" y="3465775"/>
            <a:chExt cx="4506231" cy="2590947"/>
          </a:xfrm>
        </p:grpSpPr>
        <p:pic>
          <p:nvPicPr>
            <p:cNvPr id="81950" name="Picture 11" descr="C:\Users\utangv2\Desktop\background paper\post it.jpg">
              <a:extLst>
                <a:ext uri="{FF2B5EF4-FFF2-40B4-BE49-F238E27FC236}">
                  <a16:creationId xmlns:a16="http://schemas.microsoft.com/office/drawing/2014/main" id="{7A5B4AF7-4358-4F2D-ACAC-1DD956EA0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565" y="3465775"/>
              <a:ext cx="4506231" cy="259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1" name="文字方塊 17">
              <a:extLst>
                <a:ext uri="{FF2B5EF4-FFF2-40B4-BE49-F238E27FC236}">
                  <a16:creationId xmlns:a16="http://schemas.microsoft.com/office/drawing/2014/main" id="{24746415-155F-4732-9DA0-EAA5827E6402}"/>
                </a:ext>
              </a:extLst>
            </p:cNvPr>
            <p:cNvSpPr txBox="1">
              <a:spLocks noChangeArrowheads="1"/>
            </p:cNvSpPr>
            <p:nvPr/>
          </p:nvSpPr>
          <p:spPr bwMode="auto">
            <a:xfrm>
              <a:off x="296664" y="4025174"/>
              <a:ext cx="3331724" cy="184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This is a Type 1 conditional. We use the simple past in the </a:t>
              </a:r>
              <a:r>
                <a:rPr lang="en-GB" altLang="en-US" sz="2000" i="1">
                  <a:solidFill>
                    <a:srgbClr val="FF0000"/>
                  </a:solidFill>
                  <a:cs typeface="Arial" panose="020B0604020202020204" pitchFamily="34" charset="0"/>
                </a:rPr>
                <a:t>if</a:t>
              </a:r>
              <a:r>
                <a:rPr lang="en-GB" altLang="en-US" sz="2000">
                  <a:solidFill>
                    <a:srgbClr val="FF0000"/>
                  </a:solidFill>
                  <a:cs typeface="Arial" panose="020B0604020202020204" pitchFamily="34" charset="0"/>
                </a:rPr>
                <a:t>-clause and </a:t>
              </a:r>
              <a:r>
                <a:rPr lang="en-GB" altLang="en-US" sz="2000" i="1">
                  <a:solidFill>
                    <a:srgbClr val="FF0000"/>
                  </a:solidFill>
                  <a:cs typeface="Arial" panose="020B0604020202020204" pitchFamily="34" charset="0"/>
                </a:rPr>
                <a:t>would</a:t>
              </a:r>
              <a:r>
                <a:rPr lang="en-GB" altLang="en-US" sz="2000">
                  <a:solidFill>
                    <a:srgbClr val="FF0000"/>
                  </a:solidFill>
                  <a:cs typeface="Arial" panose="020B0604020202020204" pitchFamily="34" charset="0"/>
                </a:rPr>
                <a:t> + the bare infinitive in the main clause of a Type 2 conditional.</a:t>
              </a:r>
            </a:p>
          </p:txBody>
        </p:sp>
      </p:grpSp>
      <p:pic>
        <p:nvPicPr>
          <p:cNvPr id="81923" name="Picture 18" descr="C:\Users\utangv2\Desktop\Dynamic Classroom\Q1.jpg">
            <a:extLst>
              <a:ext uri="{FF2B5EF4-FFF2-40B4-BE49-F238E27FC236}">
                <a16:creationId xmlns:a16="http://schemas.microsoft.com/office/drawing/2014/main" id="{EF0784BB-D5E1-41F5-9E02-66773D2EE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312738"/>
            <a:ext cx="8651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24" name="群組 1">
            <a:extLst>
              <a:ext uri="{FF2B5EF4-FFF2-40B4-BE49-F238E27FC236}">
                <a16:creationId xmlns:a16="http://schemas.microsoft.com/office/drawing/2014/main" id="{3E6C7852-24DB-4406-8BF6-FB48873416A6}"/>
              </a:ext>
            </a:extLst>
          </p:cNvPr>
          <p:cNvGrpSpPr>
            <a:grpSpLocks/>
          </p:cNvGrpSpPr>
          <p:nvPr/>
        </p:nvGrpSpPr>
        <p:grpSpPr bwMode="auto">
          <a:xfrm>
            <a:off x="7518400" y="5816600"/>
            <a:ext cx="1473200" cy="908050"/>
            <a:chOff x="7518399" y="5817055"/>
            <a:chExt cx="1473201" cy="907596"/>
          </a:xfrm>
        </p:grpSpPr>
        <p:sp>
          <p:nvSpPr>
            <p:cNvPr id="47" name="圓角矩形 46">
              <a:extLst>
                <a:ext uri="{FF2B5EF4-FFF2-40B4-BE49-F238E27FC236}">
                  <a16:creationId xmlns:a16="http://schemas.microsoft.com/office/drawing/2014/main" id="{BD8917A4-3C74-4F4F-ADF0-A0F8C6A2F60D}"/>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81940" name="群組 32">
              <a:extLst>
                <a:ext uri="{FF2B5EF4-FFF2-40B4-BE49-F238E27FC236}">
                  <a16:creationId xmlns:a16="http://schemas.microsoft.com/office/drawing/2014/main" id="{8D5FA4C0-A74A-4323-AC4C-4282170B5DDE}"/>
                </a:ext>
              </a:extLst>
            </p:cNvPr>
            <p:cNvGrpSpPr>
              <a:grpSpLocks/>
            </p:cNvGrpSpPr>
            <p:nvPr/>
          </p:nvGrpSpPr>
          <p:grpSpPr bwMode="auto">
            <a:xfrm>
              <a:off x="7588885" y="5890260"/>
              <a:ext cx="1059815" cy="798830"/>
              <a:chOff x="860425" y="1547813"/>
              <a:chExt cx="4438650" cy="4021137"/>
            </a:xfrm>
          </p:grpSpPr>
          <p:grpSp>
            <p:nvGrpSpPr>
              <p:cNvPr id="81942" name="群組 33">
                <a:extLst>
                  <a:ext uri="{FF2B5EF4-FFF2-40B4-BE49-F238E27FC236}">
                    <a16:creationId xmlns:a16="http://schemas.microsoft.com/office/drawing/2014/main" id="{84D76FFF-CA84-4EA9-8826-51910FBA0E3F}"/>
                  </a:ext>
                </a:extLst>
              </p:cNvPr>
              <p:cNvGrpSpPr>
                <a:grpSpLocks/>
              </p:cNvGrpSpPr>
              <p:nvPr/>
            </p:nvGrpSpPr>
            <p:grpSpPr bwMode="auto">
              <a:xfrm>
                <a:off x="860425" y="1547813"/>
                <a:ext cx="4438650" cy="2039937"/>
                <a:chOff x="860425" y="1547813"/>
                <a:chExt cx="4438650" cy="2039937"/>
              </a:xfrm>
            </p:grpSpPr>
            <p:pic>
              <p:nvPicPr>
                <p:cNvPr id="81946" name="Picture 6" descr="C:\Users\utangv2\Desktop\Dynamic Classroom\hi-res aw\E.jpg">
                  <a:extLst>
                    <a:ext uri="{FF2B5EF4-FFF2-40B4-BE49-F238E27FC236}">
                      <a16:creationId xmlns:a16="http://schemas.microsoft.com/office/drawing/2014/main" id="{372FFAD3-4325-4A86-AF2C-FD3421E887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7" name="Picture 15" descr="C:\Users\utangv2\Desktop\Dynamic Classroom\hi-res aw\N.jpg">
                  <a:extLst>
                    <a:ext uri="{FF2B5EF4-FFF2-40B4-BE49-F238E27FC236}">
                      <a16:creationId xmlns:a16="http://schemas.microsoft.com/office/drawing/2014/main" id="{EE307366-B465-40AC-9D09-92B3144BA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8" name="Picture 21" descr="C:\Users\utangv2\Desktop\Dynamic Classroom\hi-res aw\T.jpg">
                  <a:extLst>
                    <a:ext uri="{FF2B5EF4-FFF2-40B4-BE49-F238E27FC236}">
                      <a16:creationId xmlns:a16="http://schemas.microsoft.com/office/drawing/2014/main" id="{FF143E19-D5B9-4BA1-AE3D-AB55EEF0A9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9" name="Picture 24" descr="C:\Users\utangv2\Desktop\Dynamic Classroom\hi-res aw\X.jpg">
                  <a:extLst>
                    <a:ext uri="{FF2B5EF4-FFF2-40B4-BE49-F238E27FC236}">
                      <a16:creationId xmlns:a16="http://schemas.microsoft.com/office/drawing/2014/main" id="{8A8EBBC8-83A9-4B9D-8497-B2AFD316C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43" name="Picture 6" descr="C:\Users\utangv2\Desktop\Dynamic Classroom\hi-res aw\E.jpg">
                <a:extLst>
                  <a:ext uri="{FF2B5EF4-FFF2-40B4-BE49-F238E27FC236}">
                    <a16:creationId xmlns:a16="http://schemas.microsoft.com/office/drawing/2014/main" id="{67255686-C84C-4659-9240-E6616A903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4" name="Picture 18" descr="C:\Users\utangv2\Desktop\Dynamic Classroom\hi-res aw\Q.jpg">
                <a:extLst>
                  <a:ext uri="{FF2B5EF4-FFF2-40B4-BE49-F238E27FC236}">
                    <a16:creationId xmlns:a16="http://schemas.microsoft.com/office/drawing/2014/main" id="{780DBA25-BA71-45F8-AA67-0A5F0D8545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5" name="Picture 22" descr="C:\Users\utangv2\Desktop\Dynamic Classroom\hi-res aw\U.jpg">
                <a:extLst>
                  <a:ext uri="{FF2B5EF4-FFF2-40B4-BE49-F238E27FC236}">
                    <a16:creationId xmlns:a16="http://schemas.microsoft.com/office/drawing/2014/main" id="{14BA1194-637F-491D-AF20-C02EF23288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向右箭號 48">
              <a:extLst>
                <a:ext uri="{FF2B5EF4-FFF2-40B4-BE49-F238E27FC236}">
                  <a16:creationId xmlns:a16="http://schemas.microsoft.com/office/drawing/2014/main" id="{A49B29BA-F002-446B-B727-4F16CB26301B}"/>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59" name="動作按鈕: 自訂 58">
            <a:hlinkClick r:id="rId10" action="ppaction://hlinksldjump" highlightClick="1"/>
            <a:extLst>
              <a:ext uri="{FF2B5EF4-FFF2-40B4-BE49-F238E27FC236}">
                <a16:creationId xmlns:a16="http://schemas.microsoft.com/office/drawing/2014/main" id="{7C677D4F-54DD-4789-93E7-F9C39617D967}"/>
              </a:ext>
            </a:extLst>
          </p:cNvPr>
          <p:cNvSpPr/>
          <p:nvPr/>
        </p:nvSpPr>
        <p:spPr>
          <a:xfrm>
            <a:off x="7454900" y="5765800"/>
            <a:ext cx="1689100" cy="10922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81926" name="群組 56">
            <a:extLst>
              <a:ext uri="{FF2B5EF4-FFF2-40B4-BE49-F238E27FC236}">
                <a16:creationId xmlns:a16="http://schemas.microsoft.com/office/drawing/2014/main" id="{5495893E-7886-4868-8F4C-D6F1BF4C4D56}"/>
              </a:ext>
            </a:extLst>
          </p:cNvPr>
          <p:cNvGrpSpPr>
            <a:grpSpLocks/>
          </p:cNvGrpSpPr>
          <p:nvPr/>
        </p:nvGrpSpPr>
        <p:grpSpPr bwMode="auto">
          <a:xfrm>
            <a:off x="1052513" y="1589088"/>
            <a:ext cx="838200" cy="709612"/>
            <a:chOff x="3435171" y="2987039"/>
            <a:chExt cx="838200" cy="708661"/>
          </a:xfrm>
        </p:grpSpPr>
        <p:sp>
          <p:nvSpPr>
            <p:cNvPr id="58" name="橢圓 57">
              <a:extLst>
                <a:ext uri="{FF2B5EF4-FFF2-40B4-BE49-F238E27FC236}">
                  <a16:creationId xmlns:a16="http://schemas.microsoft.com/office/drawing/2014/main" id="{F9495C90-0DB8-497C-8A16-095D1429C85D}"/>
                </a:ext>
              </a:extLst>
            </p:cNvPr>
            <p:cNvSpPr/>
            <p:nvPr/>
          </p:nvSpPr>
          <p:spPr>
            <a:xfrm>
              <a:off x="3435171" y="2997199"/>
              <a:ext cx="717729" cy="698501"/>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1938" name="文字方塊 59">
              <a:extLst>
                <a:ext uri="{FF2B5EF4-FFF2-40B4-BE49-F238E27FC236}">
                  <a16:creationId xmlns:a16="http://schemas.microsoft.com/office/drawing/2014/main" id="{5A54778C-92B4-4A03-AC14-4DE3BD5F67C0}"/>
                </a:ext>
              </a:extLst>
            </p:cNvPr>
            <p:cNvSpPr txBox="1">
              <a:spLocks noChangeArrowheads="1"/>
            </p:cNvSpPr>
            <p:nvPr/>
          </p:nvSpPr>
          <p:spPr bwMode="auto">
            <a:xfrm>
              <a:off x="3541851" y="2987039"/>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A</a:t>
              </a:r>
              <a:endParaRPr lang="en-GB" altLang="en-US" sz="4000" b="1">
                <a:solidFill>
                  <a:schemeClr val="bg1"/>
                </a:solidFill>
                <a:cs typeface="Arial" panose="020B0604020202020204" pitchFamily="34" charset="0"/>
              </a:endParaRPr>
            </a:p>
          </p:txBody>
        </p:sp>
      </p:grpSp>
      <p:grpSp>
        <p:nvGrpSpPr>
          <p:cNvPr id="81927" name="群組 60">
            <a:extLst>
              <a:ext uri="{FF2B5EF4-FFF2-40B4-BE49-F238E27FC236}">
                <a16:creationId xmlns:a16="http://schemas.microsoft.com/office/drawing/2014/main" id="{391FDCAB-03DD-4BC3-85B4-A8CD65519CAA}"/>
              </a:ext>
            </a:extLst>
          </p:cNvPr>
          <p:cNvGrpSpPr>
            <a:grpSpLocks/>
          </p:cNvGrpSpPr>
          <p:nvPr/>
        </p:nvGrpSpPr>
        <p:grpSpPr bwMode="auto">
          <a:xfrm>
            <a:off x="1052513" y="3276600"/>
            <a:ext cx="815975" cy="708025"/>
            <a:chOff x="3435171" y="2997199"/>
            <a:chExt cx="816934" cy="708359"/>
          </a:xfrm>
        </p:grpSpPr>
        <p:sp>
          <p:nvSpPr>
            <p:cNvPr id="62" name="橢圓 61">
              <a:extLst>
                <a:ext uri="{FF2B5EF4-FFF2-40B4-BE49-F238E27FC236}">
                  <a16:creationId xmlns:a16="http://schemas.microsoft.com/office/drawing/2014/main" id="{7DB8EF66-3D24-4EBA-97C8-9B73E5E7DEC6}"/>
                </a:ext>
              </a:extLst>
            </p:cNvPr>
            <p:cNvSpPr/>
            <p:nvPr/>
          </p:nvSpPr>
          <p:spPr>
            <a:xfrm>
              <a:off x="3435171" y="2997199"/>
              <a:ext cx="717729" cy="698501"/>
            </a:xfrm>
            <a:prstGeom prst="ellipse">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1934" name="文字方塊 62">
              <a:extLst>
                <a:ext uri="{FF2B5EF4-FFF2-40B4-BE49-F238E27FC236}">
                  <a16:creationId xmlns:a16="http://schemas.microsoft.com/office/drawing/2014/main" id="{8F741F95-AB31-48B2-A465-206C0790E943}"/>
                </a:ext>
              </a:extLst>
            </p:cNvPr>
            <p:cNvSpPr txBox="1">
              <a:spLocks noChangeArrowheads="1"/>
            </p:cNvSpPr>
            <p:nvPr/>
          </p:nvSpPr>
          <p:spPr bwMode="auto">
            <a:xfrm>
              <a:off x="3520585" y="2997672"/>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B</a:t>
              </a:r>
              <a:endParaRPr lang="en-GB" altLang="en-US" sz="4000" b="1">
                <a:solidFill>
                  <a:schemeClr val="bg1"/>
                </a:solidFill>
                <a:cs typeface="Arial" panose="020B0604020202020204" pitchFamily="34" charset="0"/>
              </a:endParaRPr>
            </a:p>
          </p:txBody>
        </p:sp>
      </p:grpSp>
      <p:sp>
        <p:nvSpPr>
          <p:cNvPr id="81928" name="文字方塊 8">
            <a:extLst>
              <a:ext uri="{FF2B5EF4-FFF2-40B4-BE49-F238E27FC236}">
                <a16:creationId xmlns:a16="http://schemas.microsoft.com/office/drawing/2014/main" id="{8FD7BCB4-3303-4796-8F63-39CEA8918B60}"/>
              </a:ext>
            </a:extLst>
          </p:cNvPr>
          <p:cNvSpPr txBox="1">
            <a:spLocks noChangeArrowheads="1"/>
          </p:cNvSpPr>
          <p:nvPr/>
        </p:nvSpPr>
        <p:spPr bwMode="auto">
          <a:xfrm>
            <a:off x="1919288" y="1663700"/>
            <a:ext cx="62261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If I had a car, I would drive to school every day.</a:t>
            </a:r>
            <a:endParaRPr lang="en-US" altLang="en-US" sz="4000">
              <a:solidFill>
                <a:schemeClr val="tx2"/>
              </a:solidFill>
              <a:cs typeface="Arial" panose="020B0604020202020204" pitchFamily="34" charset="0"/>
            </a:endParaRPr>
          </a:p>
        </p:txBody>
      </p:sp>
      <p:sp>
        <p:nvSpPr>
          <p:cNvPr id="65" name="文字方塊 8">
            <a:extLst>
              <a:ext uri="{FF2B5EF4-FFF2-40B4-BE49-F238E27FC236}">
                <a16:creationId xmlns:a16="http://schemas.microsoft.com/office/drawing/2014/main" id="{EC10416C-86D0-47C5-8272-FEB7B767343B}"/>
              </a:ext>
            </a:extLst>
          </p:cNvPr>
          <p:cNvSpPr txBox="1">
            <a:spLocks noChangeArrowheads="1"/>
          </p:cNvSpPr>
          <p:nvPr/>
        </p:nvSpPr>
        <p:spPr bwMode="auto">
          <a:xfrm>
            <a:off x="1919288" y="3340100"/>
            <a:ext cx="646906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itchFamily="34" charset="0"/>
              <a:tabLst>
                <a:tab pos="623888" algn="l"/>
              </a:tabLst>
              <a:defRPr sz="1600">
                <a:solidFill>
                  <a:schemeClr val="bg2"/>
                </a:solidFill>
                <a:latin typeface="Arial" pitchFamily="34" charset="0"/>
                <a:ea typeface="Lato Medium"/>
                <a:cs typeface="Lato Medium"/>
              </a:defRPr>
            </a:lvl1pPr>
            <a:lvl2pPr marL="742950" indent="-285750" eaLnBrk="0" hangingPunct="0">
              <a:lnSpc>
                <a:spcPts val="1900"/>
              </a:lnSpc>
              <a:buClr>
                <a:schemeClr val="bg2"/>
              </a:buClr>
              <a:buFont typeface="Arial" pitchFamily="34" charset="0"/>
              <a:buChar char="•"/>
              <a:tabLst>
                <a:tab pos="623888" algn="l"/>
              </a:tabLst>
              <a:defRPr sz="1600">
                <a:solidFill>
                  <a:schemeClr val="bg2"/>
                </a:solidFill>
                <a:latin typeface="Arial" pitchFamily="34" charset="0"/>
                <a:ea typeface="Lato Medium"/>
                <a:cs typeface="Lato Medium"/>
              </a:defRPr>
            </a:lvl2pPr>
            <a:lvl3pPr marL="1143000" indent="-228600" eaLnBrk="0" hangingPunct="0">
              <a:lnSpc>
                <a:spcPts val="1900"/>
              </a:lnSpc>
              <a:buClr>
                <a:srgbClr val="505759"/>
              </a:buClr>
              <a:buFont typeface="Arial" pitchFamily="34" charset="0"/>
              <a:buChar char="‒"/>
              <a:tabLst>
                <a:tab pos="623888" algn="l"/>
              </a:tabLst>
              <a:defRPr sz="1600">
                <a:solidFill>
                  <a:schemeClr val="bg2"/>
                </a:solidFill>
                <a:latin typeface="Arial" pitchFamily="34" charset="0"/>
                <a:ea typeface="Lato Medium"/>
                <a:cs typeface="Lato Medium"/>
              </a:defRPr>
            </a:lvl3pPr>
            <a:lvl4pPr marL="1600200" indent="-228600" eaLnBrk="0" hangingPunct="0">
              <a:lnSpc>
                <a:spcPts val="1500"/>
              </a:lnSpc>
              <a:spcAft>
                <a:spcPts val="850"/>
              </a:spcAft>
              <a:buClr>
                <a:schemeClr val="tx1"/>
              </a:buClr>
              <a:buFont typeface="Arial" pitchFamily="34" charset="0"/>
              <a:tabLst>
                <a:tab pos="623888" algn="l"/>
              </a:tabLst>
              <a:defRPr sz="1200">
                <a:solidFill>
                  <a:schemeClr val="bg2"/>
                </a:solidFill>
                <a:latin typeface="Arial" pitchFamily="34" charset="0"/>
                <a:ea typeface="Lato Medium"/>
                <a:cs typeface="Lato Medium"/>
              </a:defRPr>
            </a:lvl4pPr>
            <a:lvl5pPr marL="2057400" indent="-228600" eaLnBrk="0" hangingPunct="0">
              <a:spcBef>
                <a:spcPct val="20000"/>
              </a:spcBef>
              <a:buFont typeface="Arial" pitchFamily="34" charset="0"/>
              <a:buChar char="»"/>
              <a:tabLst>
                <a:tab pos="623888" algn="l"/>
              </a:tabLst>
              <a:defRPr>
                <a:solidFill>
                  <a:schemeClr val="tx1"/>
                </a:solidFill>
                <a:latin typeface="Arial" pitchFamily="34" charset="0"/>
                <a:ea typeface="Lato Medium"/>
                <a:cs typeface="Lato Medium"/>
              </a:defRPr>
            </a:lvl5pPr>
            <a:lvl6pPr marL="25146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6pPr>
            <a:lvl7pPr marL="29718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7pPr>
            <a:lvl8pPr marL="34290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8pPr>
            <a:lvl9pPr marL="3886200" indent="-228600" eaLnBrk="0" fontAlgn="base" hangingPunct="0">
              <a:spcBef>
                <a:spcPct val="20000"/>
              </a:spcBef>
              <a:spcAft>
                <a:spcPct val="0"/>
              </a:spcAft>
              <a:buFont typeface="Arial" pitchFamily="34" charset="0"/>
              <a:buChar char="»"/>
              <a:tabLst>
                <a:tab pos="623888" algn="l"/>
              </a:tabLst>
              <a:defRPr>
                <a:solidFill>
                  <a:schemeClr val="tx1"/>
                </a:solidFill>
                <a:latin typeface="Arial" pitchFamily="34" charset="0"/>
                <a:ea typeface="Lato Medium"/>
                <a:cs typeface="Lato Medium"/>
              </a:defRPr>
            </a:lvl9pPr>
          </a:lstStyle>
          <a:p>
            <a:pPr eaLnBrk="1" hangingPunct="1">
              <a:lnSpc>
                <a:spcPts val="4800"/>
              </a:lnSpc>
              <a:buFontTx/>
              <a:buNone/>
              <a:defRPr/>
            </a:pPr>
            <a:r>
              <a:rPr lang="en-GB" altLang="en-US" sz="4000" dirty="0">
                <a:solidFill>
                  <a:schemeClr val="bg2">
                    <a:lumMod val="50000"/>
                    <a:lumOff val="50000"/>
                  </a:schemeClr>
                </a:solidFill>
                <a:cs typeface="Arial" pitchFamily="34" charset="0"/>
              </a:rPr>
              <a:t>If I can finish my homework on time, I will play computer games.</a:t>
            </a:r>
            <a:endParaRPr lang="en-US" altLang="en-US" sz="4000" dirty="0">
              <a:solidFill>
                <a:schemeClr val="bg2">
                  <a:lumMod val="50000"/>
                  <a:lumOff val="50000"/>
                </a:schemeClr>
              </a:solidFill>
              <a:cs typeface="Arial" pitchFamily="34" charset="0"/>
            </a:endParaRPr>
          </a:p>
        </p:txBody>
      </p:sp>
      <p:sp>
        <p:nvSpPr>
          <p:cNvPr id="66" name="文字方塊 65">
            <a:extLst>
              <a:ext uri="{FF2B5EF4-FFF2-40B4-BE49-F238E27FC236}">
                <a16:creationId xmlns:a16="http://schemas.microsoft.com/office/drawing/2014/main" id="{1FE78D76-088E-4D2A-9549-42322E4A78A2}"/>
              </a:ext>
            </a:extLst>
          </p:cNvPr>
          <p:cNvSpPr txBox="1"/>
          <p:nvPr/>
        </p:nvSpPr>
        <p:spPr>
          <a:xfrm>
            <a:off x="1304925" y="3371850"/>
            <a:ext cx="1657350"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chemeClr val="bg2"/>
                </a:solidFill>
                <a:latin typeface="+mn-lt"/>
                <a:cs typeface="+mn-cs"/>
                <a:sym typeface="Wingdings"/>
              </a:rPr>
              <a:t></a:t>
            </a:r>
            <a:endParaRPr lang="en-GB" sz="8800" dirty="0">
              <a:solidFill>
                <a:schemeClr val="bg2"/>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49" name="群組 48">
            <a:extLst>
              <a:ext uri="{FF2B5EF4-FFF2-40B4-BE49-F238E27FC236}">
                <a16:creationId xmlns:a16="http://schemas.microsoft.com/office/drawing/2014/main" id="{72735D38-6864-44A0-81C5-B3FFFFA60476}"/>
              </a:ext>
            </a:extLst>
          </p:cNvPr>
          <p:cNvGrpSpPr/>
          <p:nvPr/>
        </p:nvGrpSpPr>
        <p:grpSpPr>
          <a:xfrm>
            <a:off x="2679702" y="3926839"/>
            <a:ext cx="3898800" cy="708661"/>
            <a:chOff x="6473371" y="3317240"/>
            <a:chExt cx="3898800" cy="708661"/>
          </a:xfrm>
          <a:effectLst>
            <a:outerShdw blurRad="50800" dist="38100" dir="2700000" algn="tl" rotWithShape="0">
              <a:prstClr val="black">
                <a:alpha val="40000"/>
              </a:prstClr>
            </a:outerShdw>
          </a:effectLst>
        </p:grpSpPr>
        <p:sp>
          <p:nvSpPr>
            <p:cNvPr id="54" name="圓角矩形 53">
              <a:extLst>
                <a:ext uri="{FF2B5EF4-FFF2-40B4-BE49-F238E27FC236}">
                  <a16:creationId xmlns:a16="http://schemas.microsoft.com/office/drawing/2014/main" id="{A9B5774E-2DAD-4A1D-A5E2-BB14B213766F}"/>
                </a:ext>
              </a:extLst>
            </p:cNvPr>
            <p:cNvSpPr/>
            <p:nvPr/>
          </p:nvSpPr>
          <p:spPr>
            <a:xfrm>
              <a:off x="6473371" y="3327401"/>
              <a:ext cx="38988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5" name="橢圓 54">
              <a:extLst>
                <a:ext uri="{FF2B5EF4-FFF2-40B4-BE49-F238E27FC236}">
                  <a16:creationId xmlns:a16="http://schemas.microsoft.com/office/drawing/2014/main" id="{CA619A96-DD18-478A-9A5A-1150EB5D0487}"/>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6" name="文字方塊 55">
              <a:extLst>
                <a:ext uri="{FF2B5EF4-FFF2-40B4-BE49-F238E27FC236}">
                  <a16:creationId xmlns:a16="http://schemas.microsoft.com/office/drawing/2014/main" id="{3F4BFE4E-F55A-4903-B63C-4B0C3BC082A7}"/>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57" name="文字方塊 56">
              <a:extLst>
                <a:ext uri="{FF2B5EF4-FFF2-40B4-BE49-F238E27FC236}">
                  <a16:creationId xmlns:a16="http://schemas.microsoft.com/office/drawing/2014/main" id="{CD9747A0-9D86-4293-A8D9-7E0FB714E391}"/>
                </a:ext>
              </a:extLst>
            </p:cNvPr>
            <p:cNvSpPr txBox="1"/>
            <p:nvPr/>
          </p:nvSpPr>
          <p:spPr>
            <a:xfrm>
              <a:off x="7387769" y="3368766"/>
              <a:ext cx="2844800" cy="615553"/>
            </a:xfrm>
            <a:prstGeom prst="rect">
              <a:avLst/>
            </a:prstGeom>
            <a:noFill/>
          </p:spPr>
          <p:txBody>
            <a:bodyPr>
              <a:spAutoFit/>
            </a:bodyPr>
            <a:lstStyle/>
            <a:p>
              <a:pPr>
                <a:defRPr/>
              </a:pPr>
              <a:r>
                <a:rPr lang="en-US" sz="3400" b="1" dirty="0">
                  <a:solidFill>
                    <a:srgbClr val="FFFFFF"/>
                  </a:solidFill>
                </a:rPr>
                <a:t>would invite</a:t>
              </a:r>
              <a:endParaRPr lang="en-GB" sz="3400" b="1" dirty="0">
                <a:solidFill>
                  <a:srgbClr val="FFFFFF"/>
                </a:solidFill>
              </a:endParaRPr>
            </a:p>
          </p:txBody>
        </p:sp>
      </p:grpSp>
      <p:grpSp>
        <p:nvGrpSpPr>
          <p:cNvPr id="58" name="群組 57">
            <a:extLst>
              <a:ext uri="{FF2B5EF4-FFF2-40B4-BE49-F238E27FC236}">
                <a16:creationId xmlns:a16="http://schemas.microsoft.com/office/drawing/2014/main" id="{916BD667-E7B3-45CA-80FD-708FBAC7F293}"/>
              </a:ext>
            </a:extLst>
          </p:cNvPr>
          <p:cNvGrpSpPr/>
          <p:nvPr/>
        </p:nvGrpSpPr>
        <p:grpSpPr>
          <a:xfrm>
            <a:off x="2679702" y="4777739"/>
            <a:ext cx="3898800" cy="708661"/>
            <a:chOff x="6473371" y="3317240"/>
            <a:chExt cx="3898800" cy="708661"/>
          </a:xfrm>
          <a:effectLst>
            <a:outerShdw blurRad="50800" dist="38100" dir="2700000" algn="tl" rotWithShape="0">
              <a:prstClr val="black">
                <a:alpha val="40000"/>
              </a:prstClr>
            </a:outerShdw>
          </a:effectLst>
        </p:grpSpPr>
        <p:sp>
          <p:nvSpPr>
            <p:cNvPr id="59" name="圓角矩形 58">
              <a:extLst>
                <a:ext uri="{FF2B5EF4-FFF2-40B4-BE49-F238E27FC236}">
                  <a16:creationId xmlns:a16="http://schemas.microsoft.com/office/drawing/2014/main" id="{B2E64802-611D-4EE8-9D43-C608495D9F13}"/>
                </a:ext>
              </a:extLst>
            </p:cNvPr>
            <p:cNvSpPr/>
            <p:nvPr/>
          </p:nvSpPr>
          <p:spPr>
            <a:xfrm>
              <a:off x="6473371" y="3327401"/>
              <a:ext cx="38988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0" name="橢圓 59">
              <a:extLst>
                <a:ext uri="{FF2B5EF4-FFF2-40B4-BE49-F238E27FC236}">
                  <a16:creationId xmlns:a16="http://schemas.microsoft.com/office/drawing/2014/main" id="{BA9A6B82-8531-4C3F-9461-6F531872CD89}"/>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1" name="文字方塊 60">
              <a:extLst>
                <a:ext uri="{FF2B5EF4-FFF2-40B4-BE49-F238E27FC236}">
                  <a16:creationId xmlns:a16="http://schemas.microsoft.com/office/drawing/2014/main" id="{6E1B4CCC-F1D3-42C0-8C1E-D489D137EA5E}"/>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62" name="文字方塊 61">
              <a:extLst>
                <a:ext uri="{FF2B5EF4-FFF2-40B4-BE49-F238E27FC236}">
                  <a16:creationId xmlns:a16="http://schemas.microsoft.com/office/drawing/2014/main" id="{22AFC3B6-31CA-4E32-9237-1B87B2494B11}"/>
                </a:ext>
              </a:extLst>
            </p:cNvPr>
            <p:cNvSpPr txBox="1"/>
            <p:nvPr/>
          </p:nvSpPr>
          <p:spPr>
            <a:xfrm>
              <a:off x="7567743" y="3381466"/>
              <a:ext cx="2512425" cy="615553"/>
            </a:xfrm>
            <a:prstGeom prst="rect">
              <a:avLst/>
            </a:prstGeom>
            <a:noFill/>
          </p:spPr>
          <p:txBody>
            <a:bodyPr>
              <a:spAutoFit/>
            </a:bodyPr>
            <a:lstStyle/>
            <a:p>
              <a:pPr>
                <a:defRPr/>
              </a:pPr>
              <a:r>
                <a:rPr lang="en-US" sz="3400" b="1" dirty="0">
                  <a:solidFill>
                    <a:srgbClr val="FFFFFF"/>
                  </a:solidFill>
                </a:rPr>
                <a:t>will invite</a:t>
              </a:r>
              <a:endParaRPr lang="en-GB" sz="3400" b="1" dirty="0">
                <a:solidFill>
                  <a:srgbClr val="FFFFFF"/>
                </a:solidFill>
              </a:endParaRPr>
            </a:p>
          </p:txBody>
        </p:sp>
      </p:grpSp>
      <p:sp>
        <p:nvSpPr>
          <p:cNvPr id="63" name="文字方塊 62">
            <a:extLst>
              <a:ext uri="{FF2B5EF4-FFF2-40B4-BE49-F238E27FC236}">
                <a16:creationId xmlns:a16="http://schemas.microsoft.com/office/drawing/2014/main" id="{239B3BB2-196B-488F-AF67-B22BD9C6495E}"/>
              </a:ext>
            </a:extLst>
          </p:cNvPr>
          <p:cNvSpPr txBox="1"/>
          <p:nvPr/>
        </p:nvSpPr>
        <p:spPr>
          <a:xfrm>
            <a:off x="5784850" y="4473575"/>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sp>
        <p:nvSpPr>
          <p:cNvPr id="155653" name="文字方塊 12">
            <a:extLst>
              <a:ext uri="{FF2B5EF4-FFF2-40B4-BE49-F238E27FC236}">
                <a16:creationId xmlns:a16="http://schemas.microsoft.com/office/drawing/2014/main" id="{1C456779-BFBC-459F-B87D-3A876E082BC9}"/>
              </a:ext>
            </a:extLst>
          </p:cNvPr>
          <p:cNvSpPr txBox="1">
            <a:spLocks noChangeArrowheads="1"/>
          </p:cNvSpPr>
          <p:nvPr/>
        </p:nvSpPr>
        <p:spPr bwMode="auto">
          <a:xfrm>
            <a:off x="1103313" y="1643063"/>
            <a:ext cx="71516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He ______ more friends over if his family had a bigger house.</a:t>
            </a:r>
          </a:p>
        </p:txBody>
      </p:sp>
      <p:grpSp>
        <p:nvGrpSpPr>
          <p:cNvPr id="75" name="群組 74">
            <a:extLst>
              <a:ext uri="{FF2B5EF4-FFF2-40B4-BE49-F238E27FC236}">
                <a16:creationId xmlns:a16="http://schemas.microsoft.com/office/drawing/2014/main" id="{3615A4D6-805D-4D09-8AA0-7A8B14043107}"/>
              </a:ext>
            </a:extLst>
          </p:cNvPr>
          <p:cNvGrpSpPr>
            <a:grpSpLocks/>
          </p:cNvGrpSpPr>
          <p:nvPr/>
        </p:nvGrpSpPr>
        <p:grpSpPr bwMode="auto">
          <a:xfrm rot="-151805">
            <a:off x="-92075" y="3289300"/>
            <a:ext cx="3611563" cy="3119438"/>
            <a:chOff x="-753072" y="3366485"/>
            <a:chExt cx="3612605" cy="3120378"/>
          </a:xfrm>
        </p:grpSpPr>
        <p:pic>
          <p:nvPicPr>
            <p:cNvPr id="155667" name="Picture 11" descr="C:\Users\utangv2\Desktop\background paper\post it.jpg">
              <a:extLst>
                <a:ext uri="{FF2B5EF4-FFF2-40B4-BE49-F238E27FC236}">
                  <a16:creationId xmlns:a16="http://schemas.microsoft.com/office/drawing/2014/main" id="{D7F734F8-1330-4C5E-93B5-61C1F0E08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072" y="3366485"/>
              <a:ext cx="3612605" cy="312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68" name="文字方塊 17">
              <a:extLst>
                <a:ext uri="{FF2B5EF4-FFF2-40B4-BE49-F238E27FC236}">
                  <a16:creationId xmlns:a16="http://schemas.microsoft.com/office/drawing/2014/main" id="{BF8CC38B-DEE1-49FC-B892-E6A62B49719E}"/>
                </a:ext>
              </a:extLst>
            </p:cNvPr>
            <p:cNvSpPr txBox="1">
              <a:spLocks noChangeArrowheads="1"/>
            </p:cNvSpPr>
            <p:nvPr/>
          </p:nvSpPr>
          <p:spPr bwMode="auto">
            <a:xfrm>
              <a:off x="-83216" y="3993981"/>
              <a:ext cx="2232730" cy="184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We use </a:t>
              </a:r>
              <a:r>
                <a:rPr lang="en-GB" altLang="en-US" sz="2000" i="1">
                  <a:solidFill>
                    <a:srgbClr val="FF0000"/>
                  </a:solidFill>
                  <a:cs typeface="Arial" panose="020B0604020202020204" pitchFamily="34" charset="0"/>
                </a:rPr>
                <a:t>would</a:t>
              </a:r>
              <a:r>
                <a:rPr lang="en-GB" altLang="en-US" sz="2000">
                  <a:solidFill>
                    <a:srgbClr val="FF0000"/>
                  </a:solidFill>
                  <a:cs typeface="Arial" panose="020B0604020202020204" pitchFamily="34" charset="0"/>
                </a:rPr>
                <a:t> + the bare infinitive in the main clause. We use </a:t>
              </a:r>
              <a:r>
                <a:rPr lang="en-GB" altLang="en-US" sz="2000" i="1">
                  <a:solidFill>
                    <a:srgbClr val="FF0000"/>
                  </a:solidFill>
                  <a:cs typeface="Arial" panose="020B0604020202020204" pitchFamily="34" charset="0"/>
                </a:rPr>
                <a:t>will</a:t>
              </a:r>
              <a:r>
                <a:rPr lang="en-GB" altLang="en-US" sz="2000">
                  <a:solidFill>
                    <a:srgbClr val="FF0000"/>
                  </a:solidFill>
                  <a:cs typeface="Arial" panose="020B0604020202020204" pitchFamily="34" charset="0"/>
                </a:rPr>
                <a:t> + the bare infinitive in Type 1 conditionals.</a:t>
              </a:r>
            </a:p>
          </p:txBody>
        </p:sp>
      </p:grpSp>
      <p:pic>
        <p:nvPicPr>
          <p:cNvPr id="155655" name="Picture 18" descr="C:\Users\utangv2\Desktop\Dynamic Classroom\Q3.jpg">
            <a:extLst>
              <a:ext uri="{FF2B5EF4-FFF2-40B4-BE49-F238E27FC236}">
                <a16:creationId xmlns:a16="http://schemas.microsoft.com/office/drawing/2014/main" id="{C4C69281-D7A1-44F8-95BA-DB88564CB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963" y="4810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5656" name="群組 35">
            <a:extLst>
              <a:ext uri="{FF2B5EF4-FFF2-40B4-BE49-F238E27FC236}">
                <a16:creationId xmlns:a16="http://schemas.microsoft.com/office/drawing/2014/main" id="{B10B6ACC-22CD-448B-B12E-192DF7464B02}"/>
              </a:ext>
            </a:extLst>
          </p:cNvPr>
          <p:cNvGrpSpPr>
            <a:grpSpLocks/>
          </p:cNvGrpSpPr>
          <p:nvPr/>
        </p:nvGrpSpPr>
        <p:grpSpPr bwMode="auto">
          <a:xfrm>
            <a:off x="7283450" y="6094413"/>
            <a:ext cx="1709738" cy="636587"/>
            <a:chOff x="7283450" y="6094413"/>
            <a:chExt cx="1709738" cy="636587"/>
          </a:xfrm>
        </p:grpSpPr>
        <p:grpSp>
          <p:nvGrpSpPr>
            <p:cNvPr id="155658" name="群組 29">
              <a:extLst>
                <a:ext uri="{FF2B5EF4-FFF2-40B4-BE49-F238E27FC236}">
                  <a16:creationId xmlns:a16="http://schemas.microsoft.com/office/drawing/2014/main" id="{F8CD32C9-3B6F-4487-933B-CCDF7DC03C0E}"/>
                </a:ext>
              </a:extLst>
            </p:cNvPr>
            <p:cNvGrpSpPr>
              <a:grpSpLocks/>
            </p:cNvGrpSpPr>
            <p:nvPr/>
          </p:nvGrpSpPr>
          <p:grpSpPr bwMode="auto">
            <a:xfrm>
              <a:off x="7283450" y="6094413"/>
              <a:ext cx="1709738" cy="636587"/>
              <a:chOff x="9073930" y="4850104"/>
              <a:chExt cx="1709683" cy="636296"/>
            </a:xfrm>
          </p:grpSpPr>
          <p:sp>
            <p:nvSpPr>
              <p:cNvPr id="66" name="圓角矩形 65">
                <a:extLst>
                  <a:ext uri="{FF2B5EF4-FFF2-40B4-BE49-F238E27FC236}">
                    <a16:creationId xmlns:a16="http://schemas.microsoft.com/office/drawing/2014/main" id="{5D4220DC-A43F-40CA-8A90-D9361F3201C0}"/>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67" name="向右箭號 66">
                <a:extLst>
                  <a:ext uri="{FF2B5EF4-FFF2-40B4-BE49-F238E27FC236}">
                    <a16:creationId xmlns:a16="http://schemas.microsoft.com/office/drawing/2014/main" id="{5A16B98A-0B7A-492B-9660-B4E12CF5926C}"/>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55659" name="群組 37">
              <a:extLst>
                <a:ext uri="{FF2B5EF4-FFF2-40B4-BE49-F238E27FC236}">
                  <a16:creationId xmlns:a16="http://schemas.microsoft.com/office/drawing/2014/main" id="{9A4CCEEF-2B93-4D89-8823-981CEFD18D32}"/>
                </a:ext>
              </a:extLst>
            </p:cNvPr>
            <p:cNvGrpSpPr>
              <a:grpSpLocks/>
            </p:cNvGrpSpPr>
            <p:nvPr/>
          </p:nvGrpSpPr>
          <p:grpSpPr bwMode="auto">
            <a:xfrm>
              <a:off x="7349853" y="6172199"/>
              <a:ext cx="1260747" cy="516255"/>
              <a:chOff x="-10579100" y="419100"/>
              <a:chExt cx="5784850" cy="2101850"/>
            </a:xfrm>
          </p:grpSpPr>
          <p:pic>
            <p:nvPicPr>
              <p:cNvPr id="155660" name="Picture 4" descr="C:\Users\utangv2\Desktop\Dynamic Classroom\hi-res aw\C.jpg">
                <a:extLst>
                  <a:ext uri="{FF2B5EF4-FFF2-40B4-BE49-F238E27FC236}">
                    <a16:creationId xmlns:a16="http://schemas.microsoft.com/office/drawing/2014/main" id="{ADEA8935-E927-4236-ABD4-2B2C5D6CCE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1" name="Picture 6" descr="C:\Users\utangv2\Desktop\Dynamic Classroom\hi-res aw\E.jpg">
                <a:extLst>
                  <a:ext uri="{FF2B5EF4-FFF2-40B4-BE49-F238E27FC236}">
                    <a16:creationId xmlns:a16="http://schemas.microsoft.com/office/drawing/2014/main" id="{55F0F9F1-3673-4B15-9D82-4C6AE9CBFA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2" name="Picture 16" descr="C:\Users\utangv2\Desktop\Dynamic Classroom\hi-res aw\O.jpg">
                <a:extLst>
                  <a:ext uri="{FF2B5EF4-FFF2-40B4-BE49-F238E27FC236}">
                    <a16:creationId xmlns:a16="http://schemas.microsoft.com/office/drawing/2014/main" id="{A77310DC-704F-4679-BAA5-95C651235B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3" name="Picture 19" descr="C:\Users\utangv2\Desktop\Dynamic Classroom\hi-res aw\R.jpg">
                <a:extLst>
                  <a:ext uri="{FF2B5EF4-FFF2-40B4-BE49-F238E27FC236}">
                    <a16:creationId xmlns:a16="http://schemas.microsoft.com/office/drawing/2014/main" id="{5ADBA80A-E5E3-4A4A-AD4B-568A447EF2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4" name="Picture 20" descr="C:\Users\utangv2\Desktop\Dynamic Classroom\hi-res aw\S.jpg">
                <a:extLst>
                  <a:ext uri="{FF2B5EF4-FFF2-40B4-BE49-F238E27FC236}">
                    <a16:creationId xmlns:a16="http://schemas.microsoft.com/office/drawing/2014/main" id="{0C924DC9-6BC7-4A3F-B48A-B4F2D84A54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8" name="動作按鈕: 自訂 67">
            <a:hlinkClick r:id="rId9" action="ppaction://hlinksldjump" highlightClick="1"/>
            <a:extLst>
              <a:ext uri="{FF2B5EF4-FFF2-40B4-BE49-F238E27FC236}">
                <a16:creationId xmlns:a16="http://schemas.microsoft.com/office/drawing/2014/main" id="{C7A1447A-D70A-4B55-BD9F-2379F35CCE47}"/>
              </a:ext>
            </a:extLst>
          </p:cNvPr>
          <p:cNvSpPr/>
          <p:nvPr/>
        </p:nvSpPr>
        <p:spPr>
          <a:xfrm>
            <a:off x="7180263" y="6008688"/>
            <a:ext cx="1963737" cy="849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53" name="群組 52">
            <a:extLst>
              <a:ext uri="{FF2B5EF4-FFF2-40B4-BE49-F238E27FC236}">
                <a16:creationId xmlns:a16="http://schemas.microsoft.com/office/drawing/2014/main" id="{1F61F1D5-7C35-41C8-83D6-1F3DEDADC8B2}"/>
              </a:ext>
            </a:extLst>
          </p:cNvPr>
          <p:cNvGrpSpPr/>
          <p:nvPr/>
        </p:nvGrpSpPr>
        <p:grpSpPr>
          <a:xfrm>
            <a:off x="2679702" y="3926839"/>
            <a:ext cx="3898800" cy="708661"/>
            <a:chOff x="6473371" y="3317240"/>
            <a:chExt cx="3898800" cy="708661"/>
          </a:xfrm>
          <a:effectLst>
            <a:outerShdw blurRad="50800" dist="38100" dir="2700000" algn="tl" rotWithShape="0">
              <a:prstClr val="black">
                <a:alpha val="40000"/>
              </a:prstClr>
            </a:outerShdw>
          </a:effectLst>
        </p:grpSpPr>
        <p:sp>
          <p:nvSpPr>
            <p:cNvPr id="54" name="圓角矩形 53">
              <a:extLst>
                <a:ext uri="{FF2B5EF4-FFF2-40B4-BE49-F238E27FC236}">
                  <a16:creationId xmlns:a16="http://schemas.microsoft.com/office/drawing/2014/main" id="{BF08A729-6012-4849-854F-8C7A59757AB8}"/>
                </a:ext>
              </a:extLst>
            </p:cNvPr>
            <p:cNvSpPr/>
            <p:nvPr/>
          </p:nvSpPr>
          <p:spPr>
            <a:xfrm>
              <a:off x="6473371" y="3327401"/>
              <a:ext cx="38988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5" name="橢圓 54">
              <a:extLst>
                <a:ext uri="{FF2B5EF4-FFF2-40B4-BE49-F238E27FC236}">
                  <a16:creationId xmlns:a16="http://schemas.microsoft.com/office/drawing/2014/main" id="{559B2FDE-5CDC-4076-A6FE-A15162CBD0C7}"/>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6" name="文字方塊 55">
              <a:extLst>
                <a:ext uri="{FF2B5EF4-FFF2-40B4-BE49-F238E27FC236}">
                  <a16:creationId xmlns:a16="http://schemas.microsoft.com/office/drawing/2014/main" id="{7025000B-7CE2-4C5F-ADD2-7D1ED4A04F65}"/>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57" name="文字方塊 56">
              <a:extLst>
                <a:ext uri="{FF2B5EF4-FFF2-40B4-BE49-F238E27FC236}">
                  <a16:creationId xmlns:a16="http://schemas.microsoft.com/office/drawing/2014/main" id="{4BF17E67-A535-47B1-B00B-731C3E25F968}"/>
                </a:ext>
              </a:extLst>
            </p:cNvPr>
            <p:cNvSpPr txBox="1"/>
            <p:nvPr/>
          </p:nvSpPr>
          <p:spPr>
            <a:xfrm>
              <a:off x="7387769" y="3368766"/>
              <a:ext cx="2844800" cy="615553"/>
            </a:xfrm>
            <a:prstGeom prst="rect">
              <a:avLst/>
            </a:prstGeom>
            <a:noFill/>
          </p:spPr>
          <p:txBody>
            <a:bodyPr>
              <a:spAutoFit/>
            </a:bodyPr>
            <a:lstStyle/>
            <a:p>
              <a:pPr>
                <a:defRPr/>
              </a:pPr>
              <a:r>
                <a:rPr lang="en-US" sz="3400" b="1" dirty="0">
                  <a:solidFill>
                    <a:srgbClr val="FFFFFF"/>
                  </a:solidFill>
                </a:rPr>
                <a:t>would invite</a:t>
              </a:r>
              <a:endParaRPr lang="en-GB" sz="3400" b="1" dirty="0">
                <a:solidFill>
                  <a:srgbClr val="FFFFFF"/>
                </a:solidFill>
              </a:endParaRPr>
            </a:p>
          </p:txBody>
        </p:sp>
      </p:grpSp>
      <p:grpSp>
        <p:nvGrpSpPr>
          <p:cNvPr id="58" name="群組 57">
            <a:extLst>
              <a:ext uri="{FF2B5EF4-FFF2-40B4-BE49-F238E27FC236}">
                <a16:creationId xmlns:a16="http://schemas.microsoft.com/office/drawing/2014/main" id="{5A15B72F-48CF-456D-B7A4-472F198C358E}"/>
              </a:ext>
            </a:extLst>
          </p:cNvPr>
          <p:cNvGrpSpPr/>
          <p:nvPr/>
        </p:nvGrpSpPr>
        <p:grpSpPr>
          <a:xfrm>
            <a:off x="2679702" y="5628639"/>
            <a:ext cx="3898800" cy="708661"/>
            <a:chOff x="6473371" y="3317240"/>
            <a:chExt cx="3898800" cy="708661"/>
          </a:xfrm>
          <a:effectLst>
            <a:outerShdw blurRad="50800" dist="38100" dir="2700000" algn="tl" rotWithShape="0">
              <a:prstClr val="black">
                <a:alpha val="40000"/>
              </a:prstClr>
            </a:outerShdw>
          </a:effectLst>
        </p:grpSpPr>
        <p:sp>
          <p:nvSpPr>
            <p:cNvPr id="59" name="圓角矩形 58">
              <a:extLst>
                <a:ext uri="{FF2B5EF4-FFF2-40B4-BE49-F238E27FC236}">
                  <a16:creationId xmlns:a16="http://schemas.microsoft.com/office/drawing/2014/main" id="{63E548DE-36F2-40BA-977E-67409B25B0C6}"/>
                </a:ext>
              </a:extLst>
            </p:cNvPr>
            <p:cNvSpPr/>
            <p:nvPr/>
          </p:nvSpPr>
          <p:spPr>
            <a:xfrm>
              <a:off x="6473371" y="3327401"/>
              <a:ext cx="38988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0" name="橢圓 59">
              <a:extLst>
                <a:ext uri="{FF2B5EF4-FFF2-40B4-BE49-F238E27FC236}">
                  <a16:creationId xmlns:a16="http://schemas.microsoft.com/office/drawing/2014/main" id="{5503FA1F-7728-41E1-AF12-981488644376}"/>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1" name="文字方塊 60">
              <a:extLst>
                <a:ext uri="{FF2B5EF4-FFF2-40B4-BE49-F238E27FC236}">
                  <a16:creationId xmlns:a16="http://schemas.microsoft.com/office/drawing/2014/main" id="{07BA2C16-913C-4A74-B3F0-5EC852D5BC44}"/>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62" name="文字方塊 61">
              <a:extLst>
                <a:ext uri="{FF2B5EF4-FFF2-40B4-BE49-F238E27FC236}">
                  <a16:creationId xmlns:a16="http://schemas.microsoft.com/office/drawing/2014/main" id="{89504CB3-3689-4C1B-9D96-9AA4D7EBB017}"/>
                </a:ext>
              </a:extLst>
            </p:cNvPr>
            <p:cNvSpPr txBox="1"/>
            <p:nvPr/>
          </p:nvSpPr>
          <p:spPr>
            <a:xfrm>
              <a:off x="7805055" y="3370580"/>
              <a:ext cx="2097314" cy="615553"/>
            </a:xfrm>
            <a:prstGeom prst="rect">
              <a:avLst/>
            </a:prstGeom>
            <a:noFill/>
          </p:spPr>
          <p:txBody>
            <a:bodyPr>
              <a:spAutoFit/>
            </a:bodyPr>
            <a:lstStyle/>
            <a:p>
              <a:pPr>
                <a:defRPr/>
              </a:pPr>
              <a:r>
                <a:rPr lang="en-US" sz="3400" b="1" dirty="0">
                  <a:solidFill>
                    <a:srgbClr val="FFFFFF"/>
                  </a:solidFill>
                </a:rPr>
                <a:t>invited</a:t>
              </a:r>
              <a:endParaRPr lang="en-GB" sz="3400" b="1" dirty="0">
                <a:solidFill>
                  <a:srgbClr val="FFFFFF"/>
                </a:solidFill>
              </a:endParaRPr>
            </a:p>
          </p:txBody>
        </p:sp>
      </p:grpSp>
      <p:sp>
        <p:nvSpPr>
          <p:cNvPr id="156676" name="文字方塊 12">
            <a:extLst>
              <a:ext uri="{FF2B5EF4-FFF2-40B4-BE49-F238E27FC236}">
                <a16:creationId xmlns:a16="http://schemas.microsoft.com/office/drawing/2014/main" id="{70B8AD3B-4989-4030-AC91-2886FA046300}"/>
              </a:ext>
            </a:extLst>
          </p:cNvPr>
          <p:cNvSpPr txBox="1">
            <a:spLocks noChangeArrowheads="1"/>
          </p:cNvSpPr>
          <p:nvPr/>
        </p:nvSpPr>
        <p:spPr bwMode="auto">
          <a:xfrm>
            <a:off x="1103313" y="1643063"/>
            <a:ext cx="71516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He ______ more friends over if his family had a bigger house.</a:t>
            </a:r>
          </a:p>
        </p:txBody>
      </p:sp>
      <p:pic>
        <p:nvPicPr>
          <p:cNvPr id="101" name="AF1C2469.wav">
            <a:hlinkClick r:id="" action="ppaction://media"/>
            <a:extLst>
              <a:ext uri="{FF2B5EF4-FFF2-40B4-BE49-F238E27FC236}">
                <a16:creationId xmlns:a16="http://schemas.microsoft.com/office/drawing/2014/main" id="{7B9EB762-99DA-43E6-8CA1-7B3C1AC9B952}"/>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文字方塊 69">
            <a:extLst>
              <a:ext uri="{FF2B5EF4-FFF2-40B4-BE49-F238E27FC236}">
                <a16:creationId xmlns:a16="http://schemas.microsoft.com/office/drawing/2014/main" id="{C68B23DD-1237-4C2E-BE9B-3DEFA940C1C7}"/>
              </a:ext>
            </a:extLst>
          </p:cNvPr>
          <p:cNvSpPr txBox="1"/>
          <p:nvPr/>
        </p:nvSpPr>
        <p:spPr>
          <a:xfrm>
            <a:off x="5454650" y="5311775"/>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71" name="群組 70">
            <a:extLst>
              <a:ext uri="{FF2B5EF4-FFF2-40B4-BE49-F238E27FC236}">
                <a16:creationId xmlns:a16="http://schemas.microsoft.com/office/drawing/2014/main" id="{C8FA9C43-8CA4-4153-9549-06EA307ABF0E}"/>
              </a:ext>
            </a:extLst>
          </p:cNvPr>
          <p:cNvGrpSpPr/>
          <p:nvPr/>
        </p:nvGrpSpPr>
        <p:grpSpPr>
          <a:xfrm>
            <a:off x="5949952" y="4969576"/>
            <a:ext cx="666750" cy="666849"/>
            <a:chOff x="6924675" y="3008784"/>
            <a:chExt cx="666750" cy="666849"/>
          </a:xfrm>
          <a:effectLst>
            <a:outerShdw blurRad="50800" dist="38100" dir="2700000" algn="tl" rotWithShape="0">
              <a:prstClr val="black">
                <a:alpha val="40000"/>
              </a:prstClr>
            </a:outerShdw>
          </a:effectLst>
        </p:grpSpPr>
        <p:sp>
          <p:nvSpPr>
            <p:cNvPr id="72" name="橢圓 71">
              <a:extLst>
                <a:ext uri="{FF2B5EF4-FFF2-40B4-BE49-F238E27FC236}">
                  <a16:creationId xmlns:a16="http://schemas.microsoft.com/office/drawing/2014/main" id="{2DE596F3-5B73-47CB-9B06-235B99623C88}"/>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3" name="文字方塊 72">
              <a:extLst>
                <a:ext uri="{FF2B5EF4-FFF2-40B4-BE49-F238E27FC236}">
                  <a16:creationId xmlns:a16="http://schemas.microsoft.com/office/drawing/2014/main" id="{DC87D027-F670-420C-877D-299E121A3EE2}"/>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74" name="動作按鈕: 自訂 73">
            <a:hlinkClick r:id="" action="ppaction://hlinkshowjump?jump=nextslide" highlightClick="1"/>
            <a:extLst>
              <a:ext uri="{FF2B5EF4-FFF2-40B4-BE49-F238E27FC236}">
                <a16:creationId xmlns:a16="http://schemas.microsoft.com/office/drawing/2014/main" id="{091231DB-EE76-45C0-9A51-12D4965A562F}"/>
              </a:ext>
            </a:extLst>
          </p:cNvPr>
          <p:cNvSpPr/>
          <p:nvPr/>
        </p:nvSpPr>
        <p:spPr>
          <a:xfrm>
            <a:off x="5916613" y="4929188"/>
            <a:ext cx="635000" cy="6985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pic>
        <p:nvPicPr>
          <p:cNvPr id="156681" name="Picture 18" descr="C:\Users\utangv2\Desktop\Dynamic Classroom\Q3.jpg">
            <a:extLst>
              <a:ext uri="{FF2B5EF4-FFF2-40B4-BE49-F238E27FC236}">
                <a16:creationId xmlns:a16="http://schemas.microsoft.com/office/drawing/2014/main" id="{C0133B29-24EF-4AD4-AF78-91F9DB9FE3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963" y="4810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6682" name="群組 35">
            <a:extLst>
              <a:ext uri="{FF2B5EF4-FFF2-40B4-BE49-F238E27FC236}">
                <a16:creationId xmlns:a16="http://schemas.microsoft.com/office/drawing/2014/main" id="{6CF9A105-DE2B-46AD-B14F-8952EC4BD243}"/>
              </a:ext>
            </a:extLst>
          </p:cNvPr>
          <p:cNvGrpSpPr>
            <a:grpSpLocks/>
          </p:cNvGrpSpPr>
          <p:nvPr/>
        </p:nvGrpSpPr>
        <p:grpSpPr bwMode="auto">
          <a:xfrm>
            <a:off x="7283450" y="6094413"/>
            <a:ext cx="1709738" cy="636587"/>
            <a:chOff x="7283450" y="6094413"/>
            <a:chExt cx="1709738" cy="636587"/>
          </a:xfrm>
        </p:grpSpPr>
        <p:grpSp>
          <p:nvGrpSpPr>
            <p:cNvPr id="156684" name="群組 29">
              <a:extLst>
                <a:ext uri="{FF2B5EF4-FFF2-40B4-BE49-F238E27FC236}">
                  <a16:creationId xmlns:a16="http://schemas.microsoft.com/office/drawing/2014/main" id="{2889584F-CA0D-48DE-A617-E389A8F746BA}"/>
                </a:ext>
              </a:extLst>
            </p:cNvPr>
            <p:cNvGrpSpPr>
              <a:grpSpLocks/>
            </p:cNvGrpSpPr>
            <p:nvPr/>
          </p:nvGrpSpPr>
          <p:grpSpPr bwMode="auto">
            <a:xfrm>
              <a:off x="7283450" y="6094413"/>
              <a:ext cx="1709738" cy="636587"/>
              <a:chOff x="9073930" y="4850104"/>
              <a:chExt cx="1709683" cy="636296"/>
            </a:xfrm>
          </p:grpSpPr>
          <p:sp>
            <p:nvSpPr>
              <p:cNvPr id="82" name="圓角矩形 81">
                <a:extLst>
                  <a:ext uri="{FF2B5EF4-FFF2-40B4-BE49-F238E27FC236}">
                    <a16:creationId xmlns:a16="http://schemas.microsoft.com/office/drawing/2014/main" id="{14EB3E20-11D5-4D35-B099-A21FEFD66BB8}"/>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83" name="向右箭號 82">
                <a:extLst>
                  <a:ext uri="{FF2B5EF4-FFF2-40B4-BE49-F238E27FC236}">
                    <a16:creationId xmlns:a16="http://schemas.microsoft.com/office/drawing/2014/main" id="{C11B934D-DDDF-4E0D-B4C3-38A117C25089}"/>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56685" name="群組 37">
              <a:extLst>
                <a:ext uri="{FF2B5EF4-FFF2-40B4-BE49-F238E27FC236}">
                  <a16:creationId xmlns:a16="http://schemas.microsoft.com/office/drawing/2014/main" id="{9C52C4CB-BA31-4218-A469-159B58317DFC}"/>
                </a:ext>
              </a:extLst>
            </p:cNvPr>
            <p:cNvGrpSpPr>
              <a:grpSpLocks/>
            </p:cNvGrpSpPr>
            <p:nvPr/>
          </p:nvGrpSpPr>
          <p:grpSpPr bwMode="auto">
            <a:xfrm>
              <a:off x="7349853" y="6172199"/>
              <a:ext cx="1260747" cy="516255"/>
              <a:chOff x="-10579100" y="419100"/>
              <a:chExt cx="5784850" cy="2101850"/>
            </a:xfrm>
          </p:grpSpPr>
          <p:pic>
            <p:nvPicPr>
              <p:cNvPr id="156686" name="Picture 4" descr="C:\Users\utangv2\Desktop\Dynamic Classroom\hi-res aw\C.jpg">
                <a:extLst>
                  <a:ext uri="{FF2B5EF4-FFF2-40B4-BE49-F238E27FC236}">
                    <a16:creationId xmlns:a16="http://schemas.microsoft.com/office/drawing/2014/main" id="{55635937-F202-4887-B1C0-4AEB6208D9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87" name="Picture 6" descr="C:\Users\utangv2\Desktop\Dynamic Classroom\hi-res aw\E.jpg">
                <a:extLst>
                  <a:ext uri="{FF2B5EF4-FFF2-40B4-BE49-F238E27FC236}">
                    <a16:creationId xmlns:a16="http://schemas.microsoft.com/office/drawing/2014/main" id="{3943052E-0E02-4670-ACF1-B69A4EB653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88" name="Picture 16" descr="C:\Users\utangv2\Desktop\Dynamic Classroom\hi-res aw\O.jpg">
                <a:extLst>
                  <a:ext uri="{FF2B5EF4-FFF2-40B4-BE49-F238E27FC236}">
                    <a16:creationId xmlns:a16="http://schemas.microsoft.com/office/drawing/2014/main" id="{0CB3EC5E-2DD9-42AC-BB40-A98F604A7C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89" name="Picture 19" descr="C:\Users\utangv2\Desktop\Dynamic Classroom\hi-res aw\R.jpg">
                <a:extLst>
                  <a:ext uri="{FF2B5EF4-FFF2-40B4-BE49-F238E27FC236}">
                    <a16:creationId xmlns:a16="http://schemas.microsoft.com/office/drawing/2014/main" id="{1D61B759-6424-44F3-BE9A-F967FA9091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90" name="Picture 20" descr="C:\Users\utangv2\Desktop\Dynamic Classroom\hi-res aw\S.jpg">
                <a:extLst>
                  <a:ext uri="{FF2B5EF4-FFF2-40B4-BE49-F238E27FC236}">
                    <a16:creationId xmlns:a16="http://schemas.microsoft.com/office/drawing/2014/main" id="{16015DC4-F492-4503-AC12-B6DBF653D99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4" name="動作按鈕: 自訂 83">
            <a:hlinkClick r:id="rId11" action="ppaction://hlinksldjump" highlightClick="1"/>
            <a:extLst>
              <a:ext uri="{FF2B5EF4-FFF2-40B4-BE49-F238E27FC236}">
                <a16:creationId xmlns:a16="http://schemas.microsoft.com/office/drawing/2014/main" id="{D61144B7-F903-4916-B0BA-9BDC6030A69C}"/>
              </a:ext>
            </a:extLst>
          </p:cNvPr>
          <p:cNvSpPr/>
          <p:nvPr/>
        </p:nvSpPr>
        <p:spPr>
          <a:xfrm>
            <a:off x="7180263" y="6008688"/>
            <a:ext cx="1963737" cy="849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10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1"/>
                </p:tgtEl>
              </p:cMediaNode>
            </p:audio>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49" name="群組 48">
            <a:extLst>
              <a:ext uri="{FF2B5EF4-FFF2-40B4-BE49-F238E27FC236}">
                <a16:creationId xmlns:a16="http://schemas.microsoft.com/office/drawing/2014/main" id="{0166E51B-EFB5-498F-B09D-BAB771D33297}"/>
              </a:ext>
            </a:extLst>
          </p:cNvPr>
          <p:cNvGrpSpPr/>
          <p:nvPr/>
        </p:nvGrpSpPr>
        <p:grpSpPr>
          <a:xfrm>
            <a:off x="2679702" y="3926839"/>
            <a:ext cx="3898800" cy="708661"/>
            <a:chOff x="6473371" y="3317240"/>
            <a:chExt cx="3898800" cy="708661"/>
          </a:xfrm>
          <a:effectLst>
            <a:outerShdw blurRad="50800" dist="38100" dir="2700000" algn="tl" rotWithShape="0">
              <a:prstClr val="black">
                <a:alpha val="40000"/>
              </a:prstClr>
            </a:outerShdw>
          </a:effectLst>
        </p:grpSpPr>
        <p:sp>
          <p:nvSpPr>
            <p:cNvPr id="54" name="圓角矩形 53">
              <a:extLst>
                <a:ext uri="{FF2B5EF4-FFF2-40B4-BE49-F238E27FC236}">
                  <a16:creationId xmlns:a16="http://schemas.microsoft.com/office/drawing/2014/main" id="{8E4EEB36-D137-4362-8783-EB434844F5E8}"/>
                </a:ext>
              </a:extLst>
            </p:cNvPr>
            <p:cNvSpPr/>
            <p:nvPr/>
          </p:nvSpPr>
          <p:spPr>
            <a:xfrm>
              <a:off x="6473371" y="3327401"/>
              <a:ext cx="38988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5" name="橢圓 54">
              <a:extLst>
                <a:ext uri="{FF2B5EF4-FFF2-40B4-BE49-F238E27FC236}">
                  <a16:creationId xmlns:a16="http://schemas.microsoft.com/office/drawing/2014/main" id="{22F401E7-2DA2-4A3D-958D-22622C62D28E}"/>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6" name="文字方塊 55">
              <a:extLst>
                <a:ext uri="{FF2B5EF4-FFF2-40B4-BE49-F238E27FC236}">
                  <a16:creationId xmlns:a16="http://schemas.microsoft.com/office/drawing/2014/main" id="{199A637F-A4AB-49C5-91EC-590C3AD5D8EE}"/>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57" name="文字方塊 56">
              <a:extLst>
                <a:ext uri="{FF2B5EF4-FFF2-40B4-BE49-F238E27FC236}">
                  <a16:creationId xmlns:a16="http://schemas.microsoft.com/office/drawing/2014/main" id="{3A8AB196-FF87-4545-9CBE-125D46BF3B27}"/>
                </a:ext>
              </a:extLst>
            </p:cNvPr>
            <p:cNvSpPr txBox="1"/>
            <p:nvPr/>
          </p:nvSpPr>
          <p:spPr>
            <a:xfrm>
              <a:off x="7387769" y="3368766"/>
              <a:ext cx="2844800" cy="615553"/>
            </a:xfrm>
            <a:prstGeom prst="rect">
              <a:avLst/>
            </a:prstGeom>
            <a:noFill/>
          </p:spPr>
          <p:txBody>
            <a:bodyPr>
              <a:spAutoFit/>
            </a:bodyPr>
            <a:lstStyle/>
            <a:p>
              <a:pPr>
                <a:defRPr/>
              </a:pPr>
              <a:r>
                <a:rPr lang="en-US" sz="3400" b="1" dirty="0">
                  <a:solidFill>
                    <a:srgbClr val="FFFFFF"/>
                  </a:solidFill>
                </a:rPr>
                <a:t>would invite</a:t>
              </a:r>
              <a:endParaRPr lang="en-GB" sz="3400" b="1" dirty="0">
                <a:solidFill>
                  <a:srgbClr val="FFFFFF"/>
                </a:solidFill>
              </a:endParaRPr>
            </a:p>
          </p:txBody>
        </p:sp>
      </p:grpSp>
      <p:grpSp>
        <p:nvGrpSpPr>
          <p:cNvPr id="58" name="群組 57">
            <a:extLst>
              <a:ext uri="{FF2B5EF4-FFF2-40B4-BE49-F238E27FC236}">
                <a16:creationId xmlns:a16="http://schemas.microsoft.com/office/drawing/2014/main" id="{B31F790C-3772-403B-AC8C-5F703964DB3D}"/>
              </a:ext>
            </a:extLst>
          </p:cNvPr>
          <p:cNvGrpSpPr/>
          <p:nvPr/>
        </p:nvGrpSpPr>
        <p:grpSpPr>
          <a:xfrm>
            <a:off x="2679702" y="5628639"/>
            <a:ext cx="3898800" cy="708661"/>
            <a:chOff x="6473371" y="3317240"/>
            <a:chExt cx="3898800" cy="708661"/>
          </a:xfrm>
          <a:effectLst>
            <a:outerShdw blurRad="50800" dist="38100" dir="2700000" algn="tl" rotWithShape="0">
              <a:prstClr val="black">
                <a:alpha val="40000"/>
              </a:prstClr>
            </a:outerShdw>
          </a:effectLst>
        </p:grpSpPr>
        <p:sp>
          <p:nvSpPr>
            <p:cNvPr id="59" name="圓角矩形 58">
              <a:extLst>
                <a:ext uri="{FF2B5EF4-FFF2-40B4-BE49-F238E27FC236}">
                  <a16:creationId xmlns:a16="http://schemas.microsoft.com/office/drawing/2014/main" id="{57E4C9EE-E12E-43A9-9F03-3AB8D9F4138E}"/>
                </a:ext>
              </a:extLst>
            </p:cNvPr>
            <p:cNvSpPr/>
            <p:nvPr/>
          </p:nvSpPr>
          <p:spPr>
            <a:xfrm>
              <a:off x="6473371" y="3327401"/>
              <a:ext cx="38988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0" name="橢圓 59">
              <a:extLst>
                <a:ext uri="{FF2B5EF4-FFF2-40B4-BE49-F238E27FC236}">
                  <a16:creationId xmlns:a16="http://schemas.microsoft.com/office/drawing/2014/main" id="{3DDE2641-EDE0-4A8A-B76E-6A541AE79A39}"/>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1" name="文字方塊 60">
              <a:extLst>
                <a:ext uri="{FF2B5EF4-FFF2-40B4-BE49-F238E27FC236}">
                  <a16:creationId xmlns:a16="http://schemas.microsoft.com/office/drawing/2014/main" id="{7D8787ED-98CD-4FF9-A6DE-8695DC0FA291}"/>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D</a:t>
              </a:r>
              <a:endParaRPr lang="en-GB" sz="4000" b="1" dirty="0">
                <a:solidFill>
                  <a:srgbClr val="000000"/>
                </a:solidFill>
              </a:endParaRPr>
            </a:p>
          </p:txBody>
        </p:sp>
        <p:sp>
          <p:nvSpPr>
            <p:cNvPr id="62" name="文字方塊 61">
              <a:extLst>
                <a:ext uri="{FF2B5EF4-FFF2-40B4-BE49-F238E27FC236}">
                  <a16:creationId xmlns:a16="http://schemas.microsoft.com/office/drawing/2014/main" id="{20594B9C-05C5-42E9-8B5C-82E51454BCAB}"/>
                </a:ext>
              </a:extLst>
            </p:cNvPr>
            <p:cNvSpPr txBox="1"/>
            <p:nvPr/>
          </p:nvSpPr>
          <p:spPr>
            <a:xfrm>
              <a:off x="7805055" y="3370580"/>
              <a:ext cx="2097314" cy="615553"/>
            </a:xfrm>
            <a:prstGeom prst="rect">
              <a:avLst/>
            </a:prstGeom>
            <a:noFill/>
          </p:spPr>
          <p:txBody>
            <a:bodyPr>
              <a:spAutoFit/>
            </a:bodyPr>
            <a:lstStyle/>
            <a:p>
              <a:pPr>
                <a:defRPr/>
              </a:pPr>
              <a:r>
                <a:rPr lang="en-US" sz="3400" b="1" dirty="0">
                  <a:solidFill>
                    <a:srgbClr val="FFFFFF"/>
                  </a:solidFill>
                </a:rPr>
                <a:t>invited</a:t>
              </a:r>
              <a:endParaRPr lang="en-GB" sz="3400" b="1" dirty="0">
                <a:solidFill>
                  <a:srgbClr val="FFFFFF"/>
                </a:solidFill>
              </a:endParaRPr>
            </a:p>
          </p:txBody>
        </p:sp>
      </p:grpSp>
      <p:sp>
        <p:nvSpPr>
          <p:cNvPr id="63" name="文字方塊 62">
            <a:extLst>
              <a:ext uri="{FF2B5EF4-FFF2-40B4-BE49-F238E27FC236}">
                <a16:creationId xmlns:a16="http://schemas.microsoft.com/office/drawing/2014/main" id="{CFFE7264-7F59-48C4-87F8-967E7097617D}"/>
              </a:ext>
            </a:extLst>
          </p:cNvPr>
          <p:cNvSpPr txBox="1"/>
          <p:nvPr/>
        </p:nvSpPr>
        <p:spPr>
          <a:xfrm>
            <a:off x="5454650" y="5311775"/>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sp>
        <p:nvSpPr>
          <p:cNvPr id="157701" name="文字方塊 12">
            <a:extLst>
              <a:ext uri="{FF2B5EF4-FFF2-40B4-BE49-F238E27FC236}">
                <a16:creationId xmlns:a16="http://schemas.microsoft.com/office/drawing/2014/main" id="{6CA21FE3-7148-4726-BBCD-0EAD96BAD97A}"/>
              </a:ext>
            </a:extLst>
          </p:cNvPr>
          <p:cNvSpPr txBox="1">
            <a:spLocks noChangeArrowheads="1"/>
          </p:cNvSpPr>
          <p:nvPr/>
        </p:nvSpPr>
        <p:spPr bwMode="auto">
          <a:xfrm>
            <a:off x="1103313" y="1643063"/>
            <a:ext cx="71516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2300"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2300"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2300"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5200"/>
              </a:lnSpc>
              <a:spcAft>
                <a:spcPts val="1200"/>
              </a:spcAft>
            </a:pPr>
            <a:r>
              <a:rPr lang="en-GB" altLang="en-US" sz="4000">
                <a:solidFill>
                  <a:srgbClr val="003057"/>
                </a:solidFill>
                <a:cs typeface="Arial" panose="020B0604020202020204" pitchFamily="34" charset="0"/>
              </a:rPr>
              <a:t>He ______ more friends over if his family had a bigger house.</a:t>
            </a:r>
          </a:p>
        </p:txBody>
      </p:sp>
      <p:grpSp>
        <p:nvGrpSpPr>
          <p:cNvPr id="75" name="群組 74">
            <a:extLst>
              <a:ext uri="{FF2B5EF4-FFF2-40B4-BE49-F238E27FC236}">
                <a16:creationId xmlns:a16="http://schemas.microsoft.com/office/drawing/2014/main" id="{7F4BCC7D-38F9-40D0-A3AF-220E33982A58}"/>
              </a:ext>
            </a:extLst>
          </p:cNvPr>
          <p:cNvGrpSpPr>
            <a:grpSpLocks/>
          </p:cNvGrpSpPr>
          <p:nvPr/>
        </p:nvGrpSpPr>
        <p:grpSpPr bwMode="auto">
          <a:xfrm rot="-151805">
            <a:off x="-128588" y="3513138"/>
            <a:ext cx="3287713" cy="3119437"/>
            <a:chOff x="-753071" y="3366484"/>
            <a:chExt cx="3288055" cy="3120378"/>
          </a:xfrm>
        </p:grpSpPr>
        <p:pic>
          <p:nvPicPr>
            <p:cNvPr id="157715" name="Picture 11" descr="C:\Users\utangv2\Desktop\background paper\post it.jpg">
              <a:extLst>
                <a:ext uri="{FF2B5EF4-FFF2-40B4-BE49-F238E27FC236}">
                  <a16:creationId xmlns:a16="http://schemas.microsoft.com/office/drawing/2014/main" id="{C1FAA3C7-9CC3-4CDB-938A-E10F15C16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071" y="3366484"/>
              <a:ext cx="3288055" cy="312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16" name="文字方塊 17">
              <a:extLst>
                <a:ext uri="{FF2B5EF4-FFF2-40B4-BE49-F238E27FC236}">
                  <a16:creationId xmlns:a16="http://schemas.microsoft.com/office/drawing/2014/main" id="{7DB87D89-9488-49D2-A408-C5809916F063}"/>
                </a:ext>
              </a:extLst>
            </p:cNvPr>
            <p:cNvSpPr txBox="1">
              <a:spLocks noChangeArrowheads="1"/>
            </p:cNvSpPr>
            <p:nvPr/>
          </p:nvSpPr>
          <p:spPr bwMode="auto">
            <a:xfrm>
              <a:off x="-83216" y="3994147"/>
              <a:ext cx="1930666" cy="184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We use </a:t>
              </a:r>
              <a:r>
                <a:rPr lang="en-GB" altLang="en-US" sz="2000" i="1">
                  <a:solidFill>
                    <a:srgbClr val="FF0000"/>
                  </a:solidFill>
                  <a:cs typeface="Arial" panose="020B0604020202020204" pitchFamily="34" charset="0"/>
                </a:rPr>
                <a:t>would</a:t>
              </a:r>
              <a:r>
                <a:rPr lang="en-GB" altLang="en-US" sz="2000">
                  <a:solidFill>
                    <a:srgbClr val="FF0000"/>
                  </a:solidFill>
                  <a:cs typeface="Arial" panose="020B0604020202020204" pitchFamily="34" charset="0"/>
                </a:rPr>
                <a:t> + the bare infinitive in the main clause. We use the simple past in the </a:t>
              </a:r>
              <a:r>
                <a:rPr lang="en-GB" altLang="en-US" sz="2000" i="1">
                  <a:solidFill>
                    <a:srgbClr val="FF0000"/>
                  </a:solidFill>
                  <a:cs typeface="Arial" panose="020B0604020202020204" pitchFamily="34" charset="0"/>
                </a:rPr>
                <a:t>if</a:t>
              </a:r>
              <a:r>
                <a:rPr lang="en-GB" altLang="en-US" sz="2000">
                  <a:solidFill>
                    <a:srgbClr val="FF0000"/>
                  </a:solidFill>
                  <a:cs typeface="Arial" panose="020B0604020202020204" pitchFamily="34" charset="0"/>
                </a:rPr>
                <a:t>-clause.</a:t>
              </a:r>
            </a:p>
          </p:txBody>
        </p:sp>
      </p:grpSp>
      <p:pic>
        <p:nvPicPr>
          <p:cNvPr id="157703" name="Picture 18" descr="C:\Users\utangv2\Desktop\Dynamic Classroom\Q3.jpg">
            <a:extLst>
              <a:ext uri="{FF2B5EF4-FFF2-40B4-BE49-F238E27FC236}">
                <a16:creationId xmlns:a16="http://schemas.microsoft.com/office/drawing/2014/main" id="{2E885680-F9B7-41CA-9C59-A89CF17B8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963" y="481013"/>
            <a:ext cx="877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7704" name="群組 35">
            <a:extLst>
              <a:ext uri="{FF2B5EF4-FFF2-40B4-BE49-F238E27FC236}">
                <a16:creationId xmlns:a16="http://schemas.microsoft.com/office/drawing/2014/main" id="{D0243CCC-BE4D-4B31-8E21-E9325E392112}"/>
              </a:ext>
            </a:extLst>
          </p:cNvPr>
          <p:cNvGrpSpPr>
            <a:grpSpLocks/>
          </p:cNvGrpSpPr>
          <p:nvPr/>
        </p:nvGrpSpPr>
        <p:grpSpPr bwMode="auto">
          <a:xfrm>
            <a:off x="7283450" y="6094413"/>
            <a:ext cx="1709738" cy="636587"/>
            <a:chOff x="7283450" y="6094413"/>
            <a:chExt cx="1709738" cy="636587"/>
          </a:xfrm>
        </p:grpSpPr>
        <p:grpSp>
          <p:nvGrpSpPr>
            <p:cNvPr id="157706" name="群組 29">
              <a:extLst>
                <a:ext uri="{FF2B5EF4-FFF2-40B4-BE49-F238E27FC236}">
                  <a16:creationId xmlns:a16="http://schemas.microsoft.com/office/drawing/2014/main" id="{B9A1430B-5E71-4A58-BCC2-89194037D4AB}"/>
                </a:ext>
              </a:extLst>
            </p:cNvPr>
            <p:cNvGrpSpPr>
              <a:grpSpLocks/>
            </p:cNvGrpSpPr>
            <p:nvPr/>
          </p:nvGrpSpPr>
          <p:grpSpPr bwMode="auto">
            <a:xfrm>
              <a:off x="7283450" y="6094413"/>
              <a:ext cx="1709738" cy="636587"/>
              <a:chOff x="9073930" y="4850104"/>
              <a:chExt cx="1709683" cy="636296"/>
            </a:xfrm>
          </p:grpSpPr>
          <p:sp>
            <p:nvSpPr>
              <p:cNvPr id="66" name="圓角矩形 65">
                <a:extLst>
                  <a:ext uri="{FF2B5EF4-FFF2-40B4-BE49-F238E27FC236}">
                    <a16:creationId xmlns:a16="http://schemas.microsoft.com/office/drawing/2014/main" id="{0D628A6E-1D0B-4368-846E-3854213E06A1}"/>
                  </a:ext>
                </a:extLst>
              </p:cNvPr>
              <p:cNvSpPr/>
              <p:nvPr/>
            </p:nvSpPr>
            <p:spPr>
              <a:xfrm>
                <a:off x="9073930" y="4850104"/>
                <a:ext cx="1709683" cy="6362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67" name="向右箭號 66">
                <a:extLst>
                  <a:ext uri="{FF2B5EF4-FFF2-40B4-BE49-F238E27FC236}">
                    <a16:creationId xmlns:a16="http://schemas.microsoft.com/office/drawing/2014/main" id="{0FE7F2D0-1E7C-46FB-8C58-AF46AEBB793D}"/>
                  </a:ext>
                </a:extLst>
              </p:cNvPr>
              <p:cNvSpPr/>
              <p:nvPr/>
            </p:nvSpPr>
            <p:spPr>
              <a:xfrm>
                <a:off x="10408975" y="5018302"/>
                <a:ext cx="265103" cy="333223"/>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grpSp>
          <p:nvGrpSpPr>
            <p:cNvPr id="157707" name="群組 37">
              <a:extLst>
                <a:ext uri="{FF2B5EF4-FFF2-40B4-BE49-F238E27FC236}">
                  <a16:creationId xmlns:a16="http://schemas.microsoft.com/office/drawing/2014/main" id="{24037508-A8BB-4BEB-A1EC-1F930A6CF665}"/>
                </a:ext>
              </a:extLst>
            </p:cNvPr>
            <p:cNvGrpSpPr>
              <a:grpSpLocks/>
            </p:cNvGrpSpPr>
            <p:nvPr/>
          </p:nvGrpSpPr>
          <p:grpSpPr bwMode="auto">
            <a:xfrm>
              <a:off x="7349853" y="6172199"/>
              <a:ext cx="1260747" cy="516255"/>
              <a:chOff x="-10579100" y="419100"/>
              <a:chExt cx="5784850" cy="2101850"/>
            </a:xfrm>
          </p:grpSpPr>
          <p:pic>
            <p:nvPicPr>
              <p:cNvPr id="157708" name="Picture 4" descr="C:\Users\utangv2\Desktop\Dynamic Classroom\hi-res aw\C.jpg">
                <a:extLst>
                  <a:ext uri="{FF2B5EF4-FFF2-40B4-BE49-F238E27FC236}">
                    <a16:creationId xmlns:a16="http://schemas.microsoft.com/office/drawing/2014/main" id="{CB779EE9-F1FB-4E15-9E24-9C46E867E7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8012" y="42386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9" name="Picture 6" descr="C:\Users\utangv2\Desktop\Dynamic Classroom\hi-res aw\E.jpg">
                <a:extLst>
                  <a:ext uri="{FF2B5EF4-FFF2-40B4-BE49-F238E27FC236}">
                    <a16:creationId xmlns:a16="http://schemas.microsoft.com/office/drawing/2014/main" id="{2A3CE26F-138F-4EBF-8064-C49A573733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400" y="423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0" name="Picture 16" descr="C:\Users\utangv2\Desktop\Dynamic Classroom\hi-res aw\O.jpg">
                <a:extLst>
                  <a:ext uri="{FF2B5EF4-FFF2-40B4-BE49-F238E27FC236}">
                    <a16:creationId xmlns:a16="http://schemas.microsoft.com/office/drawing/2014/main" id="{5336E549-A7D5-4802-BBC9-21FBCA5B2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0" y="41910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1" name="Picture 19" descr="C:\Users\utangv2\Desktop\Dynamic Classroom\hi-res aw\R.jpg">
                <a:extLst>
                  <a:ext uri="{FF2B5EF4-FFF2-40B4-BE49-F238E27FC236}">
                    <a16:creationId xmlns:a16="http://schemas.microsoft.com/office/drawing/2014/main" id="{67DC57B3-7F29-49B7-9377-1C9B7F8942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150" y="527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2" name="Picture 20" descr="C:\Users\utangv2\Desktop\Dynamic Classroom\hi-res aw\S.jpg">
                <a:extLst>
                  <a:ext uri="{FF2B5EF4-FFF2-40B4-BE49-F238E27FC236}">
                    <a16:creationId xmlns:a16="http://schemas.microsoft.com/office/drawing/2014/main" id="{851233FF-037F-4FC3-8E71-76D15AFFF4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9100" y="450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8" name="動作按鈕: 自訂 67">
            <a:hlinkClick r:id="rId9" action="ppaction://hlinksldjump" highlightClick="1"/>
            <a:extLst>
              <a:ext uri="{FF2B5EF4-FFF2-40B4-BE49-F238E27FC236}">
                <a16:creationId xmlns:a16="http://schemas.microsoft.com/office/drawing/2014/main" id="{038FF350-1DB7-4FE8-8F01-B48221C61862}"/>
              </a:ext>
            </a:extLst>
          </p:cNvPr>
          <p:cNvSpPr/>
          <p:nvPr/>
        </p:nvSpPr>
        <p:spPr>
          <a:xfrm>
            <a:off x="7180263" y="6008688"/>
            <a:ext cx="1963737" cy="849312"/>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7493D8B4-44F6-4C17-820B-9E3112BBB2E2}"/>
              </a:ext>
            </a:extLst>
          </p:cNvPr>
          <p:cNvSpPr/>
          <p:nvPr/>
        </p:nvSpPr>
        <p:spPr>
          <a:xfrm>
            <a:off x="0" y="0"/>
            <a:ext cx="9144000" cy="133191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9" name="文字方塊 18">
            <a:extLst>
              <a:ext uri="{FF2B5EF4-FFF2-40B4-BE49-F238E27FC236}">
                <a16:creationId xmlns:a16="http://schemas.microsoft.com/office/drawing/2014/main" id="{7B890440-7524-4CAE-B887-CA73CEB78E52}"/>
              </a:ext>
            </a:extLst>
          </p:cNvPr>
          <p:cNvSpPr txBox="1">
            <a:spLocks noChangeArrowheads="1"/>
          </p:cNvSpPr>
          <p:nvPr/>
        </p:nvSpPr>
        <p:spPr bwMode="auto">
          <a:xfrm>
            <a:off x="227013" y="1514475"/>
            <a:ext cx="8748712"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2800">
                <a:solidFill>
                  <a:srgbClr val="003057"/>
                </a:solidFill>
                <a:cs typeface="Arial" panose="020B0604020202020204" pitchFamily="34" charset="0"/>
              </a:rPr>
              <a:t>Can you complete the main clauses of the Type 2 </a:t>
            </a:r>
          </a:p>
          <a:p>
            <a:pPr eaLnBrk="1" hangingPunct="1">
              <a:lnSpc>
                <a:spcPts val="3200"/>
              </a:lnSpc>
              <a:buFontTx/>
              <a:buNone/>
            </a:pPr>
            <a:r>
              <a:rPr lang="en-US" altLang="en-US" sz="2800">
                <a:solidFill>
                  <a:srgbClr val="003057"/>
                </a:solidFill>
                <a:cs typeface="Arial" panose="020B0604020202020204" pitchFamily="34" charset="0"/>
              </a:rPr>
              <a:t>conditional sentences?</a:t>
            </a:r>
          </a:p>
          <a:p>
            <a:pPr eaLnBrk="1" hangingPunct="1">
              <a:lnSpc>
                <a:spcPts val="3200"/>
              </a:lnSpc>
              <a:spcBef>
                <a:spcPts val="600"/>
              </a:spcBef>
              <a:buFontTx/>
              <a:buNone/>
            </a:pPr>
            <a:r>
              <a:rPr lang="en-US" altLang="en-US" sz="2800">
                <a:solidFill>
                  <a:srgbClr val="003057"/>
                </a:solidFill>
                <a:cs typeface="Arial" panose="020B0604020202020204" pitchFamily="34" charset="0"/>
              </a:rPr>
              <a:t>How many questions did you answer correctly?</a:t>
            </a:r>
            <a:endParaRPr lang="en-GB" altLang="en-US" sz="2800">
              <a:solidFill>
                <a:srgbClr val="003057"/>
              </a:solidFill>
              <a:cs typeface="Arial" panose="020B0604020202020204" pitchFamily="34" charset="0"/>
            </a:endParaRPr>
          </a:p>
        </p:txBody>
      </p:sp>
      <p:grpSp>
        <p:nvGrpSpPr>
          <p:cNvPr id="5" name="群組 4">
            <a:extLst>
              <a:ext uri="{FF2B5EF4-FFF2-40B4-BE49-F238E27FC236}">
                <a16:creationId xmlns:a16="http://schemas.microsoft.com/office/drawing/2014/main" id="{CC8B110C-9170-4603-895A-BE7F29B5AB53}"/>
              </a:ext>
            </a:extLst>
          </p:cNvPr>
          <p:cNvGrpSpPr/>
          <p:nvPr/>
        </p:nvGrpSpPr>
        <p:grpSpPr>
          <a:xfrm rot="21026013">
            <a:off x="6353034" y="317111"/>
            <a:ext cx="2751420" cy="706136"/>
            <a:chOff x="2430542" y="1448863"/>
            <a:chExt cx="2751420" cy="611984"/>
          </a:xfrm>
          <a:effectLst>
            <a:outerShdw blurRad="50800" dist="38100" dir="2700000" algn="tl" rotWithShape="0">
              <a:prstClr val="black">
                <a:alpha val="40000"/>
              </a:prstClr>
            </a:outerShdw>
          </a:effectLst>
        </p:grpSpPr>
        <p:sp>
          <p:nvSpPr>
            <p:cNvPr id="9" name="文字方塊 8">
              <a:extLst>
                <a:ext uri="{FF2B5EF4-FFF2-40B4-BE49-F238E27FC236}">
                  <a16:creationId xmlns:a16="http://schemas.microsoft.com/office/drawing/2014/main" id="{D478B290-0071-4C25-963F-480793B775DB}"/>
                </a:ext>
              </a:extLst>
            </p:cNvPr>
            <p:cNvSpPr txBox="1"/>
            <p:nvPr/>
          </p:nvSpPr>
          <p:spPr>
            <a:xfrm>
              <a:off x="2555776" y="1538554"/>
              <a:ext cx="2626186" cy="431062"/>
            </a:xfrm>
            <a:prstGeom prst="rect">
              <a:avLst/>
            </a:prstGeom>
            <a:noFill/>
          </p:spPr>
          <p:txBody>
            <a:bodyPr lIns="0" tIns="0" rIns="0" bIns="0">
              <a:spAutoFit/>
            </a:bodyPr>
            <a:lstStyle/>
            <a:p>
              <a:pPr fontAlgn="auto">
                <a:lnSpc>
                  <a:spcPts val="4200"/>
                </a:lnSpc>
                <a:spcBef>
                  <a:spcPts val="0"/>
                </a:spcBef>
                <a:spcAft>
                  <a:spcPts val="0"/>
                </a:spcAft>
                <a:defRPr/>
              </a:pPr>
              <a:r>
                <a:rPr lang="en-US" sz="3200" b="1" dirty="0">
                  <a:solidFill>
                    <a:srgbClr val="003057"/>
                  </a:solidFill>
                  <a:latin typeface="+mn-lt"/>
                  <a:cs typeface="+mn-cs"/>
                </a:rPr>
                <a:t>CLEARED!</a:t>
              </a:r>
              <a:endParaRPr lang="en-GB" sz="3200" b="1" dirty="0">
                <a:solidFill>
                  <a:srgbClr val="003057"/>
                </a:solidFill>
                <a:latin typeface="+mn-lt"/>
                <a:cs typeface="+mn-cs"/>
              </a:endParaRPr>
            </a:p>
          </p:txBody>
        </p:sp>
        <p:sp>
          <p:nvSpPr>
            <p:cNvPr id="3" name="圓角矩形 2">
              <a:extLst>
                <a:ext uri="{FF2B5EF4-FFF2-40B4-BE49-F238E27FC236}">
                  <a16:creationId xmlns:a16="http://schemas.microsoft.com/office/drawing/2014/main" id="{040F77E5-F965-4329-B986-8EA89996DF57}"/>
                </a:ext>
              </a:extLst>
            </p:cNvPr>
            <p:cNvSpPr/>
            <p:nvPr/>
          </p:nvSpPr>
          <p:spPr>
            <a:xfrm>
              <a:off x="2430542" y="1448863"/>
              <a:ext cx="2427227" cy="611984"/>
            </a:xfrm>
            <a:prstGeom prst="roundRect">
              <a:avLst/>
            </a:prstGeom>
            <a:noFill/>
            <a:ln w="57150">
              <a:solidFill>
                <a:srgbClr val="003E6C"/>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38" name="矩形 37">
            <a:extLst>
              <a:ext uri="{FF2B5EF4-FFF2-40B4-BE49-F238E27FC236}">
                <a16:creationId xmlns:a16="http://schemas.microsoft.com/office/drawing/2014/main" id="{33EB1386-D184-4146-826A-7E899E4D635F}"/>
              </a:ext>
            </a:extLst>
          </p:cNvPr>
          <p:cNvSpPr/>
          <p:nvPr/>
        </p:nvSpPr>
        <p:spPr>
          <a:xfrm>
            <a:off x="8401050" y="6432550"/>
            <a:ext cx="317500" cy="425450"/>
          </a:xfrm>
          <a:prstGeom prst="rect">
            <a:avLst/>
          </a:prstGeom>
          <a:solidFill>
            <a:schemeClr val="tx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pic>
        <p:nvPicPr>
          <p:cNvPr id="44" name="stag2485.wav">
            <a:hlinkClick r:id="" action="ppaction://media"/>
            <a:extLst>
              <a:ext uri="{FF2B5EF4-FFF2-40B4-BE49-F238E27FC236}">
                <a16:creationId xmlns:a16="http://schemas.microsoft.com/office/drawing/2014/main" id="{A05106E2-E055-4825-9CFD-93CDDF0C80FB}"/>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10020300" y="1955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7" name="Picture 49" descr="C:\Users\utangv2\Desktop\Dynamic Classroom\stage3.jpg">
            <a:extLst>
              <a:ext uri="{FF2B5EF4-FFF2-40B4-BE49-F238E27FC236}">
                <a16:creationId xmlns:a16="http://schemas.microsoft.com/office/drawing/2014/main" id="{0798E5E7-8AAC-4FE9-8133-774DB27C54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5562"/>
          <a:stretch>
            <a:fillRect/>
          </a:stretch>
        </p:blipFill>
        <p:spPr bwMode="auto">
          <a:xfrm>
            <a:off x="2276475" y="73025"/>
            <a:ext cx="39909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群組 35">
            <a:extLst>
              <a:ext uri="{FF2B5EF4-FFF2-40B4-BE49-F238E27FC236}">
                <a16:creationId xmlns:a16="http://schemas.microsoft.com/office/drawing/2014/main" id="{2E59B47D-DDFA-4EFE-AFFE-2CAF26DC8804}"/>
              </a:ext>
            </a:extLst>
          </p:cNvPr>
          <p:cNvGrpSpPr>
            <a:grpSpLocks/>
          </p:cNvGrpSpPr>
          <p:nvPr/>
        </p:nvGrpSpPr>
        <p:grpSpPr bwMode="auto">
          <a:xfrm>
            <a:off x="534988" y="3932238"/>
            <a:ext cx="7997825" cy="1231900"/>
            <a:chOff x="535667" y="4043488"/>
            <a:chExt cx="7996773" cy="1230313"/>
          </a:xfrm>
        </p:grpSpPr>
        <p:grpSp>
          <p:nvGrpSpPr>
            <p:cNvPr id="158742" name="群組 20">
              <a:extLst>
                <a:ext uri="{FF2B5EF4-FFF2-40B4-BE49-F238E27FC236}">
                  <a16:creationId xmlns:a16="http://schemas.microsoft.com/office/drawing/2014/main" id="{1E3AF59E-471A-471A-8ED6-CAE4A6816948}"/>
                </a:ext>
              </a:extLst>
            </p:cNvPr>
            <p:cNvGrpSpPr>
              <a:grpSpLocks/>
            </p:cNvGrpSpPr>
            <p:nvPr/>
          </p:nvGrpSpPr>
          <p:grpSpPr bwMode="auto">
            <a:xfrm>
              <a:off x="683568" y="4043488"/>
              <a:ext cx="7848872" cy="1230313"/>
              <a:chOff x="683568" y="4043488"/>
              <a:chExt cx="7848872" cy="1230313"/>
            </a:xfrm>
          </p:grpSpPr>
          <p:grpSp>
            <p:nvGrpSpPr>
              <p:cNvPr id="42" name="群組 41">
                <a:extLst>
                  <a:ext uri="{FF2B5EF4-FFF2-40B4-BE49-F238E27FC236}">
                    <a16:creationId xmlns:a16="http://schemas.microsoft.com/office/drawing/2014/main" id="{32E0D0BA-4BEE-48C0-9FB2-72158E038119}"/>
                  </a:ext>
                </a:extLst>
              </p:cNvPr>
              <p:cNvGrpSpPr/>
              <p:nvPr/>
            </p:nvGrpSpPr>
            <p:grpSpPr>
              <a:xfrm>
                <a:off x="683568" y="4098588"/>
                <a:ext cx="7848872" cy="1080128"/>
                <a:chOff x="683568" y="4107641"/>
                <a:chExt cx="7848872" cy="1080128"/>
              </a:xfrm>
              <a:effectLst>
                <a:outerShdw blurRad="50800" dist="38100" dir="2700000" algn="tl" rotWithShape="0">
                  <a:prstClr val="black">
                    <a:alpha val="40000"/>
                  </a:prstClr>
                </a:outerShdw>
              </a:effectLst>
            </p:grpSpPr>
            <p:sp>
              <p:nvSpPr>
                <p:cNvPr id="49" name="矩形 48">
                  <a:extLst>
                    <a:ext uri="{FF2B5EF4-FFF2-40B4-BE49-F238E27FC236}">
                      <a16:creationId xmlns:a16="http://schemas.microsoft.com/office/drawing/2014/main" id="{9DB77853-5214-43B2-B436-32500ED61363}"/>
                    </a:ext>
                  </a:extLst>
                </p:cNvPr>
                <p:cNvSpPr/>
                <p:nvPr/>
              </p:nvSpPr>
              <p:spPr>
                <a:xfrm>
                  <a:off x="683568" y="4107641"/>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53" name="流程圖: 程序 52">
                  <a:extLst>
                    <a:ext uri="{FF2B5EF4-FFF2-40B4-BE49-F238E27FC236}">
                      <a16:creationId xmlns:a16="http://schemas.microsoft.com/office/drawing/2014/main" id="{0238BAA4-4846-4DEE-A270-562F890A09F3}"/>
                    </a:ext>
                  </a:extLst>
                </p:cNvPr>
                <p:cNvSpPr/>
                <p:nvPr/>
              </p:nvSpPr>
              <p:spPr>
                <a:xfrm>
                  <a:off x="2699792" y="4107769"/>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43" name="文字方塊 42">
                <a:extLst>
                  <a:ext uri="{FF2B5EF4-FFF2-40B4-BE49-F238E27FC236}">
                    <a16:creationId xmlns:a16="http://schemas.microsoft.com/office/drawing/2014/main" id="{FD62E74C-BB3D-4A46-A8BA-0433E1FE2ED0}"/>
                  </a:ext>
                </a:extLst>
              </p:cNvPr>
              <p:cNvSpPr txBox="1"/>
              <p:nvPr/>
            </p:nvSpPr>
            <p:spPr>
              <a:xfrm>
                <a:off x="953125" y="4043488"/>
                <a:ext cx="1509514" cy="1230313"/>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rPr>
                  <a:t>1-2</a:t>
                </a:r>
                <a:endParaRPr lang="en-GB"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41" name="流程圖: 抽選 40">
              <a:extLst>
                <a:ext uri="{FF2B5EF4-FFF2-40B4-BE49-F238E27FC236}">
                  <a16:creationId xmlns:a16="http://schemas.microsoft.com/office/drawing/2014/main" id="{74BCDD4D-7DD3-48D7-9D70-CE363F375B96}"/>
                </a:ext>
              </a:extLst>
            </p:cNvPr>
            <p:cNvSpPr/>
            <p:nvPr/>
          </p:nvSpPr>
          <p:spPr>
            <a:xfrm rot="5400000">
              <a:off x="504954" y="4415074"/>
              <a:ext cx="41221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grpSp>
        <p:nvGrpSpPr>
          <p:cNvPr id="54" name="群組 53">
            <a:extLst>
              <a:ext uri="{FF2B5EF4-FFF2-40B4-BE49-F238E27FC236}">
                <a16:creationId xmlns:a16="http://schemas.microsoft.com/office/drawing/2014/main" id="{0A951EA7-00E7-419B-9B4C-B6785262056C}"/>
              </a:ext>
            </a:extLst>
          </p:cNvPr>
          <p:cNvGrpSpPr>
            <a:grpSpLocks/>
          </p:cNvGrpSpPr>
          <p:nvPr/>
        </p:nvGrpSpPr>
        <p:grpSpPr bwMode="auto">
          <a:xfrm>
            <a:off x="534988" y="5051425"/>
            <a:ext cx="7997825" cy="1231900"/>
            <a:chOff x="535667" y="5162609"/>
            <a:chExt cx="7996773" cy="1231106"/>
          </a:xfrm>
        </p:grpSpPr>
        <p:grpSp>
          <p:nvGrpSpPr>
            <p:cNvPr id="158738" name="群組 12">
              <a:extLst>
                <a:ext uri="{FF2B5EF4-FFF2-40B4-BE49-F238E27FC236}">
                  <a16:creationId xmlns:a16="http://schemas.microsoft.com/office/drawing/2014/main" id="{69B859A1-19FB-40E6-9D01-DD57843BA2F1}"/>
                </a:ext>
              </a:extLst>
            </p:cNvPr>
            <p:cNvGrpSpPr>
              <a:grpSpLocks/>
            </p:cNvGrpSpPr>
            <p:nvPr/>
          </p:nvGrpSpPr>
          <p:grpSpPr bwMode="auto">
            <a:xfrm>
              <a:off x="683568" y="5162609"/>
              <a:ext cx="7848872" cy="1231106"/>
              <a:chOff x="683568" y="5162609"/>
              <a:chExt cx="7848872" cy="1231106"/>
            </a:xfrm>
          </p:grpSpPr>
          <p:grpSp>
            <p:nvGrpSpPr>
              <p:cNvPr id="69" name="群組 68">
                <a:extLst>
                  <a:ext uri="{FF2B5EF4-FFF2-40B4-BE49-F238E27FC236}">
                    <a16:creationId xmlns:a16="http://schemas.microsoft.com/office/drawing/2014/main" id="{2857FB34-F954-4492-9986-4A9F09DBA3D0}"/>
                  </a:ext>
                </a:extLst>
              </p:cNvPr>
              <p:cNvGrpSpPr/>
              <p:nvPr/>
            </p:nvGrpSpPr>
            <p:grpSpPr>
              <a:xfrm>
                <a:off x="683568" y="5245055"/>
                <a:ext cx="7848872" cy="1080000"/>
                <a:chOff x="683568" y="5245055"/>
                <a:chExt cx="7848872" cy="1080000"/>
              </a:xfrm>
              <a:effectLst>
                <a:outerShdw blurRad="50800" dist="38100" dir="2700000" algn="tl" rotWithShape="0">
                  <a:prstClr val="black">
                    <a:alpha val="40000"/>
                  </a:prstClr>
                </a:outerShdw>
              </a:effectLst>
            </p:grpSpPr>
            <p:sp>
              <p:nvSpPr>
                <p:cNvPr id="71" name="矩形 70">
                  <a:extLst>
                    <a:ext uri="{FF2B5EF4-FFF2-40B4-BE49-F238E27FC236}">
                      <a16:creationId xmlns:a16="http://schemas.microsoft.com/office/drawing/2014/main" id="{A4872FB1-B7FC-45DB-BEA7-76C264B7D265}"/>
                    </a:ext>
                  </a:extLst>
                </p:cNvPr>
                <p:cNvSpPr/>
                <p:nvPr/>
              </p:nvSpPr>
              <p:spPr>
                <a:xfrm>
                  <a:off x="683568" y="524505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2" name="流程圖: 程序 71">
                  <a:extLst>
                    <a:ext uri="{FF2B5EF4-FFF2-40B4-BE49-F238E27FC236}">
                      <a16:creationId xmlns:a16="http://schemas.microsoft.com/office/drawing/2014/main" id="{7FC8EECC-CF67-4CF7-9195-A2CCBDF63456}"/>
                    </a:ext>
                  </a:extLst>
                </p:cNvPr>
                <p:cNvSpPr/>
                <p:nvPr/>
              </p:nvSpPr>
              <p:spPr>
                <a:xfrm>
                  <a:off x="2699792" y="524505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70" name="文字方塊 69">
                <a:extLst>
                  <a:ext uri="{FF2B5EF4-FFF2-40B4-BE49-F238E27FC236}">
                    <a16:creationId xmlns:a16="http://schemas.microsoft.com/office/drawing/2014/main" id="{CBE35431-B0CA-4C7C-A855-E49223B76535}"/>
                  </a:ext>
                </a:extLst>
              </p:cNvPr>
              <p:cNvSpPr txBox="1"/>
              <p:nvPr/>
            </p:nvSpPr>
            <p:spPr>
              <a:xfrm>
                <a:off x="791221" y="5162609"/>
                <a:ext cx="1803163" cy="1231106"/>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r>
                  <a:rPr lang="en-US"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rPr>
                  <a:t>0</a:t>
                </a:r>
                <a:endParaRPr lang="en-GB"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68" name="流程圖: 抽選 67">
              <a:extLst>
                <a:ext uri="{FF2B5EF4-FFF2-40B4-BE49-F238E27FC236}">
                  <a16:creationId xmlns:a16="http://schemas.microsoft.com/office/drawing/2014/main" id="{5CD57CD6-076A-47F9-A199-888048024A7E}"/>
                </a:ext>
              </a:extLst>
            </p:cNvPr>
            <p:cNvSpPr/>
            <p:nvPr/>
          </p:nvSpPr>
          <p:spPr>
            <a:xfrm rot="5400000">
              <a:off x="505613" y="5592455"/>
              <a:ext cx="41089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grpSp>
        <p:nvGrpSpPr>
          <p:cNvPr id="73" name="群組 72">
            <a:extLst>
              <a:ext uri="{FF2B5EF4-FFF2-40B4-BE49-F238E27FC236}">
                <a16:creationId xmlns:a16="http://schemas.microsoft.com/office/drawing/2014/main" id="{E9DE70A1-638A-4705-937B-FEBDC27F619E}"/>
              </a:ext>
            </a:extLst>
          </p:cNvPr>
          <p:cNvGrpSpPr>
            <a:grpSpLocks/>
          </p:cNvGrpSpPr>
          <p:nvPr/>
        </p:nvGrpSpPr>
        <p:grpSpPr bwMode="auto">
          <a:xfrm>
            <a:off x="534988" y="2792413"/>
            <a:ext cx="7997825" cy="1230312"/>
            <a:chOff x="535667" y="2902897"/>
            <a:chExt cx="7996773" cy="1231106"/>
          </a:xfrm>
        </p:grpSpPr>
        <p:grpSp>
          <p:nvGrpSpPr>
            <p:cNvPr id="158734" name="群組 7">
              <a:extLst>
                <a:ext uri="{FF2B5EF4-FFF2-40B4-BE49-F238E27FC236}">
                  <a16:creationId xmlns:a16="http://schemas.microsoft.com/office/drawing/2014/main" id="{E0187BAF-E5B0-4227-8746-7683E9A67B0A}"/>
                </a:ext>
              </a:extLst>
            </p:cNvPr>
            <p:cNvGrpSpPr>
              <a:grpSpLocks/>
            </p:cNvGrpSpPr>
            <p:nvPr/>
          </p:nvGrpSpPr>
          <p:grpSpPr bwMode="auto">
            <a:xfrm>
              <a:off x="683568" y="2902897"/>
              <a:ext cx="7848872" cy="1231106"/>
              <a:chOff x="683568" y="2902897"/>
              <a:chExt cx="7848872" cy="1231106"/>
            </a:xfrm>
          </p:grpSpPr>
          <p:grpSp>
            <p:nvGrpSpPr>
              <p:cNvPr id="76" name="群組 75">
                <a:extLst>
                  <a:ext uri="{FF2B5EF4-FFF2-40B4-BE49-F238E27FC236}">
                    <a16:creationId xmlns:a16="http://schemas.microsoft.com/office/drawing/2014/main" id="{A6A02F64-66A5-4990-BCE4-EA5F0C0B5903}"/>
                  </a:ext>
                </a:extLst>
              </p:cNvPr>
              <p:cNvGrpSpPr/>
              <p:nvPr/>
            </p:nvGrpSpPr>
            <p:grpSpPr>
              <a:xfrm>
                <a:off x="683568" y="2967935"/>
                <a:ext cx="7848872" cy="1080000"/>
                <a:chOff x="683568" y="2967935"/>
                <a:chExt cx="7848872" cy="1080000"/>
              </a:xfrm>
              <a:effectLst>
                <a:outerShdw blurRad="50800" dist="38100" dir="2700000" algn="tl" rotWithShape="0">
                  <a:prstClr val="black">
                    <a:alpha val="40000"/>
                  </a:prstClr>
                </a:outerShdw>
              </a:effectLst>
            </p:grpSpPr>
            <p:sp>
              <p:nvSpPr>
                <p:cNvPr id="78" name="矩形 77">
                  <a:extLst>
                    <a:ext uri="{FF2B5EF4-FFF2-40B4-BE49-F238E27FC236}">
                      <a16:creationId xmlns:a16="http://schemas.microsoft.com/office/drawing/2014/main" id="{AB701D8F-E0D1-42F2-9980-99ED19A5BDA8}"/>
                    </a:ext>
                  </a:extLst>
                </p:cNvPr>
                <p:cNvSpPr/>
                <p:nvPr/>
              </p:nvSpPr>
              <p:spPr>
                <a:xfrm>
                  <a:off x="683568" y="296793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9" name="流程圖: 程序 78">
                  <a:extLst>
                    <a:ext uri="{FF2B5EF4-FFF2-40B4-BE49-F238E27FC236}">
                      <a16:creationId xmlns:a16="http://schemas.microsoft.com/office/drawing/2014/main" id="{CB62136D-8051-4AFF-9FBB-58FAE2B069AD}"/>
                    </a:ext>
                  </a:extLst>
                </p:cNvPr>
                <p:cNvSpPr/>
                <p:nvPr/>
              </p:nvSpPr>
              <p:spPr>
                <a:xfrm>
                  <a:off x="2699792" y="296793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77" name="文字方塊 76">
                <a:extLst>
                  <a:ext uri="{FF2B5EF4-FFF2-40B4-BE49-F238E27FC236}">
                    <a16:creationId xmlns:a16="http://schemas.microsoft.com/office/drawing/2014/main" id="{5DDAB103-E16D-4BFC-8E41-9BDC3F041BB7}"/>
                  </a:ext>
                </a:extLst>
              </p:cNvPr>
              <p:cNvSpPr txBox="1"/>
              <p:nvPr/>
            </p:nvSpPr>
            <p:spPr>
              <a:xfrm>
                <a:off x="1400741" y="2902897"/>
                <a:ext cx="1152373" cy="1231106"/>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rPr>
                  <a:t>3</a:t>
                </a:r>
                <a:endParaRPr lang="en-GB"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75" name="流程圖: 抽選 74">
              <a:extLst>
                <a:ext uri="{FF2B5EF4-FFF2-40B4-BE49-F238E27FC236}">
                  <a16:creationId xmlns:a16="http://schemas.microsoft.com/office/drawing/2014/main" id="{A36E1091-7EF2-468C-ADC4-39EDC7142837}"/>
                </a:ext>
              </a:extLst>
            </p:cNvPr>
            <p:cNvSpPr/>
            <p:nvPr/>
          </p:nvSpPr>
          <p:spPr>
            <a:xfrm rot="5400000">
              <a:off x="505348" y="3312873"/>
              <a:ext cx="41142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80" name="動作按鈕: 自訂 79">
            <a:hlinkClick r:id="" action="ppaction://hlinkshowjump?jump=nextslide" highlightClick="1"/>
            <a:extLst>
              <a:ext uri="{FF2B5EF4-FFF2-40B4-BE49-F238E27FC236}">
                <a16:creationId xmlns:a16="http://schemas.microsoft.com/office/drawing/2014/main" id="{0A81DAD2-7D86-471C-8D8F-937C9794F25A}"/>
              </a:ext>
            </a:extLst>
          </p:cNvPr>
          <p:cNvSpPr/>
          <p:nvPr/>
        </p:nvSpPr>
        <p:spPr>
          <a:xfrm>
            <a:off x="304800" y="2857500"/>
            <a:ext cx="2374900" cy="1066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sp>
        <p:nvSpPr>
          <p:cNvPr id="81" name="動作按鈕: 自訂 80">
            <a:hlinkClick r:id="rId7" action="ppaction://hlinksldjump" highlightClick="1"/>
            <a:extLst>
              <a:ext uri="{FF2B5EF4-FFF2-40B4-BE49-F238E27FC236}">
                <a16:creationId xmlns:a16="http://schemas.microsoft.com/office/drawing/2014/main" id="{52E7F507-65C6-495E-A96E-E450522C3117}"/>
              </a:ext>
            </a:extLst>
          </p:cNvPr>
          <p:cNvSpPr/>
          <p:nvPr/>
        </p:nvSpPr>
        <p:spPr>
          <a:xfrm>
            <a:off x="485775" y="3940175"/>
            <a:ext cx="2324100" cy="11303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sp>
        <p:nvSpPr>
          <p:cNvPr id="82" name="動作按鈕: 自訂 81">
            <a:hlinkClick r:id="rId8" action="ppaction://hlinksldjump" highlightClick="1"/>
            <a:extLst>
              <a:ext uri="{FF2B5EF4-FFF2-40B4-BE49-F238E27FC236}">
                <a16:creationId xmlns:a16="http://schemas.microsoft.com/office/drawing/2014/main" id="{254578FE-BB77-4F1C-A65D-512661316372}"/>
              </a:ext>
            </a:extLst>
          </p:cNvPr>
          <p:cNvSpPr/>
          <p:nvPr/>
        </p:nvSpPr>
        <p:spPr>
          <a:xfrm>
            <a:off x="506413" y="5140325"/>
            <a:ext cx="2311400" cy="1066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1" presetClass="mediacall" presetSubtype="0" fill="hold" nodeType="withEffect">
                                  <p:stCondLst>
                                    <p:cond delay="250"/>
                                  </p:stCondLst>
                                  <p:childTnLst>
                                    <p:cmd type="call" cmd="playFrom(0.0)">
                                      <p:cBhvr>
                                        <p:cTn id="12" dur="2017" fill="hold"/>
                                        <p:tgtEl>
                                          <p:spTgt spid="44"/>
                                        </p:tgtEl>
                                      </p:cBhvr>
                                    </p:cmd>
                                  </p:childTnLst>
                                </p:cTn>
                              </p:par>
                              <p:par>
                                <p:cTn id="13" presetID="22" presetClass="entr" presetSubtype="8" fill="hold" grpId="0" nodeType="withEffect">
                                  <p:stCondLst>
                                    <p:cond delay="50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wipe(left)">
                                      <p:cBhvr>
                                        <p:cTn id="15" dur="500"/>
                                        <p:tgtEl>
                                          <p:spTgt spid="19">
                                            <p:txEl>
                                              <p:pRg st="0" end="0"/>
                                            </p:txEl>
                                          </p:spTgt>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wipe(left)">
                                      <p:cBhvr>
                                        <p:cTn id="18" dur="500"/>
                                        <p:tgtEl>
                                          <p:spTgt spid="19">
                                            <p:txEl>
                                              <p:pRg st="1" end="1"/>
                                            </p:txEl>
                                          </p:spTgt>
                                        </p:tgtEl>
                                      </p:cBhvr>
                                    </p:animEffect>
                                  </p:childTnLst>
                                </p:cTn>
                              </p:par>
                              <p:par>
                                <p:cTn id="19" presetID="22" presetClass="entr" presetSubtype="8" fill="hold" grpId="0" nodeType="withEffect">
                                  <p:stCondLst>
                                    <p:cond delay="1500"/>
                                  </p:stCondLst>
                                  <p:childTnLst>
                                    <p:set>
                                      <p:cBhvr>
                                        <p:cTn id="20" dur="1" fill="hold">
                                          <p:stCondLst>
                                            <p:cond delay="0"/>
                                          </p:stCondLst>
                                        </p:cTn>
                                        <p:tgtEl>
                                          <p:spTgt spid="19">
                                            <p:txEl>
                                              <p:pRg st="2" end="2"/>
                                            </p:txEl>
                                          </p:spTgt>
                                        </p:tgtEl>
                                        <p:attrNameLst>
                                          <p:attrName>style.visibility</p:attrName>
                                        </p:attrNameLst>
                                      </p:cBhvr>
                                      <p:to>
                                        <p:strVal val="visible"/>
                                      </p:to>
                                    </p:set>
                                    <p:animEffect transition="in" filter="wipe(left)">
                                      <p:cBhvr>
                                        <p:cTn id="21" dur="500"/>
                                        <p:tgtEl>
                                          <p:spTgt spid="19">
                                            <p:txEl>
                                              <p:pRg st="2" end="2"/>
                                            </p:txEl>
                                          </p:spTgt>
                                        </p:tgtEl>
                                      </p:cBhvr>
                                    </p:animEffect>
                                  </p:childTnLst>
                                </p:cTn>
                              </p:par>
                            </p:childTnLst>
                          </p:cTn>
                        </p:par>
                        <p:par>
                          <p:cTn id="22" fill="hold" nodeType="afterGroup">
                            <p:stCondLst>
                              <p:cond delay="2267"/>
                            </p:stCondLst>
                            <p:childTnLst>
                              <p:par>
                                <p:cTn id="23" presetID="2" presetClass="entr" presetSubtype="8" fill="hold" nodeType="after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additive="base">
                                        <p:cTn id="25" dur="500" fill="hold"/>
                                        <p:tgtEl>
                                          <p:spTgt spid="73"/>
                                        </p:tgtEl>
                                        <p:attrNameLst>
                                          <p:attrName>ppt_x</p:attrName>
                                        </p:attrNameLst>
                                      </p:cBhvr>
                                      <p:tavLst>
                                        <p:tav tm="0">
                                          <p:val>
                                            <p:strVal val="0-#ppt_w/2"/>
                                          </p:val>
                                        </p:tav>
                                        <p:tav tm="100000">
                                          <p:val>
                                            <p:strVal val="#ppt_x"/>
                                          </p:val>
                                        </p:tav>
                                      </p:tavLst>
                                    </p:anim>
                                    <p:anim calcmode="lin" valueType="num">
                                      <p:cBhvr additive="base">
                                        <p:cTn id="26" dur="500" fill="hold"/>
                                        <p:tgtEl>
                                          <p:spTgt spid="7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0-#ppt_w/2"/>
                                          </p:val>
                                        </p:tav>
                                        <p:tav tm="100000">
                                          <p:val>
                                            <p:strVal val="#ppt_x"/>
                                          </p:val>
                                        </p:tav>
                                      </p:tavLst>
                                    </p:anim>
                                    <p:anim calcmode="lin" valueType="num">
                                      <p:cBhvr additive="base">
                                        <p:cTn id="30" dur="500" fill="hold"/>
                                        <p:tgtEl>
                                          <p:spTgt spid="3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0-#ppt_w/2"/>
                                          </p:val>
                                        </p:tav>
                                        <p:tav tm="100000">
                                          <p:val>
                                            <p:strVal val="#ppt_x"/>
                                          </p:val>
                                        </p:tav>
                                      </p:tavLst>
                                    </p:anim>
                                    <p:anim calcmode="lin" valueType="num">
                                      <p:cBhvr additive="base">
                                        <p:cTn id="34"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44"/>
                </p:tgtEl>
              </p:cMediaNode>
            </p:audio>
          </p:childTnLst>
        </p:cTn>
      </p:par>
    </p:tnLst>
    <p:bldLst>
      <p:bldP spid="1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id="{574648D9-DB02-4D1E-8780-66DB137539D3}"/>
              </a:ext>
            </a:extLst>
          </p:cNvPr>
          <p:cNvSpPr/>
          <p:nvPr/>
        </p:nvSpPr>
        <p:spPr>
          <a:xfrm>
            <a:off x="8401050" y="6432550"/>
            <a:ext cx="317500" cy="425450"/>
          </a:xfrm>
          <a:prstGeom prst="rect">
            <a:avLst/>
          </a:prstGeom>
          <a:solidFill>
            <a:schemeClr val="tx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53" name="矩形 52">
            <a:extLst>
              <a:ext uri="{FF2B5EF4-FFF2-40B4-BE49-F238E27FC236}">
                <a16:creationId xmlns:a16="http://schemas.microsoft.com/office/drawing/2014/main" id="{4C321A7E-DE81-43F9-AD6D-FD6458184F2F}"/>
              </a:ext>
            </a:extLst>
          </p:cNvPr>
          <p:cNvSpPr/>
          <p:nvPr/>
        </p:nvSpPr>
        <p:spPr>
          <a:xfrm>
            <a:off x="0" y="0"/>
            <a:ext cx="9144000" cy="133191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62" name="群組 61">
            <a:extLst>
              <a:ext uri="{FF2B5EF4-FFF2-40B4-BE49-F238E27FC236}">
                <a16:creationId xmlns:a16="http://schemas.microsoft.com/office/drawing/2014/main" id="{FBDD093B-7741-4DF2-A1BC-E7BFE5B60738}"/>
              </a:ext>
            </a:extLst>
          </p:cNvPr>
          <p:cNvGrpSpPr/>
          <p:nvPr/>
        </p:nvGrpSpPr>
        <p:grpSpPr>
          <a:xfrm rot="21026013">
            <a:off x="6353034" y="317111"/>
            <a:ext cx="2751420" cy="706136"/>
            <a:chOff x="2430542" y="1448863"/>
            <a:chExt cx="2751420" cy="611984"/>
          </a:xfrm>
          <a:effectLst>
            <a:outerShdw blurRad="50800" dist="38100" dir="2700000" algn="tl" rotWithShape="0">
              <a:prstClr val="black">
                <a:alpha val="40000"/>
              </a:prstClr>
            </a:outerShdw>
          </a:effectLst>
        </p:grpSpPr>
        <p:sp>
          <p:nvSpPr>
            <p:cNvPr id="63" name="文字方塊 62">
              <a:extLst>
                <a:ext uri="{FF2B5EF4-FFF2-40B4-BE49-F238E27FC236}">
                  <a16:creationId xmlns:a16="http://schemas.microsoft.com/office/drawing/2014/main" id="{40C1B956-405D-4995-A68C-556660B7A9AD}"/>
                </a:ext>
              </a:extLst>
            </p:cNvPr>
            <p:cNvSpPr txBox="1"/>
            <p:nvPr/>
          </p:nvSpPr>
          <p:spPr>
            <a:xfrm>
              <a:off x="2555776" y="1538554"/>
              <a:ext cx="2626186" cy="431062"/>
            </a:xfrm>
            <a:prstGeom prst="rect">
              <a:avLst/>
            </a:prstGeom>
            <a:noFill/>
          </p:spPr>
          <p:txBody>
            <a:bodyPr lIns="0" tIns="0" rIns="0" bIns="0">
              <a:spAutoFit/>
            </a:bodyPr>
            <a:lstStyle/>
            <a:p>
              <a:pPr fontAlgn="auto">
                <a:lnSpc>
                  <a:spcPts val="4200"/>
                </a:lnSpc>
                <a:spcBef>
                  <a:spcPts val="0"/>
                </a:spcBef>
                <a:spcAft>
                  <a:spcPts val="0"/>
                </a:spcAft>
                <a:defRPr/>
              </a:pPr>
              <a:r>
                <a:rPr lang="en-US" sz="3200" b="1" dirty="0">
                  <a:solidFill>
                    <a:srgbClr val="003057"/>
                  </a:solidFill>
                  <a:latin typeface="+mn-lt"/>
                  <a:cs typeface="+mn-cs"/>
                </a:rPr>
                <a:t>CLEARED!</a:t>
              </a:r>
              <a:endParaRPr lang="en-GB" sz="3200" b="1" dirty="0">
                <a:solidFill>
                  <a:srgbClr val="003057"/>
                </a:solidFill>
                <a:latin typeface="+mn-lt"/>
                <a:cs typeface="+mn-cs"/>
              </a:endParaRPr>
            </a:p>
          </p:txBody>
        </p:sp>
        <p:sp>
          <p:nvSpPr>
            <p:cNvPr id="64" name="圓角矩形 63">
              <a:extLst>
                <a:ext uri="{FF2B5EF4-FFF2-40B4-BE49-F238E27FC236}">
                  <a16:creationId xmlns:a16="http://schemas.microsoft.com/office/drawing/2014/main" id="{9D6962AA-80A0-423F-857B-F13C7DA5DAA5}"/>
                </a:ext>
              </a:extLst>
            </p:cNvPr>
            <p:cNvSpPr/>
            <p:nvPr/>
          </p:nvSpPr>
          <p:spPr>
            <a:xfrm>
              <a:off x="2430542" y="1448863"/>
              <a:ext cx="2427227" cy="611984"/>
            </a:xfrm>
            <a:prstGeom prst="roundRect">
              <a:avLst/>
            </a:prstGeom>
            <a:noFill/>
            <a:ln w="57150">
              <a:solidFill>
                <a:srgbClr val="003E6C"/>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pic>
        <p:nvPicPr>
          <p:cNvPr id="57" name="A9132516.wav">
            <a:hlinkClick r:id="" action="ppaction://media"/>
            <a:extLst>
              <a:ext uri="{FF2B5EF4-FFF2-40B4-BE49-F238E27FC236}">
                <a16:creationId xmlns:a16="http://schemas.microsoft.com/office/drawing/2014/main" id="{B9CC5AC4-E636-47E6-9E16-3734C18D15E7}"/>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9441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0" name="Picture 49" descr="C:\Users\utangv2\Desktop\Dynamic Classroom\stage3.jpg">
            <a:extLst>
              <a:ext uri="{FF2B5EF4-FFF2-40B4-BE49-F238E27FC236}">
                <a16:creationId xmlns:a16="http://schemas.microsoft.com/office/drawing/2014/main" id="{84D699C0-4CD2-48A4-9448-9A7987D04C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5562"/>
          <a:stretch>
            <a:fillRect/>
          </a:stretch>
        </p:blipFill>
        <p:spPr bwMode="auto">
          <a:xfrm>
            <a:off x="2276475" y="73025"/>
            <a:ext cx="39909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9751" name="群組 1">
            <a:extLst>
              <a:ext uri="{FF2B5EF4-FFF2-40B4-BE49-F238E27FC236}">
                <a16:creationId xmlns:a16="http://schemas.microsoft.com/office/drawing/2014/main" id="{E62BDE9A-4BFA-476D-9294-B7F2E0A0A937}"/>
              </a:ext>
            </a:extLst>
          </p:cNvPr>
          <p:cNvGrpSpPr>
            <a:grpSpLocks/>
          </p:cNvGrpSpPr>
          <p:nvPr/>
        </p:nvGrpSpPr>
        <p:grpSpPr bwMode="auto">
          <a:xfrm>
            <a:off x="6943725" y="6289675"/>
            <a:ext cx="2028825" cy="466725"/>
            <a:chOff x="6943725" y="6162675"/>
            <a:chExt cx="2028825" cy="466725"/>
          </a:xfrm>
        </p:grpSpPr>
        <p:grpSp>
          <p:nvGrpSpPr>
            <p:cNvPr id="54" name="群組 53">
              <a:extLst>
                <a:ext uri="{FF2B5EF4-FFF2-40B4-BE49-F238E27FC236}">
                  <a16:creationId xmlns:a16="http://schemas.microsoft.com/office/drawing/2014/main" id="{BEF99091-5D50-4D41-84F9-1801D7FA5555}"/>
                </a:ext>
              </a:extLst>
            </p:cNvPr>
            <p:cNvGrpSpPr/>
            <p:nvPr/>
          </p:nvGrpSpPr>
          <p:grpSpPr bwMode="auto">
            <a:xfrm>
              <a:off x="6943725" y="6162675"/>
              <a:ext cx="2028825" cy="466725"/>
              <a:chOff x="1799771" y="7228114"/>
              <a:chExt cx="5982571" cy="1640115"/>
            </a:xfrm>
            <a:effectLst>
              <a:outerShdw blurRad="50800" dist="38100" dir="2700000" algn="tl" rotWithShape="0">
                <a:prstClr val="black">
                  <a:alpha val="40000"/>
                </a:prstClr>
              </a:outerShdw>
            </a:effectLst>
          </p:grpSpPr>
          <p:sp>
            <p:nvSpPr>
              <p:cNvPr id="58" name="圓角矩形 57">
                <a:extLst>
                  <a:ext uri="{FF2B5EF4-FFF2-40B4-BE49-F238E27FC236}">
                    <a16:creationId xmlns:a16="http://schemas.microsoft.com/office/drawing/2014/main" id="{CA3FA416-39CD-4C5C-B6A8-F96AA63710D0}"/>
                  </a:ext>
                </a:extLst>
              </p:cNvPr>
              <p:cNvSpPr/>
              <p:nvPr/>
            </p:nvSpPr>
            <p:spPr>
              <a:xfrm>
                <a:off x="1799771" y="7228114"/>
                <a:ext cx="5982571" cy="1640115"/>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59" name="向右箭號 58">
                <a:extLst>
                  <a:ext uri="{FF2B5EF4-FFF2-40B4-BE49-F238E27FC236}">
                    <a16:creationId xmlns:a16="http://schemas.microsoft.com/office/drawing/2014/main" id="{CD446EAF-3623-49C6-B74B-4F07EA878D0F}"/>
                  </a:ext>
                </a:extLst>
              </p:cNvPr>
              <p:cNvSpPr/>
              <p:nvPr/>
            </p:nvSpPr>
            <p:spPr>
              <a:xfrm>
                <a:off x="6290407" y="7590624"/>
                <a:ext cx="1191758" cy="914286"/>
              </a:xfrm>
              <a:prstGeom prst="rightArrow">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pic>
          <p:nvPicPr>
            <p:cNvPr id="159769" name="Picture 49" descr="C:\Users\utangv2\Desktop\Dynamic Classroom\stage4.jpg">
              <a:extLst>
                <a:ext uri="{FF2B5EF4-FFF2-40B4-BE49-F238E27FC236}">
                  <a16:creationId xmlns:a16="http://schemas.microsoft.com/office/drawing/2014/main" id="{F70BD363-DAC9-423C-BD29-AE0FDD7F5C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6209"/>
            <a:stretch>
              <a:fillRect/>
            </a:stretch>
          </p:blipFill>
          <p:spPr bwMode="auto">
            <a:xfrm>
              <a:off x="7083425" y="6186996"/>
              <a:ext cx="1288110" cy="4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動作按鈕: 自訂 55">
            <a:hlinkClick r:id="rId8" action="ppaction://hlinksldjump" highlightClick="1"/>
            <a:extLst>
              <a:ext uri="{FF2B5EF4-FFF2-40B4-BE49-F238E27FC236}">
                <a16:creationId xmlns:a16="http://schemas.microsoft.com/office/drawing/2014/main" id="{1877DB5A-835D-4DA2-8DB6-58938CA049AA}"/>
              </a:ext>
            </a:extLst>
          </p:cNvPr>
          <p:cNvSpPr/>
          <p:nvPr/>
        </p:nvSpPr>
        <p:spPr>
          <a:xfrm>
            <a:off x="6799263" y="6229350"/>
            <a:ext cx="2344737" cy="631825"/>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36" name="群組 35">
            <a:extLst>
              <a:ext uri="{FF2B5EF4-FFF2-40B4-BE49-F238E27FC236}">
                <a16:creationId xmlns:a16="http://schemas.microsoft.com/office/drawing/2014/main" id="{1B2A086A-1FB7-4F9A-9340-B010A320792A}"/>
              </a:ext>
            </a:extLst>
          </p:cNvPr>
          <p:cNvGrpSpPr/>
          <p:nvPr/>
        </p:nvGrpSpPr>
        <p:grpSpPr>
          <a:xfrm>
            <a:off x="683568" y="2856810"/>
            <a:ext cx="7848872" cy="1080000"/>
            <a:chOff x="683568" y="2967935"/>
            <a:chExt cx="7848872" cy="1080000"/>
          </a:xfrm>
          <a:effectLst>
            <a:outerShdw blurRad="50800" dist="38100" dir="2700000" algn="tl" rotWithShape="0">
              <a:prstClr val="black">
                <a:alpha val="40000"/>
              </a:prstClr>
            </a:outerShdw>
          </a:effectLst>
        </p:grpSpPr>
        <p:sp>
          <p:nvSpPr>
            <p:cNvPr id="37" name="矩形 36">
              <a:extLst>
                <a:ext uri="{FF2B5EF4-FFF2-40B4-BE49-F238E27FC236}">
                  <a16:creationId xmlns:a16="http://schemas.microsoft.com/office/drawing/2014/main" id="{76775BD7-935F-4990-BBF7-2262FC703F5B}"/>
                </a:ext>
              </a:extLst>
            </p:cNvPr>
            <p:cNvSpPr/>
            <p:nvPr/>
          </p:nvSpPr>
          <p:spPr>
            <a:xfrm>
              <a:off x="683568" y="296793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39" name="流程圖: 程序 38">
              <a:extLst>
                <a:ext uri="{FF2B5EF4-FFF2-40B4-BE49-F238E27FC236}">
                  <a16:creationId xmlns:a16="http://schemas.microsoft.com/office/drawing/2014/main" id="{585C1768-2599-4B0A-A4D7-BB28EB6F8B96}"/>
                </a:ext>
              </a:extLst>
            </p:cNvPr>
            <p:cNvSpPr/>
            <p:nvPr/>
          </p:nvSpPr>
          <p:spPr>
            <a:xfrm>
              <a:off x="2699792" y="296793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46" name="文字方塊 45">
            <a:extLst>
              <a:ext uri="{FF2B5EF4-FFF2-40B4-BE49-F238E27FC236}">
                <a16:creationId xmlns:a16="http://schemas.microsoft.com/office/drawing/2014/main" id="{12906424-4D5E-40C7-850E-A1088234B043}"/>
              </a:ext>
            </a:extLst>
          </p:cNvPr>
          <p:cNvSpPr txBox="1">
            <a:spLocks noChangeArrowheads="1"/>
          </p:cNvSpPr>
          <p:nvPr/>
        </p:nvSpPr>
        <p:spPr bwMode="auto">
          <a:xfrm>
            <a:off x="2776538" y="3028950"/>
            <a:ext cx="608171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3200" b="1">
                <a:solidFill>
                  <a:srgbClr val="003057"/>
                </a:solidFill>
                <a:latin typeface="Arial Narrow" panose="020B0606020202030204" pitchFamily="34" charset="0"/>
                <a:cs typeface="Arial" panose="020B0604020202020204" pitchFamily="34" charset="0"/>
              </a:rPr>
              <a:t>You got it! </a:t>
            </a:r>
          </a:p>
          <a:p>
            <a:pPr eaLnBrk="1" hangingPunct="1">
              <a:lnSpc>
                <a:spcPts val="3200"/>
              </a:lnSpc>
              <a:buFontTx/>
              <a:buNone/>
            </a:pPr>
            <a:r>
              <a:rPr lang="en-US" altLang="en-US" sz="3200">
                <a:solidFill>
                  <a:srgbClr val="003057"/>
                </a:solidFill>
                <a:latin typeface="Arial Narrow" panose="020B0606020202030204" pitchFamily="34" charset="0"/>
                <a:cs typeface="Arial" panose="020B0604020202020204" pitchFamily="34" charset="0"/>
              </a:rPr>
              <a:t>You understand everything.</a:t>
            </a:r>
            <a:endParaRPr lang="en-GB" altLang="en-US" sz="3200">
              <a:solidFill>
                <a:srgbClr val="003057"/>
              </a:solidFill>
              <a:latin typeface="Arial Narrow" panose="020B0606020202030204" pitchFamily="34" charset="0"/>
              <a:cs typeface="Arial" panose="020B0604020202020204" pitchFamily="34" charset="0"/>
            </a:endParaRPr>
          </a:p>
        </p:txBody>
      </p:sp>
      <p:sp>
        <p:nvSpPr>
          <p:cNvPr id="49" name="文字方塊 48">
            <a:extLst>
              <a:ext uri="{FF2B5EF4-FFF2-40B4-BE49-F238E27FC236}">
                <a16:creationId xmlns:a16="http://schemas.microsoft.com/office/drawing/2014/main" id="{CA56C6E9-D9A0-44A1-90AC-C8E5EF8B003E}"/>
              </a:ext>
            </a:extLst>
          </p:cNvPr>
          <p:cNvSpPr txBox="1"/>
          <p:nvPr/>
        </p:nvSpPr>
        <p:spPr>
          <a:xfrm>
            <a:off x="1400175" y="2792413"/>
            <a:ext cx="1152525" cy="1230312"/>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rPr>
              <a:t>3</a:t>
            </a:r>
            <a:endParaRPr lang="en-GB"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sp>
        <p:nvSpPr>
          <p:cNvPr id="50" name="流程圖: 抽選 49">
            <a:extLst>
              <a:ext uri="{FF2B5EF4-FFF2-40B4-BE49-F238E27FC236}">
                <a16:creationId xmlns:a16="http://schemas.microsoft.com/office/drawing/2014/main" id="{0BFD35C6-05DE-49B2-B8E3-0073140F5747}"/>
              </a:ext>
            </a:extLst>
          </p:cNvPr>
          <p:cNvSpPr/>
          <p:nvPr/>
        </p:nvSpPr>
        <p:spPr>
          <a:xfrm rot="5400000">
            <a:off x="504032" y="3201194"/>
            <a:ext cx="412750" cy="350837"/>
          </a:xfrm>
          <a:prstGeom prst="flowChartExtract">
            <a:avLst/>
          </a:prstGeom>
          <a:solidFill>
            <a:srgbClr val="FF0000"/>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nvGrpSpPr>
          <p:cNvPr id="51" name="群組 50">
            <a:extLst>
              <a:ext uri="{FF2B5EF4-FFF2-40B4-BE49-F238E27FC236}">
                <a16:creationId xmlns:a16="http://schemas.microsoft.com/office/drawing/2014/main" id="{62536905-C8FC-4F77-9592-0D03198609A7}"/>
              </a:ext>
            </a:extLst>
          </p:cNvPr>
          <p:cNvGrpSpPr>
            <a:grpSpLocks/>
          </p:cNvGrpSpPr>
          <p:nvPr/>
        </p:nvGrpSpPr>
        <p:grpSpPr bwMode="auto">
          <a:xfrm>
            <a:off x="534988" y="3932238"/>
            <a:ext cx="7997825" cy="1231900"/>
            <a:chOff x="534988" y="3804951"/>
            <a:chExt cx="7997825" cy="1231900"/>
          </a:xfrm>
        </p:grpSpPr>
        <p:grpSp>
          <p:nvGrpSpPr>
            <p:cNvPr id="159764" name="群組 26">
              <a:extLst>
                <a:ext uri="{FF2B5EF4-FFF2-40B4-BE49-F238E27FC236}">
                  <a16:creationId xmlns:a16="http://schemas.microsoft.com/office/drawing/2014/main" id="{D247F340-3766-4A8B-AD6C-77B484DED7C1}"/>
                </a:ext>
              </a:extLst>
            </p:cNvPr>
            <p:cNvGrpSpPr>
              <a:grpSpLocks/>
            </p:cNvGrpSpPr>
            <p:nvPr/>
          </p:nvGrpSpPr>
          <p:grpSpPr bwMode="auto">
            <a:xfrm>
              <a:off x="534988" y="3860121"/>
              <a:ext cx="7997825" cy="1081521"/>
              <a:chOff x="535667" y="4098588"/>
              <a:chExt cx="7996773" cy="1080128"/>
            </a:xfrm>
          </p:grpSpPr>
          <p:grpSp>
            <p:nvGrpSpPr>
              <p:cNvPr id="73" name="群組 72">
                <a:extLst>
                  <a:ext uri="{FF2B5EF4-FFF2-40B4-BE49-F238E27FC236}">
                    <a16:creationId xmlns:a16="http://schemas.microsoft.com/office/drawing/2014/main" id="{51FF67AD-A3C6-40F9-B7E9-A5A65C2CF4BB}"/>
                  </a:ext>
                </a:extLst>
              </p:cNvPr>
              <p:cNvGrpSpPr/>
              <p:nvPr/>
            </p:nvGrpSpPr>
            <p:grpSpPr bwMode="auto">
              <a:xfrm>
                <a:off x="683568" y="4098588"/>
                <a:ext cx="7848872" cy="1080128"/>
                <a:chOff x="683568" y="4107641"/>
                <a:chExt cx="7848872" cy="1080128"/>
              </a:xfrm>
              <a:effectLst>
                <a:outerShdw blurRad="50800" dist="38100" dir="2700000" algn="tl" rotWithShape="0">
                  <a:prstClr val="black">
                    <a:alpha val="40000"/>
                  </a:prstClr>
                </a:outerShdw>
              </a:effectLst>
            </p:grpSpPr>
            <p:sp>
              <p:nvSpPr>
                <p:cNvPr id="75" name="矩形 74">
                  <a:extLst>
                    <a:ext uri="{FF2B5EF4-FFF2-40B4-BE49-F238E27FC236}">
                      <a16:creationId xmlns:a16="http://schemas.microsoft.com/office/drawing/2014/main" id="{E02BF84D-F5D3-41BF-9609-6B711F22E04A}"/>
                    </a:ext>
                  </a:extLst>
                </p:cNvPr>
                <p:cNvSpPr/>
                <p:nvPr/>
              </p:nvSpPr>
              <p:spPr>
                <a:xfrm>
                  <a:off x="683568" y="4107641"/>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6" name="流程圖: 程序 75">
                  <a:extLst>
                    <a:ext uri="{FF2B5EF4-FFF2-40B4-BE49-F238E27FC236}">
                      <a16:creationId xmlns:a16="http://schemas.microsoft.com/office/drawing/2014/main" id="{B438F1E9-06C3-4E61-803B-F5E5936BCC3E}"/>
                    </a:ext>
                  </a:extLst>
                </p:cNvPr>
                <p:cNvSpPr/>
                <p:nvPr/>
              </p:nvSpPr>
              <p:spPr>
                <a:xfrm>
                  <a:off x="2699792" y="4107769"/>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74" name="流程圖: 抽選 73">
                <a:extLst>
                  <a:ext uri="{FF2B5EF4-FFF2-40B4-BE49-F238E27FC236}">
                    <a16:creationId xmlns:a16="http://schemas.microsoft.com/office/drawing/2014/main" id="{AD9FF1DB-51B6-4DE0-820C-2C8BCB2B5D94}"/>
                  </a:ext>
                </a:extLst>
              </p:cNvPr>
              <p:cNvSpPr/>
              <p:nvPr/>
            </p:nvSpPr>
            <p:spPr>
              <a:xfrm rot="5400000">
                <a:off x="504954" y="4415075"/>
                <a:ext cx="41221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72" name="文字方塊 71">
              <a:extLst>
                <a:ext uri="{FF2B5EF4-FFF2-40B4-BE49-F238E27FC236}">
                  <a16:creationId xmlns:a16="http://schemas.microsoft.com/office/drawing/2014/main" id="{314718D1-FB1A-4B99-945B-510827BD4438}"/>
                </a:ext>
              </a:extLst>
            </p:cNvPr>
            <p:cNvSpPr txBox="1"/>
            <p:nvPr/>
          </p:nvSpPr>
          <p:spPr bwMode="auto">
            <a:xfrm>
              <a:off x="952500" y="3804951"/>
              <a:ext cx="1509713"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rPr>
                <a:t>1-2</a:t>
              </a:r>
              <a:endParaRPr lang="en-GB"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grpSp>
        <p:nvGrpSpPr>
          <p:cNvPr id="77" name="群組 76">
            <a:extLst>
              <a:ext uri="{FF2B5EF4-FFF2-40B4-BE49-F238E27FC236}">
                <a16:creationId xmlns:a16="http://schemas.microsoft.com/office/drawing/2014/main" id="{E5A1B679-BEA5-49CD-A465-9AD92D98A181}"/>
              </a:ext>
            </a:extLst>
          </p:cNvPr>
          <p:cNvGrpSpPr>
            <a:grpSpLocks/>
          </p:cNvGrpSpPr>
          <p:nvPr/>
        </p:nvGrpSpPr>
        <p:grpSpPr bwMode="auto">
          <a:xfrm>
            <a:off x="534988" y="5051425"/>
            <a:ext cx="7997825" cy="1231900"/>
            <a:chOff x="534987" y="4924425"/>
            <a:chExt cx="7997826" cy="1231900"/>
          </a:xfrm>
        </p:grpSpPr>
        <p:grpSp>
          <p:nvGrpSpPr>
            <p:cNvPr id="159760" name="群組 24">
              <a:extLst>
                <a:ext uri="{FF2B5EF4-FFF2-40B4-BE49-F238E27FC236}">
                  <a16:creationId xmlns:a16="http://schemas.microsoft.com/office/drawing/2014/main" id="{1075D379-097F-4185-8824-58E5AC22F5B7}"/>
                </a:ext>
              </a:extLst>
            </p:cNvPr>
            <p:cNvGrpSpPr>
              <a:grpSpLocks/>
            </p:cNvGrpSpPr>
            <p:nvPr/>
          </p:nvGrpSpPr>
          <p:grpSpPr bwMode="auto">
            <a:xfrm>
              <a:off x="534987" y="5006926"/>
              <a:ext cx="7997826" cy="1080697"/>
              <a:chOff x="535666" y="5245055"/>
              <a:chExt cx="7996774" cy="1080000"/>
            </a:xfrm>
          </p:grpSpPr>
          <p:grpSp>
            <p:nvGrpSpPr>
              <p:cNvPr id="80" name="群組 79">
                <a:extLst>
                  <a:ext uri="{FF2B5EF4-FFF2-40B4-BE49-F238E27FC236}">
                    <a16:creationId xmlns:a16="http://schemas.microsoft.com/office/drawing/2014/main" id="{179422A6-BBDA-4AF4-9E81-95E37BD4F651}"/>
                  </a:ext>
                </a:extLst>
              </p:cNvPr>
              <p:cNvGrpSpPr/>
              <p:nvPr/>
            </p:nvGrpSpPr>
            <p:grpSpPr bwMode="auto">
              <a:xfrm>
                <a:off x="683568" y="5245055"/>
                <a:ext cx="7848872" cy="1080000"/>
                <a:chOff x="683568" y="5245055"/>
                <a:chExt cx="7848872" cy="1080000"/>
              </a:xfrm>
              <a:effectLst>
                <a:outerShdw blurRad="50800" dist="38100" dir="2700000" algn="tl" rotWithShape="0">
                  <a:prstClr val="black">
                    <a:alpha val="40000"/>
                  </a:prstClr>
                </a:outerShdw>
              </a:effectLst>
            </p:grpSpPr>
            <p:sp>
              <p:nvSpPr>
                <p:cNvPr id="82" name="矩形 81">
                  <a:extLst>
                    <a:ext uri="{FF2B5EF4-FFF2-40B4-BE49-F238E27FC236}">
                      <a16:creationId xmlns:a16="http://schemas.microsoft.com/office/drawing/2014/main" id="{13E0EED4-F138-4D41-97A6-7A1FBF792CA0}"/>
                    </a:ext>
                  </a:extLst>
                </p:cNvPr>
                <p:cNvSpPr/>
                <p:nvPr/>
              </p:nvSpPr>
              <p:spPr>
                <a:xfrm>
                  <a:off x="683568" y="524505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83" name="流程圖: 程序 82">
                  <a:extLst>
                    <a:ext uri="{FF2B5EF4-FFF2-40B4-BE49-F238E27FC236}">
                      <a16:creationId xmlns:a16="http://schemas.microsoft.com/office/drawing/2014/main" id="{63A1E374-0D1B-4134-972B-199FFBE62009}"/>
                    </a:ext>
                  </a:extLst>
                </p:cNvPr>
                <p:cNvSpPr/>
                <p:nvPr/>
              </p:nvSpPr>
              <p:spPr>
                <a:xfrm>
                  <a:off x="2699792" y="524505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81" name="流程圖: 抽選 80">
                <a:extLst>
                  <a:ext uri="{FF2B5EF4-FFF2-40B4-BE49-F238E27FC236}">
                    <a16:creationId xmlns:a16="http://schemas.microsoft.com/office/drawing/2014/main" id="{F94F8BE1-7195-40B6-BFD6-FAF1838274D8}"/>
                  </a:ext>
                </a:extLst>
              </p:cNvPr>
              <p:cNvSpPr/>
              <p:nvPr/>
            </p:nvSpPr>
            <p:spPr>
              <a:xfrm rot="5400000">
                <a:off x="505613" y="5592453"/>
                <a:ext cx="41089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79" name="文字方塊 78">
              <a:extLst>
                <a:ext uri="{FF2B5EF4-FFF2-40B4-BE49-F238E27FC236}">
                  <a16:creationId xmlns:a16="http://schemas.microsoft.com/office/drawing/2014/main" id="{47271572-1F13-4071-A0CE-7A31AE99E08C}"/>
                </a:ext>
              </a:extLst>
            </p:cNvPr>
            <p:cNvSpPr txBox="1"/>
            <p:nvPr/>
          </p:nvSpPr>
          <p:spPr bwMode="auto">
            <a:xfrm>
              <a:off x="792162" y="4924425"/>
              <a:ext cx="1801812"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r>
                <a:rPr lang="en-US"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rPr>
                <a:t>0</a:t>
              </a:r>
              <a:endParaRPr lang="en-GB"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159759" name="文字方塊 39">
            <a:extLst>
              <a:ext uri="{FF2B5EF4-FFF2-40B4-BE49-F238E27FC236}">
                <a16:creationId xmlns:a16="http://schemas.microsoft.com/office/drawing/2014/main" id="{FD573B81-1BC0-426B-9073-9C53AA86FED6}"/>
              </a:ext>
            </a:extLst>
          </p:cNvPr>
          <p:cNvSpPr txBox="1">
            <a:spLocks noChangeArrowheads="1"/>
          </p:cNvSpPr>
          <p:nvPr/>
        </p:nvSpPr>
        <p:spPr bwMode="auto">
          <a:xfrm>
            <a:off x="227013" y="1514475"/>
            <a:ext cx="8748712"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2800">
                <a:solidFill>
                  <a:srgbClr val="003057"/>
                </a:solidFill>
                <a:cs typeface="Arial" panose="020B0604020202020204" pitchFamily="34" charset="0"/>
              </a:rPr>
              <a:t>Can you complete the main clauses of the Type 2 </a:t>
            </a:r>
          </a:p>
          <a:p>
            <a:pPr eaLnBrk="1" hangingPunct="1">
              <a:lnSpc>
                <a:spcPts val="3200"/>
              </a:lnSpc>
              <a:buFontTx/>
              <a:buNone/>
            </a:pPr>
            <a:r>
              <a:rPr lang="en-US" altLang="en-US" sz="2800">
                <a:solidFill>
                  <a:srgbClr val="003057"/>
                </a:solidFill>
                <a:cs typeface="Arial" panose="020B0604020202020204" pitchFamily="34" charset="0"/>
              </a:rPr>
              <a:t>conditional sentences?</a:t>
            </a:r>
          </a:p>
          <a:p>
            <a:pPr eaLnBrk="1" hangingPunct="1">
              <a:lnSpc>
                <a:spcPts val="3200"/>
              </a:lnSpc>
              <a:spcBef>
                <a:spcPts val="600"/>
              </a:spcBef>
              <a:buFontTx/>
              <a:buNone/>
            </a:pPr>
            <a:r>
              <a:rPr lang="en-US" altLang="en-US" sz="2800">
                <a:solidFill>
                  <a:srgbClr val="003057"/>
                </a:solidFill>
                <a:cs typeface="Arial" panose="020B0604020202020204" pitchFamily="34" charset="0"/>
              </a:rPr>
              <a:t>How many questions did you answer correctly?</a:t>
            </a:r>
            <a:endParaRPr lang="en-GB" altLang="en-US" sz="2800">
              <a:solidFill>
                <a:srgbClr val="003057"/>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21" fill="hold"/>
                                        <p:tgtEl>
                                          <p:spTgt spid="57"/>
                                        </p:tgtEl>
                                      </p:cBhvr>
                                    </p:cmd>
                                  </p:childTnLst>
                                </p:cTn>
                              </p:par>
                              <p:par>
                                <p:cTn id="7" presetID="22" presetClass="entr" presetSubtype="8"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wipe(left)">
                                      <p:cBhvr>
                                        <p:cTn id="9" dur="500"/>
                                        <p:tgtEl>
                                          <p:spTgt spid="46"/>
                                        </p:tgtEl>
                                      </p:cBhvr>
                                    </p:animEffect>
                                  </p:childTnLst>
                                </p:cTn>
                              </p:par>
                              <p:par>
                                <p:cTn id="10" presetID="14" presetClass="exit" presetSubtype="10" fill="hold" nodeType="withEffect">
                                  <p:stCondLst>
                                    <p:cond delay="0"/>
                                  </p:stCondLst>
                                  <p:childTnLst>
                                    <p:animEffect transition="out" filter="randombar(horizontal)">
                                      <p:cBhvr>
                                        <p:cTn id="11" dur="500"/>
                                        <p:tgtEl>
                                          <p:spTgt spid="51"/>
                                        </p:tgtEl>
                                      </p:cBhvr>
                                    </p:animEffect>
                                    <p:set>
                                      <p:cBhvr>
                                        <p:cTn id="12" dur="1" fill="hold">
                                          <p:stCondLst>
                                            <p:cond delay="499"/>
                                          </p:stCondLst>
                                        </p:cTn>
                                        <p:tgtEl>
                                          <p:spTgt spid="51"/>
                                        </p:tgtEl>
                                        <p:attrNameLst>
                                          <p:attrName>style.visibility</p:attrName>
                                        </p:attrNameLst>
                                      </p:cBhvr>
                                      <p:to>
                                        <p:strVal val="hidden"/>
                                      </p:to>
                                    </p:set>
                                  </p:childTnLst>
                                </p:cTn>
                              </p:par>
                              <p:par>
                                <p:cTn id="13" presetID="14" presetClass="exit" presetSubtype="10" fill="hold" nodeType="withEffect">
                                  <p:stCondLst>
                                    <p:cond delay="0"/>
                                  </p:stCondLst>
                                  <p:childTnLst>
                                    <p:animEffect transition="out" filter="randombar(horizontal)">
                                      <p:cBhvr>
                                        <p:cTn id="14" dur="500"/>
                                        <p:tgtEl>
                                          <p:spTgt spid="77"/>
                                        </p:tgtEl>
                                      </p:cBhvr>
                                    </p:animEffect>
                                    <p:set>
                                      <p:cBhvr>
                                        <p:cTn id="15"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57"/>
                </p:tgtEl>
              </p:cMediaNode>
            </p:audio>
          </p:childTnLst>
        </p:cTn>
      </p:par>
    </p:tnLst>
    <p:bldLst>
      <p:bldP spid="46"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sp>
        <p:nvSpPr>
          <p:cNvPr id="55" name="矩形 54">
            <a:extLst>
              <a:ext uri="{FF2B5EF4-FFF2-40B4-BE49-F238E27FC236}">
                <a16:creationId xmlns:a16="http://schemas.microsoft.com/office/drawing/2014/main" id="{2F48E1B7-1037-423D-952D-461F839A25C3}"/>
              </a:ext>
            </a:extLst>
          </p:cNvPr>
          <p:cNvSpPr/>
          <p:nvPr/>
        </p:nvSpPr>
        <p:spPr>
          <a:xfrm>
            <a:off x="0" y="0"/>
            <a:ext cx="9144000" cy="133191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64" name="群組 63">
            <a:extLst>
              <a:ext uri="{FF2B5EF4-FFF2-40B4-BE49-F238E27FC236}">
                <a16:creationId xmlns:a16="http://schemas.microsoft.com/office/drawing/2014/main" id="{943A47A6-4CDE-49FE-B452-58776EF05BC8}"/>
              </a:ext>
            </a:extLst>
          </p:cNvPr>
          <p:cNvGrpSpPr/>
          <p:nvPr/>
        </p:nvGrpSpPr>
        <p:grpSpPr>
          <a:xfrm rot="21026013">
            <a:off x="6353034" y="317111"/>
            <a:ext cx="2751420" cy="706136"/>
            <a:chOff x="2430542" y="1448863"/>
            <a:chExt cx="2751420" cy="611984"/>
          </a:xfrm>
          <a:effectLst>
            <a:outerShdw blurRad="50800" dist="38100" dir="2700000" algn="tl" rotWithShape="0">
              <a:prstClr val="black">
                <a:alpha val="40000"/>
              </a:prstClr>
            </a:outerShdw>
          </a:effectLst>
        </p:grpSpPr>
        <p:sp>
          <p:nvSpPr>
            <p:cNvPr id="65" name="文字方塊 64">
              <a:extLst>
                <a:ext uri="{FF2B5EF4-FFF2-40B4-BE49-F238E27FC236}">
                  <a16:creationId xmlns:a16="http://schemas.microsoft.com/office/drawing/2014/main" id="{86F3E957-AFA9-4316-B377-C69F2800B617}"/>
                </a:ext>
              </a:extLst>
            </p:cNvPr>
            <p:cNvSpPr txBox="1"/>
            <p:nvPr/>
          </p:nvSpPr>
          <p:spPr>
            <a:xfrm>
              <a:off x="2555776" y="1538554"/>
              <a:ext cx="2626186" cy="431062"/>
            </a:xfrm>
            <a:prstGeom prst="rect">
              <a:avLst/>
            </a:prstGeom>
            <a:noFill/>
          </p:spPr>
          <p:txBody>
            <a:bodyPr lIns="0" tIns="0" rIns="0" bIns="0">
              <a:spAutoFit/>
            </a:bodyPr>
            <a:lstStyle/>
            <a:p>
              <a:pPr fontAlgn="auto">
                <a:lnSpc>
                  <a:spcPts val="4200"/>
                </a:lnSpc>
                <a:spcBef>
                  <a:spcPts val="0"/>
                </a:spcBef>
                <a:spcAft>
                  <a:spcPts val="0"/>
                </a:spcAft>
                <a:defRPr/>
              </a:pPr>
              <a:r>
                <a:rPr lang="en-US" sz="3200" b="1" dirty="0">
                  <a:solidFill>
                    <a:srgbClr val="003057"/>
                  </a:solidFill>
                  <a:latin typeface="+mn-lt"/>
                  <a:cs typeface="+mn-cs"/>
                </a:rPr>
                <a:t>CLEARED!</a:t>
              </a:r>
              <a:endParaRPr lang="en-GB" sz="3200" b="1" dirty="0">
                <a:solidFill>
                  <a:srgbClr val="003057"/>
                </a:solidFill>
                <a:latin typeface="+mn-lt"/>
                <a:cs typeface="+mn-cs"/>
              </a:endParaRPr>
            </a:p>
          </p:txBody>
        </p:sp>
        <p:sp>
          <p:nvSpPr>
            <p:cNvPr id="66" name="圓角矩形 65">
              <a:extLst>
                <a:ext uri="{FF2B5EF4-FFF2-40B4-BE49-F238E27FC236}">
                  <a16:creationId xmlns:a16="http://schemas.microsoft.com/office/drawing/2014/main" id="{79F35B0F-DF33-4A23-AF70-7BA3388A3A68}"/>
                </a:ext>
              </a:extLst>
            </p:cNvPr>
            <p:cNvSpPr/>
            <p:nvPr/>
          </p:nvSpPr>
          <p:spPr>
            <a:xfrm>
              <a:off x="2430542" y="1448863"/>
              <a:ext cx="2427227" cy="611984"/>
            </a:xfrm>
            <a:prstGeom prst="roundRect">
              <a:avLst/>
            </a:prstGeom>
            <a:noFill/>
            <a:ln w="57150">
              <a:solidFill>
                <a:srgbClr val="003E6C"/>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pic>
        <p:nvPicPr>
          <p:cNvPr id="93" name="A9132532.wav">
            <a:hlinkClick r:id="" action="ppaction://media"/>
            <a:extLst>
              <a:ext uri="{FF2B5EF4-FFF2-40B4-BE49-F238E27FC236}">
                <a16:creationId xmlns:a16="http://schemas.microsoft.com/office/drawing/2014/main" id="{F22EDF1B-3BE6-40D5-A91B-8BD0295470C2}"/>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9441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3" name="Picture 49" descr="C:\Users\utangv2\Desktop\Dynamic Classroom\stage3.jpg">
            <a:extLst>
              <a:ext uri="{FF2B5EF4-FFF2-40B4-BE49-F238E27FC236}">
                <a16:creationId xmlns:a16="http://schemas.microsoft.com/office/drawing/2014/main" id="{208757AC-1178-402F-98AD-C2A3C0F88B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5562"/>
          <a:stretch>
            <a:fillRect/>
          </a:stretch>
        </p:blipFill>
        <p:spPr bwMode="auto">
          <a:xfrm>
            <a:off x="2276475" y="73025"/>
            <a:ext cx="39909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0774" name="群組 1">
            <a:extLst>
              <a:ext uri="{FF2B5EF4-FFF2-40B4-BE49-F238E27FC236}">
                <a16:creationId xmlns:a16="http://schemas.microsoft.com/office/drawing/2014/main" id="{4F77F75C-9B08-4584-BFB0-A9A3F51FB26A}"/>
              </a:ext>
            </a:extLst>
          </p:cNvPr>
          <p:cNvGrpSpPr>
            <a:grpSpLocks/>
          </p:cNvGrpSpPr>
          <p:nvPr/>
        </p:nvGrpSpPr>
        <p:grpSpPr bwMode="auto">
          <a:xfrm>
            <a:off x="6943725" y="6289675"/>
            <a:ext cx="2028825" cy="466725"/>
            <a:chOff x="6943725" y="6162675"/>
            <a:chExt cx="2028825" cy="466725"/>
          </a:xfrm>
        </p:grpSpPr>
        <p:grpSp>
          <p:nvGrpSpPr>
            <p:cNvPr id="47" name="群組 46">
              <a:extLst>
                <a:ext uri="{FF2B5EF4-FFF2-40B4-BE49-F238E27FC236}">
                  <a16:creationId xmlns:a16="http://schemas.microsoft.com/office/drawing/2014/main" id="{77BA7FF5-25D1-4652-826D-7697A02EE364}"/>
                </a:ext>
              </a:extLst>
            </p:cNvPr>
            <p:cNvGrpSpPr/>
            <p:nvPr/>
          </p:nvGrpSpPr>
          <p:grpSpPr bwMode="auto">
            <a:xfrm>
              <a:off x="6943725" y="6162675"/>
              <a:ext cx="2028825" cy="466725"/>
              <a:chOff x="1799771" y="7228114"/>
              <a:chExt cx="5982571" cy="1640115"/>
            </a:xfrm>
            <a:effectLst>
              <a:outerShdw blurRad="50800" dist="38100" dir="2700000" algn="tl" rotWithShape="0">
                <a:prstClr val="black">
                  <a:alpha val="40000"/>
                </a:prstClr>
              </a:outerShdw>
            </a:effectLst>
          </p:grpSpPr>
          <p:sp>
            <p:nvSpPr>
              <p:cNvPr id="49" name="圓角矩形 48">
                <a:extLst>
                  <a:ext uri="{FF2B5EF4-FFF2-40B4-BE49-F238E27FC236}">
                    <a16:creationId xmlns:a16="http://schemas.microsoft.com/office/drawing/2014/main" id="{80646D1E-725E-4B61-8644-344410A0AA48}"/>
                  </a:ext>
                </a:extLst>
              </p:cNvPr>
              <p:cNvSpPr/>
              <p:nvPr/>
            </p:nvSpPr>
            <p:spPr>
              <a:xfrm>
                <a:off x="1799771" y="7228114"/>
                <a:ext cx="5982571" cy="1640115"/>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50" name="向右箭號 49">
                <a:extLst>
                  <a:ext uri="{FF2B5EF4-FFF2-40B4-BE49-F238E27FC236}">
                    <a16:creationId xmlns:a16="http://schemas.microsoft.com/office/drawing/2014/main" id="{E509D2D0-74C8-4672-8986-3C38EE8B6BA8}"/>
                  </a:ext>
                </a:extLst>
              </p:cNvPr>
              <p:cNvSpPr/>
              <p:nvPr/>
            </p:nvSpPr>
            <p:spPr>
              <a:xfrm>
                <a:off x="6290407" y="7590624"/>
                <a:ext cx="1191758" cy="914286"/>
              </a:xfrm>
              <a:prstGeom prst="rightArrow">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pic>
          <p:nvPicPr>
            <p:cNvPr id="160791" name="Picture 49" descr="C:\Users\utangv2\Desktop\Dynamic Classroom\stage4.jpg">
              <a:extLst>
                <a:ext uri="{FF2B5EF4-FFF2-40B4-BE49-F238E27FC236}">
                  <a16:creationId xmlns:a16="http://schemas.microsoft.com/office/drawing/2014/main" id="{5135362D-CC3E-477C-8BF1-0EC668897E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6209"/>
            <a:stretch>
              <a:fillRect/>
            </a:stretch>
          </p:blipFill>
          <p:spPr bwMode="auto">
            <a:xfrm>
              <a:off x="7083425" y="6186996"/>
              <a:ext cx="1288110" cy="4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 name="動作按鈕: 自訂 50">
            <a:hlinkClick r:id="rId8" action="ppaction://hlinksldjump" highlightClick="1"/>
            <a:extLst>
              <a:ext uri="{FF2B5EF4-FFF2-40B4-BE49-F238E27FC236}">
                <a16:creationId xmlns:a16="http://schemas.microsoft.com/office/drawing/2014/main" id="{8A217AC6-C185-4497-BD93-8D4B9EC79186}"/>
              </a:ext>
            </a:extLst>
          </p:cNvPr>
          <p:cNvSpPr/>
          <p:nvPr/>
        </p:nvSpPr>
        <p:spPr>
          <a:xfrm>
            <a:off x="6799263" y="6229350"/>
            <a:ext cx="2344737" cy="631825"/>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36" name="群組 35">
            <a:extLst>
              <a:ext uri="{FF2B5EF4-FFF2-40B4-BE49-F238E27FC236}">
                <a16:creationId xmlns:a16="http://schemas.microsoft.com/office/drawing/2014/main" id="{3FED5E56-3B4C-4CF4-9B7D-709D7A7FAE69}"/>
              </a:ext>
            </a:extLst>
          </p:cNvPr>
          <p:cNvGrpSpPr/>
          <p:nvPr/>
        </p:nvGrpSpPr>
        <p:grpSpPr>
          <a:xfrm>
            <a:off x="683568" y="3987463"/>
            <a:ext cx="7848872" cy="1080128"/>
            <a:chOff x="683568" y="4107641"/>
            <a:chExt cx="7848872" cy="1080128"/>
          </a:xfrm>
          <a:effectLst>
            <a:outerShdw blurRad="50800" dist="38100" dir="2700000" algn="tl" rotWithShape="0">
              <a:prstClr val="black">
                <a:alpha val="40000"/>
              </a:prstClr>
            </a:outerShdw>
          </a:effectLst>
        </p:grpSpPr>
        <p:sp>
          <p:nvSpPr>
            <p:cNvPr id="38" name="矩形 37">
              <a:extLst>
                <a:ext uri="{FF2B5EF4-FFF2-40B4-BE49-F238E27FC236}">
                  <a16:creationId xmlns:a16="http://schemas.microsoft.com/office/drawing/2014/main" id="{B68D5F8D-2A93-48F3-BBAD-6ACD219B2C6C}"/>
                </a:ext>
              </a:extLst>
            </p:cNvPr>
            <p:cNvSpPr/>
            <p:nvPr/>
          </p:nvSpPr>
          <p:spPr>
            <a:xfrm>
              <a:off x="683568" y="4107641"/>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39" name="流程圖: 程序 38">
              <a:extLst>
                <a:ext uri="{FF2B5EF4-FFF2-40B4-BE49-F238E27FC236}">
                  <a16:creationId xmlns:a16="http://schemas.microsoft.com/office/drawing/2014/main" id="{177147D7-BD1B-49B0-8442-773E9F6AC6D8}"/>
                </a:ext>
              </a:extLst>
            </p:cNvPr>
            <p:cNvSpPr/>
            <p:nvPr/>
          </p:nvSpPr>
          <p:spPr>
            <a:xfrm>
              <a:off x="2699792" y="4107769"/>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41" name="文字方塊 40">
            <a:extLst>
              <a:ext uri="{FF2B5EF4-FFF2-40B4-BE49-F238E27FC236}">
                <a16:creationId xmlns:a16="http://schemas.microsoft.com/office/drawing/2014/main" id="{44003857-683F-44C2-BF8E-E902B2BA5498}"/>
              </a:ext>
            </a:extLst>
          </p:cNvPr>
          <p:cNvSpPr txBox="1">
            <a:spLocks noChangeArrowheads="1"/>
          </p:cNvSpPr>
          <p:nvPr/>
        </p:nvSpPr>
        <p:spPr bwMode="auto">
          <a:xfrm>
            <a:off x="2781300" y="4140200"/>
            <a:ext cx="6081713"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3200" b="1">
                <a:solidFill>
                  <a:srgbClr val="003057"/>
                </a:solidFill>
                <a:latin typeface="Arial Narrow" panose="020B0606020202030204" pitchFamily="34" charset="0"/>
                <a:cs typeface="Arial" panose="020B0604020202020204" pitchFamily="34" charset="0"/>
              </a:rPr>
              <a:t>You’re getting there.</a:t>
            </a:r>
          </a:p>
          <a:p>
            <a:pPr eaLnBrk="1" hangingPunct="1">
              <a:lnSpc>
                <a:spcPts val="3200"/>
              </a:lnSpc>
              <a:buFontTx/>
              <a:buNone/>
            </a:pPr>
            <a:r>
              <a:rPr lang="en-US" altLang="en-US" sz="3200">
                <a:solidFill>
                  <a:srgbClr val="003057"/>
                </a:solidFill>
                <a:latin typeface="Arial Narrow" panose="020B0606020202030204" pitchFamily="34" charset="0"/>
                <a:cs typeface="Arial" panose="020B0604020202020204" pitchFamily="34" charset="0"/>
              </a:rPr>
              <a:t>You might need a bit of extra practice.</a:t>
            </a:r>
            <a:endParaRPr lang="en-GB" altLang="en-US" sz="3200">
              <a:solidFill>
                <a:srgbClr val="003057"/>
              </a:solidFill>
              <a:latin typeface="Arial Narrow" panose="020B0606020202030204" pitchFamily="34" charset="0"/>
              <a:cs typeface="Arial" panose="020B0604020202020204" pitchFamily="34" charset="0"/>
            </a:endParaRPr>
          </a:p>
        </p:txBody>
      </p:sp>
      <p:grpSp>
        <p:nvGrpSpPr>
          <p:cNvPr id="43" name="群組 42">
            <a:extLst>
              <a:ext uri="{FF2B5EF4-FFF2-40B4-BE49-F238E27FC236}">
                <a16:creationId xmlns:a16="http://schemas.microsoft.com/office/drawing/2014/main" id="{5ABEFC67-AF20-4701-B889-B68C7C58F0DB}"/>
              </a:ext>
            </a:extLst>
          </p:cNvPr>
          <p:cNvGrpSpPr>
            <a:grpSpLocks/>
          </p:cNvGrpSpPr>
          <p:nvPr/>
        </p:nvGrpSpPr>
        <p:grpSpPr bwMode="auto">
          <a:xfrm>
            <a:off x="534988" y="2792413"/>
            <a:ext cx="7997825" cy="1230312"/>
            <a:chOff x="535667" y="2902897"/>
            <a:chExt cx="7996773" cy="1231106"/>
          </a:xfrm>
        </p:grpSpPr>
        <p:grpSp>
          <p:nvGrpSpPr>
            <p:cNvPr id="44" name="群組 43">
              <a:extLst>
                <a:ext uri="{FF2B5EF4-FFF2-40B4-BE49-F238E27FC236}">
                  <a16:creationId xmlns:a16="http://schemas.microsoft.com/office/drawing/2014/main" id="{5C94D770-5A29-42A5-BDC4-55B9AD1C374E}"/>
                </a:ext>
              </a:extLst>
            </p:cNvPr>
            <p:cNvGrpSpPr/>
            <p:nvPr/>
          </p:nvGrpSpPr>
          <p:grpSpPr>
            <a:xfrm>
              <a:off x="683568" y="2967935"/>
              <a:ext cx="7848872" cy="1080000"/>
              <a:chOff x="683568" y="2967935"/>
              <a:chExt cx="7848872" cy="1080000"/>
            </a:xfrm>
            <a:effectLst>
              <a:outerShdw blurRad="50800" dist="38100" dir="2700000" algn="tl" rotWithShape="0">
                <a:prstClr val="black">
                  <a:alpha val="40000"/>
                </a:prstClr>
              </a:outerShdw>
            </a:effectLst>
          </p:grpSpPr>
          <p:sp>
            <p:nvSpPr>
              <p:cNvPr id="48" name="矩形 47">
                <a:extLst>
                  <a:ext uri="{FF2B5EF4-FFF2-40B4-BE49-F238E27FC236}">
                    <a16:creationId xmlns:a16="http://schemas.microsoft.com/office/drawing/2014/main" id="{0ABB5C7B-AC89-4B6E-A534-0E73675F23A8}"/>
                  </a:ext>
                </a:extLst>
              </p:cNvPr>
              <p:cNvSpPr/>
              <p:nvPr/>
            </p:nvSpPr>
            <p:spPr>
              <a:xfrm>
                <a:off x="683568" y="296793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56" name="流程圖: 程序 55">
                <a:extLst>
                  <a:ext uri="{FF2B5EF4-FFF2-40B4-BE49-F238E27FC236}">
                    <a16:creationId xmlns:a16="http://schemas.microsoft.com/office/drawing/2014/main" id="{9A1C48C1-80EB-4C78-AA12-733B56E884F3}"/>
                  </a:ext>
                </a:extLst>
              </p:cNvPr>
              <p:cNvSpPr/>
              <p:nvPr/>
            </p:nvSpPr>
            <p:spPr>
              <a:xfrm>
                <a:off x="2699792" y="296793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45" name="文字方塊 44">
              <a:extLst>
                <a:ext uri="{FF2B5EF4-FFF2-40B4-BE49-F238E27FC236}">
                  <a16:creationId xmlns:a16="http://schemas.microsoft.com/office/drawing/2014/main" id="{4D73D3E4-62C3-40AF-9BC7-63A78E718E9B}"/>
                </a:ext>
              </a:extLst>
            </p:cNvPr>
            <p:cNvSpPr txBox="1"/>
            <p:nvPr/>
          </p:nvSpPr>
          <p:spPr>
            <a:xfrm>
              <a:off x="1400740" y="2902897"/>
              <a:ext cx="1152373" cy="1231106"/>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rPr>
                <a:t>3</a:t>
              </a:r>
              <a:endParaRPr lang="en-GB"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sp>
          <p:nvSpPr>
            <p:cNvPr id="46" name="流程圖: 抽選 45">
              <a:extLst>
                <a:ext uri="{FF2B5EF4-FFF2-40B4-BE49-F238E27FC236}">
                  <a16:creationId xmlns:a16="http://schemas.microsoft.com/office/drawing/2014/main" id="{97261B77-E669-43F0-869A-CB7E6DCFC903}"/>
                </a:ext>
              </a:extLst>
            </p:cNvPr>
            <p:cNvSpPr/>
            <p:nvPr/>
          </p:nvSpPr>
          <p:spPr>
            <a:xfrm rot="5400000">
              <a:off x="505348" y="3312873"/>
              <a:ext cx="41142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63" name="流程圖: 抽選 62">
            <a:extLst>
              <a:ext uri="{FF2B5EF4-FFF2-40B4-BE49-F238E27FC236}">
                <a16:creationId xmlns:a16="http://schemas.microsoft.com/office/drawing/2014/main" id="{593BFA81-4217-445B-8CDA-CF569F7A1D6F}"/>
              </a:ext>
            </a:extLst>
          </p:cNvPr>
          <p:cNvSpPr/>
          <p:nvPr/>
        </p:nvSpPr>
        <p:spPr>
          <a:xfrm rot="5400000">
            <a:off x="504032" y="4304506"/>
            <a:ext cx="412750" cy="350837"/>
          </a:xfrm>
          <a:prstGeom prst="flowChartExtract">
            <a:avLst/>
          </a:prstGeom>
          <a:solidFill>
            <a:srgbClr val="FF0000"/>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sp>
        <p:nvSpPr>
          <p:cNvPr id="72" name="文字方塊 71">
            <a:extLst>
              <a:ext uri="{FF2B5EF4-FFF2-40B4-BE49-F238E27FC236}">
                <a16:creationId xmlns:a16="http://schemas.microsoft.com/office/drawing/2014/main" id="{55A4D38E-52BF-4EFE-BA81-54B91A2F485B}"/>
              </a:ext>
            </a:extLst>
          </p:cNvPr>
          <p:cNvSpPr txBox="1"/>
          <p:nvPr/>
        </p:nvSpPr>
        <p:spPr bwMode="auto">
          <a:xfrm>
            <a:off x="952500" y="3932238"/>
            <a:ext cx="1509713"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rPr>
              <a:t>1-2</a:t>
            </a:r>
            <a:endParaRPr lang="en-GB"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nvGrpSpPr>
          <p:cNvPr id="73" name="群組 72">
            <a:extLst>
              <a:ext uri="{FF2B5EF4-FFF2-40B4-BE49-F238E27FC236}">
                <a16:creationId xmlns:a16="http://schemas.microsoft.com/office/drawing/2014/main" id="{2000CE0D-3348-448B-BA64-49A82231F591}"/>
              </a:ext>
            </a:extLst>
          </p:cNvPr>
          <p:cNvGrpSpPr>
            <a:grpSpLocks/>
          </p:cNvGrpSpPr>
          <p:nvPr/>
        </p:nvGrpSpPr>
        <p:grpSpPr bwMode="auto">
          <a:xfrm>
            <a:off x="534988" y="5051425"/>
            <a:ext cx="7997825" cy="1231900"/>
            <a:chOff x="534987" y="4924425"/>
            <a:chExt cx="7997826" cy="1231900"/>
          </a:xfrm>
        </p:grpSpPr>
        <p:grpSp>
          <p:nvGrpSpPr>
            <p:cNvPr id="160783" name="群組 42">
              <a:extLst>
                <a:ext uri="{FF2B5EF4-FFF2-40B4-BE49-F238E27FC236}">
                  <a16:creationId xmlns:a16="http://schemas.microsoft.com/office/drawing/2014/main" id="{FFC5AAA5-3BC5-40A1-9207-596AFB40CD56}"/>
                </a:ext>
              </a:extLst>
            </p:cNvPr>
            <p:cNvGrpSpPr>
              <a:grpSpLocks/>
            </p:cNvGrpSpPr>
            <p:nvPr/>
          </p:nvGrpSpPr>
          <p:grpSpPr bwMode="auto">
            <a:xfrm>
              <a:off x="534987" y="5006926"/>
              <a:ext cx="7997826" cy="1080697"/>
              <a:chOff x="535666" y="5245055"/>
              <a:chExt cx="7996774" cy="1080000"/>
            </a:xfrm>
          </p:grpSpPr>
          <p:grpSp>
            <p:nvGrpSpPr>
              <p:cNvPr id="76" name="群組 75">
                <a:extLst>
                  <a:ext uri="{FF2B5EF4-FFF2-40B4-BE49-F238E27FC236}">
                    <a16:creationId xmlns:a16="http://schemas.microsoft.com/office/drawing/2014/main" id="{AA44EE80-0E85-47A4-9616-B37F5FA820FB}"/>
                  </a:ext>
                </a:extLst>
              </p:cNvPr>
              <p:cNvGrpSpPr/>
              <p:nvPr/>
            </p:nvGrpSpPr>
            <p:grpSpPr bwMode="auto">
              <a:xfrm>
                <a:off x="683568" y="5245055"/>
                <a:ext cx="7848872" cy="1080000"/>
                <a:chOff x="683568" y="5245055"/>
                <a:chExt cx="7848872" cy="1080000"/>
              </a:xfrm>
              <a:effectLst>
                <a:outerShdw blurRad="50800" dist="38100" dir="2700000" algn="tl" rotWithShape="0">
                  <a:prstClr val="black">
                    <a:alpha val="40000"/>
                  </a:prstClr>
                </a:outerShdw>
              </a:effectLst>
            </p:grpSpPr>
            <p:sp>
              <p:nvSpPr>
                <p:cNvPr id="78" name="矩形 77">
                  <a:extLst>
                    <a:ext uri="{FF2B5EF4-FFF2-40B4-BE49-F238E27FC236}">
                      <a16:creationId xmlns:a16="http://schemas.microsoft.com/office/drawing/2014/main" id="{5273842E-DCE7-423C-B24E-286EB2698F42}"/>
                    </a:ext>
                  </a:extLst>
                </p:cNvPr>
                <p:cNvSpPr/>
                <p:nvPr/>
              </p:nvSpPr>
              <p:spPr>
                <a:xfrm>
                  <a:off x="683568" y="524505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79" name="流程圖: 程序 78">
                  <a:extLst>
                    <a:ext uri="{FF2B5EF4-FFF2-40B4-BE49-F238E27FC236}">
                      <a16:creationId xmlns:a16="http://schemas.microsoft.com/office/drawing/2014/main" id="{C9AD417F-2545-4781-892C-ABDF5053E408}"/>
                    </a:ext>
                  </a:extLst>
                </p:cNvPr>
                <p:cNvSpPr/>
                <p:nvPr/>
              </p:nvSpPr>
              <p:spPr>
                <a:xfrm>
                  <a:off x="2699792" y="524505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77" name="流程圖: 抽選 76">
                <a:extLst>
                  <a:ext uri="{FF2B5EF4-FFF2-40B4-BE49-F238E27FC236}">
                    <a16:creationId xmlns:a16="http://schemas.microsoft.com/office/drawing/2014/main" id="{A2F99F5D-A9AF-413A-9830-90F0B6DD7A08}"/>
                  </a:ext>
                </a:extLst>
              </p:cNvPr>
              <p:cNvSpPr/>
              <p:nvPr/>
            </p:nvSpPr>
            <p:spPr>
              <a:xfrm rot="5400000">
                <a:off x="505613" y="5592453"/>
                <a:ext cx="41089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75" name="文字方塊 74">
              <a:extLst>
                <a:ext uri="{FF2B5EF4-FFF2-40B4-BE49-F238E27FC236}">
                  <a16:creationId xmlns:a16="http://schemas.microsoft.com/office/drawing/2014/main" id="{121DBD55-AB0A-4C17-AAB6-43117DD7B796}"/>
                </a:ext>
              </a:extLst>
            </p:cNvPr>
            <p:cNvSpPr txBox="1"/>
            <p:nvPr/>
          </p:nvSpPr>
          <p:spPr bwMode="auto">
            <a:xfrm>
              <a:off x="792162" y="4924425"/>
              <a:ext cx="1801812"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r>
                <a:rPr lang="en-US"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rPr>
                <a:t>0</a:t>
              </a:r>
              <a:endParaRPr lang="en-GB"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160782" name="文字方塊 33">
            <a:extLst>
              <a:ext uri="{FF2B5EF4-FFF2-40B4-BE49-F238E27FC236}">
                <a16:creationId xmlns:a16="http://schemas.microsoft.com/office/drawing/2014/main" id="{628B2254-5BA9-4A5E-9C19-4DCEA90003FE}"/>
              </a:ext>
            </a:extLst>
          </p:cNvPr>
          <p:cNvSpPr txBox="1">
            <a:spLocks noChangeArrowheads="1"/>
          </p:cNvSpPr>
          <p:nvPr/>
        </p:nvSpPr>
        <p:spPr bwMode="auto">
          <a:xfrm>
            <a:off x="227013" y="1514475"/>
            <a:ext cx="8748712"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2800">
                <a:solidFill>
                  <a:srgbClr val="003057"/>
                </a:solidFill>
                <a:cs typeface="Arial" panose="020B0604020202020204" pitchFamily="34" charset="0"/>
              </a:rPr>
              <a:t>Can you complete the main clauses of the Type 2 </a:t>
            </a:r>
          </a:p>
          <a:p>
            <a:pPr eaLnBrk="1" hangingPunct="1">
              <a:lnSpc>
                <a:spcPts val="3200"/>
              </a:lnSpc>
              <a:buFontTx/>
              <a:buNone/>
            </a:pPr>
            <a:r>
              <a:rPr lang="en-US" altLang="en-US" sz="2800">
                <a:solidFill>
                  <a:srgbClr val="003057"/>
                </a:solidFill>
                <a:cs typeface="Arial" panose="020B0604020202020204" pitchFamily="34" charset="0"/>
              </a:rPr>
              <a:t>conditional sentences?</a:t>
            </a:r>
          </a:p>
          <a:p>
            <a:pPr eaLnBrk="1" hangingPunct="1">
              <a:lnSpc>
                <a:spcPts val="3200"/>
              </a:lnSpc>
              <a:spcBef>
                <a:spcPts val="600"/>
              </a:spcBef>
              <a:buFontTx/>
              <a:buNone/>
            </a:pPr>
            <a:r>
              <a:rPr lang="en-US" altLang="en-US" sz="2800">
                <a:solidFill>
                  <a:srgbClr val="003057"/>
                </a:solidFill>
                <a:cs typeface="Arial" panose="020B0604020202020204" pitchFamily="34" charset="0"/>
              </a:rPr>
              <a:t>How many questions did you answer correctly?</a:t>
            </a:r>
            <a:endParaRPr lang="en-GB" altLang="en-US" sz="2800">
              <a:solidFill>
                <a:srgbClr val="003057"/>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21" fill="hold"/>
                                        <p:tgtEl>
                                          <p:spTgt spid="93"/>
                                        </p:tgtEl>
                                      </p:cBhvr>
                                    </p:cmd>
                                  </p:childTnLst>
                                </p:cTn>
                              </p:par>
                              <p:par>
                                <p:cTn id="7" presetID="22" presetClass="entr" presetSubtype="8"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wipe(left)">
                                      <p:cBhvr>
                                        <p:cTn id="9" dur="500"/>
                                        <p:tgtEl>
                                          <p:spTgt spid="41"/>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childTnLst>
                                </p:cTn>
                              </p:par>
                              <p:par>
                                <p:cTn id="12" presetID="14" presetClass="exit" presetSubtype="10" fill="hold" nodeType="withEffect">
                                  <p:stCondLst>
                                    <p:cond delay="0"/>
                                  </p:stCondLst>
                                  <p:childTnLst>
                                    <p:animEffect transition="out" filter="randombar(horizontal)">
                                      <p:cBhvr>
                                        <p:cTn id="13" dur="500"/>
                                        <p:tgtEl>
                                          <p:spTgt spid="43"/>
                                        </p:tgtEl>
                                      </p:cBhvr>
                                    </p:animEffect>
                                    <p:set>
                                      <p:cBhvr>
                                        <p:cTn id="14" dur="1" fill="hold">
                                          <p:stCondLst>
                                            <p:cond delay="499"/>
                                          </p:stCondLst>
                                        </p:cTn>
                                        <p:tgtEl>
                                          <p:spTgt spid="43"/>
                                        </p:tgtEl>
                                        <p:attrNameLst>
                                          <p:attrName>style.visibility</p:attrName>
                                        </p:attrNameLst>
                                      </p:cBhvr>
                                      <p:to>
                                        <p:strVal val="hidden"/>
                                      </p:to>
                                    </p:set>
                                  </p:childTnLst>
                                </p:cTn>
                              </p:par>
                              <p:par>
                                <p:cTn id="15" presetID="14" presetClass="exit" presetSubtype="10" fill="hold" nodeType="withEffect">
                                  <p:stCondLst>
                                    <p:cond delay="0"/>
                                  </p:stCondLst>
                                  <p:childTnLst>
                                    <p:animEffect transition="out" filter="randombar(horizontal)">
                                      <p:cBhvr>
                                        <p:cTn id="16" dur="500"/>
                                        <p:tgtEl>
                                          <p:spTgt spid="73"/>
                                        </p:tgtEl>
                                      </p:cBhvr>
                                    </p:animEffect>
                                    <p:set>
                                      <p:cBhvr>
                                        <p:cTn id="17" dur="1" fill="hold">
                                          <p:stCondLst>
                                            <p:cond delay="499"/>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93"/>
                </p:tgtEl>
              </p:cMediaNode>
            </p:audio>
          </p:childTnLst>
        </p:cTn>
      </p:par>
    </p:tnLst>
    <p:bldLst>
      <p:bldP spid="41" grpId="0"/>
      <p:bldP spid="6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846106A4-7B02-4129-B165-B6DE5F203419}"/>
              </a:ext>
            </a:extLst>
          </p:cNvPr>
          <p:cNvSpPr/>
          <p:nvPr/>
        </p:nvSpPr>
        <p:spPr>
          <a:xfrm>
            <a:off x="0" y="0"/>
            <a:ext cx="9144000" cy="1331913"/>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66" name="群組 65">
            <a:extLst>
              <a:ext uri="{FF2B5EF4-FFF2-40B4-BE49-F238E27FC236}">
                <a16:creationId xmlns:a16="http://schemas.microsoft.com/office/drawing/2014/main" id="{C95E4D97-4BF8-4C4E-AF3C-2075550D7101}"/>
              </a:ext>
            </a:extLst>
          </p:cNvPr>
          <p:cNvGrpSpPr/>
          <p:nvPr/>
        </p:nvGrpSpPr>
        <p:grpSpPr>
          <a:xfrm rot="21026013">
            <a:off x="6353034" y="317111"/>
            <a:ext cx="2751420" cy="706136"/>
            <a:chOff x="2430542" y="1448863"/>
            <a:chExt cx="2751420" cy="611984"/>
          </a:xfrm>
          <a:effectLst>
            <a:outerShdw blurRad="50800" dist="38100" dir="2700000" algn="tl" rotWithShape="0">
              <a:prstClr val="black">
                <a:alpha val="40000"/>
              </a:prstClr>
            </a:outerShdw>
          </a:effectLst>
        </p:grpSpPr>
        <p:sp>
          <p:nvSpPr>
            <p:cNvPr id="67" name="文字方塊 66">
              <a:extLst>
                <a:ext uri="{FF2B5EF4-FFF2-40B4-BE49-F238E27FC236}">
                  <a16:creationId xmlns:a16="http://schemas.microsoft.com/office/drawing/2014/main" id="{7E12E8E2-3E86-40C4-B23E-96673B888E1D}"/>
                </a:ext>
              </a:extLst>
            </p:cNvPr>
            <p:cNvSpPr txBox="1"/>
            <p:nvPr/>
          </p:nvSpPr>
          <p:spPr>
            <a:xfrm>
              <a:off x="2555776" y="1538554"/>
              <a:ext cx="2626186" cy="431062"/>
            </a:xfrm>
            <a:prstGeom prst="rect">
              <a:avLst/>
            </a:prstGeom>
            <a:noFill/>
          </p:spPr>
          <p:txBody>
            <a:bodyPr lIns="0" tIns="0" rIns="0" bIns="0">
              <a:spAutoFit/>
            </a:bodyPr>
            <a:lstStyle/>
            <a:p>
              <a:pPr fontAlgn="auto">
                <a:lnSpc>
                  <a:spcPts val="4200"/>
                </a:lnSpc>
                <a:spcBef>
                  <a:spcPts val="0"/>
                </a:spcBef>
                <a:spcAft>
                  <a:spcPts val="0"/>
                </a:spcAft>
                <a:defRPr/>
              </a:pPr>
              <a:r>
                <a:rPr lang="en-US" sz="3200" b="1" dirty="0">
                  <a:solidFill>
                    <a:srgbClr val="003057"/>
                  </a:solidFill>
                  <a:latin typeface="+mn-lt"/>
                  <a:cs typeface="+mn-cs"/>
                </a:rPr>
                <a:t>CLEARED!</a:t>
              </a:r>
              <a:endParaRPr lang="en-GB" sz="3200" b="1" dirty="0">
                <a:solidFill>
                  <a:srgbClr val="003057"/>
                </a:solidFill>
                <a:latin typeface="+mn-lt"/>
                <a:cs typeface="+mn-cs"/>
              </a:endParaRPr>
            </a:p>
          </p:txBody>
        </p:sp>
        <p:sp>
          <p:nvSpPr>
            <p:cNvPr id="68" name="圓角矩形 67">
              <a:extLst>
                <a:ext uri="{FF2B5EF4-FFF2-40B4-BE49-F238E27FC236}">
                  <a16:creationId xmlns:a16="http://schemas.microsoft.com/office/drawing/2014/main" id="{B483BBFB-0A03-4FEE-94E0-06CA6DBD2BFF}"/>
                </a:ext>
              </a:extLst>
            </p:cNvPr>
            <p:cNvSpPr/>
            <p:nvPr/>
          </p:nvSpPr>
          <p:spPr>
            <a:xfrm>
              <a:off x="2430542" y="1448863"/>
              <a:ext cx="2427227" cy="611984"/>
            </a:xfrm>
            <a:prstGeom prst="roundRect">
              <a:avLst/>
            </a:prstGeom>
            <a:noFill/>
            <a:ln w="57150">
              <a:solidFill>
                <a:srgbClr val="003E6C"/>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pic>
        <p:nvPicPr>
          <p:cNvPr id="61" name="A9132547.wav">
            <a:hlinkClick r:id="" action="ppaction://media"/>
            <a:extLst>
              <a:ext uri="{FF2B5EF4-FFF2-40B4-BE49-F238E27FC236}">
                <a16:creationId xmlns:a16="http://schemas.microsoft.com/office/drawing/2014/main" id="{FAC35162-B582-4EAE-B34E-44A3377220CB}"/>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9441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Picture 49" descr="C:\Users\utangv2\Desktop\Dynamic Classroom\stage3.jpg">
            <a:extLst>
              <a:ext uri="{FF2B5EF4-FFF2-40B4-BE49-F238E27FC236}">
                <a16:creationId xmlns:a16="http://schemas.microsoft.com/office/drawing/2014/main" id="{C5E112BF-CE7B-46D8-9B38-EADEFE40DA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5562"/>
          <a:stretch>
            <a:fillRect/>
          </a:stretch>
        </p:blipFill>
        <p:spPr bwMode="auto">
          <a:xfrm>
            <a:off x="2276475" y="73025"/>
            <a:ext cx="39909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1798" name="群組 1">
            <a:extLst>
              <a:ext uri="{FF2B5EF4-FFF2-40B4-BE49-F238E27FC236}">
                <a16:creationId xmlns:a16="http://schemas.microsoft.com/office/drawing/2014/main" id="{E2E75078-CF15-45C1-92D5-FB057EAFB830}"/>
              </a:ext>
            </a:extLst>
          </p:cNvPr>
          <p:cNvGrpSpPr>
            <a:grpSpLocks/>
          </p:cNvGrpSpPr>
          <p:nvPr/>
        </p:nvGrpSpPr>
        <p:grpSpPr bwMode="auto">
          <a:xfrm>
            <a:off x="6943725" y="6289675"/>
            <a:ext cx="2028825" cy="466725"/>
            <a:chOff x="6943725" y="6162675"/>
            <a:chExt cx="2028825" cy="466725"/>
          </a:xfrm>
        </p:grpSpPr>
        <p:grpSp>
          <p:nvGrpSpPr>
            <p:cNvPr id="56" name="群組 55">
              <a:extLst>
                <a:ext uri="{FF2B5EF4-FFF2-40B4-BE49-F238E27FC236}">
                  <a16:creationId xmlns:a16="http://schemas.microsoft.com/office/drawing/2014/main" id="{09F63C10-6D3D-4B0F-84DE-2161027668C3}"/>
                </a:ext>
              </a:extLst>
            </p:cNvPr>
            <p:cNvGrpSpPr/>
            <p:nvPr/>
          </p:nvGrpSpPr>
          <p:grpSpPr bwMode="auto">
            <a:xfrm>
              <a:off x="6943725" y="6162675"/>
              <a:ext cx="2028825" cy="466725"/>
              <a:chOff x="1799771" y="7228114"/>
              <a:chExt cx="5982571" cy="1640115"/>
            </a:xfrm>
            <a:effectLst>
              <a:outerShdw blurRad="50800" dist="38100" dir="2700000" algn="tl" rotWithShape="0">
                <a:prstClr val="black">
                  <a:alpha val="40000"/>
                </a:prstClr>
              </a:outerShdw>
            </a:effectLst>
          </p:grpSpPr>
          <p:sp>
            <p:nvSpPr>
              <p:cNvPr id="63" name="圓角矩形 62">
                <a:extLst>
                  <a:ext uri="{FF2B5EF4-FFF2-40B4-BE49-F238E27FC236}">
                    <a16:creationId xmlns:a16="http://schemas.microsoft.com/office/drawing/2014/main" id="{D6D6AB9B-2293-4D8E-AD2A-B7607CB299A3}"/>
                  </a:ext>
                </a:extLst>
              </p:cNvPr>
              <p:cNvSpPr/>
              <p:nvPr/>
            </p:nvSpPr>
            <p:spPr>
              <a:xfrm>
                <a:off x="1799771" y="7228114"/>
                <a:ext cx="5982571" cy="1640115"/>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64" name="向右箭號 63">
                <a:extLst>
                  <a:ext uri="{FF2B5EF4-FFF2-40B4-BE49-F238E27FC236}">
                    <a16:creationId xmlns:a16="http://schemas.microsoft.com/office/drawing/2014/main" id="{450617EA-D223-4244-98C6-4497DF19CEA8}"/>
                  </a:ext>
                </a:extLst>
              </p:cNvPr>
              <p:cNvSpPr/>
              <p:nvPr/>
            </p:nvSpPr>
            <p:spPr>
              <a:xfrm>
                <a:off x="6290407" y="7590624"/>
                <a:ext cx="1191758" cy="914286"/>
              </a:xfrm>
              <a:prstGeom prst="rightArrow">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pic>
          <p:nvPicPr>
            <p:cNvPr id="161815" name="Picture 49" descr="C:\Users\utangv2\Desktop\Dynamic Classroom\stage4.jpg">
              <a:extLst>
                <a:ext uri="{FF2B5EF4-FFF2-40B4-BE49-F238E27FC236}">
                  <a16:creationId xmlns:a16="http://schemas.microsoft.com/office/drawing/2014/main" id="{076AEC54-EE3E-4268-A715-83A753AEAC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6209"/>
            <a:stretch>
              <a:fillRect/>
            </a:stretch>
          </p:blipFill>
          <p:spPr bwMode="auto">
            <a:xfrm>
              <a:off x="7083425" y="6186996"/>
              <a:ext cx="1288110" cy="4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 name="動作按鈕: 自訂 64">
            <a:hlinkClick r:id="rId8" action="ppaction://hlinksldjump" highlightClick="1"/>
            <a:extLst>
              <a:ext uri="{FF2B5EF4-FFF2-40B4-BE49-F238E27FC236}">
                <a16:creationId xmlns:a16="http://schemas.microsoft.com/office/drawing/2014/main" id="{D37A5536-8A84-4103-B026-8E68595490C6}"/>
              </a:ext>
            </a:extLst>
          </p:cNvPr>
          <p:cNvSpPr/>
          <p:nvPr/>
        </p:nvSpPr>
        <p:spPr>
          <a:xfrm>
            <a:off x="6799263" y="6229350"/>
            <a:ext cx="2344737" cy="631825"/>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36" name="群組 35">
            <a:extLst>
              <a:ext uri="{FF2B5EF4-FFF2-40B4-BE49-F238E27FC236}">
                <a16:creationId xmlns:a16="http://schemas.microsoft.com/office/drawing/2014/main" id="{AC705B45-3DD2-4EB2-B4A9-EEC43B170F94}"/>
              </a:ext>
            </a:extLst>
          </p:cNvPr>
          <p:cNvGrpSpPr/>
          <p:nvPr/>
        </p:nvGrpSpPr>
        <p:grpSpPr>
          <a:xfrm>
            <a:off x="683568" y="5133930"/>
            <a:ext cx="7848872" cy="1080000"/>
            <a:chOff x="683568" y="5245055"/>
            <a:chExt cx="7848872" cy="1080000"/>
          </a:xfrm>
          <a:effectLst>
            <a:outerShdw blurRad="50800" dist="38100" dir="2700000" algn="tl" rotWithShape="0">
              <a:prstClr val="black">
                <a:alpha val="40000"/>
              </a:prstClr>
            </a:outerShdw>
          </a:effectLst>
        </p:grpSpPr>
        <p:sp>
          <p:nvSpPr>
            <p:cNvPr id="37" name="矩形 36">
              <a:extLst>
                <a:ext uri="{FF2B5EF4-FFF2-40B4-BE49-F238E27FC236}">
                  <a16:creationId xmlns:a16="http://schemas.microsoft.com/office/drawing/2014/main" id="{DB414C53-A81E-4159-9965-A8726147EB88}"/>
                </a:ext>
              </a:extLst>
            </p:cNvPr>
            <p:cNvSpPr/>
            <p:nvPr/>
          </p:nvSpPr>
          <p:spPr>
            <a:xfrm>
              <a:off x="683568" y="524505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39" name="流程圖: 程序 38">
              <a:extLst>
                <a:ext uri="{FF2B5EF4-FFF2-40B4-BE49-F238E27FC236}">
                  <a16:creationId xmlns:a16="http://schemas.microsoft.com/office/drawing/2014/main" id="{B94FD6FE-2EBF-45F3-8C35-B08D0DE049ED}"/>
                </a:ext>
              </a:extLst>
            </p:cNvPr>
            <p:cNvSpPr/>
            <p:nvPr/>
          </p:nvSpPr>
          <p:spPr>
            <a:xfrm>
              <a:off x="2699792" y="524505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40" name="文字方塊 39">
            <a:extLst>
              <a:ext uri="{FF2B5EF4-FFF2-40B4-BE49-F238E27FC236}">
                <a16:creationId xmlns:a16="http://schemas.microsoft.com/office/drawing/2014/main" id="{D3FFA00B-2A76-4AEF-A10C-140D2D0D8F8D}"/>
              </a:ext>
            </a:extLst>
          </p:cNvPr>
          <p:cNvSpPr txBox="1">
            <a:spLocks noChangeArrowheads="1"/>
          </p:cNvSpPr>
          <p:nvPr/>
        </p:nvSpPr>
        <p:spPr bwMode="auto">
          <a:xfrm>
            <a:off x="2781300" y="5308600"/>
            <a:ext cx="543877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3200" b="1">
                <a:solidFill>
                  <a:srgbClr val="003057"/>
                </a:solidFill>
                <a:latin typeface="Arial Narrow" panose="020B0606020202030204" pitchFamily="34" charset="0"/>
                <a:cs typeface="Arial" panose="020B0604020202020204" pitchFamily="34" charset="0"/>
              </a:rPr>
              <a:t>You don’t understand yet.</a:t>
            </a:r>
          </a:p>
          <a:p>
            <a:pPr eaLnBrk="1" hangingPunct="1">
              <a:lnSpc>
                <a:spcPts val="3200"/>
              </a:lnSpc>
              <a:buFontTx/>
              <a:buNone/>
            </a:pPr>
            <a:r>
              <a:rPr lang="en-US" altLang="en-US" sz="3200">
                <a:solidFill>
                  <a:srgbClr val="003057"/>
                </a:solidFill>
                <a:latin typeface="Arial Narrow" panose="020B0606020202030204" pitchFamily="34" charset="0"/>
                <a:cs typeface="Arial" panose="020B0604020202020204" pitchFamily="34" charset="0"/>
              </a:rPr>
              <a:t>You need more help and practice.</a:t>
            </a:r>
            <a:endParaRPr lang="en-GB" altLang="en-US" sz="3200">
              <a:solidFill>
                <a:srgbClr val="003057"/>
              </a:solidFill>
              <a:latin typeface="Arial Narrow" panose="020B0606020202030204" pitchFamily="34" charset="0"/>
              <a:cs typeface="Arial" panose="020B0604020202020204" pitchFamily="34" charset="0"/>
            </a:endParaRPr>
          </a:p>
        </p:txBody>
      </p:sp>
      <p:grpSp>
        <p:nvGrpSpPr>
          <p:cNvPr id="41" name="群組 40">
            <a:extLst>
              <a:ext uri="{FF2B5EF4-FFF2-40B4-BE49-F238E27FC236}">
                <a16:creationId xmlns:a16="http://schemas.microsoft.com/office/drawing/2014/main" id="{DC7BC969-D7E2-405E-9C51-61973F371837}"/>
              </a:ext>
            </a:extLst>
          </p:cNvPr>
          <p:cNvGrpSpPr>
            <a:grpSpLocks/>
          </p:cNvGrpSpPr>
          <p:nvPr/>
        </p:nvGrpSpPr>
        <p:grpSpPr bwMode="auto">
          <a:xfrm>
            <a:off x="534988" y="2792413"/>
            <a:ext cx="7997825" cy="1230312"/>
            <a:chOff x="535667" y="2902897"/>
            <a:chExt cx="7996773" cy="1231106"/>
          </a:xfrm>
        </p:grpSpPr>
        <p:grpSp>
          <p:nvGrpSpPr>
            <p:cNvPr id="42" name="群組 41">
              <a:extLst>
                <a:ext uri="{FF2B5EF4-FFF2-40B4-BE49-F238E27FC236}">
                  <a16:creationId xmlns:a16="http://schemas.microsoft.com/office/drawing/2014/main" id="{6AC9C55F-FB3A-4B4B-B70C-142575771B7A}"/>
                </a:ext>
              </a:extLst>
            </p:cNvPr>
            <p:cNvGrpSpPr/>
            <p:nvPr/>
          </p:nvGrpSpPr>
          <p:grpSpPr>
            <a:xfrm>
              <a:off x="683568" y="2967935"/>
              <a:ext cx="7848872" cy="1080000"/>
              <a:chOff x="683568" y="2967935"/>
              <a:chExt cx="7848872" cy="1080000"/>
            </a:xfrm>
            <a:effectLst>
              <a:outerShdw blurRad="50800" dist="38100" dir="2700000" algn="tl" rotWithShape="0">
                <a:prstClr val="black">
                  <a:alpha val="40000"/>
                </a:prstClr>
              </a:outerShdw>
            </a:effectLst>
          </p:grpSpPr>
          <p:sp>
            <p:nvSpPr>
              <p:cNvPr id="46" name="矩形 45">
                <a:extLst>
                  <a:ext uri="{FF2B5EF4-FFF2-40B4-BE49-F238E27FC236}">
                    <a16:creationId xmlns:a16="http://schemas.microsoft.com/office/drawing/2014/main" id="{535EDD18-1800-4CD7-845E-7122969163EE}"/>
                  </a:ext>
                </a:extLst>
              </p:cNvPr>
              <p:cNvSpPr/>
              <p:nvPr/>
            </p:nvSpPr>
            <p:spPr>
              <a:xfrm>
                <a:off x="683568" y="2967935"/>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47" name="流程圖: 程序 46">
                <a:extLst>
                  <a:ext uri="{FF2B5EF4-FFF2-40B4-BE49-F238E27FC236}">
                    <a16:creationId xmlns:a16="http://schemas.microsoft.com/office/drawing/2014/main" id="{C663588A-A685-4BFB-9FFD-3C85670E927B}"/>
                  </a:ext>
                </a:extLst>
              </p:cNvPr>
              <p:cNvSpPr/>
              <p:nvPr/>
            </p:nvSpPr>
            <p:spPr>
              <a:xfrm>
                <a:off x="2699792" y="2967935"/>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44" name="文字方塊 43">
              <a:extLst>
                <a:ext uri="{FF2B5EF4-FFF2-40B4-BE49-F238E27FC236}">
                  <a16:creationId xmlns:a16="http://schemas.microsoft.com/office/drawing/2014/main" id="{BDD005F1-736F-4ACB-839D-E52AC0DBBFBF}"/>
                </a:ext>
              </a:extLst>
            </p:cNvPr>
            <p:cNvSpPr txBox="1"/>
            <p:nvPr/>
          </p:nvSpPr>
          <p:spPr>
            <a:xfrm>
              <a:off x="1400740" y="2902897"/>
              <a:ext cx="1152373" cy="1231106"/>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rPr>
                <a:t>3</a:t>
              </a:r>
              <a:endParaRPr lang="en-GB" altLang="zh-HK" sz="8000" b="1">
                <a:solidFill>
                  <a:srgbClr val="003057"/>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sp>
          <p:nvSpPr>
            <p:cNvPr id="45" name="流程圖: 抽選 44">
              <a:extLst>
                <a:ext uri="{FF2B5EF4-FFF2-40B4-BE49-F238E27FC236}">
                  <a16:creationId xmlns:a16="http://schemas.microsoft.com/office/drawing/2014/main" id="{6026F934-3D39-49BD-B693-2498E3C552F8}"/>
                </a:ext>
              </a:extLst>
            </p:cNvPr>
            <p:cNvSpPr/>
            <p:nvPr/>
          </p:nvSpPr>
          <p:spPr>
            <a:xfrm rot="5400000">
              <a:off x="505348" y="3312873"/>
              <a:ext cx="41142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52" name="流程圖: 抽選 51">
            <a:extLst>
              <a:ext uri="{FF2B5EF4-FFF2-40B4-BE49-F238E27FC236}">
                <a16:creationId xmlns:a16="http://schemas.microsoft.com/office/drawing/2014/main" id="{B5CE6451-1448-46C6-B5C6-ACB91F184C30}"/>
              </a:ext>
            </a:extLst>
          </p:cNvPr>
          <p:cNvSpPr/>
          <p:nvPr/>
        </p:nvSpPr>
        <p:spPr>
          <a:xfrm rot="5400000">
            <a:off x="504825" y="5481638"/>
            <a:ext cx="411163" cy="350837"/>
          </a:xfrm>
          <a:prstGeom prst="flowChartExtract">
            <a:avLst/>
          </a:prstGeom>
          <a:solidFill>
            <a:srgbClr val="FF0000"/>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nvGrpSpPr>
          <p:cNvPr id="62" name="群組 61">
            <a:extLst>
              <a:ext uri="{FF2B5EF4-FFF2-40B4-BE49-F238E27FC236}">
                <a16:creationId xmlns:a16="http://schemas.microsoft.com/office/drawing/2014/main" id="{CB4162E5-A11B-4D39-B944-BE3DB9A4CF9A}"/>
              </a:ext>
            </a:extLst>
          </p:cNvPr>
          <p:cNvGrpSpPr>
            <a:grpSpLocks/>
          </p:cNvGrpSpPr>
          <p:nvPr/>
        </p:nvGrpSpPr>
        <p:grpSpPr bwMode="auto">
          <a:xfrm>
            <a:off x="534988" y="3932238"/>
            <a:ext cx="7997825" cy="1231900"/>
            <a:chOff x="534988" y="3804951"/>
            <a:chExt cx="7997825" cy="1231900"/>
          </a:xfrm>
        </p:grpSpPr>
        <p:grpSp>
          <p:nvGrpSpPr>
            <p:cNvPr id="161807" name="群組 47">
              <a:extLst>
                <a:ext uri="{FF2B5EF4-FFF2-40B4-BE49-F238E27FC236}">
                  <a16:creationId xmlns:a16="http://schemas.microsoft.com/office/drawing/2014/main" id="{2BE1CD4D-B84E-4955-9AD8-3EE48933737C}"/>
                </a:ext>
              </a:extLst>
            </p:cNvPr>
            <p:cNvGrpSpPr>
              <a:grpSpLocks/>
            </p:cNvGrpSpPr>
            <p:nvPr/>
          </p:nvGrpSpPr>
          <p:grpSpPr bwMode="auto">
            <a:xfrm>
              <a:off x="534988" y="3860121"/>
              <a:ext cx="7997825" cy="1081521"/>
              <a:chOff x="535667" y="4098588"/>
              <a:chExt cx="7996773" cy="1080128"/>
            </a:xfrm>
          </p:grpSpPr>
          <p:grpSp>
            <p:nvGrpSpPr>
              <p:cNvPr id="77" name="群組 76">
                <a:extLst>
                  <a:ext uri="{FF2B5EF4-FFF2-40B4-BE49-F238E27FC236}">
                    <a16:creationId xmlns:a16="http://schemas.microsoft.com/office/drawing/2014/main" id="{0900100B-3E8E-40C2-98ED-A6F3FD4F5FC1}"/>
                  </a:ext>
                </a:extLst>
              </p:cNvPr>
              <p:cNvGrpSpPr/>
              <p:nvPr/>
            </p:nvGrpSpPr>
            <p:grpSpPr bwMode="auto">
              <a:xfrm>
                <a:off x="683568" y="4098588"/>
                <a:ext cx="7848872" cy="1080128"/>
                <a:chOff x="683568" y="4107641"/>
                <a:chExt cx="7848872" cy="1080128"/>
              </a:xfrm>
              <a:effectLst>
                <a:outerShdw blurRad="50800" dist="38100" dir="2700000" algn="tl" rotWithShape="0">
                  <a:prstClr val="black">
                    <a:alpha val="40000"/>
                  </a:prstClr>
                </a:outerShdw>
              </a:effectLst>
            </p:grpSpPr>
            <p:sp>
              <p:nvSpPr>
                <p:cNvPr id="79" name="矩形 78">
                  <a:extLst>
                    <a:ext uri="{FF2B5EF4-FFF2-40B4-BE49-F238E27FC236}">
                      <a16:creationId xmlns:a16="http://schemas.microsoft.com/office/drawing/2014/main" id="{07C4CF05-D587-47A6-8AC6-85DBDEF2C3A4}"/>
                    </a:ext>
                  </a:extLst>
                </p:cNvPr>
                <p:cNvSpPr/>
                <p:nvPr/>
              </p:nvSpPr>
              <p:spPr>
                <a:xfrm>
                  <a:off x="683568" y="4107641"/>
                  <a:ext cx="2016000" cy="1080000"/>
                </a:xfrm>
                <a:prstGeom prst="rect">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80" name="流程圖: 程序 79">
                  <a:extLst>
                    <a:ext uri="{FF2B5EF4-FFF2-40B4-BE49-F238E27FC236}">
                      <a16:creationId xmlns:a16="http://schemas.microsoft.com/office/drawing/2014/main" id="{CFC830BF-D2FA-4148-A13B-C6BACEC56DB0}"/>
                    </a:ext>
                  </a:extLst>
                </p:cNvPr>
                <p:cNvSpPr/>
                <p:nvPr/>
              </p:nvSpPr>
              <p:spPr>
                <a:xfrm>
                  <a:off x="2699792" y="4107769"/>
                  <a:ext cx="5832648" cy="1080000"/>
                </a:xfrm>
                <a:prstGeom prst="flowChartProcess">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78" name="流程圖: 抽選 77">
                <a:extLst>
                  <a:ext uri="{FF2B5EF4-FFF2-40B4-BE49-F238E27FC236}">
                    <a16:creationId xmlns:a16="http://schemas.microsoft.com/office/drawing/2014/main" id="{303207F0-3822-4354-BB56-D3C9493A3B1E}"/>
                  </a:ext>
                </a:extLst>
              </p:cNvPr>
              <p:cNvSpPr/>
              <p:nvPr/>
            </p:nvSpPr>
            <p:spPr>
              <a:xfrm rot="5400000">
                <a:off x="504954" y="4415075"/>
                <a:ext cx="412218" cy="350791"/>
              </a:xfrm>
              <a:prstGeom prst="flowChartExtract">
                <a:avLst/>
              </a:prstGeom>
              <a:solidFill>
                <a:schemeClr val="bg1"/>
              </a:soli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endParaRPr lang="en-GB" altLang="zh-HK">
                  <a:latin typeface="Comic Sans MS" panose="030F0702030302020204" pitchFamily="66" charset="0"/>
                  <a:ea typeface="新細明體" panose="02020500000000000000" pitchFamily="18" charset="-120"/>
                  <a:cs typeface="Arial" panose="020B0604020202020204" pitchFamily="34" charset="0"/>
                </a:endParaRPr>
              </a:p>
            </p:txBody>
          </p:sp>
        </p:grpSp>
        <p:sp>
          <p:nvSpPr>
            <p:cNvPr id="76" name="文字方塊 75">
              <a:extLst>
                <a:ext uri="{FF2B5EF4-FFF2-40B4-BE49-F238E27FC236}">
                  <a16:creationId xmlns:a16="http://schemas.microsoft.com/office/drawing/2014/main" id="{519DBC81-24F2-4CCA-83D1-2FDFCFDA8E95}"/>
                </a:ext>
              </a:extLst>
            </p:cNvPr>
            <p:cNvSpPr txBox="1"/>
            <p:nvPr/>
          </p:nvSpPr>
          <p:spPr bwMode="auto">
            <a:xfrm>
              <a:off x="952500" y="3804951"/>
              <a:ext cx="1509713"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rPr>
                <a:t>1-2</a:t>
              </a:r>
              <a:endParaRPr lang="en-GB" altLang="zh-HK" sz="8000" b="1">
                <a:solidFill>
                  <a:srgbClr val="499681"/>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grpSp>
      <p:sp>
        <p:nvSpPr>
          <p:cNvPr id="81" name="文字方塊 80">
            <a:extLst>
              <a:ext uri="{FF2B5EF4-FFF2-40B4-BE49-F238E27FC236}">
                <a16:creationId xmlns:a16="http://schemas.microsoft.com/office/drawing/2014/main" id="{F7C1F0BB-6F3B-45ED-9B60-38C7FE4B1D94}"/>
              </a:ext>
            </a:extLst>
          </p:cNvPr>
          <p:cNvSpPr txBox="1"/>
          <p:nvPr/>
        </p:nvSpPr>
        <p:spPr bwMode="auto">
          <a:xfrm>
            <a:off x="792163" y="5051425"/>
            <a:ext cx="1801812" cy="1231900"/>
          </a:xfrm>
          <a:prstGeom prst="rect">
            <a:avLst/>
          </a:prstGeom>
          <a:noFill/>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buFontTx/>
              <a:buNone/>
            </a:pPr>
            <a:r>
              <a:rPr lang="en-US"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rPr>
              <a:t>0</a:t>
            </a:r>
            <a:endParaRPr lang="en-GB" altLang="zh-HK" sz="8000" b="1">
              <a:solidFill>
                <a:srgbClr val="00B0F0"/>
              </a:solidFill>
              <a:effectLst>
                <a:outerShdw blurRad="38100" dist="38100" dir="2700000" algn="tl">
                  <a:srgbClr val="000000"/>
                </a:outerShdw>
              </a:effectLst>
              <a:ea typeface="新細明體" panose="02020500000000000000" pitchFamily="18" charset="-120"/>
              <a:cs typeface="Arial" panose="020B0604020202020204" pitchFamily="34" charset="0"/>
            </a:endParaRPr>
          </a:p>
        </p:txBody>
      </p:sp>
      <p:sp>
        <p:nvSpPr>
          <p:cNvPr id="161806" name="文字方塊 33">
            <a:extLst>
              <a:ext uri="{FF2B5EF4-FFF2-40B4-BE49-F238E27FC236}">
                <a16:creationId xmlns:a16="http://schemas.microsoft.com/office/drawing/2014/main" id="{47557D9D-1A43-43AD-BC74-2D1F060FD894}"/>
              </a:ext>
            </a:extLst>
          </p:cNvPr>
          <p:cNvSpPr txBox="1">
            <a:spLocks noChangeArrowheads="1"/>
          </p:cNvSpPr>
          <p:nvPr/>
        </p:nvSpPr>
        <p:spPr bwMode="auto">
          <a:xfrm>
            <a:off x="227013" y="1514475"/>
            <a:ext cx="8748712"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3200"/>
              </a:lnSpc>
              <a:buFontTx/>
              <a:buNone/>
            </a:pPr>
            <a:r>
              <a:rPr lang="en-US" altLang="en-US" sz="2800">
                <a:solidFill>
                  <a:srgbClr val="003057"/>
                </a:solidFill>
                <a:cs typeface="Arial" panose="020B0604020202020204" pitchFamily="34" charset="0"/>
              </a:rPr>
              <a:t>Can you complete the main clauses of the Type 2 </a:t>
            </a:r>
          </a:p>
          <a:p>
            <a:pPr eaLnBrk="1" hangingPunct="1">
              <a:lnSpc>
                <a:spcPts val="3200"/>
              </a:lnSpc>
              <a:buFontTx/>
              <a:buNone/>
            </a:pPr>
            <a:r>
              <a:rPr lang="en-US" altLang="en-US" sz="2800">
                <a:solidFill>
                  <a:srgbClr val="003057"/>
                </a:solidFill>
                <a:cs typeface="Arial" panose="020B0604020202020204" pitchFamily="34" charset="0"/>
              </a:rPr>
              <a:t>conditional sentences?</a:t>
            </a:r>
          </a:p>
          <a:p>
            <a:pPr eaLnBrk="1" hangingPunct="1">
              <a:lnSpc>
                <a:spcPts val="3200"/>
              </a:lnSpc>
              <a:spcBef>
                <a:spcPts val="600"/>
              </a:spcBef>
              <a:buFontTx/>
              <a:buNone/>
            </a:pPr>
            <a:r>
              <a:rPr lang="en-US" altLang="en-US" sz="2800">
                <a:solidFill>
                  <a:srgbClr val="003057"/>
                </a:solidFill>
                <a:cs typeface="Arial" panose="020B0604020202020204" pitchFamily="34" charset="0"/>
              </a:rPr>
              <a:t>How many questions did you answer correctly?</a:t>
            </a:r>
            <a:endParaRPr lang="en-GB" altLang="en-US" sz="2800">
              <a:solidFill>
                <a:srgbClr val="003057"/>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21" fill="hold"/>
                                        <p:tgtEl>
                                          <p:spTgt spid="61"/>
                                        </p:tgtEl>
                                      </p:cBhvr>
                                    </p:cmd>
                                  </p:childTnLst>
                                </p:cTn>
                              </p:par>
                              <p:par>
                                <p:cTn id="7" presetID="22" presetClass="entr" presetSubtype="8"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animEffect transition="in" filter="wipe(left)">
                                      <p:cBhvr>
                                        <p:cTn id="9" dur="500"/>
                                        <p:tgtEl>
                                          <p:spTgt spid="40"/>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childTnLst>
                                </p:cTn>
                              </p:par>
                              <p:par>
                                <p:cTn id="12" presetID="14" presetClass="exit" presetSubtype="10" fill="hold" nodeType="withEffect">
                                  <p:stCondLst>
                                    <p:cond delay="0"/>
                                  </p:stCondLst>
                                  <p:childTnLst>
                                    <p:animEffect transition="out" filter="randombar(horizontal)">
                                      <p:cBhvr>
                                        <p:cTn id="13" dur="500"/>
                                        <p:tgtEl>
                                          <p:spTgt spid="41"/>
                                        </p:tgtEl>
                                      </p:cBhvr>
                                    </p:animEffect>
                                    <p:set>
                                      <p:cBhvr>
                                        <p:cTn id="14" dur="1" fill="hold">
                                          <p:stCondLst>
                                            <p:cond delay="499"/>
                                          </p:stCondLst>
                                        </p:cTn>
                                        <p:tgtEl>
                                          <p:spTgt spid="41"/>
                                        </p:tgtEl>
                                        <p:attrNameLst>
                                          <p:attrName>style.visibility</p:attrName>
                                        </p:attrNameLst>
                                      </p:cBhvr>
                                      <p:to>
                                        <p:strVal val="hidden"/>
                                      </p:to>
                                    </p:set>
                                  </p:childTnLst>
                                </p:cTn>
                              </p:par>
                              <p:par>
                                <p:cTn id="15" presetID="14" presetClass="exit" presetSubtype="10" fill="hold" nodeType="withEffect">
                                  <p:stCondLst>
                                    <p:cond delay="0"/>
                                  </p:stCondLst>
                                  <p:childTnLst>
                                    <p:animEffect transition="out" filter="randombar(horizontal)">
                                      <p:cBhvr>
                                        <p:cTn id="16" dur="500"/>
                                        <p:tgtEl>
                                          <p:spTgt spid="62"/>
                                        </p:tgtEl>
                                      </p:cBhvr>
                                    </p:animEffect>
                                    <p:set>
                                      <p:cBhvr>
                                        <p:cTn id="17"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61"/>
                </p:tgtEl>
              </p:cMediaNode>
            </p:audio>
          </p:childTnLst>
        </p:cTn>
      </p:par>
    </p:tnLst>
    <p:bldLst>
      <p:bldP spid="40" grpId="0"/>
      <p:bldP spid="5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6AC1"/>
        </a:solidFill>
        <a:effectLst/>
      </p:bgPr>
    </p:bg>
    <p:spTree>
      <p:nvGrpSpPr>
        <p:cNvPr id="1" name=""/>
        <p:cNvGrpSpPr/>
        <p:nvPr/>
      </p:nvGrpSpPr>
      <p:grpSpPr>
        <a:xfrm>
          <a:off x="0" y="0"/>
          <a:ext cx="0" cy="0"/>
          <a:chOff x="0" y="0"/>
          <a:chExt cx="0" cy="0"/>
        </a:xfrm>
      </p:grpSpPr>
      <p:pic>
        <p:nvPicPr>
          <p:cNvPr id="162818" name="Picture 3" descr="C:\Users\utangv2\Desktop\envelope2.jpg">
            <a:extLst>
              <a:ext uri="{FF2B5EF4-FFF2-40B4-BE49-F238E27FC236}">
                <a16:creationId xmlns:a16="http://schemas.microsoft.com/office/drawing/2014/main" id="{64836D30-D4F2-4521-A319-CC85EEB02B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00" y="1512888"/>
            <a:ext cx="52578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90F22563.wav">
            <a:hlinkClick r:id="" action="ppaction://media"/>
            <a:extLst>
              <a:ext uri="{FF2B5EF4-FFF2-40B4-BE49-F238E27FC236}">
                <a16:creationId xmlns:a16="http://schemas.microsoft.com/office/drawing/2014/main" id="{5875D685-3845-40A1-ABAF-033A752BC4E1}"/>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728200" y="1943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群組 50">
            <a:extLst>
              <a:ext uri="{FF2B5EF4-FFF2-40B4-BE49-F238E27FC236}">
                <a16:creationId xmlns:a16="http://schemas.microsoft.com/office/drawing/2014/main" id="{831886E8-B211-4562-96F0-A5B51534E6ED}"/>
              </a:ext>
            </a:extLst>
          </p:cNvPr>
          <p:cNvGrpSpPr>
            <a:grpSpLocks/>
          </p:cNvGrpSpPr>
          <p:nvPr/>
        </p:nvGrpSpPr>
        <p:grpSpPr bwMode="auto">
          <a:xfrm>
            <a:off x="2160588" y="2959100"/>
            <a:ext cx="4789487" cy="3073400"/>
            <a:chOff x="2148115" y="1777999"/>
            <a:chExt cx="4789267" cy="3073401"/>
          </a:xfrm>
        </p:grpSpPr>
        <p:sp>
          <p:nvSpPr>
            <p:cNvPr id="52" name="矩形 51">
              <a:extLst>
                <a:ext uri="{FF2B5EF4-FFF2-40B4-BE49-F238E27FC236}">
                  <a16:creationId xmlns:a16="http://schemas.microsoft.com/office/drawing/2014/main" id="{013430CD-8EBD-4A6F-B0B9-1CA467A264C7}"/>
                </a:ext>
              </a:extLst>
            </p:cNvPr>
            <p:cNvSpPr/>
            <p:nvPr/>
          </p:nvSpPr>
          <p:spPr>
            <a:xfrm>
              <a:off x="2148115" y="1777999"/>
              <a:ext cx="4684497" cy="3073401"/>
            </a:xfrm>
            <a:prstGeom prst="rect">
              <a:avLst/>
            </a:prstGeom>
            <a:blipFill>
              <a:blip r:embed="rId6"/>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62855" name="Picture 41" descr="C:\Users\utangv2\AppData\Local\Microsoft\Windows\Temporary Internet Files\Content.IE5\IOCUSGOR\1329309424[1].png">
              <a:extLst>
                <a:ext uri="{FF2B5EF4-FFF2-40B4-BE49-F238E27FC236}">
                  <a16:creationId xmlns:a16="http://schemas.microsoft.com/office/drawing/2014/main" id="{45600294-97A9-4D8F-8922-59087794E5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3654" y="1877900"/>
              <a:ext cx="789428" cy="78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56" name="文字方塊 8">
              <a:extLst>
                <a:ext uri="{FF2B5EF4-FFF2-40B4-BE49-F238E27FC236}">
                  <a16:creationId xmlns:a16="http://schemas.microsoft.com/office/drawing/2014/main" id="{FF17B6E0-831D-4A08-8432-27E8E576C2B0}"/>
                </a:ext>
              </a:extLst>
            </p:cNvPr>
            <p:cNvSpPr txBox="1">
              <a:spLocks noChangeArrowheads="1"/>
            </p:cNvSpPr>
            <p:nvPr/>
          </p:nvSpPr>
          <p:spPr bwMode="auto">
            <a:xfrm>
              <a:off x="3086107" y="1992234"/>
              <a:ext cx="3851275" cy="49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200"/>
                </a:lnSpc>
                <a:buFontTx/>
                <a:buNone/>
              </a:pPr>
              <a:r>
                <a:rPr lang="en-US" altLang="en-US" sz="2800" b="1">
                  <a:solidFill>
                    <a:srgbClr val="FF0000"/>
                  </a:solidFill>
                  <a:cs typeface="Arial" panose="020B0604020202020204" pitchFamily="34" charset="0"/>
                </a:rPr>
                <a:t>Giving advice</a:t>
              </a:r>
              <a:endParaRPr lang="en-GB" altLang="en-US" sz="2800" b="1">
                <a:solidFill>
                  <a:srgbClr val="FF0000"/>
                </a:solidFill>
                <a:cs typeface="Arial" panose="020B0604020202020204" pitchFamily="34" charset="0"/>
              </a:endParaRPr>
            </a:p>
          </p:txBody>
        </p:sp>
        <p:sp>
          <p:nvSpPr>
            <p:cNvPr id="162857" name="文字方塊 14">
              <a:extLst>
                <a:ext uri="{FF2B5EF4-FFF2-40B4-BE49-F238E27FC236}">
                  <a16:creationId xmlns:a16="http://schemas.microsoft.com/office/drawing/2014/main" id="{F0AE3C52-A00B-4A18-9EF2-072D3DA6919A}"/>
                </a:ext>
              </a:extLst>
            </p:cNvPr>
            <p:cNvSpPr txBox="1">
              <a:spLocks noChangeArrowheads="1"/>
            </p:cNvSpPr>
            <p:nvPr/>
          </p:nvSpPr>
          <p:spPr bwMode="auto">
            <a:xfrm>
              <a:off x="2248122" y="2844799"/>
              <a:ext cx="453369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algn="ctr" eaLnBrk="1" hangingPunct="1">
                <a:lnSpc>
                  <a:spcPct val="100000"/>
                </a:lnSpc>
                <a:spcAft>
                  <a:spcPts val="600"/>
                </a:spcAft>
                <a:buFontTx/>
                <a:buNone/>
              </a:pPr>
              <a:r>
                <a:rPr lang="en-US" altLang="en-US" sz="2400" b="1">
                  <a:solidFill>
                    <a:schemeClr val="tx2"/>
                  </a:solidFill>
                  <a:latin typeface="Times New Roman" panose="02020603050405020304" pitchFamily="18" charset="0"/>
                  <a:cs typeface="Arial" panose="020B0604020202020204" pitchFamily="34" charset="0"/>
                </a:rPr>
                <a:t>Mission</a:t>
              </a:r>
              <a:r>
                <a:rPr lang="en-US" altLang="en-US" sz="2400">
                  <a:solidFill>
                    <a:schemeClr val="tx2"/>
                  </a:solidFill>
                  <a:latin typeface="Times New Roman" panose="02020603050405020304" pitchFamily="18" charset="0"/>
                  <a:cs typeface="Arial" panose="020B0604020202020204" pitchFamily="34" charset="0"/>
                </a:rPr>
                <a:t>: Read the following sentences and decide which </a:t>
              </a:r>
              <a:br>
                <a:rPr lang="en-US" altLang="en-US" sz="2400">
                  <a:solidFill>
                    <a:schemeClr val="tx2"/>
                  </a:solidFill>
                  <a:latin typeface="Times New Roman" panose="02020603050405020304" pitchFamily="18" charset="0"/>
                  <a:cs typeface="Arial" panose="020B0604020202020204" pitchFamily="34" charset="0"/>
                </a:rPr>
              </a:br>
              <a:r>
                <a:rPr lang="en-US" altLang="en-US" sz="2400">
                  <a:solidFill>
                    <a:schemeClr val="tx2"/>
                  </a:solidFill>
                  <a:latin typeface="Times New Roman" panose="02020603050405020304" pitchFamily="18" charset="0"/>
                  <a:cs typeface="Arial" panose="020B0604020202020204" pitchFamily="34" charset="0"/>
                </a:rPr>
                <a:t>clause is incorrect.</a:t>
              </a:r>
            </a:p>
          </p:txBody>
        </p:sp>
      </p:grpSp>
      <p:pic>
        <p:nvPicPr>
          <p:cNvPr id="53" name="Picture 49" descr="C:\Users\utangv2\Desktop\Dynamic Classroom\stage4.jpg">
            <a:extLst>
              <a:ext uri="{FF2B5EF4-FFF2-40B4-BE49-F238E27FC236}">
                <a16:creationId xmlns:a16="http://schemas.microsoft.com/office/drawing/2014/main" id="{F88F665A-B434-4A17-B9C3-652837EF99E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06650" y="138113"/>
            <a:ext cx="4254500" cy="136683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2" name="Picture 2" descr="C:\Users\utangv2\Desktop\Dynamic Classroom\hi-res aw\AL1278432_High Res (1).jpg">
            <a:extLst>
              <a:ext uri="{FF2B5EF4-FFF2-40B4-BE49-F238E27FC236}">
                <a16:creationId xmlns:a16="http://schemas.microsoft.com/office/drawing/2014/main" id="{041B7C9B-8115-4099-8BA4-7CC296A325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5502" t="34212" r="3159" b="15060"/>
          <a:stretch>
            <a:fillRect/>
          </a:stretch>
        </p:blipFill>
        <p:spPr bwMode="auto">
          <a:xfrm>
            <a:off x="1868488" y="3260725"/>
            <a:ext cx="5256212"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2823" name="群組 65">
            <a:extLst>
              <a:ext uri="{FF2B5EF4-FFF2-40B4-BE49-F238E27FC236}">
                <a16:creationId xmlns:a16="http://schemas.microsoft.com/office/drawing/2014/main" id="{29D66B1C-476A-4D74-8625-65B1F40694FC}"/>
              </a:ext>
            </a:extLst>
          </p:cNvPr>
          <p:cNvGrpSpPr>
            <a:grpSpLocks/>
          </p:cNvGrpSpPr>
          <p:nvPr/>
        </p:nvGrpSpPr>
        <p:grpSpPr bwMode="auto">
          <a:xfrm>
            <a:off x="6292850" y="5694363"/>
            <a:ext cx="2800350" cy="974725"/>
            <a:chOff x="6292850" y="5689600"/>
            <a:chExt cx="2800350" cy="973138"/>
          </a:xfrm>
        </p:grpSpPr>
        <p:sp>
          <p:nvSpPr>
            <p:cNvPr id="119" name="圓角矩形 118">
              <a:extLst>
                <a:ext uri="{FF2B5EF4-FFF2-40B4-BE49-F238E27FC236}">
                  <a16:creationId xmlns:a16="http://schemas.microsoft.com/office/drawing/2014/main" id="{1436E49D-7888-47AD-8514-651D13B10FA9}"/>
                </a:ext>
              </a:extLst>
            </p:cNvPr>
            <p:cNvSpPr/>
            <p:nvPr/>
          </p:nvSpPr>
          <p:spPr>
            <a:xfrm>
              <a:off x="6292850" y="5689600"/>
              <a:ext cx="2800350" cy="973138"/>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62846" name="群組 67">
              <a:extLst>
                <a:ext uri="{FF2B5EF4-FFF2-40B4-BE49-F238E27FC236}">
                  <a16:creationId xmlns:a16="http://schemas.microsoft.com/office/drawing/2014/main" id="{DFDEF2AF-AFEB-4BA3-B626-A21B48DF78A8}"/>
                </a:ext>
              </a:extLst>
            </p:cNvPr>
            <p:cNvGrpSpPr>
              <a:grpSpLocks/>
            </p:cNvGrpSpPr>
            <p:nvPr/>
          </p:nvGrpSpPr>
          <p:grpSpPr bwMode="auto">
            <a:xfrm>
              <a:off x="6435725" y="5762625"/>
              <a:ext cx="2498725" cy="857250"/>
              <a:chOff x="3416300" y="3590925"/>
              <a:chExt cx="2498725" cy="857250"/>
            </a:xfrm>
          </p:grpSpPr>
          <p:grpSp>
            <p:nvGrpSpPr>
              <p:cNvPr id="162847" name="群組 68">
                <a:extLst>
                  <a:ext uri="{FF2B5EF4-FFF2-40B4-BE49-F238E27FC236}">
                    <a16:creationId xmlns:a16="http://schemas.microsoft.com/office/drawing/2014/main" id="{3E87207C-9995-470A-A11C-77755B41BE64}"/>
                  </a:ext>
                </a:extLst>
              </p:cNvPr>
              <p:cNvGrpSpPr>
                <a:grpSpLocks/>
              </p:cNvGrpSpPr>
              <p:nvPr/>
            </p:nvGrpSpPr>
            <p:grpSpPr bwMode="auto">
              <a:xfrm>
                <a:off x="3416300" y="3590925"/>
                <a:ext cx="1917700" cy="857250"/>
                <a:chOff x="-2136775" y="5549106"/>
                <a:chExt cx="5658199" cy="2096294"/>
              </a:xfrm>
            </p:grpSpPr>
            <p:pic>
              <p:nvPicPr>
                <p:cNvPr id="162849" name="Picture 19" descr="C:\Users\utangv2\Desktop\Dynamic Classroom\hi-res aw\R.jpg">
                  <a:extLst>
                    <a:ext uri="{FF2B5EF4-FFF2-40B4-BE49-F238E27FC236}">
                      <a16:creationId xmlns:a16="http://schemas.microsoft.com/office/drawing/2014/main" id="{C6DB1B82-FC0A-4A32-9084-97A8B3D63E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1373" y="5558211"/>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50" name="Picture 20" descr="C:\Users\utangv2\Desktop\Dynamic Classroom\hi-res aw\S.jpg">
                  <a:extLst>
                    <a:ext uri="{FF2B5EF4-FFF2-40B4-BE49-F238E27FC236}">
                      <a16:creationId xmlns:a16="http://schemas.microsoft.com/office/drawing/2014/main" id="{083632DA-8680-4158-A2F5-4D2E6812F45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6775" y="565150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51" name="Picture 21" descr="C:\Users\utangv2\Desktop\Dynamic Classroom\hi-res aw\T.jpg">
                  <a:extLst>
                    <a:ext uri="{FF2B5EF4-FFF2-40B4-BE49-F238E27FC236}">
                      <a16:creationId xmlns:a16="http://schemas.microsoft.com/office/drawing/2014/main" id="{BE6569A1-EB3E-49AD-AC86-2B38BF14ECF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6528" y="5564093"/>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52" name="Picture 2" descr="C:\Users\utangv2\Desktop\Dynamic Classroom\hi-res aw\A.jpg">
                  <a:extLst>
                    <a:ext uri="{FF2B5EF4-FFF2-40B4-BE49-F238E27FC236}">
                      <a16:creationId xmlns:a16="http://schemas.microsoft.com/office/drawing/2014/main" id="{68F467D5-76D6-4898-AFAF-4E110773B14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302" y="5549106"/>
                  <a:ext cx="1292226"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53" name="Picture 21" descr="C:\Users\utangv2\Desktop\Dynamic Classroom\hi-res aw\T.jpg">
                  <a:extLst>
                    <a:ext uri="{FF2B5EF4-FFF2-40B4-BE49-F238E27FC236}">
                      <a16:creationId xmlns:a16="http://schemas.microsoft.com/office/drawing/2014/main" id="{189D0D91-8F87-4D0E-9981-58B06EBB7DF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95874" y="5626569"/>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 name="向右箭號 121">
                <a:extLst>
                  <a:ext uri="{FF2B5EF4-FFF2-40B4-BE49-F238E27FC236}">
                    <a16:creationId xmlns:a16="http://schemas.microsoft.com/office/drawing/2014/main" id="{4CCFF32D-B93A-4E2D-8201-9145F5B130EC}"/>
                  </a:ext>
                </a:extLst>
              </p:cNvPr>
              <p:cNvSpPr/>
              <p:nvPr/>
            </p:nvSpPr>
            <p:spPr bwMode="auto">
              <a:xfrm>
                <a:off x="5310188" y="3784166"/>
                <a:ext cx="604837" cy="434267"/>
              </a:xfrm>
              <a:prstGeom prst="rightArrow">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grpSp>
      <p:sp>
        <p:nvSpPr>
          <p:cNvPr id="129" name="動作按鈕: 自訂 128">
            <a:hlinkClick r:id="" action="ppaction://hlinkshowjump?jump=nextslide" highlightClick="1"/>
            <a:extLst>
              <a:ext uri="{FF2B5EF4-FFF2-40B4-BE49-F238E27FC236}">
                <a16:creationId xmlns:a16="http://schemas.microsoft.com/office/drawing/2014/main" id="{192D1E88-C421-491C-8189-3DA8F25BDFA1}"/>
              </a:ext>
            </a:extLst>
          </p:cNvPr>
          <p:cNvSpPr/>
          <p:nvPr/>
        </p:nvSpPr>
        <p:spPr>
          <a:xfrm>
            <a:off x="6200775" y="5505450"/>
            <a:ext cx="2943225" cy="135255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62825" name="群組 76">
            <a:extLst>
              <a:ext uri="{FF2B5EF4-FFF2-40B4-BE49-F238E27FC236}">
                <a16:creationId xmlns:a16="http://schemas.microsoft.com/office/drawing/2014/main" id="{D21FCAB9-49D6-43AD-97A4-D99A5DFFD67C}"/>
              </a:ext>
            </a:extLst>
          </p:cNvPr>
          <p:cNvGrpSpPr>
            <a:grpSpLocks/>
          </p:cNvGrpSpPr>
          <p:nvPr/>
        </p:nvGrpSpPr>
        <p:grpSpPr bwMode="auto">
          <a:xfrm>
            <a:off x="47625" y="5694363"/>
            <a:ext cx="2800350" cy="974725"/>
            <a:chOff x="47625" y="5683250"/>
            <a:chExt cx="2800350" cy="973138"/>
          </a:xfrm>
        </p:grpSpPr>
        <p:sp>
          <p:nvSpPr>
            <p:cNvPr id="131" name="圓角矩形 130">
              <a:extLst>
                <a:ext uri="{FF2B5EF4-FFF2-40B4-BE49-F238E27FC236}">
                  <a16:creationId xmlns:a16="http://schemas.microsoft.com/office/drawing/2014/main" id="{D9B2B26C-6343-47CE-AF39-7379C4C40D9E}"/>
                </a:ext>
              </a:extLst>
            </p:cNvPr>
            <p:cNvSpPr/>
            <p:nvPr/>
          </p:nvSpPr>
          <p:spPr bwMode="auto">
            <a:xfrm>
              <a:off x="47625" y="5683250"/>
              <a:ext cx="2800350" cy="973138"/>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62828" name="群組 78">
              <a:extLst>
                <a:ext uri="{FF2B5EF4-FFF2-40B4-BE49-F238E27FC236}">
                  <a16:creationId xmlns:a16="http://schemas.microsoft.com/office/drawing/2014/main" id="{65350A34-42CE-4392-A4D8-0A9023FF1F3F}"/>
                </a:ext>
              </a:extLst>
            </p:cNvPr>
            <p:cNvGrpSpPr>
              <a:grpSpLocks/>
            </p:cNvGrpSpPr>
            <p:nvPr/>
          </p:nvGrpSpPr>
          <p:grpSpPr bwMode="auto">
            <a:xfrm>
              <a:off x="893445" y="5709207"/>
              <a:ext cx="1408539" cy="480789"/>
              <a:chOff x="5445125" y="6419088"/>
              <a:chExt cx="5860524" cy="2192306"/>
            </a:xfrm>
          </p:grpSpPr>
          <p:pic>
            <p:nvPicPr>
              <p:cNvPr id="162840" name="Picture 6" descr="C:\Users\utangv2\Desktop\Dynamic Classroom\hi-res aw\E.jpg">
                <a:extLst>
                  <a:ext uri="{FF2B5EF4-FFF2-40B4-BE49-F238E27FC236}">
                    <a16:creationId xmlns:a16="http://schemas.microsoft.com/office/drawing/2014/main" id="{0BE6522E-1C43-46AA-8DC4-D0ECFE5F495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05500" y="6419088"/>
                <a:ext cx="1200149" cy="193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41" name="Picture 8" descr="C:\Users\utangv2\Desktop\Dynamic Classroom\hi-res aw\G.jpg">
                <a:extLst>
                  <a:ext uri="{FF2B5EF4-FFF2-40B4-BE49-F238E27FC236}">
                    <a16:creationId xmlns:a16="http://schemas.microsoft.com/office/drawing/2014/main" id="{1424CD9E-F99A-4934-ACEE-1CEF7DBE637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99318" y="6507982"/>
                <a:ext cx="1200149" cy="193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42" name="Picture 20" descr="C:\Users\utangv2\Desktop\Dynamic Classroom\hi-res aw\S.jpg">
                <a:extLst>
                  <a:ext uri="{FF2B5EF4-FFF2-40B4-BE49-F238E27FC236}">
                    <a16:creationId xmlns:a16="http://schemas.microsoft.com/office/drawing/2014/main" id="{225D5E66-1D45-4E61-838C-064B1CFA1BB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45125" y="6617494"/>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43" name="Picture 21" descr="C:\Users\utangv2\Desktop\Dynamic Classroom\hi-res aw\T.jpg">
                <a:extLst>
                  <a:ext uri="{FF2B5EF4-FFF2-40B4-BE49-F238E27FC236}">
                    <a16:creationId xmlns:a16="http://schemas.microsoft.com/office/drawing/2014/main" id="{C3487D6D-1910-4A00-BDD3-68A8AAB7BD5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1398" y="6560345"/>
                <a:ext cx="1225549"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44" name="Picture 2" descr="C:\Users\utangv2\Desktop\Dynamic Classroom\hi-res aw\A.jpg">
                <a:extLst>
                  <a:ext uri="{FF2B5EF4-FFF2-40B4-BE49-F238E27FC236}">
                    <a16:creationId xmlns:a16="http://schemas.microsoft.com/office/drawing/2014/main" id="{84269A0A-7DAC-436F-A111-CA6F717EB45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76507" y="6521455"/>
                <a:ext cx="1292226" cy="193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2829" name="群組 79">
              <a:extLst>
                <a:ext uri="{FF2B5EF4-FFF2-40B4-BE49-F238E27FC236}">
                  <a16:creationId xmlns:a16="http://schemas.microsoft.com/office/drawing/2014/main" id="{AD4FDF5C-83CA-4396-968A-62C89FEB810A}"/>
                </a:ext>
              </a:extLst>
            </p:cNvPr>
            <p:cNvGrpSpPr>
              <a:grpSpLocks/>
            </p:cNvGrpSpPr>
            <p:nvPr/>
          </p:nvGrpSpPr>
          <p:grpSpPr bwMode="auto">
            <a:xfrm>
              <a:off x="522606" y="6156960"/>
              <a:ext cx="2220594" cy="472440"/>
              <a:chOff x="6511925" y="652463"/>
              <a:chExt cx="9239250" cy="2154237"/>
            </a:xfrm>
          </p:grpSpPr>
          <p:pic>
            <p:nvPicPr>
              <p:cNvPr id="162831" name="Picture 4" descr="C:\Users\utangv2\Desktop\Dynamic Classroom\hi-res aw\C.jpg">
                <a:extLst>
                  <a:ext uri="{FF2B5EF4-FFF2-40B4-BE49-F238E27FC236}">
                    <a16:creationId xmlns:a16="http://schemas.microsoft.com/office/drawing/2014/main" id="{3669D8FB-247C-4700-B9FC-0322684C789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564813" y="709613"/>
                <a:ext cx="11953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2" name="Picture 10" descr="C:\Users\utangv2\Desktop\Dynamic Classroom\hi-res aw\I.jpg">
                <a:extLst>
                  <a:ext uri="{FF2B5EF4-FFF2-40B4-BE49-F238E27FC236}">
                    <a16:creationId xmlns:a16="http://schemas.microsoft.com/office/drawing/2014/main" id="{1A954E3C-C0CA-45B4-BC95-A62EBAEF001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760325" y="842963"/>
                <a:ext cx="652463"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3" name="Picture 16" descr="C:\Users\utangv2\Desktop\Dynamic Classroom\hi-res aw\O.jpg">
                <a:extLst>
                  <a:ext uri="{FF2B5EF4-FFF2-40B4-BE49-F238E27FC236}">
                    <a16:creationId xmlns:a16="http://schemas.microsoft.com/office/drawing/2014/main" id="{639AFAD3-1C75-474A-A1DF-DC22B3D25D1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414375" y="8191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4" name="Picture 20" descr="C:\Users\utangv2\Desktop\Dynamic Classroom\hi-res aw\S.jpg">
                <a:extLst>
                  <a:ext uri="{FF2B5EF4-FFF2-40B4-BE49-F238E27FC236}">
                    <a16:creationId xmlns:a16="http://schemas.microsoft.com/office/drawing/2014/main" id="{9D117BF2-63D1-4AB5-A625-CB62ED4FAEC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81280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5" name="Picture 21" descr="C:\Users\utangv2\Desktop\Dynamic Classroom\hi-res aw\T.jpg">
                <a:extLst>
                  <a:ext uri="{FF2B5EF4-FFF2-40B4-BE49-F238E27FC236}">
                    <a16:creationId xmlns:a16="http://schemas.microsoft.com/office/drawing/2014/main" id="{AECAAEB2-3349-44FF-BBF2-DE5415F6FD5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636375" y="7556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6" name="Picture 6" descr="C:\Users\utangv2\Desktop\Dynamic Classroom\hi-res aw\E.jpg">
                <a:extLst>
                  <a:ext uri="{FF2B5EF4-FFF2-40B4-BE49-F238E27FC236}">
                    <a16:creationId xmlns:a16="http://schemas.microsoft.com/office/drawing/2014/main" id="{19BF4E0F-5AA5-4EB3-ABBF-3AAD28335AA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l="9442"/>
              <a:stretch>
                <a:fillRect/>
              </a:stretch>
            </p:blipFill>
            <p:spPr bwMode="auto">
              <a:xfrm>
                <a:off x="7571379" y="709611"/>
                <a:ext cx="108684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7" name="Picture 13" descr="C:\Users\utangv2\Desktop\Dynamic Classroom\hi-res aw\L.jpg">
                <a:extLst>
                  <a:ext uri="{FF2B5EF4-FFF2-40B4-BE49-F238E27FC236}">
                    <a16:creationId xmlns:a16="http://schemas.microsoft.com/office/drawing/2014/main" id="{38B83061-F8E9-414A-8876-1ECD80C16E3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635206" y="747713"/>
                <a:ext cx="10175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8" name="Picture 6" descr="C:\Users\utangv2\Desktop\Dynamic Classroom\hi-res aw\E.jpg">
                <a:extLst>
                  <a:ext uri="{FF2B5EF4-FFF2-40B4-BE49-F238E27FC236}">
                    <a16:creationId xmlns:a16="http://schemas.microsoft.com/office/drawing/2014/main" id="{23459EEF-B895-4564-B9D0-55CC8AF3336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77375" y="6524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9" name="Picture 15" descr="C:\Users\utangv2\Desktop\Dynamic Classroom\hi-res aw\N.jpg">
                <a:extLst>
                  <a:ext uri="{FF2B5EF4-FFF2-40B4-BE49-F238E27FC236}">
                    <a16:creationId xmlns:a16="http://schemas.microsoft.com/office/drawing/2014/main" id="{618396FA-D573-46CB-AFA9-BB04A89A8C7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538325" y="7810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4" name="向右箭號 133">
              <a:extLst>
                <a:ext uri="{FF2B5EF4-FFF2-40B4-BE49-F238E27FC236}">
                  <a16:creationId xmlns:a16="http://schemas.microsoft.com/office/drawing/2014/main" id="{5F372E32-945D-4075-974B-56A0996AD587}"/>
                </a:ext>
              </a:extLst>
            </p:cNvPr>
            <p:cNvSpPr/>
            <p:nvPr/>
          </p:nvSpPr>
          <p:spPr bwMode="auto">
            <a:xfrm flipH="1">
              <a:off x="117475" y="5987554"/>
              <a:ext cx="374650" cy="332832"/>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42" name="動作按鈕: 自訂 41">
            <a:hlinkClick r:id="rId25" action="ppaction://hlinksldjump" highlightClick="1"/>
            <a:extLst>
              <a:ext uri="{FF2B5EF4-FFF2-40B4-BE49-F238E27FC236}">
                <a16:creationId xmlns:a16="http://schemas.microsoft.com/office/drawing/2014/main" id="{97236B80-896F-4FC4-B0CF-3E659248880A}"/>
              </a:ext>
            </a:extLst>
          </p:cNvPr>
          <p:cNvSpPr/>
          <p:nvPr/>
        </p:nvSpPr>
        <p:spPr>
          <a:xfrm>
            <a:off x="0" y="5576888"/>
            <a:ext cx="3086100" cy="1209675"/>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500"/>
                                  </p:stCondLst>
                                  <p:childTnLst>
                                    <p:cmd type="call" cmd="playFrom(0.0)">
                                      <p:cBhvr>
                                        <p:cTn id="6" dur="749" fill="hold"/>
                                        <p:tgtEl>
                                          <p:spTgt spid="123"/>
                                        </p:tgtEl>
                                      </p:cBhvr>
                                    </p:cmd>
                                  </p:childTnLst>
                                </p:cTn>
                              </p:par>
                              <p:par>
                                <p:cTn id="7" presetID="64" presetClass="path" presetSubtype="0" accel="50000" decel="50000" fill="hold" nodeType="withEffect">
                                  <p:stCondLst>
                                    <p:cond delay="750"/>
                                  </p:stCondLst>
                                  <p:childTnLst>
                                    <p:animMotion origin="layout" path="M 1.38889E-6 -1.11111E-6 L 1.38889E-6 -0.1963 " pathEditMode="relative" rAng="0" ptsTypes="AA">
                                      <p:cBhvr>
                                        <p:cTn id="8" dur="1500" fill="hold"/>
                                        <p:tgtEl>
                                          <p:spTgt spid="51"/>
                                        </p:tgtEl>
                                        <p:attrNameLst>
                                          <p:attrName>ppt_x</p:attrName>
                                          <p:attrName>ppt_y</p:attrName>
                                        </p:attrNameLst>
                                      </p:cBhvr>
                                      <p:rCtr x="0" y="-9815"/>
                                    </p:animMotion>
                                  </p:childTnLst>
                                </p:cTn>
                              </p:par>
                              <p:par>
                                <p:cTn id="9" presetID="31" presetClass="entr" presetSubtype="0"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fltVal val="0"/>
                                          </p:val>
                                        </p:tav>
                                        <p:tav tm="100000">
                                          <p:val>
                                            <p:strVal val="#ppt_w"/>
                                          </p:val>
                                        </p:tav>
                                      </p:tavLst>
                                    </p:anim>
                                    <p:anim calcmode="lin" valueType="num">
                                      <p:cBhvr>
                                        <p:cTn id="12" dur="1000" fill="hold"/>
                                        <p:tgtEl>
                                          <p:spTgt spid="53"/>
                                        </p:tgtEl>
                                        <p:attrNameLst>
                                          <p:attrName>ppt_h</p:attrName>
                                        </p:attrNameLst>
                                      </p:cBhvr>
                                      <p:tavLst>
                                        <p:tav tm="0">
                                          <p:val>
                                            <p:fltVal val="0"/>
                                          </p:val>
                                        </p:tav>
                                        <p:tav tm="100000">
                                          <p:val>
                                            <p:strVal val="#ppt_h"/>
                                          </p:val>
                                        </p:tav>
                                      </p:tavLst>
                                    </p:anim>
                                    <p:anim calcmode="lin" valueType="num">
                                      <p:cBhvr>
                                        <p:cTn id="13" dur="1000" fill="hold"/>
                                        <p:tgtEl>
                                          <p:spTgt spid="53"/>
                                        </p:tgtEl>
                                        <p:attrNameLst>
                                          <p:attrName>style.rotation</p:attrName>
                                        </p:attrNameLst>
                                      </p:cBhvr>
                                      <p:tavLst>
                                        <p:tav tm="0">
                                          <p:val>
                                            <p:fltVal val="90"/>
                                          </p:val>
                                        </p:tav>
                                        <p:tav tm="100000">
                                          <p:val>
                                            <p:fltVal val="0"/>
                                          </p:val>
                                        </p:tav>
                                      </p:tavLst>
                                    </p:anim>
                                    <p:animEffect transition="in" filter="fade">
                                      <p:cBhvr>
                                        <p:cTn id="14" dur="1000"/>
                                        <p:tgtEl>
                                          <p:spTgt spid="53"/>
                                        </p:tgtEl>
                                      </p:cBhvr>
                                    </p:animEffec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499"/>
                                          </p:stCondLst>
                                        </p:cTn>
                                        <p:tgtEl>
                                          <p:spTgt spid="129"/>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499"/>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123"/>
                </p:tgtEl>
              </p:cMediaNode>
            </p:audio>
          </p:childTnLst>
        </p:cTn>
      </p:par>
    </p:tnLst>
    <p:bldLst>
      <p:bldP spid="129" grpId="0"/>
      <p:bldP spid="42"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06AC1"/>
        </a:solidFill>
        <a:effectLst/>
      </p:bgPr>
    </p:bg>
    <p:spTree>
      <p:nvGrpSpPr>
        <p:cNvPr id="1" name=""/>
        <p:cNvGrpSpPr/>
        <p:nvPr/>
      </p:nvGrpSpPr>
      <p:grpSpPr>
        <a:xfrm>
          <a:off x="0" y="0"/>
          <a:ext cx="0" cy="0"/>
          <a:chOff x="0" y="0"/>
          <a:chExt cx="0" cy="0"/>
        </a:xfrm>
      </p:grpSpPr>
      <p:sp>
        <p:nvSpPr>
          <p:cNvPr id="163842" name="文字方塊 11">
            <a:extLst>
              <a:ext uri="{FF2B5EF4-FFF2-40B4-BE49-F238E27FC236}">
                <a16:creationId xmlns:a16="http://schemas.microsoft.com/office/drawing/2014/main" id="{45EC2FD4-2D80-4E08-9A3D-3742B0E19335}"/>
              </a:ext>
            </a:extLst>
          </p:cNvPr>
          <p:cNvSpPr txBox="1">
            <a:spLocks noChangeArrowheads="1"/>
          </p:cNvSpPr>
          <p:nvPr/>
        </p:nvSpPr>
        <p:spPr bwMode="auto">
          <a:xfrm>
            <a:off x="1711325" y="1558925"/>
            <a:ext cx="623728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7800"/>
              </a:lnSpc>
            </a:pPr>
            <a:r>
              <a:rPr lang="en-GB" altLang="en-US" sz="4000">
                <a:solidFill>
                  <a:srgbClr val="003057"/>
                </a:solidFill>
                <a:cs typeface="Arial" panose="020B0604020202020204" pitchFamily="34" charset="0"/>
              </a:rPr>
              <a:t>I won’t tell anyone about it if I were John.</a:t>
            </a:r>
          </a:p>
        </p:txBody>
      </p:sp>
      <p:pic>
        <p:nvPicPr>
          <p:cNvPr id="28" name="D7A22578.wav">
            <a:hlinkClick r:id="" action="ppaction://media"/>
            <a:extLst>
              <a:ext uri="{FF2B5EF4-FFF2-40B4-BE49-F238E27FC236}">
                <a16:creationId xmlns:a16="http://schemas.microsoft.com/office/drawing/2014/main" id="{E4F09C37-7D3F-475A-A2FB-C74E229C1ADF}"/>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0144125" y="828675"/>
            <a:ext cx="581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4" name="Picture 18" descr="C:\Users\utangv2\Desktop\Dynamic Classroom\Q1.jpg">
            <a:extLst>
              <a:ext uri="{FF2B5EF4-FFF2-40B4-BE49-F238E27FC236}">
                <a16:creationId xmlns:a16="http://schemas.microsoft.com/office/drawing/2014/main" id="{14E9545B-DE93-451F-9E79-FE47F93C57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0213" y="4603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45" name="群組 23">
            <a:extLst>
              <a:ext uri="{FF2B5EF4-FFF2-40B4-BE49-F238E27FC236}">
                <a16:creationId xmlns:a16="http://schemas.microsoft.com/office/drawing/2014/main" id="{6B79D24B-6826-4DF0-9D38-0EEF4EB37972}"/>
              </a:ext>
            </a:extLst>
          </p:cNvPr>
          <p:cNvGrpSpPr>
            <a:grpSpLocks/>
          </p:cNvGrpSpPr>
          <p:nvPr/>
        </p:nvGrpSpPr>
        <p:grpSpPr bwMode="auto">
          <a:xfrm>
            <a:off x="7124700" y="101600"/>
            <a:ext cx="1854200" cy="1323975"/>
            <a:chOff x="7124700" y="101600"/>
            <a:chExt cx="1854200" cy="1323788"/>
          </a:xfrm>
        </p:grpSpPr>
        <p:grpSp>
          <p:nvGrpSpPr>
            <p:cNvPr id="163865" name="群組 8">
              <a:extLst>
                <a:ext uri="{FF2B5EF4-FFF2-40B4-BE49-F238E27FC236}">
                  <a16:creationId xmlns:a16="http://schemas.microsoft.com/office/drawing/2014/main" id="{0A369B09-16C1-499E-81F5-83AB3906E9D8}"/>
                </a:ext>
              </a:extLst>
            </p:cNvPr>
            <p:cNvGrpSpPr>
              <a:grpSpLocks/>
            </p:cNvGrpSpPr>
            <p:nvPr/>
          </p:nvGrpSpPr>
          <p:grpSpPr bwMode="auto">
            <a:xfrm>
              <a:off x="7124700" y="101600"/>
              <a:ext cx="1854200" cy="732442"/>
              <a:chOff x="7124700" y="101600"/>
              <a:chExt cx="1854200" cy="732413"/>
            </a:xfrm>
          </p:grpSpPr>
          <p:sp>
            <p:nvSpPr>
              <p:cNvPr id="27" name="文字方塊 26">
                <a:extLst>
                  <a:ext uri="{FF2B5EF4-FFF2-40B4-BE49-F238E27FC236}">
                    <a16:creationId xmlns:a16="http://schemas.microsoft.com/office/drawing/2014/main" id="{D15D0065-2992-4DD5-8324-9B058A6F519F}"/>
                  </a:ext>
                </a:extLst>
              </p:cNvPr>
              <p:cNvSpPr txBox="1"/>
              <p:nvPr/>
            </p:nvSpPr>
            <p:spPr>
              <a:xfrm>
                <a:off x="7124700" y="101600"/>
                <a:ext cx="1854200" cy="553938"/>
              </a:xfrm>
              <a:prstGeom prst="rect">
                <a:avLst/>
              </a:prstGeom>
              <a:noFill/>
            </p:spPr>
            <p:txBody>
              <a:bodyPr lIns="0" tIns="0" rIns="0" bIns="0">
                <a:spAutoFit/>
              </a:bodyPr>
              <a:lstStyle/>
              <a:p>
                <a:pPr algn="ctr">
                  <a:defRPr/>
                </a:pPr>
                <a:r>
                  <a:rPr lang="en-US" dirty="0">
                    <a:solidFill>
                      <a:srgbClr val="002060"/>
                    </a:solidFill>
                    <a:effectLst>
                      <a:glow rad="88900">
                        <a:schemeClr val="bg1"/>
                      </a:glow>
                    </a:effectLst>
                    <a:latin typeface="Comic Sans MS" panose="030F0702030302020204" pitchFamily="66" charset="0"/>
                  </a:rPr>
                  <a:t>Start timer for discussion!</a:t>
                </a:r>
                <a:endParaRPr lang="en-GB" dirty="0">
                  <a:solidFill>
                    <a:srgbClr val="002060"/>
                  </a:solidFill>
                  <a:effectLst>
                    <a:glow rad="88900">
                      <a:schemeClr val="bg1"/>
                    </a:glow>
                  </a:effectLst>
                  <a:latin typeface="Comic Sans MS" panose="030F0702030302020204" pitchFamily="66" charset="0"/>
                </a:endParaRPr>
              </a:p>
            </p:txBody>
          </p:sp>
          <p:sp>
            <p:nvSpPr>
              <p:cNvPr id="29" name="手繪多邊形 28">
                <a:extLst>
                  <a:ext uri="{FF2B5EF4-FFF2-40B4-BE49-F238E27FC236}">
                    <a16:creationId xmlns:a16="http://schemas.microsoft.com/office/drawing/2014/main" id="{D6CE4775-4584-47E6-9FE2-26BF5E9349C2}"/>
                  </a:ext>
                </a:extLst>
              </p:cNvPr>
              <p:cNvSpPr/>
              <p:nvPr/>
            </p:nvSpPr>
            <p:spPr>
              <a:xfrm>
                <a:off x="8651631" y="512466"/>
                <a:ext cx="265032" cy="321547"/>
              </a:xfrm>
              <a:custGeom>
                <a:avLst/>
                <a:gdLst>
                  <a:gd name="connsiteX0" fmla="*/ 0 w 265032"/>
                  <a:gd name="connsiteY0" fmla="*/ 0 h 321547"/>
                  <a:gd name="connsiteX1" fmla="*/ 261257 w 265032"/>
                  <a:gd name="connsiteY1" fmla="*/ 90435 h 321547"/>
                  <a:gd name="connsiteX2" fmla="*/ 130628 w 265032"/>
                  <a:gd name="connsiteY2" fmla="*/ 321547 h 321547"/>
                </a:gdLst>
                <a:ahLst/>
                <a:cxnLst>
                  <a:cxn ang="0">
                    <a:pos x="connsiteX0" y="connsiteY0"/>
                  </a:cxn>
                  <a:cxn ang="0">
                    <a:pos x="connsiteX1" y="connsiteY1"/>
                  </a:cxn>
                  <a:cxn ang="0">
                    <a:pos x="connsiteX2" y="connsiteY2"/>
                  </a:cxn>
                </a:cxnLst>
                <a:rect l="l" t="t" r="r" b="b"/>
                <a:pathLst>
                  <a:path w="265032" h="321547">
                    <a:moveTo>
                      <a:pt x="0" y="0"/>
                    </a:moveTo>
                    <a:cubicBezTo>
                      <a:pt x="119743" y="18422"/>
                      <a:pt x="239486" y="36844"/>
                      <a:pt x="261257" y="90435"/>
                    </a:cubicBezTo>
                    <a:cubicBezTo>
                      <a:pt x="283028" y="144026"/>
                      <a:pt x="206828" y="232786"/>
                      <a:pt x="130628" y="321547"/>
                    </a:cubicBezTo>
                  </a:path>
                </a:pathLst>
              </a:custGeom>
              <a:noFill/>
              <a:ln w="25400">
                <a:solidFill>
                  <a:schemeClr val="tx2"/>
                </a:solidFill>
                <a:headEnd type="none" w="med" len="med"/>
                <a:tailEnd type="triangle" w="med" len="med"/>
              </a:ln>
              <a:effectLst>
                <a:glow rad="762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effectLst>
                    <a:glow rad="88900">
                      <a:schemeClr val="bg1"/>
                    </a:glow>
                    <a:outerShdw blurRad="38100" dist="38100" dir="2700000" algn="tl">
                      <a:srgbClr val="000000">
                        <a:alpha val="43137"/>
                      </a:srgbClr>
                    </a:outerShdw>
                  </a:effectLst>
                </a:endParaRPr>
              </a:p>
            </p:txBody>
          </p:sp>
        </p:grpSp>
        <p:pic>
          <p:nvPicPr>
            <p:cNvPr id="26" name="Picture 17" descr="C:\Users\utangv2\Desktop\timer2.jpg">
              <a:extLst>
                <a:ext uri="{FF2B5EF4-FFF2-40B4-BE49-F238E27FC236}">
                  <a16:creationId xmlns:a16="http://schemas.microsoft.com/office/drawing/2014/main" id="{E2FBC8B8-33FC-4C80-B70D-A0F9597DD7F1}"/>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110458" y="677979"/>
              <a:ext cx="746672" cy="747409"/>
            </a:xfrm>
            <a:prstGeom prst="ellipse">
              <a:avLst/>
            </a:prstGeom>
            <a:noFill/>
            <a:extLst>
              <a:ext uri="{909E8E84-426E-40DD-AFC4-6F175D3DCCD1}">
                <a14:hiddenFill xmlns:a14="http://schemas.microsoft.com/office/drawing/2010/main">
                  <a:solidFill>
                    <a:srgbClr val="FFFFFF"/>
                  </a:solidFill>
                </a14:hiddenFill>
              </a:ext>
            </a:extLst>
          </p:spPr>
        </p:pic>
      </p:grpSp>
      <p:sp>
        <p:nvSpPr>
          <p:cNvPr id="30" name="動作按鈕: 自訂 29">
            <a:hlinkClick r:id="" action="ppaction://hlinkshowjump?jump=nextslide" highlightClick="1"/>
            <a:extLst>
              <a:ext uri="{FF2B5EF4-FFF2-40B4-BE49-F238E27FC236}">
                <a16:creationId xmlns:a16="http://schemas.microsoft.com/office/drawing/2014/main" id="{DFA445B5-EA8A-4D91-9572-4B8455F82B70}"/>
              </a:ext>
            </a:extLst>
          </p:cNvPr>
          <p:cNvSpPr/>
          <p:nvPr/>
        </p:nvSpPr>
        <p:spPr>
          <a:xfrm>
            <a:off x="7150100" y="0"/>
            <a:ext cx="1993900" cy="15494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chemeClr val="bg2"/>
              </a:solidFill>
              <a:latin typeface="Comic Sans MS" panose="030F0702030302020204" pitchFamily="66" charset="0"/>
            </a:endParaRPr>
          </a:p>
        </p:txBody>
      </p:sp>
      <p:grpSp>
        <p:nvGrpSpPr>
          <p:cNvPr id="35" name="群組 34">
            <a:extLst>
              <a:ext uri="{FF2B5EF4-FFF2-40B4-BE49-F238E27FC236}">
                <a16:creationId xmlns:a16="http://schemas.microsoft.com/office/drawing/2014/main" id="{D0EF09FE-6E2A-465A-9F72-C6108DD1E3A5}"/>
              </a:ext>
            </a:extLst>
          </p:cNvPr>
          <p:cNvGrpSpPr/>
          <p:nvPr/>
        </p:nvGrpSpPr>
        <p:grpSpPr>
          <a:xfrm>
            <a:off x="2467930" y="4458932"/>
            <a:ext cx="4305600" cy="708661"/>
            <a:chOff x="6473371" y="3317240"/>
            <a:chExt cx="4305600" cy="708661"/>
          </a:xfrm>
          <a:effectLst>
            <a:outerShdw blurRad="50800" dist="38100" dir="2700000" algn="tl" rotWithShape="0">
              <a:prstClr val="black">
                <a:alpha val="40000"/>
              </a:prstClr>
            </a:outerShdw>
          </a:effectLst>
        </p:grpSpPr>
        <p:sp>
          <p:nvSpPr>
            <p:cNvPr id="36" name="圓角矩形 35">
              <a:extLst>
                <a:ext uri="{FF2B5EF4-FFF2-40B4-BE49-F238E27FC236}">
                  <a16:creationId xmlns:a16="http://schemas.microsoft.com/office/drawing/2014/main" id="{F87BA23F-E11C-4316-9ACD-6AD2122C70CF}"/>
                </a:ext>
              </a:extLst>
            </p:cNvPr>
            <p:cNvSpPr/>
            <p:nvPr/>
          </p:nvSpPr>
          <p:spPr>
            <a:xfrm>
              <a:off x="6473371" y="3327401"/>
              <a:ext cx="43056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7" name="橢圓 36">
              <a:extLst>
                <a:ext uri="{FF2B5EF4-FFF2-40B4-BE49-F238E27FC236}">
                  <a16:creationId xmlns:a16="http://schemas.microsoft.com/office/drawing/2014/main" id="{BA7981E3-7857-4C5F-A2BF-C23D87902EC1}"/>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38" name="文字方塊 37">
              <a:extLst>
                <a:ext uri="{FF2B5EF4-FFF2-40B4-BE49-F238E27FC236}">
                  <a16:creationId xmlns:a16="http://schemas.microsoft.com/office/drawing/2014/main" id="{FFAC6952-0BDC-4E85-8497-88D5F6C2FA16}"/>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39" name="文字方塊 38">
              <a:extLst>
                <a:ext uri="{FF2B5EF4-FFF2-40B4-BE49-F238E27FC236}">
                  <a16:creationId xmlns:a16="http://schemas.microsoft.com/office/drawing/2014/main" id="{52512A65-F929-43D9-AB10-AAAEA1BAF6ED}"/>
                </a:ext>
              </a:extLst>
            </p:cNvPr>
            <p:cNvSpPr txBox="1"/>
            <p:nvPr/>
          </p:nvSpPr>
          <p:spPr>
            <a:xfrm>
              <a:off x="7899392" y="3401422"/>
              <a:ext cx="2422083" cy="584775"/>
            </a:xfrm>
            <a:prstGeom prst="rect">
              <a:avLst/>
            </a:prstGeom>
            <a:noFill/>
          </p:spPr>
          <p:txBody>
            <a:bodyPr>
              <a:spAutoFit/>
            </a:bodyPr>
            <a:lstStyle/>
            <a:p>
              <a:pPr>
                <a:defRPr/>
              </a:pPr>
              <a:r>
                <a:rPr lang="en-US" sz="3200" dirty="0">
                  <a:solidFill>
                    <a:srgbClr val="FFFFFF"/>
                  </a:solidFill>
                </a:rPr>
                <a:t>Clause B</a:t>
              </a:r>
              <a:endParaRPr lang="en-GB" sz="3200" dirty="0">
                <a:solidFill>
                  <a:srgbClr val="FFFFFF"/>
                </a:solidFill>
              </a:endParaRPr>
            </a:p>
          </p:txBody>
        </p:sp>
      </p:grpSp>
      <p:grpSp>
        <p:nvGrpSpPr>
          <p:cNvPr id="40" name="群組 39">
            <a:extLst>
              <a:ext uri="{FF2B5EF4-FFF2-40B4-BE49-F238E27FC236}">
                <a16:creationId xmlns:a16="http://schemas.microsoft.com/office/drawing/2014/main" id="{DCBC2BA2-B4FB-41F1-9F57-D818CE0A8CF4}"/>
              </a:ext>
            </a:extLst>
          </p:cNvPr>
          <p:cNvGrpSpPr/>
          <p:nvPr/>
        </p:nvGrpSpPr>
        <p:grpSpPr>
          <a:xfrm>
            <a:off x="2467930" y="3608032"/>
            <a:ext cx="4305600" cy="708661"/>
            <a:chOff x="6473371" y="3317240"/>
            <a:chExt cx="4305600" cy="708661"/>
          </a:xfrm>
          <a:effectLst>
            <a:outerShdw blurRad="50800" dist="38100" dir="2700000" algn="tl" rotWithShape="0">
              <a:prstClr val="black">
                <a:alpha val="40000"/>
              </a:prstClr>
            </a:outerShdw>
          </a:effectLst>
        </p:grpSpPr>
        <p:sp>
          <p:nvSpPr>
            <p:cNvPr id="41" name="圓角矩形 40">
              <a:extLst>
                <a:ext uri="{FF2B5EF4-FFF2-40B4-BE49-F238E27FC236}">
                  <a16:creationId xmlns:a16="http://schemas.microsoft.com/office/drawing/2014/main" id="{5D709352-315E-4467-8E22-F0F7874305B8}"/>
                </a:ext>
              </a:extLst>
            </p:cNvPr>
            <p:cNvSpPr/>
            <p:nvPr/>
          </p:nvSpPr>
          <p:spPr>
            <a:xfrm>
              <a:off x="6473371" y="3327401"/>
              <a:ext cx="4305600"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2" name="橢圓 41">
              <a:extLst>
                <a:ext uri="{FF2B5EF4-FFF2-40B4-BE49-F238E27FC236}">
                  <a16:creationId xmlns:a16="http://schemas.microsoft.com/office/drawing/2014/main" id="{922DD1C9-C82D-4243-8DEB-BDC45B8A4936}"/>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3" name="文字方塊 42">
              <a:extLst>
                <a:ext uri="{FF2B5EF4-FFF2-40B4-BE49-F238E27FC236}">
                  <a16:creationId xmlns:a16="http://schemas.microsoft.com/office/drawing/2014/main" id="{1DF38F81-EAA0-4727-9A86-0CDC3FF7051D}"/>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44" name="文字方塊 43">
              <a:extLst>
                <a:ext uri="{FF2B5EF4-FFF2-40B4-BE49-F238E27FC236}">
                  <a16:creationId xmlns:a16="http://schemas.microsoft.com/office/drawing/2014/main" id="{FDA1CB5D-7357-4A7D-9125-FF41D995DC81}"/>
                </a:ext>
              </a:extLst>
            </p:cNvPr>
            <p:cNvSpPr txBox="1"/>
            <p:nvPr/>
          </p:nvSpPr>
          <p:spPr>
            <a:xfrm>
              <a:off x="7890320" y="3377835"/>
              <a:ext cx="1986655" cy="584775"/>
            </a:xfrm>
            <a:prstGeom prst="rect">
              <a:avLst/>
            </a:prstGeom>
            <a:noFill/>
          </p:spPr>
          <p:txBody>
            <a:bodyPr>
              <a:spAutoFit/>
            </a:bodyPr>
            <a:lstStyle/>
            <a:p>
              <a:pPr>
                <a:defRPr/>
              </a:pPr>
              <a:r>
                <a:rPr lang="en-US" sz="3200" dirty="0">
                  <a:solidFill>
                    <a:srgbClr val="FFFFFF"/>
                  </a:solidFill>
                </a:rPr>
                <a:t>Clause A</a:t>
              </a:r>
              <a:endParaRPr lang="en-GB" sz="3200" dirty="0">
                <a:solidFill>
                  <a:srgbClr val="FFFFFF"/>
                </a:solidFill>
              </a:endParaRPr>
            </a:p>
          </p:txBody>
        </p:sp>
      </p:grpSp>
      <p:grpSp>
        <p:nvGrpSpPr>
          <p:cNvPr id="45" name="群組 44">
            <a:extLst>
              <a:ext uri="{FF2B5EF4-FFF2-40B4-BE49-F238E27FC236}">
                <a16:creationId xmlns:a16="http://schemas.microsoft.com/office/drawing/2014/main" id="{51C82EE0-0BE4-45A8-B708-6E15C44B1F43}"/>
              </a:ext>
            </a:extLst>
          </p:cNvPr>
          <p:cNvGrpSpPr/>
          <p:nvPr/>
        </p:nvGrpSpPr>
        <p:grpSpPr>
          <a:xfrm>
            <a:off x="2467930" y="5309832"/>
            <a:ext cx="4452088" cy="708661"/>
            <a:chOff x="6473371" y="3317240"/>
            <a:chExt cx="4452088" cy="708661"/>
          </a:xfrm>
          <a:effectLst>
            <a:outerShdw blurRad="50800" dist="38100" dir="2700000" algn="tl" rotWithShape="0">
              <a:prstClr val="black">
                <a:alpha val="40000"/>
              </a:prstClr>
            </a:outerShdw>
          </a:effectLst>
        </p:grpSpPr>
        <p:sp>
          <p:nvSpPr>
            <p:cNvPr id="46" name="圓角矩形 45">
              <a:extLst>
                <a:ext uri="{FF2B5EF4-FFF2-40B4-BE49-F238E27FC236}">
                  <a16:creationId xmlns:a16="http://schemas.microsoft.com/office/drawing/2014/main" id="{FD2723F8-15C6-4612-8715-0E85E08C815B}"/>
                </a:ext>
              </a:extLst>
            </p:cNvPr>
            <p:cNvSpPr/>
            <p:nvPr/>
          </p:nvSpPr>
          <p:spPr>
            <a:xfrm>
              <a:off x="6473371" y="3327401"/>
              <a:ext cx="4305304"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7" name="橢圓 46">
              <a:extLst>
                <a:ext uri="{FF2B5EF4-FFF2-40B4-BE49-F238E27FC236}">
                  <a16:creationId xmlns:a16="http://schemas.microsoft.com/office/drawing/2014/main" id="{341A5C79-E515-43D7-9A53-0288FDECE7DC}"/>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8" name="文字方塊 47">
              <a:extLst>
                <a:ext uri="{FF2B5EF4-FFF2-40B4-BE49-F238E27FC236}">
                  <a16:creationId xmlns:a16="http://schemas.microsoft.com/office/drawing/2014/main" id="{6E5DEA60-F705-43EC-9CC2-51C5457C062D}"/>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49" name="文字方塊 48">
              <a:extLst>
                <a:ext uri="{FF2B5EF4-FFF2-40B4-BE49-F238E27FC236}">
                  <a16:creationId xmlns:a16="http://schemas.microsoft.com/office/drawing/2014/main" id="{C785246B-E889-4AE4-8396-25AB25B4C600}"/>
                </a:ext>
              </a:extLst>
            </p:cNvPr>
            <p:cNvSpPr txBox="1"/>
            <p:nvPr/>
          </p:nvSpPr>
          <p:spPr>
            <a:xfrm>
              <a:off x="7221168" y="3388722"/>
              <a:ext cx="3704291" cy="584775"/>
            </a:xfrm>
            <a:prstGeom prst="rect">
              <a:avLst/>
            </a:prstGeom>
            <a:noFill/>
          </p:spPr>
          <p:txBody>
            <a:bodyPr>
              <a:spAutoFit/>
            </a:bodyPr>
            <a:lstStyle/>
            <a:p>
              <a:pPr>
                <a:defRPr/>
              </a:pPr>
              <a:r>
                <a:rPr lang="en-US" sz="3200" dirty="0">
                  <a:solidFill>
                    <a:srgbClr val="FFFFFF"/>
                  </a:solidFill>
                </a:rPr>
                <a:t>Neither (A) nor (B)</a:t>
              </a:r>
              <a:endParaRPr lang="en-GB" sz="3200" dirty="0">
                <a:solidFill>
                  <a:srgbClr val="FFFFFF"/>
                </a:solidFill>
              </a:endParaRPr>
            </a:p>
          </p:txBody>
        </p:sp>
      </p:grpSp>
      <p:sp>
        <p:nvSpPr>
          <p:cNvPr id="55" name="動作按鈕: 自訂 54">
            <a:hlinkClick r:id="rId7" action="ppaction://hlinksldjump" highlightClick="1"/>
            <a:extLst>
              <a:ext uri="{FF2B5EF4-FFF2-40B4-BE49-F238E27FC236}">
                <a16:creationId xmlns:a16="http://schemas.microsoft.com/office/drawing/2014/main" id="{3A64B419-70BA-4A55-95D1-116FE17CDC24}"/>
              </a:ext>
            </a:extLst>
          </p:cNvPr>
          <p:cNvSpPr/>
          <p:nvPr/>
        </p:nvSpPr>
        <p:spPr>
          <a:xfrm>
            <a:off x="2368550" y="3481388"/>
            <a:ext cx="4602163"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56" name="動作按鈕: 自訂 55">
            <a:hlinkClick r:id="rId8" action="ppaction://hlinksldjump" highlightClick="1"/>
            <a:extLst>
              <a:ext uri="{FF2B5EF4-FFF2-40B4-BE49-F238E27FC236}">
                <a16:creationId xmlns:a16="http://schemas.microsoft.com/office/drawing/2014/main" id="{C0F1215A-CB9B-4F4F-B38E-A6A5FED19920}"/>
              </a:ext>
            </a:extLst>
          </p:cNvPr>
          <p:cNvSpPr/>
          <p:nvPr/>
        </p:nvSpPr>
        <p:spPr>
          <a:xfrm>
            <a:off x="2297113" y="4408488"/>
            <a:ext cx="4756150" cy="812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57" name="動作按鈕: 自訂 56">
            <a:hlinkClick r:id="rId9" action="ppaction://hlinksldjump" highlightClick="1"/>
            <a:extLst>
              <a:ext uri="{FF2B5EF4-FFF2-40B4-BE49-F238E27FC236}">
                <a16:creationId xmlns:a16="http://schemas.microsoft.com/office/drawing/2014/main" id="{D642E74C-A2C6-48E1-8FFE-2D37B356CDE1}"/>
              </a:ext>
            </a:extLst>
          </p:cNvPr>
          <p:cNvSpPr/>
          <p:nvPr/>
        </p:nvSpPr>
        <p:spPr>
          <a:xfrm>
            <a:off x="2314575" y="5265738"/>
            <a:ext cx="4637088"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63853" name="群組 4">
            <a:extLst>
              <a:ext uri="{FF2B5EF4-FFF2-40B4-BE49-F238E27FC236}">
                <a16:creationId xmlns:a16="http://schemas.microsoft.com/office/drawing/2014/main" id="{08C7488E-BB07-4909-A488-57D662806FBE}"/>
              </a:ext>
            </a:extLst>
          </p:cNvPr>
          <p:cNvGrpSpPr>
            <a:grpSpLocks/>
          </p:cNvGrpSpPr>
          <p:nvPr/>
        </p:nvGrpSpPr>
        <p:grpSpPr bwMode="auto">
          <a:xfrm>
            <a:off x="4408488" y="1446213"/>
            <a:ext cx="552450" cy="523875"/>
            <a:chOff x="4498127" y="1408568"/>
            <a:chExt cx="552340" cy="523220"/>
          </a:xfrm>
        </p:grpSpPr>
        <p:sp>
          <p:nvSpPr>
            <p:cNvPr id="62" name="橢圓 61">
              <a:extLst>
                <a:ext uri="{FF2B5EF4-FFF2-40B4-BE49-F238E27FC236}">
                  <a16:creationId xmlns:a16="http://schemas.microsoft.com/office/drawing/2014/main" id="{9B1B0847-3403-4CFE-B7CF-F93230DC9F6A}"/>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63864" name="文字方塊 62">
              <a:extLst>
                <a:ext uri="{FF2B5EF4-FFF2-40B4-BE49-F238E27FC236}">
                  <a16:creationId xmlns:a16="http://schemas.microsoft.com/office/drawing/2014/main" id="{70F1D32F-FB74-4C41-B92C-9289960C261A}"/>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grpSp>
        <p:nvGrpSpPr>
          <p:cNvPr id="163854" name="群組 67">
            <a:extLst>
              <a:ext uri="{FF2B5EF4-FFF2-40B4-BE49-F238E27FC236}">
                <a16:creationId xmlns:a16="http://schemas.microsoft.com/office/drawing/2014/main" id="{A91EE878-69DE-4CC9-9894-6FE3DA93A83E}"/>
              </a:ext>
            </a:extLst>
          </p:cNvPr>
          <p:cNvGrpSpPr>
            <a:grpSpLocks/>
          </p:cNvGrpSpPr>
          <p:nvPr/>
        </p:nvGrpSpPr>
        <p:grpSpPr bwMode="auto">
          <a:xfrm>
            <a:off x="2979738" y="2484438"/>
            <a:ext cx="552450" cy="523875"/>
            <a:chOff x="4498127" y="1418093"/>
            <a:chExt cx="552340" cy="523220"/>
          </a:xfrm>
        </p:grpSpPr>
        <p:sp>
          <p:nvSpPr>
            <p:cNvPr id="69" name="橢圓 68">
              <a:extLst>
                <a:ext uri="{FF2B5EF4-FFF2-40B4-BE49-F238E27FC236}">
                  <a16:creationId xmlns:a16="http://schemas.microsoft.com/office/drawing/2014/main" id="{04516EBD-088C-4098-A582-E6E0F41B9C4A}"/>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63860" name="文字方塊 69">
              <a:extLst>
                <a:ext uri="{FF2B5EF4-FFF2-40B4-BE49-F238E27FC236}">
                  <a16:creationId xmlns:a16="http://schemas.microsoft.com/office/drawing/2014/main" id="{761F2934-A05F-4569-9A24-4F7ACC11DF42}"/>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cxnSp>
        <p:nvCxnSpPr>
          <p:cNvPr id="8" name="直線接點 7">
            <a:extLst>
              <a:ext uri="{FF2B5EF4-FFF2-40B4-BE49-F238E27FC236}">
                <a16:creationId xmlns:a16="http://schemas.microsoft.com/office/drawing/2014/main" id="{7F69912E-7E98-4AD3-B5B2-C09CF478DD59}"/>
              </a:ext>
            </a:extLst>
          </p:cNvPr>
          <p:cNvCxnSpPr/>
          <p:nvPr/>
        </p:nvCxnSpPr>
        <p:spPr>
          <a:xfrm>
            <a:off x="1727200" y="2365375"/>
            <a:ext cx="5965825"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1" name="直線接點 70">
            <a:extLst>
              <a:ext uri="{FF2B5EF4-FFF2-40B4-BE49-F238E27FC236}">
                <a16:creationId xmlns:a16="http://schemas.microsoft.com/office/drawing/2014/main" id="{7F6E9FC5-D4DA-4C42-A129-FA561EEE836D}"/>
              </a:ext>
            </a:extLst>
          </p:cNvPr>
          <p:cNvCxnSpPr/>
          <p:nvPr/>
        </p:nvCxnSpPr>
        <p:spPr>
          <a:xfrm>
            <a:off x="1690688" y="3344863"/>
            <a:ext cx="3132137"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3"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8"/>
                </p:tgtEl>
              </p:cMediaNode>
            </p:audio>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6AC1"/>
        </a:solidFill>
        <a:effectLst/>
      </p:bgPr>
    </p:bg>
    <p:spTree>
      <p:nvGrpSpPr>
        <p:cNvPr id="1" name=""/>
        <p:cNvGrpSpPr/>
        <p:nvPr/>
      </p:nvGrpSpPr>
      <p:grpSpPr>
        <a:xfrm>
          <a:off x="0" y="0"/>
          <a:ext cx="0" cy="0"/>
          <a:chOff x="0" y="0"/>
          <a:chExt cx="0" cy="0"/>
        </a:xfrm>
      </p:grpSpPr>
      <p:grpSp>
        <p:nvGrpSpPr>
          <p:cNvPr id="164866" name="群組 2">
            <a:extLst>
              <a:ext uri="{FF2B5EF4-FFF2-40B4-BE49-F238E27FC236}">
                <a16:creationId xmlns:a16="http://schemas.microsoft.com/office/drawing/2014/main" id="{46674A7D-5008-4F9C-A3A3-BCFB0DFA4C9E}"/>
              </a:ext>
            </a:extLst>
          </p:cNvPr>
          <p:cNvGrpSpPr>
            <a:grpSpLocks/>
          </p:cNvGrpSpPr>
          <p:nvPr/>
        </p:nvGrpSpPr>
        <p:grpSpPr bwMode="auto">
          <a:xfrm>
            <a:off x="7948613" y="220663"/>
            <a:ext cx="971550" cy="971550"/>
            <a:chOff x="7850482" y="2910190"/>
            <a:chExt cx="970570" cy="971528"/>
          </a:xfrm>
        </p:grpSpPr>
        <p:pic>
          <p:nvPicPr>
            <p:cNvPr id="60" name="Picture 17" descr="C:\Users\utangv2\Desktop\timer2.jpg">
              <a:extLst>
                <a:ext uri="{FF2B5EF4-FFF2-40B4-BE49-F238E27FC236}">
                  <a16:creationId xmlns:a16="http://schemas.microsoft.com/office/drawing/2014/main" id="{D060C9E8-28FC-43C4-8EA9-805F4507953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850482" y="2910190"/>
              <a:ext cx="970570" cy="971528"/>
            </a:xfrm>
            <a:prstGeom prst="ellipse">
              <a:avLst/>
            </a:prstGeom>
            <a:noFill/>
            <a:extLst>
              <a:ext uri="{909E8E84-426E-40DD-AFC4-6F175D3DCCD1}">
                <a14:hiddenFill xmlns:a14="http://schemas.microsoft.com/office/drawing/2010/main">
                  <a:solidFill>
                    <a:srgbClr val="FFFFFF"/>
                  </a:solidFill>
                </a14:hiddenFill>
              </a:ext>
            </a:extLst>
          </p:spPr>
        </p:pic>
        <p:sp>
          <p:nvSpPr>
            <p:cNvPr id="61" name="橢圓 60">
              <a:extLst>
                <a:ext uri="{FF2B5EF4-FFF2-40B4-BE49-F238E27FC236}">
                  <a16:creationId xmlns:a16="http://schemas.microsoft.com/office/drawing/2014/main" id="{1196DFEB-D4F8-4366-8EE5-AFFAE4409F61}"/>
                </a:ext>
              </a:extLst>
            </p:cNvPr>
            <p:cNvSpPr/>
            <p:nvPr/>
          </p:nvSpPr>
          <p:spPr>
            <a:xfrm>
              <a:off x="8032860" y="3092748"/>
              <a:ext cx="612157" cy="612761"/>
            </a:xfrm>
            <a:prstGeom prst="ellipse">
              <a:avLst/>
            </a:prstGeom>
            <a:solidFill>
              <a:schemeClr val="bg2">
                <a:lumMod val="75000"/>
                <a:lumOff val="2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chemeClr val="bg2"/>
                </a:solidFill>
                <a:latin typeface="Comic Sans MS" panose="030F0702030302020204" pitchFamily="66" charset="0"/>
              </a:endParaRPr>
            </a:p>
          </p:txBody>
        </p:sp>
      </p:grpSp>
      <p:sp>
        <p:nvSpPr>
          <p:cNvPr id="19" name="文字方塊 18">
            <a:extLst>
              <a:ext uri="{FF2B5EF4-FFF2-40B4-BE49-F238E27FC236}">
                <a16:creationId xmlns:a16="http://schemas.microsoft.com/office/drawing/2014/main" id="{BF643D62-36F1-4D32-8F61-8DA21E327756}"/>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20</a:t>
            </a:r>
            <a:endParaRPr lang="en-GB" altLang="en-US" sz="2400" b="1">
              <a:solidFill>
                <a:schemeClr val="bg1"/>
              </a:solidFill>
              <a:cs typeface="Arial" panose="020B0604020202020204" pitchFamily="34" charset="0"/>
            </a:endParaRPr>
          </a:p>
        </p:txBody>
      </p:sp>
      <p:sp>
        <p:nvSpPr>
          <p:cNvPr id="20" name="文字方塊 19">
            <a:extLst>
              <a:ext uri="{FF2B5EF4-FFF2-40B4-BE49-F238E27FC236}">
                <a16:creationId xmlns:a16="http://schemas.microsoft.com/office/drawing/2014/main" id="{A88B3ED1-8E31-4F15-9F61-257F21C747B8}"/>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19</a:t>
            </a:r>
            <a:endParaRPr lang="en-GB" altLang="en-US" sz="2400" b="1">
              <a:solidFill>
                <a:schemeClr val="bg1"/>
              </a:solidFill>
              <a:cs typeface="Arial" panose="020B0604020202020204" pitchFamily="34" charset="0"/>
            </a:endParaRPr>
          </a:p>
        </p:txBody>
      </p:sp>
      <p:sp>
        <p:nvSpPr>
          <p:cNvPr id="21" name="文字方塊 20">
            <a:extLst>
              <a:ext uri="{FF2B5EF4-FFF2-40B4-BE49-F238E27FC236}">
                <a16:creationId xmlns:a16="http://schemas.microsoft.com/office/drawing/2014/main" id="{34077338-15F3-4F4D-BF1C-570A7E7D7A16}"/>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18</a:t>
            </a:r>
            <a:endParaRPr lang="en-GB" altLang="en-US" sz="2400" b="1">
              <a:solidFill>
                <a:schemeClr val="bg1"/>
              </a:solidFill>
              <a:cs typeface="Arial" panose="020B0604020202020204" pitchFamily="34" charset="0"/>
            </a:endParaRPr>
          </a:p>
        </p:txBody>
      </p:sp>
      <p:sp>
        <p:nvSpPr>
          <p:cNvPr id="22" name="文字方塊 21">
            <a:extLst>
              <a:ext uri="{FF2B5EF4-FFF2-40B4-BE49-F238E27FC236}">
                <a16:creationId xmlns:a16="http://schemas.microsoft.com/office/drawing/2014/main" id="{7C3ED9C2-16E2-4012-AA49-D18ECC18190C}"/>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17</a:t>
            </a:r>
            <a:endParaRPr lang="en-GB" altLang="en-US" sz="2400" b="1">
              <a:solidFill>
                <a:schemeClr val="bg1"/>
              </a:solidFill>
              <a:cs typeface="Arial" panose="020B0604020202020204" pitchFamily="34" charset="0"/>
            </a:endParaRPr>
          </a:p>
        </p:txBody>
      </p:sp>
      <p:sp>
        <p:nvSpPr>
          <p:cNvPr id="23" name="文字方塊 22">
            <a:extLst>
              <a:ext uri="{FF2B5EF4-FFF2-40B4-BE49-F238E27FC236}">
                <a16:creationId xmlns:a16="http://schemas.microsoft.com/office/drawing/2014/main" id="{95043BA1-DB83-4737-ACAB-9205B67E7D61}"/>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16</a:t>
            </a:r>
            <a:endParaRPr lang="en-GB" altLang="en-US" sz="2400" b="1">
              <a:solidFill>
                <a:schemeClr val="bg1"/>
              </a:solidFill>
              <a:cs typeface="Arial" panose="020B0604020202020204" pitchFamily="34" charset="0"/>
            </a:endParaRPr>
          </a:p>
        </p:txBody>
      </p:sp>
      <p:sp>
        <p:nvSpPr>
          <p:cNvPr id="29" name="文字方塊 28">
            <a:extLst>
              <a:ext uri="{FF2B5EF4-FFF2-40B4-BE49-F238E27FC236}">
                <a16:creationId xmlns:a16="http://schemas.microsoft.com/office/drawing/2014/main" id="{F5714A7D-9CE7-4194-998C-023222C768C5}"/>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15</a:t>
            </a:r>
            <a:endParaRPr lang="en-GB" altLang="en-US" sz="2400" b="1">
              <a:solidFill>
                <a:schemeClr val="bg1"/>
              </a:solidFill>
              <a:cs typeface="Arial" panose="020B0604020202020204" pitchFamily="34" charset="0"/>
            </a:endParaRPr>
          </a:p>
        </p:txBody>
      </p:sp>
      <p:sp>
        <p:nvSpPr>
          <p:cNvPr id="30" name="文字方塊 29">
            <a:extLst>
              <a:ext uri="{FF2B5EF4-FFF2-40B4-BE49-F238E27FC236}">
                <a16:creationId xmlns:a16="http://schemas.microsoft.com/office/drawing/2014/main" id="{E59BB010-0C00-4C23-AF9E-B6790ADBAF42}"/>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14</a:t>
            </a:r>
            <a:endParaRPr lang="en-GB" altLang="en-US" sz="2400" b="1">
              <a:solidFill>
                <a:schemeClr val="bg1"/>
              </a:solidFill>
              <a:cs typeface="Arial" panose="020B0604020202020204" pitchFamily="34" charset="0"/>
            </a:endParaRPr>
          </a:p>
        </p:txBody>
      </p:sp>
      <p:sp>
        <p:nvSpPr>
          <p:cNvPr id="31" name="文字方塊 30">
            <a:extLst>
              <a:ext uri="{FF2B5EF4-FFF2-40B4-BE49-F238E27FC236}">
                <a16:creationId xmlns:a16="http://schemas.microsoft.com/office/drawing/2014/main" id="{A62C839A-7499-4989-A0B0-29110062CB4D}"/>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13</a:t>
            </a:r>
            <a:endParaRPr lang="en-GB" altLang="en-US" sz="2400" b="1">
              <a:solidFill>
                <a:schemeClr val="bg1"/>
              </a:solidFill>
              <a:cs typeface="Arial" panose="020B0604020202020204" pitchFamily="34" charset="0"/>
            </a:endParaRPr>
          </a:p>
        </p:txBody>
      </p:sp>
      <p:sp>
        <p:nvSpPr>
          <p:cNvPr id="32" name="文字方塊 31">
            <a:extLst>
              <a:ext uri="{FF2B5EF4-FFF2-40B4-BE49-F238E27FC236}">
                <a16:creationId xmlns:a16="http://schemas.microsoft.com/office/drawing/2014/main" id="{E728CD5B-FE9F-46CA-B429-795E6CC5F32D}"/>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12</a:t>
            </a:r>
            <a:endParaRPr lang="en-GB" altLang="en-US" sz="2400" b="1">
              <a:solidFill>
                <a:schemeClr val="bg1"/>
              </a:solidFill>
              <a:cs typeface="Arial" panose="020B0604020202020204" pitchFamily="34" charset="0"/>
            </a:endParaRPr>
          </a:p>
        </p:txBody>
      </p:sp>
      <p:sp>
        <p:nvSpPr>
          <p:cNvPr id="33" name="文字方塊 32">
            <a:extLst>
              <a:ext uri="{FF2B5EF4-FFF2-40B4-BE49-F238E27FC236}">
                <a16:creationId xmlns:a16="http://schemas.microsoft.com/office/drawing/2014/main" id="{B1CBD4B6-9967-4E2D-8110-639038E1930B}"/>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11</a:t>
            </a:r>
            <a:endParaRPr lang="en-GB" altLang="en-US" sz="2400" b="1">
              <a:solidFill>
                <a:schemeClr val="bg1"/>
              </a:solidFill>
              <a:cs typeface="Arial" panose="020B0604020202020204" pitchFamily="34" charset="0"/>
            </a:endParaRPr>
          </a:p>
        </p:txBody>
      </p:sp>
      <p:sp>
        <p:nvSpPr>
          <p:cNvPr id="34" name="文字方塊 33">
            <a:extLst>
              <a:ext uri="{FF2B5EF4-FFF2-40B4-BE49-F238E27FC236}">
                <a16:creationId xmlns:a16="http://schemas.microsoft.com/office/drawing/2014/main" id="{A75CABF1-1021-4DE0-A7ED-C7C831D9E058}"/>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10</a:t>
            </a:r>
            <a:endParaRPr lang="en-GB" altLang="en-US" sz="2400" b="1">
              <a:solidFill>
                <a:schemeClr val="bg1"/>
              </a:solidFill>
              <a:cs typeface="Arial" panose="020B0604020202020204" pitchFamily="34" charset="0"/>
            </a:endParaRPr>
          </a:p>
        </p:txBody>
      </p:sp>
      <p:sp>
        <p:nvSpPr>
          <p:cNvPr id="35" name="文字方塊 34">
            <a:extLst>
              <a:ext uri="{FF2B5EF4-FFF2-40B4-BE49-F238E27FC236}">
                <a16:creationId xmlns:a16="http://schemas.microsoft.com/office/drawing/2014/main" id="{90CC0BEF-3B8C-4650-9F97-685C60595688}"/>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9</a:t>
            </a:r>
            <a:endParaRPr lang="en-GB" altLang="en-US" sz="2400" b="1">
              <a:solidFill>
                <a:schemeClr val="bg1"/>
              </a:solidFill>
              <a:cs typeface="Arial" panose="020B0604020202020204" pitchFamily="34" charset="0"/>
            </a:endParaRPr>
          </a:p>
        </p:txBody>
      </p:sp>
      <p:sp>
        <p:nvSpPr>
          <p:cNvPr id="36" name="文字方塊 35">
            <a:extLst>
              <a:ext uri="{FF2B5EF4-FFF2-40B4-BE49-F238E27FC236}">
                <a16:creationId xmlns:a16="http://schemas.microsoft.com/office/drawing/2014/main" id="{AD0C5845-8E75-4FD2-B21D-53E0B9B0F97E}"/>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8</a:t>
            </a:r>
            <a:endParaRPr lang="en-GB" altLang="en-US" sz="2400" b="1">
              <a:solidFill>
                <a:schemeClr val="bg1"/>
              </a:solidFill>
              <a:cs typeface="Arial" panose="020B0604020202020204" pitchFamily="34" charset="0"/>
            </a:endParaRPr>
          </a:p>
        </p:txBody>
      </p:sp>
      <p:sp>
        <p:nvSpPr>
          <p:cNvPr id="37" name="文字方塊 36">
            <a:extLst>
              <a:ext uri="{FF2B5EF4-FFF2-40B4-BE49-F238E27FC236}">
                <a16:creationId xmlns:a16="http://schemas.microsoft.com/office/drawing/2014/main" id="{21CECB3E-4499-4942-B757-3C87C4227CDD}"/>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7</a:t>
            </a:r>
            <a:endParaRPr lang="en-GB" altLang="en-US" sz="2400" b="1">
              <a:solidFill>
                <a:schemeClr val="bg1"/>
              </a:solidFill>
              <a:cs typeface="Arial" panose="020B0604020202020204" pitchFamily="34" charset="0"/>
            </a:endParaRPr>
          </a:p>
        </p:txBody>
      </p:sp>
      <p:sp>
        <p:nvSpPr>
          <p:cNvPr id="38" name="文字方塊 37">
            <a:extLst>
              <a:ext uri="{FF2B5EF4-FFF2-40B4-BE49-F238E27FC236}">
                <a16:creationId xmlns:a16="http://schemas.microsoft.com/office/drawing/2014/main" id="{B4B26E5D-A812-4EB8-9476-C59F314DE480}"/>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6</a:t>
            </a:r>
            <a:endParaRPr lang="en-GB" altLang="en-US" sz="2400" b="1">
              <a:solidFill>
                <a:schemeClr val="bg1"/>
              </a:solidFill>
              <a:cs typeface="Arial" panose="020B0604020202020204" pitchFamily="34" charset="0"/>
            </a:endParaRPr>
          </a:p>
        </p:txBody>
      </p:sp>
      <p:sp>
        <p:nvSpPr>
          <p:cNvPr id="39" name="文字方塊 38">
            <a:extLst>
              <a:ext uri="{FF2B5EF4-FFF2-40B4-BE49-F238E27FC236}">
                <a16:creationId xmlns:a16="http://schemas.microsoft.com/office/drawing/2014/main" id="{6BD200EC-B880-4836-AFDA-A376DF27342C}"/>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5</a:t>
            </a:r>
            <a:endParaRPr lang="en-GB" altLang="en-US" sz="2400" b="1">
              <a:solidFill>
                <a:schemeClr val="bg1"/>
              </a:solidFill>
              <a:cs typeface="Arial" panose="020B0604020202020204" pitchFamily="34" charset="0"/>
            </a:endParaRPr>
          </a:p>
        </p:txBody>
      </p:sp>
      <p:sp>
        <p:nvSpPr>
          <p:cNvPr id="40" name="文字方塊 39">
            <a:extLst>
              <a:ext uri="{FF2B5EF4-FFF2-40B4-BE49-F238E27FC236}">
                <a16:creationId xmlns:a16="http://schemas.microsoft.com/office/drawing/2014/main" id="{44BDEB6F-9B98-4EB8-8EDF-4C0C5DDAAA2D}"/>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chemeClr val="bg1"/>
                </a:solidFill>
                <a:cs typeface="Arial" panose="020B0604020202020204" pitchFamily="34" charset="0"/>
              </a:rPr>
              <a:t>4</a:t>
            </a:r>
            <a:endParaRPr lang="en-GB" altLang="en-US" sz="2400" b="1">
              <a:solidFill>
                <a:schemeClr val="bg1"/>
              </a:solidFill>
              <a:cs typeface="Arial" panose="020B0604020202020204" pitchFamily="34" charset="0"/>
            </a:endParaRPr>
          </a:p>
        </p:txBody>
      </p:sp>
      <p:sp>
        <p:nvSpPr>
          <p:cNvPr id="41" name="文字方塊 40">
            <a:extLst>
              <a:ext uri="{FF2B5EF4-FFF2-40B4-BE49-F238E27FC236}">
                <a16:creationId xmlns:a16="http://schemas.microsoft.com/office/drawing/2014/main" id="{A70B325B-FD44-4D25-9A82-9EF64102D8A1}"/>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3</a:t>
            </a:r>
            <a:endParaRPr lang="en-GB" altLang="en-US" sz="2400" b="1">
              <a:solidFill>
                <a:srgbClr val="FFFF00"/>
              </a:solidFill>
              <a:cs typeface="Arial" panose="020B0604020202020204" pitchFamily="34" charset="0"/>
            </a:endParaRPr>
          </a:p>
        </p:txBody>
      </p:sp>
      <p:sp>
        <p:nvSpPr>
          <p:cNvPr id="42" name="文字方塊 41">
            <a:extLst>
              <a:ext uri="{FF2B5EF4-FFF2-40B4-BE49-F238E27FC236}">
                <a16:creationId xmlns:a16="http://schemas.microsoft.com/office/drawing/2014/main" id="{EF2C74E6-76EC-409A-BC97-441B3B0C5B16}"/>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2</a:t>
            </a:r>
            <a:endParaRPr lang="en-GB" altLang="en-US" sz="2400" b="1">
              <a:solidFill>
                <a:srgbClr val="FFFF00"/>
              </a:solidFill>
              <a:cs typeface="Arial" panose="020B0604020202020204" pitchFamily="34" charset="0"/>
            </a:endParaRPr>
          </a:p>
        </p:txBody>
      </p:sp>
      <p:sp>
        <p:nvSpPr>
          <p:cNvPr id="43" name="文字方塊 42">
            <a:extLst>
              <a:ext uri="{FF2B5EF4-FFF2-40B4-BE49-F238E27FC236}">
                <a16:creationId xmlns:a16="http://schemas.microsoft.com/office/drawing/2014/main" id="{8A22A4B1-C387-4DB5-993F-A358E144CC18}"/>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1</a:t>
            </a:r>
            <a:endParaRPr lang="en-GB" altLang="en-US" sz="2400" b="1">
              <a:solidFill>
                <a:srgbClr val="FFFF00"/>
              </a:solidFill>
              <a:cs typeface="Arial" panose="020B0604020202020204" pitchFamily="34" charset="0"/>
            </a:endParaRPr>
          </a:p>
        </p:txBody>
      </p:sp>
      <p:sp>
        <p:nvSpPr>
          <p:cNvPr id="44" name="文字方塊 43">
            <a:extLst>
              <a:ext uri="{FF2B5EF4-FFF2-40B4-BE49-F238E27FC236}">
                <a16:creationId xmlns:a16="http://schemas.microsoft.com/office/drawing/2014/main" id="{8423E3E8-F1D2-4602-9724-3E46F34E7624}"/>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0000"/>
                </a:solidFill>
                <a:cs typeface="Arial" panose="020B0604020202020204" pitchFamily="34" charset="0"/>
              </a:rPr>
              <a:t>0</a:t>
            </a:r>
            <a:endParaRPr lang="en-GB" altLang="en-US" sz="2400" b="1">
              <a:solidFill>
                <a:srgbClr val="FF0000"/>
              </a:solidFill>
              <a:cs typeface="Arial" panose="020B0604020202020204" pitchFamily="34" charset="0"/>
            </a:endParaRPr>
          </a:p>
        </p:txBody>
      </p:sp>
      <p:pic>
        <p:nvPicPr>
          <p:cNvPr id="46" name="time2610.wav">
            <a:hlinkClick r:id="" action="ppaction://media"/>
            <a:extLst>
              <a:ext uri="{FF2B5EF4-FFF2-40B4-BE49-F238E27FC236}">
                <a16:creationId xmlns:a16="http://schemas.microsoft.com/office/drawing/2014/main" id="{6AD9813C-4585-4E8C-ABE5-2195F2C979E0}"/>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639300" y="419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89" name="Picture 18" descr="C:\Users\utangv2\Desktop\Dynamic Classroom\Q1.jpg">
            <a:extLst>
              <a:ext uri="{FF2B5EF4-FFF2-40B4-BE49-F238E27FC236}">
                <a16:creationId xmlns:a16="http://schemas.microsoft.com/office/drawing/2014/main" id="{5E4F838E-9C5B-4D25-8BC7-52C1CF0997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0213" y="4603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 name="群組 104">
            <a:extLst>
              <a:ext uri="{FF2B5EF4-FFF2-40B4-BE49-F238E27FC236}">
                <a16:creationId xmlns:a16="http://schemas.microsoft.com/office/drawing/2014/main" id="{723E3580-5E41-4949-8111-97635B78DE64}"/>
              </a:ext>
            </a:extLst>
          </p:cNvPr>
          <p:cNvGrpSpPr/>
          <p:nvPr/>
        </p:nvGrpSpPr>
        <p:grpSpPr>
          <a:xfrm>
            <a:off x="2467930" y="4458932"/>
            <a:ext cx="4305600" cy="708661"/>
            <a:chOff x="6473371" y="3317240"/>
            <a:chExt cx="4305600" cy="708661"/>
          </a:xfrm>
          <a:effectLst>
            <a:outerShdw blurRad="50800" dist="38100" dir="2700000" algn="tl" rotWithShape="0">
              <a:prstClr val="black">
                <a:alpha val="40000"/>
              </a:prstClr>
            </a:outerShdw>
          </a:effectLst>
        </p:grpSpPr>
        <p:sp>
          <p:nvSpPr>
            <p:cNvPr id="106" name="圓角矩形 105">
              <a:extLst>
                <a:ext uri="{FF2B5EF4-FFF2-40B4-BE49-F238E27FC236}">
                  <a16:creationId xmlns:a16="http://schemas.microsoft.com/office/drawing/2014/main" id="{58DA2ADD-05BA-49F1-9200-8C0F17883A86}"/>
                </a:ext>
              </a:extLst>
            </p:cNvPr>
            <p:cNvSpPr/>
            <p:nvPr/>
          </p:nvSpPr>
          <p:spPr>
            <a:xfrm>
              <a:off x="6473371" y="3327401"/>
              <a:ext cx="43056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07" name="橢圓 106">
              <a:extLst>
                <a:ext uri="{FF2B5EF4-FFF2-40B4-BE49-F238E27FC236}">
                  <a16:creationId xmlns:a16="http://schemas.microsoft.com/office/drawing/2014/main" id="{2CE80016-496C-48B0-A392-822A3A02A630}"/>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08" name="文字方塊 107">
              <a:extLst>
                <a:ext uri="{FF2B5EF4-FFF2-40B4-BE49-F238E27FC236}">
                  <a16:creationId xmlns:a16="http://schemas.microsoft.com/office/drawing/2014/main" id="{7812429E-8B9A-4807-BC08-54FFE00F082A}"/>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109" name="文字方塊 108">
              <a:extLst>
                <a:ext uri="{FF2B5EF4-FFF2-40B4-BE49-F238E27FC236}">
                  <a16:creationId xmlns:a16="http://schemas.microsoft.com/office/drawing/2014/main" id="{94845788-276E-4980-AB4A-0B3F0F5F3C28}"/>
                </a:ext>
              </a:extLst>
            </p:cNvPr>
            <p:cNvSpPr txBox="1"/>
            <p:nvPr/>
          </p:nvSpPr>
          <p:spPr>
            <a:xfrm>
              <a:off x="7899392" y="3401422"/>
              <a:ext cx="2422083" cy="584775"/>
            </a:xfrm>
            <a:prstGeom prst="rect">
              <a:avLst/>
            </a:prstGeom>
            <a:noFill/>
          </p:spPr>
          <p:txBody>
            <a:bodyPr>
              <a:spAutoFit/>
            </a:bodyPr>
            <a:lstStyle/>
            <a:p>
              <a:pPr>
                <a:defRPr/>
              </a:pPr>
              <a:r>
                <a:rPr lang="en-US" sz="3200" dirty="0">
                  <a:solidFill>
                    <a:srgbClr val="FFFFFF"/>
                  </a:solidFill>
                </a:rPr>
                <a:t>Clause B</a:t>
              </a:r>
              <a:endParaRPr lang="en-GB" sz="3200" dirty="0">
                <a:solidFill>
                  <a:srgbClr val="FFFFFF"/>
                </a:solidFill>
              </a:endParaRPr>
            </a:p>
          </p:txBody>
        </p:sp>
      </p:grpSp>
      <p:grpSp>
        <p:nvGrpSpPr>
          <p:cNvPr id="110" name="群組 109">
            <a:extLst>
              <a:ext uri="{FF2B5EF4-FFF2-40B4-BE49-F238E27FC236}">
                <a16:creationId xmlns:a16="http://schemas.microsoft.com/office/drawing/2014/main" id="{BD787077-81C1-473A-A8E2-5ED724EB1DD0}"/>
              </a:ext>
            </a:extLst>
          </p:cNvPr>
          <p:cNvGrpSpPr/>
          <p:nvPr/>
        </p:nvGrpSpPr>
        <p:grpSpPr>
          <a:xfrm>
            <a:off x="2467930" y="3608032"/>
            <a:ext cx="4305600" cy="708661"/>
            <a:chOff x="6473371" y="3317240"/>
            <a:chExt cx="4305600" cy="708661"/>
          </a:xfrm>
          <a:effectLst>
            <a:outerShdw blurRad="50800" dist="38100" dir="2700000" algn="tl" rotWithShape="0">
              <a:prstClr val="black">
                <a:alpha val="40000"/>
              </a:prstClr>
            </a:outerShdw>
          </a:effectLst>
        </p:grpSpPr>
        <p:sp>
          <p:nvSpPr>
            <p:cNvPr id="111" name="圓角矩形 110">
              <a:extLst>
                <a:ext uri="{FF2B5EF4-FFF2-40B4-BE49-F238E27FC236}">
                  <a16:creationId xmlns:a16="http://schemas.microsoft.com/office/drawing/2014/main" id="{0967B918-AAB1-4E7C-BD1D-1E6813300C31}"/>
                </a:ext>
              </a:extLst>
            </p:cNvPr>
            <p:cNvSpPr/>
            <p:nvPr/>
          </p:nvSpPr>
          <p:spPr>
            <a:xfrm>
              <a:off x="6473371" y="3327401"/>
              <a:ext cx="4305600"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12" name="橢圓 111">
              <a:extLst>
                <a:ext uri="{FF2B5EF4-FFF2-40B4-BE49-F238E27FC236}">
                  <a16:creationId xmlns:a16="http://schemas.microsoft.com/office/drawing/2014/main" id="{D077BB89-5653-42B0-ACF4-9965BE034FEF}"/>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13" name="文字方塊 112">
              <a:extLst>
                <a:ext uri="{FF2B5EF4-FFF2-40B4-BE49-F238E27FC236}">
                  <a16:creationId xmlns:a16="http://schemas.microsoft.com/office/drawing/2014/main" id="{E4AFF77C-D603-42CD-AB0C-78DEDB681870}"/>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114" name="文字方塊 113">
              <a:extLst>
                <a:ext uri="{FF2B5EF4-FFF2-40B4-BE49-F238E27FC236}">
                  <a16:creationId xmlns:a16="http://schemas.microsoft.com/office/drawing/2014/main" id="{061EB873-DFDC-450A-9E8A-09AE49AF7B6C}"/>
                </a:ext>
              </a:extLst>
            </p:cNvPr>
            <p:cNvSpPr txBox="1"/>
            <p:nvPr/>
          </p:nvSpPr>
          <p:spPr>
            <a:xfrm>
              <a:off x="7890320" y="3377835"/>
              <a:ext cx="1986655" cy="584775"/>
            </a:xfrm>
            <a:prstGeom prst="rect">
              <a:avLst/>
            </a:prstGeom>
            <a:noFill/>
          </p:spPr>
          <p:txBody>
            <a:bodyPr>
              <a:spAutoFit/>
            </a:bodyPr>
            <a:lstStyle/>
            <a:p>
              <a:pPr>
                <a:defRPr/>
              </a:pPr>
              <a:r>
                <a:rPr lang="en-US" sz="3200" dirty="0">
                  <a:solidFill>
                    <a:srgbClr val="FFFFFF"/>
                  </a:solidFill>
                </a:rPr>
                <a:t>Clause A</a:t>
              </a:r>
              <a:endParaRPr lang="en-GB" sz="3200" dirty="0">
                <a:solidFill>
                  <a:srgbClr val="FFFFFF"/>
                </a:solidFill>
              </a:endParaRPr>
            </a:p>
          </p:txBody>
        </p:sp>
      </p:grpSp>
      <p:grpSp>
        <p:nvGrpSpPr>
          <p:cNvPr id="115" name="群組 114">
            <a:extLst>
              <a:ext uri="{FF2B5EF4-FFF2-40B4-BE49-F238E27FC236}">
                <a16:creationId xmlns:a16="http://schemas.microsoft.com/office/drawing/2014/main" id="{33F078D2-5FC1-4DD6-BFCB-5322DE961322}"/>
              </a:ext>
            </a:extLst>
          </p:cNvPr>
          <p:cNvGrpSpPr/>
          <p:nvPr/>
        </p:nvGrpSpPr>
        <p:grpSpPr>
          <a:xfrm>
            <a:off x="2467930" y="5309832"/>
            <a:ext cx="4452088" cy="708661"/>
            <a:chOff x="6473371" y="3317240"/>
            <a:chExt cx="4452088" cy="708661"/>
          </a:xfrm>
          <a:effectLst>
            <a:outerShdw blurRad="50800" dist="38100" dir="2700000" algn="tl" rotWithShape="0">
              <a:prstClr val="black">
                <a:alpha val="40000"/>
              </a:prstClr>
            </a:outerShdw>
          </a:effectLst>
        </p:grpSpPr>
        <p:sp>
          <p:nvSpPr>
            <p:cNvPr id="116" name="圓角矩形 115">
              <a:extLst>
                <a:ext uri="{FF2B5EF4-FFF2-40B4-BE49-F238E27FC236}">
                  <a16:creationId xmlns:a16="http://schemas.microsoft.com/office/drawing/2014/main" id="{9E456920-20B3-4B1D-9DF3-9390DC90CD31}"/>
                </a:ext>
              </a:extLst>
            </p:cNvPr>
            <p:cNvSpPr/>
            <p:nvPr/>
          </p:nvSpPr>
          <p:spPr>
            <a:xfrm>
              <a:off x="6473371" y="3327401"/>
              <a:ext cx="4305304"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17" name="橢圓 116">
              <a:extLst>
                <a:ext uri="{FF2B5EF4-FFF2-40B4-BE49-F238E27FC236}">
                  <a16:creationId xmlns:a16="http://schemas.microsoft.com/office/drawing/2014/main" id="{A9C47B10-A96F-4FBA-BC60-72B7DB77C594}"/>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18" name="文字方塊 117">
              <a:extLst>
                <a:ext uri="{FF2B5EF4-FFF2-40B4-BE49-F238E27FC236}">
                  <a16:creationId xmlns:a16="http://schemas.microsoft.com/office/drawing/2014/main" id="{8D45CDD6-021A-4277-BCB9-1BF48BE21162}"/>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119" name="文字方塊 118">
              <a:extLst>
                <a:ext uri="{FF2B5EF4-FFF2-40B4-BE49-F238E27FC236}">
                  <a16:creationId xmlns:a16="http://schemas.microsoft.com/office/drawing/2014/main" id="{821C2FAA-842D-48FD-9DCA-E43B9000B93E}"/>
                </a:ext>
              </a:extLst>
            </p:cNvPr>
            <p:cNvSpPr txBox="1"/>
            <p:nvPr/>
          </p:nvSpPr>
          <p:spPr>
            <a:xfrm>
              <a:off x="7221168" y="3388722"/>
              <a:ext cx="3704291" cy="584775"/>
            </a:xfrm>
            <a:prstGeom prst="rect">
              <a:avLst/>
            </a:prstGeom>
            <a:noFill/>
          </p:spPr>
          <p:txBody>
            <a:bodyPr>
              <a:spAutoFit/>
            </a:bodyPr>
            <a:lstStyle/>
            <a:p>
              <a:pPr>
                <a:defRPr/>
              </a:pPr>
              <a:r>
                <a:rPr lang="en-US" sz="3200" dirty="0">
                  <a:solidFill>
                    <a:srgbClr val="FFFFFF"/>
                  </a:solidFill>
                </a:rPr>
                <a:t>Neither (A) nor (B)</a:t>
              </a:r>
              <a:endParaRPr lang="en-GB" sz="3200" dirty="0">
                <a:solidFill>
                  <a:srgbClr val="FFFFFF"/>
                </a:solidFill>
              </a:endParaRPr>
            </a:p>
          </p:txBody>
        </p:sp>
      </p:grpSp>
      <p:sp>
        <p:nvSpPr>
          <p:cNvPr id="120" name="動作按鈕: 自訂 119">
            <a:hlinkClick r:id="rId7" action="ppaction://hlinksldjump" highlightClick="1"/>
            <a:extLst>
              <a:ext uri="{FF2B5EF4-FFF2-40B4-BE49-F238E27FC236}">
                <a16:creationId xmlns:a16="http://schemas.microsoft.com/office/drawing/2014/main" id="{EBFFDDDE-FA4A-4B6C-8996-D29562BFD788}"/>
              </a:ext>
            </a:extLst>
          </p:cNvPr>
          <p:cNvSpPr/>
          <p:nvPr/>
        </p:nvSpPr>
        <p:spPr>
          <a:xfrm>
            <a:off x="2368550" y="3481388"/>
            <a:ext cx="4602163"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121" name="動作按鈕: 自訂 120">
            <a:hlinkClick r:id="rId8" action="ppaction://hlinksldjump" highlightClick="1"/>
            <a:extLst>
              <a:ext uri="{FF2B5EF4-FFF2-40B4-BE49-F238E27FC236}">
                <a16:creationId xmlns:a16="http://schemas.microsoft.com/office/drawing/2014/main" id="{DAD95B99-8105-40A8-A63F-B93EC92444BD}"/>
              </a:ext>
            </a:extLst>
          </p:cNvPr>
          <p:cNvSpPr/>
          <p:nvPr/>
        </p:nvSpPr>
        <p:spPr>
          <a:xfrm>
            <a:off x="2297113" y="4408488"/>
            <a:ext cx="4756150" cy="812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122" name="動作按鈕: 自訂 121">
            <a:hlinkClick r:id="rId9" action="ppaction://hlinksldjump" highlightClick="1"/>
            <a:extLst>
              <a:ext uri="{FF2B5EF4-FFF2-40B4-BE49-F238E27FC236}">
                <a16:creationId xmlns:a16="http://schemas.microsoft.com/office/drawing/2014/main" id="{D6F74C67-2C24-4590-9524-352BA697D2AE}"/>
              </a:ext>
            </a:extLst>
          </p:cNvPr>
          <p:cNvSpPr/>
          <p:nvPr/>
        </p:nvSpPr>
        <p:spPr>
          <a:xfrm>
            <a:off x="2314575" y="5265738"/>
            <a:ext cx="4637088"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164896" name="文字方塊 11">
            <a:extLst>
              <a:ext uri="{FF2B5EF4-FFF2-40B4-BE49-F238E27FC236}">
                <a16:creationId xmlns:a16="http://schemas.microsoft.com/office/drawing/2014/main" id="{8B9803A0-94CD-4633-8A95-94BEB020B7C5}"/>
              </a:ext>
            </a:extLst>
          </p:cNvPr>
          <p:cNvSpPr txBox="1">
            <a:spLocks noChangeArrowheads="1"/>
          </p:cNvSpPr>
          <p:nvPr/>
        </p:nvSpPr>
        <p:spPr bwMode="auto">
          <a:xfrm>
            <a:off x="1711325" y="1558925"/>
            <a:ext cx="623728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7800"/>
              </a:lnSpc>
            </a:pPr>
            <a:r>
              <a:rPr lang="en-GB" altLang="en-US" sz="4000">
                <a:solidFill>
                  <a:srgbClr val="003057"/>
                </a:solidFill>
                <a:cs typeface="Arial" panose="020B0604020202020204" pitchFamily="34" charset="0"/>
              </a:rPr>
              <a:t>I won’t tell anyone about it if I were John.</a:t>
            </a:r>
          </a:p>
        </p:txBody>
      </p:sp>
      <p:grpSp>
        <p:nvGrpSpPr>
          <p:cNvPr id="164897" name="群組 131">
            <a:extLst>
              <a:ext uri="{FF2B5EF4-FFF2-40B4-BE49-F238E27FC236}">
                <a16:creationId xmlns:a16="http://schemas.microsoft.com/office/drawing/2014/main" id="{278AEA56-658D-4C2F-8330-70F48ED50ABA}"/>
              </a:ext>
            </a:extLst>
          </p:cNvPr>
          <p:cNvGrpSpPr>
            <a:grpSpLocks/>
          </p:cNvGrpSpPr>
          <p:nvPr/>
        </p:nvGrpSpPr>
        <p:grpSpPr bwMode="auto">
          <a:xfrm>
            <a:off x="4408488" y="1446213"/>
            <a:ext cx="552450" cy="523875"/>
            <a:chOff x="4498127" y="1408568"/>
            <a:chExt cx="552340" cy="523220"/>
          </a:xfrm>
        </p:grpSpPr>
        <p:sp>
          <p:nvSpPr>
            <p:cNvPr id="133" name="橢圓 132">
              <a:extLst>
                <a:ext uri="{FF2B5EF4-FFF2-40B4-BE49-F238E27FC236}">
                  <a16:creationId xmlns:a16="http://schemas.microsoft.com/office/drawing/2014/main" id="{9F5D5DDD-7C3D-4A1B-AB44-09C7F67F781F}"/>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64908" name="文字方塊 133">
              <a:extLst>
                <a:ext uri="{FF2B5EF4-FFF2-40B4-BE49-F238E27FC236}">
                  <a16:creationId xmlns:a16="http://schemas.microsoft.com/office/drawing/2014/main" id="{28AA20A5-3740-4647-B0EB-86324AA567FE}"/>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grpSp>
        <p:nvGrpSpPr>
          <p:cNvPr id="164898" name="群組 134">
            <a:extLst>
              <a:ext uri="{FF2B5EF4-FFF2-40B4-BE49-F238E27FC236}">
                <a16:creationId xmlns:a16="http://schemas.microsoft.com/office/drawing/2014/main" id="{182C043F-9791-44F8-A4BC-A35B71B6AB21}"/>
              </a:ext>
            </a:extLst>
          </p:cNvPr>
          <p:cNvGrpSpPr>
            <a:grpSpLocks/>
          </p:cNvGrpSpPr>
          <p:nvPr/>
        </p:nvGrpSpPr>
        <p:grpSpPr bwMode="auto">
          <a:xfrm>
            <a:off x="2979738" y="2484438"/>
            <a:ext cx="552450" cy="523875"/>
            <a:chOff x="4498127" y="1418093"/>
            <a:chExt cx="552340" cy="523220"/>
          </a:xfrm>
        </p:grpSpPr>
        <p:sp>
          <p:nvSpPr>
            <p:cNvPr id="136" name="橢圓 135">
              <a:extLst>
                <a:ext uri="{FF2B5EF4-FFF2-40B4-BE49-F238E27FC236}">
                  <a16:creationId xmlns:a16="http://schemas.microsoft.com/office/drawing/2014/main" id="{656F7BFC-1CAF-48F5-AC63-C734AE4F3F24}"/>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64904" name="文字方塊 136">
              <a:extLst>
                <a:ext uri="{FF2B5EF4-FFF2-40B4-BE49-F238E27FC236}">
                  <a16:creationId xmlns:a16="http://schemas.microsoft.com/office/drawing/2014/main" id="{66E6538C-3710-4643-AD3C-408CC0F023EA}"/>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cxnSp>
        <p:nvCxnSpPr>
          <p:cNvPr id="138" name="直線接點 137">
            <a:extLst>
              <a:ext uri="{FF2B5EF4-FFF2-40B4-BE49-F238E27FC236}">
                <a16:creationId xmlns:a16="http://schemas.microsoft.com/office/drawing/2014/main" id="{1BBBE329-02DE-4303-B5E0-35DD5E995BCA}"/>
              </a:ext>
            </a:extLst>
          </p:cNvPr>
          <p:cNvCxnSpPr/>
          <p:nvPr/>
        </p:nvCxnSpPr>
        <p:spPr>
          <a:xfrm>
            <a:off x="1727200" y="2365375"/>
            <a:ext cx="5965825"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9" name="直線接點 138">
            <a:extLst>
              <a:ext uri="{FF2B5EF4-FFF2-40B4-BE49-F238E27FC236}">
                <a16:creationId xmlns:a16="http://schemas.microsoft.com/office/drawing/2014/main" id="{BFE0B464-0FB5-4122-9EB8-D820D647BA7F}"/>
              </a:ext>
            </a:extLst>
          </p:cNvPr>
          <p:cNvCxnSpPr/>
          <p:nvPr/>
        </p:nvCxnSpPr>
        <p:spPr>
          <a:xfrm>
            <a:off x="1690688" y="3344863"/>
            <a:ext cx="3132137"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925" fill="hold"/>
                                        <p:tgtEl>
                                          <p:spTgt spid="46"/>
                                        </p:tgtEl>
                                      </p:cBhvr>
                                    </p:cmd>
                                  </p:childTnLst>
                                </p:cTn>
                              </p:par>
                              <p:par>
                                <p:cTn id="7" presetID="1" presetClass="exit" presetSubtype="0" fill="hold" grpId="0" nodeType="withEffect">
                                  <p:stCondLst>
                                    <p:cond delay="100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ntr" presetSubtype="0" fill="hold" grpId="0" nodeType="withEffect">
                                  <p:stCondLst>
                                    <p:cond delay="100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xit" presetSubtype="0" fill="hold" grpId="1" nodeType="withEffect">
                                  <p:stCondLst>
                                    <p:cond delay="200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ntr" presetSubtype="0" fill="hold" grpId="0" nodeType="withEffect">
                                  <p:stCondLst>
                                    <p:cond delay="200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xit" presetSubtype="0" fill="hold" grpId="1" nodeType="withEffect">
                                  <p:stCondLst>
                                    <p:cond delay="3000"/>
                                  </p:stCondLst>
                                  <p:childTnLst>
                                    <p:set>
                                      <p:cBhvr>
                                        <p:cTn id="16" dur="1" fill="hold">
                                          <p:stCondLst>
                                            <p:cond delay="0"/>
                                          </p:stCondLst>
                                        </p:cTn>
                                        <p:tgtEl>
                                          <p:spTgt spid="21"/>
                                        </p:tgtEl>
                                        <p:attrNameLst>
                                          <p:attrName>style.visibility</p:attrName>
                                        </p:attrNameLst>
                                      </p:cBhvr>
                                      <p:to>
                                        <p:strVal val="hidden"/>
                                      </p:to>
                                    </p:set>
                                  </p:childTnLst>
                                </p:cTn>
                              </p:par>
                              <p:par>
                                <p:cTn id="17" presetID="1" presetClass="entr" presetSubtype="0" fill="hold" grpId="0" nodeType="withEffect">
                                  <p:stCondLst>
                                    <p:cond delay="300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xit" presetSubtype="0" fill="hold" grpId="1" nodeType="withEffect">
                                  <p:stCondLst>
                                    <p:cond delay="4000"/>
                                  </p:stCondLst>
                                  <p:childTnLst>
                                    <p:set>
                                      <p:cBhvr>
                                        <p:cTn id="20" dur="1" fill="hold">
                                          <p:stCondLst>
                                            <p:cond delay="0"/>
                                          </p:stCondLst>
                                        </p:cTn>
                                        <p:tgtEl>
                                          <p:spTgt spid="22"/>
                                        </p:tgtEl>
                                        <p:attrNameLst>
                                          <p:attrName>style.visibility</p:attrName>
                                        </p:attrNameLst>
                                      </p:cBhvr>
                                      <p:to>
                                        <p:strVal val="hidden"/>
                                      </p:to>
                                    </p:set>
                                  </p:childTnLst>
                                </p:cTn>
                              </p:par>
                              <p:par>
                                <p:cTn id="21" presetID="1" presetClass="entr" presetSubtype="0" fill="hold" grpId="0" nodeType="withEffect">
                                  <p:stCondLst>
                                    <p:cond delay="400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xit" presetSubtype="0" fill="hold" grpId="1" nodeType="withEffect">
                                  <p:stCondLst>
                                    <p:cond delay="5000"/>
                                  </p:stCondLst>
                                  <p:childTnLst>
                                    <p:set>
                                      <p:cBhvr>
                                        <p:cTn id="24" dur="1" fill="hold">
                                          <p:stCondLst>
                                            <p:cond delay="0"/>
                                          </p:stCondLst>
                                        </p:cTn>
                                        <p:tgtEl>
                                          <p:spTgt spid="23"/>
                                        </p:tgtEl>
                                        <p:attrNameLst>
                                          <p:attrName>style.visibility</p:attrName>
                                        </p:attrNameLst>
                                      </p:cBhvr>
                                      <p:to>
                                        <p:strVal val="hidden"/>
                                      </p:to>
                                    </p:set>
                                  </p:childTnLst>
                                </p:cTn>
                              </p:par>
                              <p:par>
                                <p:cTn id="25" presetID="1" presetClass="entr" presetSubtype="0" fill="hold" grpId="0" nodeType="withEffect">
                                  <p:stCondLst>
                                    <p:cond delay="500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xit" presetSubtype="0" fill="hold" grpId="1" nodeType="withEffect">
                                  <p:stCondLst>
                                    <p:cond delay="600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ntr" presetSubtype="0" fill="hold" grpId="0" nodeType="withEffect">
                                  <p:stCondLst>
                                    <p:cond delay="600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xit" presetSubtype="0" fill="hold" grpId="1" nodeType="withEffect">
                                  <p:stCondLst>
                                    <p:cond delay="7000"/>
                                  </p:stCondLst>
                                  <p:childTnLst>
                                    <p:set>
                                      <p:cBhvr>
                                        <p:cTn id="32" dur="1" fill="hold">
                                          <p:stCondLst>
                                            <p:cond delay="0"/>
                                          </p:stCondLst>
                                        </p:cTn>
                                        <p:tgtEl>
                                          <p:spTgt spid="30"/>
                                        </p:tgtEl>
                                        <p:attrNameLst>
                                          <p:attrName>style.visibility</p:attrName>
                                        </p:attrNameLst>
                                      </p:cBhvr>
                                      <p:to>
                                        <p:strVal val="hidden"/>
                                      </p:to>
                                    </p:set>
                                  </p:childTnLst>
                                </p:cTn>
                              </p:par>
                              <p:par>
                                <p:cTn id="33" presetID="1" presetClass="entr" presetSubtype="0" fill="hold" grpId="0" nodeType="withEffect">
                                  <p:stCondLst>
                                    <p:cond delay="700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xit" presetSubtype="0" fill="hold" grpId="1" nodeType="withEffect">
                                  <p:stCondLst>
                                    <p:cond delay="8000"/>
                                  </p:stCondLst>
                                  <p:childTnLst>
                                    <p:set>
                                      <p:cBhvr>
                                        <p:cTn id="36" dur="1" fill="hold">
                                          <p:stCondLst>
                                            <p:cond delay="0"/>
                                          </p:stCondLst>
                                        </p:cTn>
                                        <p:tgtEl>
                                          <p:spTgt spid="31"/>
                                        </p:tgtEl>
                                        <p:attrNameLst>
                                          <p:attrName>style.visibility</p:attrName>
                                        </p:attrNameLst>
                                      </p:cBhvr>
                                      <p:to>
                                        <p:strVal val="hidden"/>
                                      </p:to>
                                    </p:set>
                                  </p:childTnLst>
                                </p:cTn>
                              </p:par>
                              <p:par>
                                <p:cTn id="37" presetID="1" presetClass="entr" presetSubtype="0" fill="hold" grpId="0" nodeType="withEffect">
                                  <p:stCondLst>
                                    <p:cond delay="800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xit" presetSubtype="0" fill="hold" grpId="1" nodeType="withEffect">
                                  <p:stCondLst>
                                    <p:cond delay="9000"/>
                                  </p:stCondLst>
                                  <p:childTnLst>
                                    <p:set>
                                      <p:cBhvr>
                                        <p:cTn id="40" dur="1" fill="hold">
                                          <p:stCondLst>
                                            <p:cond delay="0"/>
                                          </p:stCondLst>
                                        </p:cTn>
                                        <p:tgtEl>
                                          <p:spTgt spid="32"/>
                                        </p:tgtEl>
                                        <p:attrNameLst>
                                          <p:attrName>style.visibility</p:attrName>
                                        </p:attrNameLst>
                                      </p:cBhvr>
                                      <p:to>
                                        <p:strVal val="hidden"/>
                                      </p:to>
                                    </p:set>
                                  </p:childTnLst>
                                </p:cTn>
                              </p:par>
                              <p:par>
                                <p:cTn id="41" presetID="1" presetClass="entr" presetSubtype="0" fill="hold" grpId="0" nodeType="withEffect">
                                  <p:stCondLst>
                                    <p:cond delay="900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xit" presetSubtype="0" fill="hold" grpId="1" nodeType="withEffect">
                                  <p:stCondLst>
                                    <p:cond delay="10000"/>
                                  </p:stCondLst>
                                  <p:childTnLst>
                                    <p:set>
                                      <p:cBhvr>
                                        <p:cTn id="44" dur="1" fill="hold">
                                          <p:stCondLst>
                                            <p:cond delay="0"/>
                                          </p:stCondLst>
                                        </p:cTn>
                                        <p:tgtEl>
                                          <p:spTgt spid="33"/>
                                        </p:tgtEl>
                                        <p:attrNameLst>
                                          <p:attrName>style.visibility</p:attrName>
                                        </p:attrNameLst>
                                      </p:cBhvr>
                                      <p:to>
                                        <p:strVal val="hidden"/>
                                      </p:to>
                                    </p:set>
                                  </p:childTnLst>
                                </p:cTn>
                              </p:par>
                              <p:par>
                                <p:cTn id="45" presetID="1" presetClass="entr" presetSubtype="0" fill="hold" grpId="0" nodeType="withEffect">
                                  <p:stCondLst>
                                    <p:cond delay="1000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xit" presetSubtype="0" fill="hold" grpId="1" nodeType="withEffect">
                                  <p:stCondLst>
                                    <p:cond delay="11000"/>
                                  </p:stCondLst>
                                  <p:childTnLst>
                                    <p:set>
                                      <p:cBhvr>
                                        <p:cTn id="48" dur="1" fill="hold">
                                          <p:stCondLst>
                                            <p:cond delay="0"/>
                                          </p:stCondLst>
                                        </p:cTn>
                                        <p:tgtEl>
                                          <p:spTgt spid="34"/>
                                        </p:tgtEl>
                                        <p:attrNameLst>
                                          <p:attrName>style.visibility</p:attrName>
                                        </p:attrNameLst>
                                      </p:cBhvr>
                                      <p:to>
                                        <p:strVal val="hidden"/>
                                      </p:to>
                                    </p:set>
                                  </p:childTnLst>
                                </p:cTn>
                              </p:par>
                              <p:par>
                                <p:cTn id="49" presetID="1" presetClass="entr" presetSubtype="0" fill="hold" grpId="0" nodeType="withEffect">
                                  <p:stCondLst>
                                    <p:cond delay="1100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xit" presetSubtype="0" fill="hold" grpId="1" nodeType="withEffect">
                                  <p:stCondLst>
                                    <p:cond delay="12000"/>
                                  </p:stCondLst>
                                  <p:childTnLst>
                                    <p:set>
                                      <p:cBhvr>
                                        <p:cTn id="52" dur="1" fill="hold">
                                          <p:stCondLst>
                                            <p:cond delay="0"/>
                                          </p:stCondLst>
                                        </p:cTn>
                                        <p:tgtEl>
                                          <p:spTgt spid="35"/>
                                        </p:tgtEl>
                                        <p:attrNameLst>
                                          <p:attrName>style.visibility</p:attrName>
                                        </p:attrNameLst>
                                      </p:cBhvr>
                                      <p:to>
                                        <p:strVal val="hidden"/>
                                      </p:to>
                                    </p:set>
                                  </p:childTnLst>
                                </p:cTn>
                              </p:par>
                              <p:par>
                                <p:cTn id="53" presetID="1" presetClass="entr" presetSubtype="0" fill="hold" grpId="0" nodeType="withEffect">
                                  <p:stCondLst>
                                    <p:cond delay="1200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xit" presetSubtype="0" fill="hold" grpId="1" nodeType="withEffect">
                                  <p:stCondLst>
                                    <p:cond delay="13000"/>
                                  </p:stCondLst>
                                  <p:childTnLst>
                                    <p:set>
                                      <p:cBhvr>
                                        <p:cTn id="56" dur="1" fill="hold">
                                          <p:stCondLst>
                                            <p:cond delay="0"/>
                                          </p:stCondLst>
                                        </p:cTn>
                                        <p:tgtEl>
                                          <p:spTgt spid="36"/>
                                        </p:tgtEl>
                                        <p:attrNameLst>
                                          <p:attrName>style.visibility</p:attrName>
                                        </p:attrNameLst>
                                      </p:cBhvr>
                                      <p:to>
                                        <p:strVal val="hidden"/>
                                      </p:to>
                                    </p:set>
                                  </p:childTnLst>
                                </p:cTn>
                              </p:par>
                              <p:par>
                                <p:cTn id="57" presetID="1" presetClass="entr" presetSubtype="0" fill="hold" grpId="0" nodeType="withEffect">
                                  <p:stCondLst>
                                    <p:cond delay="1300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xit" presetSubtype="0" fill="hold" grpId="1" nodeType="withEffect">
                                  <p:stCondLst>
                                    <p:cond delay="14000"/>
                                  </p:stCondLst>
                                  <p:childTnLst>
                                    <p:set>
                                      <p:cBhvr>
                                        <p:cTn id="60" dur="1" fill="hold">
                                          <p:stCondLst>
                                            <p:cond delay="0"/>
                                          </p:stCondLst>
                                        </p:cTn>
                                        <p:tgtEl>
                                          <p:spTgt spid="37"/>
                                        </p:tgtEl>
                                        <p:attrNameLst>
                                          <p:attrName>style.visibility</p:attrName>
                                        </p:attrNameLst>
                                      </p:cBhvr>
                                      <p:to>
                                        <p:strVal val="hidden"/>
                                      </p:to>
                                    </p:set>
                                  </p:childTnLst>
                                </p:cTn>
                              </p:par>
                              <p:par>
                                <p:cTn id="61" presetID="1" presetClass="entr" presetSubtype="0" fill="hold" grpId="0" nodeType="withEffect">
                                  <p:stCondLst>
                                    <p:cond delay="1400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xit" presetSubtype="0" fill="hold" grpId="1" nodeType="withEffect">
                                  <p:stCondLst>
                                    <p:cond delay="15000"/>
                                  </p:stCondLst>
                                  <p:childTnLst>
                                    <p:set>
                                      <p:cBhvr>
                                        <p:cTn id="64" dur="1" fill="hold">
                                          <p:stCondLst>
                                            <p:cond delay="0"/>
                                          </p:stCondLst>
                                        </p:cTn>
                                        <p:tgtEl>
                                          <p:spTgt spid="38"/>
                                        </p:tgtEl>
                                        <p:attrNameLst>
                                          <p:attrName>style.visibility</p:attrName>
                                        </p:attrNameLst>
                                      </p:cBhvr>
                                      <p:to>
                                        <p:strVal val="hidden"/>
                                      </p:to>
                                    </p:set>
                                  </p:childTnLst>
                                </p:cTn>
                              </p:par>
                              <p:par>
                                <p:cTn id="65" presetID="1" presetClass="entr" presetSubtype="0" fill="hold" grpId="0" nodeType="withEffect">
                                  <p:stCondLst>
                                    <p:cond delay="1500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xit" presetSubtype="0" fill="hold" grpId="1" nodeType="withEffect">
                                  <p:stCondLst>
                                    <p:cond delay="16000"/>
                                  </p:stCondLst>
                                  <p:childTnLst>
                                    <p:set>
                                      <p:cBhvr>
                                        <p:cTn id="68" dur="1" fill="hold">
                                          <p:stCondLst>
                                            <p:cond delay="0"/>
                                          </p:stCondLst>
                                        </p:cTn>
                                        <p:tgtEl>
                                          <p:spTgt spid="39"/>
                                        </p:tgtEl>
                                        <p:attrNameLst>
                                          <p:attrName>style.visibility</p:attrName>
                                        </p:attrNameLst>
                                      </p:cBhvr>
                                      <p:to>
                                        <p:strVal val="hidden"/>
                                      </p:to>
                                    </p:set>
                                  </p:childTnLst>
                                </p:cTn>
                              </p:par>
                              <p:par>
                                <p:cTn id="69" presetID="1" presetClass="entr" presetSubtype="0" fill="hold" grpId="0" nodeType="withEffect">
                                  <p:stCondLst>
                                    <p:cond delay="1600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xit" presetSubtype="0" fill="hold" grpId="1" nodeType="withEffect">
                                  <p:stCondLst>
                                    <p:cond delay="17000"/>
                                  </p:stCondLst>
                                  <p:childTnLst>
                                    <p:set>
                                      <p:cBhvr>
                                        <p:cTn id="72" dur="1" fill="hold">
                                          <p:stCondLst>
                                            <p:cond delay="0"/>
                                          </p:stCondLst>
                                        </p:cTn>
                                        <p:tgtEl>
                                          <p:spTgt spid="40"/>
                                        </p:tgtEl>
                                        <p:attrNameLst>
                                          <p:attrName>style.visibility</p:attrName>
                                        </p:attrNameLst>
                                      </p:cBhvr>
                                      <p:to>
                                        <p:strVal val="hidden"/>
                                      </p:to>
                                    </p:set>
                                  </p:childTnLst>
                                </p:cTn>
                              </p:par>
                              <p:par>
                                <p:cTn id="73" presetID="1" presetClass="entr" presetSubtype="0" fill="hold" grpId="0" nodeType="withEffect">
                                  <p:stCondLst>
                                    <p:cond delay="1700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xit" presetSubtype="0" fill="hold" grpId="1" nodeType="withEffect">
                                  <p:stCondLst>
                                    <p:cond delay="18000"/>
                                  </p:stCondLst>
                                  <p:childTnLst>
                                    <p:set>
                                      <p:cBhvr>
                                        <p:cTn id="76" dur="1" fill="hold">
                                          <p:stCondLst>
                                            <p:cond delay="0"/>
                                          </p:stCondLst>
                                        </p:cTn>
                                        <p:tgtEl>
                                          <p:spTgt spid="41"/>
                                        </p:tgtEl>
                                        <p:attrNameLst>
                                          <p:attrName>style.visibility</p:attrName>
                                        </p:attrNameLst>
                                      </p:cBhvr>
                                      <p:to>
                                        <p:strVal val="hidden"/>
                                      </p:to>
                                    </p:set>
                                  </p:childTnLst>
                                </p:cTn>
                              </p:par>
                              <p:par>
                                <p:cTn id="77" presetID="1" presetClass="entr" presetSubtype="0" fill="hold" grpId="0" nodeType="withEffect">
                                  <p:stCondLst>
                                    <p:cond delay="1800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xit" presetSubtype="0" fill="hold" grpId="1" nodeType="withEffect">
                                  <p:stCondLst>
                                    <p:cond delay="19000"/>
                                  </p:stCondLst>
                                  <p:childTnLst>
                                    <p:set>
                                      <p:cBhvr>
                                        <p:cTn id="80" dur="1" fill="hold">
                                          <p:stCondLst>
                                            <p:cond delay="0"/>
                                          </p:stCondLst>
                                        </p:cTn>
                                        <p:tgtEl>
                                          <p:spTgt spid="42"/>
                                        </p:tgtEl>
                                        <p:attrNameLst>
                                          <p:attrName>style.visibility</p:attrName>
                                        </p:attrNameLst>
                                      </p:cBhvr>
                                      <p:to>
                                        <p:strVal val="hidden"/>
                                      </p:to>
                                    </p:set>
                                  </p:childTnLst>
                                </p:cTn>
                              </p:par>
                              <p:par>
                                <p:cTn id="81" presetID="1" presetClass="entr" presetSubtype="0" fill="hold" grpId="0" nodeType="withEffect">
                                  <p:stCondLst>
                                    <p:cond delay="19000"/>
                                  </p:stCondLst>
                                  <p:childTnLst>
                                    <p:set>
                                      <p:cBhvr>
                                        <p:cTn id="82" dur="1" fill="hold">
                                          <p:stCondLst>
                                            <p:cond delay="0"/>
                                          </p:stCondLst>
                                        </p:cTn>
                                        <p:tgtEl>
                                          <p:spTgt spid="43"/>
                                        </p:tgtEl>
                                        <p:attrNameLst>
                                          <p:attrName>style.visibility</p:attrName>
                                        </p:attrNameLst>
                                      </p:cBhvr>
                                      <p:to>
                                        <p:strVal val="visible"/>
                                      </p:to>
                                    </p:set>
                                  </p:childTnLst>
                                </p:cTn>
                              </p:par>
                              <p:par>
                                <p:cTn id="83" presetID="1" presetClass="exit" presetSubtype="0" fill="hold" grpId="1" nodeType="withEffect">
                                  <p:stCondLst>
                                    <p:cond delay="20000"/>
                                  </p:stCondLst>
                                  <p:childTnLst>
                                    <p:set>
                                      <p:cBhvr>
                                        <p:cTn id="84" dur="1" fill="hold">
                                          <p:stCondLst>
                                            <p:cond delay="0"/>
                                          </p:stCondLst>
                                        </p:cTn>
                                        <p:tgtEl>
                                          <p:spTgt spid="43"/>
                                        </p:tgtEl>
                                        <p:attrNameLst>
                                          <p:attrName>style.visibility</p:attrName>
                                        </p:attrNameLst>
                                      </p:cBhvr>
                                      <p:to>
                                        <p:strVal val="hidden"/>
                                      </p:to>
                                    </p:set>
                                  </p:childTnLst>
                                </p:cTn>
                              </p:par>
                              <p:par>
                                <p:cTn id="85" presetID="1" presetClass="entr" presetSubtype="0" fill="hold" grpId="0" nodeType="withEffect">
                                  <p:stCondLst>
                                    <p:cond delay="2000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7" fill="hold" display="0">
                  <p:stCondLst>
                    <p:cond delay="indefinite"/>
                  </p:stCondLst>
                  <p:endCondLst>
                    <p:cond evt="onStopAudio" delay="0">
                      <p:tgtEl>
                        <p:sldTgt/>
                      </p:tgtEl>
                    </p:cond>
                  </p:endCondLst>
                </p:cTn>
                <p:tgtEl>
                  <p:spTgt spid="46"/>
                </p:tgtEl>
              </p:cMediaNode>
            </p:audio>
          </p:childTnLst>
        </p:cTn>
      </p:par>
    </p:tnLst>
    <p:bldLst>
      <p:bldP spid="19" grpId="0"/>
      <p:bldP spid="20" grpId="0"/>
      <p:bldP spid="20" grpId="1"/>
      <p:bldP spid="21" grpId="0"/>
      <p:bldP spid="21" grpId="1"/>
      <p:bldP spid="22" grpId="0"/>
      <p:bldP spid="22" grpId="1"/>
      <p:bldP spid="23" grpId="0"/>
      <p:bldP spid="23"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AF0FF"/>
        </a:solidFill>
        <a:effectLst/>
      </p:bgPr>
    </p:bg>
    <p:spTree>
      <p:nvGrpSpPr>
        <p:cNvPr id="1" name=""/>
        <p:cNvGrpSpPr/>
        <p:nvPr/>
      </p:nvGrpSpPr>
      <p:grpSpPr>
        <a:xfrm>
          <a:off x="0" y="0"/>
          <a:ext cx="0" cy="0"/>
          <a:chOff x="0" y="0"/>
          <a:chExt cx="0" cy="0"/>
        </a:xfrm>
      </p:grpSpPr>
      <p:pic>
        <p:nvPicPr>
          <p:cNvPr id="13" name="D7A21440.wav">
            <a:hlinkClick r:id="" action="ppaction://media"/>
            <a:extLst>
              <a:ext uri="{FF2B5EF4-FFF2-40B4-BE49-F238E27FC236}">
                <a16:creationId xmlns:a16="http://schemas.microsoft.com/office/drawing/2014/main" id="{FC0021CC-AD2B-4A33-89FD-D69729CC0B87}"/>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0144125" y="828675"/>
            <a:ext cx="581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18" descr="C:\Users\utangv2\Desktop\Dynamic Classroom\Q2.jpg">
            <a:extLst>
              <a:ext uri="{FF2B5EF4-FFF2-40B4-BE49-F238E27FC236}">
                <a16:creationId xmlns:a16="http://schemas.microsoft.com/office/drawing/2014/main" id="{5FB1C7BD-7E25-4E33-BC0A-5F04179FB9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175" y="3540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948" name="群組 23">
            <a:extLst>
              <a:ext uri="{FF2B5EF4-FFF2-40B4-BE49-F238E27FC236}">
                <a16:creationId xmlns:a16="http://schemas.microsoft.com/office/drawing/2014/main" id="{083335DC-1D59-47B3-9B34-38E085477A98}"/>
              </a:ext>
            </a:extLst>
          </p:cNvPr>
          <p:cNvGrpSpPr>
            <a:grpSpLocks/>
          </p:cNvGrpSpPr>
          <p:nvPr/>
        </p:nvGrpSpPr>
        <p:grpSpPr bwMode="auto">
          <a:xfrm>
            <a:off x="7124700" y="101600"/>
            <a:ext cx="1854200" cy="1323975"/>
            <a:chOff x="7124700" y="101600"/>
            <a:chExt cx="1854200" cy="1323788"/>
          </a:xfrm>
        </p:grpSpPr>
        <p:grpSp>
          <p:nvGrpSpPr>
            <p:cNvPr id="82964" name="群組 8">
              <a:extLst>
                <a:ext uri="{FF2B5EF4-FFF2-40B4-BE49-F238E27FC236}">
                  <a16:creationId xmlns:a16="http://schemas.microsoft.com/office/drawing/2014/main" id="{D5FA9465-DAF8-4440-82A9-2E771ECC2331}"/>
                </a:ext>
              </a:extLst>
            </p:cNvPr>
            <p:cNvGrpSpPr>
              <a:grpSpLocks/>
            </p:cNvGrpSpPr>
            <p:nvPr/>
          </p:nvGrpSpPr>
          <p:grpSpPr bwMode="auto">
            <a:xfrm>
              <a:off x="7124700" y="101600"/>
              <a:ext cx="1854200" cy="732442"/>
              <a:chOff x="7124700" y="101600"/>
              <a:chExt cx="1854200" cy="732413"/>
            </a:xfrm>
          </p:grpSpPr>
          <p:sp>
            <p:nvSpPr>
              <p:cNvPr id="27" name="文字方塊 26">
                <a:extLst>
                  <a:ext uri="{FF2B5EF4-FFF2-40B4-BE49-F238E27FC236}">
                    <a16:creationId xmlns:a16="http://schemas.microsoft.com/office/drawing/2014/main" id="{29F47CA6-D584-4958-8E4D-707626794DB0}"/>
                  </a:ext>
                </a:extLst>
              </p:cNvPr>
              <p:cNvSpPr txBox="1"/>
              <p:nvPr/>
            </p:nvSpPr>
            <p:spPr>
              <a:xfrm>
                <a:off x="7124700" y="101600"/>
                <a:ext cx="1854200" cy="553938"/>
              </a:xfrm>
              <a:prstGeom prst="rect">
                <a:avLst/>
              </a:prstGeom>
              <a:noFill/>
            </p:spPr>
            <p:txBody>
              <a:bodyPr lIns="0" tIns="0" rIns="0" bIns="0">
                <a:spAutoFit/>
              </a:bodyPr>
              <a:lstStyle/>
              <a:p>
                <a:pPr algn="ctr">
                  <a:defRPr/>
                </a:pPr>
                <a:r>
                  <a:rPr lang="en-US" dirty="0">
                    <a:solidFill>
                      <a:srgbClr val="002060"/>
                    </a:solidFill>
                    <a:effectLst>
                      <a:glow rad="88900">
                        <a:schemeClr val="bg1"/>
                      </a:glow>
                    </a:effectLst>
                    <a:latin typeface="Comic Sans MS" panose="030F0702030302020204" pitchFamily="66" charset="0"/>
                  </a:rPr>
                  <a:t>Start timer for discussion!</a:t>
                </a:r>
                <a:endParaRPr lang="en-GB" dirty="0">
                  <a:solidFill>
                    <a:srgbClr val="002060"/>
                  </a:solidFill>
                  <a:effectLst>
                    <a:glow rad="88900">
                      <a:schemeClr val="bg1"/>
                    </a:glow>
                  </a:effectLst>
                  <a:latin typeface="Comic Sans MS" panose="030F0702030302020204" pitchFamily="66" charset="0"/>
                </a:endParaRPr>
              </a:p>
            </p:txBody>
          </p:sp>
          <p:sp>
            <p:nvSpPr>
              <p:cNvPr id="28" name="手繪多邊形 27">
                <a:extLst>
                  <a:ext uri="{FF2B5EF4-FFF2-40B4-BE49-F238E27FC236}">
                    <a16:creationId xmlns:a16="http://schemas.microsoft.com/office/drawing/2014/main" id="{A3AC0B36-EEB4-4A98-A6DF-C19998FBDCB6}"/>
                  </a:ext>
                </a:extLst>
              </p:cNvPr>
              <p:cNvSpPr/>
              <p:nvPr/>
            </p:nvSpPr>
            <p:spPr>
              <a:xfrm>
                <a:off x="8651631" y="512466"/>
                <a:ext cx="265032" cy="321547"/>
              </a:xfrm>
              <a:custGeom>
                <a:avLst/>
                <a:gdLst>
                  <a:gd name="connsiteX0" fmla="*/ 0 w 265032"/>
                  <a:gd name="connsiteY0" fmla="*/ 0 h 321547"/>
                  <a:gd name="connsiteX1" fmla="*/ 261257 w 265032"/>
                  <a:gd name="connsiteY1" fmla="*/ 90435 h 321547"/>
                  <a:gd name="connsiteX2" fmla="*/ 130628 w 265032"/>
                  <a:gd name="connsiteY2" fmla="*/ 321547 h 321547"/>
                </a:gdLst>
                <a:ahLst/>
                <a:cxnLst>
                  <a:cxn ang="0">
                    <a:pos x="connsiteX0" y="connsiteY0"/>
                  </a:cxn>
                  <a:cxn ang="0">
                    <a:pos x="connsiteX1" y="connsiteY1"/>
                  </a:cxn>
                  <a:cxn ang="0">
                    <a:pos x="connsiteX2" y="connsiteY2"/>
                  </a:cxn>
                </a:cxnLst>
                <a:rect l="l" t="t" r="r" b="b"/>
                <a:pathLst>
                  <a:path w="265032" h="321547">
                    <a:moveTo>
                      <a:pt x="0" y="0"/>
                    </a:moveTo>
                    <a:cubicBezTo>
                      <a:pt x="119743" y="18422"/>
                      <a:pt x="239486" y="36844"/>
                      <a:pt x="261257" y="90435"/>
                    </a:cubicBezTo>
                    <a:cubicBezTo>
                      <a:pt x="283028" y="144026"/>
                      <a:pt x="206828" y="232786"/>
                      <a:pt x="130628" y="321547"/>
                    </a:cubicBezTo>
                  </a:path>
                </a:pathLst>
              </a:custGeom>
              <a:noFill/>
              <a:ln w="25400">
                <a:solidFill>
                  <a:schemeClr val="tx2"/>
                </a:solidFill>
                <a:headEnd type="none" w="med" len="med"/>
                <a:tailEnd type="triangle" w="med" len="med"/>
              </a:ln>
              <a:effectLst>
                <a:glow rad="762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effectLst>
                    <a:glow rad="88900">
                      <a:schemeClr val="bg1"/>
                    </a:glow>
                    <a:outerShdw blurRad="38100" dist="38100" dir="2700000" algn="tl">
                      <a:srgbClr val="000000">
                        <a:alpha val="43137"/>
                      </a:srgbClr>
                    </a:outerShdw>
                  </a:effectLst>
                </a:endParaRPr>
              </a:p>
            </p:txBody>
          </p:sp>
        </p:grpSp>
        <p:pic>
          <p:nvPicPr>
            <p:cNvPr id="26" name="Picture 17" descr="C:\Users\utangv2\Desktop\timer2.jpg">
              <a:extLst>
                <a:ext uri="{FF2B5EF4-FFF2-40B4-BE49-F238E27FC236}">
                  <a16:creationId xmlns:a16="http://schemas.microsoft.com/office/drawing/2014/main" id="{F3F95645-F490-4CCA-8ACA-F61CF044C43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110458" y="677979"/>
              <a:ext cx="746672" cy="747409"/>
            </a:xfrm>
            <a:prstGeom prst="ellipse">
              <a:avLst/>
            </a:prstGeom>
            <a:noFill/>
            <a:extLst>
              <a:ext uri="{909E8E84-426E-40DD-AFC4-6F175D3DCCD1}">
                <a14:hiddenFill xmlns:a14="http://schemas.microsoft.com/office/drawing/2010/main">
                  <a:solidFill>
                    <a:srgbClr val="FFFFFF"/>
                  </a:solidFill>
                </a14:hiddenFill>
              </a:ext>
            </a:extLst>
          </p:spPr>
        </p:pic>
      </p:grpSp>
      <p:sp>
        <p:nvSpPr>
          <p:cNvPr id="29" name="動作按鈕: 自訂 28">
            <a:hlinkClick r:id="" action="ppaction://hlinkshowjump?jump=nextslide" highlightClick="1"/>
            <a:extLst>
              <a:ext uri="{FF2B5EF4-FFF2-40B4-BE49-F238E27FC236}">
                <a16:creationId xmlns:a16="http://schemas.microsoft.com/office/drawing/2014/main" id="{A9AF1CB5-27A7-45C9-B74D-7972D6D17199}"/>
              </a:ext>
            </a:extLst>
          </p:cNvPr>
          <p:cNvSpPr/>
          <p:nvPr/>
        </p:nvSpPr>
        <p:spPr>
          <a:xfrm>
            <a:off x="7150100" y="0"/>
            <a:ext cx="1993900" cy="15494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chemeClr val="bg2"/>
              </a:solidFill>
              <a:latin typeface="Comic Sans MS" panose="030F0702030302020204" pitchFamily="66" charset="0"/>
            </a:endParaRPr>
          </a:p>
        </p:txBody>
      </p:sp>
      <p:grpSp>
        <p:nvGrpSpPr>
          <p:cNvPr id="82950" name="群組 34">
            <a:extLst>
              <a:ext uri="{FF2B5EF4-FFF2-40B4-BE49-F238E27FC236}">
                <a16:creationId xmlns:a16="http://schemas.microsoft.com/office/drawing/2014/main" id="{6845CBB6-AD19-45C6-9529-98C0F017FC40}"/>
              </a:ext>
            </a:extLst>
          </p:cNvPr>
          <p:cNvGrpSpPr>
            <a:grpSpLocks/>
          </p:cNvGrpSpPr>
          <p:nvPr/>
        </p:nvGrpSpPr>
        <p:grpSpPr bwMode="auto">
          <a:xfrm>
            <a:off x="1052513" y="1589088"/>
            <a:ext cx="838200" cy="709612"/>
            <a:chOff x="3435171" y="2987039"/>
            <a:chExt cx="838200" cy="708661"/>
          </a:xfrm>
        </p:grpSpPr>
        <p:sp>
          <p:nvSpPr>
            <p:cNvPr id="36" name="橢圓 35">
              <a:extLst>
                <a:ext uri="{FF2B5EF4-FFF2-40B4-BE49-F238E27FC236}">
                  <a16:creationId xmlns:a16="http://schemas.microsoft.com/office/drawing/2014/main" id="{D81A1C7E-342A-4082-A115-2263D28B9E90}"/>
                </a:ext>
              </a:extLst>
            </p:cNvPr>
            <p:cNvSpPr/>
            <p:nvPr/>
          </p:nvSpPr>
          <p:spPr>
            <a:xfrm>
              <a:off x="3435171" y="2997199"/>
              <a:ext cx="717729" cy="698501"/>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2963" name="文字方塊 36">
              <a:extLst>
                <a:ext uri="{FF2B5EF4-FFF2-40B4-BE49-F238E27FC236}">
                  <a16:creationId xmlns:a16="http://schemas.microsoft.com/office/drawing/2014/main" id="{90773D3D-F7C4-4739-9D18-3C6C3809E1D8}"/>
                </a:ext>
              </a:extLst>
            </p:cNvPr>
            <p:cNvSpPr txBox="1">
              <a:spLocks noChangeArrowheads="1"/>
            </p:cNvSpPr>
            <p:nvPr/>
          </p:nvSpPr>
          <p:spPr bwMode="auto">
            <a:xfrm>
              <a:off x="3541851" y="2987039"/>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A</a:t>
              </a:r>
              <a:endParaRPr lang="en-GB" altLang="en-US" sz="4000" b="1">
                <a:solidFill>
                  <a:schemeClr val="bg1"/>
                </a:solidFill>
                <a:cs typeface="Arial" panose="020B0604020202020204" pitchFamily="34" charset="0"/>
              </a:endParaRPr>
            </a:p>
          </p:txBody>
        </p:sp>
      </p:grpSp>
      <p:grpSp>
        <p:nvGrpSpPr>
          <p:cNvPr id="82951" name="群組 47">
            <a:extLst>
              <a:ext uri="{FF2B5EF4-FFF2-40B4-BE49-F238E27FC236}">
                <a16:creationId xmlns:a16="http://schemas.microsoft.com/office/drawing/2014/main" id="{E0914CD7-6478-4FBD-9C92-B500ECF94AFA}"/>
              </a:ext>
            </a:extLst>
          </p:cNvPr>
          <p:cNvGrpSpPr>
            <a:grpSpLocks/>
          </p:cNvGrpSpPr>
          <p:nvPr/>
        </p:nvGrpSpPr>
        <p:grpSpPr bwMode="auto">
          <a:xfrm>
            <a:off x="1052513" y="3276600"/>
            <a:ext cx="815975" cy="708025"/>
            <a:chOff x="3435171" y="2997199"/>
            <a:chExt cx="816934" cy="708359"/>
          </a:xfrm>
        </p:grpSpPr>
        <p:sp>
          <p:nvSpPr>
            <p:cNvPr id="49" name="橢圓 48">
              <a:extLst>
                <a:ext uri="{FF2B5EF4-FFF2-40B4-BE49-F238E27FC236}">
                  <a16:creationId xmlns:a16="http://schemas.microsoft.com/office/drawing/2014/main" id="{368BE0B5-E0BB-4C38-BAF4-8782C3186C9C}"/>
                </a:ext>
              </a:extLst>
            </p:cNvPr>
            <p:cNvSpPr/>
            <p:nvPr/>
          </p:nvSpPr>
          <p:spPr>
            <a:xfrm>
              <a:off x="3435171" y="2997199"/>
              <a:ext cx="717729" cy="698501"/>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2959" name="文字方塊 49">
              <a:extLst>
                <a:ext uri="{FF2B5EF4-FFF2-40B4-BE49-F238E27FC236}">
                  <a16:creationId xmlns:a16="http://schemas.microsoft.com/office/drawing/2014/main" id="{39CFE4C1-6BA2-41F4-A84B-A6C74A188D3E}"/>
                </a:ext>
              </a:extLst>
            </p:cNvPr>
            <p:cNvSpPr txBox="1">
              <a:spLocks noChangeArrowheads="1"/>
            </p:cNvSpPr>
            <p:nvPr/>
          </p:nvSpPr>
          <p:spPr bwMode="auto">
            <a:xfrm>
              <a:off x="3520585" y="2997672"/>
              <a:ext cx="7315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4000" b="1">
                  <a:solidFill>
                    <a:schemeClr val="bg1"/>
                  </a:solidFill>
                  <a:cs typeface="Arial" panose="020B0604020202020204" pitchFamily="34" charset="0"/>
                </a:rPr>
                <a:t>B</a:t>
              </a:r>
              <a:endParaRPr lang="en-GB" altLang="en-US" sz="4000" b="1">
                <a:solidFill>
                  <a:schemeClr val="bg1"/>
                </a:solidFill>
                <a:cs typeface="Arial" panose="020B0604020202020204" pitchFamily="34" charset="0"/>
              </a:endParaRPr>
            </a:p>
          </p:txBody>
        </p:sp>
      </p:grpSp>
      <p:sp>
        <p:nvSpPr>
          <p:cNvPr id="82952" name="文字方塊 8">
            <a:extLst>
              <a:ext uri="{FF2B5EF4-FFF2-40B4-BE49-F238E27FC236}">
                <a16:creationId xmlns:a16="http://schemas.microsoft.com/office/drawing/2014/main" id="{899E6D3C-DE35-4C48-B8FD-4E1902126813}"/>
              </a:ext>
            </a:extLst>
          </p:cNvPr>
          <p:cNvSpPr txBox="1">
            <a:spLocks noChangeArrowheads="1"/>
          </p:cNvSpPr>
          <p:nvPr/>
        </p:nvSpPr>
        <p:spPr bwMode="auto">
          <a:xfrm>
            <a:off x="1919288" y="1663700"/>
            <a:ext cx="62261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If plants don’t get enough water, they die.</a:t>
            </a:r>
            <a:endParaRPr lang="en-US" altLang="en-US" sz="4000">
              <a:solidFill>
                <a:schemeClr val="tx2"/>
              </a:solidFill>
              <a:cs typeface="Arial" panose="020B0604020202020204" pitchFamily="34" charset="0"/>
            </a:endParaRPr>
          </a:p>
        </p:txBody>
      </p:sp>
      <p:sp>
        <p:nvSpPr>
          <p:cNvPr id="52" name="動作按鈕: 自訂 51">
            <a:hlinkClick r:id="rId7" action="ppaction://hlinksldjump" highlightClick="1"/>
            <a:extLst>
              <a:ext uri="{FF2B5EF4-FFF2-40B4-BE49-F238E27FC236}">
                <a16:creationId xmlns:a16="http://schemas.microsoft.com/office/drawing/2014/main" id="{57A3F30A-AFEC-4FD9-ACBC-3E388500FF63}"/>
              </a:ext>
            </a:extLst>
          </p:cNvPr>
          <p:cNvSpPr/>
          <p:nvPr/>
        </p:nvSpPr>
        <p:spPr>
          <a:xfrm>
            <a:off x="855663" y="1485900"/>
            <a:ext cx="1079500"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53" name="動作按鈕: 自訂 52">
            <a:hlinkClick r:id="rId8" action="ppaction://hlinksldjump" highlightClick="1"/>
            <a:extLst>
              <a:ext uri="{FF2B5EF4-FFF2-40B4-BE49-F238E27FC236}">
                <a16:creationId xmlns:a16="http://schemas.microsoft.com/office/drawing/2014/main" id="{1B9A1F05-93A5-444E-A484-0F5E2998526F}"/>
              </a:ext>
            </a:extLst>
          </p:cNvPr>
          <p:cNvSpPr/>
          <p:nvPr/>
        </p:nvSpPr>
        <p:spPr>
          <a:xfrm>
            <a:off x="931863" y="3182938"/>
            <a:ext cx="1003300" cy="9271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82955" name="文字方塊 8">
            <a:extLst>
              <a:ext uri="{FF2B5EF4-FFF2-40B4-BE49-F238E27FC236}">
                <a16:creationId xmlns:a16="http://schemas.microsoft.com/office/drawing/2014/main" id="{44B21761-7FC7-461B-85DB-1080B4C45DEB}"/>
              </a:ext>
            </a:extLst>
          </p:cNvPr>
          <p:cNvSpPr txBox="1">
            <a:spLocks noChangeArrowheads="1"/>
          </p:cNvSpPr>
          <p:nvPr/>
        </p:nvSpPr>
        <p:spPr bwMode="auto">
          <a:xfrm>
            <a:off x="1919288" y="3340100"/>
            <a:ext cx="646906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tabLst>
                <a:tab pos="623888" algn="l"/>
              </a:tabLst>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tabLst>
                <a:tab pos="623888" algn="l"/>
              </a:tabLst>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tabLst>
                <a:tab pos="623888" algn="l"/>
              </a:tabLst>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4800"/>
              </a:lnSpc>
              <a:buFontTx/>
              <a:buNone/>
            </a:pPr>
            <a:r>
              <a:rPr lang="en-GB" altLang="en-US" sz="4000">
                <a:solidFill>
                  <a:schemeClr val="tx2"/>
                </a:solidFill>
                <a:cs typeface="Arial" panose="020B0604020202020204" pitchFamily="34" charset="0"/>
              </a:rPr>
              <a:t>I would let my students wear jeans to school if I were a school principal. </a:t>
            </a:r>
            <a:endParaRPr lang="en-US" altLang="en-US" sz="4000">
              <a:solidFill>
                <a:schemeClr val="tx2"/>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3"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pSp>
        <p:nvGrpSpPr>
          <p:cNvPr id="87" name="群組 86">
            <a:extLst>
              <a:ext uri="{FF2B5EF4-FFF2-40B4-BE49-F238E27FC236}">
                <a16:creationId xmlns:a16="http://schemas.microsoft.com/office/drawing/2014/main" id="{D6DD9DDB-D54C-40F4-8B64-6E4337806333}"/>
              </a:ext>
            </a:extLst>
          </p:cNvPr>
          <p:cNvGrpSpPr/>
          <p:nvPr/>
        </p:nvGrpSpPr>
        <p:grpSpPr>
          <a:xfrm>
            <a:off x="2467930" y="4458932"/>
            <a:ext cx="4305600" cy="708661"/>
            <a:chOff x="6473371" y="3317240"/>
            <a:chExt cx="4305600" cy="708661"/>
          </a:xfrm>
          <a:effectLst>
            <a:outerShdw blurRad="50800" dist="38100" dir="2700000" algn="tl" rotWithShape="0">
              <a:prstClr val="black">
                <a:alpha val="40000"/>
              </a:prstClr>
            </a:outerShdw>
          </a:effectLst>
        </p:grpSpPr>
        <p:sp>
          <p:nvSpPr>
            <p:cNvPr id="88" name="圓角矩形 87">
              <a:extLst>
                <a:ext uri="{FF2B5EF4-FFF2-40B4-BE49-F238E27FC236}">
                  <a16:creationId xmlns:a16="http://schemas.microsoft.com/office/drawing/2014/main" id="{6A1E5B28-6EFB-4B40-9B4A-4CF1D93918B2}"/>
                </a:ext>
              </a:extLst>
            </p:cNvPr>
            <p:cNvSpPr/>
            <p:nvPr/>
          </p:nvSpPr>
          <p:spPr>
            <a:xfrm>
              <a:off x="6473371" y="3327401"/>
              <a:ext cx="43056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9" name="橢圓 88">
              <a:extLst>
                <a:ext uri="{FF2B5EF4-FFF2-40B4-BE49-F238E27FC236}">
                  <a16:creationId xmlns:a16="http://schemas.microsoft.com/office/drawing/2014/main" id="{97418499-9C87-4C39-A12B-58D6C6C0CE47}"/>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90" name="文字方塊 89">
              <a:extLst>
                <a:ext uri="{FF2B5EF4-FFF2-40B4-BE49-F238E27FC236}">
                  <a16:creationId xmlns:a16="http://schemas.microsoft.com/office/drawing/2014/main" id="{5D5773C4-C467-456B-89B8-271272887769}"/>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91" name="文字方塊 90">
              <a:extLst>
                <a:ext uri="{FF2B5EF4-FFF2-40B4-BE49-F238E27FC236}">
                  <a16:creationId xmlns:a16="http://schemas.microsoft.com/office/drawing/2014/main" id="{D8D77E13-9AB3-4EC6-BABA-29F84DCF234E}"/>
                </a:ext>
              </a:extLst>
            </p:cNvPr>
            <p:cNvSpPr txBox="1"/>
            <p:nvPr/>
          </p:nvSpPr>
          <p:spPr>
            <a:xfrm>
              <a:off x="7899392" y="3401422"/>
              <a:ext cx="2422083" cy="584775"/>
            </a:xfrm>
            <a:prstGeom prst="rect">
              <a:avLst/>
            </a:prstGeom>
            <a:noFill/>
          </p:spPr>
          <p:txBody>
            <a:bodyPr>
              <a:spAutoFit/>
            </a:bodyPr>
            <a:lstStyle/>
            <a:p>
              <a:pPr>
                <a:defRPr/>
              </a:pPr>
              <a:r>
                <a:rPr lang="en-US" sz="3200" dirty="0">
                  <a:solidFill>
                    <a:srgbClr val="FFFFFF"/>
                  </a:solidFill>
                </a:rPr>
                <a:t>Clause B</a:t>
              </a:r>
              <a:endParaRPr lang="en-GB" sz="3200" dirty="0">
                <a:solidFill>
                  <a:srgbClr val="FFFFFF"/>
                </a:solidFill>
              </a:endParaRPr>
            </a:p>
          </p:txBody>
        </p:sp>
      </p:grpSp>
      <p:grpSp>
        <p:nvGrpSpPr>
          <p:cNvPr id="92" name="群組 91">
            <a:extLst>
              <a:ext uri="{FF2B5EF4-FFF2-40B4-BE49-F238E27FC236}">
                <a16:creationId xmlns:a16="http://schemas.microsoft.com/office/drawing/2014/main" id="{1A030925-7DEA-4D95-9B9A-5D759B7BB9D0}"/>
              </a:ext>
            </a:extLst>
          </p:cNvPr>
          <p:cNvGrpSpPr/>
          <p:nvPr/>
        </p:nvGrpSpPr>
        <p:grpSpPr>
          <a:xfrm>
            <a:off x="2467930" y="3608032"/>
            <a:ext cx="4305600" cy="708661"/>
            <a:chOff x="6473371" y="3317240"/>
            <a:chExt cx="4305600" cy="708661"/>
          </a:xfrm>
          <a:effectLst>
            <a:outerShdw blurRad="50800" dist="38100" dir="2700000" algn="tl" rotWithShape="0">
              <a:prstClr val="black">
                <a:alpha val="40000"/>
              </a:prstClr>
            </a:outerShdw>
          </a:effectLst>
        </p:grpSpPr>
        <p:sp>
          <p:nvSpPr>
            <p:cNvPr id="93" name="圓角矩形 92">
              <a:extLst>
                <a:ext uri="{FF2B5EF4-FFF2-40B4-BE49-F238E27FC236}">
                  <a16:creationId xmlns:a16="http://schemas.microsoft.com/office/drawing/2014/main" id="{285D3146-A6DE-4E83-87F6-B14725DC0CC4}"/>
                </a:ext>
              </a:extLst>
            </p:cNvPr>
            <p:cNvSpPr/>
            <p:nvPr/>
          </p:nvSpPr>
          <p:spPr>
            <a:xfrm>
              <a:off x="6473371" y="3327401"/>
              <a:ext cx="4305600"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94" name="橢圓 93">
              <a:extLst>
                <a:ext uri="{FF2B5EF4-FFF2-40B4-BE49-F238E27FC236}">
                  <a16:creationId xmlns:a16="http://schemas.microsoft.com/office/drawing/2014/main" id="{51DC161C-6C9F-45CC-9590-94FC5E5B4892}"/>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95" name="文字方塊 94">
              <a:extLst>
                <a:ext uri="{FF2B5EF4-FFF2-40B4-BE49-F238E27FC236}">
                  <a16:creationId xmlns:a16="http://schemas.microsoft.com/office/drawing/2014/main" id="{46FB181D-1973-4329-9060-5A26E03AC7C8}"/>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96" name="文字方塊 95">
              <a:extLst>
                <a:ext uri="{FF2B5EF4-FFF2-40B4-BE49-F238E27FC236}">
                  <a16:creationId xmlns:a16="http://schemas.microsoft.com/office/drawing/2014/main" id="{17A9FA47-A219-4B53-8431-1EA2DA5D6E8D}"/>
                </a:ext>
              </a:extLst>
            </p:cNvPr>
            <p:cNvSpPr txBox="1"/>
            <p:nvPr/>
          </p:nvSpPr>
          <p:spPr>
            <a:xfrm>
              <a:off x="7890320" y="3377835"/>
              <a:ext cx="1986655" cy="584775"/>
            </a:xfrm>
            <a:prstGeom prst="rect">
              <a:avLst/>
            </a:prstGeom>
            <a:noFill/>
          </p:spPr>
          <p:txBody>
            <a:bodyPr>
              <a:spAutoFit/>
            </a:bodyPr>
            <a:lstStyle/>
            <a:p>
              <a:pPr>
                <a:defRPr/>
              </a:pPr>
              <a:r>
                <a:rPr lang="en-US" sz="3200" dirty="0">
                  <a:solidFill>
                    <a:srgbClr val="FFFFFF"/>
                  </a:solidFill>
                </a:rPr>
                <a:t>Clause A</a:t>
              </a:r>
              <a:endParaRPr lang="en-GB" sz="3200" dirty="0">
                <a:solidFill>
                  <a:srgbClr val="FFFFFF"/>
                </a:solidFill>
              </a:endParaRPr>
            </a:p>
          </p:txBody>
        </p:sp>
      </p:grpSp>
      <p:grpSp>
        <p:nvGrpSpPr>
          <p:cNvPr id="97" name="群組 96">
            <a:extLst>
              <a:ext uri="{FF2B5EF4-FFF2-40B4-BE49-F238E27FC236}">
                <a16:creationId xmlns:a16="http://schemas.microsoft.com/office/drawing/2014/main" id="{4CE06A76-722D-415A-88EC-A279468E832D}"/>
              </a:ext>
            </a:extLst>
          </p:cNvPr>
          <p:cNvGrpSpPr/>
          <p:nvPr/>
        </p:nvGrpSpPr>
        <p:grpSpPr>
          <a:xfrm>
            <a:off x="2467930" y="5309832"/>
            <a:ext cx="4452088" cy="708661"/>
            <a:chOff x="6473371" y="3317240"/>
            <a:chExt cx="4452088" cy="708661"/>
          </a:xfrm>
          <a:effectLst>
            <a:outerShdw blurRad="50800" dist="38100" dir="2700000" algn="tl" rotWithShape="0">
              <a:prstClr val="black">
                <a:alpha val="40000"/>
              </a:prstClr>
            </a:outerShdw>
          </a:effectLst>
        </p:grpSpPr>
        <p:sp>
          <p:nvSpPr>
            <p:cNvPr id="98" name="圓角矩形 97">
              <a:extLst>
                <a:ext uri="{FF2B5EF4-FFF2-40B4-BE49-F238E27FC236}">
                  <a16:creationId xmlns:a16="http://schemas.microsoft.com/office/drawing/2014/main" id="{3CB2DCDB-C6F7-4104-9B9B-A3BA1AD6B642}"/>
                </a:ext>
              </a:extLst>
            </p:cNvPr>
            <p:cNvSpPr/>
            <p:nvPr/>
          </p:nvSpPr>
          <p:spPr>
            <a:xfrm>
              <a:off x="6473371" y="3327401"/>
              <a:ext cx="4305304"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99" name="橢圓 98">
              <a:extLst>
                <a:ext uri="{FF2B5EF4-FFF2-40B4-BE49-F238E27FC236}">
                  <a16:creationId xmlns:a16="http://schemas.microsoft.com/office/drawing/2014/main" id="{3F56E869-6706-450F-9754-71ED7D81ED84}"/>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00" name="文字方塊 99">
              <a:extLst>
                <a:ext uri="{FF2B5EF4-FFF2-40B4-BE49-F238E27FC236}">
                  <a16:creationId xmlns:a16="http://schemas.microsoft.com/office/drawing/2014/main" id="{2C481806-31D3-4D71-B7CE-F884281F24AF}"/>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101" name="文字方塊 100">
              <a:extLst>
                <a:ext uri="{FF2B5EF4-FFF2-40B4-BE49-F238E27FC236}">
                  <a16:creationId xmlns:a16="http://schemas.microsoft.com/office/drawing/2014/main" id="{B3073637-CB22-41B4-BB2B-6DAEA368D3C2}"/>
                </a:ext>
              </a:extLst>
            </p:cNvPr>
            <p:cNvSpPr txBox="1"/>
            <p:nvPr/>
          </p:nvSpPr>
          <p:spPr>
            <a:xfrm>
              <a:off x="7221168" y="3388722"/>
              <a:ext cx="3704291" cy="584775"/>
            </a:xfrm>
            <a:prstGeom prst="rect">
              <a:avLst/>
            </a:prstGeom>
            <a:noFill/>
          </p:spPr>
          <p:txBody>
            <a:bodyPr>
              <a:spAutoFit/>
            </a:bodyPr>
            <a:lstStyle/>
            <a:p>
              <a:pPr>
                <a:defRPr/>
              </a:pPr>
              <a:r>
                <a:rPr lang="en-US" sz="3200" dirty="0">
                  <a:solidFill>
                    <a:srgbClr val="FFFFFF"/>
                  </a:solidFill>
                </a:rPr>
                <a:t>Neither (A) nor (B)</a:t>
              </a:r>
              <a:endParaRPr lang="en-GB" sz="3200" dirty="0">
                <a:solidFill>
                  <a:srgbClr val="FFFFFF"/>
                </a:solidFill>
              </a:endParaRPr>
            </a:p>
          </p:txBody>
        </p:sp>
      </p:grpSp>
      <p:pic>
        <p:nvPicPr>
          <p:cNvPr id="31" name="33972625.wav">
            <a:hlinkClick r:id="" action="ppaction://media"/>
            <a:extLst>
              <a:ext uri="{FF2B5EF4-FFF2-40B4-BE49-F238E27FC236}">
                <a16:creationId xmlns:a16="http://schemas.microsoft.com/office/drawing/2014/main" id="{2D4C7EDE-334D-446D-9EDD-BEF377943E1C}"/>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5377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9">
            <a:extLst>
              <a:ext uri="{FF2B5EF4-FFF2-40B4-BE49-F238E27FC236}">
                <a16:creationId xmlns:a16="http://schemas.microsoft.com/office/drawing/2014/main" id="{85B6B83A-A85B-4EB7-9A40-64A2D951A4BF}"/>
              </a:ext>
            </a:extLst>
          </p:cNvPr>
          <p:cNvSpPr txBox="1"/>
          <p:nvPr/>
        </p:nvSpPr>
        <p:spPr>
          <a:xfrm>
            <a:off x="5730875" y="3268663"/>
            <a:ext cx="1514475"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chemeClr val="bg2"/>
                </a:solidFill>
                <a:latin typeface="+mn-lt"/>
                <a:cs typeface="+mn-cs"/>
                <a:sym typeface="Wingdings"/>
              </a:rPr>
              <a:t></a:t>
            </a:r>
            <a:endParaRPr lang="en-GB" sz="8800" dirty="0">
              <a:solidFill>
                <a:schemeClr val="bg2"/>
              </a:solidFill>
              <a:latin typeface="+mn-lt"/>
              <a:cs typeface="+mn-cs"/>
            </a:endParaRPr>
          </a:p>
        </p:txBody>
      </p:sp>
      <p:pic>
        <p:nvPicPr>
          <p:cNvPr id="165895" name="Picture 18" descr="C:\Users\utangv2\Desktop\Dynamic Classroom\Q1.jpg">
            <a:extLst>
              <a:ext uri="{FF2B5EF4-FFF2-40B4-BE49-F238E27FC236}">
                <a16:creationId xmlns:a16="http://schemas.microsoft.com/office/drawing/2014/main" id="{0F1E48DC-2C74-41F5-AF11-0A71817C00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0213" y="4603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5896" name="群組 38">
            <a:extLst>
              <a:ext uri="{FF2B5EF4-FFF2-40B4-BE49-F238E27FC236}">
                <a16:creationId xmlns:a16="http://schemas.microsoft.com/office/drawing/2014/main" id="{4FA21273-80BA-4081-9FD4-96B7AA4790CD}"/>
              </a:ext>
            </a:extLst>
          </p:cNvPr>
          <p:cNvGrpSpPr>
            <a:grpSpLocks/>
          </p:cNvGrpSpPr>
          <p:nvPr/>
        </p:nvGrpSpPr>
        <p:grpSpPr bwMode="auto">
          <a:xfrm>
            <a:off x="7518400" y="5816600"/>
            <a:ext cx="1473200" cy="908050"/>
            <a:chOff x="7518399" y="5817055"/>
            <a:chExt cx="1473201" cy="907596"/>
          </a:xfrm>
        </p:grpSpPr>
        <p:sp>
          <p:nvSpPr>
            <p:cNvPr id="44" name="圓角矩形 43">
              <a:extLst>
                <a:ext uri="{FF2B5EF4-FFF2-40B4-BE49-F238E27FC236}">
                  <a16:creationId xmlns:a16="http://schemas.microsoft.com/office/drawing/2014/main" id="{C6D232A1-383C-4CAD-AAA3-0AD951AB73D8}"/>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65912" name="群組 40">
              <a:extLst>
                <a:ext uri="{FF2B5EF4-FFF2-40B4-BE49-F238E27FC236}">
                  <a16:creationId xmlns:a16="http://schemas.microsoft.com/office/drawing/2014/main" id="{32561BDF-C81C-4AD9-8317-9F0EC028D3F6}"/>
                </a:ext>
              </a:extLst>
            </p:cNvPr>
            <p:cNvGrpSpPr>
              <a:grpSpLocks/>
            </p:cNvGrpSpPr>
            <p:nvPr/>
          </p:nvGrpSpPr>
          <p:grpSpPr bwMode="auto">
            <a:xfrm>
              <a:off x="7588885" y="5890260"/>
              <a:ext cx="1059815" cy="798830"/>
              <a:chOff x="860425" y="1547813"/>
              <a:chExt cx="4438650" cy="4021137"/>
            </a:xfrm>
          </p:grpSpPr>
          <p:grpSp>
            <p:nvGrpSpPr>
              <p:cNvPr id="165914" name="群組 42">
                <a:extLst>
                  <a:ext uri="{FF2B5EF4-FFF2-40B4-BE49-F238E27FC236}">
                    <a16:creationId xmlns:a16="http://schemas.microsoft.com/office/drawing/2014/main" id="{94BCB7CB-DBD6-441D-8561-E917450970F3}"/>
                  </a:ext>
                </a:extLst>
              </p:cNvPr>
              <p:cNvGrpSpPr>
                <a:grpSpLocks/>
              </p:cNvGrpSpPr>
              <p:nvPr/>
            </p:nvGrpSpPr>
            <p:grpSpPr bwMode="auto">
              <a:xfrm>
                <a:off x="860425" y="1547813"/>
                <a:ext cx="4438650" cy="2039937"/>
                <a:chOff x="860425" y="1547813"/>
                <a:chExt cx="4438650" cy="2039937"/>
              </a:xfrm>
            </p:grpSpPr>
            <p:pic>
              <p:nvPicPr>
                <p:cNvPr id="165918" name="Picture 6" descr="C:\Users\utangv2\Desktop\Dynamic Classroom\hi-res aw\E.jpg">
                  <a:extLst>
                    <a:ext uri="{FF2B5EF4-FFF2-40B4-BE49-F238E27FC236}">
                      <a16:creationId xmlns:a16="http://schemas.microsoft.com/office/drawing/2014/main" id="{EFB009A4-971C-4E5D-A4B1-3C9F63C46B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919" name="Picture 15" descr="C:\Users\utangv2\Desktop\Dynamic Classroom\hi-res aw\N.jpg">
                  <a:extLst>
                    <a:ext uri="{FF2B5EF4-FFF2-40B4-BE49-F238E27FC236}">
                      <a16:creationId xmlns:a16="http://schemas.microsoft.com/office/drawing/2014/main" id="{807C545B-CED9-4BA1-ABFF-173258BC8D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920" name="Picture 21" descr="C:\Users\utangv2\Desktop\Dynamic Classroom\hi-res aw\T.jpg">
                  <a:extLst>
                    <a:ext uri="{FF2B5EF4-FFF2-40B4-BE49-F238E27FC236}">
                      <a16:creationId xmlns:a16="http://schemas.microsoft.com/office/drawing/2014/main" id="{BA0811FB-8F54-454E-A7DA-295BCB4D06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921" name="Picture 24" descr="C:\Users\utangv2\Desktop\Dynamic Classroom\hi-res aw\X.jpg">
                  <a:extLst>
                    <a:ext uri="{FF2B5EF4-FFF2-40B4-BE49-F238E27FC236}">
                      <a16:creationId xmlns:a16="http://schemas.microsoft.com/office/drawing/2014/main" id="{CAFFEC44-4EF0-453F-A9D6-8F09D92B86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5915" name="Picture 6" descr="C:\Users\utangv2\Desktop\Dynamic Classroom\hi-res aw\E.jpg">
                <a:extLst>
                  <a:ext uri="{FF2B5EF4-FFF2-40B4-BE49-F238E27FC236}">
                    <a16:creationId xmlns:a16="http://schemas.microsoft.com/office/drawing/2014/main" id="{47679F6D-5A92-45E2-AE6C-ACEFC22012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916" name="Picture 18" descr="C:\Users\utangv2\Desktop\Dynamic Classroom\hi-res aw\Q.jpg">
                <a:extLst>
                  <a:ext uri="{FF2B5EF4-FFF2-40B4-BE49-F238E27FC236}">
                    <a16:creationId xmlns:a16="http://schemas.microsoft.com/office/drawing/2014/main" id="{2FBA8A9C-D66E-4718-A8D5-0F552321F0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917" name="Picture 22" descr="C:\Users\utangv2\Desktop\Dynamic Classroom\hi-res aw\U.jpg">
                <a:extLst>
                  <a:ext uri="{FF2B5EF4-FFF2-40B4-BE49-F238E27FC236}">
                    <a16:creationId xmlns:a16="http://schemas.microsoft.com/office/drawing/2014/main" id="{78EBFCC1-FF49-4458-AF31-2F2E7A73737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向右箭號 45">
              <a:extLst>
                <a:ext uri="{FF2B5EF4-FFF2-40B4-BE49-F238E27FC236}">
                  <a16:creationId xmlns:a16="http://schemas.microsoft.com/office/drawing/2014/main" id="{20B7315E-A54A-4A1E-B82D-0D6D9892249C}"/>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30" name="動作按鈕: 自訂 29">
            <a:hlinkClick r:id="rId12" action="ppaction://hlinksldjump" highlightClick="1"/>
            <a:extLst>
              <a:ext uri="{FF2B5EF4-FFF2-40B4-BE49-F238E27FC236}">
                <a16:creationId xmlns:a16="http://schemas.microsoft.com/office/drawing/2014/main" id="{A28EB1CA-AF06-4EC3-851B-02A48D97FF3B}"/>
              </a:ext>
            </a:extLst>
          </p:cNvPr>
          <p:cNvSpPr/>
          <p:nvPr/>
        </p:nvSpPr>
        <p:spPr>
          <a:xfrm>
            <a:off x="7477125" y="5778500"/>
            <a:ext cx="1666875" cy="10795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65898" name="文字方塊 11">
            <a:extLst>
              <a:ext uri="{FF2B5EF4-FFF2-40B4-BE49-F238E27FC236}">
                <a16:creationId xmlns:a16="http://schemas.microsoft.com/office/drawing/2014/main" id="{E80C00D7-FECB-4847-B25F-2DEE2DB2F309}"/>
              </a:ext>
            </a:extLst>
          </p:cNvPr>
          <p:cNvSpPr txBox="1">
            <a:spLocks noChangeArrowheads="1"/>
          </p:cNvSpPr>
          <p:nvPr/>
        </p:nvSpPr>
        <p:spPr bwMode="auto">
          <a:xfrm>
            <a:off x="1711325" y="1558925"/>
            <a:ext cx="623728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7800"/>
              </a:lnSpc>
            </a:pPr>
            <a:r>
              <a:rPr lang="en-GB" altLang="en-US" sz="4000">
                <a:solidFill>
                  <a:srgbClr val="003057"/>
                </a:solidFill>
                <a:cs typeface="Arial" panose="020B0604020202020204" pitchFamily="34" charset="0"/>
              </a:rPr>
              <a:t>I won’t tell anyone about it if I were John.</a:t>
            </a:r>
          </a:p>
        </p:txBody>
      </p:sp>
      <p:grpSp>
        <p:nvGrpSpPr>
          <p:cNvPr id="165899" name="群組 113">
            <a:extLst>
              <a:ext uri="{FF2B5EF4-FFF2-40B4-BE49-F238E27FC236}">
                <a16:creationId xmlns:a16="http://schemas.microsoft.com/office/drawing/2014/main" id="{57190ECD-86E7-4545-B0CE-438E85AC5CED}"/>
              </a:ext>
            </a:extLst>
          </p:cNvPr>
          <p:cNvGrpSpPr>
            <a:grpSpLocks/>
          </p:cNvGrpSpPr>
          <p:nvPr/>
        </p:nvGrpSpPr>
        <p:grpSpPr bwMode="auto">
          <a:xfrm>
            <a:off x="4408488" y="1446213"/>
            <a:ext cx="552450" cy="523875"/>
            <a:chOff x="4498127" y="1408568"/>
            <a:chExt cx="552340" cy="523220"/>
          </a:xfrm>
        </p:grpSpPr>
        <p:sp>
          <p:nvSpPr>
            <p:cNvPr id="115" name="橢圓 114">
              <a:extLst>
                <a:ext uri="{FF2B5EF4-FFF2-40B4-BE49-F238E27FC236}">
                  <a16:creationId xmlns:a16="http://schemas.microsoft.com/office/drawing/2014/main" id="{94FB154B-FCD7-47A0-A3D8-CB94D41C9C56}"/>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65910" name="文字方塊 115">
              <a:extLst>
                <a:ext uri="{FF2B5EF4-FFF2-40B4-BE49-F238E27FC236}">
                  <a16:creationId xmlns:a16="http://schemas.microsoft.com/office/drawing/2014/main" id="{52C99F16-6163-46D5-B632-6A3C5C07157A}"/>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grpSp>
        <p:nvGrpSpPr>
          <p:cNvPr id="165900" name="群組 116">
            <a:extLst>
              <a:ext uri="{FF2B5EF4-FFF2-40B4-BE49-F238E27FC236}">
                <a16:creationId xmlns:a16="http://schemas.microsoft.com/office/drawing/2014/main" id="{E68DBDD3-5FB6-430E-B6C2-7CAEB795A797}"/>
              </a:ext>
            </a:extLst>
          </p:cNvPr>
          <p:cNvGrpSpPr>
            <a:grpSpLocks/>
          </p:cNvGrpSpPr>
          <p:nvPr/>
        </p:nvGrpSpPr>
        <p:grpSpPr bwMode="auto">
          <a:xfrm>
            <a:off x="2979738" y="2484438"/>
            <a:ext cx="552450" cy="523875"/>
            <a:chOff x="4498127" y="1418093"/>
            <a:chExt cx="552340" cy="523220"/>
          </a:xfrm>
        </p:grpSpPr>
        <p:sp>
          <p:nvSpPr>
            <p:cNvPr id="118" name="橢圓 117">
              <a:extLst>
                <a:ext uri="{FF2B5EF4-FFF2-40B4-BE49-F238E27FC236}">
                  <a16:creationId xmlns:a16="http://schemas.microsoft.com/office/drawing/2014/main" id="{C7496FEF-A4E9-4668-AC56-5B6F06A3824E}"/>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65906" name="文字方塊 118">
              <a:extLst>
                <a:ext uri="{FF2B5EF4-FFF2-40B4-BE49-F238E27FC236}">
                  <a16:creationId xmlns:a16="http://schemas.microsoft.com/office/drawing/2014/main" id="{CF1D091E-9A28-486F-8FFC-A8571DAB5744}"/>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cxnSp>
        <p:nvCxnSpPr>
          <p:cNvPr id="120" name="直線接點 119">
            <a:extLst>
              <a:ext uri="{FF2B5EF4-FFF2-40B4-BE49-F238E27FC236}">
                <a16:creationId xmlns:a16="http://schemas.microsoft.com/office/drawing/2014/main" id="{ABC1C8A0-82E9-4D17-BA66-63DE02369AA6}"/>
              </a:ext>
            </a:extLst>
          </p:cNvPr>
          <p:cNvCxnSpPr/>
          <p:nvPr/>
        </p:nvCxnSpPr>
        <p:spPr>
          <a:xfrm>
            <a:off x="1727200" y="2365375"/>
            <a:ext cx="5965825"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21" name="直線接點 120">
            <a:extLst>
              <a:ext uri="{FF2B5EF4-FFF2-40B4-BE49-F238E27FC236}">
                <a16:creationId xmlns:a16="http://schemas.microsoft.com/office/drawing/2014/main" id="{337C028A-418F-4F54-9093-7D11C780172D}"/>
              </a:ext>
            </a:extLst>
          </p:cNvPr>
          <p:cNvCxnSpPr/>
          <p:nvPr/>
        </p:nvCxnSpPr>
        <p:spPr>
          <a:xfrm>
            <a:off x="1690688" y="3344863"/>
            <a:ext cx="3132137"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35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1"/>
                </p:tgtEl>
              </p:cMediaNode>
            </p:audio>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58" name="群組 57">
            <a:extLst>
              <a:ext uri="{FF2B5EF4-FFF2-40B4-BE49-F238E27FC236}">
                <a16:creationId xmlns:a16="http://schemas.microsoft.com/office/drawing/2014/main" id="{26CC5EE3-91B2-4645-8B91-3EF1EFFD0532}"/>
              </a:ext>
            </a:extLst>
          </p:cNvPr>
          <p:cNvGrpSpPr/>
          <p:nvPr/>
        </p:nvGrpSpPr>
        <p:grpSpPr>
          <a:xfrm>
            <a:off x="2467930" y="4458932"/>
            <a:ext cx="4305600" cy="708661"/>
            <a:chOff x="6473371" y="3317240"/>
            <a:chExt cx="4305600" cy="708661"/>
          </a:xfrm>
          <a:effectLst>
            <a:outerShdw blurRad="50800" dist="38100" dir="2700000" algn="tl" rotWithShape="0">
              <a:prstClr val="black">
                <a:alpha val="40000"/>
              </a:prstClr>
            </a:outerShdw>
          </a:effectLst>
        </p:grpSpPr>
        <p:sp>
          <p:nvSpPr>
            <p:cNvPr id="59" name="圓角矩形 58">
              <a:extLst>
                <a:ext uri="{FF2B5EF4-FFF2-40B4-BE49-F238E27FC236}">
                  <a16:creationId xmlns:a16="http://schemas.microsoft.com/office/drawing/2014/main" id="{5FC6ACDE-8446-4A22-A086-E7BD5B165E91}"/>
                </a:ext>
              </a:extLst>
            </p:cNvPr>
            <p:cNvSpPr/>
            <p:nvPr/>
          </p:nvSpPr>
          <p:spPr>
            <a:xfrm>
              <a:off x="6473371" y="3327401"/>
              <a:ext cx="43056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0" name="橢圓 59">
              <a:extLst>
                <a:ext uri="{FF2B5EF4-FFF2-40B4-BE49-F238E27FC236}">
                  <a16:creationId xmlns:a16="http://schemas.microsoft.com/office/drawing/2014/main" id="{8B1DC3BD-8159-4885-A137-FB1AE124FF2D}"/>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1" name="文字方塊 60">
              <a:extLst>
                <a:ext uri="{FF2B5EF4-FFF2-40B4-BE49-F238E27FC236}">
                  <a16:creationId xmlns:a16="http://schemas.microsoft.com/office/drawing/2014/main" id="{D3418D0B-48BA-42AD-83CD-3B23866796DF}"/>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62" name="文字方塊 61">
              <a:extLst>
                <a:ext uri="{FF2B5EF4-FFF2-40B4-BE49-F238E27FC236}">
                  <a16:creationId xmlns:a16="http://schemas.microsoft.com/office/drawing/2014/main" id="{2842AABD-F011-4C45-B060-11C36C7E56EF}"/>
                </a:ext>
              </a:extLst>
            </p:cNvPr>
            <p:cNvSpPr txBox="1"/>
            <p:nvPr/>
          </p:nvSpPr>
          <p:spPr>
            <a:xfrm>
              <a:off x="7899392" y="3401422"/>
              <a:ext cx="2422083" cy="584775"/>
            </a:xfrm>
            <a:prstGeom prst="rect">
              <a:avLst/>
            </a:prstGeom>
            <a:noFill/>
          </p:spPr>
          <p:txBody>
            <a:bodyPr>
              <a:spAutoFit/>
            </a:bodyPr>
            <a:lstStyle/>
            <a:p>
              <a:pPr>
                <a:defRPr/>
              </a:pPr>
              <a:r>
                <a:rPr lang="en-US" sz="3200" dirty="0">
                  <a:solidFill>
                    <a:srgbClr val="FFFFFF"/>
                  </a:solidFill>
                </a:rPr>
                <a:t>Clause B</a:t>
              </a:r>
              <a:endParaRPr lang="en-GB" sz="3200" dirty="0">
                <a:solidFill>
                  <a:srgbClr val="FFFFFF"/>
                </a:solidFill>
              </a:endParaRPr>
            </a:p>
          </p:txBody>
        </p:sp>
      </p:grpSp>
      <p:grpSp>
        <p:nvGrpSpPr>
          <p:cNvPr id="63" name="群組 62">
            <a:extLst>
              <a:ext uri="{FF2B5EF4-FFF2-40B4-BE49-F238E27FC236}">
                <a16:creationId xmlns:a16="http://schemas.microsoft.com/office/drawing/2014/main" id="{500AB78D-F85E-4877-A917-D67B8EADA3CD}"/>
              </a:ext>
            </a:extLst>
          </p:cNvPr>
          <p:cNvGrpSpPr/>
          <p:nvPr/>
        </p:nvGrpSpPr>
        <p:grpSpPr>
          <a:xfrm>
            <a:off x="2467930" y="3608032"/>
            <a:ext cx="4305600" cy="708661"/>
            <a:chOff x="6473371" y="3317240"/>
            <a:chExt cx="4305600" cy="708661"/>
          </a:xfrm>
          <a:effectLst>
            <a:outerShdw blurRad="50800" dist="38100" dir="2700000" algn="tl" rotWithShape="0">
              <a:prstClr val="black">
                <a:alpha val="40000"/>
              </a:prstClr>
            </a:outerShdw>
          </a:effectLst>
        </p:grpSpPr>
        <p:sp>
          <p:nvSpPr>
            <p:cNvPr id="65" name="圓角矩形 64">
              <a:extLst>
                <a:ext uri="{FF2B5EF4-FFF2-40B4-BE49-F238E27FC236}">
                  <a16:creationId xmlns:a16="http://schemas.microsoft.com/office/drawing/2014/main" id="{B31244C5-AD9B-48A4-B6F8-2DA53937AFDC}"/>
                </a:ext>
              </a:extLst>
            </p:cNvPr>
            <p:cNvSpPr/>
            <p:nvPr/>
          </p:nvSpPr>
          <p:spPr>
            <a:xfrm>
              <a:off x="6473371" y="3327401"/>
              <a:ext cx="4305600"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6" name="橢圓 65">
              <a:extLst>
                <a:ext uri="{FF2B5EF4-FFF2-40B4-BE49-F238E27FC236}">
                  <a16:creationId xmlns:a16="http://schemas.microsoft.com/office/drawing/2014/main" id="{E1C895C9-2723-494E-8688-DA8FE7BD9E14}"/>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7" name="文字方塊 66">
              <a:extLst>
                <a:ext uri="{FF2B5EF4-FFF2-40B4-BE49-F238E27FC236}">
                  <a16:creationId xmlns:a16="http://schemas.microsoft.com/office/drawing/2014/main" id="{A06C3D86-2F27-4AC3-A4BB-E1072A0FC2CE}"/>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68" name="文字方塊 67">
              <a:extLst>
                <a:ext uri="{FF2B5EF4-FFF2-40B4-BE49-F238E27FC236}">
                  <a16:creationId xmlns:a16="http://schemas.microsoft.com/office/drawing/2014/main" id="{5A1A2E3C-6B23-491F-9D47-F67AF94791F4}"/>
                </a:ext>
              </a:extLst>
            </p:cNvPr>
            <p:cNvSpPr txBox="1"/>
            <p:nvPr/>
          </p:nvSpPr>
          <p:spPr>
            <a:xfrm>
              <a:off x="7890320" y="3377835"/>
              <a:ext cx="1986655" cy="584775"/>
            </a:xfrm>
            <a:prstGeom prst="rect">
              <a:avLst/>
            </a:prstGeom>
            <a:noFill/>
          </p:spPr>
          <p:txBody>
            <a:bodyPr>
              <a:spAutoFit/>
            </a:bodyPr>
            <a:lstStyle/>
            <a:p>
              <a:pPr>
                <a:defRPr/>
              </a:pPr>
              <a:r>
                <a:rPr lang="en-US" sz="3200" dirty="0">
                  <a:solidFill>
                    <a:srgbClr val="FFFFFF"/>
                  </a:solidFill>
                </a:rPr>
                <a:t>Clause A</a:t>
              </a:r>
              <a:endParaRPr lang="en-GB" sz="3200" dirty="0">
                <a:solidFill>
                  <a:srgbClr val="FFFFFF"/>
                </a:solidFill>
              </a:endParaRPr>
            </a:p>
          </p:txBody>
        </p:sp>
      </p:grpSp>
      <p:pic>
        <p:nvPicPr>
          <p:cNvPr id="36" name="AF1C2641.wav">
            <a:hlinkClick r:id="" action="ppaction://media"/>
            <a:extLst>
              <a:ext uri="{FF2B5EF4-FFF2-40B4-BE49-F238E27FC236}">
                <a16:creationId xmlns:a16="http://schemas.microsoft.com/office/drawing/2014/main" id="{2C0B7422-1A20-4ADC-9B1B-CAAA217385A9}"/>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字方塊 14">
            <a:extLst>
              <a:ext uri="{FF2B5EF4-FFF2-40B4-BE49-F238E27FC236}">
                <a16:creationId xmlns:a16="http://schemas.microsoft.com/office/drawing/2014/main" id="{2B43DE70-833C-481D-A129-4E04E4E8587C}"/>
              </a:ext>
            </a:extLst>
          </p:cNvPr>
          <p:cNvSpPr txBox="1"/>
          <p:nvPr/>
        </p:nvSpPr>
        <p:spPr>
          <a:xfrm>
            <a:off x="5645150" y="4140200"/>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mn-lt"/>
                <a:cs typeface="+mn-cs"/>
                <a:sym typeface="Wingdings"/>
              </a:rPr>
              <a:t></a:t>
            </a:r>
            <a:endParaRPr lang="en-GB" sz="8800" dirty="0">
              <a:solidFill>
                <a:srgbClr val="000000"/>
              </a:solidFill>
              <a:latin typeface="+mn-lt"/>
              <a:cs typeface="+mn-cs"/>
            </a:endParaRPr>
          </a:p>
        </p:txBody>
      </p:sp>
      <p:grpSp>
        <p:nvGrpSpPr>
          <p:cNvPr id="16" name="群組 15">
            <a:extLst>
              <a:ext uri="{FF2B5EF4-FFF2-40B4-BE49-F238E27FC236}">
                <a16:creationId xmlns:a16="http://schemas.microsoft.com/office/drawing/2014/main" id="{0E9A70B5-F6DA-44AA-9A67-706EE464C3F9}"/>
              </a:ext>
            </a:extLst>
          </p:cNvPr>
          <p:cNvGrpSpPr/>
          <p:nvPr/>
        </p:nvGrpSpPr>
        <p:grpSpPr>
          <a:xfrm>
            <a:off x="6846569" y="4195507"/>
            <a:ext cx="666750" cy="666849"/>
            <a:chOff x="6924675" y="3008784"/>
            <a:chExt cx="666750" cy="666849"/>
          </a:xfrm>
          <a:effectLst>
            <a:outerShdw blurRad="50800" dist="38100" dir="2700000" algn="tl" rotWithShape="0">
              <a:prstClr val="black">
                <a:alpha val="40000"/>
              </a:prstClr>
            </a:outerShdw>
          </a:effectLst>
        </p:grpSpPr>
        <p:sp>
          <p:nvSpPr>
            <p:cNvPr id="17" name="橢圓 16">
              <a:extLst>
                <a:ext uri="{FF2B5EF4-FFF2-40B4-BE49-F238E27FC236}">
                  <a16:creationId xmlns:a16="http://schemas.microsoft.com/office/drawing/2014/main" id="{25FC60C3-C66B-49E9-B917-1B9AC723DADF}"/>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18" name="文字方塊 17">
              <a:extLst>
                <a:ext uri="{FF2B5EF4-FFF2-40B4-BE49-F238E27FC236}">
                  <a16:creationId xmlns:a16="http://schemas.microsoft.com/office/drawing/2014/main" id="{9BE8E6E2-C481-45B0-84EF-BA6A1630F339}"/>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chemeClr val="bg1"/>
                  </a:solidFill>
                  <a:latin typeface="+mn-lt"/>
                  <a:cs typeface="+mn-cs"/>
                </a:rPr>
                <a:t>?</a:t>
              </a:r>
              <a:endParaRPr lang="en-GB" sz="4000" b="1" dirty="0">
                <a:solidFill>
                  <a:schemeClr val="bg1"/>
                </a:solidFill>
                <a:latin typeface="+mn-lt"/>
                <a:cs typeface="+mn-cs"/>
              </a:endParaRPr>
            </a:p>
          </p:txBody>
        </p:sp>
      </p:grpSp>
      <p:sp>
        <p:nvSpPr>
          <p:cNvPr id="34" name="動作按鈕: 自訂 33">
            <a:hlinkClick r:id="" action="ppaction://hlinkshowjump?jump=nextslide" highlightClick="1"/>
            <a:extLst>
              <a:ext uri="{FF2B5EF4-FFF2-40B4-BE49-F238E27FC236}">
                <a16:creationId xmlns:a16="http://schemas.microsoft.com/office/drawing/2014/main" id="{0136D4D9-9CB8-46AC-985D-6079683F9B40}"/>
              </a:ext>
            </a:extLst>
          </p:cNvPr>
          <p:cNvSpPr/>
          <p:nvPr/>
        </p:nvSpPr>
        <p:spPr>
          <a:xfrm>
            <a:off x="6745288" y="4170363"/>
            <a:ext cx="779462" cy="7127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pic>
        <p:nvPicPr>
          <p:cNvPr id="166920" name="Picture 18" descr="C:\Users\utangv2\Desktop\Dynamic Classroom\Q1.jpg">
            <a:extLst>
              <a:ext uri="{FF2B5EF4-FFF2-40B4-BE49-F238E27FC236}">
                <a16:creationId xmlns:a16="http://schemas.microsoft.com/office/drawing/2014/main" id="{2F385E60-D476-497E-9D26-178E8DB5A5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0213" y="4603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6921" name="群組 38">
            <a:extLst>
              <a:ext uri="{FF2B5EF4-FFF2-40B4-BE49-F238E27FC236}">
                <a16:creationId xmlns:a16="http://schemas.microsoft.com/office/drawing/2014/main" id="{11F7BC3D-BADF-46E4-A321-8D94E03E3C22}"/>
              </a:ext>
            </a:extLst>
          </p:cNvPr>
          <p:cNvGrpSpPr>
            <a:grpSpLocks/>
          </p:cNvGrpSpPr>
          <p:nvPr/>
        </p:nvGrpSpPr>
        <p:grpSpPr bwMode="auto">
          <a:xfrm>
            <a:off x="7518400" y="5816600"/>
            <a:ext cx="1473200" cy="908050"/>
            <a:chOff x="7518399" y="5817055"/>
            <a:chExt cx="1473201" cy="907596"/>
          </a:xfrm>
        </p:grpSpPr>
        <p:sp>
          <p:nvSpPr>
            <p:cNvPr id="56" name="圓角矩形 55">
              <a:extLst>
                <a:ext uri="{FF2B5EF4-FFF2-40B4-BE49-F238E27FC236}">
                  <a16:creationId xmlns:a16="http://schemas.microsoft.com/office/drawing/2014/main" id="{E3380689-451B-4685-9889-4A9575BF7828}"/>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66937" name="群組 40">
              <a:extLst>
                <a:ext uri="{FF2B5EF4-FFF2-40B4-BE49-F238E27FC236}">
                  <a16:creationId xmlns:a16="http://schemas.microsoft.com/office/drawing/2014/main" id="{C8B92F96-4C76-485D-AD82-CF81FC29742B}"/>
                </a:ext>
              </a:extLst>
            </p:cNvPr>
            <p:cNvGrpSpPr>
              <a:grpSpLocks/>
            </p:cNvGrpSpPr>
            <p:nvPr/>
          </p:nvGrpSpPr>
          <p:grpSpPr bwMode="auto">
            <a:xfrm>
              <a:off x="7588885" y="5890260"/>
              <a:ext cx="1059815" cy="798830"/>
              <a:chOff x="860425" y="1547813"/>
              <a:chExt cx="4438650" cy="4021137"/>
            </a:xfrm>
          </p:grpSpPr>
          <p:grpSp>
            <p:nvGrpSpPr>
              <p:cNvPr id="166939" name="群組 42">
                <a:extLst>
                  <a:ext uri="{FF2B5EF4-FFF2-40B4-BE49-F238E27FC236}">
                    <a16:creationId xmlns:a16="http://schemas.microsoft.com/office/drawing/2014/main" id="{C0FD6AE0-5B03-41E9-9DB6-B054086DF051}"/>
                  </a:ext>
                </a:extLst>
              </p:cNvPr>
              <p:cNvGrpSpPr>
                <a:grpSpLocks/>
              </p:cNvGrpSpPr>
              <p:nvPr/>
            </p:nvGrpSpPr>
            <p:grpSpPr bwMode="auto">
              <a:xfrm>
                <a:off x="860425" y="1547813"/>
                <a:ext cx="4438650" cy="2039937"/>
                <a:chOff x="860425" y="1547813"/>
                <a:chExt cx="4438650" cy="2039937"/>
              </a:xfrm>
            </p:grpSpPr>
            <p:pic>
              <p:nvPicPr>
                <p:cNvPr id="166943" name="Picture 6" descr="C:\Users\utangv2\Desktop\Dynamic Classroom\hi-res aw\E.jpg">
                  <a:extLst>
                    <a:ext uri="{FF2B5EF4-FFF2-40B4-BE49-F238E27FC236}">
                      <a16:creationId xmlns:a16="http://schemas.microsoft.com/office/drawing/2014/main" id="{FAED9D7D-579E-4D53-8EE7-86E8E31576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44" name="Picture 15" descr="C:\Users\utangv2\Desktop\Dynamic Classroom\hi-res aw\N.jpg">
                  <a:extLst>
                    <a:ext uri="{FF2B5EF4-FFF2-40B4-BE49-F238E27FC236}">
                      <a16:creationId xmlns:a16="http://schemas.microsoft.com/office/drawing/2014/main" id="{610CFB86-BEFA-412D-9CC0-A155859F26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45" name="Picture 21" descr="C:\Users\utangv2\Desktop\Dynamic Classroom\hi-res aw\T.jpg">
                  <a:extLst>
                    <a:ext uri="{FF2B5EF4-FFF2-40B4-BE49-F238E27FC236}">
                      <a16:creationId xmlns:a16="http://schemas.microsoft.com/office/drawing/2014/main" id="{DE94181A-9759-4EB0-8360-0817DF76CF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46" name="Picture 24" descr="C:\Users\utangv2\Desktop\Dynamic Classroom\hi-res aw\X.jpg">
                  <a:extLst>
                    <a:ext uri="{FF2B5EF4-FFF2-40B4-BE49-F238E27FC236}">
                      <a16:creationId xmlns:a16="http://schemas.microsoft.com/office/drawing/2014/main" id="{91C33E01-B0A7-49F4-8E55-C39C11D511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6940" name="Picture 6" descr="C:\Users\utangv2\Desktop\Dynamic Classroom\hi-res aw\E.jpg">
                <a:extLst>
                  <a:ext uri="{FF2B5EF4-FFF2-40B4-BE49-F238E27FC236}">
                    <a16:creationId xmlns:a16="http://schemas.microsoft.com/office/drawing/2014/main" id="{7AF7E011-EA07-4825-BF26-B2FD420B41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41" name="Picture 18" descr="C:\Users\utangv2\Desktop\Dynamic Classroom\hi-res aw\Q.jpg">
                <a:extLst>
                  <a:ext uri="{FF2B5EF4-FFF2-40B4-BE49-F238E27FC236}">
                    <a16:creationId xmlns:a16="http://schemas.microsoft.com/office/drawing/2014/main" id="{CB88DE01-C25F-41B6-BF59-90EE1941FB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42" name="Picture 22" descr="C:\Users\utangv2\Desktop\Dynamic Classroom\hi-res aw\U.jpg">
                <a:extLst>
                  <a:ext uri="{FF2B5EF4-FFF2-40B4-BE49-F238E27FC236}">
                    <a16:creationId xmlns:a16="http://schemas.microsoft.com/office/drawing/2014/main" id="{342A3DB6-20A4-4178-8F46-56C8D15FF41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向右箭號 63">
              <a:extLst>
                <a:ext uri="{FF2B5EF4-FFF2-40B4-BE49-F238E27FC236}">
                  <a16:creationId xmlns:a16="http://schemas.microsoft.com/office/drawing/2014/main" id="{A7B8ADE3-4984-4288-84B2-AAF07BCC8E1B}"/>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73" name="動作按鈕: 自訂 72">
            <a:hlinkClick r:id="rId12" action="ppaction://hlinksldjump" highlightClick="1"/>
            <a:extLst>
              <a:ext uri="{FF2B5EF4-FFF2-40B4-BE49-F238E27FC236}">
                <a16:creationId xmlns:a16="http://schemas.microsoft.com/office/drawing/2014/main" id="{14B9BBD5-64E2-4EC0-921E-18DCFFC318AB}"/>
              </a:ext>
            </a:extLst>
          </p:cNvPr>
          <p:cNvSpPr/>
          <p:nvPr/>
        </p:nvSpPr>
        <p:spPr>
          <a:xfrm>
            <a:off x="7477125" y="5778500"/>
            <a:ext cx="1666875" cy="10795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66923" name="文字方塊 11">
            <a:extLst>
              <a:ext uri="{FF2B5EF4-FFF2-40B4-BE49-F238E27FC236}">
                <a16:creationId xmlns:a16="http://schemas.microsoft.com/office/drawing/2014/main" id="{4561E3D3-021E-4B26-88E4-89E53C94B8C5}"/>
              </a:ext>
            </a:extLst>
          </p:cNvPr>
          <p:cNvSpPr txBox="1">
            <a:spLocks noChangeArrowheads="1"/>
          </p:cNvSpPr>
          <p:nvPr/>
        </p:nvSpPr>
        <p:spPr bwMode="auto">
          <a:xfrm>
            <a:off x="1711325" y="1558925"/>
            <a:ext cx="623728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7800"/>
              </a:lnSpc>
            </a:pPr>
            <a:r>
              <a:rPr lang="en-GB" altLang="en-US" sz="4000">
                <a:solidFill>
                  <a:srgbClr val="003057"/>
                </a:solidFill>
                <a:cs typeface="Arial" panose="020B0604020202020204" pitchFamily="34" charset="0"/>
              </a:rPr>
              <a:t>I won’t tell anyone about it if I were John.</a:t>
            </a:r>
          </a:p>
        </p:txBody>
      </p:sp>
      <p:grpSp>
        <p:nvGrpSpPr>
          <p:cNvPr id="166924" name="群組 79">
            <a:extLst>
              <a:ext uri="{FF2B5EF4-FFF2-40B4-BE49-F238E27FC236}">
                <a16:creationId xmlns:a16="http://schemas.microsoft.com/office/drawing/2014/main" id="{598E8784-332C-4E00-AA07-EEB45900D48D}"/>
              </a:ext>
            </a:extLst>
          </p:cNvPr>
          <p:cNvGrpSpPr>
            <a:grpSpLocks/>
          </p:cNvGrpSpPr>
          <p:nvPr/>
        </p:nvGrpSpPr>
        <p:grpSpPr bwMode="auto">
          <a:xfrm>
            <a:off x="4408488" y="1446213"/>
            <a:ext cx="552450" cy="523875"/>
            <a:chOff x="4498127" y="1408568"/>
            <a:chExt cx="552340" cy="523220"/>
          </a:xfrm>
        </p:grpSpPr>
        <p:sp>
          <p:nvSpPr>
            <p:cNvPr id="81" name="橢圓 80">
              <a:extLst>
                <a:ext uri="{FF2B5EF4-FFF2-40B4-BE49-F238E27FC236}">
                  <a16:creationId xmlns:a16="http://schemas.microsoft.com/office/drawing/2014/main" id="{1118EA76-A80A-4EE3-AD7C-8111DE82D3DC}"/>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66935" name="文字方塊 81">
              <a:extLst>
                <a:ext uri="{FF2B5EF4-FFF2-40B4-BE49-F238E27FC236}">
                  <a16:creationId xmlns:a16="http://schemas.microsoft.com/office/drawing/2014/main" id="{BB8666AD-0E07-4D71-AACE-444476570A4D}"/>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grpSp>
        <p:nvGrpSpPr>
          <p:cNvPr id="166925" name="群組 82">
            <a:extLst>
              <a:ext uri="{FF2B5EF4-FFF2-40B4-BE49-F238E27FC236}">
                <a16:creationId xmlns:a16="http://schemas.microsoft.com/office/drawing/2014/main" id="{2D7AC80B-CDB0-4121-8A8D-80ADE71FFC44}"/>
              </a:ext>
            </a:extLst>
          </p:cNvPr>
          <p:cNvGrpSpPr>
            <a:grpSpLocks/>
          </p:cNvGrpSpPr>
          <p:nvPr/>
        </p:nvGrpSpPr>
        <p:grpSpPr bwMode="auto">
          <a:xfrm>
            <a:off x="2979738" y="2484438"/>
            <a:ext cx="552450" cy="523875"/>
            <a:chOff x="4498127" y="1418093"/>
            <a:chExt cx="552340" cy="523220"/>
          </a:xfrm>
        </p:grpSpPr>
        <p:sp>
          <p:nvSpPr>
            <p:cNvPr id="84" name="橢圓 83">
              <a:extLst>
                <a:ext uri="{FF2B5EF4-FFF2-40B4-BE49-F238E27FC236}">
                  <a16:creationId xmlns:a16="http://schemas.microsoft.com/office/drawing/2014/main" id="{2000E391-02AF-4973-A5B6-29DFCAF3D735}"/>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66931" name="文字方塊 84">
              <a:extLst>
                <a:ext uri="{FF2B5EF4-FFF2-40B4-BE49-F238E27FC236}">
                  <a16:creationId xmlns:a16="http://schemas.microsoft.com/office/drawing/2014/main" id="{8DCD4478-A348-40B6-8C30-348DFEFEA3A0}"/>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cxnSp>
        <p:nvCxnSpPr>
          <p:cNvPr id="86" name="直線接點 85">
            <a:extLst>
              <a:ext uri="{FF2B5EF4-FFF2-40B4-BE49-F238E27FC236}">
                <a16:creationId xmlns:a16="http://schemas.microsoft.com/office/drawing/2014/main" id="{D845710F-1AA0-4A66-967A-0DEF0DFA8AB3}"/>
              </a:ext>
            </a:extLst>
          </p:cNvPr>
          <p:cNvCxnSpPr/>
          <p:nvPr/>
        </p:nvCxnSpPr>
        <p:spPr>
          <a:xfrm>
            <a:off x="1727200" y="2365375"/>
            <a:ext cx="5965825"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7" name="直線接點 86">
            <a:extLst>
              <a:ext uri="{FF2B5EF4-FFF2-40B4-BE49-F238E27FC236}">
                <a16:creationId xmlns:a16="http://schemas.microsoft.com/office/drawing/2014/main" id="{6794B844-4DA3-4175-AEA6-74535ECB3107}"/>
              </a:ext>
            </a:extLst>
          </p:cNvPr>
          <p:cNvCxnSpPr/>
          <p:nvPr/>
        </p:nvCxnSpPr>
        <p:spPr>
          <a:xfrm>
            <a:off x="1690688" y="3344863"/>
            <a:ext cx="3132137"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6"/>
                </p:tgtEl>
              </p:cMediaNode>
            </p:audio>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56" name="群組 55">
            <a:extLst>
              <a:ext uri="{FF2B5EF4-FFF2-40B4-BE49-F238E27FC236}">
                <a16:creationId xmlns:a16="http://schemas.microsoft.com/office/drawing/2014/main" id="{3FCC47BC-7424-4E32-AD6A-CA8C49C4D97A}"/>
              </a:ext>
            </a:extLst>
          </p:cNvPr>
          <p:cNvGrpSpPr/>
          <p:nvPr/>
        </p:nvGrpSpPr>
        <p:grpSpPr>
          <a:xfrm>
            <a:off x="2467930" y="4458932"/>
            <a:ext cx="4305600" cy="708661"/>
            <a:chOff x="6473371" y="3317240"/>
            <a:chExt cx="4305600" cy="708661"/>
          </a:xfrm>
          <a:effectLst>
            <a:outerShdw blurRad="50800" dist="38100" dir="2700000" algn="tl" rotWithShape="0">
              <a:prstClr val="black">
                <a:alpha val="40000"/>
              </a:prstClr>
            </a:outerShdw>
          </a:effectLst>
        </p:grpSpPr>
        <p:sp>
          <p:nvSpPr>
            <p:cNvPr id="57" name="圓角矩形 56">
              <a:extLst>
                <a:ext uri="{FF2B5EF4-FFF2-40B4-BE49-F238E27FC236}">
                  <a16:creationId xmlns:a16="http://schemas.microsoft.com/office/drawing/2014/main" id="{ABC63AC2-2D8B-4AA7-AEC0-E300717D9A1B}"/>
                </a:ext>
              </a:extLst>
            </p:cNvPr>
            <p:cNvSpPr/>
            <p:nvPr/>
          </p:nvSpPr>
          <p:spPr>
            <a:xfrm>
              <a:off x="6473371" y="3327401"/>
              <a:ext cx="43056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8" name="橢圓 57">
              <a:extLst>
                <a:ext uri="{FF2B5EF4-FFF2-40B4-BE49-F238E27FC236}">
                  <a16:creationId xmlns:a16="http://schemas.microsoft.com/office/drawing/2014/main" id="{904CA076-8FB8-49A7-9D53-25AD3B187AFB}"/>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9" name="文字方塊 58">
              <a:extLst>
                <a:ext uri="{FF2B5EF4-FFF2-40B4-BE49-F238E27FC236}">
                  <a16:creationId xmlns:a16="http://schemas.microsoft.com/office/drawing/2014/main" id="{492A9031-AD2A-4466-810D-97B5D479E681}"/>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60" name="文字方塊 59">
              <a:extLst>
                <a:ext uri="{FF2B5EF4-FFF2-40B4-BE49-F238E27FC236}">
                  <a16:creationId xmlns:a16="http://schemas.microsoft.com/office/drawing/2014/main" id="{82E3DD67-FC02-4E06-B19A-69B4AF8112CB}"/>
                </a:ext>
              </a:extLst>
            </p:cNvPr>
            <p:cNvSpPr txBox="1"/>
            <p:nvPr/>
          </p:nvSpPr>
          <p:spPr>
            <a:xfrm>
              <a:off x="7899392" y="3401422"/>
              <a:ext cx="2422083" cy="584775"/>
            </a:xfrm>
            <a:prstGeom prst="rect">
              <a:avLst/>
            </a:prstGeom>
            <a:noFill/>
          </p:spPr>
          <p:txBody>
            <a:bodyPr>
              <a:spAutoFit/>
            </a:bodyPr>
            <a:lstStyle/>
            <a:p>
              <a:pPr>
                <a:defRPr/>
              </a:pPr>
              <a:r>
                <a:rPr lang="en-US" sz="3200" dirty="0">
                  <a:solidFill>
                    <a:srgbClr val="FFFFFF"/>
                  </a:solidFill>
                </a:rPr>
                <a:t>Clause B</a:t>
              </a:r>
              <a:endParaRPr lang="en-GB" sz="3200" dirty="0">
                <a:solidFill>
                  <a:srgbClr val="FFFFFF"/>
                </a:solidFill>
              </a:endParaRPr>
            </a:p>
          </p:txBody>
        </p:sp>
      </p:grpSp>
      <p:grpSp>
        <p:nvGrpSpPr>
          <p:cNvPr id="61" name="群組 60">
            <a:extLst>
              <a:ext uri="{FF2B5EF4-FFF2-40B4-BE49-F238E27FC236}">
                <a16:creationId xmlns:a16="http://schemas.microsoft.com/office/drawing/2014/main" id="{50532A30-7FA1-4C86-9023-8201F6789F24}"/>
              </a:ext>
            </a:extLst>
          </p:cNvPr>
          <p:cNvGrpSpPr/>
          <p:nvPr/>
        </p:nvGrpSpPr>
        <p:grpSpPr>
          <a:xfrm>
            <a:off x="2467930" y="3608032"/>
            <a:ext cx="4305600" cy="708661"/>
            <a:chOff x="6473371" y="3317240"/>
            <a:chExt cx="4305600" cy="708661"/>
          </a:xfrm>
          <a:effectLst>
            <a:outerShdw blurRad="50800" dist="38100" dir="2700000" algn="tl" rotWithShape="0">
              <a:prstClr val="black">
                <a:alpha val="40000"/>
              </a:prstClr>
            </a:outerShdw>
          </a:effectLst>
        </p:grpSpPr>
        <p:sp>
          <p:nvSpPr>
            <p:cNvPr id="62" name="圓角矩形 61">
              <a:extLst>
                <a:ext uri="{FF2B5EF4-FFF2-40B4-BE49-F238E27FC236}">
                  <a16:creationId xmlns:a16="http://schemas.microsoft.com/office/drawing/2014/main" id="{CA576935-A0AC-40D1-A9D6-17AD79172540}"/>
                </a:ext>
              </a:extLst>
            </p:cNvPr>
            <p:cNvSpPr/>
            <p:nvPr/>
          </p:nvSpPr>
          <p:spPr>
            <a:xfrm>
              <a:off x="6473371" y="3327401"/>
              <a:ext cx="4305600"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3" name="橢圓 62">
              <a:extLst>
                <a:ext uri="{FF2B5EF4-FFF2-40B4-BE49-F238E27FC236}">
                  <a16:creationId xmlns:a16="http://schemas.microsoft.com/office/drawing/2014/main" id="{17062BCF-07FD-4FDD-9483-4D27319FD56A}"/>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4" name="文字方塊 63">
              <a:extLst>
                <a:ext uri="{FF2B5EF4-FFF2-40B4-BE49-F238E27FC236}">
                  <a16:creationId xmlns:a16="http://schemas.microsoft.com/office/drawing/2014/main" id="{7460B5A9-C74B-4F51-A785-B2189374D849}"/>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65" name="文字方塊 64">
              <a:extLst>
                <a:ext uri="{FF2B5EF4-FFF2-40B4-BE49-F238E27FC236}">
                  <a16:creationId xmlns:a16="http://schemas.microsoft.com/office/drawing/2014/main" id="{9C64DDA8-CF46-4E86-8447-2C3B2839E56B}"/>
                </a:ext>
              </a:extLst>
            </p:cNvPr>
            <p:cNvSpPr txBox="1"/>
            <p:nvPr/>
          </p:nvSpPr>
          <p:spPr>
            <a:xfrm>
              <a:off x="7890320" y="3377835"/>
              <a:ext cx="1986655" cy="584775"/>
            </a:xfrm>
            <a:prstGeom prst="rect">
              <a:avLst/>
            </a:prstGeom>
            <a:noFill/>
          </p:spPr>
          <p:txBody>
            <a:bodyPr>
              <a:spAutoFit/>
            </a:bodyPr>
            <a:lstStyle/>
            <a:p>
              <a:pPr>
                <a:defRPr/>
              </a:pPr>
              <a:r>
                <a:rPr lang="en-US" sz="3200" dirty="0">
                  <a:solidFill>
                    <a:srgbClr val="FFFFFF"/>
                  </a:solidFill>
                </a:rPr>
                <a:t>Clause A</a:t>
              </a:r>
              <a:endParaRPr lang="en-GB" sz="3200" dirty="0">
                <a:solidFill>
                  <a:srgbClr val="FFFFFF"/>
                </a:solidFill>
              </a:endParaRPr>
            </a:p>
          </p:txBody>
        </p:sp>
      </p:grpSp>
      <p:sp>
        <p:nvSpPr>
          <p:cNvPr id="76" name="文字方塊 75">
            <a:extLst>
              <a:ext uri="{FF2B5EF4-FFF2-40B4-BE49-F238E27FC236}">
                <a16:creationId xmlns:a16="http://schemas.microsoft.com/office/drawing/2014/main" id="{13A44C1A-434F-4E3B-9C91-15169854C59F}"/>
              </a:ext>
            </a:extLst>
          </p:cNvPr>
          <p:cNvSpPr txBox="1"/>
          <p:nvPr/>
        </p:nvSpPr>
        <p:spPr>
          <a:xfrm>
            <a:off x="5645150" y="4140200"/>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mn-lt"/>
                <a:cs typeface="+mn-cs"/>
                <a:sym typeface="Wingdings"/>
              </a:rPr>
              <a:t></a:t>
            </a:r>
            <a:endParaRPr lang="en-GB" sz="8800" dirty="0">
              <a:solidFill>
                <a:srgbClr val="000000"/>
              </a:solidFill>
              <a:latin typeface="+mn-lt"/>
              <a:cs typeface="+mn-cs"/>
            </a:endParaRPr>
          </a:p>
        </p:txBody>
      </p:sp>
      <p:pic>
        <p:nvPicPr>
          <p:cNvPr id="167941" name="Picture 18" descr="C:\Users\utangv2\Desktop\Dynamic Classroom\Q1.jpg">
            <a:extLst>
              <a:ext uri="{FF2B5EF4-FFF2-40B4-BE49-F238E27FC236}">
                <a16:creationId xmlns:a16="http://schemas.microsoft.com/office/drawing/2014/main" id="{BFE17487-514A-4A47-87BF-C76DE62D3F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213" y="4603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7942" name="群組 38">
            <a:extLst>
              <a:ext uri="{FF2B5EF4-FFF2-40B4-BE49-F238E27FC236}">
                <a16:creationId xmlns:a16="http://schemas.microsoft.com/office/drawing/2014/main" id="{8E987DFB-FA9B-49C5-B5C0-531C9C2F33A1}"/>
              </a:ext>
            </a:extLst>
          </p:cNvPr>
          <p:cNvGrpSpPr>
            <a:grpSpLocks/>
          </p:cNvGrpSpPr>
          <p:nvPr/>
        </p:nvGrpSpPr>
        <p:grpSpPr bwMode="auto">
          <a:xfrm>
            <a:off x="7518400" y="5816600"/>
            <a:ext cx="1473200" cy="908050"/>
            <a:chOff x="7518399" y="5817055"/>
            <a:chExt cx="1473201" cy="907596"/>
          </a:xfrm>
        </p:grpSpPr>
        <p:sp>
          <p:nvSpPr>
            <p:cNvPr id="73" name="圓角矩形 72">
              <a:extLst>
                <a:ext uri="{FF2B5EF4-FFF2-40B4-BE49-F238E27FC236}">
                  <a16:creationId xmlns:a16="http://schemas.microsoft.com/office/drawing/2014/main" id="{5B47FF23-CE77-4C99-B512-41CBA69548CB}"/>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67961" name="群組 40">
              <a:extLst>
                <a:ext uri="{FF2B5EF4-FFF2-40B4-BE49-F238E27FC236}">
                  <a16:creationId xmlns:a16="http://schemas.microsoft.com/office/drawing/2014/main" id="{213F2168-DAAE-4472-80AE-C59438744747}"/>
                </a:ext>
              </a:extLst>
            </p:cNvPr>
            <p:cNvGrpSpPr>
              <a:grpSpLocks/>
            </p:cNvGrpSpPr>
            <p:nvPr/>
          </p:nvGrpSpPr>
          <p:grpSpPr bwMode="auto">
            <a:xfrm>
              <a:off x="7588885" y="5890260"/>
              <a:ext cx="1059815" cy="798830"/>
              <a:chOff x="860425" y="1547813"/>
              <a:chExt cx="4438650" cy="4021137"/>
            </a:xfrm>
          </p:grpSpPr>
          <p:grpSp>
            <p:nvGrpSpPr>
              <p:cNvPr id="167963" name="群組 42">
                <a:extLst>
                  <a:ext uri="{FF2B5EF4-FFF2-40B4-BE49-F238E27FC236}">
                    <a16:creationId xmlns:a16="http://schemas.microsoft.com/office/drawing/2014/main" id="{D46BFEE0-2D78-4CCD-9A76-8FFF441903F6}"/>
                  </a:ext>
                </a:extLst>
              </p:cNvPr>
              <p:cNvGrpSpPr>
                <a:grpSpLocks/>
              </p:cNvGrpSpPr>
              <p:nvPr/>
            </p:nvGrpSpPr>
            <p:grpSpPr bwMode="auto">
              <a:xfrm>
                <a:off x="860425" y="1547813"/>
                <a:ext cx="4438650" cy="2039937"/>
                <a:chOff x="860425" y="1547813"/>
                <a:chExt cx="4438650" cy="2039937"/>
              </a:xfrm>
            </p:grpSpPr>
            <p:pic>
              <p:nvPicPr>
                <p:cNvPr id="167967" name="Picture 6" descr="C:\Users\utangv2\Desktop\Dynamic Classroom\hi-res aw\E.jpg">
                  <a:extLst>
                    <a:ext uri="{FF2B5EF4-FFF2-40B4-BE49-F238E27FC236}">
                      <a16:creationId xmlns:a16="http://schemas.microsoft.com/office/drawing/2014/main" id="{94C29E2C-DBF6-46BC-81B1-9D573BA5B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68" name="Picture 15" descr="C:\Users\utangv2\Desktop\Dynamic Classroom\hi-res aw\N.jpg">
                  <a:extLst>
                    <a:ext uri="{FF2B5EF4-FFF2-40B4-BE49-F238E27FC236}">
                      <a16:creationId xmlns:a16="http://schemas.microsoft.com/office/drawing/2014/main" id="{A5DDA335-E72D-434B-B534-D33DC19C10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69" name="Picture 21" descr="C:\Users\utangv2\Desktop\Dynamic Classroom\hi-res aw\T.jpg">
                  <a:extLst>
                    <a:ext uri="{FF2B5EF4-FFF2-40B4-BE49-F238E27FC236}">
                      <a16:creationId xmlns:a16="http://schemas.microsoft.com/office/drawing/2014/main" id="{5C29CBF5-DD82-479E-8D58-234636B8E8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70" name="Picture 24" descr="C:\Users\utangv2\Desktop\Dynamic Classroom\hi-res aw\X.jpg">
                  <a:extLst>
                    <a:ext uri="{FF2B5EF4-FFF2-40B4-BE49-F238E27FC236}">
                      <a16:creationId xmlns:a16="http://schemas.microsoft.com/office/drawing/2014/main" id="{C7A02C20-A21C-4598-8C1C-8A949E9E71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7964" name="Picture 6" descr="C:\Users\utangv2\Desktop\Dynamic Classroom\hi-res aw\E.jpg">
                <a:extLst>
                  <a:ext uri="{FF2B5EF4-FFF2-40B4-BE49-F238E27FC236}">
                    <a16:creationId xmlns:a16="http://schemas.microsoft.com/office/drawing/2014/main" id="{900E8290-B618-4E00-B00E-4D85EA944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65" name="Picture 18" descr="C:\Users\utangv2\Desktop\Dynamic Classroom\hi-res aw\Q.jpg">
                <a:extLst>
                  <a:ext uri="{FF2B5EF4-FFF2-40B4-BE49-F238E27FC236}">
                    <a16:creationId xmlns:a16="http://schemas.microsoft.com/office/drawing/2014/main" id="{2D18BA45-FD58-42C1-A292-800E7CF556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66" name="Picture 22" descr="C:\Users\utangv2\Desktop\Dynamic Classroom\hi-res aw\U.jpg">
                <a:extLst>
                  <a:ext uri="{FF2B5EF4-FFF2-40B4-BE49-F238E27FC236}">
                    <a16:creationId xmlns:a16="http://schemas.microsoft.com/office/drawing/2014/main" id="{9B41EDC0-EE49-4AAF-B932-B43E36B41F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 name="向右箭號 74">
              <a:extLst>
                <a:ext uri="{FF2B5EF4-FFF2-40B4-BE49-F238E27FC236}">
                  <a16:creationId xmlns:a16="http://schemas.microsoft.com/office/drawing/2014/main" id="{9C249EAE-5F1B-4FF9-B1F5-5948CDE2BD91}"/>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84" name="動作按鈕: 自訂 83">
            <a:hlinkClick r:id="rId9" action="ppaction://hlinksldjump" highlightClick="1"/>
            <a:extLst>
              <a:ext uri="{FF2B5EF4-FFF2-40B4-BE49-F238E27FC236}">
                <a16:creationId xmlns:a16="http://schemas.microsoft.com/office/drawing/2014/main" id="{24697189-6375-406F-B375-ED0F5AFE8249}"/>
              </a:ext>
            </a:extLst>
          </p:cNvPr>
          <p:cNvSpPr/>
          <p:nvPr/>
        </p:nvSpPr>
        <p:spPr>
          <a:xfrm>
            <a:off x="7477125" y="5778500"/>
            <a:ext cx="1666875" cy="10795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38" name="群組 37">
            <a:extLst>
              <a:ext uri="{FF2B5EF4-FFF2-40B4-BE49-F238E27FC236}">
                <a16:creationId xmlns:a16="http://schemas.microsoft.com/office/drawing/2014/main" id="{C017D4E6-2CE6-4B4C-9899-A0AEBD9B90AD}"/>
              </a:ext>
            </a:extLst>
          </p:cNvPr>
          <p:cNvGrpSpPr>
            <a:grpSpLocks/>
          </p:cNvGrpSpPr>
          <p:nvPr/>
        </p:nvGrpSpPr>
        <p:grpSpPr bwMode="auto">
          <a:xfrm rot="-151805">
            <a:off x="3294063" y="4813300"/>
            <a:ext cx="4491037" cy="2292350"/>
            <a:chOff x="-695920" y="3629845"/>
            <a:chExt cx="4490870" cy="2292361"/>
          </a:xfrm>
        </p:grpSpPr>
        <p:pic>
          <p:nvPicPr>
            <p:cNvPr id="167958" name="Picture 11" descr="C:\Users\utangv2\Desktop\background paper\post it.jpg">
              <a:extLst>
                <a:ext uri="{FF2B5EF4-FFF2-40B4-BE49-F238E27FC236}">
                  <a16:creationId xmlns:a16="http://schemas.microsoft.com/office/drawing/2014/main" id="{553A5E21-C7FC-4C65-A3A0-08103C902B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920" y="3629845"/>
              <a:ext cx="4490870" cy="229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59" name="文字方塊 17">
              <a:extLst>
                <a:ext uri="{FF2B5EF4-FFF2-40B4-BE49-F238E27FC236}">
                  <a16:creationId xmlns:a16="http://schemas.microsoft.com/office/drawing/2014/main" id="{F5F330E9-4379-4277-A1FC-986601FF3EDD}"/>
                </a:ext>
              </a:extLst>
            </p:cNvPr>
            <p:cNvSpPr txBox="1">
              <a:spLocks noChangeArrowheads="1"/>
            </p:cNvSpPr>
            <p:nvPr/>
          </p:nvSpPr>
          <p:spPr bwMode="auto">
            <a:xfrm>
              <a:off x="301678" y="4129677"/>
              <a:ext cx="2721538" cy="123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This clause is correct. We use </a:t>
              </a:r>
              <a:r>
                <a:rPr lang="en-GB" altLang="en-US" sz="2000" i="1">
                  <a:solidFill>
                    <a:srgbClr val="FF0000"/>
                  </a:solidFill>
                  <a:cs typeface="Arial" panose="020B0604020202020204" pitchFamily="34" charset="0"/>
                </a:rPr>
                <a:t>If I were </a:t>
              </a:r>
              <a:r>
                <a:rPr lang="en-GB" altLang="en-US" sz="2000">
                  <a:solidFill>
                    <a:srgbClr val="FF0000"/>
                  </a:solidFill>
                  <a:cs typeface="Arial" panose="020B0604020202020204" pitchFamily="34" charset="0"/>
                </a:rPr>
                <a:t>… in the </a:t>
              </a:r>
              <a:r>
                <a:rPr lang="en-GB" altLang="en-US" sz="2000" i="1">
                  <a:solidFill>
                    <a:srgbClr val="FF0000"/>
                  </a:solidFill>
                  <a:cs typeface="Arial" panose="020B0604020202020204" pitchFamily="34" charset="0"/>
                </a:rPr>
                <a:t>if</a:t>
              </a:r>
              <a:r>
                <a:rPr lang="en-GB" altLang="en-US" sz="2000">
                  <a:solidFill>
                    <a:srgbClr val="FF0000"/>
                  </a:solidFill>
                  <a:cs typeface="Arial" panose="020B0604020202020204" pitchFamily="34" charset="0"/>
                </a:rPr>
                <a:t>-clause to give advice.</a:t>
              </a:r>
            </a:p>
          </p:txBody>
        </p:sp>
      </p:grpSp>
      <p:sp>
        <p:nvSpPr>
          <p:cNvPr id="167945" name="文字方塊 11">
            <a:extLst>
              <a:ext uri="{FF2B5EF4-FFF2-40B4-BE49-F238E27FC236}">
                <a16:creationId xmlns:a16="http://schemas.microsoft.com/office/drawing/2014/main" id="{C239356A-6854-451E-AD48-DC055BD32257}"/>
              </a:ext>
            </a:extLst>
          </p:cNvPr>
          <p:cNvSpPr txBox="1">
            <a:spLocks noChangeArrowheads="1"/>
          </p:cNvSpPr>
          <p:nvPr/>
        </p:nvSpPr>
        <p:spPr bwMode="auto">
          <a:xfrm>
            <a:off x="1711325" y="1558925"/>
            <a:ext cx="623728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7800"/>
              </a:lnSpc>
            </a:pPr>
            <a:r>
              <a:rPr lang="en-GB" altLang="en-US" sz="4000">
                <a:solidFill>
                  <a:srgbClr val="003057"/>
                </a:solidFill>
                <a:cs typeface="Arial" panose="020B0604020202020204" pitchFamily="34" charset="0"/>
              </a:rPr>
              <a:t>I won’t tell anyone about it if I were John.</a:t>
            </a:r>
          </a:p>
        </p:txBody>
      </p:sp>
      <p:grpSp>
        <p:nvGrpSpPr>
          <p:cNvPr id="167946" name="群組 77">
            <a:extLst>
              <a:ext uri="{FF2B5EF4-FFF2-40B4-BE49-F238E27FC236}">
                <a16:creationId xmlns:a16="http://schemas.microsoft.com/office/drawing/2014/main" id="{B681B39A-3E8B-43B1-B12B-BBF388903C21}"/>
              </a:ext>
            </a:extLst>
          </p:cNvPr>
          <p:cNvGrpSpPr>
            <a:grpSpLocks/>
          </p:cNvGrpSpPr>
          <p:nvPr/>
        </p:nvGrpSpPr>
        <p:grpSpPr bwMode="auto">
          <a:xfrm>
            <a:off x="4408488" y="1446213"/>
            <a:ext cx="552450" cy="523875"/>
            <a:chOff x="4498127" y="1408568"/>
            <a:chExt cx="552340" cy="523220"/>
          </a:xfrm>
        </p:grpSpPr>
        <p:sp>
          <p:nvSpPr>
            <p:cNvPr id="79" name="橢圓 78">
              <a:extLst>
                <a:ext uri="{FF2B5EF4-FFF2-40B4-BE49-F238E27FC236}">
                  <a16:creationId xmlns:a16="http://schemas.microsoft.com/office/drawing/2014/main" id="{860B39A6-AD89-4D10-A1DC-6D8B938E062D}"/>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67957" name="文字方塊 79">
              <a:extLst>
                <a:ext uri="{FF2B5EF4-FFF2-40B4-BE49-F238E27FC236}">
                  <a16:creationId xmlns:a16="http://schemas.microsoft.com/office/drawing/2014/main" id="{95769B80-E49B-4687-8785-FC3DD88BA7DE}"/>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grpSp>
        <p:nvGrpSpPr>
          <p:cNvPr id="167947" name="群組 80">
            <a:extLst>
              <a:ext uri="{FF2B5EF4-FFF2-40B4-BE49-F238E27FC236}">
                <a16:creationId xmlns:a16="http://schemas.microsoft.com/office/drawing/2014/main" id="{E845A35B-693E-4658-B8DA-76808FC99610}"/>
              </a:ext>
            </a:extLst>
          </p:cNvPr>
          <p:cNvGrpSpPr>
            <a:grpSpLocks/>
          </p:cNvGrpSpPr>
          <p:nvPr/>
        </p:nvGrpSpPr>
        <p:grpSpPr bwMode="auto">
          <a:xfrm>
            <a:off x="2979738" y="2484438"/>
            <a:ext cx="552450" cy="523875"/>
            <a:chOff x="4498127" y="1418093"/>
            <a:chExt cx="552340" cy="523220"/>
          </a:xfrm>
        </p:grpSpPr>
        <p:sp>
          <p:nvSpPr>
            <p:cNvPr id="82" name="橢圓 81">
              <a:extLst>
                <a:ext uri="{FF2B5EF4-FFF2-40B4-BE49-F238E27FC236}">
                  <a16:creationId xmlns:a16="http://schemas.microsoft.com/office/drawing/2014/main" id="{935412B4-D2AC-445C-82A5-4C935397BD4F}"/>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67953" name="文字方塊 82">
              <a:extLst>
                <a:ext uri="{FF2B5EF4-FFF2-40B4-BE49-F238E27FC236}">
                  <a16:creationId xmlns:a16="http://schemas.microsoft.com/office/drawing/2014/main" id="{2C1D3498-12A9-4E65-93FB-79BCAA7B6E42}"/>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cxnSp>
        <p:nvCxnSpPr>
          <p:cNvPr id="85" name="直線接點 84">
            <a:extLst>
              <a:ext uri="{FF2B5EF4-FFF2-40B4-BE49-F238E27FC236}">
                <a16:creationId xmlns:a16="http://schemas.microsoft.com/office/drawing/2014/main" id="{FA40A6DC-E423-496D-893D-4B6D4053BF28}"/>
              </a:ext>
            </a:extLst>
          </p:cNvPr>
          <p:cNvCxnSpPr/>
          <p:nvPr/>
        </p:nvCxnSpPr>
        <p:spPr>
          <a:xfrm>
            <a:off x="1727200" y="2365375"/>
            <a:ext cx="5965825"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6" name="直線接點 85">
            <a:extLst>
              <a:ext uri="{FF2B5EF4-FFF2-40B4-BE49-F238E27FC236}">
                <a16:creationId xmlns:a16="http://schemas.microsoft.com/office/drawing/2014/main" id="{945D9684-A9BA-4683-A371-7E69E901287A}"/>
              </a:ext>
            </a:extLst>
          </p:cNvPr>
          <p:cNvCxnSpPr/>
          <p:nvPr/>
        </p:nvCxnSpPr>
        <p:spPr>
          <a:xfrm>
            <a:off x="1690688" y="3344863"/>
            <a:ext cx="3132137"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78" name="群組 77">
            <a:extLst>
              <a:ext uri="{FF2B5EF4-FFF2-40B4-BE49-F238E27FC236}">
                <a16:creationId xmlns:a16="http://schemas.microsoft.com/office/drawing/2014/main" id="{BFCD7837-7E28-4AD4-B1D1-A90525CD215C}"/>
              </a:ext>
            </a:extLst>
          </p:cNvPr>
          <p:cNvGrpSpPr/>
          <p:nvPr/>
        </p:nvGrpSpPr>
        <p:grpSpPr>
          <a:xfrm>
            <a:off x="2467930" y="5309832"/>
            <a:ext cx="4452088" cy="708661"/>
            <a:chOff x="6473371" y="3317240"/>
            <a:chExt cx="4452088" cy="708661"/>
          </a:xfrm>
          <a:effectLst>
            <a:outerShdw blurRad="50800" dist="38100" dir="2700000" algn="tl" rotWithShape="0">
              <a:prstClr val="black">
                <a:alpha val="40000"/>
              </a:prstClr>
            </a:outerShdw>
          </a:effectLst>
        </p:grpSpPr>
        <p:sp>
          <p:nvSpPr>
            <p:cNvPr id="79" name="圓角矩形 78">
              <a:extLst>
                <a:ext uri="{FF2B5EF4-FFF2-40B4-BE49-F238E27FC236}">
                  <a16:creationId xmlns:a16="http://schemas.microsoft.com/office/drawing/2014/main" id="{A7908B06-C65A-4042-A7CA-1361BBADEDED}"/>
                </a:ext>
              </a:extLst>
            </p:cNvPr>
            <p:cNvSpPr/>
            <p:nvPr/>
          </p:nvSpPr>
          <p:spPr>
            <a:xfrm>
              <a:off x="6473371" y="3327401"/>
              <a:ext cx="4305304"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0" name="橢圓 79">
              <a:extLst>
                <a:ext uri="{FF2B5EF4-FFF2-40B4-BE49-F238E27FC236}">
                  <a16:creationId xmlns:a16="http://schemas.microsoft.com/office/drawing/2014/main" id="{390BB136-EB67-4CB4-8E06-D8F890D85162}"/>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1" name="文字方塊 80">
              <a:extLst>
                <a:ext uri="{FF2B5EF4-FFF2-40B4-BE49-F238E27FC236}">
                  <a16:creationId xmlns:a16="http://schemas.microsoft.com/office/drawing/2014/main" id="{9F941C9C-09A9-4722-A20C-B5C6115F5BF2}"/>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82" name="文字方塊 81">
              <a:extLst>
                <a:ext uri="{FF2B5EF4-FFF2-40B4-BE49-F238E27FC236}">
                  <a16:creationId xmlns:a16="http://schemas.microsoft.com/office/drawing/2014/main" id="{05953DAA-2571-48C8-869F-992AD12D248A}"/>
                </a:ext>
              </a:extLst>
            </p:cNvPr>
            <p:cNvSpPr txBox="1"/>
            <p:nvPr/>
          </p:nvSpPr>
          <p:spPr>
            <a:xfrm>
              <a:off x="7221168" y="3388722"/>
              <a:ext cx="3704291" cy="584775"/>
            </a:xfrm>
            <a:prstGeom prst="rect">
              <a:avLst/>
            </a:prstGeom>
            <a:noFill/>
          </p:spPr>
          <p:txBody>
            <a:bodyPr>
              <a:spAutoFit/>
            </a:bodyPr>
            <a:lstStyle/>
            <a:p>
              <a:pPr>
                <a:defRPr/>
              </a:pPr>
              <a:r>
                <a:rPr lang="en-US" sz="3200" dirty="0">
                  <a:solidFill>
                    <a:srgbClr val="FFFFFF"/>
                  </a:solidFill>
                </a:rPr>
                <a:t>Neither (A) nor (B)</a:t>
              </a:r>
              <a:endParaRPr lang="en-GB" sz="3200" dirty="0">
                <a:solidFill>
                  <a:srgbClr val="FFFFFF"/>
                </a:solidFill>
              </a:endParaRPr>
            </a:p>
          </p:txBody>
        </p:sp>
      </p:grpSp>
      <p:pic>
        <p:nvPicPr>
          <p:cNvPr id="36" name="AF1C2672.wav">
            <a:hlinkClick r:id="" action="ppaction://media"/>
            <a:extLst>
              <a:ext uri="{FF2B5EF4-FFF2-40B4-BE49-F238E27FC236}">
                <a16:creationId xmlns:a16="http://schemas.microsoft.com/office/drawing/2014/main" id="{4DB82A51-3A45-4FD7-93B4-3C58DE2923BC}"/>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字方塊 14">
            <a:extLst>
              <a:ext uri="{FF2B5EF4-FFF2-40B4-BE49-F238E27FC236}">
                <a16:creationId xmlns:a16="http://schemas.microsoft.com/office/drawing/2014/main" id="{8476B605-0006-44C1-BD21-EC23B0209702}"/>
              </a:ext>
            </a:extLst>
          </p:cNvPr>
          <p:cNvSpPr txBox="1"/>
          <p:nvPr/>
        </p:nvSpPr>
        <p:spPr>
          <a:xfrm>
            <a:off x="6484938" y="4984750"/>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16" name="群組 15">
            <a:extLst>
              <a:ext uri="{FF2B5EF4-FFF2-40B4-BE49-F238E27FC236}">
                <a16:creationId xmlns:a16="http://schemas.microsoft.com/office/drawing/2014/main" id="{DE74A536-7A19-4BBE-9401-DD7C8605D4E6}"/>
              </a:ext>
            </a:extLst>
          </p:cNvPr>
          <p:cNvGrpSpPr/>
          <p:nvPr/>
        </p:nvGrpSpPr>
        <p:grpSpPr>
          <a:xfrm>
            <a:off x="7076983" y="4777891"/>
            <a:ext cx="666750" cy="666849"/>
            <a:chOff x="6924675" y="3008784"/>
            <a:chExt cx="666750" cy="666849"/>
          </a:xfrm>
          <a:effectLst>
            <a:outerShdw blurRad="50800" dist="38100" dir="2700000" algn="tl" rotWithShape="0">
              <a:prstClr val="black">
                <a:alpha val="40000"/>
              </a:prstClr>
            </a:outerShdw>
          </a:effectLst>
        </p:grpSpPr>
        <p:sp>
          <p:nvSpPr>
            <p:cNvPr id="17" name="橢圓 16">
              <a:extLst>
                <a:ext uri="{FF2B5EF4-FFF2-40B4-BE49-F238E27FC236}">
                  <a16:creationId xmlns:a16="http://schemas.microsoft.com/office/drawing/2014/main" id="{AD0C9706-5942-4572-B6D4-33444CAFE72A}"/>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8" name="文字方塊 17">
              <a:extLst>
                <a:ext uri="{FF2B5EF4-FFF2-40B4-BE49-F238E27FC236}">
                  <a16:creationId xmlns:a16="http://schemas.microsoft.com/office/drawing/2014/main" id="{C6B4DCA0-A190-4B6E-8BD0-42712E743D05}"/>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34" name="動作按鈕: 自訂 33">
            <a:hlinkClick r:id="" action="ppaction://hlinkshowjump?jump=nextslide" highlightClick="1"/>
            <a:extLst>
              <a:ext uri="{FF2B5EF4-FFF2-40B4-BE49-F238E27FC236}">
                <a16:creationId xmlns:a16="http://schemas.microsoft.com/office/drawing/2014/main" id="{2758A8C2-1D46-41FA-8C40-1D9BCB982CF8}"/>
              </a:ext>
            </a:extLst>
          </p:cNvPr>
          <p:cNvSpPr/>
          <p:nvPr/>
        </p:nvSpPr>
        <p:spPr>
          <a:xfrm>
            <a:off x="6977063" y="4752975"/>
            <a:ext cx="779462" cy="712788"/>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pic>
        <p:nvPicPr>
          <p:cNvPr id="168967" name="Picture 18" descr="C:\Users\utangv2\Desktop\Dynamic Classroom\Q1.jpg">
            <a:extLst>
              <a:ext uri="{FF2B5EF4-FFF2-40B4-BE49-F238E27FC236}">
                <a16:creationId xmlns:a16="http://schemas.microsoft.com/office/drawing/2014/main" id="{EBE5537E-DCBB-4D8F-B77C-3754E05E2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0213" y="4603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8968" name="群組 38">
            <a:extLst>
              <a:ext uri="{FF2B5EF4-FFF2-40B4-BE49-F238E27FC236}">
                <a16:creationId xmlns:a16="http://schemas.microsoft.com/office/drawing/2014/main" id="{ADE7269E-445F-4047-8F12-7680573523C9}"/>
              </a:ext>
            </a:extLst>
          </p:cNvPr>
          <p:cNvGrpSpPr>
            <a:grpSpLocks/>
          </p:cNvGrpSpPr>
          <p:nvPr/>
        </p:nvGrpSpPr>
        <p:grpSpPr bwMode="auto">
          <a:xfrm>
            <a:off x="7518400" y="5816600"/>
            <a:ext cx="1473200" cy="908050"/>
            <a:chOff x="7518399" y="5817055"/>
            <a:chExt cx="1473201" cy="907596"/>
          </a:xfrm>
        </p:grpSpPr>
        <p:sp>
          <p:nvSpPr>
            <p:cNvPr id="62" name="圓角矩形 61">
              <a:extLst>
                <a:ext uri="{FF2B5EF4-FFF2-40B4-BE49-F238E27FC236}">
                  <a16:creationId xmlns:a16="http://schemas.microsoft.com/office/drawing/2014/main" id="{465592E1-7B8D-42B4-8125-A9285392A9EB}"/>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68985" name="群組 40">
              <a:extLst>
                <a:ext uri="{FF2B5EF4-FFF2-40B4-BE49-F238E27FC236}">
                  <a16:creationId xmlns:a16="http://schemas.microsoft.com/office/drawing/2014/main" id="{E56BC6A4-6E24-4D1A-B655-2113FCE67EEF}"/>
                </a:ext>
              </a:extLst>
            </p:cNvPr>
            <p:cNvGrpSpPr>
              <a:grpSpLocks/>
            </p:cNvGrpSpPr>
            <p:nvPr/>
          </p:nvGrpSpPr>
          <p:grpSpPr bwMode="auto">
            <a:xfrm>
              <a:off x="7588885" y="5890260"/>
              <a:ext cx="1059815" cy="798830"/>
              <a:chOff x="860425" y="1547813"/>
              <a:chExt cx="4438650" cy="4021137"/>
            </a:xfrm>
          </p:grpSpPr>
          <p:grpSp>
            <p:nvGrpSpPr>
              <p:cNvPr id="168987" name="群組 42">
                <a:extLst>
                  <a:ext uri="{FF2B5EF4-FFF2-40B4-BE49-F238E27FC236}">
                    <a16:creationId xmlns:a16="http://schemas.microsoft.com/office/drawing/2014/main" id="{64A7F6F7-78AE-4834-90DE-2A1E8BB0DF0D}"/>
                  </a:ext>
                </a:extLst>
              </p:cNvPr>
              <p:cNvGrpSpPr>
                <a:grpSpLocks/>
              </p:cNvGrpSpPr>
              <p:nvPr/>
            </p:nvGrpSpPr>
            <p:grpSpPr bwMode="auto">
              <a:xfrm>
                <a:off x="860425" y="1547813"/>
                <a:ext cx="4438650" cy="2039937"/>
                <a:chOff x="860425" y="1547813"/>
                <a:chExt cx="4438650" cy="2039937"/>
              </a:xfrm>
            </p:grpSpPr>
            <p:pic>
              <p:nvPicPr>
                <p:cNvPr id="168991" name="Picture 6" descr="C:\Users\utangv2\Desktop\Dynamic Classroom\hi-res aw\E.jpg">
                  <a:extLst>
                    <a:ext uri="{FF2B5EF4-FFF2-40B4-BE49-F238E27FC236}">
                      <a16:creationId xmlns:a16="http://schemas.microsoft.com/office/drawing/2014/main" id="{7B930554-3066-4D94-90C6-696F621D7D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92" name="Picture 15" descr="C:\Users\utangv2\Desktop\Dynamic Classroom\hi-res aw\N.jpg">
                  <a:extLst>
                    <a:ext uri="{FF2B5EF4-FFF2-40B4-BE49-F238E27FC236}">
                      <a16:creationId xmlns:a16="http://schemas.microsoft.com/office/drawing/2014/main" id="{E79FAC2A-22C1-4C84-8F40-CED7A00259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93" name="Picture 21" descr="C:\Users\utangv2\Desktop\Dynamic Classroom\hi-res aw\T.jpg">
                  <a:extLst>
                    <a:ext uri="{FF2B5EF4-FFF2-40B4-BE49-F238E27FC236}">
                      <a16:creationId xmlns:a16="http://schemas.microsoft.com/office/drawing/2014/main" id="{86B76DF5-F07B-4868-B12E-102EC58598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94" name="Picture 24" descr="C:\Users\utangv2\Desktop\Dynamic Classroom\hi-res aw\X.jpg">
                  <a:extLst>
                    <a:ext uri="{FF2B5EF4-FFF2-40B4-BE49-F238E27FC236}">
                      <a16:creationId xmlns:a16="http://schemas.microsoft.com/office/drawing/2014/main" id="{2935BF57-5608-44B2-9628-B8F76CDAD7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8988" name="Picture 6" descr="C:\Users\utangv2\Desktop\Dynamic Classroom\hi-res aw\E.jpg">
                <a:extLst>
                  <a:ext uri="{FF2B5EF4-FFF2-40B4-BE49-F238E27FC236}">
                    <a16:creationId xmlns:a16="http://schemas.microsoft.com/office/drawing/2014/main" id="{FE713D0E-8B0D-46E6-9004-9E032205C8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89" name="Picture 18" descr="C:\Users\utangv2\Desktop\Dynamic Classroom\hi-res aw\Q.jpg">
                <a:extLst>
                  <a:ext uri="{FF2B5EF4-FFF2-40B4-BE49-F238E27FC236}">
                    <a16:creationId xmlns:a16="http://schemas.microsoft.com/office/drawing/2014/main" id="{FB932119-DAAF-4F3C-9EC2-B6A1F15646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90" name="Picture 22" descr="C:\Users\utangv2\Desktop\Dynamic Classroom\hi-res aw\U.jpg">
                <a:extLst>
                  <a:ext uri="{FF2B5EF4-FFF2-40B4-BE49-F238E27FC236}">
                    <a16:creationId xmlns:a16="http://schemas.microsoft.com/office/drawing/2014/main" id="{A57422B3-6EEB-4492-8597-C942D107B3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向右箭號 63">
              <a:extLst>
                <a:ext uri="{FF2B5EF4-FFF2-40B4-BE49-F238E27FC236}">
                  <a16:creationId xmlns:a16="http://schemas.microsoft.com/office/drawing/2014/main" id="{4D8EDB2C-0330-43AB-B467-6137BD29C363}"/>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73" name="動作按鈕: 自訂 72">
            <a:hlinkClick r:id="rId12" action="ppaction://hlinksldjump" highlightClick="1"/>
            <a:extLst>
              <a:ext uri="{FF2B5EF4-FFF2-40B4-BE49-F238E27FC236}">
                <a16:creationId xmlns:a16="http://schemas.microsoft.com/office/drawing/2014/main" id="{21828F33-5D8C-4BFE-BE49-52E3C64A971D}"/>
              </a:ext>
            </a:extLst>
          </p:cNvPr>
          <p:cNvSpPr/>
          <p:nvPr/>
        </p:nvSpPr>
        <p:spPr>
          <a:xfrm>
            <a:off x="7477125" y="5778500"/>
            <a:ext cx="1666875" cy="10795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63" name="群組 62">
            <a:extLst>
              <a:ext uri="{FF2B5EF4-FFF2-40B4-BE49-F238E27FC236}">
                <a16:creationId xmlns:a16="http://schemas.microsoft.com/office/drawing/2014/main" id="{BB20CDDF-BD75-4FF4-9852-6D3C06043863}"/>
              </a:ext>
            </a:extLst>
          </p:cNvPr>
          <p:cNvGrpSpPr/>
          <p:nvPr/>
        </p:nvGrpSpPr>
        <p:grpSpPr>
          <a:xfrm>
            <a:off x="2467930" y="3608032"/>
            <a:ext cx="4305600" cy="708661"/>
            <a:chOff x="6473371" y="3317240"/>
            <a:chExt cx="4305600" cy="708661"/>
          </a:xfrm>
          <a:effectLst>
            <a:outerShdw blurRad="50800" dist="38100" dir="2700000" algn="tl" rotWithShape="0">
              <a:prstClr val="black">
                <a:alpha val="40000"/>
              </a:prstClr>
            </a:outerShdw>
          </a:effectLst>
        </p:grpSpPr>
        <p:sp>
          <p:nvSpPr>
            <p:cNvPr id="65" name="圓角矩形 64">
              <a:extLst>
                <a:ext uri="{FF2B5EF4-FFF2-40B4-BE49-F238E27FC236}">
                  <a16:creationId xmlns:a16="http://schemas.microsoft.com/office/drawing/2014/main" id="{C667C975-2A4C-47FE-BF0F-A6BF0835E573}"/>
                </a:ext>
              </a:extLst>
            </p:cNvPr>
            <p:cNvSpPr/>
            <p:nvPr/>
          </p:nvSpPr>
          <p:spPr>
            <a:xfrm>
              <a:off x="6473371" y="3327401"/>
              <a:ext cx="4305600"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6" name="橢圓 65">
              <a:extLst>
                <a:ext uri="{FF2B5EF4-FFF2-40B4-BE49-F238E27FC236}">
                  <a16:creationId xmlns:a16="http://schemas.microsoft.com/office/drawing/2014/main" id="{E7EB905A-6B40-4EA0-9E28-2014F01186B7}"/>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7" name="文字方塊 66">
              <a:extLst>
                <a:ext uri="{FF2B5EF4-FFF2-40B4-BE49-F238E27FC236}">
                  <a16:creationId xmlns:a16="http://schemas.microsoft.com/office/drawing/2014/main" id="{6E610FFB-96D1-4518-AE2C-65B983402EA0}"/>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68" name="文字方塊 67">
              <a:extLst>
                <a:ext uri="{FF2B5EF4-FFF2-40B4-BE49-F238E27FC236}">
                  <a16:creationId xmlns:a16="http://schemas.microsoft.com/office/drawing/2014/main" id="{26C64B5C-88B7-4DDC-89B6-A57C9196DBB9}"/>
                </a:ext>
              </a:extLst>
            </p:cNvPr>
            <p:cNvSpPr txBox="1"/>
            <p:nvPr/>
          </p:nvSpPr>
          <p:spPr>
            <a:xfrm>
              <a:off x="7890320" y="3377835"/>
              <a:ext cx="1986655" cy="584775"/>
            </a:xfrm>
            <a:prstGeom prst="rect">
              <a:avLst/>
            </a:prstGeom>
            <a:noFill/>
          </p:spPr>
          <p:txBody>
            <a:bodyPr>
              <a:spAutoFit/>
            </a:bodyPr>
            <a:lstStyle/>
            <a:p>
              <a:pPr>
                <a:defRPr/>
              </a:pPr>
              <a:r>
                <a:rPr lang="en-US" sz="3200" dirty="0">
                  <a:solidFill>
                    <a:srgbClr val="FFFFFF"/>
                  </a:solidFill>
                </a:rPr>
                <a:t>Clause A</a:t>
              </a:r>
              <a:endParaRPr lang="en-GB" sz="3200" dirty="0">
                <a:solidFill>
                  <a:srgbClr val="FFFFFF"/>
                </a:solidFill>
              </a:endParaRPr>
            </a:p>
          </p:txBody>
        </p:sp>
      </p:grpSp>
      <p:sp>
        <p:nvSpPr>
          <p:cNvPr id="168971" name="文字方塊 11">
            <a:extLst>
              <a:ext uri="{FF2B5EF4-FFF2-40B4-BE49-F238E27FC236}">
                <a16:creationId xmlns:a16="http://schemas.microsoft.com/office/drawing/2014/main" id="{DD105F65-A671-4E93-88C4-177D11E71E79}"/>
              </a:ext>
            </a:extLst>
          </p:cNvPr>
          <p:cNvSpPr txBox="1">
            <a:spLocks noChangeArrowheads="1"/>
          </p:cNvSpPr>
          <p:nvPr/>
        </p:nvSpPr>
        <p:spPr bwMode="auto">
          <a:xfrm>
            <a:off x="1711325" y="1558925"/>
            <a:ext cx="623728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7800"/>
              </a:lnSpc>
            </a:pPr>
            <a:r>
              <a:rPr lang="en-GB" altLang="en-US" sz="4000">
                <a:solidFill>
                  <a:srgbClr val="003057"/>
                </a:solidFill>
                <a:cs typeface="Arial" panose="020B0604020202020204" pitchFamily="34" charset="0"/>
              </a:rPr>
              <a:t>I won’t tell anyone about it if I were John.</a:t>
            </a:r>
          </a:p>
        </p:txBody>
      </p:sp>
      <p:grpSp>
        <p:nvGrpSpPr>
          <p:cNvPr id="168972" name="群組 83">
            <a:extLst>
              <a:ext uri="{FF2B5EF4-FFF2-40B4-BE49-F238E27FC236}">
                <a16:creationId xmlns:a16="http://schemas.microsoft.com/office/drawing/2014/main" id="{9607FD0A-580A-4A7A-A0AE-F84E766903EF}"/>
              </a:ext>
            </a:extLst>
          </p:cNvPr>
          <p:cNvGrpSpPr>
            <a:grpSpLocks/>
          </p:cNvGrpSpPr>
          <p:nvPr/>
        </p:nvGrpSpPr>
        <p:grpSpPr bwMode="auto">
          <a:xfrm>
            <a:off x="4408488" y="1446213"/>
            <a:ext cx="552450" cy="523875"/>
            <a:chOff x="4498127" y="1408568"/>
            <a:chExt cx="552340" cy="523220"/>
          </a:xfrm>
        </p:grpSpPr>
        <p:sp>
          <p:nvSpPr>
            <p:cNvPr id="85" name="橢圓 84">
              <a:extLst>
                <a:ext uri="{FF2B5EF4-FFF2-40B4-BE49-F238E27FC236}">
                  <a16:creationId xmlns:a16="http://schemas.microsoft.com/office/drawing/2014/main" id="{7B571F59-43CC-4909-A760-CF1897D9D65E}"/>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68983" name="文字方塊 85">
              <a:extLst>
                <a:ext uri="{FF2B5EF4-FFF2-40B4-BE49-F238E27FC236}">
                  <a16:creationId xmlns:a16="http://schemas.microsoft.com/office/drawing/2014/main" id="{7D7BFCCF-1E42-4691-AD38-39858F003F7B}"/>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grpSp>
        <p:nvGrpSpPr>
          <p:cNvPr id="168973" name="群組 86">
            <a:extLst>
              <a:ext uri="{FF2B5EF4-FFF2-40B4-BE49-F238E27FC236}">
                <a16:creationId xmlns:a16="http://schemas.microsoft.com/office/drawing/2014/main" id="{0FD34785-F022-49A9-B7A2-D9ADE06A6E96}"/>
              </a:ext>
            </a:extLst>
          </p:cNvPr>
          <p:cNvGrpSpPr>
            <a:grpSpLocks/>
          </p:cNvGrpSpPr>
          <p:nvPr/>
        </p:nvGrpSpPr>
        <p:grpSpPr bwMode="auto">
          <a:xfrm>
            <a:off x="2979738" y="2484438"/>
            <a:ext cx="552450" cy="523875"/>
            <a:chOff x="4498127" y="1418093"/>
            <a:chExt cx="552340" cy="523220"/>
          </a:xfrm>
        </p:grpSpPr>
        <p:sp>
          <p:nvSpPr>
            <p:cNvPr id="88" name="橢圓 87">
              <a:extLst>
                <a:ext uri="{FF2B5EF4-FFF2-40B4-BE49-F238E27FC236}">
                  <a16:creationId xmlns:a16="http://schemas.microsoft.com/office/drawing/2014/main" id="{BD89B731-A0F7-45E0-95CB-7789FA07ABA8}"/>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68979" name="文字方塊 88">
              <a:extLst>
                <a:ext uri="{FF2B5EF4-FFF2-40B4-BE49-F238E27FC236}">
                  <a16:creationId xmlns:a16="http://schemas.microsoft.com/office/drawing/2014/main" id="{110E2B1E-B906-4E00-9FB0-76B0E6971F38}"/>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cxnSp>
        <p:nvCxnSpPr>
          <p:cNvPr id="90" name="直線接點 89">
            <a:extLst>
              <a:ext uri="{FF2B5EF4-FFF2-40B4-BE49-F238E27FC236}">
                <a16:creationId xmlns:a16="http://schemas.microsoft.com/office/drawing/2014/main" id="{457BE6AC-5170-43F0-9B16-529C0811AD2A}"/>
              </a:ext>
            </a:extLst>
          </p:cNvPr>
          <p:cNvCxnSpPr/>
          <p:nvPr/>
        </p:nvCxnSpPr>
        <p:spPr>
          <a:xfrm>
            <a:off x="1727200" y="2365375"/>
            <a:ext cx="5965825"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1" name="直線接點 90">
            <a:extLst>
              <a:ext uri="{FF2B5EF4-FFF2-40B4-BE49-F238E27FC236}">
                <a16:creationId xmlns:a16="http://schemas.microsoft.com/office/drawing/2014/main" id="{A0285B20-1430-4ACE-883D-AF91CFF564CB}"/>
              </a:ext>
            </a:extLst>
          </p:cNvPr>
          <p:cNvCxnSpPr/>
          <p:nvPr/>
        </p:nvCxnSpPr>
        <p:spPr>
          <a:xfrm>
            <a:off x="1690688" y="3344863"/>
            <a:ext cx="3132137"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6"/>
                </p:tgtEl>
              </p:cMediaNode>
            </p:audio>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61" name="群組 60">
            <a:extLst>
              <a:ext uri="{FF2B5EF4-FFF2-40B4-BE49-F238E27FC236}">
                <a16:creationId xmlns:a16="http://schemas.microsoft.com/office/drawing/2014/main" id="{5032F3D1-0737-4EF1-B6CD-54609AB79709}"/>
              </a:ext>
            </a:extLst>
          </p:cNvPr>
          <p:cNvGrpSpPr/>
          <p:nvPr/>
        </p:nvGrpSpPr>
        <p:grpSpPr>
          <a:xfrm>
            <a:off x="2467930" y="5309832"/>
            <a:ext cx="4452088" cy="708661"/>
            <a:chOff x="6473371" y="3317240"/>
            <a:chExt cx="4452088" cy="708661"/>
          </a:xfrm>
          <a:effectLst>
            <a:outerShdw blurRad="50800" dist="38100" dir="2700000" algn="tl" rotWithShape="0">
              <a:prstClr val="black">
                <a:alpha val="40000"/>
              </a:prstClr>
            </a:outerShdw>
          </a:effectLst>
        </p:grpSpPr>
        <p:sp>
          <p:nvSpPr>
            <p:cNvPr id="63" name="圓角矩形 62">
              <a:extLst>
                <a:ext uri="{FF2B5EF4-FFF2-40B4-BE49-F238E27FC236}">
                  <a16:creationId xmlns:a16="http://schemas.microsoft.com/office/drawing/2014/main" id="{B3665EAE-3AE0-484F-8482-36C51473C66B}"/>
                </a:ext>
              </a:extLst>
            </p:cNvPr>
            <p:cNvSpPr/>
            <p:nvPr/>
          </p:nvSpPr>
          <p:spPr>
            <a:xfrm>
              <a:off x="6473371" y="3327401"/>
              <a:ext cx="4305304"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4" name="橢圓 63">
              <a:extLst>
                <a:ext uri="{FF2B5EF4-FFF2-40B4-BE49-F238E27FC236}">
                  <a16:creationId xmlns:a16="http://schemas.microsoft.com/office/drawing/2014/main" id="{1617F814-259B-428B-BE5A-6960908A2098}"/>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5" name="文字方塊 64">
              <a:extLst>
                <a:ext uri="{FF2B5EF4-FFF2-40B4-BE49-F238E27FC236}">
                  <a16:creationId xmlns:a16="http://schemas.microsoft.com/office/drawing/2014/main" id="{65EFA003-880E-43A0-907C-3059883CBED5}"/>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66" name="文字方塊 65">
              <a:extLst>
                <a:ext uri="{FF2B5EF4-FFF2-40B4-BE49-F238E27FC236}">
                  <a16:creationId xmlns:a16="http://schemas.microsoft.com/office/drawing/2014/main" id="{486505F9-1C11-44B9-9CA9-DA8B288D535D}"/>
                </a:ext>
              </a:extLst>
            </p:cNvPr>
            <p:cNvSpPr txBox="1"/>
            <p:nvPr/>
          </p:nvSpPr>
          <p:spPr>
            <a:xfrm>
              <a:off x="7221168" y="3388722"/>
              <a:ext cx="3704291" cy="584775"/>
            </a:xfrm>
            <a:prstGeom prst="rect">
              <a:avLst/>
            </a:prstGeom>
            <a:noFill/>
          </p:spPr>
          <p:txBody>
            <a:bodyPr>
              <a:spAutoFit/>
            </a:bodyPr>
            <a:lstStyle/>
            <a:p>
              <a:pPr>
                <a:defRPr/>
              </a:pPr>
              <a:r>
                <a:rPr lang="en-US" sz="3200" dirty="0">
                  <a:solidFill>
                    <a:srgbClr val="FFFFFF"/>
                  </a:solidFill>
                </a:rPr>
                <a:t>Neither (A) nor (B)</a:t>
              </a:r>
              <a:endParaRPr lang="en-GB" sz="3200" dirty="0">
                <a:solidFill>
                  <a:srgbClr val="FFFFFF"/>
                </a:solidFill>
              </a:endParaRPr>
            </a:p>
          </p:txBody>
        </p:sp>
      </p:grpSp>
      <p:sp>
        <p:nvSpPr>
          <p:cNvPr id="67" name="文字方塊 66">
            <a:extLst>
              <a:ext uri="{FF2B5EF4-FFF2-40B4-BE49-F238E27FC236}">
                <a16:creationId xmlns:a16="http://schemas.microsoft.com/office/drawing/2014/main" id="{E0C6FEF5-D588-4115-BD6B-4C0965D019CD}"/>
              </a:ext>
            </a:extLst>
          </p:cNvPr>
          <p:cNvSpPr txBox="1"/>
          <p:nvPr/>
        </p:nvSpPr>
        <p:spPr>
          <a:xfrm>
            <a:off x="6484938" y="4984750"/>
            <a:ext cx="93662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69" name="群組 68">
            <a:extLst>
              <a:ext uri="{FF2B5EF4-FFF2-40B4-BE49-F238E27FC236}">
                <a16:creationId xmlns:a16="http://schemas.microsoft.com/office/drawing/2014/main" id="{D8C0AE00-894B-4804-9161-1774B889ADBA}"/>
              </a:ext>
            </a:extLst>
          </p:cNvPr>
          <p:cNvGrpSpPr/>
          <p:nvPr/>
        </p:nvGrpSpPr>
        <p:grpSpPr>
          <a:xfrm>
            <a:off x="2467930" y="3608032"/>
            <a:ext cx="4305600" cy="708661"/>
            <a:chOff x="6473371" y="3317240"/>
            <a:chExt cx="4305600" cy="708661"/>
          </a:xfrm>
          <a:effectLst>
            <a:outerShdw blurRad="50800" dist="38100" dir="2700000" algn="tl" rotWithShape="0">
              <a:prstClr val="black">
                <a:alpha val="40000"/>
              </a:prstClr>
            </a:outerShdw>
          </a:effectLst>
        </p:grpSpPr>
        <p:sp>
          <p:nvSpPr>
            <p:cNvPr id="70" name="圓角矩形 69">
              <a:extLst>
                <a:ext uri="{FF2B5EF4-FFF2-40B4-BE49-F238E27FC236}">
                  <a16:creationId xmlns:a16="http://schemas.microsoft.com/office/drawing/2014/main" id="{A4EB0509-89B5-4BCC-9756-52B7E31B293E}"/>
                </a:ext>
              </a:extLst>
            </p:cNvPr>
            <p:cNvSpPr/>
            <p:nvPr/>
          </p:nvSpPr>
          <p:spPr>
            <a:xfrm>
              <a:off x="6473371" y="3327401"/>
              <a:ext cx="4305600"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2" name="橢圓 71">
              <a:extLst>
                <a:ext uri="{FF2B5EF4-FFF2-40B4-BE49-F238E27FC236}">
                  <a16:creationId xmlns:a16="http://schemas.microsoft.com/office/drawing/2014/main" id="{22257331-CA5D-4E5A-81A6-38D9C8CE2DCE}"/>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3" name="文字方塊 72">
              <a:extLst>
                <a:ext uri="{FF2B5EF4-FFF2-40B4-BE49-F238E27FC236}">
                  <a16:creationId xmlns:a16="http://schemas.microsoft.com/office/drawing/2014/main" id="{E0BBF9C3-A491-4919-87CD-9FBA2B868EC2}"/>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74" name="文字方塊 73">
              <a:extLst>
                <a:ext uri="{FF2B5EF4-FFF2-40B4-BE49-F238E27FC236}">
                  <a16:creationId xmlns:a16="http://schemas.microsoft.com/office/drawing/2014/main" id="{2DBC3671-04B5-4F14-8ADB-7DD5CE3ECA09}"/>
                </a:ext>
              </a:extLst>
            </p:cNvPr>
            <p:cNvSpPr txBox="1"/>
            <p:nvPr/>
          </p:nvSpPr>
          <p:spPr>
            <a:xfrm>
              <a:off x="7890320" y="3377835"/>
              <a:ext cx="1986655" cy="584775"/>
            </a:xfrm>
            <a:prstGeom prst="rect">
              <a:avLst/>
            </a:prstGeom>
            <a:noFill/>
          </p:spPr>
          <p:txBody>
            <a:bodyPr>
              <a:spAutoFit/>
            </a:bodyPr>
            <a:lstStyle/>
            <a:p>
              <a:pPr>
                <a:defRPr/>
              </a:pPr>
              <a:r>
                <a:rPr lang="en-US" sz="3200" dirty="0">
                  <a:solidFill>
                    <a:srgbClr val="FFFFFF"/>
                  </a:solidFill>
                </a:rPr>
                <a:t>Clause A</a:t>
              </a:r>
              <a:endParaRPr lang="en-GB" sz="3200" dirty="0">
                <a:solidFill>
                  <a:srgbClr val="FFFFFF"/>
                </a:solidFill>
              </a:endParaRPr>
            </a:p>
          </p:txBody>
        </p:sp>
      </p:grpSp>
      <p:grpSp>
        <p:nvGrpSpPr>
          <p:cNvPr id="38" name="群組 37">
            <a:extLst>
              <a:ext uri="{FF2B5EF4-FFF2-40B4-BE49-F238E27FC236}">
                <a16:creationId xmlns:a16="http://schemas.microsoft.com/office/drawing/2014/main" id="{5A288E4D-0247-4E04-9C52-F814A24D28AC}"/>
              </a:ext>
            </a:extLst>
          </p:cNvPr>
          <p:cNvGrpSpPr>
            <a:grpSpLocks/>
          </p:cNvGrpSpPr>
          <p:nvPr/>
        </p:nvGrpSpPr>
        <p:grpSpPr bwMode="auto">
          <a:xfrm rot="-151805">
            <a:off x="5286375" y="2652713"/>
            <a:ext cx="3452813" cy="2339975"/>
            <a:chOff x="-598630" y="3525189"/>
            <a:chExt cx="3451960" cy="2340232"/>
          </a:xfrm>
        </p:grpSpPr>
        <p:pic>
          <p:nvPicPr>
            <p:cNvPr id="170017" name="Picture 11" descr="C:\Users\utangv2\Desktop\background paper\post it.jpg">
              <a:extLst>
                <a:ext uri="{FF2B5EF4-FFF2-40B4-BE49-F238E27FC236}">
                  <a16:creationId xmlns:a16="http://schemas.microsoft.com/office/drawing/2014/main" id="{A6A55A92-832B-4B7A-A7E7-80469AA96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9097" b="9184"/>
            <a:stretch>
              <a:fillRect/>
            </a:stretch>
          </p:blipFill>
          <p:spPr bwMode="auto">
            <a:xfrm>
              <a:off x="-598630" y="3525189"/>
              <a:ext cx="3451960" cy="234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018" name="文字方塊 17">
              <a:extLst>
                <a:ext uri="{FF2B5EF4-FFF2-40B4-BE49-F238E27FC236}">
                  <a16:creationId xmlns:a16="http://schemas.microsoft.com/office/drawing/2014/main" id="{7872077C-8583-4215-AF5B-053F884FB1DD}"/>
                </a:ext>
              </a:extLst>
            </p:cNvPr>
            <p:cNvSpPr txBox="1">
              <a:spLocks noChangeArrowheads="1"/>
            </p:cNvSpPr>
            <p:nvPr/>
          </p:nvSpPr>
          <p:spPr bwMode="auto">
            <a:xfrm>
              <a:off x="156634" y="4052909"/>
              <a:ext cx="2310053" cy="15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The main clause is incorrect. We should use </a:t>
              </a:r>
              <a:r>
                <a:rPr lang="en-GB" altLang="en-US" sz="2000" i="1">
                  <a:solidFill>
                    <a:srgbClr val="FF0000"/>
                  </a:solidFill>
                  <a:cs typeface="Arial" panose="020B0604020202020204" pitchFamily="34" charset="0"/>
                </a:rPr>
                <a:t>wouldn’t </a:t>
              </a:r>
              <a:r>
                <a:rPr lang="en-GB" altLang="en-US" sz="2000">
                  <a:solidFill>
                    <a:srgbClr val="FF0000"/>
                  </a:solidFill>
                  <a:cs typeface="Arial" panose="020B0604020202020204" pitchFamily="34" charset="0"/>
                </a:rPr>
                <a:t>instead of </a:t>
              </a:r>
              <a:r>
                <a:rPr lang="en-GB" altLang="en-US" sz="2000" i="1">
                  <a:solidFill>
                    <a:srgbClr val="FF0000"/>
                  </a:solidFill>
                  <a:cs typeface="Arial" panose="020B0604020202020204" pitchFamily="34" charset="0"/>
                </a:rPr>
                <a:t>won’t</a:t>
              </a:r>
              <a:r>
                <a:rPr lang="en-GB" altLang="en-US" sz="2000">
                  <a:solidFill>
                    <a:srgbClr val="FF0000"/>
                  </a:solidFill>
                  <a:cs typeface="Arial" panose="020B0604020202020204" pitchFamily="34" charset="0"/>
                </a:rPr>
                <a:t> in the main clause.</a:t>
              </a:r>
            </a:p>
          </p:txBody>
        </p:sp>
      </p:grpSp>
      <p:pic>
        <p:nvPicPr>
          <p:cNvPr id="169990" name="Picture 18" descr="C:\Users\utangv2\Desktop\Dynamic Classroom\Q1.jpg">
            <a:extLst>
              <a:ext uri="{FF2B5EF4-FFF2-40B4-BE49-F238E27FC236}">
                <a16:creationId xmlns:a16="http://schemas.microsoft.com/office/drawing/2014/main" id="{E61D7CA7-F7EA-4813-A2EA-FC56CF010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213" y="460375"/>
            <a:ext cx="865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9991" name="群組 38">
            <a:extLst>
              <a:ext uri="{FF2B5EF4-FFF2-40B4-BE49-F238E27FC236}">
                <a16:creationId xmlns:a16="http://schemas.microsoft.com/office/drawing/2014/main" id="{1445D336-A1C1-4D09-9EEE-F2E4ACD5A83C}"/>
              </a:ext>
            </a:extLst>
          </p:cNvPr>
          <p:cNvGrpSpPr>
            <a:grpSpLocks/>
          </p:cNvGrpSpPr>
          <p:nvPr/>
        </p:nvGrpSpPr>
        <p:grpSpPr bwMode="auto">
          <a:xfrm>
            <a:off x="7518400" y="5816600"/>
            <a:ext cx="1473200" cy="908050"/>
            <a:chOff x="7518399" y="5817055"/>
            <a:chExt cx="1473201" cy="907596"/>
          </a:xfrm>
        </p:grpSpPr>
        <p:sp>
          <p:nvSpPr>
            <p:cNvPr id="59" name="圓角矩形 58">
              <a:extLst>
                <a:ext uri="{FF2B5EF4-FFF2-40B4-BE49-F238E27FC236}">
                  <a16:creationId xmlns:a16="http://schemas.microsoft.com/office/drawing/2014/main" id="{F68BF481-4BBA-4F2C-B67B-08E77118B248}"/>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70007" name="群組 40">
              <a:extLst>
                <a:ext uri="{FF2B5EF4-FFF2-40B4-BE49-F238E27FC236}">
                  <a16:creationId xmlns:a16="http://schemas.microsoft.com/office/drawing/2014/main" id="{9CD028D9-7C8D-4B98-B97C-B2EDCF6236F2}"/>
                </a:ext>
              </a:extLst>
            </p:cNvPr>
            <p:cNvGrpSpPr>
              <a:grpSpLocks/>
            </p:cNvGrpSpPr>
            <p:nvPr/>
          </p:nvGrpSpPr>
          <p:grpSpPr bwMode="auto">
            <a:xfrm>
              <a:off x="7588885" y="5890260"/>
              <a:ext cx="1059815" cy="798830"/>
              <a:chOff x="860425" y="1547813"/>
              <a:chExt cx="4438650" cy="4021137"/>
            </a:xfrm>
          </p:grpSpPr>
          <p:grpSp>
            <p:nvGrpSpPr>
              <p:cNvPr id="170009" name="群組 42">
                <a:extLst>
                  <a:ext uri="{FF2B5EF4-FFF2-40B4-BE49-F238E27FC236}">
                    <a16:creationId xmlns:a16="http://schemas.microsoft.com/office/drawing/2014/main" id="{49235033-1A16-4EC2-A51C-C573EAF9C9E0}"/>
                  </a:ext>
                </a:extLst>
              </p:cNvPr>
              <p:cNvGrpSpPr>
                <a:grpSpLocks/>
              </p:cNvGrpSpPr>
              <p:nvPr/>
            </p:nvGrpSpPr>
            <p:grpSpPr bwMode="auto">
              <a:xfrm>
                <a:off x="860425" y="1547813"/>
                <a:ext cx="4438650" cy="2039937"/>
                <a:chOff x="860425" y="1547813"/>
                <a:chExt cx="4438650" cy="2039937"/>
              </a:xfrm>
            </p:grpSpPr>
            <p:pic>
              <p:nvPicPr>
                <p:cNvPr id="170013" name="Picture 6" descr="C:\Users\utangv2\Desktop\Dynamic Classroom\hi-res aw\E.jpg">
                  <a:extLst>
                    <a:ext uri="{FF2B5EF4-FFF2-40B4-BE49-F238E27FC236}">
                      <a16:creationId xmlns:a16="http://schemas.microsoft.com/office/drawing/2014/main" id="{74906F72-1E29-442E-81DA-020ADC33D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14" name="Picture 15" descr="C:\Users\utangv2\Desktop\Dynamic Classroom\hi-res aw\N.jpg">
                  <a:extLst>
                    <a:ext uri="{FF2B5EF4-FFF2-40B4-BE49-F238E27FC236}">
                      <a16:creationId xmlns:a16="http://schemas.microsoft.com/office/drawing/2014/main" id="{0FD3F7B6-F3FF-4843-81DA-5415C91DDC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15" name="Picture 21" descr="C:\Users\utangv2\Desktop\Dynamic Classroom\hi-res aw\T.jpg">
                  <a:extLst>
                    <a:ext uri="{FF2B5EF4-FFF2-40B4-BE49-F238E27FC236}">
                      <a16:creationId xmlns:a16="http://schemas.microsoft.com/office/drawing/2014/main" id="{5C10B142-D578-4DDF-AC66-FAEAC3467B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16" name="Picture 24" descr="C:\Users\utangv2\Desktop\Dynamic Classroom\hi-res aw\X.jpg">
                  <a:extLst>
                    <a:ext uri="{FF2B5EF4-FFF2-40B4-BE49-F238E27FC236}">
                      <a16:creationId xmlns:a16="http://schemas.microsoft.com/office/drawing/2014/main" id="{530BDE4D-A446-480E-920F-D9F2D0B80D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0010" name="Picture 6" descr="C:\Users\utangv2\Desktop\Dynamic Classroom\hi-res aw\E.jpg">
                <a:extLst>
                  <a:ext uri="{FF2B5EF4-FFF2-40B4-BE49-F238E27FC236}">
                    <a16:creationId xmlns:a16="http://schemas.microsoft.com/office/drawing/2014/main" id="{6A7273A7-D47E-439F-B233-03D26998B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11" name="Picture 18" descr="C:\Users\utangv2\Desktop\Dynamic Classroom\hi-res aw\Q.jpg">
                <a:extLst>
                  <a:ext uri="{FF2B5EF4-FFF2-40B4-BE49-F238E27FC236}">
                    <a16:creationId xmlns:a16="http://schemas.microsoft.com/office/drawing/2014/main" id="{52081E36-6651-481B-81AA-EB65D5A676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12" name="Picture 22" descr="C:\Users\utangv2\Desktop\Dynamic Classroom\hi-res aw\U.jpg">
                <a:extLst>
                  <a:ext uri="{FF2B5EF4-FFF2-40B4-BE49-F238E27FC236}">
                    <a16:creationId xmlns:a16="http://schemas.microsoft.com/office/drawing/2014/main" id="{F5518919-A925-4468-9E6D-19A627B79B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向右箭號 61">
              <a:extLst>
                <a:ext uri="{FF2B5EF4-FFF2-40B4-BE49-F238E27FC236}">
                  <a16:creationId xmlns:a16="http://schemas.microsoft.com/office/drawing/2014/main" id="{01844F09-DFDE-44BE-8809-00831BCCB727}"/>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sp>
        <p:nvSpPr>
          <p:cNvPr id="71" name="動作按鈕: 自訂 70">
            <a:hlinkClick r:id="rId10" action="ppaction://hlinksldjump" highlightClick="1"/>
            <a:extLst>
              <a:ext uri="{FF2B5EF4-FFF2-40B4-BE49-F238E27FC236}">
                <a16:creationId xmlns:a16="http://schemas.microsoft.com/office/drawing/2014/main" id="{078DE464-E83E-4959-95F4-9F1CBA7D2B0C}"/>
              </a:ext>
            </a:extLst>
          </p:cNvPr>
          <p:cNvSpPr/>
          <p:nvPr/>
        </p:nvSpPr>
        <p:spPr>
          <a:xfrm>
            <a:off x="7477125" y="5778500"/>
            <a:ext cx="1666875" cy="10795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69993" name="文字方塊 11">
            <a:extLst>
              <a:ext uri="{FF2B5EF4-FFF2-40B4-BE49-F238E27FC236}">
                <a16:creationId xmlns:a16="http://schemas.microsoft.com/office/drawing/2014/main" id="{7123DB28-AA7A-41BE-A992-3ADD9CAAADCE}"/>
              </a:ext>
            </a:extLst>
          </p:cNvPr>
          <p:cNvSpPr txBox="1">
            <a:spLocks noChangeArrowheads="1"/>
          </p:cNvSpPr>
          <p:nvPr/>
        </p:nvSpPr>
        <p:spPr bwMode="auto">
          <a:xfrm>
            <a:off x="1711325" y="1558925"/>
            <a:ext cx="623728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7800"/>
              </a:lnSpc>
            </a:pPr>
            <a:r>
              <a:rPr lang="en-GB" altLang="en-US" sz="4000">
                <a:solidFill>
                  <a:srgbClr val="003057"/>
                </a:solidFill>
                <a:cs typeface="Arial" panose="020B0604020202020204" pitchFamily="34" charset="0"/>
              </a:rPr>
              <a:t>I won’t tell anyone about it if I were John.</a:t>
            </a:r>
          </a:p>
        </p:txBody>
      </p:sp>
      <p:grpSp>
        <p:nvGrpSpPr>
          <p:cNvPr id="169994" name="群組 83">
            <a:extLst>
              <a:ext uri="{FF2B5EF4-FFF2-40B4-BE49-F238E27FC236}">
                <a16:creationId xmlns:a16="http://schemas.microsoft.com/office/drawing/2014/main" id="{008E248E-FFDF-467D-9D90-CA7247459850}"/>
              </a:ext>
            </a:extLst>
          </p:cNvPr>
          <p:cNvGrpSpPr>
            <a:grpSpLocks/>
          </p:cNvGrpSpPr>
          <p:nvPr/>
        </p:nvGrpSpPr>
        <p:grpSpPr bwMode="auto">
          <a:xfrm>
            <a:off x="4408488" y="1446213"/>
            <a:ext cx="552450" cy="523875"/>
            <a:chOff x="4498127" y="1408568"/>
            <a:chExt cx="552340" cy="523220"/>
          </a:xfrm>
        </p:grpSpPr>
        <p:sp>
          <p:nvSpPr>
            <p:cNvPr id="85" name="橢圓 84">
              <a:extLst>
                <a:ext uri="{FF2B5EF4-FFF2-40B4-BE49-F238E27FC236}">
                  <a16:creationId xmlns:a16="http://schemas.microsoft.com/office/drawing/2014/main" id="{03B73D0F-EF5F-4073-839A-2096B115546E}"/>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0005" name="文字方塊 85">
              <a:extLst>
                <a:ext uri="{FF2B5EF4-FFF2-40B4-BE49-F238E27FC236}">
                  <a16:creationId xmlns:a16="http://schemas.microsoft.com/office/drawing/2014/main" id="{71F37045-F0E7-4759-BE4F-B64135853B9B}"/>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grpSp>
        <p:nvGrpSpPr>
          <p:cNvPr id="169995" name="群組 86">
            <a:extLst>
              <a:ext uri="{FF2B5EF4-FFF2-40B4-BE49-F238E27FC236}">
                <a16:creationId xmlns:a16="http://schemas.microsoft.com/office/drawing/2014/main" id="{94B7B50A-8928-4EE6-9D78-A5A7920BC948}"/>
              </a:ext>
            </a:extLst>
          </p:cNvPr>
          <p:cNvGrpSpPr>
            <a:grpSpLocks/>
          </p:cNvGrpSpPr>
          <p:nvPr/>
        </p:nvGrpSpPr>
        <p:grpSpPr bwMode="auto">
          <a:xfrm>
            <a:off x="2979738" y="2484438"/>
            <a:ext cx="552450" cy="523875"/>
            <a:chOff x="4498127" y="1418093"/>
            <a:chExt cx="552340" cy="523220"/>
          </a:xfrm>
        </p:grpSpPr>
        <p:sp>
          <p:nvSpPr>
            <p:cNvPr id="88" name="橢圓 87">
              <a:extLst>
                <a:ext uri="{FF2B5EF4-FFF2-40B4-BE49-F238E27FC236}">
                  <a16:creationId xmlns:a16="http://schemas.microsoft.com/office/drawing/2014/main" id="{875FBF53-BE93-4968-9A1F-9745F5A460A0}"/>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0001" name="文字方塊 88">
              <a:extLst>
                <a:ext uri="{FF2B5EF4-FFF2-40B4-BE49-F238E27FC236}">
                  <a16:creationId xmlns:a16="http://schemas.microsoft.com/office/drawing/2014/main" id="{4CE03427-0D80-4131-ABD7-C8F7E64AAB6F}"/>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cxnSp>
        <p:nvCxnSpPr>
          <p:cNvPr id="90" name="直線接點 89">
            <a:extLst>
              <a:ext uri="{FF2B5EF4-FFF2-40B4-BE49-F238E27FC236}">
                <a16:creationId xmlns:a16="http://schemas.microsoft.com/office/drawing/2014/main" id="{1C1EE410-6FFD-44DD-B939-A7D3D383ABAD}"/>
              </a:ext>
            </a:extLst>
          </p:cNvPr>
          <p:cNvCxnSpPr/>
          <p:nvPr/>
        </p:nvCxnSpPr>
        <p:spPr>
          <a:xfrm>
            <a:off x="1727200" y="2365375"/>
            <a:ext cx="5965825"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1" name="直線接點 90">
            <a:extLst>
              <a:ext uri="{FF2B5EF4-FFF2-40B4-BE49-F238E27FC236}">
                <a16:creationId xmlns:a16="http://schemas.microsoft.com/office/drawing/2014/main" id="{5236BEE4-2D81-4F92-9C9E-A83AC6193057}"/>
              </a:ext>
            </a:extLst>
          </p:cNvPr>
          <p:cNvCxnSpPr/>
          <p:nvPr/>
        </p:nvCxnSpPr>
        <p:spPr>
          <a:xfrm>
            <a:off x="1690688" y="3344863"/>
            <a:ext cx="3132137"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006AC1"/>
        </a:solidFill>
        <a:effectLst/>
      </p:bgPr>
    </p:bg>
    <p:spTree>
      <p:nvGrpSpPr>
        <p:cNvPr id="1" name=""/>
        <p:cNvGrpSpPr/>
        <p:nvPr/>
      </p:nvGrpSpPr>
      <p:grpSpPr>
        <a:xfrm>
          <a:off x="0" y="0"/>
          <a:ext cx="0" cy="0"/>
          <a:chOff x="0" y="0"/>
          <a:chExt cx="0" cy="0"/>
        </a:xfrm>
      </p:grpSpPr>
      <p:grpSp>
        <p:nvGrpSpPr>
          <p:cNvPr id="171010" name="群組 111">
            <a:extLst>
              <a:ext uri="{FF2B5EF4-FFF2-40B4-BE49-F238E27FC236}">
                <a16:creationId xmlns:a16="http://schemas.microsoft.com/office/drawing/2014/main" id="{8E98AE92-311A-4ACF-9BDC-F2CA51B35346}"/>
              </a:ext>
            </a:extLst>
          </p:cNvPr>
          <p:cNvGrpSpPr>
            <a:grpSpLocks/>
          </p:cNvGrpSpPr>
          <p:nvPr/>
        </p:nvGrpSpPr>
        <p:grpSpPr bwMode="auto">
          <a:xfrm>
            <a:off x="6013450" y="1347788"/>
            <a:ext cx="552450" cy="522287"/>
            <a:chOff x="4498127" y="1418093"/>
            <a:chExt cx="552340" cy="523220"/>
          </a:xfrm>
        </p:grpSpPr>
        <p:sp>
          <p:nvSpPr>
            <p:cNvPr id="113" name="橢圓 112">
              <a:extLst>
                <a:ext uri="{FF2B5EF4-FFF2-40B4-BE49-F238E27FC236}">
                  <a16:creationId xmlns:a16="http://schemas.microsoft.com/office/drawing/2014/main" id="{48FB648A-32C7-4FEA-8C4A-09AD3001E783}"/>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1039" name="文字方塊 113">
              <a:extLst>
                <a:ext uri="{FF2B5EF4-FFF2-40B4-BE49-F238E27FC236}">
                  <a16:creationId xmlns:a16="http://schemas.microsoft.com/office/drawing/2014/main" id="{041F2F20-5AA7-4B41-8FFE-B2A740BD8E94}"/>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pic>
        <p:nvPicPr>
          <p:cNvPr id="28" name="D7A22703.wav">
            <a:hlinkClick r:id="" action="ppaction://media"/>
            <a:extLst>
              <a:ext uri="{FF2B5EF4-FFF2-40B4-BE49-F238E27FC236}">
                <a16:creationId xmlns:a16="http://schemas.microsoft.com/office/drawing/2014/main" id="{B77A0F27-BE28-4B1C-9592-4EF2DAA9C3AA}"/>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0144125" y="828675"/>
            <a:ext cx="581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1012" name="群組 23">
            <a:extLst>
              <a:ext uri="{FF2B5EF4-FFF2-40B4-BE49-F238E27FC236}">
                <a16:creationId xmlns:a16="http://schemas.microsoft.com/office/drawing/2014/main" id="{03FB1A71-4865-4F26-9BCC-7E138EC479AD}"/>
              </a:ext>
            </a:extLst>
          </p:cNvPr>
          <p:cNvGrpSpPr>
            <a:grpSpLocks/>
          </p:cNvGrpSpPr>
          <p:nvPr/>
        </p:nvGrpSpPr>
        <p:grpSpPr bwMode="auto">
          <a:xfrm>
            <a:off x="7124700" y="101600"/>
            <a:ext cx="1854200" cy="1323975"/>
            <a:chOff x="7124700" y="101600"/>
            <a:chExt cx="1854200" cy="1323788"/>
          </a:xfrm>
        </p:grpSpPr>
        <p:grpSp>
          <p:nvGrpSpPr>
            <p:cNvPr id="171030" name="群組 8">
              <a:extLst>
                <a:ext uri="{FF2B5EF4-FFF2-40B4-BE49-F238E27FC236}">
                  <a16:creationId xmlns:a16="http://schemas.microsoft.com/office/drawing/2014/main" id="{36CC3DCE-0E7C-4A75-9FA4-26F8D5C48D73}"/>
                </a:ext>
              </a:extLst>
            </p:cNvPr>
            <p:cNvGrpSpPr>
              <a:grpSpLocks/>
            </p:cNvGrpSpPr>
            <p:nvPr/>
          </p:nvGrpSpPr>
          <p:grpSpPr bwMode="auto">
            <a:xfrm>
              <a:off x="7124700" y="101600"/>
              <a:ext cx="1854200" cy="732442"/>
              <a:chOff x="7124700" y="101600"/>
              <a:chExt cx="1854200" cy="732413"/>
            </a:xfrm>
          </p:grpSpPr>
          <p:sp>
            <p:nvSpPr>
              <p:cNvPr id="27" name="文字方塊 26">
                <a:extLst>
                  <a:ext uri="{FF2B5EF4-FFF2-40B4-BE49-F238E27FC236}">
                    <a16:creationId xmlns:a16="http://schemas.microsoft.com/office/drawing/2014/main" id="{C5E29669-58A1-497C-8CA3-9E620FD27131}"/>
                  </a:ext>
                </a:extLst>
              </p:cNvPr>
              <p:cNvSpPr txBox="1"/>
              <p:nvPr/>
            </p:nvSpPr>
            <p:spPr>
              <a:xfrm>
                <a:off x="7124700" y="101600"/>
                <a:ext cx="1854200" cy="553938"/>
              </a:xfrm>
              <a:prstGeom prst="rect">
                <a:avLst/>
              </a:prstGeom>
              <a:noFill/>
            </p:spPr>
            <p:txBody>
              <a:bodyPr lIns="0" tIns="0" rIns="0" bIns="0">
                <a:spAutoFit/>
              </a:bodyPr>
              <a:lstStyle/>
              <a:p>
                <a:pPr algn="ctr">
                  <a:defRPr/>
                </a:pPr>
                <a:r>
                  <a:rPr lang="en-US" dirty="0">
                    <a:solidFill>
                      <a:srgbClr val="002060"/>
                    </a:solidFill>
                    <a:effectLst>
                      <a:glow rad="88900">
                        <a:srgbClr val="FFFFFF"/>
                      </a:glow>
                    </a:effectLst>
                    <a:latin typeface="Comic Sans MS" panose="030F0702030302020204" pitchFamily="66" charset="0"/>
                  </a:rPr>
                  <a:t>Start timer for discussion!</a:t>
                </a:r>
                <a:endParaRPr lang="en-GB" dirty="0">
                  <a:solidFill>
                    <a:srgbClr val="002060"/>
                  </a:solidFill>
                  <a:effectLst>
                    <a:glow rad="88900">
                      <a:srgbClr val="FFFFFF"/>
                    </a:glow>
                  </a:effectLst>
                  <a:latin typeface="Comic Sans MS" panose="030F0702030302020204" pitchFamily="66" charset="0"/>
                </a:endParaRPr>
              </a:p>
            </p:txBody>
          </p:sp>
          <p:sp>
            <p:nvSpPr>
              <p:cNvPr id="29" name="手繪多邊形 28">
                <a:extLst>
                  <a:ext uri="{FF2B5EF4-FFF2-40B4-BE49-F238E27FC236}">
                    <a16:creationId xmlns:a16="http://schemas.microsoft.com/office/drawing/2014/main" id="{A8993F44-5F49-43D3-9C53-EAD30C19C935}"/>
                  </a:ext>
                </a:extLst>
              </p:cNvPr>
              <p:cNvSpPr/>
              <p:nvPr/>
            </p:nvSpPr>
            <p:spPr>
              <a:xfrm>
                <a:off x="8651631" y="512466"/>
                <a:ext cx="265032" cy="321547"/>
              </a:xfrm>
              <a:custGeom>
                <a:avLst/>
                <a:gdLst>
                  <a:gd name="connsiteX0" fmla="*/ 0 w 265032"/>
                  <a:gd name="connsiteY0" fmla="*/ 0 h 321547"/>
                  <a:gd name="connsiteX1" fmla="*/ 261257 w 265032"/>
                  <a:gd name="connsiteY1" fmla="*/ 90435 h 321547"/>
                  <a:gd name="connsiteX2" fmla="*/ 130628 w 265032"/>
                  <a:gd name="connsiteY2" fmla="*/ 321547 h 321547"/>
                </a:gdLst>
                <a:ahLst/>
                <a:cxnLst>
                  <a:cxn ang="0">
                    <a:pos x="connsiteX0" y="connsiteY0"/>
                  </a:cxn>
                  <a:cxn ang="0">
                    <a:pos x="connsiteX1" y="connsiteY1"/>
                  </a:cxn>
                  <a:cxn ang="0">
                    <a:pos x="connsiteX2" y="connsiteY2"/>
                  </a:cxn>
                </a:cxnLst>
                <a:rect l="l" t="t" r="r" b="b"/>
                <a:pathLst>
                  <a:path w="265032" h="321547">
                    <a:moveTo>
                      <a:pt x="0" y="0"/>
                    </a:moveTo>
                    <a:cubicBezTo>
                      <a:pt x="119743" y="18422"/>
                      <a:pt x="239486" y="36844"/>
                      <a:pt x="261257" y="90435"/>
                    </a:cubicBezTo>
                    <a:cubicBezTo>
                      <a:pt x="283028" y="144026"/>
                      <a:pt x="206828" y="232786"/>
                      <a:pt x="130628" y="321547"/>
                    </a:cubicBezTo>
                  </a:path>
                </a:pathLst>
              </a:custGeom>
              <a:noFill/>
              <a:ln w="25400">
                <a:solidFill>
                  <a:schemeClr val="tx2"/>
                </a:solidFill>
                <a:headEnd type="none" w="med" len="med"/>
                <a:tailEnd type="triangle" w="med" len="med"/>
              </a:ln>
              <a:effectLst>
                <a:glow rad="762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ffectLst>
                    <a:glow rad="88900">
                      <a:srgbClr val="FFFFFF"/>
                    </a:glow>
                    <a:outerShdw blurRad="38100" dist="38100" dir="2700000" algn="tl">
                      <a:srgbClr val="000000">
                        <a:alpha val="43137"/>
                      </a:srgbClr>
                    </a:outerShdw>
                  </a:effectLst>
                </a:endParaRPr>
              </a:p>
            </p:txBody>
          </p:sp>
        </p:grpSp>
        <p:pic>
          <p:nvPicPr>
            <p:cNvPr id="26" name="Picture 17" descr="C:\Users\utangv2\Desktop\timer2.jpg">
              <a:extLst>
                <a:ext uri="{FF2B5EF4-FFF2-40B4-BE49-F238E27FC236}">
                  <a16:creationId xmlns:a16="http://schemas.microsoft.com/office/drawing/2014/main" id="{3624CF5C-BD34-4001-9116-3830BA17996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110458" y="677979"/>
              <a:ext cx="746672" cy="747409"/>
            </a:xfrm>
            <a:prstGeom prst="ellipse">
              <a:avLst/>
            </a:prstGeom>
            <a:noFill/>
            <a:extLst>
              <a:ext uri="{909E8E84-426E-40DD-AFC4-6F175D3DCCD1}">
                <a14:hiddenFill xmlns:a14="http://schemas.microsoft.com/office/drawing/2010/main">
                  <a:solidFill>
                    <a:srgbClr val="FFFFFF"/>
                  </a:solidFill>
                </a14:hiddenFill>
              </a:ext>
            </a:extLst>
          </p:spPr>
        </p:pic>
      </p:grpSp>
      <p:sp>
        <p:nvSpPr>
          <p:cNvPr id="30" name="動作按鈕: 自訂 29">
            <a:hlinkClick r:id="" action="ppaction://hlinkshowjump?jump=nextslide" highlightClick="1"/>
            <a:extLst>
              <a:ext uri="{FF2B5EF4-FFF2-40B4-BE49-F238E27FC236}">
                <a16:creationId xmlns:a16="http://schemas.microsoft.com/office/drawing/2014/main" id="{CACC6D76-6202-452F-9A95-F2D3AFFD0C9C}"/>
              </a:ext>
            </a:extLst>
          </p:cNvPr>
          <p:cNvSpPr/>
          <p:nvPr/>
        </p:nvSpPr>
        <p:spPr>
          <a:xfrm>
            <a:off x="7150100" y="0"/>
            <a:ext cx="1993900" cy="15494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rgbClr val="000000"/>
              </a:solidFill>
              <a:latin typeface="Comic Sans MS" panose="030F0702030302020204" pitchFamily="66" charset="0"/>
            </a:endParaRPr>
          </a:p>
        </p:txBody>
      </p:sp>
      <p:pic>
        <p:nvPicPr>
          <p:cNvPr id="171014" name="Picture 18" descr="C:\Users\utangv2\Desktop\Dynamic Classroom\Q2.jpg">
            <a:extLst>
              <a:ext uri="{FF2B5EF4-FFF2-40B4-BE49-F238E27FC236}">
                <a16:creationId xmlns:a16="http://schemas.microsoft.com/office/drawing/2014/main" id="{547B383B-FB29-49C3-A5BF-048AD627C3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4175" y="5064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5" name="文字方塊 11">
            <a:extLst>
              <a:ext uri="{FF2B5EF4-FFF2-40B4-BE49-F238E27FC236}">
                <a16:creationId xmlns:a16="http://schemas.microsoft.com/office/drawing/2014/main" id="{459497CF-037F-4D05-8075-0BD33FE2AE10}"/>
              </a:ext>
            </a:extLst>
          </p:cNvPr>
          <p:cNvSpPr txBox="1">
            <a:spLocks noChangeArrowheads="1"/>
          </p:cNvSpPr>
          <p:nvPr/>
        </p:nvSpPr>
        <p:spPr bwMode="auto">
          <a:xfrm>
            <a:off x="1203325" y="1558925"/>
            <a:ext cx="6881813"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6800"/>
              </a:lnSpc>
            </a:pPr>
            <a:r>
              <a:rPr lang="en-GB" altLang="en-US" sz="4000">
                <a:solidFill>
                  <a:srgbClr val="003057"/>
                </a:solidFill>
                <a:cs typeface="Arial" panose="020B0604020202020204" pitchFamily="34" charset="0"/>
              </a:rPr>
              <a:t>If I were Sally, I would practice the piano every day.</a:t>
            </a:r>
          </a:p>
        </p:txBody>
      </p:sp>
      <p:grpSp>
        <p:nvGrpSpPr>
          <p:cNvPr id="79" name="群組 78">
            <a:extLst>
              <a:ext uri="{FF2B5EF4-FFF2-40B4-BE49-F238E27FC236}">
                <a16:creationId xmlns:a16="http://schemas.microsoft.com/office/drawing/2014/main" id="{940D774B-D300-4EFA-87BD-CB643B3305F7}"/>
              </a:ext>
            </a:extLst>
          </p:cNvPr>
          <p:cNvGrpSpPr/>
          <p:nvPr/>
        </p:nvGrpSpPr>
        <p:grpSpPr>
          <a:xfrm>
            <a:off x="2467930" y="4458932"/>
            <a:ext cx="4305600" cy="708661"/>
            <a:chOff x="6473371" y="3317240"/>
            <a:chExt cx="4305600" cy="708661"/>
          </a:xfrm>
          <a:effectLst>
            <a:outerShdw blurRad="50800" dist="38100" dir="2700000" algn="tl" rotWithShape="0">
              <a:prstClr val="black">
                <a:alpha val="40000"/>
              </a:prstClr>
            </a:outerShdw>
          </a:effectLst>
        </p:grpSpPr>
        <p:sp>
          <p:nvSpPr>
            <p:cNvPr id="80" name="圓角矩形 79">
              <a:extLst>
                <a:ext uri="{FF2B5EF4-FFF2-40B4-BE49-F238E27FC236}">
                  <a16:creationId xmlns:a16="http://schemas.microsoft.com/office/drawing/2014/main" id="{7FEABA34-B029-4160-B664-61D5D8341643}"/>
                </a:ext>
              </a:extLst>
            </p:cNvPr>
            <p:cNvSpPr/>
            <p:nvPr/>
          </p:nvSpPr>
          <p:spPr>
            <a:xfrm>
              <a:off x="6473371" y="3327401"/>
              <a:ext cx="43056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1" name="橢圓 80">
              <a:extLst>
                <a:ext uri="{FF2B5EF4-FFF2-40B4-BE49-F238E27FC236}">
                  <a16:creationId xmlns:a16="http://schemas.microsoft.com/office/drawing/2014/main" id="{B9349897-5791-4FE9-B4BA-7874DA9232BE}"/>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2" name="文字方塊 81">
              <a:extLst>
                <a:ext uri="{FF2B5EF4-FFF2-40B4-BE49-F238E27FC236}">
                  <a16:creationId xmlns:a16="http://schemas.microsoft.com/office/drawing/2014/main" id="{F7B40EB3-A52E-4A4D-BADE-7668773C135F}"/>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83" name="文字方塊 82">
              <a:extLst>
                <a:ext uri="{FF2B5EF4-FFF2-40B4-BE49-F238E27FC236}">
                  <a16:creationId xmlns:a16="http://schemas.microsoft.com/office/drawing/2014/main" id="{AA4CD6D4-7BC4-445E-A751-2B72DE0EC25A}"/>
                </a:ext>
              </a:extLst>
            </p:cNvPr>
            <p:cNvSpPr txBox="1"/>
            <p:nvPr/>
          </p:nvSpPr>
          <p:spPr>
            <a:xfrm>
              <a:off x="7899392" y="3401422"/>
              <a:ext cx="2422083" cy="584775"/>
            </a:xfrm>
            <a:prstGeom prst="rect">
              <a:avLst/>
            </a:prstGeom>
            <a:noFill/>
          </p:spPr>
          <p:txBody>
            <a:bodyPr>
              <a:spAutoFit/>
            </a:bodyPr>
            <a:lstStyle/>
            <a:p>
              <a:pPr>
                <a:defRPr/>
              </a:pPr>
              <a:r>
                <a:rPr lang="en-US" sz="3200" dirty="0">
                  <a:solidFill>
                    <a:srgbClr val="FFFFFF"/>
                  </a:solidFill>
                </a:rPr>
                <a:t>Clause B</a:t>
              </a:r>
              <a:endParaRPr lang="en-GB" sz="3200" dirty="0">
                <a:solidFill>
                  <a:srgbClr val="FFFFFF"/>
                </a:solidFill>
              </a:endParaRPr>
            </a:p>
          </p:txBody>
        </p:sp>
      </p:grpSp>
      <p:grpSp>
        <p:nvGrpSpPr>
          <p:cNvPr id="84" name="群組 83">
            <a:extLst>
              <a:ext uri="{FF2B5EF4-FFF2-40B4-BE49-F238E27FC236}">
                <a16:creationId xmlns:a16="http://schemas.microsoft.com/office/drawing/2014/main" id="{B7010AC7-788E-4547-87AD-A570A969C877}"/>
              </a:ext>
            </a:extLst>
          </p:cNvPr>
          <p:cNvGrpSpPr/>
          <p:nvPr/>
        </p:nvGrpSpPr>
        <p:grpSpPr>
          <a:xfrm>
            <a:off x="2467930" y="3608032"/>
            <a:ext cx="4305600" cy="708661"/>
            <a:chOff x="6473371" y="3317240"/>
            <a:chExt cx="4305600" cy="708661"/>
          </a:xfrm>
          <a:effectLst>
            <a:outerShdw blurRad="50800" dist="38100" dir="2700000" algn="tl" rotWithShape="0">
              <a:prstClr val="black">
                <a:alpha val="40000"/>
              </a:prstClr>
            </a:outerShdw>
          </a:effectLst>
        </p:grpSpPr>
        <p:sp>
          <p:nvSpPr>
            <p:cNvPr id="85" name="圓角矩形 84">
              <a:extLst>
                <a:ext uri="{FF2B5EF4-FFF2-40B4-BE49-F238E27FC236}">
                  <a16:creationId xmlns:a16="http://schemas.microsoft.com/office/drawing/2014/main" id="{28E49EF1-4B79-4FD4-BD52-D7964A044568}"/>
                </a:ext>
              </a:extLst>
            </p:cNvPr>
            <p:cNvSpPr/>
            <p:nvPr/>
          </p:nvSpPr>
          <p:spPr>
            <a:xfrm>
              <a:off x="6473371" y="3327401"/>
              <a:ext cx="4305600"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6" name="橢圓 85">
              <a:extLst>
                <a:ext uri="{FF2B5EF4-FFF2-40B4-BE49-F238E27FC236}">
                  <a16:creationId xmlns:a16="http://schemas.microsoft.com/office/drawing/2014/main" id="{39880004-3A79-4BF8-BEC0-A64E58668E35}"/>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7" name="文字方塊 86">
              <a:extLst>
                <a:ext uri="{FF2B5EF4-FFF2-40B4-BE49-F238E27FC236}">
                  <a16:creationId xmlns:a16="http://schemas.microsoft.com/office/drawing/2014/main" id="{91558EC4-A0AC-46A8-95E1-17D878C248AD}"/>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88" name="文字方塊 87">
              <a:extLst>
                <a:ext uri="{FF2B5EF4-FFF2-40B4-BE49-F238E27FC236}">
                  <a16:creationId xmlns:a16="http://schemas.microsoft.com/office/drawing/2014/main" id="{97DD23E0-FD31-4881-A9C7-229388C97E83}"/>
                </a:ext>
              </a:extLst>
            </p:cNvPr>
            <p:cNvSpPr txBox="1"/>
            <p:nvPr/>
          </p:nvSpPr>
          <p:spPr>
            <a:xfrm>
              <a:off x="7890320" y="3377835"/>
              <a:ext cx="1986655" cy="584775"/>
            </a:xfrm>
            <a:prstGeom prst="rect">
              <a:avLst/>
            </a:prstGeom>
            <a:noFill/>
          </p:spPr>
          <p:txBody>
            <a:bodyPr>
              <a:spAutoFit/>
            </a:bodyPr>
            <a:lstStyle/>
            <a:p>
              <a:pPr>
                <a:defRPr/>
              </a:pPr>
              <a:r>
                <a:rPr lang="en-US" sz="3200" dirty="0">
                  <a:solidFill>
                    <a:srgbClr val="FFFFFF"/>
                  </a:solidFill>
                </a:rPr>
                <a:t>Clause A</a:t>
              </a:r>
              <a:endParaRPr lang="en-GB" sz="3200" dirty="0">
                <a:solidFill>
                  <a:srgbClr val="FFFFFF"/>
                </a:solidFill>
              </a:endParaRPr>
            </a:p>
          </p:txBody>
        </p:sp>
      </p:grpSp>
      <p:grpSp>
        <p:nvGrpSpPr>
          <p:cNvPr id="89" name="群組 88">
            <a:extLst>
              <a:ext uri="{FF2B5EF4-FFF2-40B4-BE49-F238E27FC236}">
                <a16:creationId xmlns:a16="http://schemas.microsoft.com/office/drawing/2014/main" id="{74EE8D80-A536-4C27-B8E6-7210EA3F65CB}"/>
              </a:ext>
            </a:extLst>
          </p:cNvPr>
          <p:cNvGrpSpPr/>
          <p:nvPr/>
        </p:nvGrpSpPr>
        <p:grpSpPr>
          <a:xfrm>
            <a:off x="2467930" y="5309832"/>
            <a:ext cx="4452088" cy="708661"/>
            <a:chOff x="6473371" y="3317240"/>
            <a:chExt cx="4452088" cy="708661"/>
          </a:xfrm>
          <a:effectLst>
            <a:outerShdw blurRad="50800" dist="38100" dir="2700000" algn="tl" rotWithShape="0">
              <a:prstClr val="black">
                <a:alpha val="40000"/>
              </a:prstClr>
            </a:outerShdw>
          </a:effectLst>
        </p:grpSpPr>
        <p:sp>
          <p:nvSpPr>
            <p:cNvPr id="90" name="圓角矩形 89">
              <a:extLst>
                <a:ext uri="{FF2B5EF4-FFF2-40B4-BE49-F238E27FC236}">
                  <a16:creationId xmlns:a16="http://schemas.microsoft.com/office/drawing/2014/main" id="{BDCAB947-AAA5-4BE1-9AAF-CFAF48F9AD8E}"/>
                </a:ext>
              </a:extLst>
            </p:cNvPr>
            <p:cNvSpPr/>
            <p:nvPr/>
          </p:nvSpPr>
          <p:spPr>
            <a:xfrm>
              <a:off x="6473371" y="3327401"/>
              <a:ext cx="4305304"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91" name="橢圓 90">
              <a:extLst>
                <a:ext uri="{FF2B5EF4-FFF2-40B4-BE49-F238E27FC236}">
                  <a16:creationId xmlns:a16="http://schemas.microsoft.com/office/drawing/2014/main" id="{966BD98B-1A72-44FC-9C67-05C81A7B8149}"/>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92" name="文字方塊 91">
              <a:extLst>
                <a:ext uri="{FF2B5EF4-FFF2-40B4-BE49-F238E27FC236}">
                  <a16:creationId xmlns:a16="http://schemas.microsoft.com/office/drawing/2014/main" id="{8DF170C0-A4D2-42B7-AFB2-BF37362B28F3}"/>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93" name="文字方塊 92">
              <a:extLst>
                <a:ext uri="{FF2B5EF4-FFF2-40B4-BE49-F238E27FC236}">
                  <a16:creationId xmlns:a16="http://schemas.microsoft.com/office/drawing/2014/main" id="{C8F62D10-92B4-4ADA-9DAC-CF6206FC8A03}"/>
                </a:ext>
              </a:extLst>
            </p:cNvPr>
            <p:cNvSpPr txBox="1"/>
            <p:nvPr/>
          </p:nvSpPr>
          <p:spPr>
            <a:xfrm>
              <a:off x="7221168" y="3388722"/>
              <a:ext cx="3704291" cy="584775"/>
            </a:xfrm>
            <a:prstGeom prst="rect">
              <a:avLst/>
            </a:prstGeom>
            <a:noFill/>
          </p:spPr>
          <p:txBody>
            <a:bodyPr>
              <a:spAutoFit/>
            </a:bodyPr>
            <a:lstStyle/>
            <a:p>
              <a:pPr>
                <a:defRPr/>
              </a:pPr>
              <a:r>
                <a:rPr lang="en-US" sz="3200" dirty="0">
                  <a:solidFill>
                    <a:srgbClr val="FFFFFF"/>
                  </a:solidFill>
                </a:rPr>
                <a:t>Neither (A) nor (B)</a:t>
              </a:r>
              <a:endParaRPr lang="en-GB" sz="3200" dirty="0">
                <a:solidFill>
                  <a:srgbClr val="FFFFFF"/>
                </a:solidFill>
              </a:endParaRPr>
            </a:p>
          </p:txBody>
        </p:sp>
      </p:grpSp>
      <p:sp>
        <p:nvSpPr>
          <p:cNvPr id="94" name="動作按鈕: 自訂 93">
            <a:hlinkClick r:id="rId7" action="ppaction://hlinksldjump" highlightClick="1"/>
            <a:extLst>
              <a:ext uri="{FF2B5EF4-FFF2-40B4-BE49-F238E27FC236}">
                <a16:creationId xmlns:a16="http://schemas.microsoft.com/office/drawing/2014/main" id="{C89F5735-3CF1-4111-91F1-D83AF7393FB5}"/>
              </a:ext>
            </a:extLst>
          </p:cNvPr>
          <p:cNvSpPr/>
          <p:nvPr/>
        </p:nvSpPr>
        <p:spPr>
          <a:xfrm>
            <a:off x="2368550" y="3481388"/>
            <a:ext cx="4602163"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95" name="動作按鈕: 自訂 94">
            <a:hlinkClick r:id="rId8" action="ppaction://hlinksldjump" highlightClick="1"/>
            <a:extLst>
              <a:ext uri="{FF2B5EF4-FFF2-40B4-BE49-F238E27FC236}">
                <a16:creationId xmlns:a16="http://schemas.microsoft.com/office/drawing/2014/main" id="{38570549-3910-4F51-894B-E49D20C4D6C5}"/>
              </a:ext>
            </a:extLst>
          </p:cNvPr>
          <p:cNvSpPr/>
          <p:nvPr/>
        </p:nvSpPr>
        <p:spPr>
          <a:xfrm>
            <a:off x="2297113" y="4408488"/>
            <a:ext cx="4756150" cy="812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96" name="動作按鈕: 自訂 95">
            <a:hlinkClick r:id="rId9" action="ppaction://hlinksldjump" highlightClick="1"/>
            <a:extLst>
              <a:ext uri="{FF2B5EF4-FFF2-40B4-BE49-F238E27FC236}">
                <a16:creationId xmlns:a16="http://schemas.microsoft.com/office/drawing/2014/main" id="{3D723025-5235-49B4-A74C-D4E4C6237705}"/>
              </a:ext>
            </a:extLst>
          </p:cNvPr>
          <p:cNvSpPr/>
          <p:nvPr/>
        </p:nvSpPr>
        <p:spPr>
          <a:xfrm>
            <a:off x="2314575" y="5265738"/>
            <a:ext cx="4637088"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grpSp>
        <p:nvGrpSpPr>
          <p:cNvPr id="171022" name="群組 108">
            <a:extLst>
              <a:ext uri="{FF2B5EF4-FFF2-40B4-BE49-F238E27FC236}">
                <a16:creationId xmlns:a16="http://schemas.microsoft.com/office/drawing/2014/main" id="{CC5B9D9B-6FAB-48B8-A5E3-B3E05F64D405}"/>
              </a:ext>
            </a:extLst>
          </p:cNvPr>
          <p:cNvGrpSpPr>
            <a:grpSpLocks/>
          </p:cNvGrpSpPr>
          <p:nvPr/>
        </p:nvGrpSpPr>
        <p:grpSpPr bwMode="auto">
          <a:xfrm>
            <a:off x="2449513" y="1339850"/>
            <a:ext cx="552450" cy="522288"/>
            <a:chOff x="4498127" y="1408568"/>
            <a:chExt cx="552340" cy="523220"/>
          </a:xfrm>
        </p:grpSpPr>
        <p:sp>
          <p:nvSpPr>
            <p:cNvPr id="110" name="橢圓 109">
              <a:extLst>
                <a:ext uri="{FF2B5EF4-FFF2-40B4-BE49-F238E27FC236}">
                  <a16:creationId xmlns:a16="http://schemas.microsoft.com/office/drawing/2014/main" id="{58A55152-90F7-4771-88D7-A289F7D414DD}"/>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1029" name="文字方塊 110">
              <a:extLst>
                <a:ext uri="{FF2B5EF4-FFF2-40B4-BE49-F238E27FC236}">
                  <a16:creationId xmlns:a16="http://schemas.microsoft.com/office/drawing/2014/main" id="{5D3FFA91-D9E6-4329-BABC-4F3131DB4117}"/>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cxnSp>
        <p:nvCxnSpPr>
          <p:cNvPr id="116" name="直線接點 115">
            <a:extLst>
              <a:ext uri="{FF2B5EF4-FFF2-40B4-BE49-F238E27FC236}">
                <a16:creationId xmlns:a16="http://schemas.microsoft.com/office/drawing/2014/main" id="{9AC93454-2859-4321-905C-48C8B502A850}"/>
              </a:ext>
            </a:extLst>
          </p:cNvPr>
          <p:cNvCxnSpPr/>
          <p:nvPr/>
        </p:nvCxnSpPr>
        <p:spPr>
          <a:xfrm>
            <a:off x="1155700" y="2352675"/>
            <a:ext cx="3240088"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線接點 116">
            <a:extLst>
              <a:ext uri="{FF2B5EF4-FFF2-40B4-BE49-F238E27FC236}">
                <a16:creationId xmlns:a16="http://schemas.microsoft.com/office/drawing/2014/main" id="{E54D01F3-EF56-4397-8DC1-6169454202C1}"/>
              </a:ext>
            </a:extLst>
          </p:cNvPr>
          <p:cNvCxnSpPr/>
          <p:nvPr/>
        </p:nvCxnSpPr>
        <p:spPr>
          <a:xfrm>
            <a:off x="1169988" y="3230563"/>
            <a:ext cx="4535487"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18" name="直線接點 117">
            <a:extLst>
              <a:ext uri="{FF2B5EF4-FFF2-40B4-BE49-F238E27FC236}">
                <a16:creationId xmlns:a16="http://schemas.microsoft.com/office/drawing/2014/main" id="{EFBE75EA-5C13-4FDC-86C4-7ED600AB8E16}"/>
              </a:ext>
            </a:extLst>
          </p:cNvPr>
          <p:cNvCxnSpPr/>
          <p:nvPr/>
        </p:nvCxnSpPr>
        <p:spPr>
          <a:xfrm>
            <a:off x="4471988" y="2354263"/>
            <a:ext cx="3529012"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3"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8"/>
                </p:tgtEl>
              </p:cMediaNode>
            </p:audio>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006AC1"/>
        </a:solidFill>
        <a:effectLst/>
      </p:bgPr>
    </p:bg>
    <p:spTree>
      <p:nvGrpSpPr>
        <p:cNvPr id="1" name=""/>
        <p:cNvGrpSpPr/>
        <p:nvPr/>
      </p:nvGrpSpPr>
      <p:grpSpPr>
        <a:xfrm>
          <a:off x="0" y="0"/>
          <a:ext cx="0" cy="0"/>
          <a:chOff x="0" y="0"/>
          <a:chExt cx="0" cy="0"/>
        </a:xfrm>
      </p:grpSpPr>
      <p:grpSp>
        <p:nvGrpSpPr>
          <p:cNvPr id="172034" name="群組 2">
            <a:extLst>
              <a:ext uri="{FF2B5EF4-FFF2-40B4-BE49-F238E27FC236}">
                <a16:creationId xmlns:a16="http://schemas.microsoft.com/office/drawing/2014/main" id="{8699845D-D65C-495E-B463-603D79962DF5}"/>
              </a:ext>
            </a:extLst>
          </p:cNvPr>
          <p:cNvGrpSpPr>
            <a:grpSpLocks/>
          </p:cNvGrpSpPr>
          <p:nvPr/>
        </p:nvGrpSpPr>
        <p:grpSpPr bwMode="auto">
          <a:xfrm>
            <a:off x="7948613" y="220663"/>
            <a:ext cx="971550" cy="971550"/>
            <a:chOff x="7850482" y="2910190"/>
            <a:chExt cx="970570" cy="971528"/>
          </a:xfrm>
        </p:grpSpPr>
        <p:pic>
          <p:nvPicPr>
            <p:cNvPr id="60" name="Picture 17" descr="C:\Users\utangv2\Desktop\timer2.jpg">
              <a:extLst>
                <a:ext uri="{FF2B5EF4-FFF2-40B4-BE49-F238E27FC236}">
                  <a16:creationId xmlns:a16="http://schemas.microsoft.com/office/drawing/2014/main" id="{B2B4830C-219F-42AE-B306-AA7B2514761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850482" y="2910190"/>
              <a:ext cx="970570" cy="971528"/>
            </a:xfrm>
            <a:prstGeom prst="ellipse">
              <a:avLst/>
            </a:prstGeom>
            <a:noFill/>
            <a:extLst>
              <a:ext uri="{909E8E84-426E-40DD-AFC4-6F175D3DCCD1}">
                <a14:hiddenFill xmlns:a14="http://schemas.microsoft.com/office/drawing/2010/main">
                  <a:solidFill>
                    <a:srgbClr val="FFFFFF"/>
                  </a:solidFill>
                </a14:hiddenFill>
              </a:ext>
            </a:extLst>
          </p:spPr>
        </p:pic>
        <p:sp>
          <p:nvSpPr>
            <p:cNvPr id="61" name="橢圓 60">
              <a:extLst>
                <a:ext uri="{FF2B5EF4-FFF2-40B4-BE49-F238E27FC236}">
                  <a16:creationId xmlns:a16="http://schemas.microsoft.com/office/drawing/2014/main" id="{B7ABD945-5362-47AA-91DA-DC2F9ABDE43B}"/>
                </a:ext>
              </a:extLst>
            </p:cNvPr>
            <p:cNvSpPr/>
            <p:nvPr/>
          </p:nvSpPr>
          <p:spPr>
            <a:xfrm>
              <a:off x="8032860" y="3092748"/>
              <a:ext cx="612157" cy="612761"/>
            </a:xfrm>
            <a:prstGeom prst="ellipse">
              <a:avLst/>
            </a:prstGeom>
            <a:solidFill>
              <a:schemeClr val="bg2">
                <a:lumMod val="75000"/>
                <a:lumOff val="2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defRPr/>
              </a:pPr>
              <a:endParaRPr lang="en-GB" sz="1600" dirty="0">
                <a:solidFill>
                  <a:srgbClr val="000000"/>
                </a:solidFill>
                <a:latin typeface="Comic Sans MS" panose="030F0702030302020204" pitchFamily="66" charset="0"/>
              </a:endParaRPr>
            </a:p>
          </p:txBody>
        </p:sp>
      </p:grpSp>
      <p:sp>
        <p:nvSpPr>
          <p:cNvPr id="19" name="文字方塊 18">
            <a:extLst>
              <a:ext uri="{FF2B5EF4-FFF2-40B4-BE49-F238E27FC236}">
                <a16:creationId xmlns:a16="http://schemas.microsoft.com/office/drawing/2014/main" id="{068ABEB8-DB74-444E-9F71-675718237E55}"/>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20</a:t>
            </a:r>
            <a:endParaRPr lang="en-GB" altLang="en-US" sz="2400" b="1">
              <a:solidFill>
                <a:srgbClr val="FFFFFF"/>
              </a:solidFill>
              <a:cs typeface="Arial" panose="020B0604020202020204" pitchFamily="34" charset="0"/>
            </a:endParaRPr>
          </a:p>
        </p:txBody>
      </p:sp>
      <p:sp>
        <p:nvSpPr>
          <p:cNvPr id="20" name="文字方塊 19">
            <a:extLst>
              <a:ext uri="{FF2B5EF4-FFF2-40B4-BE49-F238E27FC236}">
                <a16:creationId xmlns:a16="http://schemas.microsoft.com/office/drawing/2014/main" id="{50F7C341-4E1D-4769-A446-A3EB0280B29F}"/>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19</a:t>
            </a:r>
            <a:endParaRPr lang="en-GB" altLang="en-US" sz="2400" b="1">
              <a:solidFill>
                <a:srgbClr val="FFFFFF"/>
              </a:solidFill>
              <a:cs typeface="Arial" panose="020B0604020202020204" pitchFamily="34" charset="0"/>
            </a:endParaRPr>
          </a:p>
        </p:txBody>
      </p:sp>
      <p:sp>
        <p:nvSpPr>
          <p:cNvPr id="21" name="文字方塊 20">
            <a:extLst>
              <a:ext uri="{FF2B5EF4-FFF2-40B4-BE49-F238E27FC236}">
                <a16:creationId xmlns:a16="http://schemas.microsoft.com/office/drawing/2014/main" id="{90403528-24DB-4065-AAE7-4C6ECEF0D1D0}"/>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18</a:t>
            </a:r>
            <a:endParaRPr lang="en-GB" altLang="en-US" sz="2400" b="1">
              <a:solidFill>
                <a:srgbClr val="FFFFFF"/>
              </a:solidFill>
              <a:cs typeface="Arial" panose="020B0604020202020204" pitchFamily="34" charset="0"/>
            </a:endParaRPr>
          </a:p>
        </p:txBody>
      </p:sp>
      <p:sp>
        <p:nvSpPr>
          <p:cNvPr id="22" name="文字方塊 21">
            <a:extLst>
              <a:ext uri="{FF2B5EF4-FFF2-40B4-BE49-F238E27FC236}">
                <a16:creationId xmlns:a16="http://schemas.microsoft.com/office/drawing/2014/main" id="{89AAE4FB-C543-4DDB-843D-6AAD5365671D}"/>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17</a:t>
            </a:r>
            <a:endParaRPr lang="en-GB" altLang="en-US" sz="2400" b="1">
              <a:solidFill>
                <a:srgbClr val="FFFFFF"/>
              </a:solidFill>
              <a:cs typeface="Arial" panose="020B0604020202020204" pitchFamily="34" charset="0"/>
            </a:endParaRPr>
          </a:p>
        </p:txBody>
      </p:sp>
      <p:sp>
        <p:nvSpPr>
          <p:cNvPr id="23" name="文字方塊 22">
            <a:extLst>
              <a:ext uri="{FF2B5EF4-FFF2-40B4-BE49-F238E27FC236}">
                <a16:creationId xmlns:a16="http://schemas.microsoft.com/office/drawing/2014/main" id="{C85669CE-929E-40BD-B3ED-B4C789D132A5}"/>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16</a:t>
            </a:r>
            <a:endParaRPr lang="en-GB" altLang="en-US" sz="2400" b="1">
              <a:solidFill>
                <a:srgbClr val="FFFFFF"/>
              </a:solidFill>
              <a:cs typeface="Arial" panose="020B0604020202020204" pitchFamily="34" charset="0"/>
            </a:endParaRPr>
          </a:p>
        </p:txBody>
      </p:sp>
      <p:sp>
        <p:nvSpPr>
          <p:cNvPr id="29" name="文字方塊 28">
            <a:extLst>
              <a:ext uri="{FF2B5EF4-FFF2-40B4-BE49-F238E27FC236}">
                <a16:creationId xmlns:a16="http://schemas.microsoft.com/office/drawing/2014/main" id="{054B9B72-E8E9-4B21-93A2-24E1FD6E5BC4}"/>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15</a:t>
            </a:r>
            <a:endParaRPr lang="en-GB" altLang="en-US" sz="2400" b="1">
              <a:solidFill>
                <a:srgbClr val="FFFFFF"/>
              </a:solidFill>
              <a:cs typeface="Arial" panose="020B0604020202020204" pitchFamily="34" charset="0"/>
            </a:endParaRPr>
          </a:p>
        </p:txBody>
      </p:sp>
      <p:sp>
        <p:nvSpPr>
          <p:cNvPr id="30" name="文字方塊 29">
            <a:extLst>
              <a:ext uri="{FF2B5EF4-FFF2-40B4-BE49-F238E27FC236}">
                <a16:creationId xmlns:a16="http://schemas.microsoft.com/office/drawing/2014/main" id="{05A08588-6617-4D06-B9BE-A7B126FED3F1}"/>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14</a:t>
            </a:r>
            <a:endParaRPr lang="en-GB" altLang="en-US" sz="2400" b="1">
              <a:solidFill>
                <a:srgbClr val="FFFFFF"/>
              </a:solidFill>
              <a:cs typeface="Arial" panose="020B0604020202020204" pitchFamily="34" charset="0"/>
            </a:endParaRPr>
          </a:p>
        </p:txBody>
      </p:sp>
      <p:sp>
        <p:nvSpPr>
          <p:cNvPr id="31" name="文字方塊 30">
            <a:extLst>
              <a:ext uri="{FF2B5EF4-FFF2-40B4-BE49-F238E27FC236}">
                <a16:creationId xmlns:a16="http://schemas.microsoft.com/office/drawing/2014/main" id="{3E2717F4-16BE-482D-99CA-DB2B83BD47F6}"/>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13</a:t>
            </a:r>
            <a:endParaRPr lang="en-GB" altLang="en-US" sz="2400" b="1">
              <a:solidFill>
                <a:srgbClr val="FFFFFF"/>
              </a:solidFill>
              <a:cs typeface="Arial" panose="020B0604020202020204" pitchFamily="34" charset="0"/>
            </a:endParaRPr>
          </a:p>
        </p:txBody>
      </p:sp>
      <p:sp>
        <p:nvSpPr>
          <p:cNvPr id="32" name="文字方塊 31">
            <a:extLst>
              <a:ext uri="{FF2B5EF4-FFF2-40B4-BE49-F238E27FC236}">
                <a16:creationId xmlns:a16="http://schemas.microsoft.com/office/drawing/2014/main" id="{A227D25F-CD7E-4BC9-976F-F68495803C45}"/>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12</a:t>
            </a:r>
            <a:endParaRPr lang="en-GB" altLang="en-US" sz="2400" b="1">
              <a:solidFill>
                <a:srgbClr val="FFFFFF"/>
              </a:solidFill>
              <a:cs typeface="Arial" panose="020B0604020202020204" pitchFamily="34" charset="0"/>
            </a:endParaRPr>
          </a:p>
        </p:txBody>
      </p:sp>
      <p:sp>
        <p:nvSpPr>
          <p:cNvPr id="33" name="文字方塊 32">
            <a:extLst>
              <a:ext uri="{FF2B5EF4-FFF2-40B4-BE49-F238E27FC236}">
                <a16:creationId xmlns:a16="http://schemas.microsoft.com/office/drawing/2014/main" id="{13B391DF-321C-43EC-8C91-9B4DD2BD23E4}"/>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11</a:t>
            </a:r>
            <a:endParaRPr lang="en-GB" altLang="en-US" sz="2400" b="1">
              <a:solidFill>
                <a:srgbClr val="FFFFFF"/>
              </a:solidFill>
              <a:cs typeface="Arial" panose="020B0604020202020204" pitchFamily="34" charset="0"/>
            </a:endParaRPr>
          </a:p>
        </p:txBody>
      </p:sp>
      <p:sp>
        <p:nvSpPr>
          <p:cNvPr id="34" name="文字方塊 33">
            <a:extLst>
              <a:ext uri="{FF2B5EF4-FFF2-40B4-BE49-F238E27FC236}">
                <a16:creationId xmlns:a16="http://schemas.microsoft.com/office/drawing/2014/main" id="{1CB487A3-39D8-4300-B4C2-9CC1596C5E4F}"/>
              </a:ext>
            </a:extLst>
          </p:cNvPr>
          <p:cNvSpPr txBox="1">
            <a:spLocks noChangeArrowheads="1"/>
          </p:cNvSpPr>
          <p:nvPr/>
        </p:nvSpPr>
        <p:spPr bwMode="auto">
          <a:xfrm>
            <a:off x="81788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10</a:t>
            </a:r>
            <a:endParaRPr lang="en-GB" altLang="en-US" sz="2400" b="1">
              <a:solidFill>
                <a:srgbClr val="FFFFFF"/>
              </a:solidFill>
              <a:cs typeface="Arial" panose="020B0604020202020204" pitchFamily="34" charset="0"/>
            </a:endParaRPr>
          </a:p>
        </p:txBody>
      </p:sp>
      <p:sp>
        <p:nvSpPr>
          <p:cNvPr id="35" name="文字方塊 34">
            <a:extLst>
              <a:ext uri="{FF2B5EF4-FFF2-40B4-BE49-F238E27FC236}">
                <a16:creationId xmlns:a16="http://schemas.microsoft.com/office/drawing/2014/main" id="{36058E64-AD8B-4BFF-B4BD-C337FE308D40}"/>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9</a:t>
            </a:r>
            <a:endParaRPr lang="en-GB" altLang="en-US" sz="2400" b="1">
              <a:solidFill>
                <a:srgbClr val="FFFFFF"/>
              </a:solidFill>
              <a:cs typeface="Arial" panose="020B0604020202020204" pitchFamily="34" charset="0"/>
            </a:endParaRPr>
          </a:p>
        </p:txBody>
      </p:sp>
      <p:sp>
        <p:nvSpPr>
          <p:cNvPr id="36" name="文字方塊 35">
            <a:extLst>
              <a:ext uri="{FF2B5EF4-FFF2-40B4-BE49-F238E27FC236}">
                <a16:creationId xmlns:a16="http://schemas.microsoft.com/office/drawing/2014/main" id="{856EBF44-BFC7-4359-8BCB-CA1EB66EF011}"/>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8</a:t>
            </a:r>
            <a:endParaRPr lang="en-GB" altLang="en-US" sz="2400" b="1">
              <a:solidFill>
                <a:srgbClr val="FFFFFF"/>
              </a:solidFill>
              <a:cs typeface="Arial" panose="020B0604020202020204" pitchFamily="34" charset="0"/>
            </a:endParaRPr>
          </a:p>
        </p:txBody>
      </p:sp>
      <p:sp>
        <p:nvSpPr>
          <p:cNvPr id="37" name="文字方塊 36">
            <a:extLst>
              <a:ext uri="{FF2B5EF4-FFF2-40B4-BE49-F238E27FC236}">
                <a16:creationId xmlns:a16="http://schemas.microsoft.com/office/drawing/2014/main" id="{E0124D5B-26E1-4F85-A886-66212C2FA5E3}"/>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7</a:t>
            </a:r>
            <a:endParaRPr lang="en-GB" altLang="en-US" sz="2400" b="1">
              <a:solidFill>
                <a:srgbClr val="FFFFFF"/>
              </a:solidFill>
              <a:cs typeface="Arial" panose="020B0604020202020204" pitchFamily="34" charset="0"/>
            </a:endParaRPr>
          </a:p>
        </p:txBody>
      </p:sp>
      <p:sp>
        <p:nvSpPr>
          <p:cNvPr id="38" name="文字方塊 37">
            <a:extLst>
              <a:ext uri="{FF2B5EF4-FFF2-40B4-BE49-F238E27FC236}">
                <a16:creationId xmlns:a16="http://schemas.microsoft.com/office/drawing/2014/main" id="{F17B1E96-356D-4281-8DB2-4BEB9511A11C}"/>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6</a:t>
            </a:r>
            <a:endParaRPr lang="en-GB" altLang="en-US" sz="2400" b="1">
              <a:solidFill>
                <a:srgbClr val="FFFFFF"/>
              </a:solidFill>
              <a:cs typeface="Arial" panose="020B0604020202020204" pitchFamily="34" charset="0"/>
            </a:endParaRPr>
          </a:p>
        </p:txBody>
      </p:sp>
      <p:sp>
        <p:nvSpPr>
          <p:cNvPr id="39" name="文字方塊 38">
            <a:extLst>
              <a:ext uri="{FF2B5EF4-FFF2-40B4-BE49-F238E27FC236}">
                <a16:creationId xmlns:a16="http://schemas.microsoft.com/office/drawing/2014/main" id="{A511B696-93D4-4CF6-BACD-D50A126DAA86}"/>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5</a:t>
            </a:r>
            <a:endParaRPr lang="en-GB" altLang="en-US" sz="2400" b="1">
              <a:solidFill>
                <a:srgbClr val="FFFFFF"/>
              </a:solidFill>
              <a:cs typeface="Arial" panose="020B0604020202020204" pitchFamily="34" charset="0"/>
            </a:endParaRPr>
          </a:p>
        </p:txBody>
      </p:sp>
      <p:sp>
        <p:nvSpPr>
          <p:cNvPr id="40" name="文字方塊 39">
            <a:extLst>
              <a:ext uri="{FF2B5EF4-FFF2-40B4-BE49-F238E27FC236}">
                <a16:creationId xmlns:a16="http://schemas.microsoft.com/office/drawing/2014/main" id="{F8F704A7-5707-40ED-ADB6-1FCBD01787F6}"/>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FF"/>
                </a:solidFill>
                <a:cs typeface="Arial" panose="020B0604020202020204" pitchFamily="34" charset="0"/>
              </a:rPr>
              <a:t>4</a:t>
            </a:r>
            <a:endParaRPr lang="en-GB" altLang="en-US" sz="2400" b="1">
              <a:solidFill>
                <a:srgbClr val="FFFFFF"/>
              </a:solidFill>
              <a:cs typeface="Arial" panose="020B0604020202020204" pitchFamily="34" charset="0"/>
            </a:endParaRPr>
          </a:p>
        </p:txBody>
      </p:sp>
      <p:sp>
        <p:nvSpPr>
          <p:cNvPr id="41" name="文字方塊 40">
            <a:extLst>
              <a:ext uri="{FF2B5EF4-FFF2-40B4-BE49-F238E27FC236}">
                <a16:creationId xmlns:a16="http://schemas.microsoft.com/office/drawing/2014/main" id="{3428D52A-BADB-47F7-AE1B-AA04DA40670B}"/>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3</a:t>
            </a:r>
            <a:endParaRPr lang="en-GB" altLang="en-US" sz="2400" b="1">
              <a:solidFill>
                <a:srgbClr val="FFFF00"/>
              </a:solidFill>
              <a:cs typeface="Arial" panose="020B0604020202020204" pitchFamily="34" charset="0"/>
            </a:endParaRPr>
          </a:p>
        </p:txBody>
      </p:sp>
      <p:sp>
        <p:nvSpPr>
          <p:cNvPr id="42" name="文字方塊 41">
            <a:extLst>
              <a:ext uri="{FF2B5EF4-FFF2-40B4-BE49-F238E27FC236}">
                <a16:creationId xmlns:a16="http://schemas.microsoft.com/office/drawing/2014/main" id="{E36D8AA0-8EF3-4242-B145-70255849D706}"/>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2</a:t>
            </a:r>
            <a:endParaRPr lang="en-GB" altLang="en-US" sz="2400" b="1">
              <a:solidFill>
                <a:srgbClr val="FFFF00"/>
              </a:solidFill>
              <a:cs typeface="Arial" panose="020B0604020202020204" pitchFamily="34" charset="0"/>
            </a:endParaRPr>
          </a:p>
        </p:txBody>
      </p:sp>
      <p:sp>
        <p:nvSpPr>
          <p:cNvPr id="43" name="文字方塊 42">
            <a:extLst>
              <a:ext uri="{FF2B5EF4-FFF2-40B4-BE49-F238E27FC236}">
                <a16:creationId xmlns:a16="http://schemas.microsoft.com/office/drawing/2014/main" id="{B6D47052-C0D9-48E4-86AE-20AD58C0527C}"/>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FF00"/>
                </a:solidFill>
                <a:cs typeface="Arial" panose="020B0604020202020204" pitchFamily="34" charset="0"/>
              </a:rPr>
              <a:t>1</a:t>
            </a:r>
            <a:endParaRPr lang="en-GB" altLang="en-US" sz="2400" b="1">
              <a:solidFill>
                <a:srgbClr val="FFFF00"/>
              </a:solidFill>
              <a:cs typeface="Arial" panose="020B0604020202020204" pitchFamily="34" charset="0"/>
            </a:endParaRPr>
          </a:p>
        </p:txBody>
      </p:sp>
      <p:sp>
        <p:nvSpPr>
          <p:cNvPr id="44" name="文字方塊 43">
            <a:extLst>
              <a:ext uri="{FF2B5EF4-FFF2-40B4-BE49-F238E27FC236}">
                <a16:creationId xmlns:a16="http://schemas.microsoft.com/office/drawing/2014/main" id="{2AF330C0-0352-456E-B072-F78F072DD3F9}"/>
              </a:ext>
            </a:extLst>
          </p:cNvPr>
          <p:cNvSpPr txBox="1">
            <a:spLocks noChangeArrowheads="1"/>
          </p:cNvSpPr>
          <p:nvPr/>
        </p:nvSpPr>
        <p:spPr bwMode="auto">
          <a:xfrm>
            <a:off x="8267700" y="476250"/>
            <a:ext cx="66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400" b="1">
                <a:solidFill>
                  <a:srgbClr val="FF0000"/>
                </a:solidFill>
                <a:cs typeface="Arial" panose="020B0604020202020204" pitchFamily="34" charset="0"/>
              </a:rPr>
              <a:t>0</a:t>
            </a:r>
            <a:endParaRPr lang="en-GB" altLang="en-US" sz="2400" b="1">
              <a:solidFill>
                <a:srgbClr val="FF0000"/>
              </a:solidFill>
              <a:cs typeface="Arial" panose="020B0604020202020204" pitchFamily="34" charset="0"/>
            </a:endParaRPr>
          </a:p>
        </p:txBody>
      </p:sp>
      <p:pic>
        <p:nvPicPr>
          <p:cNvPr id="46" name="time2734.wav">
            <a:hlinkClick r:id="" action="ppaction://media"/>
            <a:extLst>
              <a:ext uri="{FF2B5EF4-FFF2-40B4-BE49-F238E27FC236}">
                <a16:creationId xmlns:a16="http://schemas.microsoft.com/office/drawing/2014/main" id="{82425929-9E17-4B96-9968-4593BA2DB241}"/>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639300" y="4191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57" name="Picture 18" descr="C:\Users\utangv2\Desktop\Dynamic Classroom\Q2.jpg">
            <a:extLst>
              <a:ext uri="{FF2B5EF4-FFF2-40B4-BE49-F238E27FC236}">
                <a16:creationId xmlns:a16="http://schemas.microsoft.com/office/drawing/2014/main" id="{5524D4F0-E127-40B5-A994-CEEB19F5BD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4175" y="5064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2058" name="群組 52">
            <a:extLst>
              <a:ext uri="{FF2B5EF4-FFF2-40B4-BE49-F238E27FC236}">
                <a16:creationId xmlns:a16="http://schemas.microsoft.com/office/drawing/2014/main" id="{11BC3D2B-FAFE-46FA-A52B-BE875E4587C7}"/>
              </a:ext>
            </a:extLst>
          </p:cNvPr>
          <p:cNvGrpSpPr>
            <a:grpSpLocks/>
          </p:cNvGrpSpPr>
          <p:nvPr/>
        </p:nvGrpSpPr>
        <p:grpSpPr bwMode="auto">
          <a:xfrm>
            <a:off x="6013450" y="1347788"/>
            <a:ext cx="552450" cy="522287"/>
            <a:chOff x="4498127" y="1418093"/>
            <a:chExt cx="552340" cy="523220"/>
          </a:xfrm>
        </p:grpSpPr>
        <p:sp>
          <p:nvSpPr>
            <p:cNvPr id="54" name="橢圓 53">
              <a:extLst>
                <a:ext uri="{FF2B5EF4-FFF2-40B4-BE49-F238E27FC236}">
                  <a16:creationId xmlns:a16="http://schemas.microsoft.com/office/drawing/2014/main" id="{9F6823A0-22C1-4AB9-B03C-04FF3FBD8B38}"/>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2077" name="文字方塊 54">
              <a:extLst>
                <a:ext uri="{FF2B5EF4-FFF2-40B4-BE49-F238E27FC236}">
                  <a16:creationId xmlns:a16="http://schemas.microsoft.com/office/drawing/2014/main" id="{87EC8282-4B9F-48DD-807E-E3D473F3879D}"/>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sp>
        <p:nvSpPr>
          <p:cNvPr id="172059" name="文字方塊 11">
            <a:extLst>
              <a:ext uri="{FF2B5EF4-FFF2-40B4-BE49-F238E27FC236}">
                <a16:creationId xmlns:a16="http://schemas.microsoft.com/office/drawing/2014/main" id="{763ED695-D7DF-4B6C-827E-DD14EA995DF3}"/>
              </a:ext>
            </a:extLst>
          </p:cNvPr>
          <p:cNvSpPr txBox="1">
            <a:spLocks noChangeArrowheads="1"/>
          </p:cNvSpPr>
          <p:nvPr/>
        </p:nvSpPr>
        <p:spPr bwMode="auto">
          <a:xfrm>
            <a:off x="1203325" y="1558925"/>
            <a:ext cx="6881813"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6800"/>
              </a:lnSpc>
            </a:pPr>
            <a:r>
              <a:rPr lang="en-GB" altLang="en-US" sz="4000">
                <a:solidFill>
                  <a:srgbClr val="003057"/>
                </a:solidFill>
                <a:cs typeface="Arial" panose="020B0604020202020204" pitchFamily="34" charset="0"/>
              </a:rPr>
              <a:t>If I were Sally, I would practice the piano every day.</a:t>
            </a:r>
          </a:p>
        </p:txBody>
      </p:sp>
      <p:grpSp>
        <p:nvGrpSpPr>
          <p:cNvPr id="57" name="群組 56">
            <a:extLst>
              <a:ext uri="{FF2B5EF4-FFF2-40B4-BE49-F238E27FC236}">
                <a16:creationId xmlns:a16="http://schemas.microsoft.com/office/drawing/2014/main" id="{90719618-AF87-4298-8071-ADD9FF232A20}"/>
              </a:ext>
            </a:extLst>
          </p:cNvPr>
          <p:cNvGrpSpPr/>
          <p:nvPr/>
        </p:nvGrpSpPr>
        <p:grpSpPr>
          <a:xfrm>
            <a:off x="2467930" y="4458932"/>
            <a:ext cx="4305600" cy="708661"/>
            <a:chOff x="6473371" y="3317240"/>
            <a:chExt cx="4305600" cy="708661"/>
          </a:xfrm>
          <a:effectLst>
            <a:outerShdw blurRad="50800" dist="38100" dir="2700000" algn="tl" rotWithShape="0">
              <a:prstClr val="black">
                <a:alpha val="40000"/>
              </a:prstClr>
            </a:outerShdw>
          </a:effectLst>
        </p:grpSpPr>
        <p:sp>
          <p:nvSpPr>
            <p:cNvPr id="58" name="圓角矩形 57">
              <a:extLst>
                <a:ext uri="{FF2B5EF4-FFF2-40B4-BE49-F238E27FC236}">
                  <a16:creationId xmlns:a16="http://schemas.microsoft.com/office/drawing/2014/main" id="{09631E48-3B5A-471F-AF33-582694716F79}"/>
                </a:ext>
              </a:extLst>
            </p:cNvPr>
            <p:cNvSpPr/>
            <p:nvPr/>
          </p:nvSpPr>
          <p:spPr>
            <a:xfrm>
              <a:off x="6473371" y="3327401"/>
              <a:ext cx="4305600" cy="698500"/>
            </a:xfrm>
            <a:prstGeom prst="roundRect">
              <a:avLst>
                <a:gd name="adj" fmla="val 50000"/>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9" name="橢圓 58">
              <a:extLst>
                <a:ext uri="{FF2B5EF4-FFF2-40B4-BE49-F238E27FC236}">
                  <a16:creationId xmlns:a16="http://schemas.microsoft.com/office/drawing/2014/main" id="{3C665F51-D781-438C-B1ED-14D6DF54CBDD}"/>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6" name="文字方塊 75">
              <a:extLst>
                <a:ext uri="{FF2B5EF4-FFF2-40B4-BE49-F238E27FC236}">
                  <a16:creationId xmlns:a16="http://schemas.microsoft.com/office/drawing/2014/main" id="{000D577D-08BD-4B27-B987-5EFF5B0FF873}"/>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77" name="文字方塊 76">
              <a:extLst>
                <a:ext uri="{FF2B5EF4-FFF2-40B4-BE49-F238E27FC236}">
                  <a16:creationId xmlns:a16="http://schemas.microsoft.com/office/drawing/2014/main" id="{12C9D246-6DE5-409D-A332-F3FCA6221EB9}"/>
                </a:ext>
              </a:extLst>
            </p:cNvPr>
            <p:cNvSpPr txBox="1"/>
            <p:nvPr/>
          </p:nvSpPr>
          <p:spPr>
            <a:xfrm>
              <a:off x="7899392" y="3401422"/>
              <a:ext cx="2422083" cy="584775"/>
            </a:xfrm>
            <a:prstGeom prst="rect">
              <a:avLst/>
            </a:prstGeom>
            <a:noFill/>
          </p:spPr>
          <p:txBody>
            <a:bodyPr>
              <a:spAutoFit/>
            </a:bodyPr>
            <a:lstStyle/>
            <a:p>
              <a:pPr>
                <a:defRPr/>
              </a:pPr>
              <a:r>
                <a:rPr lang="en-US" sz="3200" dirty="0">
                  <a:solidFill>
                    <a:srgbClr val="FFFFFF"/>
                  </a:solidFill>
                </a:rPr>
                <a:t>Clause B</a:t>
              </a:r>
              <a:endParaRPr lang="en-GB" sz="3200" dirty="0">
                <a:solidFill>
                  <a:srgbClr val="FFFFFF"/>
                </a:solidFill>
              </a:endParaRPr>
            </a:p>
          </p:txBody>
        </p:sp>
      </p:grpSp>
      <p:grpSp>
        <p:nvGrpSpPr>
          <p:cNvPr id="78" name="群組 77">
            <a:extLst>
              <a:ext uri="{FF2B5EF4-FFF2-40B4-BE49-F238E27FC236}">
                <a16:creationId xmlns:a16="http://schemas.microsoft.com/office/drawing/2014/main" id="{501FE39D-FB28-4F77-B72C-BAC227C65E79}"/>
              </a:ext>
            </a:extLst>
          </p:cNvPr>
          <p:cNvGrpSpPr/>
          <p:nvPr/>
        </p:nvGrpSpPr>
        <p:grpSpPr>
          <a:xfrm>
            <a:off x="2467930" y="3608032"/>
            <a:ext cx="4305600" cy="708661"/>
            <a:chOff x="6473371" y="3317240"/>
            <a:chExt cx="4305600" cy="708661"/>
          </a:xfrm>
          <a:effectLst>
            <a:outerShdw blurRad="50800" dist="38100" dir="2700000" algn="tl" rotWithShape="0">
              <a:prstClr val="black">
                <a:alpha val="40000"/>
              </a:prstClr>
            </a:outerShdw>
          </a:effectLst>
        </p:grpSpPr>
        <p:sp>
          <p:nvSpPr>
            <p:cNvPr id="79" name="圓角矩形 78">
              <a:extLst>
                <a:ext uri="{FF2B5EF4-FFF2-40B4-BE49-F238E27FC236}">
                  <a16:creationId xmlns:a16="http://schemas.microsoft.com/office/drawing/2014/main" id="{5307F170-7811-4B49-9501-2562A0BEEA90}"/>
                </a:ext>
              </a:extLst>
            </p:cNvPr>
            <p:cNvSpPr/>
            <p:nvPr/>
          </p:nvSpPr>
          <p:spPr>
            <a:xfrm>
              <a:off x="6473371" y="3327401"/>
              <a:ext cx="4305600" cy="698500"/>
            </a:xfrm>
            <a:prstGeom prst="roundRect">
              <a:avLst>
                <a:gd name="adj" fmla="val 50000"/>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0" name="橢圓 79">
              <a:extLst>
                <a:ext uri="{FF2B5EF4-FFF2-40B4-BE49-F238E27FC236}">
                  <a16:creationId xmlns:a16="http://schemas.microsoft.com/office/drawing/2014/main" id="{BD0B2E28-2437-482B-9532-F7E31F18E0C7}"/>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82" name="文字方塊 81">
              <a:extLst>
                <a:ext uri="{FF2B5EF4-FFF2-40B4-BE49-F238E27FC236}">
                  <a16:creationId xmlns:a16="http://schemas.microsoft.com/office/drawing/2014/main" id="{9467BCDF-B121-466F-9CCB-11B64592010A}"/>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91" name="文字方塊 90">
              <a:extLst>
                <a:ext uri="{FF2B5EF4-FFF2-40B4-BE49-F238E27FC236}">
                  <a16:creationId xmlns:a16="http://schemas.microsoft.com/office/drawing/2014/main" id="{542AFDCD-12B7-4074-95EC-17FD6B9AFF06}"/>
                </a:ext>
              </a:extLst>
            </p:cNvPr>
            <p:cNvSpPr txBox="1"/>
            <p:nvPr/>
          </p:nvSpPr>
          <p:spPr>
            <a:xfrm>
              <a:off x="7890320" y="3377835"/>
              <a:ext cx="1986655" cy="584775"/>
            </a:xfrm>
            <a:prstGeom prst="rect">
              <a:avLst/>
            </a:prstGeom>
            <a:noFill/>
          </p:spPr>
          <p:txBody>
            <a:bodyPr>
              <a:spAutoFit/>
            </a:bodyPr>
            <a:lstStyle/>
            <a:p>
              <a:pPr>
                <a:defRPr/>
              </a:pPr>
              <a:r>
                <a:rPr lang="en-US" sz="3200" dirty="0">
                  <a:solidFill>
                    <a:srgbClr val="FFFFFF"/>
                  </a:solidFill>
                </a:rPr>
                <a:t>Clause A</a:t>
              </a:r>
              <a:endParaRPr lang="en-GB" sz="3200" dirty="0">
                <a:solidFill>
                  <a:srgbClr val="FFFFFF"/>
                </a:solidFill>
              </a:endParaRPr>
            </a:p>
          </p:txBody>
        </p:sp>
      </p:grpSp>
      <p:grpSp>
        <p:nvGrpSpPr>
          <p:cNvPr id="92" name="群組 91">
            <a:extLst>
              <a:ext uri="{FF2B5EF4-FFF2-40B4-BE49-F238E27FC236}">
                <a16:creationId xmlns:a16="http://schemas.microsoft.com/office/drawing/2014/main" id="{2D053805-8A67-4A61-8E8A-9DED5D8A97E8}"/>
              </a:ext>
            </a:extLst>
          </p:cNvPr>
          <p:cNvGrpSpPr/>
          <p:nvPr/>
        </p:nvGrpSpPr>
        <p:grpSpPr>
          <a:xfrm>
            <a:off x="2467930" y="5309832"/>
            <a:ext cx="4452088" cy="708661"/>
            <a:chOff x="6473371" y="3317240"/>
            <a:chExt cx="4452088" cy="708661"/>
          </a:xfrm>
          <a:effectLst>
            <a:outerShdw blurRad="50800" dist="38100" dir="2700000" algn="tl" rotWithShape="0">
              <a:prstClr val="black">
                <a:alpha val="40000"/>
              </a:prstClr>
            </a:outerShdw>
          </a:effectLst>
        </p:grpSpPr>
        <p:sp>
          <p:nvSpPr>
            <p:cNvPr id="93" name="圓角矩形 92">
              <a:extLst>
                <a:ext uri="{FF2B5EF4-FFF2-40B4-BE49-F238E27FC236}">
                  <a16:creationId xmlns:a16="http://schemas.microsoft.com/office/drawing/2014/main" id="{1B9104FD-868F-48A3-B3D2-BA9CBBFD339D}"/>
                </a:ext>
              </a:extLst>
            </p:cNvPr>
            <p:cNvSpPr/>
            <p:nvPr/>
          </p:nvSpPr>
          <p:spPr>
            <a:xfrm>
              <a:off x="6473371" y="3327401"/>
              <a:ext cx="4305304"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94" name="橢圓 93">
              <a:extLst>
                <a:ext uri="{FF2B5EF4-FFF2-40B4-BE49-F238E27FC236}">
                  <a16:creationId xmlns:a16="http://schemas.microsoft.com/office/drawing/2014/main" id="{1B56206B-66AC-4B36-AB51-73FFC0B4EBCD}"/>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95" name="文字方塊 94">
              <a:extLst>
                <a:ext uri="{FF2B5EF4-FFF2-40B4-BE49-F238E27FC236}">
                  <a16:creationId xmlns:a16="http://schemas.microsoft.com/office/drawing/2014/main" id="{50837C11-557D-4BA9-AA7B-760BB7567DCE}"/>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96" name="文字方塊 95">
              <a:extLst>
                <a:ext uri="{FF2B5EF4-FFF2-40B4-BE49-F238E27FC236}">
                  <a16:creationId xmlns:a16="http://schemas.microsoft.com/office/drawing/2014/main" id="{D9FACCB9-73A7-4D7F-B10F-98D9B957087C}"/>
                </a:ext>
              </a:extLst>
            </p:cNvPr>
            <p:cNvSpPr txBox="1"/>
            <p:nvPr/>
          </p:nvSpPr>
          <p:spPr>
            <a:xfrm>
              <a:off x="7221168" y="3388722"/>
              <a:ext cx="3704291" cy="584775"/>
            </a:xfrm>
            <a:prstGeom prst="rect">
              <a:avLst/>
            </a:prstGeom>
            <a:noFill/>
          </p:spPr>
          <p:txBody>
            <a:bodyPr>
              <a:spAutoFit/>
            </a:bodyPr>
            <a:lstStyle/>
            <a:p>
              <a:pPr>
                <a:defRPr/>
              </a:pPr>
              <a:r>
                <a:rPr lang="en-US" sz="3200" dirty="0">
                  <a:solidFill>
                    <a:srgbClr val="FFFFFF"/>
                  </a:solidFill>
                </a:rPr>
                <a:t>Neither (A) nor (B)</a:t>
              </a:r>
              <a:endParaRPr lang="en-GB" sz="3200" dirty="0">
                <a:solidFill>
                  <a:srgbClr val="FFFFFF"/>
                </a:solidFill>
              </a:endParaRPr>
            </a:p>
          </p:txBody>
        </p:sp>
      </p:grpSp>
      <p:grpSp>
        <p:nvGrpSpPr>
          <p:cNvPr id="172063" name="群組 99">
            <a:extLst>
              <a:ext uri="{FF2B5EF4-FFF2-40B4-BE49-F238E27FC236}">
                <a16:creationId xmlns:a16="http://schemas.microsoft.com/office/drawing/2014/main" id="{C8BA9233-D2A7-4869-945C-1235CDD0D177}"/>
              </a:ext>
            </a:extLst>
          </p:cNvPr>
          <p:cNvGrpSpPr>
            <a:grpSpLocks/>
          </p:cNvGrpSpPr>
          <p:nvPr/>
        </p:nvGrpSpPr>
        <p:grpSpPr bwMode="auto">
          <a:xfrm>
            <a:off x="2449513" y="1339850"/>
            <a:ext cx="552450" cy="522288"/>
            <a:chOff x="4498127" y="1408568"/>
            <a:chExt cx="552340" cy="523220"/>
          </a:xfrm>
        </p:grpSpPr>
        <p:sp>
          <p:nvSpPr>
            <p:cNvPr id="101" name="橢圓 100">
              <a:extLst>
                <a:ext uri="{FF2B5EF4-FFF2-40B4-BE49-F238E27FC236}">
                  <a16:creationId xmlns:a16="http://schemas.microsoft.com/office/drawing/2014/main" id="{054DB821-7DD9-4B3B-B65E-ECEE5037FDCE}"/>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2073" name="文字方塊 101">
              <a:extLst>
                <a:ext uri="{FF2B5EF4-FFF2-40B4-BE49-F238E27FC236}">
                  <a16:creationId xmlns:a16="http://schemas.microsoft.com/office/drawing/2014/main" id="{547C3853-6EA7-490E-8A3E-A77C828A4694}"/>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cxnSp>
        <p:nvCxnSpPr>
          <p:cNvPr id="104" name="直線接點 103">
            <a:extLst>
              <a:ext uri="{FF2B5EF4-FFF2-40B4-BE49-F238E27FC236}">
                <a16:creationId xmlns:a16="http://schemas.microsoft.com/office/drawing/2014/main" id="{268AC3BE-3E7D-4DFD-A377-8A4F27624904}"/>
              </a:ext>
            </a:extLst>
          </p:cNvPr>
          <p:cNvCxnSpPr/>
          <p:nvPr/>
        </p:nvCxnSpPr>
        <p:spPr>
          <a:xfrm>
            <a:off x="1155700" y="2352675"/>
            <a:ext cx="3240088"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線接點 104">
            <a:extLst>
              <a:ext uri="{FF2B5EF4-FFF2-40B4-BE49-F238E27FC236}">
                <a16:creationId xmlns:a16="http://schemas.microsoft.com/office/drawing/2014/main" id="{12F41893-E48F-4D9C-B04F-9185E2A009E6}"/>
              </a:ext>
            </a:extLst>
          </p:cNvPr>
          <p:cNvCxnSpPr/>
          <p:nvPr/>
        </p:nvCxnSpPr>
        <p:spPr>
          <a:xfrm>
            <a:off x="1169988" y="3230563"/>
            <a:ext cx="4535487"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06" name="直線接點 105">
            <a:extLst>
              <a:ext uri="{FF2B5EF4-FFF2-40B4-BE49-F238E27FC236}">
                <a16:creationId xmlns:a16="http://schemas.microsoft.com/office/drawing/2014/main" id="{E853D38F-3DB0-4BB0-B779-83078B6F673E}"/>
              </a:ext>
            </a:extLst>
          </p:cNvPr>
          <p:cNvCxnSpPr/>
          <p:nvPr/>
        </p:nvCxnSpPr>
        <p:spPr>
          <a:xfrm>
            <a:off x="4471988" y="2354263"/>
            <a:ext cx="3529012"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56" name="動作按鈕: 自訂 55">
            <a:hlinkClick r:id="rId7" action="ppaction://hlinksldjump" highlightClick="1"/>
            <a:extLst>
              <a:ext uri="{FF2B5EF4-FFF2-40B4-BE49-F238E27FC236}">
                <a16:creationId xmlns:a16="http://schemas.microsoft.com/office/drawing/2014/main" id="{C2BF196A-BB11-415A-ACA9-BD9AA149C254}"/>
              </a:ext>
            </a:extLst>
          </p:cNvPr>
          <p:cNvSpPr/>
          <p:nvPr/>
        </p:nvSpPr>
        <p:spPr>
          <a:xfrm>
            <a:off x="2368550" y="3481388"/>
            <a:ext cx="4602163" cy="9017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62" name="動作按鈕: 自訂 61">
            <a:hlinkClick r:id="rId8" action="ppaction://hlinksldjump" highlightClick="1"/>
            <a:extLst>
              <a:ext uri="{FF2B5EF4-FFF2-40B4-BE49-F238E27FC236}">
                <a16:creationId xmlns:a16="http://schemas.microsoft.com/office/drawing/2014/main" id="{26AD943C-7495-47D6-9100-695F465B0686}"/>
              </a:ext>
            </a:extLst>
          </p:cNvPr>
          <p:cNvSpPr/>
          <p:nvPr/>
        </p:nvSpPr>
        <p:spPr>
          <a:xfrm>
            <a:off x="2297113" y="4408488"/>
            <a:ext cx="4756150" cy="8128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
        <p:nvSpPr>
          <p:cNvPr id="63" name="動作按鈕: 自訂 62">
            <a:hlinkClick r:id="rId9" action="ppaction://hlinksldjump" highlightClick="1"/>
            <a:extLst>
              <a:ext uri="{FF2B5EF4-FFF2-40B4-BE49-F238E27FC236}">
                <a16:creationId xmlns:a16="http://schemas.microsoft.com/office/drawing/2014/main" id="{8A1C57D4-7020-489C-A21B-B5F94207E647}"/>
              </a:ext>
            </a:extLst>
          </p:cNvPr>
          <p:cNvSpPr/>
          <p:nvPr/>
        </p:nvSpPr>
        <p:spPr>
          <a:xfrm>
            <a:off x="2314575" y="5265738"/>
            <a:ext cx="4637088" cy="8636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925" fill="hold"/>
                                        <p:tgtEl>
                                          <p:spTgt spid="46"/>
                                        </p:tgtEl>
                                      </p:cBhvr>
                                    </p:cmd>
                                  </p:childTnLst>
                                </p:cTn>
                              </p:par>
                              <p:par>
                                <p:cTn id="7" presetID="1" presetClass="exit" presetSubtype="0" fill="hold" grpId="0" nodeType="withEffect">
                                  <p:stCondLst>
                                    <p:cond delay="100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ntr" presetSubtype="0" fill="hold" grpId="0" nodeType="withEffect">
                                  <p:stCondLst>
                                    <p:cond delay="100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xit" presetSubtype="0" fill="hold" grpId="1" nodeType="withEffect">
                                  <p:stCondLst>
                                    <p:cond delay="200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ntr" presetSubtype="0" fill="hold" grpId="0" nodeType="withEffect">
                                  <p:stCondLst>
                                    <p:cond delay="200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xit" presetSubtype="0" fill="hold" grpId="1" nodeType="withEffect">
                                  <p:stCondLst>
                                    <p:cond delay="3000"/>
                                  </p:stCondLst>
                                  <p:childTnLst>
                                    <p:set>
                                      <p:cBhvr>
                                        <p:cTn id="16" dur="1" fill="hold">
                                          <p:stCondLst>
                                            <p:cond delay="0"/>
                                          </p:stCondLst>
                                        </p:cTn>
                                        <p:tgtEl>
                                          <p:spTgt spid="21"/>
                                        </p:tgtEl>
                                        <p:attrNameLst>
                                          <p:attrName>style.visibility</p:attrName>
                                        </p:attrNameLst>
                                      </p:cBhvr>
                                      <p:to>
                                        <p:strVal val="hidden"/>
                                      </p:to>
                                    </p:set>
                                  </p:childTnLst>
                                </p:cTn>
                              </p:par>
                              <p:par>
                                <p:cTn id="17" presetID="1" presetClass="entr" presetSubtype="0" fill="hold" grpId="0" nodeType="withEffect">
                                  <p:stCondLst>
                                    <p:cond delay="300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xit" presetSubtype="0" fill="hold" grpId="1" nodeType="withEffect">
                                  <p:stCondLst>
                                    <p:cond delay="4000"/>
                                  </p:stCondLst>
                                  <p:childTnLst>
                                    <p:set>
                                      <p:cBhvr>
                                        <p:cTn id="20" dur="1" fill="hold">
                                          <p:stCondLst>
                                            <p:cond delay="0"/>
                                          </p:stCondLst>
                                        </p:cTn>
                                        <p:tgtEl>
                                          <p:spTgt spid="22"/>
                                        </p:tgtEl>
                                        <p:attrNameLst>
                                          <p:attrName>style.visibility</p:attrName>
                                        </p:attrNameLst>
                                      </p:cBhvr>
                                      <p:to>
                                        <p:strVal val="hidden"/>
                                      </p:to>
                                    </p:set>
                                  </p:childTnLst>
                                </p:cTn>
                              </p:par>
                              <p:par>
                                <p:cTn id="21" presetID="1" presetClass="entr" presetSubtype="0" fill="hold" grpId="0" nodeType="withEffect">
                                  <p:stCondLst>
                                    <p:cond delay="400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xit" presetSubtype="0" fill="hold" grpId="1" nodeType="withEffect">
                                  <p:stCondLst>
                                    <p:cond delay="5000"/>
                                  </p:stCondLst>
                                  <p:childTnLst>
                                    <p:set>
                                      <p:cBhvr>
                                        <p:cTn id="24" dur="1" fill="hold">
                                          <p:stCondLst>
                                            <p:cond delay="0"/>
                                          </p:stCondLst>
                                        </p:cTn>
                                        <p:tgtEl>
                                          <p:spTgt spid="23"/>
                                        </p:tgtEl>
                                        <p:attrNameLst>
                                          <p:attrName>style.visibility</p:attrName>
                                        </p:attrNameLst>
                                      </p:cBhvr>
                                      <p:to>
                                        <p:strVal val="hidden"/>
                                      </p:to>
                                    </p:set>
                                  </p:childTnLst>
                                </p:cTn>
                              </p:par>
                              <p:par>
                                <p:cTn id="25" presetID="1" presetClass="entr" presetSubtype="0" fill="hold" grpId="0" nodeType="withEffect">
                                  <p:stCondLst>
                                    <p:cond delay="500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xit" presetSubtype="0" fill="hold" grpId="1" nodeType="withEffect">
                                  <p:stCondLst>
                                    <p:cond delay="600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ntr" presetSubtype="0" fill="hold" grpId="0" nodeType="withEffect">
                                  <p:stCondLst>
                                    <p:cond delay="600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xit" presetSubtype="0" fill="hold" grpId="1" nodeType="withEffect">
                                  <p:stCondLst>
                                    <p:cond delay="7000"/>
                                  </p:stCondLst>
                                  <p:childTnLst>
                                    <p:set>
                                      <p:cBhvr>
                                        <p:cTn id="32" dur="1" fill="hold">
                                          <p:stCondLst>
                                            <p:cond delay="0"/>
                                          </p:stCondLst>
                                        </p:cTn>
                                        <p:tgtEl>
                                          <p:spTgt spid="30"/>
                                        </p:tgtEl>
                                        <p:attrNameLst>
                                          <p:attrName>style.visibility</p:attrName>
                                        </p:attrNameLst>
                                      </p:cBhvr>
                                      <p:to>
                                        <p:strVal val="hidden"/>
                                      </p:to>
                                    </p:set>
                                  </p:childTnLst>
                                </p:cTn>
                              </p:par>
                              <p:par>
                                <p:cTn id="33" presetID="1" presetClass="entr" presetSubtype="0" fill="hold" grpId="0" nodeType="withEffect">
                                  <p:stCondLst>
                                    <p:cond delay="700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xit" presetSubtype="0" fill="hold" grpId="1" nodeType="withEffect">
                                  <p:stCondLst>
                                    <p:cond delay="8000"/>
                                  </p:stCondLst>
                                  <p:childTnLst>
                                    <p:set>
                                      <p:cBhvr>
                                        <p:cTn id="36" dur="1" fill="hold">
                                          <p:stCondLst>
                                            <p:cond delay="0"/>
                                          </p:stCondLst>
                                        </p:cTn>
                                        <p:tgtEl>
                                          <p:spTgt spid="31"/>
                                        </p:tgtEl>
                                        <p:attrNameLst>
                                          <p:attrName>style.visibility</p:attrName>
                                        </p:attrNameLst>
                                      </p:cBhvr>
                                      <p:to>
                                        <p:strVal val="hidden"/>
                                      </p:to>
                                    </p:set>
                                  </p:childTnLst>
                                </p:cTn>
                              </p:par>
                              <p:par>
                                <p:cTn id="37" presetID="1" presetClass="entr" presetSubtype="0" fill="hold" grpId="0" nodeType="withEffect">
                                  <p:stCondLst>
                                    <p:cond delay="800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xit" presetSubtype="0" fill="hold" grpId="1" nodeType="withEffect">
                                  <p:stCondLst>
                                    <p:cond delay="9000"/>
                                  </p:stCondLst>
                                  <p:childTnLst>
                                    <p:set>
                                      <p:cBhvr>
                                        <p:cTn id="40" dur="1" fill="hold">
                                          <p:stCondLst>
                                            <p:cond delay="0"/>
                                          </p:stCondLst>
                                        </p:cTn>
                                        <p:tgtEl>
                                          <p:spTgt spid="32"/>
                                        </p:tgtEl>
                                        <p:attrNameLst>
                                          <p:attrName>style.visibility</p:attrName>
                                        </p:attrNameLst>
                                      </p:cBhvr>
                                      <p:to>
                                        <p:strVal val="hidden"/>
                                      </p:to>
                                    </p:set>
                                  </p:childTnLst>
                                </p:cTn>
                              </p:par>
                              <p:par>
                                <p:cTn id="41" presetID="1" presetClass="entr" presetSubtype="0" fill="hold" grpId="0" nodeType="withEffect">
                                  <p:stCondLst>
                                    <p:cond delay="900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xit" presetSubtype="0" fill="hold" grpId="1" nodeType="withEffect">
                                  <p:stCondLst>
                                    <p:cond delay="10000"/>
                                  </p:stCondLst>
                                  <p:childTnLst>
                                    <p:set>
                                      <p:cBhvr>
                                        <p:cTn id="44" dur="1" fill="hold">
                                          <p:stCondLst>
                                            <p:cond delay="0"/>
                                          </p:stCondLst>
                                        </p:cTn>
                                        <p:tgtEl>
                                          <p:spTgt spid="33"/>
                                        </p:tgtEl>
                                        <p:attrNameLst>
                                          <p:attrName>style.visibility</p:attrName>
                                        </p:attrNameLst>
                                      </p:cBhvr>
                                      <p:to>
                                        <p:strVal val="hidden"/>
                                      </p:to>
                                    </p:set>
                                  </p:childTnLst>
                                </p:cTn>
                              </p:par>
                              <p:par>
                                <p:cTn id="45" presetID="1" presetClass="entr" presetSubtype="0" fill="hold" grpId="0" nodeType="withEffect">
                                  <p:stCondLst>
                                    <p:cond delay="1000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xit" presetSubtype="0" fill="hold" grpId="1" nodeType="withEffect">
                                  <p:stCondLst>
                                    <p:cond delay="11000"/>
                                  </p:stCondLst>
                                  <p:childTnLst>
                                    <p:set>
                                      <p:cBhvr>
                                        <p:cTn id="48" dur="1" fill="hold">
                                          <p:stCondLst>
                                            <p:cond delay="0"/>
                                          </p:stCondLst>
                                        </p:cTn>
                                        <p:tgtEl>
                                          <p:spTgt spid="34"/>
                                        </p:tgtEl>
                                        <p:attrNameLst>
                                          <p:attrName>style.visibility</p:attrName>
                                        </p:attrNameLst>
                                      </p:cBhvr>
                                      <p:to>
                                        <p:strVal val="hidden"/>
                                      </p:to>
                                    </p:set>
                                  </p:childTnLst>
                                </p:cTn>
                              </p:par>
                              <p:par>
                                <p:cTn id="49" presetID="1" presetClass="entr" presetSubtype="0" fill="hold" grpId="0" nodeType="withEffect">
                                  <p:stCondLst>
                                    <p:cond delay="1100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xit" presetSubtype="0" fill="hold" grpId="1" nodeType="withEffect">
                                  <p:stCondLst>
                                    <p:cond delay="12000"/>
                                  </p:stCondLst>
                                  <p:childTnLst>
                                    <p:set>
                                      <p:cBhvr>
                                        <p:cTn id="52" dur="1" fill="hold">
                                          <p:stCondLst>
                                            <p:cond delay="0"/>
                                          </p:stCondLst>
                                        </p:cTn>
                                        <p:tgtEl>
                                          <p:spTgt spid="35"/>
                                        </p:tgtEl>
                                        <p:attrNameLst>
                                          <p:attrName>style.visibility</p:attrName>
                                        </p:attrNameLst>
                                      </p:cBhvr>
                                      <p:to>
                                        <p:strVal val="hidden"/>
                                      </p:to>
                                    </p:set>
                                  </p:childTnLst>
                                </p:cTn>
                              </p:par>
                              <p:par>
                                <p:cTn id="53" presetID="1" presetClass="entr" presetSubtype="0" fill="hold" grpId="0" nodeType="withEffect">
                                  <p:stCondLst>
                                    <p:cond delay="1200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xit" presetSubtype="0" fill="hold" grpId="1" nodeType="withEffect">
                                  <p:stCondLst>
                                    <p:cond delay="13000"/>
                                  </p:stCondLst>
                                  <p:childTnLst>
                                    <p:set>
                                      <p:cBhvr>
                                        <p:cTn id="56" dur="1" fill="hold">
                                          <p:stCondLst>
                                            <p:cond delay="0"/>
                                          </p:stCondLst>
                                        </p:cTn>
                                        <p:tgtEl>
                                          <p:spTgt spid="36"/>
                                        </p:tgtEl>
                                        <p:attrNameLst>
                                          <p:attrName>style.visibility</p:attrName>
                                        </p:attrNameLst>
                                      </p:cBhvr>
                                      <p:to>
                                        <p:strVal val="hidden"/>
                                      </p:to>
                                    </p:set>
                                  </p:childTnLst>
                                </p:cTn>
                              </p:par>
                              <p:par>
                                <p:cTn id="57" presetID="1" presetClass="entr" presetSubtype="0" fill="hold" grpId="0" nodeType="withEffect">
                                  <p:stCondLst>
                                    <p:cond delay="1300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xit" presetSubtype="0" fill="hold" grpId="1" nodeType="withEffect">
                                  <p:stCondLst>
                                    <p:cond delay="14000"/>
                                  </p:stCondLst>
                                  <p:childTnLst>
                                    <p:set>
                                      <p:cBhvr>
                                        <p:cTn id="60" dur="1" fill="hold">
                                          <p:stCondLst>
                                            <p:cond delay="0"/>
                                          </p:stCondLst>
                                        </p:cTn>
                                        <p:tgtEl>
                                          <p:spTgt spid="37"/>
                                        </p:tgtEl>
                                        <p:attrNameLst>
                                          <p:attrName>style.visibility</p:attrName>
                                        </p:attrNameLst>
                                      </p:cBhvr>
                                      <p:to>
                                        <p:strVal val="hidden"/>
                                      </p:to>
                                    </p:set>
                                  </p:childTnLst>
                                </p:cTn>
                              </p:par>
                              <p:par>
                                <p:cTn id="61" presetID="1" presetClass="entr" presetSubtype="0" fill="hold" grpId="0" nodeType="withEffect">
                                  <p:stCondLst>
                                    <p:cond delay="1400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xit" presetSubtype="0" fill="hold" grpId="1" nodeType="withEffect">
                                  <p:stCondLst>
                                    <p:cond delay="15000"/>
                                  </p:stCondLst>
                                  <p:childTnLst>
                                    <p:set>
                                      <p:cBhvr>
                                        <p:cTn id="64" dur="1" fill="hold">
                                          <p:stCondLst>
                                            <p:cond delay="0"/>
                                          </p:stCondLst>
                                        </p:cTn>
                                        <p:tgtEl>
                                          <p:spTgt spid="38"/>
                                        </p:tgtEl>
                                        <p:attrNameLst>
                                          <p:attrName>style.visibility</p:attrName>
                                        </p:attrNameLst>
                                      </p:cBhvr>
                                      <p:to>
                                        <p:strVal val="hidden"/>
                                      </p:to>
                                    </p:set>
                                  </p:childTnLst>
                                </p:cTn>
                              </p:par>
                              <p:par>
                                <p:cTn id="65" presetID="1" presetClass="entr" presetSubtype="0" fill="hold" grpId="0" nodeType="withEffect">
                                  <p:stCondLst>
                                    <p:cond delay="1500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xit" presetSubtype="0" fill="hold" grpId="1" nodeType="withEffect">
                                  <p:stCondLst>
                                    <p:cond delay="16000"/>
                                  </p:stCondLst>
                                  <p:childTnLst>
                                    <p:set>
                                      <p:cBhvr>
                                        <p:cTn id="68" dur="1" fill="hold">
                                          <p:stCondLst>
                                            <p:cond delay="0"/>
                                          </p:stCondLst>
                                        </p:cTn>
                                        <p:tgtEl>
                                          <p:spTgt spid="39"/>
                                        </p:tgtEl>
                                        <p:attrNameLst>
                                          <p:attrName>style.visibility</p:attrName>
                                        </p:attrNameLst>
                                      </p:cBhvr>
                                      <p:to>
                                        <p:strVal val="hidden"/>
                                      </p:to>
                                    </p:set>
                                  </p:childTnLst>
                                </p:cTn>
                              </p:par>
                              <p:par>
                                <p:cTn id="69" presetID="1" presetClass="entr" presetSubtype="0" fill="hold" grpId="0" nodeType="withEffect">
                                  <p:stCondLst>
                                    <p:cond delay="1600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xit" presetSubtype="0" fill="hold" grpId="1" nodeType="withEffect">
                                  <p:stCondLst>
                                    <p:cond delay="17000"/>
                                  </p:stCondLst>
                                  <p:childTnLst>
                                    <p:set>
                                      <p:cBhvr>
                                        <p:cTn id="72" dur="1" fill="hold">
                                          <p:stCondLst>
                                            <p:cond delay="0"/>
                                          </p:stCondLst>
                                        </p:cTn>
                                        <p:tgtEl>
                                          <p:spTgt spid="40"/>
                                        </p:tgtEl>
                                        <p:attrNameLst>
                                          <p:attrName>style.visibility</p:attrName>
                                        </p:attrNameLst>
                                      </p:cBhvr>
                                      <p:to>
                                        <p:strVal val="hidden"/>
                                      </p:to>
                                    </p:set>
                                  </p:childTnLst>
                                </p:cTn>
                              </p:par>
                              <p:par>
                                <p:cTn id="73" presetID="1" presetClass="entr" presetSubtype="0" fill="hold" grpId="0" nodeType="withEffect">
                                  <p:stCondLst>
                                    <p:cond delay="1700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xit" presetSubtype="0" fill="hold" grpId="1" nodeType="withEffect">
                                  <p:stCondLst>
                                    <p:cond delay="18000"/>
                                  </p:stCondLst>
                                  <p:childTnLst>
                                    <p:set>
                                      <p:cBhvr>
                                        <p:cTn id="76" dur="1" fill="hold">
                                          <p:stCondLst>
                                            <p:cond delay="0"/>
                                          </p:stCondLst>
                                        </p:cTn>
                                        <p:tgtEl>
                                          <p:spTgt spid="41"/>
                                        </p:tgtEl>
                                        <p:attrNameLst>
                                          <p:attrName>style.visibility</p:attrName>
                                        </p:attrNameLst>
                                      </p:cBhvr>
                                      <p:to>
                                        <p:strVal val="hidden"/>
                                      </p:to>
                                    </p:set>
                                  </p:childTnLst>
                                </p:cTn>
                              </p:par>
                              <p:par>
                                <p:cTn id="77" presetID="1" presetClass="entr" presetSubtype="0" fill="hold" grpId="0" nodeType="withEffect">
                                  <p:stCondLst>
                                    <p:cond delay="1800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xit" presetSubtype="0" fill="hold" grpId="1" nodeType="withEffect">
                                  <p:stCondLst>
                                    <p:cond delay="19000"/>
                                  </p:stCondLst>
                                  <p:childTnLst>
                                    <p:set>
                                      <p:cBhvr>
                                        <p:cTn id="80" dur="1" fill="hold">
                                          <p:stCondLst>
                                            <p:cond delay="0"/>
                                          </p:stCondLst>
                                        </p:cTn>
                                        <p:tgtEl>
                                          <p:spTgt spid="42"/>
                                        </p:tgtEl>
                                        <p:attrNameLst>
                                          <p:attrName>style.visibility</p:attrName>
                                        </p:attrNameLst>
                                      </p:cBhvr>
                                      <p:to>
                                        <p:strVal val="hidden"/>
                                      </p:to>
                                    </p:set>
                                  </p:childTnLst>
                                </p:cTn>
                              </p:par>
                              <p:par>
                                <p:cTn id="81" presetID="1" presetClass="entr" presetSubtype="0" fill="hold" grpId="0" nodeType="withEffect">
                                  <p:stCondLst>
                                    <p:cond delay="19000"/>
                                  </p:stCondLst>
                                  <p:childTnLst>
                                    <p:set>
                                      <p:cBhvr>
                                        <p:cTn id="82" dur="1" fill="hold">
                                          <p:stCondLst>
                                            <p:cond delay="0"/>
                                          </p:stCondLst>
                                        </p:cTn>
                                        <p:tgtEl>
                                          <p:spTgt spid="43"/>
                                        </p:tgtEl>
                                        <p:attrNameLst>
                                          <p:attrName>style.visibility</p:attrName>
                                        </p:attrNameLst>
                                      </p:cBhvr>
                                      <p:to>
                                        <p:strVal val="visible"/>
                                      </p:to>
                                    </p:set>
                                  </p:childTnLst>
                                </p:cTn>
                              </p:par>
                              <p:par>
                                <p:cTn id="83" presetID="1" presetClass="exit" presetSubtype="0" fill="hold" grpId="1" nodeType="withEffect">
                                  <p:stCondLst>
                                    <p:cond delay="20000"/>
                                  </p:stCondLst>
                                  <p:childTnLst>
                                    <p:set>
                                      <p:cBhvr>
                                        <p:cTn id="84" dur="1" fill="hold">
                                          <p:stCondLst>
                                            <p:cond delay="0"/>
                                          </p:stCondLst>
                                        </p:cTn>
                                        <p:tgtEl>
                                          <p:spTgt spid="43"/>
                                        </p:tgtEl>
                                        <p:attrNameLst>
                                          <p:attrName>style.visibility</p:attrName>
                                        </p:attrNameLst>
                                      </p:cBhvr>
                                      <p:to>
                                        <p:strVal val="hidden"/>
                                      </p:to>
                                    </p:set>
                                  </p:childTnLst>
                                </p:cTn>
                              </p:par>
                              <p:par>
                                <p:cTn id="85" presetID="1" presetClass="entr" presetSubtype="0" fill="hold" grpId="0" nodeType="withEffect">
                                  <p:stCondLst>
                                    <p:cond delay="2000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7" fill="hold" display="0">
                  <p:stCondLst>
                    <p:cond delay="indefinite"/>
                  </p:stCondLst>
                  <p:endCondLst>
                    <p:cond evt="onStopAudio" delay="0">
                      <p:tgtEl>
                        <p:sldTgt/>
                      </p:tgtEl>
                    </p:cond>
                  </p:endCondLst>
                </p:cTn>
                <p:tgtEl>
                  <p:spTgt spid="46"/>
                </p:tgtEl>
              </p:cMediaNode>
            </p:audio>
          </p:childTnLst>
        </p:cTn>
      </p:par>
    </p:tnLst>
    <p:bldLst>
      <p:bldP spid="19" grpId="0"/>
      <p:bldP spid="20" grpId="0"/>
      <p:bldP spid="20" grpId="1"/>
      <p:bldP spid="21" grpId="0"/>
      <p:bldP spid="21" grpId="1"/>
      <p:bldP spid="22" grpId="0"/>
      <p:bldP spid="22" grpId="1"/>
      <p:bldP spid="23" grpId="0"/>
      <p:bldP spid="23"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pSp>
        <p:nvGrpSpPr>
          <p:cNvPr id="173058" name="群組 38">
            <a:extLst>
              <a:ext uri="{FF2B5EF4-FFF2-40B4-BE49-F238E27FC236}">
                <a16:creationId xmlns:a16="http://schemas.microsoft.com/office/drawing/2014/main" id="{72522469-E1F5-47E6-8F2E-7F2A8054DA3D}"/>
              </a:ext>
            </a:extLst>
          </p:cNvPr>
          <p:cNvGrpSpPr>
            <a:grpSpLocks/>
          </p:cNvGrpSpPr>
          <p:nvPr/>
        </p:nvGrpSpPr>
        <p:grpSpPr bwMode="auto">
          <a:xfrm>
            <a:off x="6013450" y="1347788"/>
            <a:ext cx="552450" cy="522287"/>
            <a:chOff x="4498127" y="1418093"/>
            <a:chExt cx="552340" cy="523220"/>
          </a:xfrm>
        </p:grpSpPr>
        <p:sp>
          <p:nvSpPr>
            <p:cNvPr id="40" name="橢圓 39">
              <a:extLst>
                <a:ext uri="{FF2B5EF4-FFF2-40B4-BE49-F238E27FC236}">
                  <a16:creationId xmlns:a16="http://schemas.microsoft.com/office/drawing/2014/main" id="{2855EC60-8A19-49EA-99B1-2C3B5DB3F1AA}"/>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3090" name="文字方塊 40">
              <a:extLst>
                <a:ext uri="{FF2B5EF4-FFF2-40B4-BE49-F238E27FC236}">
                  <a16:creationId xmlns:a16="http://schemas.microsoft.com/office/drawing/2014/main" id="{F682F85B-E93C-4C52-A75B-36E2558D244F}"/>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sp>
        <p:nvSpPr>
          <p:cNvPr id="173059" name="文字方塊 11">
            <a:extLst>
              <a:ext uri="{FF2B5EF4-FFF2-40B4-BE49-F238E27FC236}">
                <a16:creationId xmlns:a16="http://schemas.microsoft.com/office/drawing/2014/main" id="{DEC026C2-D592-49C5-BF63-4EC3FA679626}"/>
              </a:ext>
            </a:extLst>
          </p:cNvPr>
          <p:cNvSpPr txBox="1">
            <a:spLocks noChangeArrowheads="1"/>
          </p:cNvSpPr>
          <p:nvPr/>
        </p:nvSpPr>
        <p:spPr bwMode="auto">
          <a:xfrm>
            <a:off x="1203325" y="1558925"/>
            <a:ext cx="6881813"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6800"/>
              </a:lnSpc>
            </a:pPr>
            <a:r>
              <a:rPr lang="en-GB" altLang="en-US" sz="4000">
                <a:solidFill>
                  <a:srgbClr val="003057"/>
                </a:solidFill>
                <a:cs typeface="Arial" panose="020B0604020202020204" pitchFamily="34" charset="0"/>
              </a:rPr>
              <a:t>If I were Sally, I would practice the piano every day.</a:t>
            </a:r>
          </a:p>
        </p:txBody>
      </p:sp>
      <p:grpSp>
        <p:nvGrpSpPr>
          <p:cNvPr id="43" name="群組 42">
            <a:extLst>
              <a:ext uri="{FF2B5EF4-FFF2-40B4-BE49-F238E27FC236}">
                <a16:creationId xmlns:a16="http://schemas.microsoft.com/office/drawing/2014/main" id="{55EC3354-6EC5-479B-8435-2F7F8218C5B0}"/>
              </a:ext>
            </a:extLst>
          </p:cNvPr>
          <p:cNvGrpSpPr/>
          <p:nvPr/>
        </p:nvGrpSpPr>
        <p:grpSpPr>
          <a:xfrm>
            <a:off x="2467930" y="4458932"/>
            <a:ext cx="4305600" cy="708661"/>
            <a:chOff x="6473371" y="3317240"/>
            <a:chExt cx="4305600" cy="708661"/>
          </a:xfrm>
          <a:effectLst>
            <a:outerShdw blurRad="50800" dist="38100" dir="2700000" algn="tl" rotWithShape="0">
              <a:prstClr val="black">
                <a:alpha val="40000"/>
              </a:prstClr>
            </a:outerShdw>
          </a:effectLst>
        </p:grpSpPr>
        <p:sp>
          <p:nvSpPr>
            <p:cNvPr id="59" name="圓角矩形 58">
              <a:extLst>
                <a:ext uri="{FF2B5EF4-FFF2-40B4-BE49-F238E27FC236}">
                  <a16:creationId xmlns:a16="http://schemas.microsoft.com/office/drawing/2014/main" id="{B36EE91F-C28B-49C8-97CF-CC3BBD00FDA0}"/>
                </a:ext>
              </a:extLst>
            </p:cNvPr>
            <p:cNvSpPr/>
            <p:nvPr/>
          </p:nvSpPr>
          <p:spPr>
            <a:xfrm>
              <a:off x="6473371" y="3327401"/>
              <a:ext cx="43056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0" name="橢圓 59">
              <a:extLst>
                <a:ext uri="{FF2B5EF4-FFF2-40B4-BE49-F238E27FC236}">
                  <a16:creationId xmlns:a16="http://schemas.microsoft.com/office/drawing/2014/main" id="{B32C64A0-F237-465B-8283-C622E4EF61ED}"/>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1" name="文字方塊 60">
              <a:extLst>
                <a:ext uri="{FF2B5EF4-FFF2-40B4-BE49-F238E27FC236}">
                  <a16:creationId xmlns:a16="http://schemas.microsoft.com/office/drawing/2014/main" id="{C1ED9AC6-B39E-4446-87E3-65160C13B5E9}"/>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B</a:t>
              </a:r>
              <a:endParaRPr lang="en-GB" sz="4000" b="1" dirty="0">
                <a:solidFill>
                  <a:srgbClr val="000000"/>
                </a:solidFill>
              </a:endParaRPr>
            </a:p>
          </p:txBody>
        </p:sp>
        <p:sp>
          <p:nvSpPr>
            <p:cNvPr id="62" name="文字方塊 61">
              <a:extLst>
                <a:ext uri="{FF2B5EF4-FFF2-40B4-BE49-F238E27FC236}">
                  <a16:creationId xmlns:a16="http://schemas.microsoft.com/office/drawing/2014/main" id="{A4B14263-EEDF-4E76-A4E1-01A7BE3D2059}"/>
                </a:ext>
              </a:extLst>
            </p:cNvPr>
            <p:cNvSpPr txBox="1"/>
            <p:nvPr/>
          </p:nvSpPr>
          <p:spPr>
            <a:xfrm>
              <a:off x="7899392" y="3401422"/>
              <a:ext cx="2422083" cy="584775"/>
            </a:xfrm>
            <a:prstGeom prst="rect">
              <a:avLst/>
            </a:prstGeom>
            <a:noFill/>
          </p:spPr>
          <p:txBody>
            <a:bodyPr>
              <a:spAutoFit/>
            </a:bodyPr>
            <a:lstStyle/>
            <a:p>
              <a:pPr>
                <a:defRPr/>
              </a:pPr>
              <a:r>
                <a:rPr lang="en-US" sz="3200" dirty="0">
                  <a:solidFill>
                    <a:srgbClr val="FFFFFF"/>
                  </a:solidFill>
                </a:rPr>
                <a:t>Clause B</a:t>
              </a:r>
              <a:endParaRPr lang="en-GB" sz="3200" dirty="0">
                <a:solidFill>
                  <a:srgbClr val="FFFFFF"/>
                </a:solidFill>
              </a:endParaRPr>
            </a:p>
          </p:txBody>
        </p:sp>
      </p:grpSp>
      <p:grpSp>
        <p:nvGrpSpPr>
          <p:cNvPr id="63" name="群組 62">
            <a:extLst>
              <a:ext uri="{FF2B5EF4-FFF2-40B4-BE49-F238E27FC236}">
                <a16:creationId xmlns:a16="http://schemas.microsoft.com/office/drawing/2014/main" id="{BA37E5AC-54A5-4D03-87AD-1DDBDD7EE775}"/>
              </a:ext>
            </a:extLst>
          </p:cNvPr>
          <p:cNvGrpSpPr/>
          <p:nvPr/>
        </p:nvGrpSpPr>
        <p:grpSpPr>
          <a:xfrm>
            <a:off x="2467930" y="3608032"/>
            <a:ext cx="4305600" cy="708661"/>
            <a:chOff x="6473371" y="3317240"/>
            <a:chExt cx="4305600" cy="708661"/>
          </a:xfrm>
          <a:effectLst>
            <a:outerShdw blurRad="50800" dist="38100" dir="2700000" algn="tl" rotWithShape="0">
              <a:prstClr val="black">
                <a:alpha val="40000"/>
              </a:prstClr>
            </a:outerShdw>
          </a:effectLst>
        </p:grpSpPr>
        <p:sp>
          <p:nvSpPr>
            <p:cNvPr id="64" name="圓角矩形 63">
              <a:extLst>
                <a:ext uri="{FF2B5EF4-FFF2-40B4-BE49-F238E27FC236}">
                  <a16:creationId xmlns:a16="http://schemas.microsoft.com/office/drawing/2014/main" id="{12FC82B9-90E9-4ED4-832C-6ADF1BC46E72}"/>
                </a:ext>
              </a:extLst>
            </p:cNvPr>
            <p:cNvSpPr/>
            <p:nvPr/>
          </p:nvSpPr>
          <p:spPr>
            <a:xfrm>
              <a:off x="6473371" y="3327401"/>
              <a:ext cx="43056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5" name="橢圓 64">
              <a:extLst>
                <a:ext uri="{FF2B5EF4-FFF2-40B4-BE49-F238E27FC236}">
                  <a16:creationId xmlns:a16="http://schemas.microsoft.com/office/drawing/2014/main" id="{4677AD2B-5B42-48E2-BEEC-504F583A559A}"/>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6" name="文字方塊 65">
              <a:extLst>
                <a:ext uri="{FF2B5EF4-FFF2-40B4-BE49-F238E27FC236}">
                  <a16:creationId xmlns:a16="http://schemas.microsoft.com/office/drawing/2014/main" id="{FD448800-1075-4475-B8B0-DAEFA29630FF}"/>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67" name="文字方塊 66">
              <a:extLst>
                <a:ext uri="{FF2B5EF4-FFF2-40B4-BE49-F238E27FC236}">
                  <a16:creationId xmlns:a16="http://schemas.microsoft.com/office/drawing/2014/main" id="{1DFEF3C0-3417-4D01-952A-3CDC216F5FFE}"/>
                </a:ext>
              </a:extLst>
            </p:cNvPr>
            <p:cNvSpPr txBox="1"/>
            <p:nvPr/>
          </p:nvSpPr>
          <p:spPr>
            <a:xfrm>
              <a:off x="7890320" y="3377835"/>
              <a:ext cx="1986655" cy="584775"/>
            </a:xfrm>
            <a:prstGeom prst="rect">
              <a:avLst/>
            </a:prstGeom>
            <a:noFill/>
          </p:spPr>
          <p:txBody>
            <a:bodyPr>
              <a:spAutoFit/>
            </a:bodyPr>
            <a:lstStyle/>
            <a:p>
              <a:pPr>
                <a:defRPr/>
              </a:pPr>
              <a:r>
                <a:rPr lang="en-US" sz="3200" dirty="0">
                  <a:solidFill>
                    <a:srgbClr val="FFFFFF"/>
                  </a:solidFill>
                </a:rPr>
                <a:t>Clause A</a:t>
              </a:r>
              <a:endParaRPr lang="en-GB" sz="3200" dirty="0">
                <a:solidFill>
                  <a:srgbClr val="FFFFFF"/>
                </a:solidFill>
              </a:endParaRPr>
            </a:p>
          </p:txBody>
        </p:sp>
      </p:grpSp>
      <p:grpSp>
        <p:nvGrpSpPr>
          <p:cNvPr id="73" name="群組 72">
            <a:extLst>
              <a:ext uri="{FF2B5EF4-FFF2-40B4-BE49-F238E27FC236}">
                <a16:creationId xmlns:a16="http://schemas.microsoft.com/office/drawing/2014/main" id="{BD07BD73-4225-46C9-8679-9EF1AC8E9683}"/>
              </a:ext>
            </a:extLst>
          </p:cNvPr>
          <p:cNvGrpSpPr/>
          <p:nvPr/>
        </p:nvGrpSpPr>
        <p:grpSpPr>
          <a:xfrm>
            <a:off x="2467930" y="5309832"/>
            <a:ext cx="4452088" cy="708661"/>
            <a:chOff x="6473371" y="3317240"/>
            <a:chExt cx="4452088" cy="708661"/>
          </a:xfrm>
          <a:effectLst>
            <a:outerShdw blurRad="50800" dist="38100" dir="2700000" algn="tl" rotWithShape="0">
              <a:prstClr val="black">
                <a:alpha val="40000"/>
              </a:prstClr>
            </a:outerShdw>
          </a:effectLst>
        </p:grpSpPr>
        <p:sp>
          <p:nvSpPr>
            <p:cNvPr id="74" name="圓角矩形 73">
              <a:extLst>
                <a:ext uri="{FF2B5EF4-FFF2-40B4-BE49-F238E27FC236}">
                  <a16:creationId xmlns:a16="http://schemas.microsoft.com/office/drawing/2014/main" id="{CFB1B514-5D12-4867-8D60-C1F565210A81}"/>
                </a:ext>
              </a:extLst>
            </p:cNvPr>
            <p:cNvSpPr/>
            <p:nvPr/>
          </p:nvSpPr>
          <p:spPr>
            <a:xfrm>
              <a:off x="6473371" y="3327401"/>
              <a:ext cx="4305304"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5" name="橢圓 74">
              <a:extLst>
                <a:ext uri="{FF2B5EF4-FFF2-40B4-BE49-F238E27FC236}">
                  <a16:creationId xmlns:a16="http://schemas.microsoft.com/office/drawing/2014/main" id="{69720CE2-51A3-4048-A3F2-53111310F381}"/>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76" name="文字方塊 75">
              <a:extLst>
                <a:ext uri="{FF2B5EF4-FFF2-40B4-BE49-F238E27FC236}">
                  <a16:creationId xmlns:a16="http://schemas.microsoft.com/office/drawing/2014/main" id="{46A6F21D-EF30-48AC-801D-D043781F7B6C}"/>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77" name="文字方塊 76">
              <a:extLst>
                <a:ext uri="{FF2B5EF4-FFF2-40B4-BE49-F238E27FC236}">
                  <a16:creationId xmlns:a16="http://schemas.microsoft.com/office/drawing/2014/main" id="{2C318B0A-1A57-4A45-B27F-E73622B01D68}"/>
                </a:ext>
              </a:extLst>
            </p:cNvPr>
            <p:cNvSpPr txBox="1"/>
            <p:nvPr/>
          </p:nvSpPr>
          <p:spPr>
            <a:xfrm>
              <a:off x="7221168" y="3388722"/>
              <a:ext cx="3704291" cy="584775"/>
            </a:xfrm>
            <a:prstGeom prst="rect">
              <a:avLst/>
            </a:prstGeom>
            <a:noFill/>
          </p:spPr>
          <p:txBody>
            <a:bodyPr>
              <a:spAutoFit/>
            </a:bodyPr>
            <a:lstStyle/>
            <a:p>
              <a:pPr>
                <a:defRPr/>
              </a:pPr>
              <a:r>
                <a:rPr lang="en-US" sz="3200" dirty="0">
                  <a:solidFill>
                    <a:srgbClr val="FFFFFF"/>
                  </a:solidFill>
                </a:rPr>
                <a:t>Neither (A) nor (B)</a:t>
              </a:r>
              <a:endParaRPr lang="en-GB" sz="3200" dirty="0">
                <a:solidFill>
                  <a:srgbClr val="FFFFFF"/>
                </a:solidFill>
              </a:endParaRPr>
            </a:p>
          </p:txBody>
        </p:sp>
      </p:grpSp>
      <p:grpSp>
        <p:nvGrpSpPr>
          <p:cNvPr id="173063" name="群組 82">
            <a:extLst>
              <a:ext uri="{FF2B5EF4-FFF2-40B4-BE49-F238E27FC236}">
                <a16:creationId xmlns:a16="http://schemas.microsoft.com/office/drawing/2014/main" id="{C9FF4EED-E8C9-467E-B7F6-BCE7AC8F9E08}"/>
              </a:ext>
            </a:extLst>
          </p:cNvPr>
          <p:cNvGrpSpPr>
            <a:grpSpLocks/>
          </p:cNvGrpSpPr>
          <p:nvPr/>
        </p:nvGrpSpPr>
        <p:grpSpPr bwMode="auto">
          <a:xfrm>
            <a:off x="2449513" y="1339850"/>
            <a:ext cx="552450" cy="522288"/>
            <a:chOff x="4498127" y="1408568"/>
            <a:chExt cx="552340" cy="523220"/>
          </a:xfrm>
        </p:grpSpPr>
        <p:sp>
          <p:nvSpPr>
            <p:cNvPr id="84" name="橢圓 83">
              <a:extLst>
                <a:ext uri="{FF2B5EF4-FFF2-40B4-BE49-F238E27FC236}">
                  <a16:creationId xmlns:a16="http://schemas.microsoft.com/office/drawing/2014/main" id="{C24F3100-A792-4A86-9633-1ED6B54E59F7}"/>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3086" name="文字方塊 84">
              <a:extLst>
                <a:ext uri="{FF2B5EF4-FFF2-40B4-BE49-F238E27FC236}">
                  <a16:creationId xmlns:a16="http://schemas.microsoft.com/office/drawing/2014/main" id="{12C4DED8-D6C2-4432-82B5-B3F7F58E948F}"/>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cxnSp>
        <p:nvCxnSpPr>
          <p:cNvPr id="86" name="直線接點 85">
            <a:extLst>
              <a:ext uri="{FF2B5EF4-FFF2-40B4-BE49-F238E27FC236}">
                <a16:creationId xmlns:a16="http://schemas.microsoft.com/office/drawing/2014/main" id="{602B5992-9BDC-40D7-9B73-A9646997E050}"/>
              </a:ext>
            </a:extLst>
          </p:cNvPr>
          <p:cNvCxnSpPr/>
          <p:nvPr/>
        </p:nvCxnSpPr>
        <p:spPr>
          <a:xfrm>
            <a:off x="1155700" y="2352675"/>
            <a:ext cx="3240088"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7" name="直線接點 86">
            <a:extLst>
              <a:ext uri="{FF2B5EF4-FFF2-40B4-BE49-F238E27FC236}">
                <a16:creationId xmlns:a16="http://schemas.microsoft.com/office/drawing/2014/main" id="{0E37EE47-AF74-42C7-968F-98AEA627F149}"/>
              </a:ext>
            </a:extLst>
          </p:cNvPr>
          <p:cNvCxnSpPr/>
          <p:nvPr/>
        </p:nvCxnSpPr>
        <p:spPr>
          <a:xfrm>
            <a:off x="1169988" y="3230563"/>
            <a:ext cx="4535487"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88" name="直線接點 87">
            <a:extLst>
              <a:ext uri="{FF2B5EF4-FFF2-40B4-BE49-F238E27FC236}">
                <a16:creationId xmlns:a16="http://schemas.microsoft.com/office/drawing/2014/main" id="{B0A41E44-EEBF-4037-B9F2-F60D47FB1337}"/>
              </a:ext>
            </a:extLst>
          </p:cNvPr>
          <p:cNvCxnSpPr/>
          <p:nvPr/>
        </p:nvCxnSpPr>
        <p:spPr>
          <a:xfrm>
            <a:off x="4471988" y="2354263"/>
            <a:ext cx="3529012"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pic>
        <p:nvPicPr>
          <p:cNvPr id="31" name="33972766.wav">
            <a:hlinkClick r:id="" action="ppaction://media"/>
            <a:extLst>
              <a:ext uri="{FF2B5EF4-FFF2-40B4-BE49-F238E27FC236}">
                <a16:creationId xmlns:a16="http://schemas.microsoft.com/office/drawing/2014/main" id="{1A83FB97-B5DD-4650-8863-62D9BC39B740}"/>
              </a:ext>
            </a:extLst>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537700" y="172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3068" name="群組 38">
            <a:extLst>
              <a:ext uri="{FF2B5EF4-FFF2-40B4-BE49-F238E27FC236}">
                <a16:creationId xmlns:a16="http://schemas.microsoft.com/office/drawing/2014/main" id="{A26400CC-5683-44B3-A059-20F292311DE3}"/>
              </a:ext>
            </a:extLst>
          </p:cNvPr>
          <p:cNvGrpSpPr>
            <a:grpSpLocks/>
          </p:cNvGrpSpPr>
          <p:nvPr/>
        </p:nvGrpSpPr>
        <p:grpSpPr bwMode="auto">
          <a:xfrm>
            <a:off x="7518400" y="5816600"/>
            <a:ext cx="1473200" cy="908050"/>
            <a:chOff x="7518399" y="5817055"/>
            <a:chExt cx="1473201" cy="907596"/>
          </a:xfrm>
        </p:grpSpPr>
        <p:sp>
          <p:nvSpPr>
            <p:cNvPr id="44" name="圓角矩形 43">
              <a:extLst>
                <a:ext uri="{FF2B5EF4-FFF2-40B4-BE49-F238E27FC236}">
                  <a16:creationId xmlns:a16="http://schemas.microsoft.com/office/drawing/2014/main" id="{DB1CE187-4918-4925-B050-86239E769D0F}"/>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73073" name="群組 40">
              <a:extLst>
                <a:ext uri="{FF2B5EF4-FFF2-40B4-BE49-F238E27FC236}">
                  <a16:creationId xmlns:a16="http://schemas.microsoft.com/office/drawing/2014/main" id="{4A5A0969-27FE-463E-8377-01DEDDD10FC2}"/>
                </a:ext>
              </a:extLst>
            </p:cNvPr>
            <p:cNvGrpSpPr>
              <a:grpSpLocks/>
            </p:cNvGrpSpPr>
            <p:nvPr/>
          </p:nvGrpSpPr>
          <p:grpSpPr bwMode="auto">
            <a:xfrm>
              <a:off x="7588885" y="5890260"/>
              <a:ext cx="1059815" cy="798830"/>
              <a:chOff x="860425" y="1547813"/>
              <a:chExt cx="4438650" cy="4021137"/>
            </a:xfrm>
          </p:grpSpPr>
          <p:grpSp>
            <p:nvGrpSpPr>
              <p:cNvPr id="173075" name="群組 42">
                <a:extLst>
                  <a:ext uri="{FF2B5EF4-FFF2-40B4-BE49-F238E27FC236}">
                    <a16:creationId xmlns:a16="http://schemas.microsoft.com/office/drawing/2014/main" id="{3EB48572-5D16-4D66-A9A2-F669F15CBC85}"/>
                  </a:ext>
                </a:extLst>
              </p:cNvPr>
              <p:cNvGrpSpPr>
                <a:grpSpLocks/>
              </p:cNvGrpSpPr>
              <p:nvPr/>
            </p:nvGrpSpPr>
            <p:grpSpPr bwMode="auto">
              <a:xfrm>
                <a:off x="860425" y="1547813"/>
                <a:ext cx="4438650" cy="2039937"/>
                <a:chOff x="860425" y="1547813"/>
                <a:chExt cx="4438650" cy="2039937"/>
              </a:xfrm>
            </p:grpSpPr>
            <p:pic>
              <p:nvPicPr>
                <p:cNvPr id="173079" name="Picture 6" descr="C:\Users\utangv2\Desktop\Dynamic Classroom\hi-res aw\E.jpg">
                  <a:extLst>
                    <a:ext uri="{FF2B5EF4-FFF2-40B4-BE49-F238E27FC236}">
                      <a16:creationId xmlns:a16="http://schemas.microsoft.com/office/drawing/2014/main" id="{0E227B6D-FC5C-4C43-A2AD-68817A658F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80" name="Picture 15" descr="C:\Users\utangv2\Desktop\Dynamic Classroom\hi-res aw\N.jpg">
                  <a:extLst>
                    <a:ext uri="{FF2B5EF4-FFF2-40B4-BE49-F238E27FC236}">
                      <a16:creationId xmlns:a16="http://schemas.microsoft.com/office/drawing/2014/main" id="{C8FD92FF-4745-48BF-B0FD-787471253D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81" name="Picture 21" descr="C:\Users\utangv2\Desktop\Dynamic Classroom\hi-res aw\T.jpg">
                  <a:extLst>
                    <a:ext uri="{FF2B5EF4-FFF2-40B4-BE49-F238E27FC236}">
                      <a16:creationId xmlns:a16="http://schemas.microsoft.com/office/drawing/2014/main" id="{ED51B09C-812C-4F43-9FB8-13FBCC7EE3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82" name="Picture 24" descr="C:\Users\utangv2\Desktop\Dynamic Classroom\hi-res aw\X.jpg">
                  <a:extLst>
                    <a:ext uri="{FF2B5EF4-FFF2-40B4-BE49-F238E27FC236}">
                      <a16:creationId xmlns:a16="http://schemas.microsoft.com/office/drawing/2014/main" id="{16B0230E-FEC5-4B26-9CDD-765BECEB09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3076" name="Picture 6" descr="C:\Users\utangv2\Desktop\Dynamic Classroom\hi-res aw\E.jpg">
                <a:extLst>
                  <a:ext uri="{FF2B5EF4-FFF2-40B4-BE49-F238E27FC236}">
                    <a16:creationId xmlns:a16="http://schemas.microsoft.com/office/drawing/2014/main" id="{3A37DA6F-2FEE-4352-8FBB-D44DF52FBF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77" name="Picture 18" descr="C:\Users\utangv2\Desktop\Dynamic Classroom\hi-res aw\Q.jpg">
                <a:extLst>
                  <a:ext uri="{FF2B5EF4-FFF2-40B4-BE49-F238E27FC236}">
                    <a16:creationId xmlns:a16="http://schemas.microsoft.com/office/drawing/2014/main" id="{A3BADEC4-DA55-4D8A-98D8-7C0E0AE8DB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78" name="Picture 22" descr="C:\Users\utangv2\Desktop\Dynamic Classroom\hi-res aw\U.jpg">
                <a:extLst>
                  <a:ext uri="{FF2B5EF4-FFF2-40B4-BE49-F238E27FC236}">
                    <a16:creationId xmlns:a16="http://schemas.microsoft.com/office/drawing/2014/main" id="{ECD14766-159F-4F41-8C36-2E009C81B1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向右箭號 45">
              <a:extLst>
                <a:ext uri="{FF2B5EF4-FFF2-40B4-BE49-F238E27FC236}">
                  <a16:creationId xmlns:a16="http://schemas.microsoft.com/office/drawing/2014/main" id="{169838C7-40F0-4803-A1EE-B45E86A6C770}"/>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pic>
        <p:nvPicPr>
          <p:cNvPr id="173069" name="Picture 18" descr="C:\Users\utangv2\Desktop\Dynamic Classroom\Q2.jpg">
            <a:extLst>
              <a:ext uri="{FF2B5EF4-FFF2-40B4-BE49-F238E27FC236}">
                <a16:creationId xmlns:a16="http://schemas.microsoft.com/office/drawing/2014/main" id="{3154EE95-5AFE-4350-89CF-56E26196E93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4175" y="5064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9">
            <a:extLst>
              <a:ext uri="{FF2B5EF4-FFF2-40B4-BE49-F238E27FC236}">
                <a16:creationId xmlns:a16="http://schemas.microsoft.com/office/drawing/2014/main" id="{009CCFAB-1395-4E4E-9A9C-919649FA31CB}"/>
              </a:ext>
            </a:extLst>
          </p:cNvPr>
          <p:cNvSpPr txBox="1"/>
          <p:nvPr/>
        </p:nvSpPr>
        <p:spPr>
          <a:xfrm>
            <a:off x="6472238" y="4908550"/>
            <a:ext cx="1514475" cy="1354138"/>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sp>
        <p:nvSpPr>
          <p:cNvPr id="30" name="動作按鈕: 自訂 29">
            <a:hlinkClick r:id="rId12" action="ppaction://hlinksldjump" highlightClick="1"/>
            <a:extLst>
              <a:ext uri="{FF2B5EF4-FFF2-40B4-BE49-F238E27FC236}">
                <a16:creationId xmlns:a16="http://schemas.microsoft.com/office/drawing/2014/main" id="{1E085173-D82E-4119-A310-57F2CF7C1C21}"/>
              </a:ext>
            </a:extLst>
          </p:cNvPr>
          <p:cNvSpPr/>
          <p:nvPr/>
        </p:nvSpPr>
        <p:spPr>
          <a:xfrm>
            <a:off x="7477125" y="5778500"/>
            <a:ext cx="1666875" cy="10795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35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1"/>
                </p:tgtEl>
              </p:cMediaNode>
            </p:audio>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174082" name="群組 32">
            <a:extLst>
              <a:ext uri="{FF2B5EF4-FFF2-40B4-BE49-F238E27FC236}">
                <a16:creationId xmlns:a16="http://schemas.microsoft.com/office/drawing/2014/main" id="{629DD768-644E-4A24-9946-CC718CA793AC}"/>
              </a:ext>
            </a:extLst>
          </p:cNvPr>
          <p:cNvGrpSpPr>
            <a:grpSpLocks/>
          </p:cNvGrpSpPr>
          <p:nvPr/>
        </p:nvGrpSpPr>
        <p:grpSpPr bwMode="auto">
          <a:xfrm>
            <a:off x="6013450" y="1347788"/>
            <a:ext cx="552450" cy="522287"/>
            <a:chOff x="4498127" y="1418093"/>
            <a:chExt cx="552340" cy="523220"/>
          </a:xfrm>
        </p:grpSpPr>
        <p:sp>
          <p:nvSpPr>
            <p:cNvPr id="40" name="橢圓 39">
              <a:extLst>
                <a:ext uri="{FF2B5EF4-FFF2-40B4-BE49-F238E27FC236}">
                  <a16:creationId xmlns:a16="http://schemas.microsoft.com/office/drawing/2014/main" id="{64247152-E95A-48C2-8513-AA219348A27C}"/>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4115" name="文字方塊 40">
              <a:extLst>
                <a:ext uri="{FF2B5EF4-FFF2-40B4-BE49-F238E27FC236}">
                  <a16:creationId xmlns:a16="http://schemas.microsoft.com/office/drawing/2014/main" id="{2D7445B4-A963-497A-9C5C-3C221B6E8D8B}"/>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sp>
        <p:nvSpPr>
          <p:cNvPr id="174083" name="文字方塊 11">
            <a:extLst>
              <a:ext uri="{FF2B5EF4-FFF2-40B4-BE49-F238E27FC236}">
                <a16:creationId xmlns:a16="http://schemas.microsoft.com/office/drawing/2014/main" id="{7CA1D1A0-CDB5-40AC-B91B-80659366DAA9}"/>
              </a:ext>
            </a:extLst>
          </p:cNvPr>
          <p:cNvSpPr txBox="1">
            <a:spLocks noChangeArrowheads="1"/>
          </p:cNvSpPr>
          <p:nvPr/>
        </p:nvSpPr>
        <p:spPr bwMode="auto">
          <a:xfrm>
            <a:off x="1203325" y="1558925"/>
            <a:ext cx="6881813"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6800"/>
              </a:lnSpc>
            </a:pPr>
            <a:r>
              <a:rPr lang="en-GB" altLang="en-US" sz="4000">
                <a:solidFill>
                  <a:srgbClr val="003057"/>
                </a:solidFill>
                <a:cs typeface="Arial" panose="020B0604020202020204" pitchFamily="34" charset="0"/>
              </a:rPr>
              <a:t>If I were Sally, I would practice the piano every day.</a:t>
            </a:r>
          </a:p>
        </p:txBody>
      </p:sp>
      <p:grpSp>
        <p:nvGrpSpPr>
          <p:cNvPr id="43" name="群組 42">
            <a:extLst>
              <a:ext uri="{FF2B5EF4-FFF2-40B4-BE49-F238E27FC236}">
                <a16:creationId xmlns:a16="http://schemas.microsoft.com/office/drawing/2014/main" id="{C2F35EB6-D196-4276-8D45-FEF3DD7885E1}"/>
              </a:ext>
            </a:extLst>
          </p:cNvPr>
          <p:cNvGrpSpPr/>
          <p:nvPr/>
        </p:nvGrpSpPr>
        <p:grpSpPr>
          <a:xfrm>
            <a:off x="2467930" y="3608032"/>
            <a:ext cx="4305600" cy="708661"/>
            <a:chOff x="6473371" y="3317240"/>
            <a:chExt cx="4305600" cy="708661"/>
          </a:xfrm>
          <a:effectLst>
            <a:outerShdw blurRad="50800" dist="38100" dir="2700000" algn="tl" rotWithShape="0">
              <a:prstClr val="black">
                <a:alpha val="40000"/>
              </a:prstClr>
            </a:outerShdw>
          </a:effectLst>
        </p:grpSpPr>
        <p:sp>
          <p:nvSpPr>
            <p:cNvPr id="44" name="圓角矩形 43">
              <a:extLst>
                <a:ext uri="{FF2B5EF4-FFF2-40B4-BE49-F238E27FC236}">
                  <a16:creationId xmlns:a16="http://schemas.microsoft.com/office/drawing/2014/main" id="{B8135B61-AEFA-408A-BA6E-CD13CFDE6FCB}"/>
                </a:ext>
              </a:extLst>
            </p:cNvPr>
            <p:cNvSpPr/>
            <p:nvPr/>
          </p:nvSpPr>
          <p:spPr>
            <a:xfrm>
              <a:off x="6473371" y="3327401"/>
              <a:ext cx="43056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5" name="橢圓 44">
              <a:extLst>
                <a:ext uri="{FF2B5EF4-FFF2-40B4-BE49-F238E27FC236}">
                  <a16:creationId xmlns:a16="http://schemas.microsoft.com/office/drawing/2014/main" id="{FC48EA56-AD76-4B5F-BF47-905F6F5FD8A7}"/>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6" name="文字方塊 45">
              <a:extLst>
                <a:ext uri="{FF2B5EF4-FFF2-40B4-BE49-F238E27FC236}">
                  <a16:creationId xmlns:a16="http://schemas.microsoft.com/office/drawing/2014/main" id="{2307DB5D-2E43-4B24-BB95-87BBB5479AE7}"/>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47" name="文字方塊 46">
              <a:extLst>
                <a:ext uri="{FF2B5EF4-FFF2-40B4-BE49-F238E27FC236}">
                  <a16:creationId xmlns:a16="http://schemas.microsoft.com/office/drawing/2014/main" id="{DF2156F5-7C54-4B34-AFD7-7AC8EF168614}"/>
                </a:ext>
              </a:extLst>
            </p:cNvPr>
            <p:cNvSpPr txBox="1"/>
            <p:nvPr/>
          </p:nvSpPr>
          <p:spPr>
            <a:xfrm>
              <a:off x="7890320" y="3377835"/>
              <a:ext cx="1986655" cy="584775"/>
            </a:xfrm>
            <a:prstGeom prst="rect">
              <a:avLst/>
            </a:prstGeom>
            <a:noFill/>
          </p:spPr>
          <p:txBody>
            <a:bodyPr>
              <a:spAutoFit/>
            </a:bodyPr>
            <a:lstStyle/>
            <a:p>
              <a:pPr>
                <a:defRPr/>
              </a:pPr>
              <a:r>
                <a:rPr lang="en-US" sz="3200" dirty="0">
                  <a:solidFill>
                    <a:srgbClr val="FFFFFF"/>
                  </a:solidFill>
                </a:rPr>
                <a:t>Clause A</a:t>
              </a:r>
              <a:endParaRPr lang="en-GB" sz="3200" dirty="0">
                <a:solidFill>
                  <a:srgbClr val="FFFFFF"/>
                </a:solidFill>
              </a:endParaRPr>
            </a:p>
          </p:txBody>
        </p:sp>
      </p:grpSp>
      <p:grpSp>
        <p:nvGrpSpPr>
          <p:cNvPr id="48" name="群組 47">
            <a:extLst>
              <a:ext uri="{FF2B5EF4-FFF2-40B4-BE49-F238E27FC236}">
                <a16:creationId xmlns:a16="http://schemas.microsoft.com/office/drawing/2014/main" id="{DA568687-4707-4C41-AF7E-9BC6F9584177}"/>
              </a:ext>
            </a:extLst>
          </p:cNvPr>
          <p:cNvGrpSpPr/>
          <p:nvPr/>
        </p:nvGrpSpPr>
        <p:grpSpPr>
          <a:xfrm>
            <a:off x="2467930" y="5309832"/>
            <a:ext cx="4452088" cy="708661"/>
            <a:chOff x="6473371" y="3317240"/>
            <a:chExt cx="4452088" cy="708661"/>
          </a:xfrm>
          <a:effectLst>
            <a:outerShdw blurRad="50800" dist="38100" dir="2700000" algn="tl" rotWithShape="0">
              <a:prstClr val="black">
                <a:alpha val="40000"/>
              </a:prstClr>
            </a:outerShdw>
          </a:effectLst>
        </p:grpSpPr>
        <p:sp>
          <p:nvSpPr>
            <p:cNvPr id="53" name="圓角矩形 52">
              <a:extLst>
                <a:ext uri="{FF2B5EF4-FFF2-40B4-BE49-F238E27FC236}">
                  <a16:creationId xmlns:a16="http://schemas.microsoft.com/office/drawing/2014/main" id="{9FCDC3AA-7386-4FA5-9516-B6F860E37EA8}"/>
                </a:ext>
              </a:extLst>
            </p:cNvPr>
            <p:cNvSpPr/>
            <p:nvPr/>
          </p:nvSpPr>
          <p:spPr>
            <a:xfrm>
              <a:off x="6473371" y="3327401"/>
              <a:ext cx="4305304"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8" name="橢圓 57">
              <a:extLst>
                <a:ext uri="{FF2B5EF4-FFF2-40B4-BE49-F238E27FC236}">
                  <a16:creationId xmlns:a16="http://schemas.microsoft.com/office/drawing/2014/main" id="{EF30B9D5-93E8-4B23-9348-846A4D2760F9}"/>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60" name="文字方塊 59">
              <a:extLst>
                <a:ext uri="{FF2B5EF4-FFF2-40B4-BE49-F238E27FC236}">
                  <a16:creationId xmlns:a16="http://schemas.microsoft.com/office/drawing/2014/main" id="{846DDE96-BDAB-40AE-BB9F-655AE920355E}"/>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61" name="文字方塊 60">
              <a:extLst>
                <a:ext uri="{FF2B5EF4-FFF2-40B4-BE49-F238E27FC236}">
                  <a16:creationId xmlns:a16="http://schemas.microsoft.com/office/drawing/2014/main" id="{860462AB-54D8-4B8F-AE87-FCB7C359D096}"/>
                </a:ext>
              </a:extLst>
            </p:cNvPr>
            <p:cNvSpPr txBox="1"/>
            <p:nvPr/>
          </p:nvSpPr>
          <p:spPr>
            <a:xfrm>
              <a:off x="7221168" y="3388722"/>
              <a:ext cx="3704291" cy="584775"/>
            </a:xfrm>
            <a:prstGeom prst="rect">
              <a:avLst/>
            </a:prstGeom>
            <a:noFill/>
          </p:spPr>
          <p:txBody>
            <a:bodyPr>
              <a:spAutoFit/>
            </a:bodyPr>
            <a:lstStyle/>
            <a:p>
              <a:pPr>
                <a:defRPr/>
              </a:pPr>
              <a:r>
                <a:rPr lang="en-US" sz="3200" dirty="0">
                  <a:solidFill>
                    <a:srgbClr val="FFFFFF"/>
                  </a:solidFill>
                </a:rPr>
                <a:t>Neither (A) nor (B)</a:t>
              </a:r>
              <a:endParaRPr lang="en-GB" sz="3200" dirty="0">
                <a:solidFill>
                  <a:srgbClr val="FFFFFF"/>
                </a:solidFill>
              </a:endParaRPr>
            </a:p>
          </p:txBody>
        </p:sp>
      </p:grpSp>
      <p:grpSp>
        <p:nvGrpSpPr>
          <p:cNvPr id="174086" name="群組 61">
            <a:extLst>
              <a:ext uri="{FF2B5EF4-FFF2-40B4-BE49-F238E27FC236}">
                <a16:creationId xmlns:a16="http://schemas.microsoft.com/office/drawing/2014/main" id="{C1B2BE80-FBED-41E4-BC8A-A1C27FAD85AE}"/>
              </a:ext>
            </a:extLst>
          </p:cNvPr>
          <p:cNvGrpSpPr>
            <a:grpSpLocks/>
          </p:cNvGrpSpPr>
          <p:nvPr/>
        </p:nvGrpSpPr>
        <p:grpSpPr bwMode="auto">
          <a:xfrm>
            <a:off x="2449513" y="1339850"/>
            <a:ext cx="552450" cy="522288"/>
            <a:chOff x="4498127" y="1408568"/>
            <a:chExt cx="552340" cy="523220"/>
          </a:xfrm>
        </p:grpSpPr>
        <p:sp>
          <p:nvSpPr>
            <p:cNvPr id="63" name="橢圓 62">
              <a:extLst>
                <a:ext uri="{FF2B5EF4-FFF2-40B4-BE49-F238E27FC236}">
                  <a16:creationId xmlns:a16="http://schemas.microsoft.com/office/drawing/2014/main" id="{1A46CF38-D61F-4769-B5F3-6C5ECD2325C5}"/>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4111" name="文字方塊 63">
              <a:extLst>
                <a:ext uri="{FF2B5EF4-FFF2-40B4-BE49-F238E27FC236}">
                  <a16:creationId xmlns:a16="http://schemas.microsoft.com/office/drawing/2014/main" id="{3CA43261-DAC3-4B13-A264-2B65E643006A}"/>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cxnSp>
        <p:nvCxnSpPr>
          <p:cNvPr id="65" name="直線接點 64">
            <a:extLst>
              <a:ext uri="{FF2B5EF4-FFF2-40B4-BE49-F238E27FC236}">
                <a16:creationId xmlns:a16="http://schemas.microsoft.com/office/drawing/2014/main" id="{E7D4474A-174C-4DF9-AA5F-BAB935E123E5}"/>
              </a:ext>
            </a:extLst>
          </p:cNvPr>
          <p:cNvCxnSpPr/>
          <p:nvPr/>
        </p:nvCxnSpPr>
        <p:spPr>
          <a:xfrm>
            <a:off x="1155700" y="2352675"/>
            <a:ext cx="3240088"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6" name="直線接點 65">
            <a:extLst>
              <a:ext uri="{FF2B5EF4-FFF2-40B4-BE49-F238E27FC236}">
                <a16:creationId xmlns:a16="http://schemas.microsoft.com/office/drawing/2014/main" id="{F7650ADC-821D-43E7-8E76-F0C3C8C6A4B6}"/>
              </a:ext>
            </a:extLst>
          </p:cNvPr>
          <p:cNvCxnSpPr/>
          <p:nvPr/>
        </p:nvCxnSpPr>
        <p:spPr>
          <a:xfrm>
            <a:off x="1169988" y="3230563"/>
            <a:ext cx="4535487"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7" name="直線接點 66">
            <a:extLst>
              <a:ext uri="{FF2B5EF4-FFF2-40B4-BE49-F238E27FC236}">
                <a16:creationId xmlns:a16="http://schemas.microsoft.com/office/drawing/2014/main" id="{B4CB6498-5ED0-4C2B-A268-968C61E899AD}"/>
              </a:ext>
            </a:extLst>
          </p:cNvPr>
          <p:cNvCxnSpPr/>
          <p:nvPr/>
        </p:nvCxnSpPr>
        <p:spPr>
          <a:xfrm>
            <a:off x="4471988" y="2354263"/>
            <a:ext cx="3529012"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pic>
        <p:nvPicPr>
          <p:cNvPr id="174090" name="Picture 18" descr="C:\Users\utangv2\Desktop\Dynamic Classroom\Q2.jpg">
            <a:extLst>
              <a:ext uri="{FF2B5EF4-FFF2-40B4-BE49-F238E27FC236}">
                <a16:creationId xmlns:a16="http://schemas.microsoft.com/office/drawing/2014/main" id="{E6079EF5-E915-4058-9AA8-B5D2FCF720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4175" y="5064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AF1C2781.wav">
            <a:hlinkClick r:id="" action="ppaction://media"/>
            <a:extLst>
              <a:ext uri="{FF2B5EF4-FFF2-40B4-BE49-F238E27FC236}">
                <a16:creationId xmlns:a16="http://schemas.microsoft.com/office/drawing/2014/main" id="{73202EB3-9BA1-49BD-A7A1-0B4A6A5AADB6}"/>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639300" y="2552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字方塊 14">
            <a:extLst>
              <a:ext uri="{FF2B5EF4-FFF2-40B4-BE49-F238E27FC236}">
                <a16:creationId xmlns:a16="http://schemas.microsoft.com/office/drawing/2014/main" id="{C15DA946-3840-4238-B598-F366FD20D2C4}"/>
              </a:ext>
            </a:extLst>
          </p:cNvPr>
          <p:cNvSpPr txBox="1"/>
          <p:nvPr/>
        </p:nvSpPr>
        <p:spPr>
          <a:xfrm>
            <a:off x="5618163" y="3259138"/>
            <a:ext cx="936625"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16" name="群組 15">
            <a:extLst>
              <a:ext uri="{FF2B5EF4-FFF2-40B4-BE49-F238E27FC236}">
                <a16:creationId xmlns:a16="http://schemas.microsoft.com/office/drawing/2014/main" id="{D05D2757-2162-4B2D-B881-4F9AD727735C}"/>
              </a:ext>
            </a:extLst>
          </p:cNvPr>
          <p:cNvGrpSpPr/>
          <p:nvPr/>
        </p:nvGrpSpPr>
        <p:grpSpPr>
          <a:xfrm>
            <a:off x="6686914" y="3195834"/>
            <a:ext cx="666750" cy="666849"/>
            <a:chOff x="6924675" y="3008784"/>
            <a:chExt cx="666750" cy="666849"/>
          </a:xfrm>
          <a:effectLst>
            <a:outerShdw blurRad="50800" dist="38100" dir="2700000" algn="tl" rotWithShape="0">
              <a:prstClr val="black">
                <a:alpha val="40000"/>
              </a:prstClr>
            </a:outerShdw>
          </a:effectLst>
        </p:grpSpPr>
        <p:sp>
          <p:nvSpPr>
            <p:cNvPr id="17" name="橢圓 16">
              <a:extLst>
                <a:ext uri="{FF2B5EF4-FFF2-40B4-BE49-F238E27FC236}">
                  <a16:creationId xmlns:a16="http://schemas.microsoft.com/office/drawing/2014/main" id="{EF2D120F-4F1A-43CA-80AB-13038758AB7C}"/>
                </a:ext>
              </a:extLst>
            </p:cNvPr>
            <p:cNvSpPr/>
            <p:nvPr/>
          </p:nvSpPr>
          <p:spPr>
            <a:xfrm>
              <a:off x="6924675" y="3067050"/>
              <a:ext cx="504000" cy="504000"/>
            </a:xfrm>
            <a:prstGeom prst="ellipse">
              <a:avLst/>
            </a:prstGeom>
            <a:solidFill>
              <a:srgbClr val="00B05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
          <p:nvSpPr>
            <p:cNvPr id="18" name="文字方塊 17">
              <a:extLst>
                <a:ext uri="{FF2B5EF4-FFF2-40B4-BE49-F238E27FC236}">
                  <a16:creationId xmlns:a16="http://schemas.microsoft.com/office/drawing/2014/main" id="{A92A5A79-6E8E-46FD-AD5A-7FAA3FDB2E94}"/>
                </a:ext>
              </a:extLst>
            </p:cNvPr>
            <p:cNvSpPr txBox="1"/>
            <p:nvPr/>
          </p:nvSpPr>
          <p:spPr>
            <a:xfrm>
              <a:off x="7016924" y="3008784"/>
              <a:ext cx="574501" cy="666849"/>
            </a:xfrm>
            <a:prstGeom prst="rect">
              <a:avLst/>
            </a:prstGeom>
            <a:noFill/>
          </p:spPr>
          <p:txBody>
            <a:bodyPr lIns="0" tIns="0" rIns="0" bIns="0">
              <a:spAutoFit/>
            </a:bodyPr>
            <a:lstStyle/>
            <a:p>
              <a:pPr fontAlgn="auto">
                <a:lnSpc>
                  <a:spcPts val="5200"/>
                </a:lnSpc>
                <a:spcBef>
                  <a:spcPts val="0"/>
                </a:spcBef>
                <a:spcAft>
                  <a:spcPts val="0"/>
                </a:spcAft>
                <a:defRPr/>
              </a:pPr>
              <a:r>
                <a:rPr lang="en-US" sz="4000" b="1" dirty="0">
                  <a:solidFill>
                    <a:srgbClr val="FFFFFF"/>
                  </a:solidFill>
                  <a:latin typeface="Arial"/>
                </a:rPr>
                <a:t>?</a:t>
              </a:r>
              <a:endParaRPr lang="en-GB" sz="4000" b="1" dirty="0">
                <a:solidFill>
                  <a:srgbClr val="FFFFFF"/>
                </a:solidFill>
                <a:latin typeface="Arial"/>
              </a:endParaRPr>
            </a:p>
          </p:txBody>
        </p:sp>
      </p:grpSp>
      <p:sp>
        <p:nvSpPr>
          <p:cNvPr id="34" name="動作按鈕: 自訂 33">
            <a:hlinkClick r:id="" action="ppaction://hlinkshowjump?jump=nextslide" highlightClick="1"/>
            <a:extLst>
              <a:ext uri="{FF2B5EF4-FFF2-40B4-BE49-F238E27FC236}">
                <a16:creationId xmlns:a16="http://schemas.microsoft.com/office/drawing/2014/main" id="{1D8B1832-B606-4AAC-AA25-01CAE9DC9EAC}"/>
              </a:ext>
            </a:extLst>
          </p:cNvPr>
          <p:cNvSpPr/>
          <p:nvPr/>
        </p:nvSpPr>
        <p:spPr>
          <a:xfrm>
            <a:off x="6615113" y="3170238"/>
            <a:ext cx="779462" cy="712787"/>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74095" name="群組 38">
            <a:extLst>
              <a:ext uri="{FF2B5EF4-FFF2-40B4-BE49-F238E27FC236}">
                <a16:creationId xmlns:a16="http://schemas.microsoft.com/office/drawing/2014/main" id="{5F3CAF91-0C19-4739-9F73-304A091DFB18}"/>
              </a:ext>
            </a:extLst>
          </p:cNvPr>
          <p:cNvGrpSpPr>
            <a:grpSpLocks/>
          </p:cNvGrpSpPr>
          <p:nvPr/>
        </p:nvGrpSpPr>
        <p:grpSpPr bwMode="auto">
          <a:xfrm>
            <a:off x="7518400" y="5816600"/>
            <a:ext cx="1473200" cy="908050"/>
            <a:chOff x="7518399" y="5817055"/>
            <a:chExt cx="1473201" cy="907596"/>
          </a:xfrm>
        </p:grpSpPr>
        <p:sp>
          <p:nvSpPr>
            <p:cNvPr id="35" name="圓角矩形 34">
              <a:extLst>
                <a:ext uri="{FF2B5EF4-FFF2-40B4-BE49-F238E27FC236}">
                  <a16:creationId xmlns:a16="http://schemas.microsoft.com/office/drawing/2014/main" id="{7B3C62C3-2E56-4A45-8373-A3F74B378E2D}"/>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74098" name="群組 40">
              <a:extLst>
                <a:ext uri="{FF2B5EF4-FFF2-40B4-BE49-F238E27FC236}">
                  <a16:creationId xmlns:a16="http://schemas.microsoft.com/office/drawing/2014/main" id="{8D77801D-D543-4C46-B3C8-621F25D416A3}"/>
                </a:ext>
              </a:extLst>
            </p:cNvPr>
            <p:cNvGrpSpPr>
              <a:grpSpLocks/>
            </p:cNvGrpSpPr>
            <p:nvPr/>
          </p:nvGrpSpPr>
          <p:grpSpPr bwMode="auto">
            <a:xfrm>
              <a:off x="7588885" y="5890260"/>
              <a:ext cx="1059815" cy="798830"/>
              <a:chOff x="860425" y="1547813"/>
              <a:chExt cx="4438650" cy="4021137"/>
            </a:xfrm>
          </p:grpSpPr>
          <p:grpSp>
            <p:nvGrpSpPr>
              <p:cNvPr id="174100" name="群組 42">
                <a:extLst>
                  <a:ext uri="{FF2B5EF4-FFF2-40B4-BE49-F238E27FC236}">
                    <a16:creationId xmlns:a16="http://schemas.microsoft.com/office/drawing/2014/main" id="{153B0C6B-D1AF-43AA-B0CC-EF02D256C893}"/>
                  </a:ext>
                </a:extLst>
              </p:cNvPr>
              <p:cNvGrpSpPr>
                <a:grpSpLocks/>
              </p:cNvGrpSpPr>
              <p:nvPr/>
            </p:nvGrpSpPr>
            <p:grpSpPr bwMode="auto">
              <a:xfrm>
                <a:off x="860425" y="1547813"/>
                <a:ext cx="4438650" cy="2039937"/>
                <a:chOff x="860425" y="1547813"/>
                <a:chExt cx="4438650" cy="2039937"/>
              </a:xfrm>
            </p:grpSpPr>
            <p:pic>
              <p:nvPicPr>
                <p:cNvPr id="174104" name="Picture 6" descr="C:\Users\utangv2\Desktop\Dynamic Classroom\hi-res aw\E.jpg">
                  <a:extLst>
                    <a:ext uri="{FF2B5EF4-FFF2-40B4-BE49-F238E27FC236}">
                      <a16:creationId xmlns:a16="http://schemas.microsoft.com/office/drawing/2014/main" id="{542DD61E-2BD3-4998-8648-C23B4AF02B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5" name="Picture 15" descr="C:\Users\utangv2\Desktop\Dynamic Classroom\hi-res aw\N.jpg">
                  <a:extLst>
                    <a:ext uri="{FF2B5EF4-FFF2-40B4-BE49-F238E27FC236}">
                      <a16:creationId xmlns:a16="http://schemas.microsoft.com/office/drawing/2014/main" id="{6D6A4A50-AD55-4FD2-9595-D61B3492F7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6" name="Picture 21" descr="C:\Users\utangv2\Desktop\Dynamic Classroom\hi-res aw\T.jpg">
                  <a:extLst>
                    <a:ext uri="{FF2B5EF4-FFF2-40B4-BE49-F238E27FC236}">
                      <a16:creationId xmlns:a16="http://schemas.microsoft.com/office/drawing/2014/main" id="{2D0DF926-98E7-455A-929D-6D3EB8F207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7" name="Picture 24" descr="C:\Users\utangv2\Desktop\Dynamic Classroom\hi-res aw\X.jpg">
                  <a:extLst>
                    <a:ext uri="{FF2B5EF4-FFF2-40B4-BE49-F238E27FC236}">
                      <a16:creationId xmlns:a16="http://schemas.microsoft.com/office/drawing/2014/main" id="{E7FBB0F7-6A9E-447A-890F-9BEFC74E64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01" name="Picture 6" descr="C:\Users\utangv2\Desktop\Dynamic Classroom\hi-res aw\E.jpg">
                <a:extLst>
                  <a:ext uri="{FF2B5EF4-FFF2-40B4-BE49-F238E27FC236}">
                    <a16:creationId xmlns:a16="http://schemas.microsoft.com/office/drawing/2014/main" id="{0362C9D5-3121-493D-AF98-389834D0AD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2" name="Picture 18" descr="C:\Users\utangv2\Desktop\Dynamic Classroom\hi-res aw\Q.jpg">
                <a:extLst>
                  <a:ext uri="{FF2B5EF4-FFF2-40B4-BE49-F238E27FC236}">
                    <a16:creationId xmlns:a16="http://schemas.microsoft.com/office/drawing/2014/main" id="{A85B63FB-C5B0-492B-AE45-DDA1958C50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3" name="Picture 22" descr="C:\Users\utangv2\Desktop\Dynamic Classroom\hi-res aw\U.jpg">
                <a:extLst>
                  <a:ext uri="{FF2B5EF4-FFF2-40B4-BE49-F238E27FC236}">
                    <a16:creationId xmlns:a16="http://schemas.microsoft.com/office/drawing/2014/main" id="{6DD19C4D-5F4E-40C2-A96C-6BE67D0282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向右箭號 37">
              <a:extLst>
                <a:ext uri="{FF2B5EF4-FFF2-40B4-BE49-F238E27FC236}">
                  <a16:creationId xmlns:a16="http://schemas.microsoft.com/office/drawing/2014/main" id="{AEEED8E6-776F-4162-BC7E-1115E81B47F8}"/>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59" name="動作按鈕: 自訂 58">
            <a:hlinkClick r:id="rId12" action="ppaction://hlinksldjump" highlightClick="1"/>
            <a:extLst>
              <a:ext uri="{FF2B5EF4-FFF2-40B4-BE49-F238E27FC236}">
                <a16:creationId xmlns:a16="http://schemas.microsoft.com/office/drawing/2014/main" id="{1D819621-7DBA-469E-B21B-CF30A6F3B10E}"/>
              </a:ext>
            </a:extLst>
          </p:cNvPr>
          <p:cNvSpPr/>
          <p:nvPr/>
        </p:nvSpPr>
        <p:spPr>
          <a:xfrm>
            <a:off x="7477125" y="5778500"/>
            <a:ext cx="1666875" cy="10795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00"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6"/>
                </p:tgtEl>
              </p:cMediaNode>
            </p:audio>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175106" name="Picture 18" descr="C:\Users\utangv2\Desktop\Dynamic Classroom\Q2.jpg">
            <a:extLst>
              <a:ext uri="{FF2B5EF4-FFF2-40B4-BE49-F238E27FC236}">
                <a16:creationId xmlns:a16="http://schemas.microsoft.com/office/drawing/2014/main" id="{82B8ED46-00E2-4DA8-A8D2-21AD483A9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175" y="506413"/>
            <a:ext cx="9572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5107" name="群組 38">
            <a:extLst>
              <a:ext uri="{FF2B5EF4-FFF2-40B4-BE49-F238E27FC236}">
                <a16:creationId xmlns:a16="http://schemas.microsoft.com/office/drawing/2014/main" id="{D59608D5-A4B8-45E2-AA2A-CE52BE988595}"/>
              </a:ext>
            </a:extLst>
          </p:cNvPr>
          <p:cNvGrpSpPr>
            <a:grpSpLocks/>
          </p:cNvGrpSpPr>
          <p:nvPr/>
        </p:nvGrpSpPr>
        <p:grpSpPr bwMode="auto">
          <a:xfrm>
            <a:off x="7518400" y="5816600"/>
            <a:ext cx="1473200" cy="908050"/>
            <a:chOff x="7518399" y="5817055"/>
            <a:chExt cx="1473201" cy="907596"/>
          </a:xfrm>
        </p:grpSpPr>
        <p:sp>
          <p:nvSpPr>
            <p:cNvPr id="36" name="圓角矩形 35">
              <a:extLst>
                <a:ext uri="{FF2B5EF4-FFF2-40B4-BE49-F238E27FC236}">
                  <a16:creationId xmlns:a16="http://schemas.microsoft.com/office/drawing/2014/main" id="{6BB815E8-FBFB-4454-A4A7-12961422A424}"/>
                </a:ext>
              </a:extLst>
            </p:cNvPr>
            <p:cNvSpPr/>
            <p:nvPr/>
          </p:nvSpPr>
          <p:spPr>
            <a:xfrm>
              <a:off x="7518399" y="5817055"/>
              <a:ext cx="1473201" cy="907596"/>
            </a:xfrm>
            <a:prstGeom prst="roundRect">
              <a:avLst>
                <a:gd name="adj" fmla="val 875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75130" name="群組 40">
              <a:extLst>
                <a:ext uri="{FF2B5EF4-FFF2-40B4-BE49-F238E27FC236}">
                  <a16:creationId xmlns:a16="http://schemas.microsoft.com/office/drawing/2014/main" id="{DF6C4CE3-B175-4B13-B1DE-690AC1A74F2D}"/>
                </a:ext>
              </a:extLst>
            </p:cNvPr>
            <p:cNvGrpSpPr>
              <a:grpSpLocks/>
            </p:cNvGrpSpPr>
            <p:nvPr/>
          </p:nvGrpSpPr>
          <p:grpSpPr bwMode="auto">
            <a:xfrm>
              <a:off x="7588885" y="5890260"/>
              <a:ext cx="1059815" cy="798830"/>
              <a:chOff x="860425" y="1547813"/>
              <a:chExt cx="4438650" cy="4021137"/>
            </a:xfrm>
          </p:grpSpPr>
          <p:grpSp>
            <p:nvGrpSpPr>
              <p:cNvPr id="175132" name="群組 42">
                <a:extLst>
                  <a:ext uri="{FF2B5EF4-FFF2-40B4-BE49-F238E27FC236}">
                    <a16:creationId xmlns:a16="http://schemas.microsoft.com/office/drawing/2014/main" id="{C1EEFB5E-4A8E-4E46-A0B5-DA19DA1E112E}"/>
                  </a:ext>
                </a:extLst>
              </p:cNvPr>
              <p:cNvGrpSpPr>
                <a:grpSpLocks/>
              </p:cNvGrpSpPr>
              <p:nvPr/>
            </p:nvGrpSpPr>
            <p:grpSpPr bwMode="auto">
              <a:xfrm>
                <a:off x="860425" y="1547813"/>
                <a:ext cx="4438650" cy="2039937"/>
                <a:chOff x="860425" y="1547813"/>
                <a:chExt cx="4438650" cy="2039937"/>
              </a:xfrm>
            </p:grpSpPr>
            <p:pic>
              <p:nvPicPr>
                <p:cNvPr id="175136" name="Picture 6" descr="C:\Users\utangv2\Desktop\Dynamic Classroom\hi-res aw\E.jpg">
                  <a:extLst>
                    <a:ext uri="{FF2B5EF4-FFF2-40B4-BE49-F238E27FC236}">
                      <a16:creationId xmlns:a16="http://schemas.microsoft.com/office/drawing/2014/main" id="{E1B92FB9-3121-4123-BE3E-3CAA611A5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154781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37" name="Picture 15" descr="C:\Users\utangv2\Desktop\Dynamic Classroom\hi-res aw\N.jpg">
                  <a:extLst>
                    <a:ext uri="{FF2B5EF4-FFF2-40B4-BE49-F238E27FC236}">
                      <a16:creationId xmlns:a16="http://schemas.microsoft.com/office/drawing/2014/main" id="{F7F5C90D-5B8B-44BC-B6E6-6D89399A3C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1657350"/>
                  <a:ext cx="12128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38" name="Picture 21" descr="C:\Users\utangv2\Desktop\Dynamic Classroom\hi-res aw\T.jpg">
                  <a:extLst>
                    <a:ext uri="{FF2B5EF4-FFF2-40B4-BE49-F238E27FC236}">
                      <a16:creationId xmlns:a16="http://schemas.microsoft.com/office/drawing/2014/main" id="{FDE6C2E7-47FA-4DC8-876C-82891F1182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525" y="1593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39" name="Picture 24" descr="C:\Users\utangv2\Desktop\Dynamic Classroom\hi-res aw\X.jpg">
                  <a:extLst>
                    <a:ext uri="{FF2B5EF4-FFF2-40B4-BE49-F238E27FC236}">
                      <a16:creationId xmlns:a16="http://schemas.microsoft.com/office/drawing/2014/main" id="{6BD71DAB-0E70-4EC7-A79D-AD83FB63C0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2913" y="1558925"/>
                  <a:ext cx="11953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5133" name="Picture 6" descr="C:\Users\utangv2\Desktop\Dynamic Classroom\hi-res aw\E.jpg">
                <a:extLst>
                  <a:ext uri="{FF2B5EF4-FFF2-40B4-BE49-F238E27FC236}">
                    <a16:creationId xmlns:a16="http://schemas.microsoft.com/office/drawing/2014/main" id="{0880CEEF-C707-495C-A4E0-156395D09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3471863"/>
                <a:ext cx="1200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34" name="Picture 18" descr="C:\Users\utangv2\Desktop\Dynamic Classroom\hi-res aw\Q.jpg">
                <a:extLst>
                  <a:ext uri="{FF2B5EF4-FFF2-40B4-BE49-F238E27FC236}">
                    <a16:creationId xmlns:a16="http://schemas.microsoft.com/office/drawing/2014/main" id="{ACF8ECDD-336B-468D-8269-D7907FA145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225" y="35750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35" name="Picture 22" descr="C:\Users\utangv2\Desktop\Dynamic Classroom\hi-res aw\U.jpg">
                <a:extLst>
                  <a:ext uri="{FF2B5EF4-FFF2-40B4-BE49-F238E27FC236}">
                    <a16:creationId xmlns:a16="http://schemas.microsoft.com/office/drawing/2014/main" id="{A06627CA-2587-4C56-A1A1-918078EF3C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2375" y="3498850"/>
                <a:ext cx="12255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向右箭號 40">
              <a:extLst>
                <a:ext uri="{FF2B5EF4-FFF2-40B4-BE49-F238E27FC236}">
                  <a16:creationId xmlns:a16="http://schemas.microsoft.com/office/drawing/2014/main" id="{629B6473-0CCE-4F1F-A9A8-D779874B9DBD}"/>
                </a:ext>
              </a:extLst>
            </p:cNvPr>
            <p:cNvSpPr/>
            <p:nvPr/>
          </p:nvSpPr>
          <p:spPr>
            <a:xfrm>
              <a:off x="8615363" y="6116943"/>
              <a:ext cx="265112" cy="333208"/>
            </a:xfrm>
            <a:prstGeom prst="rightArrow">
              <a:avLst>
                <a:gd name="adj1" fmla="val 50000"/>
                <a:gd name="adj2" fmla="val 56039"/>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sp>
        <p:nvSpPr>
          <p:cNvPr id="57" name="動作按鈕: 自訂 56">
            <a:hlinkClick r:id="rId9" action="ppaction://hlinksldjump" highlightClick="1"/>
            <a:extLst>
              <a:ext uri="{FF2B5EF4-FFF2-40B4-BE49-F238E27FC236}">
                <a16:creationId xmlns:a16="http://schemas.microsoft.com/office/drawing/2014/main" id="{D2D7F7EC-CCBF-494C-9F97-DB4FCAB01372}"/>
              </a:ext>
            </a:extLst>
          </p:cNvPr>
          <p:cNvSpPr/>
          <p:nvPr/>
        </p:nvSpPr>
        <p:spPr>
          <a:xfrm>
            <a:off x="7477125" y="5778500"/>
            <a:ext cx="1666875" cy="1079500"/>
          </a:xfrm>
          <a:prstGeom prst="actionButtonBlank">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endParaRPr lang="en-GB" sz="1600" dirty="0">
              <a:solidFill>
                <a:srgbClr val="000000"/>
              </a:solidFill>
              <a:latin typeface="Comic Sans MS" panose="030F0702030302020204" pitchFamily="66" charset="0"/>
            </a:endParaRPr>
          </a:p>
        </p:txBody>
      </p:sp>
      <p:grpSp>
        <p:nvGrpSpPr>
          <p:cNvPr id="175109" name="群組 30">
            <a:extLst>
              <a:ext uri="{FF2B5EF4-FFF2-40B4-BE49-F238E27FC236}">
                <a16:creationId xmlns:a16="http://schemas.microsoft.com/office/drawing/2014/main" id="{234754F1-FC69-4573-BC45-74E363B581E6}"/>
              </a:ext>
            </a:extLst>
          </p:cNvPr>
          <p:cNvGrpSpPr>
            <a:grpSpLocks/>
          </p:cNvGrpSpPr>
          <p:nvPr/>
        </p:nvGrpSpPr>
        <p:grpSpPr bwMode="auto">
          <a:xfrm>
            <a:off x="6013450" y="1347788"/>
            <a:ext cx="552450" cy="522287"/>
            <a:chOff x="4498127" y="1418093"/>
            <a:chExt cx="552340" cy="523220"/>
          </a:xfrm>
        </p:grpSpPr>
        <p:sp>
          <p:nvSpPr>
            <p:cNvPr id="32" name="橢圓 31">
              <a:extLst>
                <a:ext uri="{FF2B5EF4-FFF2-40B4-BE49-F238E27FC236}">
                  <a16:creationId xmlns:a16="http://schemas.microsoft.com/office/drawing/2014/main" id="{F646C572-BEF8-4751-9AE0-34E82A3CB843}"/>
                </a:ext>
              </a:extLst>
            </p:cNvPr>
            <p:cNvSpPr/>
            <p:nvPr/>
          </p:nvSpPr>
          <p:spPr>
            <a:xfrm>
              <a:off x="4498127" y="1485899"/>
              <a:ext cx="552340" cy="396063"/>
            </a:xfrm>
            <a:prstGeom prst="ellipse">
              <a:avLst/>
            </a:prstGeom>
            <a:solidFill>
              <a:srgbClr val="0070C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5128" name="文字方塊 32">
              <a:extLst>
                <a:ext uri="{FF2B5EF4-FFF2-40B4-BE49-F238E27FC236}">
                  <a16:creationId xmlns:a16="http://schemas.microsoft.com/office/drawing/2014/main" id="{2FEE4E85-3677-4F15-8A8A-E823B85E0B31}"/>
                </a:ext>
              </a:extLst>
            </p:cNvPr>
            <p:cNvSpPr txBox="1">
              <a:spLocks noChangeArrowheads="1"/>
            </p:cNvSpPr>
            <p:nvPr/>
          </p:nvSpPr>
          <p:spPr bwMode="auto">
            <a:xfrm>
              <a:off x="4555924" y="1418093"/>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B</a:t>
              </a:r>
              <a:endParaRPr lang="en-GB" altLang="en-US" sz="2800" b="1">
                <a:solidFill>
                  <a:schemeClr val="bg1"/>
                </a:solidFill>
                <a:cs typeface="Arial" panose="020B0604020202020204" pitchFamily="34" charset="0"/>
              </a:endParaRPr>
            </a:p>
          </p:txBody>
        </p:sp>
      </p:grpSp>
      <p:sp>
        <p:nvSpPr>
          <p:cNvPr id="175110" name="文字方塊 11">
            <a:extLst>
              <a:ext uri="{FF2B5EF4-FFF2-40B4-BE49-F238E27FC236}">
                <a16:creationId xmlns:a16="http://schemas.microsoft.com/office/drawing/2014/main" id="{F43EEDB5-43C3-4A7C-960C-CF967D29A306}"/>
              </a:ext>
            </a:extLst>
          </p:cNvPr>
          <p:cNvSpPr txBox="1">
            <a:spLocks noChangeArrowheads="1"/>
          </p:cNvSpPr>
          <p:nvPr/>
        </p:nvSpPr>
        <p:spPr bwMode="auto">
          <a:xfrm>
            <a:off x="1203325" y="1558925"/>
            <a:ext cx="6881813"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6800"/>
              </a:lnSpc>
            </a:pPr>
            <a:r>
              <a:rPr lang="en-GB" altLang="en-US" sz="4000">
                <a:solidFill>
                  <a:srgbClr val="003057"/>
                </a:solidFill>
                <a:cs typeface="Arial" panose="020B0604020202020204" pitchFamily="34" charset="0"/>
              </a:rPr>
              <a:t>If I were Sally, I would practice the piano every day.</a:t>
            </a:r>
          </a:p>
        </p:txBody>
      </p:sp>
      <p:grpSp>
        <p:nvGrpSpPr>
          <p:cNvPr id="35" name="群組 34">
            <a:extLst>
              <a:ext uri="{FF2B5EF4-FFF2-40B4-BE49-F238E27FC236}">
                <a16:creationId xmlns:a16="http://schemas.microsoft.com/office/drawing/2014/main" id="{60389DC3-D592-4571-9CDF-B6FCF3FA9115}"/>
              </a:ext>
            </a:extLst>
          </p:cNvPr>
          <p:cNvGrpSpPr/>
          <p:nvPr/>
        </p:nvGrpSpPr>
        <p:grpSpPr>
          <a:xfrm>
            <a:off x="2467930" y="3608032"/>
            <a:ext cx="4305600" cy="708661"/>
            <a:chOff x="6473371" y="3317240"/>
            <a:chExt cx="4305600" cy="708661"/>
          </a:xfrm>
          <a:effectLst>
            <a:outerShdw blurRad="50800" dist="38100" dir="2700000" algn="tl" rotWithShape="0">
              <a:prstClr val="black">
                <a:alpha val="40000"/>
              </a:prstClr>
            </a:outerShdw>
          </a:effectLst>
        </p:grpSpPr>
        <p:sp>
          <p:nvSpPr>
            <p:cNvPr id="42" name="圓角矩形 41">
              <a:extLst>
                <a:ext uri="{FF2B5EF4-FFF2-40B4-BE49-F238E27FC236}">
                  <a16:creationId xmlns:a16="http://schemas.microsoft.com/office/drawing/2014/main" id="{010E94E0-4898-4177-AE09-92AB4DA24C75}"/>
                </a:ext>
              </a:extLst>
            </p:cNvPr>
            <p:cNvSpPr/>
            <p:nvPr/>
          </p:nvSpPr>
          <p:spPr>
            <a:xfrm>
              <a:off x="6473371" y="3327401"/>
              <a:ext cx="4305600" cy="698500"/>
            </a:xfrm>
            <a:prstGeom prst="roundRect">
              <a:avLst>
                <a:gd name="adj" fmla="val 50000"/>
              </a:avLst>
            </a:prstGeom>
            <a:solidFill>
              <a:schemeClr val="bg1">
                <a:lumMod val="7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3" name="橢圓 42">
              <a:extLst>
                <a:ext uri="{FF2B5EF4-FFF2-40B4-BE49-F238E27FC236}">
                  <a16:creationId xmlns:a16="http://schemas.microsoft.com/office/drawing/2014/main" id="{2495172D-3B48-43F6-9D97-46DB080A05C7}"/>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4" name="文字方塊 43">
              <a:extLst>
                <a:ext uri="{FF2B5EF4-FFF2-40B4-BE49-F238E27FC236}">
                  <a16:creationId xmlns:a16="http://schemas.microsoft.com/office/drawing/2014/main" id="{C19E5660-EF23-4A68-BFA7-2529F9111D97}"/>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A</a:t>
              </a:r>
              <a:endParaRPr lang="en-GB" sz="4000" b="1" dirty="0">
                <a:solidFill>
                  <a:srgbClr val="000000"/>
                </a:solidFill>
              </a:endParaRPr>
            </a:p>
          </p:txBody>
        </p:sp>
        <p:sp>
          <p:nvSpPr>
            <p:cNvPr id="45" name="文字方塊 44">
              <a:extLst>
                <a:ext uri="{FF2B5EF4-FFF2-40B4-BE49-F238E27FC236}">
                  <a16:creationId xmlns:a16="http://schemas.microsoft.com/office/drawing/2014/main" id="{4516E44C-29B2-445F-9CC6-75F61E836E92}"/>
                </a:ext>
              </a:extLst>
            </p:cNvPr>
            <p:cNvSpPr txBox="1"/>
            <p:nvPr/>
          </p:nvSpPr>
          <p:spPr>
            <a:xfrm>
              <a:off x="7890320" y="3377835"/>
              <a:ext cx="1986655" cy="584775"/>
            </a:xfrm>
            <a:prstGeom prst="rect">
              <a:avLst/>
            </a:prstGeom>
            <a:noFill/>
          </p:spPr>
          <p:txBody>
            <a:bodyPr>
              <a:spAutoFit/>
            </a:bodyPr>
            <a:lstStyle/>
            <a:p>
              <a:pPr>
                <a:defRPr/>
              </a:pPr>
              <a:r>
                <a:rPr lang="en-US" sz="3200" dirty="0">
                  <a:solidFill>
                    <a:srgbClr val="FFFFFF"/>
                  </a:solidFill>
                </a:rPr>
                <a:t>Clause A</a:t>
              </a:r>
              <a:endParaRPr lang="en-GB" sz="3200" dirty="0">
                <a:solidFill>
                  <a:srgbClr val="FFFFFF"/>
                </a:solidFill>
              </a:endParaRPr>
            </a:p>
          </p:txBody>
        </p:sp>
      </p:grpSp>
      <p:grpSp>
        <p:nvGrpSpPr>
          <p:cNvPr id="46" name="群組 45">
            <a:extLst>
              <a:ext uri="{FF2B5EF4-FFF2-40B4-BE49-F238E27FC236}">
                <a16:creationId xmlns:a16="http://schemas.microsoft.com/office/drawing/2014/main" id="{CB0B9B32-26AA-4DE5-B10F-10DA5C0B1524}"/>
              </a:ext>
            </a:extLst>
          </p:cNvPr>
          <p:cNvGrpSpPr/>
          <p:nvPr/>
        </p:nvGrpSpPr>
        <p:grpSpPr>
          <a:xfrm>
            <a:off x="2467930" y="5309832"/>
            <a:ext cx="4452088" cy="708661"/>
            <a:chOff x="6473371" y="3317240"/>
            <a:chExt cx="4452088" cy="708661"/>
          </a:xfrm>
          <a:effectLst>
            <a:outerShdw blurRad="50800" dist="38100" dir="2700000" algn="tl" rotWithShape="0">
              <a:prstClr val="black">
                <a:alpha val="40000"/>
              </a:prstClr>
            </a:outerShdw>
          </a:effectLst>
        </p:grpSpPr>
        <p:sp>
          <p:nvSpPr>
            <p:cNvPr id="47" name="圓角矩形 46">
              <a:extLst>
                <a:ext uri="{FF2B5EF4-FFF2-40B4-BE49-F238E27FC236}">
                  <a16:creationId xmlns:a16="http://schemas.microsoft.com/office/drawing/2014/main" id="{18B55385-67EF-48BC-98D7-BCB5EAFB7994}"/>
                </a:ext>
              </a:extLst>
            </p:cNvPr>
            <p:cNvSpPr/>
            <p:nvPr/>
          </p:nvSpPr>
          <p:spPr>
            <a:xfrm>
              <a:off x="6473371" y="3327401"/>
              <a:ext cx="4305304" cy="698500"/>
            </a:xfrm>
            <a:prstGeom prst="roundRect">
              <a:avLst>
                <a:gd name="adj" fmla="val 50000"/>
              </a:avLst>
            </a:prstGeom>
            <a:solidFill>
              <a:srgbClr val="00B05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49" name="橢圓 48">
              <a:extLst>
                <a:ext uri="{FF2B5EF4-FFF2-40B4-BE49-F238E27FC236}">
                  <a16:creationId xmlns:a16="http://schemas.microsoft.com/office/drawing/2014/main" id="{8F8996C8-4223-4373-B9C2-B9A91DB60C56}"/>
                </a:ext>
              </a:extLst>
            </p:cNvPr>
            <p:cNvSpPr/>
            <p:nvPr/>
          </p:nvSpPr>
          <p:spPr>
            <a:xfrm>
              <a:off x="6492240" y="3327400"/>
              <a:ext cx="717729" cy="698501"/>
            </a:xfrm>
            <a:prstGeom prst="ellipse">
              <a:avLst/>
            </a:prstGeom>
            <a:solidFill>
              <a:schemeClr val="bg1">
                <a:lumMod val="95000"/>
              </a:schemeClr>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8" name="文字方塊 57">
              <a:extLst>
                <a:ext uri="{FF2B5EF4-FFF2-40B4-BE49-F238E27FC236}">
                  <a16:creationId xmlns:a16="http://schemas.microsoft.com/office/drawing/2014/main" id="{3ADCE0EA-5C96-4811-B0B0-ADE06FE389F8}"/>
                </a:ext>
              </a:extLst>
            </p:cNvPr>
            <p:cNvSpPr txBox="1"/>
            <p:nvPr/>
          </p:nvSpPr>
          <p:spPr>
            <a:xfrm>
              <a:off x="6598920" y="3317240"/>
              <a:ext cx="731520" cy="707886"/>
            </a:xfrm>
            <a:prstGeom prst="rect">
              <a:avLst/>
            </a:prstGeom>
            <a:noFill/>
          </p:spPr>
          <p:txBody>
            <a:bodyPr>
              <a:spAutoFit/>
            </a:bodyPr>
            <a:lstStyle/>
            <a:p>
              <a:pPr>
                <a:defRPr/>
              </a:pPr>
              <a:r>
                <a:rPr lang="en-US" sz="4000" b="1" dirty="0">
                  <a:solidFill>
                    <a:srgbClr val="000000"/>
                  </a:solidFill>
                </a:rPr>
                <a:t>C</a:t>
              </a:r>
              <a:endParaRPr lang="en-GB" sz="4000" b="1" dirty="0">
                <a:solidFill>
                  <a:srgbClr val="000000"/>
                </a:solidFill>
              </a:endParaRPr>
            </a:p>
          </p:txBody>
        </p:sp>
        <p:sp>
          <p:nvSpPr>
            <p:cNvPr id="59" name="文字方塊 58">
              <a:extLst>
                <a:ext uri="{FF2B5EF4-FFF2-40B4-BE49-F238E27FC236}">
                  <a16:creationId xmlns:a16="http://schemas.microsoft.com/office/drawing/2014/main" id="{D0FC9491-8504-4EF1-B841-54B431B7E17F}"/>
                </a:ext>
              </a:extLst>
            </p:cNvPr>
            <p:cNvSpPr txBox="1"/>
            <p:nvPr/>
          </p:nvSpPr>
          <p:spPr>
            <a:xfrm>
              <a:off x="7221168" y="3388722"/>
              <a:ext cx="3704291" cy="584775"/>
            </a:xfrm>
            <a:prstGeom prst="rect">
              <a:avLst/>
            </a:prstGeom>
            <a:noFill/>
          </p:spPr>
          <p:txBody>
            <a:bodyPr>
              <a:spAutoFit/>
            </a:bodyPr>
            <a:lstStyle/>
            <a:p>
              <a:pPr>
                <a:defRPr/>
              </a:pPr>
              <a:r>
                <a:rPr lang="en-US" sz="3200" dirty="0">
                  <a:solidFill>
                    <a:srgbClr val="FFFFFF"/>
                  </a:solidFill>
                </a:rPr>
                <a:t>Neither (A) nor (B)</a:t>
              </a:r>
              <a:endParaRPr lang="en-GB" sz="3200" dirty="0">
                <a:solidFill>
                  <a:srgbClr val="FFFFFF"/>
                </a:solidFill>
              </a:endParaRPr>
            </a:p>
          </p:txBody>
        </p:sp>
      </p:grpSp>
      <p:grpSp>
        <p:nvGrpSpPr>
          <p:cNvPr id="175113" name="群組 59">
            <a:extLst>
              <a:ext uri="{FF2B5EF4-FFF2-40B4-BE49-F238E27FC236}">
                <a16:creationId xmlns:a16="http://schemas.microsoft.com/office/drawing/2014/main" id="{4391E2E3-F7CA-419B-A438-331FE2290177}"/>
              </a:ext>
            </a:extLst>
          </p:cNvPr>
          <p:cNvGrpSpPr>
            <a:grpSpLocks/>
          </p:cNvGrpSpPr>
          <p:nvPr/>
        </p:nvGrpSpPr>
        <p:grpSpPr bwMode="auto">
          <a:xfrm>
            <a:off x="2449513" y="1339850"/>
            <a:ext cx="552450" cy="522288"/>
            <a:chOff x="4498127" y="1408568"/>
            <a:chExt cx="552340" cy="523220"/>
          </a:xfrm>
        </p:grpSpPr>
        <p:sp>
          <p:nvSpPr>
            <p:cNvPr id="61" name="橢圓 60">
              <a:extLst>
                <a:ext uri="{FF2B5EF4-FFF2-40B4-BE49-F238E27FC236}">
                  <a16:creationId xmlns:a16="http://schemas.microsoft.com/office/drawing/2014/main" id="{81B3539F-AD30-4AA3-B0C5-232407FD3D44}"/>
                </a:ext>
              </a:extLst>
            </p:cNvPr>
            <p:cNvSpPr/>
            <p:nvPr/>
          </p:nvSpPr>
          <p:spPr>
            <a:xfrm>
              <a:off x="4498127" y="1485899"/>
              <a:ext cx="552340" cy="396063"/>
            </a:xfrm>
            <a:prstGeom prst="ellipse">
              <a:avLst/>
            </a:prstGeom>
            <a:solidFill>
              <a:srgbClr val="FF0000"/>
            </a:solidFill>
            <a:ln w="7620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75124" name="文字方塊 61">
              <a:extLst>
                <a:ext uri="{FF2B5EF4-FFF2-40B4-BE49-F238E27FC236}">
                  <a16:creationId xmlns:a16="http://schemas.microsoft.com/office/drawing/2014/main" id="{21AF187A-BF46-4FFD-8D43-13CF3921FFEF}"/>
                </a:ext>
              </a:extLst>
            </p:cNvPr>
            <p:cNvSpPr txBox="1">
              <a:spLocks noChangeArrowheads="1"/>
            </p:cNvSpPr>
            <p:nvPr/>
          </p:nvSpPr>
          <p:spPr bwMode="auto">
            <a:xfrm>
              <a:off x="4546399" y="1408568"/>
              <a:ext cx="46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ct val="100000"/>
                </a:lnSpc>
                <a:buFontTx/>
                <a:buNone/>
              </a:pPr>
              <a:r>
                <a:rPr lang="en-US" altLang="en-US" sz="2800" b="1">
                  <a:solidFill>
                    <a:schemeClr val="bg1"/>
                  </a:solidFill>
                  <a:cs typeface="Arial" panose="020B0604020202020204" pitchFamily="34" charset="0"/>
                </a:rPr>
                <a:t>A</a:t>
              </a:r>
              <a:endParaRPr lang="en-GB" altLang="en-US" sz="2800" b="1">
                <a:solidFill>
                  <a:schemeClr val="bg1"/>
                </a:solidFill>
                <a:cs typeface="Arial" panose="020B0604020202020204" pitchFamily="34" charset="0"/>
              </a:endParaRPr>
            </a:p>
          </p:txBody>
        </p:sp>
      </p:grpSp>
      <p:cxnSp>
        <p:nvCxnSpPr>
          <p:cNvPr id="63" name="直線接點 62">
            <a:extLst>
              <a:ext uri="{FF2B5EF4-FFF2-40B4-BE49-F238E27FC236}">
                <a16:creationId xmlns:a16="http://schemas.microsoft.com/office/drawing/2014/main" id="{D2EB188B-D369-433D-A413-BEC086596819}"/>
              </a:ext>
            </a:extLst>
          </p:cNvPr>
          <p:cNvCxnSpPr/>
          <p:nvPr/>
        </p:nvCxnSpPr>
        <p:spPr>
          <a:xfrm>
            <a:off x="1155700" y="2352675"/>
            <a:ext cx="3240088"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線接點 63">
            <a:extLst>
              <a:ext uri="{FF2B5EF4-FFF2-40B4-BE49-F238E27FC236}">
                <a16:creationId xmlns:a16="http://schemas.microsoft.com/office/drawing/2014/main" id="{799B3822-4E81-4F9D-BE48-6D5C0B90599F}"/>
              </a:ext>
            </a:extLst>
          </p:cNvPr>
          <p:cNvCxnSpPr/>
          <p:nvPr/>
        </p:nvCxnSpPr>
        <p:spPr>
          <a:xfrm>
            <a:off x="1169988" y="3230563"/>
            <a:ext cx="4535487"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5" name="直線接點 64">
            <a:extLst>
              <a:ext uri="{FF2B5EF4-FFF2-40B4-BE49-F238E27FC236}">
                <a16:creationId xmlns:a16="http://schemas.microsoft.com/office/drawing/2014/main" id="{BF30706B-AC66-4E48-A349-9AF567430006}"/>
              </a:ext>
            </a:extLst>
          </p:cNvPr>
          <p:cNvCxnSpPr/>
          <p:nvPr/>
        </p:nvCxnSpPr>
        <p:spPr>
          <a:xfrm>
            <a:off x="4471988" y="2354263"/>
            <a:ext cx="3529012"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66" name="文字方塊 65">
            <a:extLst>
              <a:ext uri="{FF2B5EF4-FFF2-40B4-BE49-F238E27FC236}">
                <a16:creationId xmlns:a16="http://schemas.microsoft.com/office/drawing/2014/main" id="{FE907D33-9CE8-4362-AE32-6B554A52E3C0}"/>
              </a:ext>
            </a:extLst>
          </p:cNvPr>
          <p:cNvSpPr txBox="1"/>
          <p:nvPr/>
        </p:nvSpPr>
        <p:spPr>
          <a:xfrm>
            <a:off x="5618163" y="3259138"/>
            <a:ext cx="936625" cy="1354137"/>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GB" sz="8800" dirty="0">
                <a:solidFill>
                  <a:srgbClr val="000000"/>
                </a:solidFill>
                <a:latin typeface="Arial"/>
                <a:sym typeface="Wingdings"/>
              </a:rPr>
              <a:t></a:t>
            </a:r>
            <a:endParaRPr lang="en-GB" sz="8800" dirty="0">
              <a:solidFill>
                <a:srgbClr val="000000"/>
              </a:solidFill>
              <a:latin typeface="Arial"/>
            </a:endParaRPr>
          </a:p>
        </p:txBody>
      </p:sp>
      <p:grpSp>
        <p:nvGrpSpPr>
          <p:cNvPr id="38" name="群組 37">
            <a:extLst>
              <a:ext uri="{FF2B5EF4-FFF2-40B4-BE49-F238E27FC236}">
                <a16:creationId xmlns:a16="http://schemas.microsoft.com/office/drawing/2014/main" id="{C12DF068-BFA5-4470-B85B-21773FEE1F52}"/>
              </a:ext>
            </a:extLst>
          </p:cNvPr>
          <p:cNvGrpSpPr>
            <a:grpSpLocks/>
          </p:cNvGrpSpPr>
          <p:nvPr/>
        </p:nvGrpSpPr>
        <p:grpSpPr bwMode="auto">
          <a:xfrm rot="-151805">
            <a:off x="5772150" y="2730500"/>
            <a:ext cx="3549650" cy="2693988"/>
            <a:chOff x="-723004" y="3522415"/>
            <a:chExt cx="3549755" cy="2693958"/>
          </a:xfrm>
        </p:grpSpPr>
        <p:pic>
          <p:nvPicPr>
            <p:cNvPr id="175119" name="Picture 11" descr="C:\Users\utangv2\Desktop\background paper\post it.jpg">
              <a:extLst>
                <a:ext uri="{FF2B5EF4-FFF2-40B4-BE49-F238E27FC236}">
                  <a16:creationId xmlns:a16="http://schemas.microsoft.com/office/drawing/2014/main" id="{1D795207-AC20-4B10-B943-8FA04C7A31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004" y="3522415"/>
              <a:ext cx="3549755" cy="269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20" name="文字方塊 17">
              <a:extLst>
                <a:ext uri="{FF2B5EF4-FFF2-40B4-BE49-F238E27FC236}">
                  <a16:creationId xmlns:a16="http://schemas.microsoft.com/office/drawing/2014/main" id="{81E555B9-B8C4-46E8-B43B-D197FA26A976}"/>
                </a:ext>
              </a:extLst>
            </p:cNvPr>
            <p:cNvSpPr txBox="1">
              <a:spLocks noChangeArrowheads="1"/>
            </p:cNvSpPr>
            <p:nvPr/>
          </p:nvSpPr>
          <p:spPr bwMode="auto">
            <a:xfrm>
              <a:off x="-52243" y="4206669"/>
              <a:ext cx="2231884" cy="123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ts val="1900"/>
                </a:lnSpc>
                <a:buFont typeface="Arial" panose="020B0604020202020204" pitchFamily="34" charset="0"/>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1pPr>
              <a:lvl2pPr marL="742950" indent="-285750" eaLnBrk="0" hangingPunct="0">
                <a:lnSpc>
                  <a:spcPts val="1900"/>
                </a:lnSpc>
                <a:buClr>
                  <a:schemeClr val="bg2"/>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2pPr>
              <a:lvl3pPr marL="1143000" indent="-228600" eaLnBrk="0" hangingPunct="0">
                <a:lnSpc>
                  <a:spcPts val="1900"/>
                </a:lnSpc>
                <a:buClr>
                  <a:srgbClr val="505759"/>
                </a:buClr>
                <a:buFont typeface="Arial" panose="020B0604020202020204" pitchFamily="34" charset="0"/>
                <a:buChar char="‒"/>
                <a:defRPr sz="1600">
                  <a:solidFill>
                    <a:schemeClr val="bg2"/>
                  </a:solidFill>
                  <a:latin typeface="Arial" panose="020B0604020202020204" pitchFamily="34" charset="0"/>
                  <a:ea typeface="Lato Medium" panose="020F0502020204030203" pitchFamily="34" charset="0"/>
                  <a:cs typeface="Lato Medium" panose="020F0502020204030203" pitchFamily="34" charset="0"/>
                </a:defRPr>
              </a:lvl3pPr>
              <a:lvl4pPr marL="1600200" indent="-228600" eaLnBrk="0" hangingPunct="0">
                <a:lnSpc>
                  <a:spcPts val="1500"/>
                </a:lnSpc>
                <a:spcAft>
                  <a:spcPts val="850"/>
                </a:spcAft>
                <a:buClr>
                  <a:schemeClr val="tx1"/>
                </a:buClr>
                <a:buFont typeface="Arial" panose="020B0604020202020204" pitchFamily="34" charset="0"/>
                <a:defRPr sz="1200">
                  <a:solidFill>
                    <a:schemeClr val="bg2"/>
                  </a:solidFill>
                  <a:latin typeface="Arial" panose="020B0604020202020204" pitchFamily="34" charset="0"/>
                  <a:ea typeface="Lato Medium" panose="020F0502020204030203" pitchFamily="34" charset="0"/>
                  <a:cs typeface="Lato Medium" panose="020F0502020204030203" pitchFamily="34" charset="0"/>
                </a:defRPr>
              </a:lvl4pPr>
              <a:lvl5pPr marL="2057400" indent="-228600" eaLnBrk="0" hangingPunct="0">
                <a:spcBef>
                  <a:spcPct val="20000"/>
                </a:spcBef>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ea typeface="Lato Medium" panose="020F0502020204030203" pitchFamily="34" charset="0"/>
                  <a:cs typeface="Lato Medium" panose="020F0502020204030203" pitchFamily="34" charset="0"/>
                </a:defRPr>
              </a:lvl9pPr>
            </a:lstStyle>
            <a:p>
              <a:pPr eaLnBrk="1" hangingPunct="1">
                <a:lnSpc>
                  <a:spcPts val="2400"/>
                </a:lnSpc>
                <a:buFontTx/>
                <a:buNone/>
              </a:pPr>
              <a:r>
                <a:rPr lang="en-GB" altLang="en-US" sz="2000">
                  <a:solidFill>
                    <a:srgbClr val="FF0000"/>
                  </a:solidFill>
                  <a:cs typeface="Arial" panose="020B0604020202020204" pitchFamily="34" charset="0"/>
                </a:rPr>
                <a:t>The </a:t>
              </a:r>
              <a:r>
                <a:rPr lang="en-GB" altLang="en-US" sz="2000" i="1">
                  <a:solidFill>
                    <a:srgbClr val="FF0000"/>
                  </a:solidFill>
                  <a:cs typeface="Arial" panose="020B0604020202020204" pitchFamily="34" charset="0"/>
                </a:rPr>
                <a:t>if</a:t>
              </a:r>
              <a:r>
                <a:rPr lang="en-GB" altLang="en-US" sz="2000">
                  <a:solidFill>
                    <a:srgbClr val="FF0000"/>
                  </a:solidFill>
                  <a:cs typeface="Arial" panose="020B0604020202020204" pitchFamily="34" charset="0"/>
                </a:rPr>
                <a:t>-clause is correct.  We use </a:t>
              </a:r>
              <a:r>
                <a:rPr lang="en-GB" altLang="en-US" sz="2000" i="1">
                  <a:solidFill>
                    <a:srgbClr val="FF0000"/>
                  </a:solidFill>
                  <a:cs typeface="Arial" panose="020B0604020202020204" pitchFamily="34" charset="0"/>
                </a:rPr>
                <a:t>If I were</a:t>
              </a:r>
              <a:r>
                <a:rPr lang="en-GB" altLang="en-US" sz="2000">
                  <a:solidFill>
                    <a:srgbClr val="FF0000"/>
                  </a:solidFill>
                  <a:cs typeface="Arial" panose="020B0604020202020204" pitchFamily="34" charset="0"/>
                </a:rPr>
                <a:t> … to give advice.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Pearson Rebra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CFFFF"/>
        </a:solidFill>
        <a:ln w="25400">
          <a:solidFill>
            <a:schemeClr val="tx2"/>
          </a:solidFill>
        </a:ln>
      </a:spPr>
      <a:bodyPr anchor="ctr">
        <a:spAutoFit/>
      </a:bodyPr>
      <a:lstStyle>
        <a:defPPr algn="ctr" fontAlgn="auto">
          <a:spcBef>
            <a:spcPts val="0"/>
          </a:spcBef>
          <a:defRPr sz="1600" dirty="0">
            <a:solidFill>
              <a:schemeClr val="bg2"/>
            </a:solidFill>
            <a:latin typeface="Comic Sans MS" panose="030F0702030302020204" pitchFamily="66"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200">
            <a:solidFill>
              <a:schemeClr val="tx2"/>
            </a:solidFill>
          </a:defRPr>
        </a:defPPr>
      </a:lstStyle>
    </a:txDef>
  </a:objectDefaults>
  <a:extraClrSchemeLst/>
</a:theme>
</file>

<file path=ppt/theme/theme2.xml><?xml version="1.0" encoding="utf-8"?>
<a:theme xmlns:a="http://schemas.openxmlformats.org/drawingml/2006/main" name="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Pearson Rebra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200">
            <a:solidFill>
              <a:schemeClr val="tx2"/>
            </a:solidFill>
          </a:defRPr>
        </a:defPPr>
      </a:lstStyle>
    </a:tx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E3E3D83D3FBF4285242008F227B0F5" ma:contentTypeVersion="18" ma:contentTypeDescription="Create a new document." ma:contentTypeScope="" ma:versionID="416a345af103b8b15943facacee7c980">
  <xsd:schema xmlns:xsd="http://www.w3.org/2001/XMLSchema" xmlns:xs="http://www.w3.org/2001/XMLSchema" xmlns:p="http://schemas.microsoft.com/office/2006/metadata/properties" xmlns:ns2="ee126d92-dfc6-4b71-99b6-e4eb8446b015" xmlns:ns3="a2182766-6dcb-4ddf-8a60-b6a89658b128" targetNamespace="http://schemas.microsoft.com/office/2006/metadata/properties" ma:root="true" ma:fieldsID="b78fd4bfd4c1d76e2103d8094eae2190" ns2:_="" ns3:_="">
    <xsd:import namespace="ee126d92-dfc6-4b71-99b6-e4eb8446b015"/>
    <xsd:import namespace="a2182766-6dcb-4ddf-8a60-b6a89658b1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126d92-dfc6-4b71-99b6-e4eb8446b0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2182766-6dcb-4ddf-8a60-b6a89658b1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3577ef4-df57-4f84-8383-833e3699824b}" ma:internalName="TaxCatchAll" ma:showField="CatchAllData" ma:web="a2182766-6dcb-4ddf-8a60-b6a89658b1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2182766-6dcb-4ddf-8a60-b6a89658b128" xsi:nil="true"/>
    <lcf76f155ced4ddcb4097134ff3c332f xmlns="ee126d92-dfc6-4b71-99b6-e4eb8446b01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10F3445-855B-4C21-9145-2D30D93F8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126d92-dfc6-4b71-99b6-e4eb8446b015"/>
    <ds:schemaRef ds:uri="a2182766-6dcb-4ddf-8a60-b6a89658b1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EFB1CA-4925-404E-B568-ED493ADFA124}">
  <ds:schemaRefs>
    <ds:schemaRef ds:uri="http://schemas.microsoft.com/sharepoint/v3/contenttype/forms"/>
  </ds:schemaRefs>
</ds:datastoreItem>
</file>

<file path=customXml/itemProps3.xml><?xml version="1.0" encoding="utf-8"?>
<ds:datastoreItem xmlns:ds="http://schemas.openxmlformats.org/officeDocument/2006/customXml" ds:itemID="{F33F303F-D2DD-4EB0-AE65-975BA2282C08}">
  <ds:schemaRefs>
    <ds:schemaRef ds:uri="http://schemas.microsoft.com/office/2006/metadata/properties"/>
    <ds:schemaRef ds:uri="http://schemas.microsoft.com/office/infopath/2007/PartnerControls"/>
    <ds:schemaRef ds:uri="a2182766-6dcb-4ddf-8a60-b6a89658b128"/>
    <ds:schemaRef ds:uri="ee126d92-dfc6-4b71-99b6-e4eb8446b015"/>
  </ds:schemaRefs>
</ds:datastoreItem>
</file>

<file path=docProps/app.xml><?xml version="1.0" encoding="utf-8"?>
<Properties xmlns="http://schemas.openxmlformats.org/officeDocument/2006/extended-properties" xmlns:vt="http://schemas.openxmlformats.org/officeDocument/2006/docPropsVTypes">
  <TotalTime>2926</TotalTime>
  <Words>4476</Words>
  <Application>Microsoft Office PowerPoint</Application>
  <PresentationFormat>On-screen Show (4:3)</PresentationFormat>
  <Paragraphs>1194</Paragraphs>
  <Slides>119</Slides>
  <Notes>23</Notes>
  <HiddenSlides>0</HiddenSlides>
  <MMClips>86</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119</vt:i4>
      </vt:variant>
    </vt:vector>
  </HeadingPairs>
  <TitlesOfParts>
    <vt:vector size="130" baseType="lpstr">
      <vt:lpstr>Amasis MT Pro Black</vt:lpstr>
      <vt:lpstr>Arial</vt:lpstr>
      <vt:lpstr>Arial Narrow</vt:lpstr>
      <vt:lpstr>Calibri</vt:lpstr>
      <vt:lpstr>Century Gothic</vt:lpstr>
      <vt:lpstr>Comic Sans MS</vt:lpstr>
      <vt:lpstr>Times New Roman</vt:lpstr>
      <vt:lpstr>Verdana</vt:lpstr>
      <vt:lpstr>4_Pearson</vt:lpstr>
      <vt:lpstr>Pearson</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 to teachers:</vt:lpstr>
      <vt:lpstr>Notes to teachers: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Pearson Education Asia Limited 2023</dc:creator>
  <cp:lastModifiedBy>Silvia Chan</cp:lastModifiedBy>
  <cp:revision>3</cp:revision>
  <dcterms:created xsi:type="dcterms:W3CDTF">2017-01-06T02:37:46Z</dcterms:created>
  <dcterms:modified xsi:type="dcterms:W3CDTF">2023-02-22T10:52:10Z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ies>
</file>