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</p:sldMasterIdLst>
  <p:notesMasterIdLst>
    <p:notesMasterId r:id="rId31"/>
  </p:notesMasterIdLst>
  <p:sldIdLst>
    <p:sldId id="257" r:id="rId5"/>
    <p:sldId id="3838" r:id="rId6"/>
    <p:sldId id="3856" r:id="rId7"/>
    <p:sldId id="3872" r:id="rId8"/>
    <p:sldId id="3873" r:id="rId9"/>
    <p:sldId id="3874" r:id="rId10"/>
    <p:sldId id="3875" r:id="rId11"/>
    <p:sldId id="3876" r:id="rId12"/>
    <p:sldId id="3877" r:id="rId13"/>
    <p:sldId id="3878" r:id="rId14"/>
    <p:sldId id="3860" r:id="rId15"/>
    <p:sldId id="3868" r:id="rId16"/>
    <p:sldId id="3869" r:id="rId17"/>
    <p:sldId id="3870" r:id="rId18"/>
    <p:sldId id="3871" r:id="rId19"/>
    <p:sldId id="3879" r:id="rId20"/>
    <p:sldId id="3880" r:id="rId21"/>
    <p:sldId id="3864" r:id="rId22"/>
    <p:sldId id="3881" r:id="rId23"/>
    <p:sldId id="3882" r:id="rId24"/>
    <p:sldId id="3883" r:id="rId25"/>
    <p:sldId id="3884" r:id="rId26"/>
    <p:sldId id="3885" r:id="rId27"/>
    <p:sldId id="3886" r:id="rId28"/>
    <p:sldId id="3867" r:id="rId29"/>
    <p:sldId id="383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761605C-19FF-28F6-AFF2-223A6216AC76}" name="Miuccia Chan" initials="MC" userId="S::miuccia.chan@pearson.com::58931361-5f27-4544-af85-c299418c0c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Chan" initials="SC" lastIdx="2" clrIdx="0">
    <p:extLst>
      <p:ext uri="{19B8F6BF-5375-455C-9EA6-DF929625EA0E}">
        <p15:presenceInfo xmlns:p15="http://schemas.microsoft.com/office/powerpoint/2012/main" userId="S::silvia.chan@pearson.com::455a070d-940c-4368-bfe1-1d4b72fc45c7" providerId="AD"/>
      </p:ext>
    </p:extLst>
  </p:cmAuthor>
  <p:cmAuthor id="2" name="Vivian Tang" initials="VT" lastIdx="1" clrIdx="1">
    <p:extLst>
      <p:ext uri="{19B8F6BF-5375-455C-9EA6-DF929625EA0E}">
        <p15:presenceInfo xmlns:p15="http://schemas.microsoft.com/office/powerpoint/2012/main" userId="S::vivian.tang@pearson.com::c38f7cfe-078d-4502-85d2-92bb7fe749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01C"/>
    <a:srgbClr val="92D050"/>
    <a:srgbClr val="B4DF87"/>
    <a:srgbClr val="93B93B"/>
    <a:srgbClr val="FF0066"/>
    <a:srgbClr val="F0E1DC"/>
    <a:srgbClr val="FF00FF"/>
    <a:srgbClr val="4E91F0"/>
    <a:srgbClr val="5944A4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9A14C-5FD4-4D14-85E0-B9837F2EF185}" v="2" dt="2022-08-08T03:33:11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294" y="114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uccia Chan" userId="58931361-5f27-4544-af85-c299418c0c3d" providerId="ADAL" clId="{50F17244-7F2F-4978-B4C2-63C0B499361A}"/>
    <pc:docChg chg="undo custSel modSld">
      <pc:chgData name="Miuccia Chan" userId="58931361-5f27-4544-af85-c299418c0c3d" providerId="ADAL" clId="{50F17244-7F2F-4978-B4C2-63C0B499361A}" dt="2022-08-05T08:04:00.702" v="234" actId="14100"/>
      <pc:docMkLst>
        <pc:docMk/>
      </pc:docMkLst>
      <pc:sldChg chg="addSp modSp mod modAnim">
        <pc:chgData name="Miuccia Chan" userId="58931361-5f27-4544-af85-c299418c0c3d" providerId="ADAL" clId="{50F17244-7F2F-4978-B4C2-63C0B499361A}" dt="2022-08-05T07:54:19.371" v="179"/>
        <pc:sldMkLst>
          <pc:docMk/>
          <pc:sldMk cId="654605343" sldId="3856"/>
        </pc:sldMkLst>
        <pc:picChg chg="mod modCrop">
          <ac:chgData name="Miuccia Chan" userId="58931361-5f27-4544-af85-c299418c0c3d" providerId="ADAL" clId="{50F17244-7F2F-4978-B4C2-63C0B499361A}" dt="2022-08-05T07:29:32.742" v="5" actId="1076"/>
          <ac:picMkLst>
            <pc:docMk/>
            <pc:sldMk cId="654605343" sldId="3856"/>
            <ac:picMk id="13" creationId="{47AEF40B-8164-4F9F-AF59-8FFB8558F770}"/>
          </ac:picMkLst>
        </pc:picChg>
        <pc:cxnChg chg="add mod">
          <ac:chgData name="Miuccia Chan" userId="58931361-5f27-4544-af85-c299418c0c3d" providerId="ADAL" clId="{50F17244-7F2F-4978-B4C2-63C0B499361A}" dt="2022-08-05T07:54:17.211" v="178" actId="14100"/>
          <ac:cxnSpMkLst>
            <pc:docMk/>
            <pc:sldMk cId="654605343" sldId="3856"/>
            <ac:cxnSpMk id="14" creationId="{85EB4491-DB11-48FF-B46E-0469CF79F5CF}"/>
          </ac:cxnSpMkLst>
        </pc:cxnChg>
      </pc:sldChg>
      <pc:sldChg chg="modSp mod">
        <pc:chgData name="Miuccia Chan" userId="58931361-5f27-4544-af85-c299418c0c3d" providerId="ADAL" clId="{50F17244-7F2F-4978-B4C2-63C0B499361A}" dt="2022-08-05T07:38:14.819" v="68" actId="14100"/>
        <pc:sldMkLst>
          <pc:docMk/>
          <pc:sldMk cId="3572788451" sldId="3860"/>
        </pc:sldMkLst>
        <pc:picChg chg="mod">
          <ac:chgData name="Miuccia Chan" userId="58931361-5f27-4544-af85-c299418c0c3d" providerId="ADAL" clId="{50F17244-7F2F-4978-B4C2-63C0B499361A}" dt="2022-08-05T07:37:56.056" v="65" actId="1076"/>
          <ac:picMkLst>
            <pc:docMk/>
            <pc:sldMk cId="3572788451" sldId="3860"/>
            <ac:picMk id="20" creationId="{C29383B6-B16D-4ACA-893C-6E20E838A95D}"/>
          </ac:picMkLst>
        </pc:picChg>
        <pc:cxnChg chg="mod">
          <ac:chgData name="Miuccia Chan" userId="58931361-5f27-4544-af85-c299418c0c3d" providerId="ADAL" clId="{50F17244-7F2F-4978-B4C2-63C0B499361A}" dt="2022-08-05T07:38:14.819" v="68" actId="14100"/>
          <ac:cxnSpMkLst>
            <pc:docMk/>
            <pc:sldMk cId="3572788451" sldId="3860"/>
            <ac:cxnSpMk id="21" creationId="{44B8A706-866B-413B-A4BA-4EB45FAF0CBD}"/>
          </ac:cxnSpMkLst>
        </pc:cxnChg>
      </pc:sldChg>
      <pc:sldChg chg="addSp modSp mod modAnim">
        <pc:chgData name="Miuccia Chan" userId="58931361-5f27-4544-af85-c299418c0c3d" providerId="ADAL" clId="{50F17244-7F2F-4978-B4C2-63C0B499361A}" dt="2022-08-05T07:58:33.975" v="227"/>
        <pc:sldMkLst>
          <pc:docMk/>
          <pc:sldMk cId="2982294577" sldId="3864"/>
        </pc:sldMkLst>
        <pc:picChg chg="add mod ord">
          <ac:chgData name="Miuccia Chan" userId="58931361-5f27-4544-af85-c299418c0c3d" providerId="ADAL" clId="{50F17244-7F2F-4978-B4C2-63C0B499361A}" dt="2022-08-05T07:45:31.921" v="137" actId="167"/>
          <ac:picMkLst>
            <pc:docMk/>
            <pc:sldMk cId="2982294577" sldId="3864"/>
            <ac:picMk id="2" creationId="{E4E6C4A1-811D-4E5E-B6BA-752BB1A607E2}"/>
          </ac:picMkLst>
        </pc:picChg>
        <pc:picChg chg="mod">
          <ac:chgData name="Miuccia Chan" userId="58931361-5f27-4544-af85-c299418c0c3d" providerId="ADAL" clId="{50F17244-7F2F-4978-B4C2-63C0B499361A}" dt="2022-08-05T07:45:23.690" v="136" actId="1076"/>
          <ac:picMkLst>
            <pc:docMk/>
            <pc:sldMk cId="2982294577" sldId="3864"/>
            <ac:picMk id="17" creationId="{F26B537C-FD94-4533-AFD4-DE8D9E758C31}"/>
          </ac:picMkLst>
        </pc:picChg>
        <pc:cxnChg chg="add mod">
          <ac:chgData name="Miuccia Chan" userId="58931361-5f27-4544-af85-c299418c0c3d" providerId="ADAL" clId="{50F17244-7F2F-4978-B4C2-63C0B499361A}" dt="2022-08-05T07:46:40.594" v="146" actId="1076"/>
          <ac:cxnSpMkLst>
            <pc:docMk/>
            <pc:sldMk cId="2982294577" sldId="3864"/>
            <ac:cxnSpMk id="15" creationId="{C740A083-A7E1-4D7F-9E68-A4E29B3DEADD}"/>
          </ac:cxnSpMkLst>
        </pc:cxnChg>
        <pc:cxnChg chg="mod">
          <ac:chgData name="Miuccia Chan" userId="58931361-5f27-4544-af85-c299418c0c3d" providerId="ADAL" clId="{50F17244-7F2F-4978-B4C2-63C0B499361A}" dt="2022-08-05T07:46:46.730" v="147" actId="1076"/>
          <ac:cxnSpMkLst>
            <pc:docMk/>
            <pc:sldMk cId="2982294577" sldId="3864"/>
            <ac:cxnSpMk id="26" creationId="{167D4661-1708-4162-A6DE-A8CCCA357743}"/>
          </ac:cxnSpMkLst>
        </pc:cxnChg>
      </pc:sldChg>
      <pc:sldChg chg="addSp modSp mod modAnim">
        <pc:chgData name="Miuccia Chan" userId="58931361-5f27-4544-af85-c299418c0c3d" providerId="ADAL" clId="{50F17244-7F2F-4978-B4C2-63C0B499361A}" dt="2022-08-05T07:56:31.196" v="214"/>
        <pc:sldMkLst>
          <pc:docMk/>
          <pc:sldMk cId="1683164694" sldId="3868"/>
        </pc:sldMkLst>
        <pc:picChg chg="mod">
          <ac:chgData name="Miuccia Chan" userId="58931361-5f27-4544-af85-c299418c0c3d" providerId="ADAL" clId="{50F17244-7F2F-4978-B4C2-63C0B499361A}" dt="2022-08-05T07:38:48.304" v="75" actId="1076"/>
          <ac:picMkLst>
            <pc:docMk/>
            <pc:sldMk cId="1683164694" sldId="3868"/>
            <ac:picMk id="20" creationId="{C29383B6-B16D-4ACA-893C-6E20E838A95D}"/>
          </ac:picMkLst>
        </pc:picChg>
        <pc:cxnChg chg="add mod">
          <ac:chgData name="Miuccia Chan" userId="58931361-5f27-4544-af85-c299418c0c3d" providerId="ADAL" clId="{50F17244-7F2F-4978-B4C2-63C0B499361A}" dt="2022-08-05T07:39:13.913" v="80" actId="14100"/>
          <ac:cxnSpMkLst>
            <pc:docMk/>
            <pc:sldMk cId="1683164694" sldId="3868"/>
            <ac:cxnSpMk id="13" creationId="{CC4B3DA6-4B67-4FAD-9433-7EC817267625}"/>
          </ac:cxnSpMkLst>
        </pc:cxnChg>
        <pc:cxnChg chg="mod">
          <ac:chgData name="Miuccia Chan" userId="58931361-5f27-4544-af85-c299418c0c3d" providerId="ADAL" clId="{50F17244-7F2F-4978-B4C2-63C0B499361A}" dt="2022-08-05T07:39:02.936" v="77" actId="14100"/>
          <ac:cxnSpMkLst>
            <pc:docMk/>
            <pc:sldMk cId="1683164694" sldId="3868"/>
            <ac:cxnSpMk id="21" creationId="{44B8A706-866B-413B-A4BA-4EB45FAF0CBD}"/>
          </ac:cxnSpMkLst>
        </pc:cxnChg>
      </pc:sldChg>
      <pc:sldChg chg="addSp modSp mod modAnim addCm">
        <pc:chgData name="Miuccia Chan" userId="58931361-5f27-4544-af85-c299418c0c3d" providerId="ADAL" clId="{50F17244-7F2F-4978-B4C2-63C0B499361A}" dt="2022-08-05T07:57:37.842" v="218"/>
        <pc:sldMkLst>
          <pc:docMk/>
          <pc:sldMk cId="2211903712" sldId="3869"/>
        </pc:sldMkLst>
        <pc:picChg chg="mod">
          <ac:chgData name="Miuccia Chan" userId="58931361-5f27-4544-af85-c299418c0c3d" providerId="ADAL" clId="{50F17244-7F2F-4978-B4C2-63C0B499361A}" dt="2022-08-05T07:40:14.042" v="92" actId="1076"/>
          <ac:picMkLst>
            <pc:docMk/>
            <pc:sldMk cId="2211903712" sldId="3869"/>
            <ac:picMk id="20" creationId="{C29383B6-B16D-4ACA-893C-6E20E838A95D}"/>
          </ac:picMkLst>
        </pc:picChg>
        <pc:cxnChg chg="add mod">
          <ac:chgData name="Miuccia Chan" userId="58931361-5f27-4544-af85-c299418c0c3d" providerId="ADAL" clId="{50F17244-7F2F-4978-B4C2-63C0B499361A}" dt="2022-08-05T07:57:03.101" v="217" actId="14100"/>
          <ac:cxnSpMkLst>
            <pc:docMk/>
            <pc:sldMk cId="2211903712" sldId="3869"/>
            <ac:cxnSpMk id="13" creationId="{BD5F5B86-7955-40DF-BE60-A884493E5229}"/>
          </ac:cxnSpMkLst>
        </pc:cxnChg>
        <pc:cxnChg chg="mod">
          <ac:chgData name="Miuccia Chan" userId="58931361-5f27-4544-af85-c299418c0c3d" providerId="ADAL" clId="{50F17244-7F2F-4978-B4C2-63C0B499361A}" dt="2022-08-05T07:39:55.289" v="88" actId="14100"/>
          <ac:cxnSpMkLst>
            <pc:docMk/>
            <pc:sldMk cId="2211903712" sldId="3869"/>
            <ac:cxnSpMk id="21" creationId="{44B8A706-866B-413B-A4BA-4EB45FAF0CBD}"/>
          </ac:cxnSpMkLst>
        </pc:cxnChg>
      </pc:sldChg>
      <pc:sldChg chg="delSp mod delAnim">
        <pc:chgData name="Miuccia Chan" userId="58931361-5f27-4544-af85-c299418c0c3d" providerId="ADAL" clId="{50F17244-7F2F-4978-B4C2-63C0B499361A}" dt="2022-08-05T07:40:26.042" v="97" actId="478"/>
        <pc:sldMkLst>
          <pc:docMk/>
          <pc:sldMk cId="2880019084" sldId="3870"/>
        </pc:sldMkLst>
        <pc:picChg chg="del">
          <ac:chgData name="Miuccia Chan" userId="58931361-5f27-4544-af85-c299418c0c3d" providerId="ADAL" clId="{50F17244-7F2F-4978-B4C2-63C0B499361A}" dt="2022-08-05T07:40:25.499" v="96" actId="478"/>
          <ac:picMkLst>
            <pc:docMk/>
            <pc:sldMk cId="2880019084" sldId="3870"/>
            <ac:picMk id="20" creationId="{C29383B6-B16D-4ACA-893C-6E20E838A95D}"/>
          </ac:picMkLst>
        </pc:picChg>
        <pc:cxnChg chg="del">
          <ac:chgData name="Miuccia Chan" userId="58931361-5f27-4544-af85-c299418c0c3d" providerId="ADAL" clId="{50F17244-7F2F-4978-B4C2-63C0B499361A}" dt="2022-08-05T07:40:26.042" v="97" actId="478"/>
          <ac:cxnSpMkLst>
            <pc:docMk/>
            <pc:sldMk cId="2880019084" sldId="3870"/>
            <ac:cxnSpMk id="21" creationId="{44B8A706-866B-413B-A4BA-4EB45FAF0CBD}"/>
          </ac:cxnSpMkLst>
        </pc:cxnChg>
      </pc:sldChg>
      <pc:sldChg chg="addSp modSp mod modAnim">
        <pc:chgData name="Miuccia Chan" userId="58931361-5f27-4544-af85-c299418c0c3d" providerId="ADAL" clId="{50F17244-7F2F-4978-B4C2-63C0B499361A}" dt="2022-08-05T07:57:45.636" v="219"/>
        <pc:sldMkLst>
          <pc:docMk/>
          <pc:sldMk cId="3261928279" sldId="3871"/>
        </pc:sldMkLst>
        <pc:picChg chg="mod">
          <ac:chgData name="Miuccia Chan" userId="58931361-5f27-4544-af85-c299418c0c3d" providerId="ADAL" clId="{50F17244-7F2F-4978-B4C2-63C0B499361A}" dt="2022-08-05T07:41:11.417" v="103" actId="1076"/>
          <ac:picMkLst>
            <pc:docMk/>
            <pc:sldMk cId="3261928279" sldId="3871"/>
            <ac:picMk id="20" creationId="{C29383B6-B16D-4ACA-893C-6E20E838A95D}"/>
          </ac:picMkLst>
        </pc:picChg>
        <pc:cxnChg chg="add mod">
          <ac:chgData name="Miuccia Chan" userId="58931361-5f27-4544-af85-c299418c0c3d" providerId="ADAL" clId="{50F17244-7F2F-4978-B4C2-63C0B499361A}" dt="2022-08-05T07:41:37.409" v="109" actId="14100"/>
          <ac:cxnSpMkLst>
            <pc:docMk/>
            <pc:sldMk cId="3261928279" sldId="3871"/>
            <ac:cxnSpMk id="13" creationId="{C01EE889-B089-41DC-AA41-DF1E6482DB67}"/>
          </ac:cxnSpMkLst>
        </pc:cxnChg>
        <pc:cxnChg chg="mod">
          <ac:chgData name="Miuccia Chan" userId="58931361-5f27-4544-af85-c299418c0c3d" providerId="ADAL" clId="{50F17244-7F2F-4978-B4C2-63C0B499361A}" dt="2022-08-05T07:41:25.489" v="106" actId="14100"/>
          <ac:cxnSpMkLst>
            <pc:docMk/>
            <pc:sldMk cId="3261928279" sldId="3871"/>
            <ac:cxnSpMk id="21" creationId="{44B8A706-866B-413B-A4BA-4EB45FAF0CBD}"/>
          </ac:cxnSpMkLst>
        </pc:cxnChg>
      </pc:sldChg>
      <pc:sldChg chg="addSp delSp modSp mod delAnim modAnim">
        <pc:chgData name="Miuccia Chan" userId="58931361-5f27-4544-af85-c299418c0c3d" providerId="ADAL" clId="{50F17244-7F2F-4978-B4C2-63C0B499361A}" dt="2022-08-05T07:54:34.412" v="183"/>
        <pc:sldMkLst>
          <pc:docMk/>
          <pc:sldMk cId="1831170356" sldId="3872"/>
        </pc:sldMkLst>
        <pc:picChg chg="del mod">
          <ac:chgData name="Miuccia Chan" userId="58931361-5f27-4544-af85-c299418c0c3d" providerId="ADAL" clId="{50F17244-7F2F-4978-B4C2-63C0B499361A}" dt="2022-08-05T07:29:45.699" v="8" actId="478"/>
          <ac:picMkLst>
            <pc:docMk/>
            <pc:sldMk cId="1831170356" sldId="3872"/>
            <ac:picMk id="13" creationId="{47AEF40B-8164-4F9F-AF59-8FFB8558F770}"/>
          </ac:picMkLst>
        </pc:picChg>
        <pc:picChg chg="add mod">
          <ac:chgData name="Miuccia Chan" userId="58931361-5f27-4544-af85-c299418c0c3d" providerId="ADAL" clId="{50F17244-7F2F-4978-B4C2-63C0B499361A}" dt="2022-08-05T07:29:46.684" v="9"/>
          <ac:picMkLst>
            <pc:docMk/>
            <pc:sldMk cId="1831170356" sldId="3872"/>
            <ac:picMk id="15" creationId="{69F27D1C-4F9F-4D73-B072-02219FB117CE}"/>
          </ac:picMkLst>
        </pc:picChg>
        <pc:cxnChg chg="add mod">
          <ac:chgData name="Miuccia Chan" userId="58931361-5f27-4544-af85-c299418c0c3d" providerId="ADAL" clId="{50F17244-7F2F-4978-B4C2-63C0B499361A}" dt="2022-08-05T07:54:31.388" v="182" actId="14100"/>
          <ac:cxnSpMkLst>
            <pc:docMk/>
            <pc:sldMk cId="1831170356" sldId="3872"/>
            <ac:cxnSpMk id="19" creationId="{67B585DF-81CE-488F-AD2F-0C84FAA3966D}"/>
          </ac:cxnSpMkLst>
        </pc:cxnChg>
      </pc:sldChg>
      <pc:sldChg chg="addSp modSp mod modAnim">
        <pc:chgData name="Miuccia Chan" userId="58931361-5f27-4544-af85-c299418c0c3d" providerId="ADAL" clId="{50F17244-7F2F-4978-B4C2-63C0B499361A}" dt="2022-08-05T07:54:57.476" v="187"/>
        <pc:sldMkLst>
          <pc:docMk/>
          <pc:sldMk cId="620051271" sldId="3873"/>
        </pc:sldMkLst>
        <pc:picChg chg="mod modCrop">
          <ac:chgData name="Miuccia Chan" userId="58931361-5f27-4544-af85-c299418c0c3d" providerId="ADAL" clId="{50F17244-7F2F-4978-B4C2-63C0B499361A}" dt="2022-08-05T07:32:13.687" v="27" actId="1076"/>
          <ac:picMkLst>
            <pc:docMk/>
            <pc:sldMk cId="620051271" sldId="3873"/>
            <ac:picMk id="13" creationId="{47AEF40B-8164-4F9F-AF59-8FFB8558F770}"/>
          </ac:picMkLst>
        </pc:picChg>
        <pc:cxnChg chg="add mod">
          <ac:chgData name="Miuccia Chan" userId="58931361-5f27-4544-af85-c299418c0c3d" providerId="ADAL" clId="{50F17244-7F2F-4978-B4C2-63C0B499361A}" dt="2022-08-05T07:54:48.628" v="186" actId="14100"/>
          <ac:cxnSpMkLst>
            <pc:docMk/>
            <pc:sldMk cId="620051271" sldId="3873"/>
            <ac:cxnSpMk id="19" creationId="{570A36CE-3B57-46F2-8619-723352C2D3A0}"/>
          </ac:cxnSpMkLst>
        </pc:cxnChg>
      </pc:sldChg>
      <pc:sldChg chg="addSp delSp modSp mod delAnim modAnim">
        <pc:chgData name="Miuccia Chan" userId="58931361-5f27-4544-af85-c299418c0c3d" providerId="ADAL" clId="{50F17244-7F2F-4978-B4C2-63C0B499361A}" dt="2022-08-05T07:55:14.188" v="191" actId="1076"/>
        <pc:sldMkLst>
          <pc:docMk/>
          <pc:sldMk cId="1948902441" sldId="3874"/>
        </pc:sldMkLst>
        <pc:picChg chg="del">
          <ac:chgData name="Miuccia Chan" userId="58931361-5f27-4544-af85-c299418c0c3d" providerId="ADAL" clId="{50F17244-7F2F-4978-B4C2-63C0B499361A}" dt="2022-08-05T07:31:09.561" v="18" actId="478"/>
          <ac:picMkLst>
            <pc:docMk/>
            <pc:sldMk cId="1948902441" sldId="3874"/>
            <ac:picMk id="13" creationId="{47AEF40B-8164-4F9F-AF59-8FFB8558F770}"/>
          </ac:picMkLst>
        </pc:picChg>
        <pc:picChg chg="add del mod">
          <ac:chgData name="Miuccia Chan" userId="58931361-5f27-4544-af85-c299418c0c3d" providerId="ADAL" clId="{50F17244-7F2F-4978-B4C2-63C0B499361A}" dt="2022-08-05T07:32:16.505" v="28" actId="478"/>
          <ac:picMkLst>
            <pc:docMk/>
            <pc:sldMk cId="1948902441" sldId="3874"/>
            <ac:picMk id="20" creationId="{4360E295-E58E-4947-BC35-929444307D01}"/>
          </ac:picMkLst>
        </pc:picChg>
        <pc:picChg chg="add mod">
          <ac:chgData name="Miuccia Chan" userId="58931361-5f27-4544-af85-c299418c0c3d" providerId="ADAL" clId="{50F17244-7F2F-4978-B4C2-63C0B499361A}" dt="2022-08-05T07:33:03.952" v="31" actId="14826"/>
          <ac:picMkLst>
            <pc:docMk/>
            <pc:sldMk cId="1948902441" sldId="3874"/>
            <ac:picMk id="22" creationId="{F960E4A0-A069-4091-911E-4AE0D9154987}"/>
          </ac:picMkLst>
        </pc:picChg>
        <pc:cxnChg chg="add mod">
          <ac:chgData name="Miuccia Chan" userId="58931361-5f27-4544-af85-c299418c0c3d" providerId="ADAL" clId="{50F17244-7F2F-4978-B4C2-63C0B499361A}" dt="2022-08-05T07:55:14.188" v="191" actId="1076"/>
          <ac:cxnSpMkLst>
            <pc:docMk/>
            <pc:sldMk cId="1948902441" sldId="3874"/>
            <ac:cxnSpMk id="23" creationId="{5CC1710B-FFC2-4CEA-A7B9-ED6279E79200}"/>
          </ac:cxnSpMkLst>
        </pc:cxnChg>
      </pc:sldChg>
      <pc:sldChg chg="addSp modSp mod modAnim">
        <pc:chgData name="Miuccia Chan" userId="58931361-5f27-4544-af85-c299418c0c3d" providerId="ADAL" clId="{50F17244-7F2F-4978-B4C2-63C0B499361A}" dt="2022-08-05T07:55:39.308" v="200"/>
        <pc:sldMkLst>
          <pc:docMk/>
          <pc:sldMk cId="1230562535" sldId="3875"/>
        </pc:sldMkLst>
        <pc:picChg chg="mod modCrop">
          <ac:chgData name="Miuccia Chan" userId="58931361-5f27-4544-af85-c299418c0c3d" providerId="ADAL" clId="{50F17244-7F2F-4978-B4C2-63C0B499361A}" dt="2022-08-05T07:33:35.104" v="39" actId="1076"/>
          <ac:picMkLst>
            <pc:docMk/>
            <pc:sldMk cId="1230562535" sldId="3875"/>
            <ac:picMk id="13" creationId="{47AEF40B-8164-4F9F-AF59-8FFB8558F770}"/>
          </ac:picMkLst>
        </pc:picChg>
        <pc:cxnChg chg="add mod">
          <ac:chgData name="Miuccia Chan" userId="58931361-5f27-4544-af85-c299418c0c3d" providerId="ADAL" clId="{50F17244-7F2F-4978-B4C2-63C0B499361A}" dt="2022-08-05T07:55:25.732" v="194" actId="14100"/>
          <ac:cxnSpMkLst>
            <pc:docMk/>
            <pc:sldMk cId="1230562535" sldId="3875"/>
            <ac:cxnSpMk id="22" creationId="{277B05DA-555A-4B04-8103-296B5FB15507}"/>
          </ac:cxnSpMkLst>
        </pc:cxnChg>
        <pc:cxnChg chg="add mod">
          <ac:chgData name="Miuccia Chan" userId="58931361-5f27-4544-af85-c299418c0c3d" providerId="ADAL" clId="{50F17244-7F2F-4978-B4C2-63C0B499361A}" dt="2022-08-05T07:55:31.525" v="197" actId="14100"/>
          <ac:cxnSpMkLst>
            <pc:docMk/>
            <pc:sldMk cId="1230562535" sldId="3875"/>
            <ac:cxnSpMk id="23" creationId="{242C8B7F-21D9-4275-8A56-46E8A005C51F}"/>
          </ac:cxnSpMkLst>
        </pc:cxnChg>
        <pc:cxnChg chg="add mod">
          <ac:chgData name="Miuccia Chan" userId="58931361-5f27-4544-af85-c299418c0c3d" providerId="ADAL" clId="{50F17244-7F2F-4978-B4C2-63C0B499361A}" dt="2022-08-05T07:55:35.260" v="199" actId="1076"/>
          <ac:cxnSpMkLst>
            <pc:docMk/>
            <pc:sldMk cId="1230562535" sldId="3875"/>
            <ac:cxnSpMk id="24" creationId="{2EF1B733-0828-4827-9114-75667B76B993}"/>
          </ac:cxnSpMkLst>
        </pc:cxnChg>
      </pc:sldChg>
      <pc:sldChg chg="addSp delSp modSp mod delAnim modAnim">
        <pc:chgData name="Miuccia Chan" userId="58931361-5f27-4544-af85-c299418c0c3d" providerId="ADAL" clId="{50F17244-7F2F-4978-B4C2-63C0B499361A}" dt="2022-08-05T07:55:56.876" v="205"/>
        <pc:sldMkLst>
          <pc:docMk/>
          <pc:sldMk cId="170864792" sldId="3876"/>
        </pc:sldMkLst>
        <pc:picChg chg="del">
          <ac:chgData name="Miuccia Chan" userId="58931361-5f27-4544-af85-c299418c0c3d" providerId="ADAL" clId="{50F17244-7F2F-4978-B4C2-63C0B499361A}" dt="2022-08-05T07:33:38.850" v="40" actId="478"/>
          <ac:picMkLst>
            <pc:docMk/>
            <pc:sldMk cId="170864792" sldId="3876"/>
            <ac:picMk id="13" creationId="{47AEF40B-8164-4F9F-AF59-8FFB8558F770}"/>
          </ac:picMkLst>
        </pc:picChg>
        <pc:picChg chg="add mod">
          <ac:chgData name="Miuccia Chan" userId="58931361-5f27-4544-af85-c299418c0c3d" providerId="ADAL" clId="{50F17244-7F2F-4978-B4C2-63C0B499361A}" dt="2022-08-05T07:33:39.725" v="41"/>
          <ac:picMkLst>
            <pc:docMk/>
            <pc:sldMk cId="170864792" sldId="3876"/>
            <ac:picMk id="23" creationId="{871B98CC-4029-4239-8ACA-3AE7CB881E6E}"/>
          </ac:picMkLst>
        </pc:picChg>
        <pc:cxnChg chg="add mod">
          <ac:chgData name="Miuccia Chan" userId="58931361-5f27-4544-af85-c299418c0c3d" providerId="ADAL" clId="{50F17244-7F2F-4978-B4C2-63C0B499361A}" dt="2022-08-05T07:55:55.476" v="204" actId="14100"/>
          <ac:cxnSpMkLst>
            <pc:docMk/>
            <pc:sldMk cId="170864792" sldId="3876"/>
            <ac:cxnSpMk id="24" creationId="{D5694C45-399E-4BAD-8C43-14466AF2BE9C}"/>
          </ac:cxnSpMkLst>
        </pc:cxnChg>
      </pc:sldChg>
      <pc:sldChg chg="addSp modSp mod modAnim">
        <pc:chgData name="Miuccia Chan" userId="58931361-5f27-4544-af85-c299418c0c3d" providerId="ADAL" clId="{50F17244-7F2F-4978-B4C2-63C0B499361A}" dt="2022-08-05T07:56:07.300" v="209"/>
        <pc:sldMkLst>
          <pc:docMk/>
          <pc:sldMk cId="3166223274" sldId="3877"/>
        </pc:sldMkLst>
        <pc:picChg chg="mod">
          <ac:chgData name="Miuccia Chan" userId="58931361-5f27-4544-af85-c299418c0c3d" providerId="ADAL" clId="{50F17244-7F2F-4978-B4C2-63C0B499361A}" dt="2022-08-05T07:36:57.313" v="62"/>
          <ac:picMkLst>
            <pc:docMk/>
            <pc:sldMk cId="3166223274" sldId="3877"/>
            <ac:picMk id="13" creationId="{47AEF40B-8164-4F9F-AF59-8FFB8558F770}"/>
          </ac:picMkLst>
        </pc:picChg>
        <pc:cxnChg chg="add mod">
          <ac:chgData name="Miuccia Chan" userId="58931361-5f27-4544-af85-c299418c0c3d" providerId="ADAL" clId="{50F17244-7F2F-4978-B4C2-63C0B499361A}" dt="2022-08-05T07:56:05.332" v="208" actId="14100"/>
          <ac:cxnSpMkLst>
            <pc:docMk/>
            <pc:sldMk cId="3166223274" sldId="3877"/>
            <ac:cxnSpMk id="24" creationId="{540860D1-1419-4482-BA95-CDF99E86D9A0}"/>
          </ac:cxnSpMkLst>
        </pc:cxnChg>
      </pc:sldChg>
      <pc:sldChg chg="addSp modSp mod modAnim">
        <pc:chgData name="Miuccia Chan" userId="58931361-5f27-4544-af85-c299418c0c3d" providerId="ADAL" clId="{50F17244-7F2F-4978-B4C2-63C0B499361A}" dt="2022-08-05T07:56:22.299" v="213"/>
        <pc:sldMkLst>
          <pc:docMk/>
          <pc:sldMk cId="3381240365" sldId="3878"/>
        </pc:sldMkLst>
        <pc:picChg chg="mod">
          <ac:chgData name="Miuccia Chan" userId="58931361-5f27-4544-af85-c299418c0c3d" providerId="ADAL" clId="{50F17244-7F2F-4978-B4C2-63C0B499361A}" dt="2022-08-05T07:35:44.324" v="43" actId="14826"/>
          <ac:picMkLst>
            <pc:docMk/>
            <pc:sldMk cId="3381240365" sldId="3878"/>
            <ac:picMk id="13" creationId="{47AEF40B-8164-4F9F-AF59-8FFB8558F770}"/>
          </ac:picMkLst>
        </pc:picChg>
        <pc:cxnChg chg="add mod">
          <ac:chgData name="Miuccia Chan" userId="58931361-5f27-4544-af85-c299418c0c3d" providerId="ADAL" clId="{50F17244-7F2F-4978-B4C2-63C0B499361A}" dt="2022-08-05T07:56:18.644" v="212" actId="14100"/>
          <ac:cxnSpMkLst>
            <pc:docMk/>
            <pc:sldMk cId="3381240365" sldId="3878"/>
            <ac:cxnSpMk id="26" creationId="{B4FB609D-DCC4-45E3-AE84-F68066AB5DAC}"/>
          </ac:cxnSpMkLst>
        </pc:cxnChg>
      </pc:sldChg>
      <pc:sldChg chg="addSp delSp modSp mod delAnim modAnim">
        <pc:chgData name="Miuccia Chan" userId="58931361-5f27-4544-af85-c299418c0c3d" providerId="ADAL" clId="{50F17244-7F2F-4978-B4C2-63C0B499361A}" dt="2022-08-05T08:03:18.134" v="230"/>
        <pc:sldMkLst>
          <pc:docMk/>
          <pc:sldMk cId="3039163907" sldId="3879"/>
        </pc:sldMkLst>
        <pc:picChg chg="add mod">
          <ac:chgData name="Miuccia Chan" userId="58931361-5f27-4544-af85-c299418c0c3d" providerId="ADAL" clId="{50F17244-7F2F-4978-B4C2-63C0B499361A}" dt="2022-08-05T07:41:44.767" v="112"/>
          <ac:picMkLst>
            <pc:docMk/>
            <pc:sldMk cId="3039163907" sldId="3879"/>
            <ac:picMk id="13" creationId="{73373095-CA2E-43AA-AC1A-4E9A58B159E2}"/>
          </ac:picMkLst>
        </pc:picChg>
        <pc:picChg chg="del">
          <ac:chgData name="Miuccia Chan" userId="58931361-5f27-4544-af85-c299418c0c3d" providerId="ADAL" clId="{50F17244-7F2F-4978-B4C2-63C0B499361A}" dt="2022-08-05T07:41:43.284" v="110" actId="478"/>
          <ac:picMkLst>
            <pc:docMk/>
            <pc:sldMk cId="3039163907" sldId="3879"/>
            <ac:picMk id="20" creationId="{C29383B6-B16D-4ACA-893C-6E20E838A95D}"/>
          </ac:picMkLst>
        </pc:picChg>
        <pc:cxnChg chg="add mod">
          <ac:chgData name="Miuccia Chan" userId="58931361-5f27-4544-af85-c299418c0c3d" providerId="ADAL" clId="{50F17244-7F2F-4978-B4C2-63C0B499361A}" dt="2022-08-05T07:41:51.458" v="114" actId="14100"/>
          <ac:cxnSpMkLst>
            <pc:docMk/>
            <pc:sldMk cId="3039163907" sldId="3879"/>
            <ac:cxnSpMk id="17" creationId="{B6380F41-42C4-4B53-9D8B-6D8BA5045876}"/>
          </ac:cxnSpMkLst>
        </pc:cxnChg>
        <pc:cxnChg chg="add mod">
          <ac:chgData name="Miuccia Chan" userId="58931361-5f27-4544-af85-c299418c0c3d" providerId="ADAL" clId="{50F17244-7F2F-4978-B4C2-63C0B499361A}" dt="2022-08-05T07:41:58.873" v="116" actId="14100"/>
          <ac:cxnSpMkLst>
            <pc:docMk/>
            <pc:sldMk cId="3039163907" sldId="3879"/>
            <ac:cxnSpMk id="18" creationId="{E1A636AA-A054-4042-8EF8-648804E603AA}"/>
          </ac:cxnSpMkLst>
        </pc:cxnChg>
        <pc:cxnChg chg="del">
          <ac:chgData name="Miuccia Chan" userId="58931361-5f27-4544-af85-c299418c0c3d" providerId="ADAL" clId="{50F17244-7F2F-4978-B4C2-63C0B499361A}" dt="2022-08-05T07:41:43.938" v="111" actId="478"/>
          <ac:cxnSpMkLst>
            <pc:docMk/>
            <pc:sldMk cId="3039163907" sldId="3879"/>
            <ac:cxnSpMk id="21" creationId="{44B8A706-866B-413B-A4BA-4EB45FAF0CBD}"/>
          </ac:cxnSpMkLst>
        </pc:cxnChg>
      </pc:sldChg>
      <pc:sldChg chg="addSp delSp modSp mod delAnim modAnim">
        <pc:chgData name="Miuccia Chan" userId="58931361-5f27-4544-af85-c299418c0c3d" providerId="ADAL" clId="{50F17244-7F2F-4978-B4C2-63C0B499361A}" dt="2022-08-05T08:04:00.702" v="234" actId="14100"/>
        <pc:sldMkLst>
          <pc:docMk/>
          <pc:sldMk cId="848406656" sldId="3880"/>
        </pc:sldMkLst>
        <pc:picChg chg="add mod">
          <ac:chgData name="Miuccia Chan" userId="58931361-5f27-4544-af85-c299418c0c3d" providerId="ADAL" clId="{50F17244-7F2F-4978-B4C2-63C0B499361A}" dt="2022-08-05T07:42:03.879" v="119"/>
          <ac:picMkLst>
            <pc:docMk/>
            <pc:sldMk cId="848406656" sldId="3880"/>
            <ac:picMk id="17" creationId="{0399FF9F-ECFD-4E34-BFF3-5BF07D1E725D}"/>
          </ac:picMkLst>
        </pc:picChg>
        <pc:picChg chg="del">
          <ac:chgData name="Miuccia Chan" userId="58931361-5f27-4544-af85-c299418c0c3d" providerId="ADAL" clId="{50F17244-7F2F-4978-B4C2-63C0B499361A}" dt="2022-08-05T07:42:02.099" v="117" actId="478"/>
          <ac:picMkLst>
            <pc:docMk/>
            <pc:sldMk cId="848406656" sldId="3880"/>
            <ac:picMk id="20" creationId="{C29383B6-B16D-4ACA-893C-6E20E838A95D}"/>
          </ac:picMkLst>
        </pc:picChg>
        <pc:cxnChg chg="add mod">
          <ac:chgData name="Miuccia Chan" userId="58931361-5f27-4544-af85-c299418c0c3d" providerId="ADAL" clId="{50F17244-7F2F-4978-B4C2-63C0B499361A}" dt="2022-08-05T07:42:12.418" v="121" actId="14100"/>
          <ac:cxnSpMkLst>
            <pc:docMk/>
            <pc:sldMk cId="848406656" sldId="3880"/>
            <ac:cxnSpMk id="18" creationId="{8485200F-BBE4-4AED-9E04-47E6EB5E5E27}"/>
          </ac:cxnSpMkLst>
        </pc:cxnChg>
        <pc:cxnChg chg="del">
          <ac:chgData name="Miuccia Chan" userId="58931361-5f27-4544-af85-c299418c0c3d" providerId="ADAL" clId="{50F17244-7F2F-4978-B4C2-63C0B499361A}" dt="2022-08-05T07:42:03.003" v="118" actId="478"/>
          <ac:cxnSpMkLst>
            <pc:docMk/>
            <pc:sldMk cId="848406656" sldId="3880"/>
            <ac:cxnSpMk id="21" creationId="{44B8A706-866B-413B-A4BA-4EB45FAF0CBD}"/>
          </ac:cxnSpMkLst>
        </pc:cxnChg>
        <pc:cxnChg chg="add mod">
          <ac:chgData name="Miuccia Chan" userId="58931361-5f27-4544-af85-c299418c0c3d" providerId="ADAL" clId="{50F17244-7F2F-4978-B4C2-63C0B499361A}" dt="2022-08-05T08:04:00.702" v="234" actId="14100"/>
          <ac:cxnSpMkLst>
            <pc:docMk/>
            <pc:sldMk cId="848406656" sldId="3880"/>
            <ac:cxnSpMk id="22" creationId="{ECEEB8BC-6C15-4153-A942-C217A591CCA5}"/>
          </ac:cxnSpMkLst>
        </pc:cxnChg>
      </pc:sldChg>
      <pc:sldChg chg="modSp mod">
        <pc:chgData name="Miuccia Chan" userId="58931361-5f27-4544-af85-c299418c0c3d" providerId="ADAL" clId="{50F17244-7F2F-4978-B4C2-63C0B499361A}" dt="2022-08-05T07:47:32.914" v="149" actId="1076"/>
        <pc:sldMkLst>
          <pc:docMk/>
          <pc:sldMk cId="4207159308" sldId="3881"/>
        </pc:sldMkLst>
        <pc:picChg chg="mod">
          <ac:chgData name="Miuccia Chan" userId="58931361-5f27-4544-af85-c299418c0c3d" providerId="ADAL" clId="{50F17244-7F2F-4978-B4C2-63C0B499361A}" dt="2022-08-05T07:47:28.833" v="148" actId="14826"/>
          <ac:picMkLst>
            <pc:docMk/>
            <pc:sldMk cId="4207159308" sldId="3881"/>
            <ac:picMk id="17" creationId="{F26B537C-FD94-4533-AFD4-DE8D9E758C31}"/>
          </ac:picMkLst>
        </pc:picChg>
        <pc:cxnChg chg="mod">
          <ac:chgData name="Miuccia Chan" userId="58931361-5f27-4544-af85-c299418c0c3d" providerId="ADAL" clId="{50F17244-7F2F-4978-B4C2-63C0B499361A}" dt="2022-08-05T07:47:32.914" v="149" actId="1076"/>
          <ac:cxnSpMkLst>
            <pc:docMk/>
            <pc:sldMk cId="4207159308" sldId="3881"/>
            <ac:cxnSpMk id="26" creationId="{167D4661-1708-4162-A6DE-A8CCCA357743}"/>
          </ac:cxnSpMkLst>
        </pc:cxnChg>
      </pc:sldChg>
      <pc:sldChg chg="modSp mod">
        <pc:chgData name="Miuccia Chan" userId="58931361-5f27-4544-af85-c299418c0c3d" providerId="ADAL" clId="{50F17244-7F2F-4978-B4C2-63C0B499361A}" dt="2022-08-05T07:48:06.506" v="154" actId="14100"/>
        <pc:sldMkLst>
          <pc:docMk/>
          <pc:sldMk cId="254501698" sldId="3882"/>
        </pc:sldMkLst>
        <pc:picChg chg="mod">
          <ac:chgData name="Miuccia Chan" userId="58931361-5f27-4544-af85-c299418c0c3d" providerId="ADAL" clId="{50F17244-7F2F-4978-B4C2-63C0B499361A}" dt="2022-08-05T07:47:52.274" v="150" actId="14826"/>
          <ac:picMkLst>
            <pc:docMk/>
            <pc:sldMk cId="254501698" sldId="3882"/>
            <ac:picMk id="17" creationId="{F26B537C-FD94-4533-AFD4-DE8D9E758C31}"/>
          </ac:picMkLst>
        </pc:picChg>
        <pc:cxnChg chg="mod">
          <ac:chgData name="Miuccia Chan" userId="58931361-5f27-4544-af85-c299418c0c3d" providerId="ADAL" clId="{50F17244-7F2F-4978-B4C2-63C0B499361A}" dt="2022-08-05T07:48:06.506" v="154" actId="14100"/>
          <ac:cxnSpMkLst>
            <pc:docMk/>
            <pc:sldMk cId="254501698" sldId="3882"/>
            <ac:cxnSpMk id="26" creationId="{167D4661-1708-4162-A6DE-A8CCCA357743}"/>
          </ac:cxnSpMkLst>
        </pc:cxnChg>
      </pc:sldChg>
      <pc:sldChg chg="modSp mod">
        <pc:chgData name="Miuccia Chan" userId="58931361-5f27-4544-af85-c299418c0c3d" providerId="ADAL" clId="{50F17244-7F2F-4978-B4C2-63C0B499361A}" dt="2022-08-05T07:48:50.619" v="158" actId="1076"/>
        <pc:sldMkLst>
          <pc:docMk/>
          <pc:sldMk cId="367845534" sldId="3883"/>
        </pc:sldMkLst>
        <pc:picChg chg="mod">
          <ac:chgData name="Miuccia Chan" userId="58931361-5f27-4544-af85-c299418c0c3d" providerId="ADAL" clId="{50F17244-7F2F-4978-B4C2-63C0B499361A}" dt="2022-08-05T07:48:40.011" v="155" actId="14826"/>
          <ac:picMkLst>
            <pc:docMk/>
            <pc:sldMk cId="367845534" sldId="3883"/>
            <ac:picMk id="17" creationId="{F26B537C-FD94-4533-AFD4-DE8D9E758C31}"/>
          </ac:picMkLst>
        </pc:picChg>
        <pc:cxnChg chg="mod">
          <ac:chgData name="Miuccia Chan" userId="58931361-5f27-4544-af85-c299418c0c3d" providerId="ADAL" clId="{50F17244-7F2F-4978-B4C2-63C0B499361A}" dt="2022-08-05T07:48:50.619" v="158" actId="1076"/>
          <ac:cxnSpMkLst>
            <pc:docMk/>
            <pc:sldMk cId="367845534" sldId="3883"/>
            <ac:cxnSpMk id="26" creationId="{167D4661-1708-4162-A6DE-A8CCCA357743}"/>
          </ac:cxnSpMkLst>
        </pc:cxnChg>
      </pc:sldChg>
      <pc:sldChg chg="modSp mod">
        <pc:chgData name="Miuccia Chan" userId="58931361-5f27-4544-af85-c299418c0c3d" providerId="ADAL" clId="{50F17244-7F2F-4978-B4C2-63C0B499361A}" dt="2022-08-05T07:49:42.547" v="164" actId="14100"/>
        <pc:sldMkLst>
          <pc:docMk/>
          <pc:sldMk cId="1438815092" sldId="3884"/>
        </pc:sldMkLst>
        <pc:picChg chg="mod">
          <ac:chgData name="Miuccia Chan" userId="58931361-5f27-4544-af85-c299418c0c3d" providerId="ADAL" clId="{50F17244-7F2F-4978-B4C2-63C0B499361A}" dt="2022-08-05T07:49:36.195" v="162" actId="1076"/>
          <ac:picMkLst>
            <pc:docMk/>
            <pc:sldMk cId="1438815092" sldId="3884"/>
            <ac:picMk id="17" creationId="{F26B537C-FD94-4533-AFD4-DE8D9E758C31}"/>
          </ac:picMkLst>
        </pc:picChg>
        <pc:cxnChg chg="mod">
          <ac:chgData name="Miuccia Chan" userId="58931361-5f27-4544-af85-c299418c0c3d" providerId="ADAL" clId="{50F17244-7F2F-4978-B4C2-63C0B499361A}" dt="2022-08-05T07:49:42.547" v="164" actId="14100"/>
          <ac:cxnSpMkLst>
            <pc:docMk/>
            <pc:sldMk cId="1438815092" sldId="3884"/>
            <ac:cxnSpMk id="26" creationId="{167D4661-1708-4162-A6DE-A8CCCA357743}"/>
          </ac:cxnSpMkLst>
        </pc:cxnChg>
      </pc:sldChg>
      <pc:sldChg chg="addSp delSp modSp mod delAnim modAnim">
        <pc:chgData name="Miuccia Chan" userId="58931361-5f27-4544-af85-c299418c0c3d" providerId="ADAL" clId="{50F17244-7F2F-4978-B4C2-63C0B499361A}" dt="2022-08-05T07:59:09.724" v="228"/>
        <pc:sldMkLst>
          <pc:docMk/>
          <pc:sldMk cId="3157923851" sldId="3885"/>
        </pc:sldMkLst>
        <pc:picChg chg="del">
          <ac:chgData name="Miuccia Chan" userId="58931361-5f27-4544-af85-c299418c0c3d" providerId="ADAL" clId="{50F17244-7F2F-4978-B4C2-63C0B499361A}" dt="2022-08-05T07:49:59.629" v="165" actId="478"/>
          <ac:picMkLst>
            <pc:docMk/>
            <pc:sldMk cId="3157923851" sldId="3885"/>
            <ac:picMk id="17" creationId="{F26B537C-FD94-4533-AFD4-DE8D9E758C31}"/>
          </ac:picMkLst>
        </pc:picChg>
        <pc:picChg chg="add mod">
          <ac:chgData name="Miuccia Chan" userId="58931361-5f27-4544-af85-c299418c0c3d" providerId="ADAL" clId="{50F17244-7F2F-4978-B4C2-63C0B499361A}" dt="2022-08-05T07:50:01.248" v="167"/>
          <ac:picMkLst>
            <pc:docMk/>
            <pc:sldMk cId="3157923851" sldId="3885"/>
            <ac:picMk id="22" creationId="{C20CBF9F-E1D2-4970-8F67-0E5A6C502C5D}"/>
          </ac:picMkLst>
        </pc:picChg>
        <pc:cxnChg chg="add mod">
          <ac:chgData name="Miuccia Chan" userId="58931361-5f27-4544-af85-c299418c0c3d" providerId="ADAL" clId="{50F17244-7F2F-4978-B4C2-63C0B499361A}" dt="2022-08-05T07:50:07.003" v="169" actId="14100"/>
          <ac:cxnSpMkLst>
            <pc:docMk/>
            <pc:sldMk cId="3157923851" sldId="3885"/>
            <ac:cxnSpMk id="23" creationId="{ABF3EE6E-1B45-49C0-A6B5-92F05C0A51D0}"/>
          </ac:cxnSpMkLst>
        </pc:cxnChg>
        <pc:cxnChg chg="del">
          <ac:chgData name="Miuccia Chan" userId="58931361-5f27-4544-af85-c299418c0c3d" providerId="ADAL" clId="{50F17244-7F2F-4978-B4C2-63C0B499361A}" dt="2022-08-05T07:50:00.245" v="166" actId="478"/>
          <ac:cxnSpMkLst>
            <pc:docMk/>
            <pc:sldMk cId="3157923851" sldId="3885"/>
            <ac:cxnSpMk id="26" creationId="{167D4661-1708-4162-A6DE-A8CCCA357743}"/>
          </ac:cxnSpMkLst>
        </pc:cxnChg>
      </pc:sldChg>
      <pc:sldChg chg="modSp mod">
        <pc:chgData name="Miuccia Chan" userId="58931361-5f27-4544-af85-c299418c0c3d" providerId="ADAL" clId="{50F17244-7F2F-4978-B4C2-63C0B499361A}" dt="2022-08-05T07:50:44.355" v="174" actId="14100"/>
        <pc:sldMkLst>
          <pc:docMk/>
          <pc:sldMk cId="2540531939" sldId="3886"/>
        </pc:sldMkLst>
        <pc:picChg chg="mod">
          <ac:chgData name="Miuccia Chan" userId="58931361-5f27-4544-af85-c299418c0c3d" providerId="ADAL" clId="{50F17244-7F2F-4978-B4C2-63C0B499361A}" dt="2022-08-05T07:50:35.764" v="172" actId="14826"/>
          <ac:picMkLst>
            <pc:docMk/>
            <pc:sldMk cId="2540531939" sldId="3886"/>
            <ac:picMk id="17" creationId="{F26B537C-FD94-4533-AFD4-DE8D9E758C31}"/>
          </ac:picMkLst>
        </pc:picChg>
        <pc:cxnChg chg="mod">
          <ac:chgData name="Miuccia Chan" userId="58931361-5f27-4544-af85-c299418c0c3d" providerId="ADAL" clId="{50F17244-7F2F-4978-B4C2-63C0B499361A}" dt="2022-08-05T07:50:44.355" v="174" actId="14100"/>
          <ac:cxnSpMkLst>
            <pc:docMk/>
            <pc:sldMk cId="2540531939" sldId="3886"/>
            <ac:cxnSpMk id="26" creationId="{167D4661-1708-4162-A6DE-A8CCCA357743}"/>
          </ac:cxnSpMkLst>
        </pc:cxnChg>
      </pc:sldChg>
    </pc:docChg>
  </pc:docChgLst>
  <pc:docChgLst>
    <pc:chgData name="Miuccia Chan" userId="58931361-5f27-4544-af85-c299418c0c3d" providerId="ADAL" clId="{8D39A14C-5FD4-4D14-85E0-B9837F2EF185}"/>
    <pc:docChg chg="modSld">
      <pc:chgData name="Miuccia Chan" userId="58931361-5f27-4544-af85-c299418c0c3d" providerId="ADAL" clId="{8D39A14C-5FD4-4D14-85E0-B9837F2EF185}" dt="2022-08-05T08:13:59.920" v="0"/>
      <pc:docMkLst>
        <pc:docMk/>
      </pc:docMkLst>
      <pc:sldChg chg="modAnim">
        <pc:chgData name="Miuccia Chan" userId="58931361-5f27-4544-af85-c299418c0c3d" providerId="ADAL" clId="{8D39A14C-5FD4-4D14-85E0-B9837F2EF185}" dt="2022-08-05T08:13:59.920" v="0"/>
        <pc:sldMkLst>
          <pc:docMk/>
          <pc:sldMk cId="1948902441" sldId="38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4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4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8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5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9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1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03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01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1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75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1056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40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image" Target="../media/image23.png"/><Relationship Id="rId12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slide" Target="slide18.xml"/><Relationship Id="rId10" Type="http://schemas.openxmlformats.org/officeDocument/2006/relationships/image" Target="../media/image19.png"/><Relationship Id="rId4" Type="http://schemas.openxmlformats.org/officeDocument/2006/relationships/slide" Target="slide11.xml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1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1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1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microsoft.com/office/2007/relationships/hdphoto" Target="../media/hdphoto1.wdp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1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6.png"/><Relationship Id="rId7" Type="http://schemas.openxmlformats.org/officeDocument/2006/relationships/slide" Target="slide1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6.png"/><Relationship Id="rId7" Type="http://schemas.openxmlformats.org/officeDocument/2006/relationships/slide" Target="slide1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slide" Target="slide1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10" Type="http://schemas.openxmlformats.org/officeDocument/2006/relationships/image" Target="../media/image41.png"/><Relationship Id="rId4" Type="http://schemas.openxmlformats.org/officeDocument/2006/relationships/slide" Target="slide3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11" Type="http://schemas.openxmlformats.org/officeDocument/2006/relationships/image" Target="../media/image43.png"/><Relationship Id="rId5" Type="http://schemas.openxmlformats.org/officeDocument/2006/relationships/slide" Target="slide11.xml"/><Relationship Id="rId10" Type="http://schemas.openxmlformats.org/officeDocument/2006/relationships/image" Target="../media/image41.png"/><Relationship Id="rId4" Type="http://schemas.openxmlformats.org/officeDocument/2006/relationships/slide" Target="slide3.xml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12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11" Type="http://schemas.openxmlformats.org/officeDocument/2006/relationships/image" Target="../media/image43.png"/><Relationship Id="rId5" Type="http://schemas.openxmlformats.org/officeDocument/2006/relationships/slide" Target="slide11.xml"/><Relationship Id="rId10" Type="http://schemas.openxmlformats.org/officeDocument/2006/relationships/image" Target="../media/image41.png"/><Relationship Id="rId4" Type="http://schemas.openxmlformats.org/officeDocument/2006/relationships/slide" Target="slide3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8.png"/><Relationship Id="rId12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8.xml"/><Relationship Id="rId11" Type="http://schemas.openxmlformats.org/officeDocument/2006/relationships/image" Target="../media/image43.png"/><Relationship Id="rId5" Type="http://schemas.openxmlformats.org/officeDocument/2006/relationships/slide" Target="slide11.xml"/><Relationship Id="rId10" Type="http://schemas.openxmlformats.org/officeDocument/2006/relationships/image" Target="../media/image41.png"/><Relationship Id="rId4" Type="http://schemas.openxmlformats.org/officeDocument/2006/relationships/slide" Target="slide3.xml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3.xm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slide" Target="slide18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1.xml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slide" Target="slide18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slide" Target="slide18.xml"/><Relationship Id="rId10" Type="http://schemas.openxmlformats.org/officeDocument/2006/relationships/image" Target="../media/image14.png"/><Relationship Id="rId4" Type="http://schemas.openxmlformats.org/officeDocument/2006/relationships/slide" Target="slide1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1.xml"/><Relationship Id="rId7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slide" Target="slide18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3.xml"/><Relationship Id="rId7" Type="http://schemas.openxmlformats.org/officeDocument/2006/relationships/image" Target="../media/image20.png"/><Relationship Id="rId12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slide" Target="slide18.xml"/><Relationship Id="rId10" Type="http://schemas.openxmlformats.org/officeDocument/2006/relationships/image" Target="../media/image16.png"/><Relationship Id="rId4" Type="http://schemas.openxmlformats.org/officeDocument/2006/relationships/slide" Target="slide11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" Target="slide18.xml"/><Relationship Id="rId10" Type="http://schemas.openxmlformats.org/officeDocument/2006/relationships/image" Target="../media/image17.png"/><Relationship Id="rId4" Type="http://schemas.openxmlformats.org/officeDocument/2006/relationships/slide" Target="slide11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8D926B-2282-48FB-BE7E-DD95401581BC}"/>
              </a:ext>
            </a:extLst>
          </p:cNvPr>
          <p:cNvGrpSpPr/>
          <p:nvPr/>
        </p:nvGrpSpPr>
        <p:grpSpPr>
          <a:xfrm>
            <a:off x="3211513" y="2905780"/>
            <a:ext cx="2980282" cy="523220"/>
            <a:chOff x="5054600" y="2905780"/>
            <a:chExt cx="2980282" cy="523220"/>
          </a:xfrm>
        </p:grpSpPr>
        <p:sp>
          <p:nvSpPr>
            <p:cNvPr id="6" name="Rectangle: Single Corner Rounded 5">
              <a:extLst>
                <a:ext uri="{FF2B5EF4-FFF2-40B4-BE49-F238E27FC236}">
                  <a16:creationId xmlns:a16="http://schemas.microsoft.com/office/drawing/2014/main" id="{BAFC2EF7-3FF9-4E3F-A72D-C1BAAD2ED91C}"/>
                </a:ext>
              </a:extLst>
            </p:cNvPr>
            <p:cNvSpPr/>
            <p:nvPr/>
          </p:nvSpPr>
          <p:spPr>
            <a:xfrm flipV="1">
              <a:off x="5054600" y="2948921"/>
              <a:ext cx="2980282" cy="459287"/>
            </a:xfrm>
            <a:prstGeom prst="round1Rect">
              <a:avLst>
                <a:gd name="adj" fmla="val 40814"/>
              </a:avLst>
            </a:prstGeom>
            <a:solidFill>
              <a:srgbClr val="594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DE06D7-FCAA-4323-B7F4-DB0B60A2C25C}"/>
                </a:ext>
              </a:extLst>
            </p:cNvPr>
            <p:cNvSpPr txBox="1"/>
            <p:nvPr/>
          </p:nvSpPr>
          <p:spPr>
            <a:xfrm>
              <a:off x="5151435" y="2905780"/>
              <a:ext cx="2883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Comprehension </a:t>
              </a:r>
              <a:r>
                <a:rPr lang="en-US" sz="2800" b="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604EA2-5CB4-4E4C-9012-9887B21D072A}"/>
              </a:ext>
            </a:extLst>
          </p:cNvPr>
          <p:cNvSpPr txBox="1"/>
          <p:nvPr/>
        </p:nvSpPr>
        <p:spPr>
          <a:xfrm>
            <a:off x="10217676" y="478494"/>
            <a:ext cx="183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35116-63DD-4662-8241-C53EBD9CCF31}"/>
              </a:ext>
            </a:extLst>
          </p:cNvPr>
          <p:cNvSpPr txBox="1"/>
          <p:nvPr/>
        </p:nvSpPr>
        <p:spPr>
          <a:xfrm>
            <a:off x="3429625" y="3472141"/>
            <a:ext cx="5524337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Dear Alex …</a:t>
            </a:r>
          </a:p>
          <a:p>
            <a:pPr marL="0" marR="0" lvl="0" indent="0" algn="ctr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Dear Unhappy Teen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17F54B3-88B6-4AAC-8F89-94F2BC2A0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2037" y="3956787"/>
            <a:ext cx="7907918" cy="26137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5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64469" y="160109"/>
            <a:ext cx="7463054" cy="326889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2027938" y="2935390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2915571"/>
            <a:ext cx="236944" cy="287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F0B2FE-BAEA-4AE8-83C1-813982C4C8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2590801"/>
            <a:ext cx="236944" cy="287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6D5DB2-BB7F-4EA1-AF5C-F41262C1D7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2252663"/>
            <a:ext cx="236944" cy="2872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C3C06A-80BF-4D2E-87FB-97B9856663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914525"/>
            <a:ext cx="236944" cy="2872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637E07-D9DA-492B-86B4-F5D9C9AA73A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594352"/>
            <a:ext cx="236944" cy="287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E0E1A8-2163-43A7-BE2A-19A2E191E83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257299"/>
            <a:ext cx="236944" cy="2872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ED59B1-408C-48FB-ADBF-0F66E911B30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939508"/>
            <a:ext cx="236944" cy="2872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BFF07D-9EB4-4E7F-9A6A-3768E95ADBC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608259"/>
            <a:ext cx="236944" cy="28728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FB609D-DCC4-45E3-AE84-F68066AB5DAC}"/>
              </a:ext>
            </a:extLst>
          </p:cNvPr>
          <p:cNvCxnSpPr>
            <a:cxnSpLocks/>
          </p:cNvCxnSpPr>
          <p:nvPr/>
        </p:nvCxnSpPr>
        <p:spPr>
          <a:xfrm>
            <a:off x="2680142" y="6516928"/>
            <a:ext cx="365279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33768" y="770042"/>
            <a:ext cx="6324456" cy="2565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767" y="3810308"/>
            <a:ext cx="6212771" cy="270661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4203924" y="5606947"/>
            <a:ext cx="1813926" cy="10247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508941" y="2809821"/>
            <a:ext cx="429151" cy="4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644" y="742512"/>
            <a:ext cx="6338711" cy="25415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59533" y="3969284"/>
            <a:ext cx="5472933" cy="250307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3757380" y="4302171"/>
            <a:ext cx="461852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578019" y="2230846"/>
            <a:ext cx="492533" cy="5299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4B3DA6-4B67-4FAD-9433-7EC817267625}"/>
              </a:ext>
            </a:extLst>
          </p:cNvPr>
          <p:cNvCxnSpPr>
            <a:cxnSpLocks/>
          </p:cNvCxnSpPr>
          <p:nvPr/>
        </p:nvCxnSpPr>
        <p:spPr>
          <a:xfrm>
            <a:off x="3757380" y="4637451"/>
            <a:ext cx="171682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1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69706" y="725080"/>
            <a:ext cx="6652580" cy="26805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672196" y="4003949"/>
            <a:ext cx="7386204" cy="244252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7022592" y="4960539"/>
            <a:ext cx="303580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8490" y="2078437"/>
            <a:ext cx="413996" cy="4319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5F5B86-7955-40DF-BE60-A884493E5229}"/>
              </a:ext>
            </a:extLst>
          </p:cNvPr>
          <p:cNvCxnSpPr>
            <a:cxnSpLocks/>
          </p:cNvCxnSpPr>
          <p:nvPr/>
        </p:nvCxnSpPr>
        <p:spPr>
          <a:xfrm>
            <a:off x="5313405" y="5282470"/>
            <a:ext cx="217479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9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31328" y="723699"/>
            <a:ext cx="6529336" cy="26832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436013" y="1639121"/>
            <a:ext cx="434760" cy="4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911" y="220815"/>
            <a:ext cx="9486426" cy="3208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259" y="3870718"/>
            <a:ext cx="5253482" cy="278747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4079993" y="5094809"/>
            <a:ext cx="105283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2765" y="1603072"/>
            <a:ext cx="311246" cy="324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1EE889-B089-41DC-AA41-DF1E6482DB67}"/>
              </a:ext>
            </a:extLst>
          </p:cNvPr>
          <p:cNvCxnSpPr>
            <a:cxnSpLocks/>
          </p:cNvCxnSpPr>
          <p:nvPr/>
        </p:nvCxnSpPr>
        <p:spPr>
          <a:xfrm>
            <a:off x="5317481" y="5652668"/>
            <a:ext cx="264389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2B9C351-B392-46D2-818F-31490305D29B}"/>
              </a:ext>
            </a:extLst>
          </p:cNvPr>
          <p:cNvSpPr/>
          <p:nvPr/>
        </p:nvSpPr>
        <p:spPr>
          <a:xfrm>
            <a:off x="1648920" y="1674150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3651D5-4221-4260-A1B7-BCC5F2A7B1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911" y="220815"/>
            <a:ext cx="9486426" cy="3208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80297D-F832-4142-AD82-DF6BF9516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2765" y="1603072"/>
            <a:ext cx="311246" cy="32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5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6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7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6748E3-58CD-4421-85AC-777F45162C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1312" y="2211610"/>
            <a:ext cx="311246" cy="3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73095-CA2E-43AA-AC1A-4E9A58B159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259" y="3870718"/>
            <a:ext cx="5253482" cy="27874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380F41-42C4-4B53-9D8B-6D8BA5045876}"/>
              </a:ext>
            </a:extLst>
          </p:cNvPr>
          <p:cNvCxnSpPr>
            <a:cxnSpLocks/>
          </p:cNvCxnSpPr>
          <p:nvPr/>
        </p:nvCxnSpPr>
        <p:spPr>
          <a:xfrm>
            <a:off x="4079993" y="6082361"/>
            <a:ext cx="113208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A636AA-A054-4042-8EF8-648804E603AA}"/>
              </a:ext>
            </a:extLst>
          </p:cNvPr>
          <p:cNvCxnSpPr>
            <a:cxnSpLocks/>
          </p:cNvCxnSpPr>
          <p:nvPr/>
        </p:nvCxnSpPr>
        <p:spPr>
          <a:xfrm>
            <a:off x="4774052" y="6636174"/>
            <a:ext cx="225121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E933C64-C983-483F-A580-D3A52957CF3B}"/>
              </a:ext>
            </a:extLst>
          </p:cNvPr>
          <p:cNvSpPr/>
          <p:nvPr/>
        </p:nvSpPr>
        <p:spPr>
          <a:xfrm>
            <a:off x="1648920" y="2249785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EF7233-13F2-4C05-9A9C-6D41794B93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911" y="220815"/>
            <a:ext cx="9486426" cy="3208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05AA26-14EA-4074-8C91-2B1F5DD7BF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2765" y="1603072"/>
            <a:ext cx="311246" cy="32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A070BB-424F-4DE4-B7AE-E552BBC9A7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1312" y="2211610"/>
            <a:ext cx="311246" cy="32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5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6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7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D4C647-BA8E-498D-8EB5-7F205E10B8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1533" y="2832093"/>
            <a:ext cx="311246" cy="32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99FF9F-ECFD-4E34-BFF3-5BF07D1E725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259" y="3870718"/>
            <a:ext cx="5253482" cy="278747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85200F-BBE4-4AED-9E04-47E6EB5E5E27}"/>
              </a:ext>
            </a:extLst>
          </p:cNvPr>
          <p:cNvCxnSpPr>
            <a:cxnSpLocks/>
          </p:cNvCxnSpPr>
          <p:nvPr/>
        </p:nvCxnSpPr>
        <p:spPr>
          <a:xfrm>
            <a:off x="4055609" y="4133723"/>
            <a:ext cx="126187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EEB8BC-6C15-4153-A942-C217A591CCA5}"/>
              </a:ext>
            </a:extLst>
          </p:cNvPr>
          <p:cNvCxnSpPr>
            <a:cxnSpLocks/>
          </p:cNvCxnSpPr>
          <p:nvPr/>
        </p:nvCxnSpPr>
        <p:spPr>
          <a:xfrm>
            <a:off x="5145769" y="4691894"/>
            <a:ext cx="87605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01EF339-9C25-4841-ADA9-4A4CE931AFC1}"/>
              </a:ext>
            </a:extLst>
          </p:cNvPr>
          <p:cNvSpPr/>
          <p:nvPr/>
        </p:nvSpPr>
        <p:spPr>
          <a:xfrm>
            <a:off x="1648920" y="2870268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0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E6C4A1-811D-4E5E-B6BA-752BB1A607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461" y="4001470"/>
            <a:ext cx="6461239" cy="2132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27" y="3997789"/>
            <a:ext cx="4888834" cy="21324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385" y="157296"/>
            <a:ext cx="7238628" cy="325895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4231613" y="4887442"/>
            <a:ext cx="434684" cy="3603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5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6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2014653" y="586107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" r="-127"/>
          <a:stretch/>
        </p:blipFill>
        <p:spPr>
          <a:xfrm>
            <a:off x="2608791" y="558615"/>
            <a:ext cx="1591390" cy="3095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40A083-A7E1-4D7F-9E68-A4E29B3DEADD}"/>
              </a:ext>
            </a:extLst>
          </p:cNvPr>
          <p:cNvCxnSpPr>
            <a:cxnSpLocks/>
          </p:cNvCxnSpPr>
          <p:nvPr/>
        </p:nvCxnSpPr>
        <p:spPr>
          <a:xfrm>
            <a:off x="7467256" y="6120771"/>
            <a:ext cx="59375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26872" y="4237299"/>
            <a:ext cx="6538253" cy="1942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385" y="157296"/>
            <a:ext cx="7238628" cy="325895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6770048" y="5513132"/>
            <a:ext cx="757026" cy="360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 flipH="1">
            <a:off x="9644927" y="573969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6" b="3226"/>
          <a:stretch/>
        </p:blipFill>
        <p:spPr>
          <a:xfrm>
            <a:off x="6643264" y="543737"/>
            <a:ext cx="1583760" cy="308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2082A5-0C94-482D-BAC6-7090BBFBB4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" r="-127"/>
          <a:stretch/>
        </p:blipFill>
        <p:spPr>
          <a:xfrm>
            <a:off x="2608791" y="558615"/>
            <a:ext cx="1591390" cy="3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5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26A594-DE0A-4DB4-8379-AB0F4B5BAF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6825" y="1797050"/>
            <a:ext cx="5845175" cy="32639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600" b="1" dirty="0"/>
              <a:t>Part A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B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C</a:t>
            </a:r>
          </a:p>
        </p:txBody>
      </p:sp>
      <p:pic>
        <p:nvPicPr>
          <p:cNvPr id="4" name="Graphic 3" descr="Circle with left arrow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4B98F09-4F4F-48AE-AC56-DCDC28B66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1935988"/>
            <a:ext cx="819150" cy="819150"/>
          </a:xfrm>
          <a:prstGeom prst="rect">
            <a:avLst/>
          </a:prstGeom>
        </p:spPr>
      </p:pic>
      <p:pic>
        <p:nvPicPr>
          <p:cNvPr id="7" name="Graphic 6" descr="Circle with left arrow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7249F52-5E0E-40BC-9513-F23CF1E08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2965450"/>
            <a:ext cx="819150" cy="819150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45F8EFC5-5B08-46C0-ABB7-0B98A8997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3968750"/>
            <a:ext cx="819150" cy="819150"/>
          </a:xfrm>
          <a:prstGeom prst="rect">
            <a:avLst/>
          </a:prstGeom>
        </p:spPr>
      </p:pic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901ED5CD-E395-4C53-A555-685FB4FFDA2E}"/>
              </a:ext>
            </a:extLst>
          </p:cNvPr>
          <p:cNvSpPr/>
          <p:nvPr/>
        </p:nvSpPr>
        <p:spPr>
          <a:xfrm flipV="1">
            <a:off x="0" y="2602132"/>
            <a:ext cx="4521200" cy="1182468"/>
          </a:xfrm>
          <a:prstGeom prst="round1Rect">
            <a:avLst>
              <a:gd name="adj" fmla="val 40814"/>
            </a:avLst>
          </a:pr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1B470-CD1A-4252-B24F-3ED62F09C7E6}"/>
              </a:ext>
            </a:extLst>
          </p:cNvPr>
          <p:cNvSpPr txBox="1"/>
          <p:nvPr/>
        </p:nvSpPr>
        <p:spPr>
          <a:xfrm>
            <a:off x="1409700" y="2768600"/>
            <a:ext cx="372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4224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02341" y="3814896"/>
            <a:ext cx="6191512" cy="27020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385" y="157296"/>
            <a:ext cx="7238628" cy="325895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8227024" y="5455730"/>
            <a:ext cx="760859" cy="360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 flipH="1">
            <a:off x="9619013" y="99927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 b="380"/>
          <a:stretch/>
        </p:blipFill>
        <p:spPr>
          <a:xfrm>
            <a:off x="6769274" y="968812"/>
            <a:ext cx="1586115" cy="308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2082A5-0C94-482D-BAC6-7090BBFBB4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" r="-127"/>
          <a:stretch/>
        </p:blipFill>
        <p:spPr>
          <a:xfrm>
            <a:off x="2608791" y="558615"/>
            <a:ext cx="1591390" cy="309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4F467-1C4A-4174-913A-4E2043E05B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6" b="3226"/>
          <a:stretch/>
        </p:blipFill>
        <p:spPr>
          <a:xfrm>
            <a:off x="6643264" y="543737"/>
            <a:ext cx="1583760" cy="30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089" y="3814896"/>
            <a:ext cx="6575864" cy="27020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385" y="157296"/>
            <a:ext cx="7238628" cy="325895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4098049" y="4513254"/>
            <a:ext cx="618917" cy="360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 flipH="1">
            <a:off x="9619013" y="140711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6" r="1316"/>
          <a:stretch/>
        </p:blipFill>
        <p:spPr>
          <a:xfrm>
            <a:off x="7138074" y="1376652"/>
            <a:ext cx="1586115" cy="308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2082A5-0C94-482D-BAC6-7090BBFBB4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" r="-127"/>
          <a:stretch/>
        </p:blipFill>
        <p:spPr>
          <a:xfrm>
            <a:off x="2608791" y="558615"/>
            <a:ext cx="1591390" cy="309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4F467-1C4A-4174-913A-4E2043E05B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6" b="3226"/>
          <a:stretch/>
        </p:blipFill>
        <p:spPr>
          <a:xfrm>
            <a:off x="6643264" y="543737"/>
            <a:ext cx="1583760" cy="3081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DD5C26-185B-4970-A982-727B360DCD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 b="380"/>
          <a:stretch/>
        </p:blipFill>
        <p:spPr>
          <a:xfrm>
            <a:off x="6769274" y="968812"/>
            <a:ext cx="1586115" cy="3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780" y="4171758"/>
            <a:ext cx="6434440" cy="21276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385" y="157296"/>
            <a:ext cx="7238628" cy="325895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5131110" y="4996754"/>
            <a:ext cx="75538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 flipH="1">
            <a:off x="9644927" y="1808311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5" b="1575"/>
          <a:stretch/>
        </p:blipFill>
        <p:spPr>
          <a:xfrm>
            <a:off x="5886492" y="1775372"/>
            <a:ext cx="1611588" cy="313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2082A5-0C94-482D-BAC6-7090BBFBB4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" r="-127"/>
          <a:stretch/>
        </p:blipFill>
        <p:spPr>
          <a:xfrm>
            <a:off x="2608791" y="558615"/>
            <a:ext cx="1591390" cy="309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4F467-1C4A-4174-913A-4E2043E05B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6" b="3226"/>
          <a:stretch/>
        </p:blipFill>
        <p:spPr>
          <a:xfrm>
            <a:off x="6643264" y="543737"/>
            <a:ext cx="1583760" cy="3081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DD5C26-185B-4970-A982-727B360DCD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 b="380"/>
          <a:stretch/>
        </p:blipFill>
        <p:spPr>
          <a:xfrm>
            <a:off x="6769274" y="968812"/>
            <a:ext cx="1586115" cy="3085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C07215-6DA3-4958-93DD-EB357D83C35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6" r="1316"/>
          <a:stretch/>
        </p:blipFill>
        <p:spPr>
          <a:xfrm>
            <a:off x="7138074" y="1376652"/>
            <a:ext cx="1586115" cy="3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4FA70A-1A73-43C5-B2F2-D47C8891A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780" y="4171758"/>
            <a:ext cx="6434440" cy="21276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385" y="157296"/>
            <a:ext cx="7238628" cy="325895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2047010" y="2199598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72" b="4372"/>
          <a:stretch/>
        </p:blipFill>
        <p:spPr>
          <a:xfrm>
            <a:off x="3917380" y="2168624"/>
            <a:ext cx="1591387" cy="309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2082A5-0C94-482D-BAC6-7090BBFBB4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" r="-127"/>
          <a:stretch/>
        </p:blipFill>
        <p:spPr>
          <a:xfrm>
            <a:off x="2608791" y="558615"/>
            <a:ext cx="1591390" cy="309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4F467-1C4A-4174-913A-4E2043E05B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6" b="3226"/>
          <a:stretch/>
        </p:blipFill>
        <p:spPr>
          <a:xfrm>
            <a:off x="6643264" y="543737"/>
            <a:ext cx="1583760" cy="3081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DD5C26-185B-4970-A982-727B360DCD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 b="380"/>
          <a:stretch/>
        </p:blipFill>
        <p:spPr>
          <a:xfrm>
            <a:off x="6769274" y="968812"/>
            <a:ext cx="1586115" cy="3085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C07215-6DA3-4958-93DD-EB357D83C35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6" r="1316"/>
          <a:stretch/>
        </p:blipFill>
        <p:spPr>
          <a:xfrm>
            <a:off x="7138074" y="1376652"/>
            <a:ext cx="1586115" cy="308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869DFA-2A90-42C4-91D2-CCC8DA6B9D9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5" b="1575"/>
          <a:stretch/>
        </p:blipFill>
        <p:spPr>
          <a:xfrm>
            <a:off x="5886492" y="1775372"/>
            <a:ext cx="1611588" cy="31352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F3EE6E-1B45-49C0-A6B5-92F05C0A51D0}"/>
              </a:ext>
            </a:extLst>
          </p:cNvPr>
          <p:cNvCxnSpPr>
            <a:cxnSpLocks/>
          </p:cNvCxnSpPr>
          <p:nvPr/>
        </p:nvCxnSpPr>
        <p:spPr>
          <a:xfrm>
            <a:off x="3736508" y="5412025"/>
            <a:ext cx="91355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2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6045" y="3897906"/>
            <a:ext cx="7707308" cy="25448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385" y="157296"/>
            <a:ext cx="7238628" cy="325895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7890512" y="4551301"/>
            <a:ext cx="75168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2047010" y="3029692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5" b="715"/>
          <a:stretch/>
        </p:blipFill>
        <p:spPr>
          <a:xfrm>
            <a:off x="2608794" y="2998718"/>
            <a:ext cx="1591387" cy="309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2082A5-0C94-482D-BAC6-7090BBFBB4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" r="-127"/>
          <a:stretch/>
        </p:blipFill>
        <p:spPr>
          <a:xfrm>
            <a:off x="2608791" y="558615"/>
            <a:ext cx="1591390" cy="309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4F467-1C4A-4174-913A-4E2043E05B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6" b="3226"/>
          <a:stretch/>
        </p:blipFill>
        <p:spPr>
          <a:xfrm>
            <a:off x="6643264" y="543737"/>
            <a:ext cx="1583760" cy="3081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DD5C26-185B-4970-A982-727B360DCD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" b="380"/>
          <a:stretch/>
        </p:blipFill>
        <p:spPr>
          <a:xfrm>
            <a:off x="6769274" y="968812"/>
            <a:ext cx="1586115" cy="3085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C07215-6DA3-4958-93DD-EB357D83C35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6" r="1316"/>
          <a:stretch/>
        </p:blipFill>
        <p:spPr>
          <a:xfrm>
            <a:off x="7138074" y="1376652"/>
            <a:ext cx="1586115" cy="308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869DFA-2A90-42C4-91D2-CCC8DA6B9D9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5" b="1575"/>
          <a:stretch/>
        </p:blipFill>
        <p:spPr>
          <a:xfrm>
            <a:off x="5886492" y="1775372"/>
            <a:ext cx="1611588" cy="3135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51F9C8-03F0-4F69-822C-4044E6BE52F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72" b="4372"/>
          <a:stretch/>
        </p:blipFill>
        <p:spPr>
          <a:xfrm>
            <a:off x="3917380" y="2168624"/>
            <a:ext cx="1591387" cy="3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3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83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9">
            <a:extLst>
              <a:ext uri="{FF2B5EF4-FFF2-40B4-BE49-F238E27FC236}">
                <a16:creationId xmlns:a16="http://schemas.microsoft.com/office/drawing/2014/main" id="{79D83C41-19AD-4B5D-B8F8-BEA9014FF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71" y="633599"/>
            <a:ext cx="11070905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600" b="1" dirty="0">
                <a:latin typeface="+mn-lt"/>
                <a:cs typeface="+mn-cs"/>
              </a:rPr>
              <a:t>Acknowledgments</a:t>
            </a:r>
            <a:endParaRPr lang="en-US" altLang="zh-TW" sz="1200" b="1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200" dirty="0">
                <a:latin typeface="+mn-lt"/>
                <a:cs typeface="+mn-cs"/>
              </a:rPr>
              <a:t>We are grateful to the following for permission to reproduce copyright photographs: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200" dirty="0" err="1">
                <a:latin typeface="+mn-lt"/>
                <a:cs typeface="+mn-cs"/>
              </a:rPr>
              <a:t>MishaMisha</a:t>
            </a:r>
            <a:r>
              <a:rPr lang="en-US" altLang="zh-HK" sz="1200" dirty="0">
                <a:latin typeface="+mn-lt"/>
                <a:cs typeface="+mn-cs"/>
              </a:rPr>
              <a:t>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200" dirty="0" err="1">
                <a:latin typeface="+mn-lt"/>
                <a:cs typeface="+mn-cs"/>
              </a:rPr>
              <a:t>PannaKotta</a:t>
            </a:r>
            <a:r>
              <a:rPr lang="en-US" altLang="zh-HK" sz="1200" dirty="0">
                <a:latin typeface="+mn-lt"/>
                <a:cs typeface="+mn-cs"/>
              </a:rPr>
              <a:t>. </a:t>
            </a:r>
            <a:r>
              <a:rPr lang="en-US" altLang="zh-HK" sz="1200">
                <a:latin typeface="+mn-lt"/>
                <a:cs typeface="+mn-cs"/>
              </a:rPr>
              <a:t>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200" dirty="0">
                <a:latin typeface="+mn-lt"/>
                <a:cs typeface="+mn-cs"/>
              </a:rPr>
              <a:t>Every effort has been made to trace copyright, but in the event of any accidental infringement, we shall be pleased to come to a suitable arrangement with the rightful owner.</a:t>
            </a:r>
            <a:endParaRPr lang="en-US" altLang="zh-TW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kumimoji="0" lang="en-US" altLang="zh-TW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6"/>
          <a:stretch/>
        </p:blipFill>
        <p:spPr>
          <a:xfrm>
            <a:off x="2977376" y="3848054"/>
            <a:ext cx="6211229" cy="27095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64469" y="160109"/>
            <a:ext cx="7463054" cy="326889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2027938" y="631975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553" y="602197"/>
            <a:ext cx="236944" cy="30720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EB4491-DB11-48FF-B46E-0469CF79F5CF}"/>
              </a:ext>
            </a:extLst>
          </p:cNvPr>
          <p:cNvCxnSpPr>
            <a:cxnSpLocks/>
          </p:cNvCxnSpPr>
          <p:nvPr/>
        </p:nvCxnSpPr>
        <p:spPr>
          <a:xfrm>
            <a:off x="6316497" y="4892192"/>
            <a:ext cx="2046918" cy="12614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BD42BE-AAF3-4C4C-BC85-E410951CE8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96"/>
          <a:stretch/>
        </p:blipFill>
        <p:spPr>
          <a:xfrm>
            <a:off x="2977376" y="3848054"/>
            <a:ext cx="6211229" cy="27095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5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64469" y="160109"/>
            <a:ext cx="7463054" cy="326889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2027938" y="959326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939508"/>
            <a:ext cx="236944" cy="287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DCA9CE-A3C0-4F25-9A8A-61F419F677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619335"/>
            <a:ext cx="236944" cy="28728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B585DF-81CE-488F-AD2F-0C84FAA3966D}"/>
              </a:ext>
            </a:extLst>
          </p:cNvPr>
          <p:cNvCxnSpPr>
            <a:cxnSpLocks/>
          </p:cNvCxnSpPr>
          <p:nvPr/>
        </p:nvCxnSpPr>
        <p:spPr>
          <a:xfrm>
            <a:off x="3638464" y="5285964"/>
            <a:ext cx="5449780" cy="27849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1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2662" y="3850516"/>
            <a:ext cx="6485153" cy="26664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64469" y="160109"/>
            <a:ext cx="7463054" cy="326889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2027938" y="1277117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257299"/>
            <a:ext cx="236944" cy="287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D3BF84-AC77-4C21-8CDD-EC8DDCCF9E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939508"/>
            <a:ext cx="236944" cy="2872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DE5190-9F43-43A8-AD2C-0EAAEDE95B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590125"/>
            <a:ext cx="236944" cy="28728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0A36CE-3B57-46F2-8619-723352C2D3A0}"/>
              </a:ext>
            </a:extLst>
          </p:cNvPr>
          <p:cNvCxnSpPr>
            <a:cxnSpLocks/>
          </p:cNvCxnSpPr>
          <p:nvPr/>
        </p:nvCxnSpPr>
        <p:spPr>
          <a:xfrm>
            <a:off x="3434519" y="4204839"/>
            <a:ext cx="5709481" cy="277951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14868A-92FC-4E85-B40D-EAD7ADB366EC}"/>
              </a:ext>
            </a:extLst>
          </p:cNvPr>
          <p:cNvCxnSpPr>
            <a:cxnSpLocks/>
          </p:cNvCxnSpPr>
          <p:nvPr/>
        </p:nvCxnSpPr>
        <p:spPr>
          <a:xfrm>
            <a:off x="3434518" y="4512833"/>
            <a:ext cx="1393960" cy="720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194CFF3-FB4C-4A8D-A5C4-847E7CA79F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2662" y="3850516"/>
            <a:ext cx="6485153" cy="26664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5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64469" y="160109"/>
            <a:ext cx="7463054" cy="326889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2027938" y="1630177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599208"/>
            <a:ext cx="236944" cy="287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621118-8E68-42B7-A09C-A02B6EA9C6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257299"/>
            <a:ext cx="236944" cy="287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C42149-7122-403F-849D-56D481B710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939508"/>
            <a:ext cx="236944" cy="2872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6C7034-CFBE-48F2-9661-49E685BD0A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616953"/>
            <a:ext cx="236944" cy="28728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C1710B-FFC2-4CEA-A7B9-ED6279E79200}"/>
              </a:ext>
            </a:extLst>
          </p:cNvPr>
          <p:cNvCxnSpPr>
            <a:cxnSpLocks/>
          </p:cNvCxnSpPr>
          <p:nvPr/>
        </p:nvCxnSpPr>
        <p:spPr>
          <a:xfrm>
            <a:off x="3318854" y="6344830"/>
            <a:ext cx="4408941" cy="172097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"/>
          <a:stretch/>
        </p:blipFill>
        <p:spPr>
          <a:xfrm>
            <a:off x="3063420" y="3877841"/>
            <a:ext cx="5862630" cy="26833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64469" y="160109"/>
            <a:ext cx="7463054" cy="326889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2027938" y="193434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914525"/>
            <a:ext cx="236944" cy="287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918FCD-889D-4069-BEB7-3580B96BC7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594352"/>
            <a:ext cx="236944" cy="287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FB19FD-79AD-4665-8CD0-A1AAD394B8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257299"/>
            <a:ext cx="236944" cy="2872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136044-8FEE-436D-B289-6882784FD56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946002"/>
            <a:ext cx="236944" cy="2872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AAC656-4819-4F2A-80E1-401EED215D4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608950"/>
            <a:ext cx="236944" cy="28728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7B05DA-555A-4B04-8103-296B5FB15507}"/>
              </a:ext>
            </a:extLst>
          </p:cNvPr>
          <p:cNvCxnSpPr>
            <a:cxnSpLocks/>
          </p:cNvCxnSpPr>
          <p:nvPr/>
        </p:nvCxnSpPr>
        <p:spPr>
          <a:xfrm>
            <a:off x="3502889" y="4217909"/>
            <a:ext cx="486052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F1B733-0828-4827-9114-75667B76B993}"/>
              </a:ext>
            </a:extLst>
          </p:cNvPr>
          <p:cNvCxnSpPr>
            <a:cxnSpLocks/>
          </p:cNvCxnSpPr>
          <p:nvPr/>
        </p:nvCxnSpPr>
        <p:spPr>
          <a:xfrm>
            <a:off x="3502889" y="4579577"/>
            <a:ext cx="180509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731DEF4-F768-450D-9309-35547BDD4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"/>
          <a:stretch/>
        </p:blipFill>
        <p:spPr>
          <a:xfrm>
            <a:off x="3063420" y="3877841"/>
            <a:ext cx="5862630" cy="26833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5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64469" y="160109"/>
            <a:ext cx="7463054" cy="326889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2027938" y="2272481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2252663"/>
            <a:ext cx="236944" cy="287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120DF5-702F-496F-A2E5-3D487C3515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914525"/>
            <a:ext cx="236944" cy="287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F729A7-B855-4028-8959-4FF562ADC5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594352"/>
            <a:ext cx="236944" cy="2872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FC3C54-89A3-4D97-99ED-5DD2F6098AA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257299"/>
            <a:ext cx="236944" cy="2872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9FE0D9-7485-40F8-87C9-13B97D1329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939508"/>
            <a:ext cx="236944" cy="2872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C257DF-F293-47E0-9808-72F48548543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616953"/>
            <a:ext cx="236944" cy="28728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694C45-399E-4BAD-8C43-14466AF2BE9C}"/>
              </a:ext>
            </a:extLst>
          </p:cNvPr>
          <p:cNvCxnSpPr>
            <a:cxnSpLocks/>
          </p:cNvCxnSpPr>
          <p:nvPr/>
        </p:nvCxnSpPr>
        <p:spPr>
          <a:xfrm>
            <a:off x="3509483" y="5105937"/>
            <a:ext cx="489156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516891-0BA1-468F-9BE0-146513F526DD}"/>
              </a:ext>
            </a:extLst>
          </p:cNvPr>
          <p:cNvCxnSpPr>
            <a:cxnSpLocks/>
          </p:cNvCxnSpPr>
          <p:nvPr/>
        </p:nvCxnSpPr>
        <p:spPr>
          <a:xfrm>
            <a:off x="3509483" y="5464077"/>
            <a:ext cx="188547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2037" y="3956787"/>
            <a:ext cx="7907918" cy="26137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5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64469" y="160109"/>
            <a:ext cx="7463054" cy="326889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2027938" y="2610619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2590801"/>
            <a:ext cx="236944" cy="287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D625C1-DA94-4BD3-83BF-2A2CAF2837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2252663"/>
            <a:ext cx="236944" cy="287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8A45F3-071E-49A6-BC7C-04771FD68A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914525"/>
            <a:ext cx="236944" cy="2872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03384A-DC70-4367-BAA9-422A60D203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594352"/>
            <a:ext cx="236944" cy="2872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536CB4-62DA-4287-BB43-5094FF2D07E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1257299"/>
            <a:ext cx="236944" cy="287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77B00A-6F5F-4037-8015-728443B310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939508"/>
            <a:ext cx="236944" cy="2872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A29834-0708-47C5-8E96-7D60918ADE7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6" y="616953"/>
            <a:ext cx="236944" cy="28728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0860D1-1419-4482-BA95-CDF99E86D9A0}"/>
              </a:ext>
            </a:extLst>
          </p:cNvPr>
          <p:cNvCxnSpPr>
            <a:cxnSpLocks/>
          </p:cNvCxnSpPr>
          <p:nvPr/>
        </p:nvCxnSpPr>
        <p:spPr>
          <a:xfrm>
            <a:off x="2675664" y="4269271"/>
            <a:ext cx="715185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126d92-dfc6-4b71-99b6-e4eb8446b015" xsi:nil="true"/>
    <TaxCatchAll xmlns="a2182766-6dcb-4ddf-8a60-b6a89658b128" xsi:nil="true"/>
    <lcf76f155ced4ddcb4097134ff3c332f xmlns="ee126d92-dfc6-4b71-99b6-e4eb8446b015">
      <Terms xmlns="http://schemas.microsoft.com/office/infopath/2007/PartnerControls"/>
    </lcf76f155ced4ddcb4097134ff3c332f>
    <SharedWithUsers xmlns="a2182766-6dcb-4ddf-8a60-b6a89658b128">
      <UserInfo>
        <DisplayName/>
        <AccountId xsi:nil="true"/>
        <AccountType/>
      </UserInfo>
    </SharedWithUsers>
    <MediaLengthInSeconds xmlns="ee126d92-dfc6-4b71-99b6-e4eb8446b01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3E3D83D3FBF4285242008F227B0F5" ma:contentTypeVersion="18" ma:contentTypeDescription="Create a new document." ma:contentTypeScope="" ma:versionID="416a345af103b8b15943facacee7c980">
  <xsd:schema xmlns:xsd="http://www.w3.org/2001/XMLSchema" xmlns:xs="http://www.w3.org/2001/XMLSchema" xmlns:p="http://schemas.microsoft.com/office/2006/metadata/properties" xmlns:ns2="ee126d92-dfc6-4b71-99b6-e4eb8446b015" xmlns:ns3="a2182766-6dcb-4ddf-8a60-b6a89658b128" targetNamespace="http://schemas.microsoft.com/office/2006/metadata/properties" ma:root="true" ma:fieldsID="b78fd4bfd4c1d76e2103d8094eae2190" ns2:_="" ns3:_="">
    <xsd:import namespace="ee126d92-dfc6-4b71-99b6-e4eb8446b015"/>
    <xsd:import namespace="a2182766-6dcb-4ddf-8a60-b6a89658b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26d92-dfc6-4b71-99b6-e4eb8446b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2766-6dcb-4ddf-8a60-b6a89658b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577ef4-df57-4f84-8383-833e3699824b}" ma:internalName="TaxCatchAll" ma:showField="CatchAllData" ma:web="a2182766-6dcb-4ddf-8a60-b6a89658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purl.org/dc/dcmitype/"/>
    <ds:schemaRef ds:uri="a2182766-6dcb-4ddf-8a60-b6a89658b128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ee126d92-dfc6-4b71-99b6-e4eb8446b01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DA62D7-356F-49CB-A988-F6FC3CEAF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26d92-dfc6-4b71-99b6-e4eb8446b015"/>
    <ds:schemaRef ds:uri="a2182766-6dcb-4ddf-8a60-b6a89658b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{1DB5166B-E7EE-4A4F-BAC3-EF7F0BDA05B3}tf78504181_win32</Template>
  <TotalTime>8643</TotalTime>
  <Words>247</Words>
  <Application>Microsoft Office PowerPoint</Application>
  <PresentationFormat>Widescreen</PresentationFormat>
  <Paragraphs>103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Open Sans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© Pearson Education Asia Limited 2023</dc:creator>
  <cp:lastModifiedBy>Silvia Chan</cp:lastModifiedBy>
  <cp:revision>1</cp:revision>
  <dcterms:created xsi:type="dcterms:W3CDTF">2022-04-28T10:17:10Z</dcterms:created>
  <dcterms:modified xsi:type="dcterms:W3CDTF">2023-02-20T02:05:20Z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0x01010032E3E3D83D3FBF4285242008F227B0F5</vt:lpwstr>
  </property>
  <property fmtid="{D5CDD505-2E9C-101B-9397-08002B2CF9AE}" pid="3" name="Order">
    <vt:r8>3045300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