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9" r:id="rId4"/>
  </p:sldMasterIdLst>
  <p:notesMasterIdLst>
    <p:notesMasterId r:id="rId38"/>
  </p:notesMasterIdLst>
  <p:sldIdLst>
    <p:sldId id="257" r:id="rId5"/>
    <p:sldId id="3835" r:id="rId6"/>
    <p:sldId id="3906" r:id="rId7"/>
    <p:sldId id="3907" r:id="rId8"/>
    <p:sldId id="3877" r:id="rId9"/>
    <p:sldId id="3837" r:id="rId10"/>
    <p:sldId id="3869" r:id="rId11"/>
    <p:sldId id="3887" r:id="rId12"/>
    <p:sldId id="3888" r:id="rId13"/>
    <p:sldId id="3889" r:id="rId14"/>
    <p:sldId id="3879" r:id="rId15"/>
    <p:sldId id="3890" r:id="rId16"/>
    <p:sldId id="3880" r:id="rId17"/>
    <p:sldId id="3882" r:id="rId18"/>
    <p:sldId id="3826" r:id="rId19"/>
    <p:sldId id="3893" r:id="rId20"/>
    <p:sldId id="3873" r:id="rId21"/>
    <p:sldId id="3892" r:id="rId22"/>
    <p:sldId id="3895" r:id="rId23"/>
    <p:sldId id="3894" r:id="rId24"/>
    <p:sldId id="3896" r:id="rId25"/>
    <p:sldId id="3883" r:id="rId26"/>
    <p:sldId id="3857" r:id="rId27"/>
    <p:sldId id="3885" r:id="rId28"/>
    <p:sldId id="3899" r:id="rId29"/>
    <p:sldId id="3900" r:id="rId30"/>
    <p:sldId id="3901" r:id="rId31"/>
    <p:sldId id="3902" r:id="rId32"/>
    <p:sldId id="3905" r:id="rId33"/>
    <p:sldId id="3904" r:id="rId34"/>
    <p:sldId id="3851" r:id="rId35"/>
    <p:sldId id="3867" r:id="rId36"/>
    <p:sldId id="3834" r:id="rId37"/>
  </p:sldIdLst>
  <p:sldSz cx="12192000" cy="6858000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7E78E018-9F7D-80B2-CC2C-423D5F4C9EF0}" name="Silvia Chan" initials="SC" userId="S::silvia.chan@pearson.com::455a070d-940c-4368-bfe1-1d4b72fc45c7" providerId="AD"/>
  <p188:author id="{8A72AE77-A213-8249-ACD0-2779FE66F691}" name="Janice Ko" initials="JK" userId="26a49cda808c0fd8" providerId="Windows Live"/>
  <p188:author id="{F75F347C-082F-608A-4A16-7CFBAA4B47AB}" name="Jennifer Lee" initials="JL" userId="S::jennifer.lee@pearson.com::24ebb4fb-4b96-4290-aed4-aec35bbea96c" providerId="AD"/>
  <p188:author id="{1A114982-953D-0924-76EC-AF24CF439BA6}" name="Grace Chow" initials="GC" userId="S::Grace.Chow@Pearson.com::7200caeb-4733-49f2-84af-0f8924b70767" providerId="AD"/>
  <p188:author id="{A105B493-B008-8A14-F9B8-AEF6807841D3}" name="Grace Chow" initials="GC" userId="S::grace.chow@pearson.com::7200caeb-4733-49f2-84af-0f8924b70767" providerId="AD"/>
  <p188:author id="{B2D1A3B6-4AF2-6E18-BF9B-AC96274BCFDF}" name="janiceko2021@gmail.com" initials="ja" userId="S::urn:spo:guest#janiceko2021@gmail.com::" providerId="AD"/>
  <p188:author id="{F5E80ABE-99DC-C4C6-D065-AB57F65BE7E5}" name="Jennifer Lee" initials="JL" userId="S::Jennifer.Lee@Pearson.com::24ebb4fb-4b96-4290-aed4-aec35bbea96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6AAB"/>
    <a:srgbClr val="FFC000"/>
    <a:srgbClr val="FFFF00"/>
    <a:srgbClr val="E0EAF6"/>
    <a:srgbClr val="E6E1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CAAA9D-C42A-4312-A56F-B3DA73A4D245}" v="29" dt="2023-02-28T07:36:04.1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22" y="90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ce Chow" userId="S::grace.chow@pearson.com::7200caeb-4733-49f2-84af-0f8924b70767" providerId="AD" clId="Web-{96397B8C-248A-CDBD-6360-6F60C5BC9D13}"/>
    <pc:docChg chg="">
      <pc:chgData name="Grace Chow" userId="S::grace.chow@pearson.com::7200caeb-4733-49f2-84af-0f8924b70767" providerId="AD" clId="Web-{96397B8C-248A-CDBD-6360-6F60C5BC9D13}" dt="2023-02-06T04:54:43.541" v="1"/>
      <pc:docMkLst>
        <pc:docMk/>
      </pc:docMkLst>
      <pc:sldChg chg="modCm">
        <pc:chgData name="Grace Chow" userId="S::grace.chow@pearson.com::7200caeb-4733-49f2-84af-0f8924b70767" providerId="AD" clId="Web-{96397B8C-248A-CDBD-6360-6F60C5BC9D13}" dt="2023-02-06T04:54:02.774" v="0"/>
        <pc:sldMkLst>
          <pc:docMk/>
          <pc:sldMk cId="3676880873" sldId="3835"/>
        </pc:sldMkLst>
      </pc:sldChg>
      <pc:sldChg chg="modCm">
        <pc:chgData name="Grace Chow" userId="S::grace.chow@pearson.com::7200caeb-4733-49f2-84af-0f8924b70767" providerId="AD" clId="Web-{96397B8C-248A-CDBD-6360-6F60C5BC9D13}" dt="2023-02-06T04:54:43.541" v="1"/>
        <pc:sldMkLst>
          <pc:docMk/>
          <pc:sldMk cId="4029369689" sldId="3900"/>
        </pc:sldMkLst>
      </pc:sldChg>
    </pc:docChg>
  </pc:docChgLst>
  <pc:docChgLst>
    <pc:chgData name="Grace Chow" userId="7200caeb-4733-49f2-84af-0f8924b70767" providerId="ADAL" clId="{E6276547-943B-44FD-B488-954340FC3374}"/>
    <pc:docChg chg="">
      <pc:chgData name="Grace Chow" userId="7200caeb-4733-49f2-84af-0f8924b70767" providerId="ADAL" clId="{E6276547-943B-44FD-B488-954340FC3374}" dt="2023-02-06T01:29:02.820" v="10"/>
      <pc:docMkLst>
        <pc:docMk/>
      </pc:docMkLst>
      <pc:sldChg chg="modCm">
        <pc:chgData name="Grace Chow" userId="7200caeb-4733-49f2-84af-0f8924b70767" providerId="ADAL" clId="{E6276547-943B-44FD-B488-954340FC3374}" dt="2023-02-06T01:29:02.820" v="10"/>
        <pc:sldMkLst>
          <pc:docMk/>
          <pc:sldMk cId="3676880873" sldId="3835"/>
        </pc:sldMkLst>
      </pc:sldChg>
      <pc:sldChg chg="modCm">
        <pc:chgData name="Grace Chow" userId="7200caeb-4733-49f2-84af-0f8924b70767" providerId="ADAL" clId="{E6276547-943B-44FD-B488-954340FC3374}" dt="2023-02-06T01:28:25.430" v="7"/>
        <pc:sldMkLst>
          <pc:docMk/>
          <pc:sldMk cId="3522222565" sldId="3873"/>
        </pc:sldMkLst>
      </pc:sldChg>
      <pc:sldChg chg="modCm">
        <pc:chgData name="Grace Chow" userId="7200caeb-4733-49f2-84af-0f8924b70767" providerId="ADAL" clId="{E6276547-943B-44FD-B488-954340FC3374}" dt="2023-02-06T01:28:35.085" v="8"/>
        <pc:sldMkLst>
          <pc:docMk/>
          <pc:sldMk cId="2526489797" sldId="3882"/>
        </pc:sldMkLst>
      </pc:sldChg>
      <pc:sldChg chg="modCm">
        <pc:chgData name="Grace Chow" userId="7200caeb-4733-49f2-84af-0f8924b70767" providerId="ADAL" clId="{E6276547-943B-44FD-B488-954340FC3374}" dt="2023-02-06T01:27:52.624" v="5"/>
        <pc:sldMkLst>
          <pc:docMk/>
          <pc:sldMk cId="2858048443" sldId="3885"/>
        </pc:sldMkLst>
      </pc:sldChg>
      <pc:sldChg chg="modCm">
        <pc:chgData name="Grace Chow" userId="7200caeb-4733-49f2-84af-0f8924b70767" providerId="ADAL" clId="{E6276547-943B-44FD-B488-954340FC3374}" dt="2023-02-06T01:28:52.319" v="9"/>
        <pc:sldMkLst>
          <pc:docMk/>
          <pc:sldMk cId="1457010327" sldId="3887"/>
        </pc:sldMkLst>
      </pc:sldChg>
      <pc:sldChg chg="modCm">
        <pc:chgData name="Grace Chow" userId="7200caeb-4733-49f2-84af-0f8924b70767" providerId="ADAL" clId="{E6276547-943B-44FD-B488-954340FC3374}" dt="2023-02-06T01:28:11.501" v="6"/>
        <pc:sldMkLst>
          <pc:docMk/>
          <pc:sldMk cId="1555460792" sldId="3892"/>
        </pc:sldMkLst>
      </pc:sldChg>
      <pc:sldChg chg="modCm">
        <pc:chgData name="Grace Chow" userId="7200caeb-4733-49f2-84af-0f8924b70767" providerId="ADAL" clId="{E6276547-943B-44FD-B488-954340FC3374}" dt="2023-02-06T01:27:43.321" v="3"/>
        <pc:sldMkLst>
          <pc:docMk/>
          <pc:sldMk cId="776294870" sldId="3899"/>
        </pc:sldMkLst>
      </pc:sldChg>
      <pc:sldChg chg="modCm">
        <pc:chgData name="Grace Chow" userId="7200caeb-4733-49f2-84af-0f8924b70767" providerId="ADAL" clId="{E6276547-943B-44FD-B488-954340FC3374}" dt="2023-02-06T01:27:33.050" v="2"/>
        <pc:sldMkLst>
          <pc:docMk/>
          <pc:sldMk cId="1631253916" sldId="3905"/>
        </pc:sldMkLst>
      </pc:sldChg>
    </pc:docChg>
  </pc:docChgLst>
  <pc:docChgLst>
    <pc:chgData name="Jennifer Lee" userId="24ebb4fb-4b96-4290-aed4-aec35bbea96c" providerId="ADAL" clId="{7FE442EC-0D57-4956-B36D-7C7E28A464B6}"/>
    <pc:docChg chg="undo custSel modSld">
      <pc:chgData name="Jennifer Lee" userId="24ebb4fb-4b96-4290-aed4-aec35bbea96c" providerId="ADAL" clId="{7FE442EC-0D57-4956-B36D-7C7E28A464B6}" dt="2023-02-06T08:10:35.767" v="44"/>
      <pc:docMkLst>
        <pc:docMk/>
      </pc:docMkLst>
      <pc:sldChg chg="modSp mod addCm modCm">
        <pc:chgData name="Jennifer Lee" userId="24ebb4fb-4b96-4290-aed4-aec35bbea96c" providerId="ADAL" clId="{7FE442EC-0D57-4956-B36D-7C7E28A464B6}" dt="2023-02-06T05:18:59.147" v="26" actId="1076"/>
        <pc:sldMkLst>
          <pc:docMk/>
          <pc:sldMk cId="3676880873" sldId="3835"/>
        </pc:sldMkLst>
        <pc:spChg chg="mod">
          <ac:chgData name="Jennifer Lee" userId="24ebb4fb-4b96-4290-aed4-aec35bbea96c" providerId="ADAL" clId="{7FE442EC-0D57-4956-B36D-7C7E28A464B6}" dt="2023-02-06T05:18:33.359" v="23" actId="1076"/>
          <ac:spMkLst>
            <pc:docMk/>
            <pc:sldMk cId="3676880873" sldId="3835"/>
            <ac:spMk id="23" creationId="{AA181C8C-C373-B51A-8D07-A66796946DDE}"/>
          </ac:spMkLst>
        </pc:spChg>
        <pc:spChg chg="mod">
          <ac:chgData name="Jennifer Lee" userId="24ebb4fb-4b96-4290-aed4-aec35bbea96c" providerId="ADAL" clId="{7FE442EC-0D57-4956-B36D-7C7E28A464B6}" dt="2023-02-06T05:18:52.171" v="25" actId="1076"/>
          <ac:spMkLst>
            <pc:docMk/>
            <pc:sldMk cId="3676880873" sldId="3835"/>
            <ac:spMk id="24" creationId="{8DEB695D-CEDC-4DD9-BDC3-90E00FD26D92}"/>
          </ac:spMkLst>
        </pc:spChg>
        <pc:spChg chg="mod">
          <ac:chgData name="Jennifer Lee" userId="24ebb4fb-4b96-4290-aed4-aec35bbea96c" providerId="ADAL" clId="{7FE442EC-0D57-4956-B36D-7C7E28A464B6}" dt="2023-02-06T05:18:59.147" v="26" actId="1076"/>
          <ac:spMkLst>
            <pc:docMk/>
            <pc:sldMk cId="3676880873" sldId="3835"/>
            <ac:spMk id="25" creationId="{E2EB081F-A8A0-62A2-5F02-3F4B7632E10C}"/>
          </ac:spMkLst>
        </pc:spChg>
        <pc:grpChg chg="mod">
          <ac:chgData name="Jennifer Lee" userId="24ebb4fb-4b96-4290-aed4-aec35bbea96c" providerId="ADAL" clId="{7FE442EC-0D57-4956-B36D-7C7E28A464B6}" dt="2023-02-06T05:16:29.317" v="12" actId="1076"/>
          <ac:grpSpMkLst>
            <pc:docMk/>
            <pc:sldMk cId="3676880873" sldId="3835"/>
            <ac:grpSpMk id="26" creationId="{72D3AEF5-8B26-2D70-2B4A-8C4BEE0038AF}"/>
          </ac:grpSpMkLst>
        </pc:grpChg>
        <pc:grpChg chg="mod">
          <ac:chgData name="Jennifer Lee" userId="24ebb4fb-4b96-4290-aed4-aec35bbea96c" providerId="ADAL" clId="{7FE442EC-0D57-4956-B36D-7C7E28A464B6}" dt="2023-02-06T05:16:38.814" v="14" actId="1076"/>
          <ac:grpSpMkLst>
            <pc:docMk/>
            <pc:sldMk cId="3676880873" sldId="3835"/>
            <ac:grpSpMk id="27" creationId="{4F4F1BC8-6FF5-4D20-0901-48562DC46961}"/>
          </ac:grpSpMkLst>
        </pc:grpChg>
      </pc:sldChg>
      <pc:sldChg chg="addSp modSp mod modAnim addCm modCm">
        <pc:chgData name="Jennifer Lee" userId="24ebb4fb-4b96-4290-aed4-aec35bbea96c" providerId="ADAL" clId="{7FE442EC-0D57-4956-B36D-7C7E28A464B6}" dt="2023-02-06T08:07:27.312" v="31"/>
        <pc:sldMkLst>
          <pc:docMk/>
          <pc:sldMk cId="4029369689" sldId="3900"/>
        </pc:sldMkLst>
        <pc:spChg chg="add mod">
          <ac:chgData name="Jennifer Lee" userId="24ebb4fb-4b96-4290-aed4-aec35bbea96c" providerId="ADAL" clId="{7FE442EC-0D57-4956-B36D-7C7E28A464B6}" dt="2023-02-06T07:55:05.690" v="29" actId="14100"/>
          <ac:spMkLst>
            <pc:docMk/>
            <pc:sldMk cId="4029369689" sldId="3900"/>
            <ac:spMk id="2" creationId="{72B7E9AD-0608-DEBC-8A62-1C35FBAFD71E}"/>
          </ac:spMkLst>
        </pc:spChg>
      </pc:sldChg>
      <pc:sldChg chg="addSp modSp mod">
        <pc:chgData name="Jennifer Lee" userId="24ebb4fb-4b96-4290-aed4-aec35bbea96c" providerId="ADAL" clId="{7FE442EC-0D57-4956-B36D-7C7E28A464B6}" dt="2023-02-06T08:10:21.500" v="42" actId="14100"/>
        <pc:sldMkLst>
          <pc:docMk/>
          <pc:sldMk cId="2168302853" sldId="3901"/>
        </pc:sldMkLst>
        <pc:spChg chg="add mod">
          <ac:chgData name="Jennifer Lee" userId="24ebb4fb-4b96-4290-aed4-aec35bbea96c" providerId="ADAL" clId="{7FE442EC-0D57-4956-B36D-7C7E28A464B6}" dt="2023-02-06T08:10:21.500" v="42" actId="14100"/>
          <ac:spMkLst>
            <pc:docMk/>
            <pc:sldMk cId="2168302853" sldId="3901"/>
            <ac:spMk id="2" creationId="{B6A5CAA7-2023-12DC-C282-3D69FE82FDBA}"/>
          </ac:spMkLst>
        </pc:spChg>
      </pc:sldChg>
      <pc:sldChg chg="addSp delSp modSp mod">
        <pc:chgData name="Jennifer Lee" userId="24ebb4fb-4b96-4290-aed4-aec35bbea96c" providerId="ADAL" clId="{7FE442EC-0D57-4956-B36D-7C7E28A464B6}" dt="2023-02-06T08:10:35.767" v="44"/>
        <pc:sldMkLst>
          <pc:docMk/>
          <pc:sldMk cId="3415931500" sldId="3902"/>
        </pc:sldMkLst>
        <pc:spChg chg="add del mod">
          <ac:chgData name="Jennifer Lee" userId="24ebb4fb-4b96-4290-aed4-aec35bbea96c" providerId="ADAL" clId="{7FE442EC-0D57-4956-B36D-7C7E28A464B6}" dt="2023-02-06T08:09:26.245" v="39" actId="478"/>
          <ac:spMkLst>
            <pc:docMk/>
            <pc:sldMk cId="3415931500" sldId="3902"/>
            <ac:spMk id="2" creationId="{8154C9A7-3A4D-FD29-57F7-20E906AF7FC5}"/>
          </ac:spMkLst>
        </pc:spChg>
        <pc:spChg chg="add del mod">
          <ac:chgData name="Jennifer Lee" userId="24ebb4fb-4b96-4290-aed4-aec35bbea96c" providerId="ADAL" clId="{7FE442EC-0D57-4956-B36D-7C7E28A464B6}" dt="2023-02-06T08:10:34.547" v="43" actId="478"/>
          <ac:spMkLst>
            <pc:docMk/>
            <pc:sldMk cId="3415931500" sldId="3902"/>
            <ac:spMk id="3" creationId="{A42ECA92-8133-302A-AB42-4A28842F4E6B}"/>
          </ac:spMkLst>
        </pc:spChg>
        <pc:spChg chg="add mod">
          <ac:chgData name="Jennifer Lee" userId="24ebb4fb-4b96-4290-aed4-aec35bbea96c" providerId="ADAL" clId="{7FE442EC-0D57-4956-B36D-7C7E28A464B6}" dt="2023-02-06T08:10:35.767" v="44"/>
          <ac:spMkLst>
            <pc:docMk/>
            <pc:sldMk cId="3415931500" sldId="3902"/>
            <ac:spMk id="4" creationId="{A20601CC-B745-7330-A984-2DD988AD3E5D}"/>
          </ac:spMkLst>
        </pc:spChg>
      </pc:sldChg>
    </pc:docChg>
  </pc:docChgLst>
  <pc:docChgLst>
    <pc:chgData name="Silvia Chan" userId="455a070d-940c-4368-bfe1-1d4b72fc45c7" providerId="ADAL" clId="{34CAAA9D-C42A-4312-A56F-B3DA73A4D245}"/>
    <pc:docChg chg="undo custSel addSld modSld">
      <pc:chgData name="Silvia Chan" userId="455a070d-940c-4368-bfe1-1d4b72fc45c7" providerId="ADAL" clId="{34CAAA9D-C42A-4312-A56F-B3DA73A4D245}" dt="2023-02-28T07:36:03.287" v="56" actId="14100"/>
      <pc:docMkLst>
        <pc:docMk/>
      </pc:docMkLst>
      <pc:sldChg chg="modSp mod">
        <pc:chgData name="Silvia Chan" userId="455a070d-940c-4368-bfe1-1d4b72fc45c7" providerId="ADAL" clId="{34CAAA9D-C42A-4312-A56F-B3DA73A4D245}" dt="2023-02-28T07:24:07.277" v="1" actId="1076"/>
        <pc:sldMkLst>
          <pc:docMk/>
          <pc:sldMk cId="3075736512" sldId="257"/>
        </pc:sldMkLst>
        <pc:spChg chg="mod">
          <ac:chgData name="Silvia Chan" userId="455a070d-940c-4368-bfe1-1d4b72fc45c7" providerId="ADAL" clId="{34CAAA9D-C42A-4312-A56F-B3DA73A4D245}" dt="2023-02-28T07:24:07.277" v="1" actId="1076"/>
          <ac:spMkLst>
            <pc:docMk/>
            <pc:sldMk cId="3075736512" sldId="257"/>
            <ac:spMk id="13" creationId="{B9AEE223-21C6-4BF0-8D60-D09AABB4BAC6}"/>
          </ac:spMkLst>
        </pc:spChg>
        <pc:picChg chg="mod">
          <ac:chgData name="Silvia Chan" userId="455a070d-940c-4368-bfe1-1d4b72fc45c7" providerId="ADAL" clId="{34CAAA9D-C42A-4312-A56F-B3DA73A4D245}" dt="2023-02-28T07:24:02.524" v="0" actId="14100"/>
          <ac:picMkLst>
            <pc:docMk/>
            <pc:sldMk cId="3075736512" sldId="257"/>
            <ac:picMk id="16" creationId="{6ACFD678-008E-4823-BF71-58A2F2E84935}"/>
          </ac:picMkLst>
        </pc:picChg>
      </pc:sldChg>
      <pc:sldChg chg="delSp mod delAnim modAnim">
        <pc:chgData name="Silvia Chan" userId="455a070d-940c-4368-bfe1-1d4b72fc45c7" providerId="ADAL" clId="{34CAAA9D-C42A-4312-A56F-B3DA73A4D245}" dt="2023-02-28T07:26:43.504" v="11"/>
        <pc:sldMkLst>
          <pc:docMk/>
          <pc:sldMk cId="3676880873" sldId="3835"/>
        </pc:sldMkLst>
        <pc:grpChg chg="del">
          <ac:chgData name="Silvia Chan" userId="455a070d-940c-4368-bfe1-1d4b72fc45c7" providerId="ADAL" clId="{34CAAA9D-C42A-4312-A56F-B3DA73A4D245}" dt="2023-02-28T07:26:00.087" v="8" actId="478"/>
          <ac:grpSpMkLst>
            <pc:docMk/>
            <pc:sldMk cId="3676880873" sldId="3835"/>
            <ac:grpSpMk id="26" creationId="{72D3AEF5-8B26-2D70-2B4A-8C4BEE0038AF}"/>
          </ac:grpSpMkLst>
        </pc:grpChg>
        <pc:grpChg chg="del">
          <ac:chgData name="Silvia Chan" userId="455a070d-940c-4368-bfe1-1d4b72fc45c7" providerId="ADAL" clId="{34CAAA9D-C42A-4312-A56F-B3DA73A4D245}" dt="2023-02-28T07:25:55.009" v="5" actId="478"/>
          <ac:grpSpMkLst>
            <pc:docMk/>
            <pc:sldMk cId="3676880873" sldId="3835"/>
            <ac:grpSpMk id="27" creationId="{4F4F1BC8-6FF5-4D20-0901-48562DC46961}"/>
          </ac:grpSpMkLst>
        </pc:grpChg>
        <pc:picChg chg="del">
          <ac:chgData name="Silvia Chan" userId="455a070d-940c-4368-bfe1-1d4b72fc45c7" providerId="ADAL" clId="{34CAAA9D-C42A-4312-A56F-B3DA73A4D245}" dt="2023-02-28T07:26:08.079" v="9" actId="478"/>
          <ac:picMkLst>
            <pc:docMk/>
            <pc:sldMk cId="3676880873" sldId="3835"/>
            <ac:picMk id="15" creationId="{7B83A870-A05C-E75C-01F8-196486FC84AB}"/>
          </ac:picMkLst>
        </pc:picChg>
        <pc:picChg chg="del">
          <ac:chgData name="Silvia Chan" userId="455a070d-940c-4368-bfe1-1d4b72fc45c7" providerId="ADAL" clId="{34CAAA9D-C42A-4312-A56F-B3DA73A4D245}" dt="2023-02-28T07:25:56.533" v="6" actId="478"/>
          <ac:picMkLst>
            <pc:docMk/>
            <pc:sldMk cId="3676880873" sldId="3835"/>
            <ac:picMk id="19" creationId="{778E1F61-A008-99A6-6198-780819FC6ADF}"/>
          </ac:picMkLst>
        </pc:picChg>
        <pc:picChg chg="del">
          <ac:chgData name="Silvia Chan" userId="455a070d-940c-4368-bfe1-1d4b72fc45c7" providerId="ADAL" clId="{34CAAA9D-C42A-4312-A56F-B3DA73A4D245}" dt="2023-02-28T07:25:57.902" v="7" actId="478"/>
          <ac:picMkLst>
            <pc:docMk/>
            <pc:sldMk cId="3676880873" sldId="3835"/>
            <ac:picMk id="20" creationId="{85D50BA0-7F95-1623-9FC4-09F269D4DC52}"/>
          </ac:picMkLst>
        </pc:picChg>
        <pc:picChg chg="del">
          <ac:chgData name="Silvia Chan" userId="455a070d-940c-4368-bfe1-1d4b72fc45c7" providerId="ADAL" clId="{34CAAA9D-C42A-4312-A56F-B3DA73A4D245}" dt="2023-02-28T07:25:49.993" v="4" actId="478"/>
          <ac:picMkLst>
            <pc:docMk/>
            <pc:sldMk cId="3676880873" sldId="3835"/>
            <ac:picMk id="28" creationId="{89E788E4-EE38-2EA2-B4EA-FCC88F102EAA}"/>
          </ac:picMkLst>
        </pc:picChg>
        <pc:picChg chg="del">
          <ac:chgData name="Silvia Chan" userId="455a070d-940c-4368-bfe1-1d4b72fc45c7" providerId="ADAL" clId="{34CAAA9D-C42A-4312-A56F-B3DA73A4D245}" dt="2023-02-28T07:26:10.873" v="10" actId="478"/>
          <ac:picMkLst>
            <pc:docMk/>
            <pc:sldMk cId="3676880873" sldId="3835"/>
            <ac:picMk id="30" creationId="{6E07EAD2-F450-7700-4DD2-2D2DAE85F4B8}"/>
          </ac:picMkLst>
        </pc:picChg>
      </pc:sldChg>
      <pc:sldChg chg="modSp mod">
        <pc:chgData name="Silvia Chan" userId="455a070d-940c-4368-bfe1-1d4b72fc45c7" providerId="ADAL" clId="{34CAAA9D-C42A-4312-A56F-B3DA73A4D245}" dt="2023-02-28T07:36:03.287" v="56" actId="14100"/>
        <pc:sldMkLst>
          <pc:docMk/>
          <pc:sldMk cId="3715540219" sldId="3880"/>
        </pc:sldMkLst>
        <pc:spChg chg="mod">
          <ac:chgData name="Silvia Chan" userId="455a070d-940c-4368-bfe1-1d4b72fc45c7" providerId="ADAL" clId="{34CAAA9D-C42A-4312-A56F-B3DA73A4D245}" dt="2023-02-28T07:36:03.287" v="56" actId="14100"/>
          <ac:spMkLst>
            <pc:docMk/>
            <pc:sldMk cId="3715540219" sldId="3880"/>
            <ac:spMk id="7" creationId="{3BFB5640-194C-3E8F-4DD8-A4DAA92E3744}"/>
          </ac:spMkLst>
        </pc:spChg>
      </pc:sldChg>
      <pc:sldChg chg="modSp">
        <pc:chgData name="Silvia Chan" userId="455a070d-940c-4368-bfe1-1d4b72fc45c7" providerId="ADAL" clId="{34CAAA9D-C42A-4312-A56F-B3DA73A4D245}" dt="2023-02-28T07:35:15.674" v="43" actId="20577"/>
        <pc:sldMkLst>
          <pc:docMk/>
          <pc:sldMk cId="969855982" sldId="3890"/>
        </pc:sldMkLst>
        <pc:spChg chg="mod">
          <ac:chgData name="Silvia Chan" userId="455a070d-940c-4368-bfe1-1d4b72fc45c7" providerId="ADAL" clId="{34CAAA9D-C42A-4312-A56F-B3DA73A4D245}" dt="2023-02-28T07:35:15.674" v="43" actId="20577"/>
          <ac:spMkLst>
            <pc:docMk/>
            <pc:sldMk cId="969855982" sldId="3890"/>
            <ac:spMk id="7" creationId="{C671DA6F-AFCE-C161-378E-2F049F61D472}"/>
          </ac:spMkLst>
        </pc:spChg>
      </pc:sldChg>
      <pc:sldChg chg="delSp modSp add mod delAnim modAnim">
        <pc:chgData name="Silvia Chan" userId="455a070d-940c-4368-bfe1-1d4b72fc45c7" providerId="ADAL" clId="{34CAAA9D-C42A-4312-A56F-B3DA73A4D245}" dt="2023-02-28T07:29:44.122" v="39"/>
        <pc:sldMkLst>
          <pc:docMk/>
          <pc:sldMk cId="1508130954" sldId="3906"/>
        </pc:sldMkLst>
        <pc:grpChg chg="del">
          <ac:chgData name="Silvia Chan" userId="455a070d-940c-4368-bfe1-1d4b72fc45c7" providerId="ADAL" clId="{34CAAA9D-C42A-4312-A56F-B3DA73A4D245}" dt="2023-02-28T07:26:57.449" v="15" actId="478"/>
          <ac:grpSpMkLst>
            <pc:docMk/>
            <pc:sldMk cId="1508130954" sldId="3906"/>
            <ac:grpSpMk id="21" creationId="{B6AC1D8B-BCB0-4C9C-8A65-EC8571DDC538}"/>
          </ac:grpSpMkLst>
        </pc:grpChg>
        <pc:grpChg chg="ord">
          <ac:chgData name="Silvia Chan" userId="455a070d-940c-4368-bfe1-1d4b72fc45c7" providerId="ADAL" clId="{34CAAA9D-C42A-4312-A56F-B3DA73A4D245}" dt="2023-02-28T07:26:55.702" v="14" actId="167"/>
          <ac:grpSpMkLst>
            <pc:docMk/>
            <pc:sldMk cId="1508130954" sldId="3906"/>
            <ac:grpSpMk id="26" creationId="{72D3AEF5-8B26-2D70-2B4A-8C4BEE0038AF}"/>
          </ac:grpSpMkLst>
        </pc:grpChg>
        <pc:grpChg chg="del">
          <ac:chgData name="Silvia Chan" userId="455a070d-940c-4368-bfe1-1d4b72fc45c7" providerId="ADAL" clId="{34CAAA9D-C42A-4312-A56F-B3DA73A4D245}" dt="2023-02-28T07:26:50.681" v="12" actId="478"/>
          <ac:grpSpMkLst>
            <pc:docMk/>
            <pc:sldMk cId="1508130954" sldId="3906"/>
            <ac:grpSpMk id="27" creationId="{4F4F1BC8-6FF5-4D20-0901-48562DC46961}"/>
          </ac:grpSpMkLst>
        </pc:grpChg>
        <pc:picChg chg="del">
          <ac:chgData name="Silvia Chan" userId="455a070d-940c-4368-bfe1-1d4b72fc45c7" providerId="ADAL" clId="{34CAAA9D-C42A-4312-A56F-B3DA73A4D245}" dt="2023-02-28T07:27:01.552" v="17" actId="478"/>
          <ac:picMkLst>
            <pc:docMk/>
            <pc:sldMk cId="1508130954" sldId="3906"/>
            <ac:picMk id="12" creationId="{B3E07EE2-4337-58D5-1A44-C8E41E48C751}"/>
          </ac:picMkLst>
        </pc:picChg>
        <pc:picChg chg="del">
          <ac:chgData name="Silvia Chan" userId="455a070d-940c-4368-bfe1-1d4b72fc45c7" providerId="ADAL" clId="{34CAAA9D-C42A-4312-A56F-B3DA73A4D245}" dt="2023-02-28T07:26:51.556" v="13" actId="478"/>
          <ac:picMkLst>
            <pc:docMk/>
            <pc:sldMk cId="1508130954" sldId="3906"/>
            <ac:picMk id="19" creationId="{778E1F61-A008-99A6-6198-780819FC6ADF}"/>
          </ac:picMkLst>
        </pc:picChg>
        <pc:picChg chg="ord">
          <ac:chgData name="Silvia Chan" userId="455a070d-940c-4368-bfe1-1d4b72fc45c7" providerId="ADAL" clId="{34CAAA9D-C42A-4312-A56F-B3DA73A4D245}" dt="2023-02-28T07:26:59.855" v="16" actId="167"/>
          <ac:picMkLst>
            <pc:docMk/>
            <pc:sldMk cId="1508130954" sldId="3906"/>
            <ac:picMk id="20" creationId="{85D50BA0-7F95-1623-9FC4-09F269D4DC52}"/>
          </ac:picMkLst>
        </pc:picChg>
        <pc:picChg chg="del">
          <ac:chgData name="Silvia Chan" userId="455a070d-940c-4368-bfe1-1d4b72fc45c7" providerId="ADAL" clId="{34CAAA9D-C42A-4312-A56F-B3DA73A4D245}" dt="2023-02-28T07:27:08.127" v="20" actId="478"/>
          <ac:picMkLst>
            <pc:docMk/>
            <pc:sldMk cId="1508130954" sldId="3906"/>
            <ac:picMk id="28" creationId="{89E788E4-EE38-2EA2-B4EA-FCC88F102EAA}"/>
          </ac:picMkLst>
        </pc:picChg>
        <pc:picChg chg="del">
          <ac:chgData name="Silvia Chan" userId="455a070d-940c-4368-bfe1-1d4b72fc45c7" providerId="ADAL" clId="{34CAAA9D-C42A-4312-A56F-B3DA73A4D245}" dt="2023-02-28T07:27:06.575" v="18" actId="478"/>
          <ac:picMkLst>
            <pc:docMk/>
            <pc:sldMk cId="1508130954" sldId="3906"/>
            <ac:picMk id="29" creationId="{E6802A3B-4EF0-962A-D51E-497D42A62E9C}"/>
          </ac:picMkLst>
        </pc:picChg>
        <pc:picChg chg="del">
          <ac:chgData name="Silvia Chan" userId="455a070d-940c-4368-bfe1-1d4b72fc45c7" providerId="ADAL" clId="{34CAAA9D-C42A-4312-A56F-B3DA73A4D245}" dt="2023-02-28T07:27:07.347" v="19" actId="478"/>
          <ac:picMkLst>
            <pc:docMk/>
            <pc:sldMk cId="1508130954" sldId="3906"/>
            <ac:picMk id="30" creationId="{6E07EAD2-F450-7700-4DD2-2D2DAE85F4B8}"/>
          </ac:picMkLst>
        </pc:picChg>
      </pc:sldChg>
      <pc:sldChg chg="delSp modSp add mod delAnim modAnim">
        <pc:chgData name="Silvia Chan" userId="455a070d-940c-4368-bfe1-1d4b72fc45c7" providerId="ADAL" clId="{34CAAA9D-C42A-4312-A56F-B3DA73A4D245}" dt="2023-02-28T07:29:48.330" v="40"/>
        <pc:sldMkLst>
          <pc:docMk/>
          <pc:sldMk cId="2301809928" sldId="3907"/>
        </pc:sldMkLst>
        <pc:grpChg chg="del">
          <ac:chgData name="Silvia Chan" userId="455a070d-940c-4368-bfe1-1d4b72fc45c7" providerId="ADAL" clId="{34CAAA9D-C42A-4312-A56F-B3DA73A4D245}" dt="2023-02-28T07:27:41.137" v="25" actId="478"/>
          <ac:grpSpMkLst>
            <pc:docMk/>
            <pc:sldMk cId="2301809928" sldId="3907"/>
            <ac:grpSpMk id="21" creationId="{B6AC1D8B-BCB0-4C9C-8A65-EC8571DDC538}"/>
          </ac:grpSpMkLst>
        </pc:grpChg>
        <pc:grpChg chg="del">
          <ac:chgData name="Silvia Chan" userId="455a070d-940c-4368-bfe1-1d4b72fc45c7" providerId="ADAL" clId="{34CAAA9D-C42A-4312-A56F-B3DA73A4D245}" dt="2023-02-28T07:27:39.942" v="24" actId="478"/>
          <ac:grpSpMkLst>
            <pc:docMk/>
            <pc:sldMk cId="2301809928" sldId="3907"/>
            <ac:grpSpMk id="26" creationId="{72D3AEF5-8B26-2D70-2B4A-8C4BEE0038AF}"/>
          </ac:grpSpMkLst>
        </pc:grpChg>
        <pc:grpChg chg="ord">
          <ac:chgData name="Silvia Chan" userId="455a070d-940c-4368-bfe1-1d4b72fc45c7" providerId="ADAL" clId="{34CAAA9D-C42A-4312-A56F-B3DA73A4D245}" dt="2023-02-28T07:27:37.563" v="23" actId="167"/>
          <ac:grpSpMkLst>
            <pc:docMk/>
            <pc:sldMk cId="2301809928" sldId="3907"/>
            <ac:grpSpMk id="27" creationId="{4F4F1BC8-6FF5-4D20-0901-48562DC46961}"/>
          </ac:grpSpMkLst>
        </pc:grpChg>
        <pc:picChg chg="del">
          <ac:chgData name="Silvia Chan" userId="455a070d-940c-4368-bfe1-1d4b72fc45c7" providerId="ADAL" clId="{34CAAA9D-C42A-4312-A56F-B3DA73A4D245}" dt="2023-02-28T07:27:44.918" v="28" actId="478"/>
          <ac:picMkLst>
            <pc:docMk/>
            <pc:sldMk cId="2301809928" sldId="3907"/>
            <ac:picMk id="12" creationId="{B3E07EE2-4337-58D5-1A44-C8E41E48C751}"/>
          </ac:picMkLst>
        </pc:picChg>
        <pc:picChg chg="del">
          <ac:chgData name="Silvia Chan" userId="455a070d-940c-4368-bfe1-1d4b72fc45c7" providerId="ADAL" clId="{34CAAA9D-C42A-4312-A56F-B3DA73A4D245}" dt="2023-02-28T07:27:59.352" v="30" actId="478"/>
          <ac:picMkLst>
            <pc:docMk/>
            <pc:sldMk cId="2301809928" sldId="3907"/>
            <ac:picMk id="15" creationId="{7B83A870-A05C-E75C-01F8-196486FC84AB}"/>
          </ac:picMkLst>
        </pc:picChg>
        <pc:picChg chg="ord">
          <ac:chgData name="Silvia Chan" userId="455a070d-940c-4368-bfe1-1d4b72fc45c7" providerId="ADAL" clId="{34CAAA9D-C42A-4312-A56F-B3DA73A4D245}" dt="2023-02-28T07:27:43.131" v="26" actId="167"/>
          <ac:picMkLst>
            <pc:docMk/>
            <pc:sldMk cId="2301809928" sldId="3907"/>
            <ac:picMk id="19" creationId="{778E1F61-A008-99A6-6198-780819FC6ADF}"/>
          </ac:picMkLst>
        </pc:picChg>
        <pc:picChg chg="del">
          <ac:chgData name="Silvia Chan" userId="455a070d-940c-4368-bfe1-1d4b72fc45c7" providerId="ADAL" clId="{34CAAA9D-C42A-4312-A56F-B3DA73A4D245}" dt="2023-02-28T07:27:44.263" v="27" actId="478"/>
          <ac:picMkLst>
            <pc:docMk/>
            <pc:sldMk cId="2301809928" sldId="3907"/>
            <ac:picMk id="20" creationId="{85D50BA0-7F95-1623-9FC4-09F269D4DC52}"/>
          </ac:picMkLst>
        </pc:picChg>
        <pc:picChg chg="del">
          <ac:chgData name="Silvia Chan" userId="455a070d-940c-4368-bfe1-1d4b72fc45c7" providerId="ADAL" clId="{34CAAA9D-C42A-4312-A56F-B3DA73A4D245}" dt="2023-02-28T07:28:00.561" v="31" actId="478"/>
          <ac:picMkLst>
            <pc:docMk/>
            <pc:sldMk cId="2301809928" sldId="3907"/>
            <ac:picMk id="28" creationId="{89E788E4-EE38-2EA2-B4EA-FCC88F102EAA}"/>
          </ac:picMkLst>
        </pc:picChg>
        <pc:picChg chg="del">
          <ac:chgData name="Silvia Chan" userId="455a070d-940c-4368-bfe1-1d4b72fc45c7" providerId="ADAL" clId="{34CAAA9D-C42A-4312-A56F-B3DA73A4D245}" dt="2023-02-28T07:27:58.152" v="29" actId="478"/>
          <ac:picMkLst>
            <pc:docMk/>
            <pc:sldMk cId="2301809928" sldId="3907"/>
            <ac:picMk id="29" creationId="{E6802A3B-4EF0-962A-D51E-497D42A62E9C}"/>
          </ac:picMkLst>
        </pc:picChg>
      </pc:sldChg>
    </pc:docChg>
  </pc:docChgLst>
  <pc:docChgLst>
    <pc:chgData name="Grace Chow" userId="S::grace.chow@pearson.com::7200caeb-4733-49f2-84af-0f8924b70767" providerId="AD" clId="Web-{E5BCDE52-CA3C-71D4-3C40-C73A12E96BD1}"/>
    <pc:docChg chg="">
      <pc:chgData name="Grace Chow" userId="S::grace.chow@pearson.com::7200caeb-4733-49f2-84af-0f8924b70767" providerId="AD" clId="Web-{E5BCDE52-CA3C-71D4-3C40-C73A12E96BD1}" dt="2023-02-06T06:02:22.220" v="0"/>
      <pc:docMkLst>
        <pc:docMk/>
      </pc:docMkLst>
      <pc:sldChg chg="modCm">
        <pc:chgData name="Grace Chow" userId="S::grace.chow@pearson.com::7200caeb-4733-49f2-84af-0f8924b70767" providerId="AD" clId="Web-{E5BCDE52-CA3C-71D4-3C40-C73A12E96BD1}" dt="2023-02-06T06:02:22.220" v="0"/>
        <pc:sldMkLst>
          <pc:docMk/>
          <pc:sldMk cId="4029369689" sldId="3900"/>
        </pc:sldMkLst>
      </pc:sldChg>
    </pc:docChg>
  </pc:docChgLst>
  <pc:docChgLst>
    <pc:chgData name="Jennifer Lee" userId="S::jennifer.lee@pearson.com::24ebb4fb-4b96-4290-aed4-aec35bbea96c" providerId="AD" clId="Web-{EC29C805-80D4-527B-CE0C-49C6A89336E6}"/>
    <pc:docChg chg="mod">
      <pc:chgData name="Jennifer Lee" userId="S::jennifer.lee@pearson.com::24ebb4fb-4b96-4290-aed4-aec35bbea96c" providerId="AD" clId="Web-{EC29C805-80D4-527B-CE0C-49C6A89336E6}" dt="2023-02-06T05:14:19.531" v="1"/>
      <pc:docMkLst>
        <pc:docMk/>
      </pc:docMkLst>
      <pc:sldChg chg="modCm">
        <pc:chgData name="Jennifer Lee" userId="S::jennifer.lee@pearson.com::24ebb4fb-4b96-4290-aed4-aec35bbea96c" providerId="AD" clId="Web-{EC29C805-80D4-527B-CE0C-49C6A89336E6}" dt="2023-02-06T05:14:19.531" v="1"/>
        <pc:sldMkLst>
          <pc:docMk/>
          <pc:sldMk cId="4029369689" sldId="3900"/>
        </pc:sldMkLst>
      </pc:sldChg>
    </pc:docChg>
  </pc:docChgLst>
  <pc:docChgLst>
    <pc:chgData name="Jennifer Lee" userId="24ebb4fb-4b96-4290-aed4-aec35bbea96c" providerId="ADAL" clId="{66890B34-CF29-4857-8557-5FF7F4348841}"/>
    <pc:docChg chg="custSel modSld">
      <pc:chgData name="Jennifer Lee" userId="24ebb4fb-4b96-4290-aed4-aec35bbea96c" providerId="ADAL" clId="{66890B34-CF29-4857-8557-5FF7F4348841}" dt="2023-02-06T01:51:44.133" v="4" actId="478"/>
      <pc:docMkLst>
        <pc:docMk/>
      </pc:docMkLst>
      <pc:sldChg chg="delSp modSp mod">
        <pc:chgData name="Jennifer Lee" userId="24ebb4fb-4b96-4290-aed4-aec35bbea96c" providerId="ADAL" clId="{66890B34-CF29-4857-8557-5FF7F4348841}" dt="2023-02-06T01:51:44.133" v="4" actId="478"/>
        <pc:sldMkLst>
          <pc:docMk/>
          <pc:sldMk cId="1052536141" sldId="3834"/>
        </pc:sldMkLst>
        <pc:spChg chg="del">
          <ac:chgData name="Jennifer Lee" userId="24ebb4fb-4b96-4290-aed4-aec35bbea96c" providerId="ADAL" clId="{66890B34-CF29-4857-8557-5FF7F4348841}" dt="2023-02-06T01:51:44.133" v="4" actId="478"/>
          <ac:spMkLst>
            <pc:docMk/>
            <pc:sldMk cId="1052536141" sldId="3834"/>
            <ac:spMk id="2" creationId="{3D62E445-FFC1-95C7-ABB7-047E70B6C651}"/>
          </ac:spMkLst>
        </pc:spChg>
        <pc:spChg chg="mod">
          <ac:chgData name="Jennifer Lee" userId="24ebb4fb-4b96-4290-aed4-aec35bbea96c" providerId="ADAL" clId="{66890B34-CF29-4857-8557-5FF7F4348841}" dt="2023-02-06T01:51:40.757" v="3"/>
          <ac:spMkLst>
            <pc:docMk/>
            <pc:sldMk cId="1052536141" sldId="3834"/>
            <ac:spMk id="7" creationId="{3F8476B1-807A-4A8D-A7ED-2778C676755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BA811-8917-4F1D-B22F-E96045BFA4E0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C6A29-4676-420C-BBE3-ACC2B80F6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43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26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09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22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14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49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89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76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98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71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76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49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927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940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57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846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312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546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872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038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647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39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661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835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196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231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20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73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27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72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44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29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38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8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10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65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23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34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6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88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84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95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7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C4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7824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03027" y="5708396"/>
            <a:ext cx="2102068" cy="1155700"/>
            <a:chOff x="10490327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C40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490327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7155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14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text, parking, scoreboard, several&#10;&#10;Description automatically generated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03027" y="5702300"/>
            <a:ext cx="2102068" cy="1155700"/>
            <a:chOff x="10490327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0087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490327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7607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93B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76179" y="5708396"/>
            <a:ext cx="2102068" cy="1155700"/>
            <a:chOff x="10563479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93B9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63479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703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56A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57891" y="5708396"/>
            <a:ext cx="2102068" cy="1155700"/>
            <a:chOff x="10545191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56AA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45191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272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D78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51795" y="5708396"/>
            <a:ext cx="2102068" cy="1155700"/>
            <a:chOff x="10539095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D78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39095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3A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788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734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45699" y="5708396"/>
            <a:ext cx="2102068" cy="1155700"/>
            <a:chOff x="10532999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7340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32999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3B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389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1C304FF-9255-455E-A2C3-88D86F03B953}"/>
              </a:ext>
            </a:extLst>
          </p:cNvPr>
          <p:cNvSpPr txBox="1"/>
          <p:nvPr userDrawn="1"/>
        </p:nvSpPr>
        <p:spPr>
          <a:xfrm>
            <a:off x="5044966" y="3105834"/>
            <a:ext cx="210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115803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7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F7A0D26-1A79-4296-8A77-38F5DC3352B5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2" y="6095982"/>
            <a:ext cx="159687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0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04" r:id="rId2"/>
    <p:sldLayoutId id="2147483791" r:id="rId3"/>
    <p:sldLayoutId id="2147483805" r:id="rId4"/>
    <p:sldLayoutId id="2147483806" r:id="rId5"/>
    <p:sldLayoutId id="2147483807" r:id="rId6"/>
    <p:sldLayoutId id="2147483808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1.wav"/><Relationship Id="rId7" Type="http://schemas.openxmlformats.org/officeDocument/2006/relationships/image" Target="../media/image10.png"/><Relationship Id="rId2" Type="http://schemas.microsoft.com/office/2007/relationships/media" Target="../media/media1.wav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11" Type="http://schemas.microsoft.com/office/2007/relationships/hdphoto" Target="../media/hdphoto3.wdp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9.xml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3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4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7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8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9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0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2.wav"/><Relationship Id="rId7" Type="http://schemas.microsoft.com/office/2007/relationships/hdphoto" Target="../media/hdphoto4.wdp"/><Relationship Id="rId2" Type="http://schemas.microsoft.com/office/2007/relationships/media" Target="../media/media2.wav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9.xml"/><Relationship Id="rId9" Type="http://schemas.microsoft.com/office/2007/relationships/hdphoto" Target="../media/hdphoto5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1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media3.wav"/><Relationship Id="rId7" Type="http://schemas.microsoft.com/office/2007/relationships/hdphoto" Target="../media/hdphoto6.wdp"/><Relationship Id="rId2" Type="http://schemas.microsoft.com/office/2007/relationships/media" Target="../media/media3.wav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9.xml"/><Relationship Id="rId9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5" Type="http://schemas.openxmlformats.org/officeDocument/2006/relationships/image" Target="../media/image17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3604EA2-5CB4-4E4C-9012-9887B21D072A}"/>
              </a:ext>
            </a:extLst>
          </p:cNvPr>
          <p:cNvSpPr txBox="1"/>
          <p:nvPr/>
        </p:nvSpPr>
        <p:spPr>
          <a:xfrm>
            <a:off x="10217676" y="478494"/>
            <a:ext cx="1834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</a:t>
            </a:r>
            <a:r>
              <a:rPr lang="en-US" sz="4400" b="1">
                <a:solidFill>
                  <a:prstClr val="white"/>
                </a:solidFill>
                <a:latin typeface="Calibri" panose="020F0502020204030204"/>
              </a:rPr>
              <a:t>2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C14369-EE5F-4069-D740-7B3C90E19522}"/>
              </a:ext>
            </a:extLst>
          </p:cNvPr>
          <p:cNvSpPr/>
          <p:nvPr/>
        </p:nvSpPr>
        <p:spPr>
          <a:xfrm>
            <a:off x="3030276" y="2722892"/>
            <a:ext cx="7708577" cy="2355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EF422C-F1F7-43A2-88D7-850D10465D15}"/>
              </a:ext>
            </a:extLst>
          </p:cNvPr>
          <p:cNvGrpSpPr/>
          <p:nvPr/>
        </p:nvGrpSpPr>
        <p:grpSpPr>
          <a:xfrm>
            <a:off x="2299834" y="3150165"/>
            <a:ext cx="7642328" cy="2235349"/>
            <a:chOff x="1197885" y="458742"/>
            <a:chExt cx="7450853" cy="179913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421CCE2-796D-4F71-A49A-B9DCBB3BC916}"/>
                </a:ext>
              </a:extLst>
            </p:cNvPr>
            <p:cNvGrpSpPr/>
            <p:nvPr/>
          </p:nvGrpSpPr>
          <p:grpSpPr>
            <a:xfrm>
              <a:off x="1197885" y="458742"/>
              <a:ext cx="7450853" cy="1767141"/>
              <a:chOff x="1546227" y="-1486807"/>
              <a:chExt cx="7450853" cy="1767141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882A5F6-F609-443B-8FCD-2830A1ADF32F}"/>
                  </a:ext>
                </a:extLst>
              </p:cNvPr>
              <p:cNvSpPr/>
              <p:nvPr/>
            </p:nvSpPr>
            <p:spPr>
              <a:xfrm>
                <a:off x="2046550" y="-1325343"/>
                <a:ext cx="6950530" cy="1605677"/>
              </a:xfrm>
              <a:prstGeom prst="rect">
                <a:avLst/>
              </a:prstGeom>
              <a:solidFill>
                <a:srgbClr val="906A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436ACB3-4E79-41A1-BA05-A072A08C4702}"/>
                  </a:ext>
                </a:extLst>
              </p:cNvPr>
              <p:cNvSpPr/>
              <p:nvPr/>
            </p:nvSpPr>
            <p:spPr>
              <a:xfrm>
                <a:off x="1959428" y="-1425847"/>
                <a:ext cx="6950529" cy="1607095"/>
              </a:xfrm>
              <a:prstGeom prst="rect">
                <a:avLst/>
              </a:prstGeom>
              <a:solidFill>
                <a:srgbClr val="E6E1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ACFD678-008E-4823-BF71-58A2F2E849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109" b="79621" l="9504" r="92562">
                            <a14:foregroundMark x1="10124" y1="54028" x2="10537" y2="69668"/>
                            <a14:foregroundMark x1="23967" y1="32227" x2="31818" y2="36493"/>
                            <a14:foregroundMark x1="92975" y1="43128" x2="76446" y2="36967"/>
                            <a14:foregroundMark x1="76860" y1="35545" x2="41942" y2="41232"/>
                            <a14:foregroundMark x1="52686" y1="39810" x2="25000" y2="34597"/>
                            <a14:foregroundMark x1="13843" y1="80095" x2="13843" y2="8009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546227" y="-1486807"/>
                <a:ext cx="2950028" cy="1173049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AEE223-21C6-4BF0-8D60-D09AABB4BAC6}"/>
                </a:ext>
              </a:extLst>
            </p:cNvPr>
            <p:cNvSpPr txBox="1"/>
            <p:nvPr/>
          </p:nvSpPr>
          <p:spPr>
            <a:xfrm>
              <a:off x="2093722" y="1180662"/>
              <a:ext cx="655501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Working out the meaning of words and phrases (II)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75736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9FC0DD8-6899-4E10-9900-281A1035BD11}"/>
              </a:ext>
            </a:extLst>
          </p:cNvPr>
          <p:cNvSpPr/>
          <p:nvPr/>
        </p:nvSpPr>
        <p:spPr>
          <a:xfrm>
            <a:off x="1114425" y="556530"/>
            <a:ext cx="10229850" cy="2598149"/>
          </a:xfrm>
          <a:prstGeom prst="roundRect">
            <a:avLst>
              <a:gd name="adj" fmla="val 11116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163C39-DCA4-8266-7E95-4639F4B9DC1F}"/>
              </a:ext>
            </a:extLst>
          </p:cNvPr>
          <p:cNvSpPr txBox="1"/>
          <p:nvPr/>
        </p:nvSpPr>
        <p:spPr>
          <a:xfrm>
            <a:off x="1426187" y="793775"/>
            <a:ext cx="99180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Electronic equipment must be disposed of carefully as it contains toxic materials that can injure or kill humans.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36098C-2132-7B93-4913-40ED539D4D74}"/>
              </a:ext>
            </a:extLst>
          </p:cNvPr>
          <p:cNvCxnSpPr>
            <a:cxnSpLocks/>
          </p:cNvCxnSpPr>
          <p:nvPr/>
        </p:nvCxnSpPr>
        <p:spPr>
          <a:xfrm>
            <a:off x="5471925" y="4612447"/>
            <a:ext cx="34524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47FAD75-53C8-C7F1-F6E6-A87473217E29}"/>
              </a:ext>
            </a:extLst>
          </p:cNvPr>
          <p:cNvSpPr txBox="1"/>
          <p:nvPr/>
        </p:nvSpPr>
        <p:spPr>
          <a:xfrm>
            <a:off x="1585062" y="3535799"/>
            <a:ext cx="9600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/>
              <a:t>Find a word in the paragraph above that has a similar meaning to ‘harmful to people’.</a:t>
            </a: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FE6820C3-0DDA-AA6F-9943-D9D2DCF8C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228724" y="4853282"/>
            <a:ext cx="1442768" cy="174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B86BF6E-A4BD-CAB1-A922-63138DF18EB4}"/>
              </a:ext>
            </a:extLst>
          </p:cNvPr>
          <p:cNvSpPr txBox="1"/>
          <p:nvPr/>
        </p:nvSpPr>
        <p:spPr>
          <a:xfrm>
            <a:off x="2671492" y="5541005"/>
            <a:ext cx="64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Where can we find adjectives in the text?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47969C-5FB2-B2B7-0BA6-A27C7C7A221D}"/>
              </a:ext>
            </a:extLst>
          </p:cNvPr>
          <p:cNvSpPr/>
          <p:nvPr/>
        </p:nvSpPr>
        <p:spPr>
          <a:xfrm>
            <a:off x="1464083" y="914890"/>
            <a:ext cx="2298619" cy="704268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748A63-A64B-1469-0DB1-33F31A112102}"/>
              </a:ext>
            </a:extLst>
          </p:cNvPr>
          <p:cNvSpPr/>
          <p:nvPr/>
        </p:nvSpPr>
        <p:spPr>
          <a:xfrm>
            <a:off x="6573199" y="1503470"/>
            <a:ext cx="1225477" cy="704268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847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F5FBFF64-BC4D-4711-A581-21F0C65A32FC}"/>
              </a:ext>
            </a:extLst>
          </p:cNvPr>
          <p:cNvSpPr txBox="1"/>
          <p:nvPr/>
        </p:nvSpPr>
        <p:spPr>
          <a:xfrm>
            <a:off x="2535460" y="4048963"/>
            <a:ext cx="95500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But we may not know what ‘toxic’ means!</a:t>
            </a:r>
          </a:p>
          <a:p>
            <a:r>
              <a:rPr lang="en-US" sz="2800" b="1">
                <a:solidFill>
                  <a:srgbClr val="0070C0"/>
                </a:solidFill>
              </a:rPr>
              <a:t>Are there any clues in the text to the meaning of the word ‘toxic’?    </a:t>
            </a:r>
          </a:p>
          <a:p>
            <a:endParaRPr lang="en-US" sz="2800" b="1">
              <a:solidFill>
                <a:srgbClr val="0070C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328E931-67DE-D72C-6979-42DC9F6D363B}"/>
              </a:ext>
            </a:extLst>
          </p:cNvPr>
          <p:cNvSpPr/>
          <p:nvPr/>
        </p:nvSpPr>
        <p:spPr>
          <a:xfrm>
            <a:off x="1114425" y="556530"/>
            <a:ext cx="10229850" cy="2598149"/>
          </a:xfrm>
          <a:prstGeom prst="roundRect">
            <a:avLst>
              <a:gd name="adj" fmla="val 11116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5FDADD-4212-93DF-C15A-C65D5B6EFC2D}"/>
              </a:ext>
            </a:extLst>
          </p:cNvPr>
          <p:cNvSpPr txBox="1"/>
          <p:nvPr/>
        </p:nvSpPr>
        <p:spPr>
          <a:xfrm>
            <a:off x="1426187" y="793775"/>
            <a:ext cx="99180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Electronic equipment must be disposed of carefully as it contains toxic materials that can injure or kill humans.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396AE6-C4AC-BDE0-B7B3-55BFED550D31}"/>
              </a:ext>
            </a:extLst>
          </p:cNvPr>
          <p:cNvSpPr/>
          <p:nvPr/>
        </p:nvSpPr>
        <p:spPr>
          <a:xfrm>
            <a:off x="6595472" y="1503470"/>
            <a:ext cx="1207408" cy="704268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5E02C0E-513A-4BA1-9578-E91B15A2E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01299" y="3234140"/>
            <a:ext cx="2233323" cy="270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01FC5D8-5E85-C2F0-A41C-C4FB8FCCEB82}"/>
              </a:ext>
            </a:extLst>
          </p:cNvPr>
          <p:cNvSpPr/>
          <p:nvPr/>
        </p:nvSpPr>
        <p:spPr>
          <a:xfrm>
            <a:off x="1464083" y="914890"/>
            <a:ext cx="2298619" cy="704268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17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328E931-67DE-D72C-6979-42DC9F6D363B}"/>
              </a:ext>
            </a:extLst>
          </p:cNvPr>
          <p:cNvSpPr/>
          <p:nvPr/>
        </p:nvSpPr>
        <p:spPr>
          <a:xfrm>
            <a:off x="1114425" y="556530"/>
            <a:ext cx="10229850" cy="2598149"/>
          </a:xfrm>
          <a:prstGeom prst="roundRect">
            <a:avLst>
              <a:gd name="adj" fmla="val 11116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5FDADD-4212-93DF-C15A-C65D5B6EFC2D}"/>
              </a:ext>
            </a:extLst>
          </p:cNvPr>
          <p:cNvSpPr txBox="1"/>
          <p:nvPr/>
        </p:nvSpPr>
        <p:spPr>
          <a:xfrm>
            <a:off x="1426187" y="793775"/>
            <a:ext cx="99180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Electronic equipment must be disposed of carefully as it contains toxic materials that can injure or kill humans.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71DA6F-AFCE-C161-378E-2F049F61D472}"/>
              </a:ext>
            </a:extLst>
          </p:cNvPr>
          <p:cNvSpPr txBox="1"/>
          <p:nvPr/>
        </p:nvSpPr>
        <p:spPr>
          <a:xfrm>
            <a:off x="854173" y="4674027"/>
            <a:ext cx="9126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‘can injure or kill humans’ = something bad / dangerous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This is similar in meaning to ‘harmful to people’.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7B92E1FB-CEBF-457B-6635-432E87B7A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20308" y="4316836"/>
            <a:ext cx="1594509" cy="254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13862F9-647F-7331-EF66-8E8BD279A9F3}"/>
              </a:ext>
            </a:extLst>
          </p:cNvPr>
          <p:cNvSpPr/>
          <p:nvPr/>
        </p:nvSpPr>
        <p:spPr>
          <a:xfrm>
            <a:off x="1426187" y="2209330"/>
            <a:ext cx="5691035" cy="630233"/>
          </a:xfrm>
          <a:prstGeom prst="rect">
            <a:avLst/>
          </a:prstGeom>
          <a:solidFill>
            <a:schemeClr val="accent6">
              <a:lumMod val="40000"/>
              <a:lumOff val="6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985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328E931-67DE-D72C-6979-42DC9F6D363B}"/>
              </a:ext>
            </a:extLst>
          </p:cNvPr>
          <p:cNvSpPr/>
          <p:nvPr/>
        </p:nvSpPr>
        <p:spPr>
          <a:xfrm>
            <a:off x="1114425" y="556530"/>
            <a:ext cx="10229850" cy="2598149"/>
          </a:xfrm>
          <a:prstGeom prst="roundRect">
            <a:avLst>
              <a:gd name="adj" fmla="val 11116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5FDADD-4212-93DF-C15A-C65D5B6EFC2D}"/>
              </a:ext>
            </a:extLst>
          </p:cNvPr>
          <p:cNvSpPr txBox="1"/>
          <p:nvPr/>
        </p:nvSpPr>
        <p:spPr>
          <a:xfrm>
            <a:off x="1426187" y="793775"/>
            <a:ext cx="99180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Electronic equipment must be disposed of carefully as it contains toxic materials that can injure or kill humans.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50F777-A1D2-4DC5-5E89-17319358AD60}"/>
              </a:ext>
            </a:extLst>
          </p:cNvPr>
          <p:cNvSpPr txBox="1"/>
          <p:nvPr/>
        </p:nvSpPr>
        <p:spPr>
          <a:xfrm>
            <a:off x="1585062" y="3535799"/>
            <a:ext cx="9600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/>
              <a:t>Find a word in the paragraph above that has a similar meaning to ‘harmful to people’.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FB5640-194C-3E8F-4DD8-A4DAA92E3744}"/>
              </a:ext>
            </a:extLst>
          </p:cNvPr>
          <p:cNvSpPr txBox="1"/>
          <p:nvPr/>
        </p:nvSpPr>
        <p:spPr>
          <a:xfrm>
            <a:off x="1864609" y="5664672"/>
            <a:ext cx="8051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Kristen ITC" panose="03050502040202030202" pitchFamily="66" charset="0"/>
              </a:rPr>
              <a:t>So the answer to this question is …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5EC492BC-DF2B-9B5D-B05C-FDA672BAE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228724" y="4853282"/>
            <a:ext cx="1442768" cy="174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554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9FC0DD8-6899-4E10-9900-281A1035BD11}"/>
              </a:ext>
            </a:extLst>
          </p:cNvPr>
          <p:cNvSpPr/>
          <p:nvPr/>
        </p:nvSpPr>
        <p:spPr>
          <a:xfrm>
            <a:off x="1114425" y="556530"/>
            <a:ext cx="10229850" cy="2598149"/>
          </a:xfrm>
          <a:prstGeom prst="roundRect">
            <a:avLst>
              <a:gd name="adj" fmla="val 11116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163C39-DCA4-8266-7E95-4639F4B9DC1F}"/>
              </a:ext>
            </a:extLst>
          </p:cNvPr>
          <p:cNvSpPr txBox="1"/>
          <p:nvPr/>
        </p:nvSpPr>
        <p:spPr>
          <a:xfrm>
            <a:off x="1426187" y="793775"/>
            <a:ext cx="99180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Electronic equipment must be disposed of carefully as it contains toxic materials that can injure or kill humans.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DF150-732F-4930-073B-1D10B24EEF8C}"/>
              </a:ext>
            </a:extLst>
          </p:cNvPr>
          <p:cNvCxnSpPr>
            <a:cxnSpLocks/>
          </p:cNvCxnSpPr>
          <p:nvPr/>
        </p:nvCxnSpPr>
        <p:spPr>
          <a:xfrm>
            <a:off x="2939999" y="5783513"/>
            <a:ext cx="354569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F8BFE55-ADF3-6A2B-7F6D-8A77EE24ACB7}"/>
              </a:ext>
            </a:extLst>
          </p:cNvPr>
          <p:cNvSpPr txBox="1"/>
          <p:nvPr/>
        </p:nvSpPr>
        <p:spPr>
          <a:xfrm>
            <a:off x="3852923" y="5260293"/>
            <a:ext cx="1619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070C0"/>
                </a:solidFill>
                <a:latin typeface="Kristen ITC" panose="03050502040202030202" pitchFamily="66" charset="0"/>
              </a:rPr>
              <a:t>toxic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1B9623-5687-8985-CD47-FE4D3DAE2EA4}"/>
              </a:ext>
            </a:extLst>
          </p:cNvPr>
          <p:cNvSpPr txBox="1"/>
          <p:nvPr/>
        </p:nvSpPr>
        <p:spPr>
          <a:xfrm>
            <a:off x="1585062" y="3535799"/>
            <a:ext cx="9600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/>
              <a:t>Find a word in the paragraph above that has a similar meaning to ‘harmful to people’.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27AB86-839B-3B6C-D924-4345035E476A}"/>
              </a:ext>
            </a:extLst>
          </p:cNvPr>
          <p:cNvGrpSpPr/>
          <p:nvPr/>
        </p:nvGrpSpPr>
        <p:grpSpPr>
          <a:xfrm>
            <a:off x="9413265" y="5594372"/>
            <a:ext cx="2143125" cy="896458"/>
            <a:chOff x="9934575" y="5504342"/>
            <a:chExt cx="2143125" cy="896458"/>
          </a:xfrm>
        </p:grpSpPr>
        <p:pic>
          <p:nvPicPr>
            <p:cNvPr id="8" name="Graphic 7" descr="Thumbs up sign outline">
              <a:extLst>
                <a:ext uri="{FF2B5EF4-FFF2-40B4-BE49-F238E27FC236}">
                  <a16:creationId xmlns:a16="http://schemas.microsoft.com/office/drawing/2014/main" id="{EE4B5474-57D9-00AE-3A18-958F4AD40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934575" y="5504342"/>
              <a:ext cx="896458" cy="89645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6DFBF57-4B8A-03DA-FFE9-D13534E483D2}"/>
                </a:ext>
              </a:extLst>
            </p:cNvPr>
            <p:cNvSpPr txBox="1"/>
            <p:nvPr/>
          </p:nvSpPr>
          <p:spPr>
            <a:xfrm>
              <a:off x="10512927" y="5536079"/>
              <a:ext cx="1564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accent2">
                      <a:lumMod val="50000"/>
                    </a:schemeClr>
                  </a:solidFill>
                </a:rPr>
                <a:t>Well done!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2648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C3FD2-AF88-4EF1-AFB7-5D31BD5AA0B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73625" y="1792288"/>
            <a:ext cx="5565775" cy="3932237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rgbClr val="0070C0"/>
                </a:solidFill>
                <a:latin typeface="Kristen ITC" panose="03050502040202030202" pitchFamily="66" charset="0"/>
              </a:rPr>
              <a:t>Let’s look at more examples!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F83CE09-9749-46CA-8F6E-F62A779E1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840707" y="819317"/>
            <a:ext cx="3819053" cy="461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160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151054-C9EA-A0AE-DACE-E1C64209D54B}"/>
              </a:ext>
            </a:extLst>
          </p:cNvPr>
          <p:cNvSpPr/>
          <p:nvPr/>
        </p:nvSpPr>
        <p:spPr>
          <a:xfrm>
            <a:off x="1114425" y="556531"/>
            <a:ext cx="10229850" cy="2116742"/>
          </a:xfrm>
          <a:prstGeom prst="roundRect">
            <a:avLst>
              <a:gd name="adj" fmla="val 11116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862082-B2B3-0662-3565-CD44D3B4354F}"/>
              </a:ext>
            </a:extLst>
          </p:cNvPr>
          <p:cNvSpPr txBox="1"/>
          <p:nvPr/>
        </p:nvSpPr>
        <p:spPr>
          <a:xfrm>
            <a:off x="1413161" y="654957"/>
            <a:ext cx="10029825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/>
              <a:t>She was unable to breathe, but she didn’t panic. She knew that it would be dangerous to swim quickly to the surface.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519B68-C304-6E31-00E4-F8108376F1DB}"/>
              </a:ext>
            </a:extLst>
          </p:cNvPr>
          <p:cNvSpPr txBox="1"/>
          <p:nvPr/>
        </p:nvSpPr>
        <p:spPr>
          <a:xfrm>
            <a:off x="1413161" y="3107510"/>
            <a:ext cx="10029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/>
              <a:t>Find a word in the paragraph above that has a similar meaning to ‘feel very frightened’.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CB904-67B5-9BA3-0E04-05AD6CE0D132}"/>
              </a:ext>
            </a:extLst>
          </p:cNvPr>
          <p:cNvCxnSpPr>
            <a:cxnSpLocks/>
          </p:cNvCxnSpPr>
          <p:nvPr/>
        </p:nvCxnSpPr>
        <p:spPr>
          <a:xfrm>
            <a:off x="2939999" y="5783513"/>
            <a:ext cx="354569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59531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C69EB5A-3992-8739-A691-DFF2A73EE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472209" y="3971722"/>
            <a:ext cx="1861632" cy="225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CB2501-F6AF-FFCF-589A-FDDCDFBCD268}"/>
              </a:ext>
            </a:extLst>
          </p:cNvPr>
          <p:cNvSpPr txBox="1"/>
          <p:nvPr/>
        </p:nvSpPr>
        <p:spPr>
          <a:xfrm>
            <a:off x="2411735" y="4447743"/>
            <a:ext cx="33180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What part of speech is the word that you’re looking for?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C93613-C926-3A99-651F-7E2FB33E7650}"/>
              </a:ext>
            </a:extLst>
          </p:cNvPr>
          <p:cNvSpPr txBox="1"/>
          <p:nvPr/>
        </p:nvSpPr>
        <p:spPr>
          <a:xfrm rot="21275853">
            <a:off x="6671406" y="5038271"/>
            <a:ext cx="1296240" cy="5232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a verb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65706D-C69B-E29E-969C-136A94CC36C6}"/>
              </a:ext>
            </a:extLst>
          </p:cNvPr>
          <p:cNvSpPr txBox="1"/>
          <p:nvPr/>
        </p:nvSpPr>
        <p:spPr>
          <a:xfrm rot="226548">
            <a:off x="8388293" y="5291606"/>
            <a:ext cx="1886694" cy="5232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an adverb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DBAAA5-A5A6-3BC8-D587-87EB9383BC59}"/>
              </a:ext>
            </a:extLst>
          </p:cNvPr>
          <p:cNvSpPr txBox="1"/>
          <p:nvPr/>
        </p:nvSpPr>
        <p:spPr>
          <a:xfrm>
            <a:off x="7664002" y="4631168"/>
            <a:ext cx="815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B3A80D-2D7F-5401-CDAB-9F72EEE8498D}"/>
              </a:ext>
            </a:extLst>
          </p:cNvPr>
          <p:cNvSpPr txBox="1"/>
          <p:nvPr/>
        </p:nvSpPr>
        <p:spPr>
          <a:xfrm>
            <a:off x="9996789" y="4942688"/>
            <a:ext cx="815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CC19EC52-491D-47DE-A9D5-04E047E4C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70990" y="4343651"/>
            <a:ext cx="1594509" cy="254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09A4EA-51F8-4461-0EC0-6BE8A3879440}"/>
              </a:ext>
            </a:extLst>
          </p:cNvPr>
          <p:cNvSpPr txBox="1"/>
          <p:nvPr/>
        </p:nvSpPr>
        <p:spPr>
          <a:xfrm rot="21275853">
            <a:off x="5299546" y="5975194"/>
            <a:ext cx="2092419" cy="5232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an adjective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24AD54-5FAC-66FB-AD44-4483070A33E4}"/>
              </a:ext>
            </a:extLst>
          </p:cNvPr>
          <p:cNvSpPr txBox="1"/>
          <p:nvPr/>
        </p:nvSpPr>
        <p:spPr>
          <a:xfrm>
            <a:off x="7119262" y="5515158"/>
            <a:ext cx="815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D288230-7604-8650-61E1-FE7832D5D648}"/>
              </a:ext>
            </a:extLst>
          </p:cNvPr>
          <p:cNvSpPr/>
          <p:nvPr/>
        </p:nvSpPr>
        <p:spPr>
          <a:xfrm rot="21291100">
            <a:off x="6376137" y="4829070"/>
            <a:ext cx="1893052" cy="830996"/>
          </a:xfrm>
          <a:custGeom>
            <a:avLst/>
            <a:gdLst>
              <a:gd name="connsiteX0" fmla="*/ 0 w 1893052"/>
              <a:gd name="connsiteY0" fmla="*/ 415498 h 830996"/>
              <a:gd name="connsiteX1" fmla="*/ 946526 w 1893052"/>
              <a:gd name="connsiteY1" fmla="*/ 0 h 830996"/>
              <a:gd name="connsiteX2" fmla="*/ 1893052 w 1893052"/>
              <a:gd name="connsiteY2" fmla="*/ 415498 h 830996"/>
              <a:gd name="connsiteX3" fmla="*/ 946526 w 1893052"/>
              <a:gd name="connsiteY3" fmla="*/ 830996 h 830996"/>
              <a:gd name="connsiteX4" fmla="*/ 0 w 1893052"/>
              <a:gd name="connsiteY4" fmla="*/ 415498 h 83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3052" h="830996" extrusionOk="0">
                <a:moveTo>
                  <a:pt x="0" y="415498"/>
                </a:moveTo>
                <a:cubicBezTo>
                  <a:pt x="1529" y="174524"/>
                  <a:pt x="485374" y="49622"/>
                  <a:pt x="946526" y="0"/>
                </a:cubicBezTo>
                <a:cubicBezTo>
                  <a:pt x="1432368" y="-13956"/>
                  <a:pt x="1897285" y="171183"/>
                  <a:pt x="1893052" y="415498"/>
                </a:cubicBezTo>
                <a:cubicBezTo>
                  <a:pt x="1964184" y="597955"/>
                  <a:pt x="1464294" y="843697"/>
                  <a:pt x="946526" y="830996"/>
                </a:cubicBezTo>
                <a:cubicBezTo>
                  <a:pt x="419671" y="844471"/>
                  <a:pt x="15406" y="631421"/>
                  <a:pt x="0" y="415498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21EE18-FD81-D5E7-4A64-2F23C3392300}"/>
              </a:ext>
            </a:extLst>
          </p:cNvPr>
          <p:cNvSpPr txBox="1"/>
          <p:nvPr/>
        </p:nvSpPr>
        <p:spPr>
          <a:xfrm rot="21257883">
            <a:off x="7772813" y="6211229"/>
            <a:ext cx="1886694" cy="5232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a noun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1DD0AE-3496-4F99-B266-D94768E6DFE0}"/>
              </a:ext>
            </a:extLst>
          </p:cNvPr>
          <p:cNvSpPr txBox="1"/>
          <p:nvPr/>
        </p:nvSpPr>
        <p:spPr>
          <a:xfrm rot="21031335">
            <a:off x="9323906" y="5703299"/>
            <a:ext cx="815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5657C9-6255-A5CD-64D7-F00F5BC8B92E}"/>
              </a:ext>
            </a:extLst>
          </p:cNvPr>
          <p:cNvSpPr txBox="1"/>
          <p:nvPr/>
        </p:nvSpPr>
        <p:spPr>
          <a:xfrm>
            <a:off x="1403025" y="2897317"/>
            <a:ext cx="10029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/>
              <a:t>Find a word in the paragraph above that has a similar meaning to ‘feel very frightened’.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10B5870-F0CA-0CCE-29A0-B51293E5FF84}"/>
              </a:ext>
            </a:extLst>
          </p:cNvPr>
          <p:cNvSpPr/>
          <p:nvPr/>
        </p:nvSpPr>
        <p:spPr>
          <a:xfrm>
            <a:off x="1114425" y="556531"/>
            <a:ext cx="10229850" cy="2116742"/>
          </a:xfrm>
          <a:prstGeom prst="roundRect">
            <a:avLst>
              <a:gd name="adj" fmla="val 11116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B524E2-72DE-973F-D70E-A4357843FAA5}"/>
              </a:ext>
            </a:extLst>
          </p:cNvPr>
          <p:cNvSpPr txBox="1"/>
          <p:nvPr/>
        </p:nvSpPr>
        <p:spPr>
          <a:xfrm>
            <a:off x="1413161" y="654957"/>
            <a:ext cx="10029825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/>
              <a:t>She was unable to breathe, but she didn’t panic. She knew that it would be dangerous to swim quickly to the surface.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222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9" grpId="0" animBg="1"/>
      <p:bldP spid="20" grpId="0"/>
      <p:bldP spid="21" grpId="0"/>
      <p:bldP spid="23" grpId="0" animBg="1"/>
      <p:bldP spid="24" grpId="0"/>
      <p:bldP spid="25" grpId="0" animBg="1"/>
      <p:bldP spid="26" grpId="0" animBg="1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CB86BF6E-A4BD-CAB1-A922-63138DF18EB4}"/>
              </a:ext>
            </a:extLst>
          </p:cNvPr>
          <p:cNvSpPr txBox="1"/>
          <p:nvPr/>
        </p:nvSpPr>
        <p:spPr>
          <a:xfrm>
            <a:off x="2638484" y="4323077"/>
            <a:ext cx="7659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Where can we find verbs in the paragraph?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9642EC17-32A6-E946-26A7-147E80263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01299" y="3234140"/>
            <a:ext cx="2233323" cy="270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47969C-5FB2-B2B7-0BA6-A27C7C7A221D}"/>
              </a:ext>
            </a:extLst>
          </p:cNvPr>
          <p:cNvSpPr/>
          <p:nvPr/>
        </p:nvSpPr>
        <p:spPr>
          <a:xfrm>
            <a:off x="2376644" y="748393"/>
            <a:ext cx="856207" cy="618118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366C6E-9B4F-9CEC-2B57-4917FE554633}"/>
              </a:ext>
            </a:extLst>
          </p:cNvPr>
          <p:cNvSpPr/>
          <p:nvPr/>
        </p:nvSpPr>
        <p:spPr>
          <a:xfrm>
            <a:off x="8872694" y="748393"/>
            <a:ext cx="1263877" cy="618118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6A9C8F-971A-5EA1-405D-D375F65FF276}"/>
              </a:ext>
            </a:extLst>
          </p:cNvPr>
          <p:cNvSpPr/>
          <p:nvPr/>
        </p:nvSpPr>
        <p:spPr>
          <a:xfrm>
            <a:off x="1520437" y="1413169"/>
            <a:ext cx="1139068" cy="618118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936738-E3B0-ADF8-DE88-E4DB004E5C54}"/>
              </a:ext>
            </a:extLst>
          </p:cNvPr>
          <p:cNvSpPr/>
          <p:nvPr/>
        </p:nvSpPr>
        <p:spPr>
          <a:xfrm>
            <a:off x="3770824" y="1332827"/>
            <a:ext cx="1139068" cy="618118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ED932F-1074-1E90-95A9-214D13AF4643}"/>
              </a:ext>
            </a:extLst>
          </p:cNvPr>
          <p:cNvSpPr/>
          <p:nvPr/>
        </p:nvSpPr>
        <p:spPr>
          <a:xfrm>
            <a:off x="5394164" y="723707"/>
            <a:ext cx="1578500" cy="618118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6D21E7-10D9-33BE-25E1-4B550E286CF6}"/>
              </a:ext>
            </a:extLst>
          </p:cNvPr>
          <p:cNvSpPr/>
          <p:nvPr/>
        </p:nvSpPr>
        <p:spPr>
          <a:xfrm>
            <a:off x="7643969" y="1328156"/>
            <a:ext cx="617669" cy="618118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9D383B-8BA0-6F23-3FEE-CA2E5C55D558}"/>
              </a:ext>
            </a:extLst>
          </p:cNvPr>
          <p:cNvSpPr/>
          <p:nvPr/>
        </p:nvSpPr>
        <p:spPr>
          <a:xfrm>
            <a:off x="1520437" y="2055155"/>
            <a:ext cx="1139068" cy="618118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3746EFC-A1F8-9077-189A-A45264D19481}"/>
              </a:ext>
            </a:extLst>
          </p:cNvPr>
          <p:cNvSpPr/>
          <p:nvPr/>
        </p:nvSpPr>
        <p:spPr>
          <a:xfrm>
            <a:off x="1114425" y="556531"/>
            <a:ext cx="10229850" cy="2116742"/>
          </a:xfrm>
          <a:prstGeom prst="roundRect">
            <a:avLst>
              <a:gd name="adj" fmla="val 11116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CC27DF-6CB2-84A0-DF7A-ECD1BD9A20F3}"/>
              </a:ext>
            </a:extLst>
          </p:cNvPr>
          <p:cNvSpPr txBox="1"/>
          <p:nvPr/>
        </p:nvSpPr>
        <p:spPr>
          <a:xfrm>
            <a:off x="1413161" y="654957"/>
            <a:ext cx="10029825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/>
              <a:t>She was unable to breathe, but she didn’t panic. She knew that it would be dangerous to swim quickly to the surface.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46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" grpId="0" animBg="1"/>
      <p:bldP spid="12" grpId="0" animBg="1"/>
      <p:bldP spid="13" grpId="0" animBg="1"/>
      <p:bldP spid="14" grpId="0" animBg="1"/>
      <p:bldP spid="2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CB86BF6E-A4BD-CAB1-A922-63138DF18EB4}"/>
              </a:ext>
            </a:extLst>
          </p:cNvPr>
          <p:cNvSpPr txBox="1"/>
          <p:nvPr/>
        </p:nvSpPr>
        <p:spPr>
          <a:xfrm>
            <a:off x="2638484" y="4323077"/>
            <a:ext cx="844861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Which word is best replaced with ‘feel very frightened’?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9642EC17-32A6-E946-26A7-147E80263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01299" y="3234140"/>
            <a:ext cx="2233323" cy="270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19FE59-2AA1-AC56-1BA3-974942737C10}"/>
              </a:ext>
            </a:extLst>
          </p:cNvPr>
          <p:cNvSpPr/>
          <p:nvPr/>
        </p:nvSpPr>
        <p:spPr>
          <a:xfrm>
            <a:off x="2376644" y="748393"/>
            <a:ext cx="856207" cy="618118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7CD4DE-E27B-351E-AAF7-50F476EB5E09}"/>
              </a:ext>
            </a:extLst>
          </p:cNvPr>
          <p:cNvSpPr/>
          <p:nvPr/>
        </p:nvSpPr>
        <p:spPr>
          <a:xfrm>
            <a:off x="8872694" y="748393"/>
            <a:ext cx="1263877" cy="618118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1AD725-22C6-8C99-3B2B-6683B4FF2A99}"/>
              </a:ext>
            </a:extLst>
          </p:cNvPr>
          <p:cNvSpPr/>
          <p:nvPr/>
        </p:nvSpPr>
        <p:spPr>
          <a:xfrm>
            <a:off x="1520437" y="1413169"/>
            <a:ext cx="1139068" cy="618118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15F936-68E5-233E-B3FC-86CC83CB4363}"/>
              </a:ext>
            </a:extLst>
          </p:cNvPr>
          <p:cNvSpPr/>
          <p:nvPr/>
        </p:nvSpPr>
        <p:spPr>
          <a:xfrm>
            <a:off x="3770824" y="1332827"/>
            <a:ext cx="1139068" cy="618118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DA62A9-34C3-1758-69AA-AC53FD95EFFA}"/>
              </a:ext>
            </a:extLst>
          </p:cNvPr>
          <p:cNvSpPr/>
          <p:nvPr/>
        </p:nvSpPr>
        <p:spPr>
          <a:xfrm>
            <a:off x="5394164" y="723707"/>
            <a:ext cx="1578500" cy="618118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C4CF85-4A06-9CB2-348E-EB142A8C8F94}"/>
              </a:ext>
            </a:extLst>
          </p:cNvPr>
          <p:cNvSpPr/>
          <p:nvPr/>
        </p:nvSpPr>
        <p:spPr>
          <a:xfrm>
            <a:off x="7643969" y="1328156"/>
            <a:ext cx="617669" cy="618118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3F40C7-7F37-CDDB-0288-D029B03240C9}"/>
              </a:ext>
            </a:extLst>
          </p:cNvPr>
          <p:cNvSpPr/>
          <p:nvPr/>
        </p:nvSpPr>
        <p:spPr>
          <a:xfrm>
            <a:off x="1520437" y="2055155"/>
            <a:ext cx="1139068" cy="618118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BD8539A-392F-351A-25AD-24FC79F89FD0}"/>
              </a:ext>
            </a:extLst>
          </p:cNvPr>
          <p:cNvSpPr/>
          <p:nvPr/>
        </p:nvSpPr>
        <p:spPr>
          <a:xfrm>
            <a:off x="1114425" y="556531"/>
            <a:ext cx="10229850" cy="2116742"/>
          </a:xfrm>
          <a:prstGeom prst="roundRect">
            <a:avLst>
              <a:gd name="adj" fmla="val 11116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190507-E149-2D34-B560-E7B8BBFC9216}"/>
              </a:ext>
            </a:extLst>
          </p:cNvPr>
          <p:cNvSpPr txBox="1"/>
          <p:nvPr/>
        </p:nvSpPr>
        <p:spPr>
          <a:xfrm>
            <a:off x="1413161" y="654957"/>
            <a:ext cx="10029825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/>
              <a:t>She was unable to breathe, but she didn’t panic. She knew that it would be dangerous to swim quickly to the surface.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380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5E02C0E-513A-4BA1-9578-E91B15A2E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12499" y="327212"/>
            <a:ext cx="1792275" cy="216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5ADFAB7-C69B-07DA-ECE1-8CF3DCFF9108}"/>
              </a:ext>
            </a:extLst>
          </p:cNvPr>
          <p:cNvSpPr txBox="1"/>
          <p:nvPr/>
        </p:nvSpPr>
        <p:spPr>
          <a:xfrm>
            <a:off x="2250042" y="503423"/>
            <a:ext cx="9538586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latin typeface="Kristen ITC"/>
              </a:rPr>
              <a:t>When we read, we may come across a word or an expression that we do not understand. When this happens, what can we do?</a:t>
            </a:r>
            <a:endParaRPr lang="en-US" sz="2800" b="1">
              <a:latin typeface="Kristen ITC" panose="03050502040202030202" pitchFamily="66" charset="0"/>
            </a:endParaRPr>
          </a:p>
        </p:txBody>
      </p:sp>
      <p:pic>
        <p:nvPicPr>
          <p:cNvPr id="29" name="wrong_disappoint">
            <a:hlinkClick r:id="" action="ppaction://media"/>
            <a:extLst>
              <a:ext uri="{FF2B5EF4-FFF2-40B4-BE49-F238E27FC236}">
                <a16:creationId xmlns:a16="http://schemas.microsoft.com/office/drawing/2014/main" id="{E6802A3B-4EF0-962A-D51E-497D42A62E9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808799" y="3821078"/>
            <a:ext cx="406400" cy="406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E07EE2-4337-58D5-1A44-C8E41E48C75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48" b="89794" l="7343" r="89849">
                        <a14:foregroundMark x1="7451" y1="39106" x2="11123" y2="64564"/>
                        <a14:foregroundMark x1="11123" y1="64564" x2="10043" y2="681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7033" y="4371288"/>
            <a:ext cx="2337913" cy="220147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6AC1D8B-BCB0-4C9C-8A65-EC8571DDC538}"/>
              </a:ext>
            </a:extLst>
          </p:cNvPr>
          <p:cNvGrpSpPr/>
          <p:nvPr/>
        </p:nvGrpSpPr>
        <p:grpSpPr>
          <a:xfrm>
            <a:off x="2321827" y="1696182"/>
            <a:ext cx="8851922" cy="5157517"/>
            <a:chOff x="2321827" y="1696182"/>
            <a:chExt cx="8851922" cy="5157517"/>
          </a:xfrm>
        </p:grpSpPr>
        <p:sp>
          <p:nvSpPr>
            <p:cNvPr id="23" name="Thought Bubble: Cloud 22">
              <a:extLst>
                <a:ext uri="{FF2B5EF4-FFF2-40B4-BE49-F238E27FC236}">
                  <a16:creationId xmlns:a16="http://schemas.microsoft.com/office/drawing/2014/main" id="{AA181C8C-C373-B51A-8D07-A66796946DDE}"/>
                </a:ext>
              </a:extLst>
            </p:cNvPr>
            <p:cNvSpPr/>
            <p:nvPr/>
          </p:nvSpPr>
          <p:spPr>
            <a:xfrm>
              <a:off x="3787429" y="1696182"/>
              <a:ext cx="7386320" cy="2792260"/>
            </a:xfrm>
            <a:prstGeom prst="cloudCallou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latin typeface="Kristen ITC"/>
                </a:rPr>
                <a:t>Ignore it!</a:t>
              </a:r>
              <a:endParaRPr lang="en-HK" sz="480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4FCCBA7-700D-8F44-DCB4-4F298FC99F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alphaModFix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954" r="99110">
                          <a14:foregroundMark x1="31786" y1="36074" x2="45772" y2="99944"/>
                          <a14:foregroundMark x1="17419" y1="2908" x2="1716" y2="23490"/>
                          <a14:foregroundMark x1="1716" y1="23490" x2="954" y2="25336"/>
                          <a14:foregroundMark x1="68404" y1="24385" x2="57788" y2="75783"/>
                          <a14:foregroundMark x1="40814" y1="46812" x2="35474" y2="59899"/>
                          <a14:foregroundMark x1="49841" y1="51510" x2="56707" y2="98210"/>
                          <a14:foregroundMark x1="56707" y1="98210" x2="56707" y2="98210"/>
                          <a14:foregroundMark x1="74762" y1="10403" x2="91227" y2="78132"/>
                          <a14:foregroundMark x1="14812" y1="7606" x2="10553" y2="35626"/>
                          <a14:foregroundMark x1="10553" y1="35626" x2="10553" y2="35626"/>
                          <a14:foregroundMark x1="17419" y1="4810" x2="45582" y2="23490"/>
                          <a14:foregroundMark x1="45582" y1="23490" x2="45582" y2="23490"/>
                          <a14:foregroundMark x1="27527" y1="9843" x2="14431" y2="15548"/>
                          <a14:foregroundMark x1="14431" y1="15548" x2="11189" y2="29418"/>
                          <a14:foregroundMark x1="11189" y1="29418" x2="4514" y2="41051"/>
                          <a14:foregroundMark x1="4514" y1="41051" x2="7120" y2="43400"/>
                          <a14:foregroundMark x1="25938" y1="12192" x2="17991" y2="38982"/>
                          <a14:foregroundMark x1="18245" y1="17562" x2="16402" y2="42953"/>
                          <a14:foregroundMark x1="35728" y1="4027" x2="79021" y2="10011"/>
                          <a14:foregroundMark x1="79021" y1="10011" x2="89447" y2="20694"/>
                          <a14:foregroundMark x1="89447" y1="20694" x2="82835" y2="32606"/>
                          <a14:foregroundMark x1="82835" y1="32606" x2="79720" y2="34787"/>
                          <a14:foregroundMark x1="39479" y1="2405" x2="54800" y2="2964"/>
                          <a14:foregroundMark x1="54800" y1="2964" x2="77432" y2="16779"/>
                          <a14:foregroundMark x1="77432" y1="16779" x2="79720" y2="19183"/>
                          <a14:foregroundMark x1="59059" y1="1230" x2="74762" y2="9955"/>
                          <a14:foregroundMark x1="74762" y1="9955" x2="82136" y2="22539"/>
                          <a14:foregroundMark x1="82136" y1="22539" x2="82136" y2="22651"/>
                          <a14:foregroundMark x1="41831" y1="2181" x2="67959" y2="8221"/>
                          <a14:foregroundMark x1="67959" y1="8221" x2="78767" y2="15772"/>
                          <a14:foregroundMark x1="78767" y1="15772" x2="84488" y2="23602"/>
                          <a14:foregroundMark x1="43420" y1="1007" x2="58296" y2="6767"/>
                          <a14:foregroundMark x1="58296" y1="6767" x2="69676" y2="56"/>
                          <a14:foregroundMark x1="69676" y1="56" x2="38144" y2="56"/>
                          <a14:foregroundMark x1="32295" y1="70246" x2="20280" y2="93289"/>
                          <a14:foregroundMark x1="20280" y1="93289" x2="20598" y2="99944"/>
                          <a14:foregroundMark x1="99110" y1="60906" x2="96694" y2="79810"/>
                          <a14:foregroundMark x1="37635" y1="99385" x2="44183" y2="99944"/>
                          <a14:foregroundMark x1="79466" y1="59508" x2="76796" y2="87025"/>
                          <a14:foregroundMark x1="67260" y1="66946" x2="68722" y2="99944"/>
                          <a14:foregroundMark x1="38398" y1="70694" x2="32422" y2="80425"/>
                          <a14:foregroundMark x1="32422" y1="80425" x2="28671" y2="95917"/>
                          <a14:foregroundMark x1="28671" y1="95917" x2="36936" y2="99944"/>
                          <a14:backgroundMark x1="81055" y1="59284" x2="83725" y2="57886"/>
                          <a14:backgroundMark x1="79212" y1="57886" x2="83725" y2="57886"/>
                          <a14:backgroundMark x1="73617" y1="87025" x2="73172" y2="99553"/>
                          <a14:backgroundMark x1="73172" y1="99553" x2="74126" y2="99944"/>
                          <a14:backgroundMark x1="76732" y1="87696" x2="76097" y2="99944"/>
                          <a14:backgroundMark x1="75207" y1="99832" x2="75207" y2="99944"/>
                          <a14:backgroundMark x1="76732" y1="87025" x2="75524" y2="99944"/>
                          <a14:backgroundMark x1="73617" y1="93792" x2="73617" y2="937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21827" y="3938415"/>
              <a:ext cx="2564102" cy="291528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67688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93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FB5640-194C-3E8F-4DD8-A4DAA92E3744}"/>
              </a:ext>
            </a:extLst>
          </p:cNvPr>
          <p:cNvSpPr txBox="1"/>
          <p:nvPr/>
        </p:nvSpPr>
        <p:spPr>
          <a:xfrm>
            <a:off x="1864609" y="5664672"/>
            <a:ext cx="8377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070C0"/>
                </a:solidFill>
                <a:latin typeface="Kristen ITC" panose="03050502040202030202" pitchFamily="66" charset="0"/>
              </a:rPr>
              <a:t>So the answer to this instruction is …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5EC492BC-DF2B-9B5D-B05C-FDA672BAE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228724" y="4853282"/>
            <a:ext cx="1442768" cy="174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B210BF-0EAA-CB3E-B7FE-348DCFCF6F24}"/>
              </a:ext>
            </a:extLst>
          </p:cNvPr>
          <p:cNvSpPr txBox="1"/>
          <p:nvPr/>
        </p:nvSpPr>
        <p:spPr>
          <a:xfrm>
            <a:off x="1413161" y="3107510"/>
            <a:ext cx="10029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/>
              <a:t>Find a word in the paragraph above that has a similar meaning to ‘feel very frightened’.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6DA2FC-A32F-6611-2C41-F774310AA880}"/>
              </a:ext>
            </a:extLst>
          </p:cNvPr>
          <p:cNvSpPr/>
          <p:nvPr/>
        </p:nvSpPr>
        <p:spPr>
          <a:xfrm>
            <a:off x="2376644" y="748393"/>
            <a:ext cx="856207" cy="618118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A10CF8-60C4-A722-42E0-A31756FB0B60}"/>
              </a:ext>
            </a:extLst>
          </p:cNvPr>
          <p:cNvSpPr/>
          <p:nvPr/>
        </p:nvSpPr>
        <p:spPr>
          <a:xfrm>
            <a:off x="8872694" y="748393"/>
            <a:ext cx="1263877" cy="618118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01A5A0-CB28-CF76-5289-FE0B50047C2E}"/>
              </a:ext>
            </a:extLst>
          </p:cNvPr>
          <p:cNvSpPr/>
          <p:nvPr/>
        </p:nvSpPr>
        <p:spPr>
          <a:xfrm>
            <a:off x="1520437" y="1413169"/>
            <a:ext cx="1139068" cy="618118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4C24F7-1DAB-8B06-065A-3423EB0A7F70}"/>
              </a:ext>
            </a:extLst>
          </p:cNvPr>
          <p:cNvSpPr/>
          <p:nvPr/>
        </p:nvSpPr>
        <p:spPr>
          <a:xfrm>
            <a:off x="3770824" y="1332827"/>
            <a:ext cx="1139068" cy="618118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EFF7520-B4B8-C2DC-9205-25DF59343CE3}"/>
              </a:ext>
            </a:extLst>
          </p:cNvPr>
          <p:cNvSpPr/>
          <p:nvPr/>
        </p:nvSpPr>
        <p:spPr>
          <a:xfrm>
            <a:off x="5394164" y="723707"/>
            <a:ext cx="1578500" cy="618118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31D8616-EDE3-3E94-32ED-418D9C584BE1}"/>
              </a:ext>
            </a:extLst>
          </p:cNvPr>
          <p:cNvSpPr/>
          <p:nvPr/>
        </p:nvSpPr>
        <p:spPr>
          <a:xfrm>
            <a:off x="7643969" y="1328156"/>
            <a:ext cx="617669" cy="618118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7D33E4D-1177-BC17-10B9-3339DCA65756}"/>
              </a:ext>
            </a:extLst>
          </p:cNvPr>
          <p:cNvSpPr/>
          <p:nvPr/>
        </p:nvSpPr>
        <p:spPr>
          <a:xfrm>
            <a:off x="1520437" y="2055155"/>
            <a:ext cx="1139068" cy="618118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F56F6A9-CF5A-F498-1705-E021791C10FA}"/>
              </a:ext>
            </a:extLst>
          </p:cNvPr>
          <p:cNvSpPr/>
          <p:nvPr/>
        </p:nvSpPr>
        <p:spPr>
          <a:xfrm>
            <a:off x="1114425" y="556531"/>
            <a:ext cx="10229850" cy="2116742"/>
          </a:xfrm>
          <a:prstGeom prst="roundRect">
            <a:avLst>
              <a:gd name="adj" fmla="val 11116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FF9D22-86EC-414A-7277-E5DE6A892CF0}"/>
              </a:ext>
            </a:extLst>
          </p:cNvPr>
          <p:cNvSpPr txBox="1"/>
          <p:nvPr/>
        </p:nvSpPr>
        <p:spPr>
          <a:xfrm>
            <a:off x="1413161" y="654957"/>
            <a:ext cx="10029825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/>
              <a:t>She was unable to breathe, but she didn’t panic. She knew that it would be dangerous to swim quickly to the surface.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258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151054-C9EA-A0AE-DACE-E1C64209D54B}"/>
              </a:ext>
            </a:extLst>
          </p:cNvPr>
          <p:cNvSpPr/>
          <p:nvPr/>
        </p:nvSpPr>
        <p:spPr>
          <a:xfrm>
            <a:off x="1114425" y="556531"/>
            <a:ext cx="10229850" cy="2116742"/>
          </a:xfrm>
          <a:prstGeom prst="roundRect">
            <a:avLst>
              <a:gd name="adj" fmla="val 11116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862082-B2B3-0662-3565-CD44D3B4354F}"/>
              </a:ext>
            </a:extLst>
          </p:cNvPr>
          <p:cNvSpPr txBox="1"/>
          <p:nvPr/>
        </p:nvSpPr>
        <p:spPr>
          <a:xfrm>
            <a:off x="1413161" y="654957"/>
            <a:ext cx="10029825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/>
              <a:t>She was unable to breathe, but she didn’t panic. She knew that it would be dangerous to swim quickly to the surface.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519B68-C304-6E31-00E4-F8108376F1DB}"/>
              </a:ext>
            </a:extLst>
          </p:cNvPr>
          <p:cNvSpPr txBox="1"/>
          <p:nvPr/>
        </p:nvSpPr>
        <p:spPr>
          <a:xfrm>
            <a:off x="1413161" y="3107510"/>
            <a:ext cx="10029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/>
              <a:t>Find a word in the paragraph above that has a similar meaning to ‘feel very frightened’.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CB904-67B5-9BA3-0E04-05AD6CE0D132}"/>
              </a:ext>
            </a:extLst>
          </p:cNvPr>
          <p:cNvCxnSpPr>
            <a:cxnSpLocks/>
          </p:cNvCxnSpPr>
          <p:nvPr/>
        </p:nvCxnSpPr>
        <p:spPr>
          <a:xfrm>
            <a:off x="2939999" y="5783513"/>
            <a:ext cx="354569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DC33813-CED4-07AF-7FF7-D228E8147E56}"/>
              </a:ext>
            </a:extLst>
          </p:cNvPr>
          <p:cNvSpPr txBox="1"/>
          <p:nvPr/>
        </p:nvSpPr>
        <p:spPr>
          <a:xfrm>
            <a:off x="3852923" y="5260293"/>
            <a:ext cx="1619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070C0"/>
                </a:solidFill>
                <a:latin typeface="Kristen ITC" panose="03050502040202030202" pitchFamily="66" charset="0"/>
              </a:rPr>
              <a:t>panic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DC23C8-3895-DB34-1A45-73396B714FE9}"/>
              </a:ext>
            </a:extLst>
          </p:cNvPr>
          <p:cNvGrpSpPr/>
          <p:nvPr/>
        </p:nvGrpSpPr>
        <p:grpSpPr>
          <a:xfrm>
            <a:off x="9413265" y="5594372"/>
            <a:ext cx="2143125" cy="896458"/>
            <a:chOff x="9934575" y="5504342"/>
            <a:chExt cx="2143125" cy="896458"/>
          </a:xfrm>
        </p:grpSpPr>
        <p:pic>
          <p:nvPicPr>
            <p:cNvPr id="5" name="Graphic 4" descr="Thumbs up sign outline">
              <a:extLst>
                <a:ext uri="{FF2B5EF4-FFF2-40B4-BE49-F238E27FC236}">
                  <a16:creationId xmlns:a16="http://schemas.microsoft.com/office/drawing/2014/main" id="{150D638C-26D7-B94E-AA58-84FE821F3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934575" y="5504342"/>
              <a:ext cx="896458" cy="89645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E847910-4457-5B54-DAE5-8FF2E46BB397}"/>
                </a:ext>
              </a:extLst>
            </p:cNvPr>
            <p:cNvSpPr txBox="1"/>
            <p:nvPr/>
          </p:nvSpPr>
          <p:spPr>
            <a:xfrm>
              <a:off x="10512927" y="5536079"/>
              <a:ext cx="1564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accent2">
                      <a:lumMod val="50000"/>
                    </a:schemeClr>
                  </a:solidFill>
                </a:rPr>
                <a:t>Well done!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5479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7D6803-1C6D-F657-4981-FA37FC6C950E}"/>
              </a:ext>
            </a:extLst>
          </p:cNvPr>
          <p:cNvSpPr/>
          <p:nvPr/>
        </p:nvSpPr>
        <p:spPr>
          <a:xfrm>
            <a:off x="1114425" y="556531"/>
            <a:ext cx="10229850" cy="2116742"/>
          </a:xfrm>
          <a:prstGeom prst="roundRect">
            <a:avLst>
              <a:gd name="adj" fmla="val 11116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997DF9-1A57-BE65-0664-A5C6637A2C14}"/>
              </a:ext>
            </a:extLst>
          </p:cNvPr>
          <p:cNvSpPr txBox="1"/>
          <p:nvPr/>
        </p:nvSpPr>
        <p:spPr>
          <a:xfrm>
            <a:off x="1413161" y="654957"/>
            <a:ext cx="10029825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/>
              <a:t>She was unable to breathe, but she didn’t panic. She knew that it would be dangerous to swim quickly to the surface.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203E1E5-5F45-409B-A05B-054BA1E75A7A}"/>
              </a:ext>
            </a:extLst>
          </p:cNvPr>
          <p:cNvSpPr/>
          <p:nvPr/>
        </p:nvSpPr>
        <p:spPr>
          <a:xfrm>
            <a:off x="3280410" y="782457"/>
            <a:ext cx="3628390" cy="583475"/>
          </a:xfrm>
          <a:prstGeom prst="rect">
            <a:avLst/>
          </a:prstGeom>
          <a:solidFill>
            <a:schemeClr val="accent6">
              <a:lumMod val="60000"/>
              <a:lumOff val="4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9712DB-441E-BBBF-EFA5-B046F036F4ED}"/>
              </a:ext>
            </a:extLst>
          </p:cNvPr>
          <p:cNvSpPr/>
          <p:nvPr/>
        </p:nvSpPr>
        <p:spPr>
          <a:xfrm>
            <a:off x="8309610" y="1395933"/>
            <a:ext cx="2752844" cy="583475"/>
          </a:xfrm>
          <a:prstGeom prst="rect">
            <a:avLst/>
          </a:prstGeom>
          <a:solidFill>
            <a:schemeClr val="accent6">
              <a:lumMod val="60000"/>
              <a:lumOff val="4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8EEF80-6597-1EE5-4EE4-C621033E8A97}"/>
              </a:ext>
            </a:extLst>
          </p:cNvPr>
          <p:cNvSpPr/>
          <p:nvPr/>
        </p:nvSpPr>
        <p:spPr>
          <a:xfrm>
            <a:off x="1446404" y="1970792"/>
            <a:ext cx="5665596" cy="583475"/>
          </a:xfrm>
          <a:prstGeom prst="rect">
            <a:avLst/>
          </a:prstGeom>
          <a:solidFill>
            <a:schemeClr val="accent6">
              <a:lumMod val="60000"/>
              <a:lumOff val="4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A48962-9788-385E-B75E-696244C25FF4}"/>
              </a:ext>
            </a:extLst>
          </p:cNvPr>
          <p:cNvSpPr/>
          <p:nvPr/>
        </p:nvSpPr>
        <p:spPr>
          <a:xfrm>
            <a:off x="1482291" y="1402217"/>
            <a:ext cx="1145842" cy="583475"/>
          </a:xfrm>
          <a:prstGeom prst="rect">
            <a:avLst/>
          </a:prstGeom>
          <a:solidFill>
            <a:srgbClr val="FFC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8F73D5-08C7-44A4-2761-AB75FB4AAF53}"/>
              </a:ext>
            </a:extLst>
          </p:cNvPr>
          <p:cNvSpPr txBox="1"/>
          <p:nvPr/>
        </p:nvSpPr>
        <p:spPr>
          <a:xfrm>
            <a:off x="2626292" y="4323077"/>
            <a:ext cx="7731574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Does the substituted phrase work in the sentence?</a:t>
            </a:r>
          </a:p>
          <a:p>
            <a:r>
              <a:rPr lang="en-US" sz="2800" b="1">
                <a:solidFill>
                  <a:srgbClr val="0070C0"/>
                </a:solidFill>
              </a:rPr>
              <a:t>Look for clues in the surrounding text.</a:t>
            </a:r>
            <a:endParaRPr lang="en-US" sz="2800" b="1">
              <a:solidFill>
                <a:srgbClr val="0070C0"/>
              </a:solidFill>
              <a:cs typeface="Calibri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B3BE4C-5A97-1C41-067E-154F0E0AA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96499" y="3251291"/>
            <a:ext cx="2233323" cy="270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050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 animBg="1"/>
      <p:bldP spid="6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C3FD2-AF88-4EF1-AFB7-5D31BD5AA0B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11725" y="1919288"/>
            <a:ext cx="5565775" cy="3932237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rgbClr val="0070C0"/>
                </a:solidFill>
                <a:latin typeface="Kristen ITC" panose="03050502040202030202" pitchFamily="66" charset="0"/>
              </a:rPr>
              <a:t>Here’s one more example.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F83CE09-9749-46CA-8F6E-F62A779E1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840707" y="930095"/>
            <a:ext cx="3671134" cy="444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7538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4165467-9D8B-5EAB-BC22-B27373E4327E}"/>
              </a:ext>
            </a:extLst>
          </p:cNvPr>
          <p:cNvSpPr txBox="1"/>
          <p:nvPr/>
        </p:nvSpPr>
        <p:spPr>
          <a:xfrm>
            <a:off x="1321054" y="3579257"/>
            <a:ext cx="9765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/>
              <a:t>Find a word in the paragraph above that has a similar meaning to ‘extremely happy’.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32BC1D5-56AE-2147-EAAE-E93D123F408B}"/>
              </a:ext>
            </a:extLst>
          </p:cNvPr>
          <p:cNvCxnSpPr>
            <a:cxnSpLocks/>
          </p:cNvCxnSpPr>
          <p:nvPr/>
        </p:nvCxnSpPr>
        <p:spPr>
          <a:xfrm>
            <a:off x="2939999" y="5783513"/>
            <a:ext cx="354569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2F375DD8-97D2-E237-28B3-DCA30B6613FB}"/>
              </a:ext>
            </a:extLst>
          </p:cNvPr>
          <p:cNvGrpSpPr/>
          <p:nvPr/>
        </p:nvGrpSpPr>
        <p:grpSpPr>
          <a:xfrm>
            <a:off x="849542" y="320534"/>
            <a:ext cx="10750053" cy="2843679"/>
            <a:chOff x="981074" y="588417"/>
            <a:chExt cx="10750053" cy="353780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F82B332-086B-B709-0127-E0BB039CEDFC}"/>
                </a:ext>
              </a:extLst>
            </p:cNvPr>
            <p:cNvSpPr/>
            <p:nvPr/>
          </p:nvSpPr>
          <p:spPr>
            <a:xfrm>
              <a:off x="981074" y="588417"/>
              <a:ext cx="10750053" cy="3537806"/>
            </a:xfrm>
            <a:prstGeom prst="roundRect">
              <a:avLst>
                <a:gd name="adj" fmla="val 11116"/>
              </a:avLst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92D499A-AD88-F40E-8C6D-B7CC8713F88D}"/>
                </a:ext>
              </a:extLst>
            </p:cNvPr>
            <p:cNvSpPr txBox="1"/>
            <p:nvPr/>
          </p:nvSpPr>
          <p:spPr>
            <a:xfrm>
              <a:off x="1244103" y="785503"/>
              <a:ext cx="10487024" cy="3178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4000"/>
                <a:t>It was time for the marching band to come onto the brightly lit field. The huge crowd was ecstatic! People screamed and cheered, showing their excitement.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58048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6561663-7C2B-3F40-E15D-45FD7548A3B9}"/>
              </a:ext>
            </a:extLst>
          </p:cNvPr>
          <p:cNvGrpSpPr/>
          <p:nvPr/>
        </p:nvGrpSpPr>
        <p:grpSpPr>
          <a:xfrm>
            <a:off x="849542" y="320534"/>
            <a:ext cx="10750053" cy="2843679"/>
            <a:chOff x="981074" y="588417"/>
            <a:chExt cx="10750053" cy="353780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E4D7CD5-22F2-3144-A4EC-EE7B9B248D81}"/>
                </a:ext>
              </a:extLst>
            </p:cNvPr>
            <p:cNvSpPr/>
            <p:nvPr/>
          </p:nvSpPr>
          <p:spPr>
            <a:xfrm>
              <a:off x="981074" y="588417"/>
              <a:ext cx="10750053" cy="3537806"/>
            </a:xfrm>
            <a:prstGeom prst="roundRect">
              <a:avLst>
                <a:gd name="adj" fmla="val 11116"/>
              </a:avLst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9EF2485-EB87-9A03-9F64-F25773793031}"/>
                </a:ext>
              </a:extLst>
            </p:cNvPr>
            <p:cNvSpPr txBox="1"/>
            <p:nvPr/>
          </p:nvSpPr>
          <p:spPr>
            <a:xfrm>
              <a:off x="1244103" y="785503"/>
              <a:ext cx="10487024" cy="3178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4000"/>
                <a:t>It was time for the marching band to come onto the brightly lit field. The huge crowd was ecstatic! People screamed and cheered, showing their excitement.</a:t>
              </a:r>
            </a:p>
          </p:txBody>
        </p:sp>
      </p:grpSp>
      <p:pic>
        <p:nvPicPr>
          <p:cNvPr id="21" name="Picture 4">
            <a:extLst>
              <a:ext uri="{FF2B5EF4-FFF2-40B4-BE49-F238E27FC236}">
                <a16:creationId xmlns:a16="http://schemas.microsoft.com/office/drawing/2014/main" id="{C5ED61F8-B124-982E-EB2A-A642025FA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472209" y="3971722"/>
            <a:ext cx="1861632" cy="225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0B5DF68-97CF-8996-4939-1F2B5E063DBE}"/>
              </a:ext>
            </a:extLst>
          </p:cNvPr>
          <p:cNvSpPr txBox="1"/>
          <p:nvPr/>
        </p:nvSpPr>
        <p:spPr>
          <a:xfrm>
            <a:off x="2411735" y="4447743"/>
            <a:ext cx="33180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What part of speech is the word that you’re looking for?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7CAD00-7458-0DCF-A78F-BAEAB81EBC9F}"/>
              </a:ext>
            </a:extLst>
          </p:cNvPr>
          <p:cNvSpPr txBox="1"/>
          <p:nvPr/>
        </p:nvSpPr>
        <p:spPr>
          <a:xfrm rot="21275853">
            <a:off x="6671406" y="5038271"/>
            <a:ext cx="1296240" cy="5232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a verb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1C9432-437F-6BC7-AB39-4364F0917D75}"/>
              </a:ext>
            </a:extLst>
          </p:cNvPr>
          <p:cNvSpPr txBox="1"/>
          <p:nvPr/>
        </p:nvSpPr>
        <p:spPr>
          <a:xfrm rot="226548">
            <a:off x="8388293" y="5291606"/>
            <a:ext cx="1886694" cy="5232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an adverb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D8957A-31A1-9C22-33EC-C966EA669B6D}"/>
              </a:ext>
            </a:extLst>
          </p:cNvPr>
          <p:cNvSpPr txBox="1"/>
          <p:nvPr/>
        </p:nvSpPr>
        <p:spPr>
          <a:xfrm>
            <a:off x="7664002" y="4631168"/>
            <a:ext cx="815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DCDF35-B0E5-8587-83F1-8AC0D94ABE4F}"/>
              </a:ext>
            </a:extLst>
          </p:cNvPr>
          <p:cNvSpPr txBox="1"/>
          <p:nvPr/>
        </p:nvSpPr>
        <p:spPr>
          <a:xfrm>
            <a:off x="9996789" y="4942688"/>
            <a:ext cx="815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6725A0E-5360-0E14-827A-54001D7D1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70990" y="4343651"/>
            <a:ext cx="1594509" cy="254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FF05D33-CE3C-6D22-2BFC-BC0912153D42}"/>
              </a:ext>
            </a:extLst>
          </p:cNvPr>
          <p:cNvSpPr txBox="1"/>
          <p:nvPr/>
        </p:nvSpPr>
        <p:spPr>
          <a:xfrm rot="21275853">
            <a:off x="5299546" y="5975194"/>
            <a:ext cx="2092419" cy="5232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an adjective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BB3047-60BC-FE7D-19C7-368B3059AB54}"/>
              </a:ext>
            </a:extLst>
          </p:cNvPr>
          <p:cNvSpPr txBox="1"/>
          <p:nvPr/>
        </p:nvSpPr>
        <p:spPr>
          <a:xfrm>
            <a:off x="7119262" y="5515158"/>
            <a:ext cx="815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3EBFB3B-A184-75E0-1658-5872DB6F8D0D}"/>
              </a:ext>
            </a:extLst>
          </p:cNvPr>
          <p:cNvSpPr/>
          <p:nvPr/>
        </p:nvSpPr>
        <p:spPr>
          <a:xfrm rot="21291100">
            <a:off x="5260057" y="5807777"/>
            <a:ext cx="2181334" cy="830996"/>
          </a:xfrm>
          <a:custGeom>
            <a:avLst/>
            <a:gdLst>
              <a:gd name="connsiteX0" fmla="*/ 0 w 2181334"/>
              <a:gd name="connsiteY0" fmla="*/ 415498 h 830996"/>
              <a:gd name="connsiteX1" fmla="*/ 1090667 w 2181334"/>
              <a:gd name="connsiteY1" fmla="*/ 0 h 830996"/>
              <a:gd name="connsiteX2" fmla="*/ 2181334 w 2181334"/>
              <a:gd name="connsiteY2" fmla="*/ 415498 h 830996"/>
              <a:gd name="connsiteX3" fmla="*/ 1090667 w 2181334"/>
              <a:gd name="connsiteY3" fmla="*/ 830996 h 830996"/>
              <a:gd name="connsiteX4" fmla="*/ 0 w 2181334"/>
              <a:gd name="connsiteY4" fmla="*/ 415498 h 83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334" h="830996" extrusionOk="0">
                <a:moveTo>
                  <a:pt x="0" y="415498"/>
                </a:moveTo>
                <a:cubicBezTo>
                  <a:pt x="6543" y="136808"/>
                  <a:pt x="502035" y="11057"/>
                  <a:pt x="1090667" y="0"/>
                </a:cubicBezTo>
                <a:cubicBezTo>
                  <a:pt x="1656116" y="-13956"/>
                  <a:pt x="2185567" y="171183"/>
                  <a:pt x="2181334" y="415498"/>
                </a:cubicBezTo>
                <a:cubicBezTo>
                  <a:pt x="2189485" y="639583"/>
                  <a:pt x="1663651" y="905848"/>
                  <a:pt x="1090667" y="830996"/>
                </a:cubicBezTo>
                <a:cubicBezTo>
                  <a:pt x="484205" y="844471"/>
                  <a:pt x="15406" y="631421"/>
                  <a:pt x="0" y="415498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E1906F-CEA5-A997-DE75-54466F39F586}"/>
              </a:ext>
            </a:extLst>
          </p:cNvPr>
          <p:cNvSpPr txBox="1"/>
          <p:nvPr/>
        </p:nvSpPr>
        <p:spPr>
          <a:xfrm rot="21257883">
            <a:off x="7772813" y="6211229"/>
            <a:ext cx="1886694" cy="5232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a noun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1B47E86-E9DE-4080-BE2D-AE9298A41314}"/>
              </a:ext>
            </a:extLst>
          </p:cNvPr>
          <p:cNvSpPr txBox="1"/>
          <p:nvPr/>
        </p:nvSpPr>
        <p:spPr>
          <a:xfrm rot="21031335">
            <a:off x="9323906" y="5703299"/>
            <a:ext cx="815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50C935-5234-88A7-1653-C4DF03810028}"/>
              </a:ext>
            </a:extLst>
          </p:cNvPr>
          <p:cNvSpPr txBox="1"/>
          <p:nvPr/>
        </p:nvSpPr>
        <p:spPr>
          <a:xfrm>
            <a:off x="1618902" y="3173123"/>
            <a:ext cx="9765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/>
              <a:t>Find a word in the paragraph above that has a similar meaning to ‘extremely happy’.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629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  <p:bldP spid="25" grpId="0"/>
      <p:bldP spid="26" grpId="0"/>
      <p:bldP spid="28" grpId="0" animBg="1"/>
      <p:bldP spid="29" grpId="0"/>
      <p:bldP spid="30" grpId="0" animBg="1"/>
      <p:bldP spid="31" grpId="0" animBg="1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94B00D2-193D-11DE-45D8-EACDE605A596}"/>
              </a:ext>
            </a:extLst>
          </p:cNvPr>
          <p:cNvGrpSpPr/>
          <p:nvPr/>
        </p:nvGrpSpPr>
        <p:grpSpPr>
          <a:xfrm>
            <a:off x="849542" y="320534"/>
            <a:ext cx="10750053" cy="2843679"/>
            <a:chOff x="981074" y="588417"/>
            <a:chExt cx="10750053" cy="353780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1EC4125-C6B9-6677-2C74-CBB6FB352FD8}"/>
                </a:ext>
              </a:extLst>
            </p:cNvPr>
            <p:cNvSpPr txBox="1"/>
            <p:nvPr/>
          </p:nvSpPr>
          <p:spPr>
            <a:xfrm>
              <a:off x="1244103" y="785503"/>
              <a:ext cx="10487024" cy="3178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4000"/>
                <a:t>It was time for the marching band to come onto the brightly lit field. The huge crowd was ecstatic! People screamed and cheered, showing their excitement.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919F0FB-289C-00C5-015B-379F6C02B046}"/>
                </a:ext>
              </a:extLst>
            </p:cNvPr>
            <p:cNvSpPr/>
            <p:nvPr/>
          </p:nvSpPr>
          <p:spPr>
            <a:xfrm>
              <a:off x="981074" y="588417"/>
              <a:ext cx="10750053" cy="3537806"/>
            </a:xfrm>
            <a:prstGeom prst="roundRect">
              <a:avLst>
                <a:gd name="adj" fmla="val 11116"/>
              </a:avLst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B86BF6E-A4BD-CAB1-A922-63138DF18EB4}"/>
              </a:ext>
            </a:extLst>
          </p:cNvPr>
          <p:cNvSpPr txBox="1"/>
          <p:nvPr/>
        </p:nvSpPr>
        <p:spPr>
          <a:xfrm>
            <a:off x="2638484" y="4323077"/>
            <a:ext cx="7659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Where are the adjectives in the text?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9642EC17-32A6-E946-26A7-147E80263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01299" y="3234140"/>
            <a:ext cx="2233323" cy="270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FA79A0A-6CE7-85F0-624B-D1E1D0CC488C}"/>
              </a:ext>
            </a:extLst>
          </p:cNvPr>
          <p:cNvSpPr/>
          <p:nvPr/>
        </p:nvSpPr>
        <p:spPr>
          <a:xfrm>
            <a:off x="9626609" y="1200602"/>
            <a:ext cx="1715849" cy="541061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9A8D05-A28E-59B8-A305-64E8AA465ADE}"/>
              </a:ext>
            </a:extLst>
          </p:cNvPr>
          <p:cNvSpPr/>
          <p:nvPr/>
        </p:nvSpPr>
        <p:spPr>
          <a:xfrm>
            <a:off x="6224568" y="1200603"/>
            <a:ext cx="1072056" cy="541061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0CF5BC-FEFA-CE04-A6E9-7E1B6AA60EBE}"/>
              </a:ext>
            </a:extLst>
          </p:cNvPr>
          <p:cNvSpPr/>
          <p:nvPr/>
        </p:nvSpPr>
        <p:spPr>
          <a:xfrm>
            <a:off x="5079124" y="621172"/>
            <a:ext cx="2033751" cy="541061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B7E9AD-0608-DEBC-8A62-1C35FBAFD71E}"/>
              </a:ext>
            </a:extLst>
          </p:cNvPr>
          <p:cNvSpPr/>
          <p:nvPr/>
        </p:nvSpPr>
        <p:spPr>
          <a:xfrm>
            <a:off x="3662643" y="1200601"/>
            <a:ext cx="495471" cy="541062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936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6" grpId="0" animBg="1"/>
      <p:bldP spid="7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CB86BF6E-A4BD-CAB1-A922-63138DF18EB4}"/>
              </a:ext>
            </a:extLst>
          </p:cNvPr>
          <p:cNvSpPr txBox="1"/>
          <p:nvPr/>
        </p:nvSpPr>
        <p:spPr>
          <a:xfrm>
            <a:off x="2638484" y="4323077"/>
            <a:ext cx="8448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Which one is best replaced with ‘extremely happy’?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9642EC17-32A6-E946-26A7-147E80263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01299" y="3234140"/>
            <a:ext cx="2233323" cy="270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A8BE7A3-FE6B-2D19-4D45-2372755AD89C}"/>
              </a:ext>
            </a:extLst>
          </p:cNvPr>
          <p:cNvSpPr txBox="1"/>
          <p:nvPr/>
        </p:nvSpPr>
        <p:spPr>
          <a:xfrm>
            <a:off x="1112571" y="478951"/>
            <a:ext cx="104870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/>
              <a:t>It was time for the marching band to come onto the brightly lit field. The huge crowd was ecstatic! People screamed and cheered, showing their excitement.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02F7F5-9F74-1184-8D32-8AF267320680}"/>
              </a:ext>
            </a:extLst>
          </p:cNvPr>
          <p:cNvGrpSpPr/>
          <p:nvPr/>
        </p:nvGrpSpPr>
        <p:grpSpPr>
          <a:xfrm>
            <a:off x="849542" y="320534"/>
            <a:ext cx="10750053" cy="2843679"/>
            <a:chOff x="981074" y="588417"/>
            <a:chExt cx="10750053" cy="353780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FD1D0C2-6770-D987-290A-E63F8D331DFC}"/>
                </a:ext>
              </a:extLst>
            </p:cNvPr>
            <p:cNvSpPr txBox="1"/>
            <p:nvPr/>
          </p:nvSpPr>
          <p:spPr>
            <a:xfrm>
              <a:off x="1244103" y="785503"/>
              <a:ext cx="10487024" cy="3178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4000"/>
                <a:t>It was time for the marching band to come onto the brightly lit field. The huge crowd was ecstatic! People screamed and cheered, showing their excitement.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97B4B3A-F28D-F361-86E8-B430AD8A2274}"/>
                </a:ext>
              </a:extLst>
            </p:cNvPr>
            <p:cNvSpPr/>
            <p:nvPr/>
          </p:nvSpPr>
          <p:spPr>
            <a:xfrm>
              <a:off x="981074" y="588417"/>
              <a:ext cx="10750053" cy="3537806"/>
            </a:xfrm>
            <a:prstGeom prst="roundRect">
              <a:avLst>
                <a:gd name="adj" fmla="val 11116"/>
              </a:avLst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8E4BC5B-6A75-F7AD-E805-7378F641D613}"/>
              </a:ext>
            </a:extLst>
          </p:cNvPr>
          <p:cNvSpPr/>
          <p:nvPr/>
        </p:nvSpPr>
        <p:spPr>
          <a:xfrm>
            <a:off x="9626609" y="1200602"/>
            <a:ext cx="1715849" cy="541061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48BD426-E135-77F6-B4ED-60881B33DC45}"/>
              </a:ext>
            </a:extLst>
          </p:cNvPr>
          <p:cNvSpPr/>
          <p:nvPr/>
        </p:nvSpPr>
        <p:spPr>
          <a:xfrm>
            <a:off x="6224568" y="1200603"/>
            <a:ext cx="1072056" cy="541061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C3F858-DE5E-0559-53F4-5979ED622E07}"/>
              </a:ext>
            </a:extLst>
          </p:cNvPr>
          <p:cNvSpPr/>
          <p:nvPr/>
        </p:nvSpPr>
        <p:spPr>
          <a:xfrm>
            <a:off x="5079124" y="621172"/>
            <a:ext cx="2033751" cy="541061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A5CAA7-2023-12DC-C282-3D69FE82FDBA}"/>
              </a:ext>
            </a:extLst>
          </p:cNvPr>
          <p:cNvSpPr/>
          <p:nvPr/>
        </p:nvSpPr>
        <p:spPr>
          <a:xfrm>
            <a:off x="3687097" y="1200601"/>
            <a:ext cx="452284" cy="541061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830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FB5640-194C-3E8F-4DD8-A4DAA92E3744}"/>
              </a:ext>
            </a:extLst>
          </p:cNvPr>
          <p:cNvSpPr txBox="1"/>
          <p:nvPr/>
        </p:nvSpPr>
        <p:spPr>
          <a:xfrm>
            <a:off x="1864609" y="5664672"/>
            <a:ext cx="8377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070C0"/>
                </a:solidFill>
                <a:latin typeface="Kristen ITC" panose="03050502040202030202" pitchFamily="66" charset="0"/>
              </a:rPr>
              <a:t>So the answer to this instruction is …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5EC492BC-DF2B-9B5D-B05C-FDA672BAE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228724" y="4853282"/>
            <a:ext cx="1442768" cy="174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0D43CC-9A59-0B4F-052B-B8D82BE2D183}"/>
              </a:ext>
            </a:extLst>
          </p:cNvPr>
          <p:cNvSpPr txBox="1"/>
          <p:nvPr/>
        </p:nvSpPr>
        <p:spPr>
          <a:xfrm>
            <a:off x="1321054" y="3579257"/>
            <a:ext cx="9765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/>
              <a:t>Find a word in the paragraph above that has a similar meaning to ‘extremely happy’.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A9D3571-5689-98CF-8614-670A66B0F584}"/>
              </a:ext>
            </a:extLst>
          </p:cNvPr>
          <p:cNvGrpSpPr/>
          <p:nvPr/>
        </p:nvGrpSpPr>
        <p:grpSpPr>
          <a:xfrm>
            <a:off x="849542" y="320534"/>
            <a:ext cx="10750053" cy="2843679"/>
            <a:chOff x="981074" y="588417"/>
            <a:chExt cx="10750053" cy="353780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40DC57-8700-03DF-5262-7485C72E79E5}"/>
                </a:ext>
              </a:extLst>
            </p:cNvPr>
            <p:cNvSpPr txBox="1"/>
            <p:nvPr/>
          </p:nvSpPr>
          <p:spPr>
            <a:xfrm>
              <a:off x="1244103" y="785503"/>
              <a:ext cx="10487024" cy="3178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4000"/>
                <a:t>It was time for the marching band to come onto the brightly lit field. The huge crowd was ecstatic! People screamed and cheered, showing their excitement.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98B830C-ECF5-7D82-C352-2A0F4B5AD481}"/>
                </a:ext>
              </a:extLst>
            </p:cNvPr>
            <p:cNvSpPr/>
            <p:nvPr/>
          </p:nvSpPr>
          <p:spPr>
            <a:xfrm>
              <a:off x="981074" y="588417"/>
              <a:ext cx="10750053" cy="3537806"/>
            </a:xfrm>
            <a:prstGeom prst="roundRect">
              <a:avLst>
                <a:gd name="adj" fmla="val 11116"/>
              </a:avLst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60976AC-EFE4-99DC-7A19-AE96A97DF3F8}"/>
              </a:ext>
            </a:extLst>
          </p:cNvPr>
          <p:cNvSpPr/>
          <p:nvPr/>
        </p:nvSpPr>
        <p:spPr>
          <a:xfrm>
            <a:off x="9626609" y="1200602"/>
            <a:ext cx="1715849" cy="541061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DB1356-D6DE-F505-52C1-DCE7D5588D5E}"/>
              </a:ext>
            </a:extLst>
          </p:cNvPr>
          <p:cNvSpPr/>
          <p:nvPr/>
        </p:nvSpPr>
        <p:spPr>
          <a:xfrm>
            <a:off x="6224568" y="1200603"/>
            <a:ext cx="1072056" cy="541061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28622A-8B0D-3135-D8DA-E6AD233F9456}"/>
              </a:ext>
            </a:extLst>
          </p:cNvPr>
          <p:cNvSpPr/>
          <p:nvPr/>
        </p:nvSpPr>
        <p:spPr>
          <a:xfrm>
            <a:off x="5079124" y="621172"/>
            <a:ext cx="2033751" cy="541061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0601CC-B745-7330-A984-2DD988AD3E5D}"/>
              </a:ext>
            </a:extLst>
          </p:cNvPr>
          <p:cNvSpPr/>
          <p:nvPr/>
        </p:nvSpPr>
        <p:spPr>
          <a:xfrm>
            <a:off x="3687097" y="1200601"/>
            <a:ext cx="452284" cy="541061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593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4165467-9D8B-5EAB-BC22-B27373E4327E}"/>
              </a:ext>
            </a:extLst>
          </p:cNvPr>
          <p:cNvSpPr txBox="1"/>
          <p:nvPr/>
        </p:nvSpPr>
        <p:spPr>
          <a:xfrm>
            <a:off x="1321054" y="3579257"/>
            <a:ext cx="9765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/>
              <a:t>Find a word in the paragraph above that has a similar meaning to ‘extremely happy’.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32BC1D5-56AE-2147-EAAE-E93D123F408B}"/>
              </a:ext>
            </a:extLst>
          </p:cNvPr>
          <p:cNvCxnSpPr>
            <a:cxnSpLocks/>
          </p:cNvCxnSpPr>
          <p:nvPr/>
        </p:nvCxnSpPr>
        <p:spPr>
          <a:xfrm>
            <a:off x="2939999" y="5783513"/>
            <a:ext cx="354569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6CB8071-EA0C-67AF-F192-238D27476BA6}"/>
              </a:ext>
            </a:extLst>
          </p:cNvPr>
          <p:cNvSpPr txBox="1"/>
          <p:nvPr/>
        </p:nvSpPr>
        <p:spPr>
          <a:xfrm>
            <a:off x="3852923" y="5260293"/>
            <a:ext cx="1619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070C0"/>
                </a:solidFill>
                <a:latin typeface="Kristen ITC" panose="03050502040202030202" pitchFamily="66" charset="0"/>
              </a:rPr>
              <a:t>ecstatic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8245DE-3896-16A6-7240-2A41ADB37EE4}"/>
              </a:ext>
            </a:extLst>
          </p:cNvPr>
          <p:cNvGrpSpPr/>
          <p:nvPr/>
        </p:nvGrpSpPr>
        <p:grpSpPr>
          <a:xfrm>
            <a:off x="9413265" y="5594372"/>
            <a:ext cx="2143125" cy="896458"/>
            <a:chOff x="9934575" y="5504342"/>
            <a:chExt cx="2143125" cy="896458"/>
          </a:xfrm>
        </p:grpSpPr>
        <p:pic>
          <p:nvPicPr>
            <p:cNvPr id="7" name="Graphic 6" descr="Thumbs up sign outline">
              <a:extLst>
                <a:ext uri="{FF2B5EF4-FFF2-40B4-BE49-F238E27FC236}">
                  <a16:creationId xmlns:a16="http://schemas.microsoft.com/office/drawing/2014/main" id="{DCA97E47-7789-D750-3700-946D568A5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934575" y="5504342"/>
              <a:ext cx="896458" cy="89645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F27B88-D721-8A65-DA9C-780086C6B3B6}"/>
                </a:ext>
              </a:extLst>
            </p:cNvPr>
            <p:cNvSpPr txBox="1"/>
            <p:nvPr/>
          </p:nvSpPr>
          <p:spPr>
            <a:xfrm>
              <a:off x="10512927" y="5536079"/>
              <a:ext cx="1564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accent2">
                      <a:lumMod val="50000"/>
                    </a:schemeClr>
                  </a:solidFill>
                </a:rPr>
                <a:t>Well done!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83E8CF1-3E75-7085-E57A-9BAC92FB6C8B}"/>
              </a:ext>
            </a:extLst>
          </p:cNvPr>
          <p:cNvGrpSpPr/>
          <p:nvPr/>
        </p:nvGrpSpPr>
        <p:grpSpPr>
          <a:xfrm>
            <a:off x="849542" y="320534"/>
            <a:ext cx="10750053" cy="2843679"/>
            <a:chOff x="981074" y="588417"/>
            <a:chExt cx="10750053" cy="353780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399FF8-7213-606C-59E3-DF56FB2B791C}"/>
                </a:ext>
              </a:extLst>
            </p:cNvPr>
            <p:cNvSpPr txBox="1"/>
            <p:nvPr/>
          </p:nvSpPr>
          <p:spPr>
            <a:xfrm>
              <a:off x="1244103" y="785503"/>
              <a:ext cx="10487024" cy="3178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4000"/>
                <a:t>It was time for the marching band to come onto the brightly lit field. The huge crowd was ecstatic! People screamed and cheered, showing their excitement.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0F929C3-37B1-49B3-2EB8-070A804E5170}"/>
                </a:ext>
              </a:extLst>
            </p:cNvPr>
            <p:cNvSpPr/>
            <p:nvPr/>
          </p:nvSpPr>
          <p:spPr>
            <a:xfrm>
              <a:off x="981074" y="588417"/>
              <a:ext cx="10750053" cy="3537806"/>
            </a:xfrm>
            <a:prstGeom prst="roundRect">
              <a:avLst>
                <a:gd name="adj" fmla="val 11116"/>
              </a:avLst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3125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5D50BA0-7F95-1623-9FC4-09F269D4DC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71" b="92945" l="10000" r="90476">
                        <a14:foregroundMark x1="89048" y1="37514" x2="90714" y2="58791"/>
                        <a14:foregroundMark x1="25476" y1="89698" x2="47024" y2="92945"/>
                        <a14:foregroundMark x1="39167" y1="12430" x2="69167" y2="22508"/>
                        <a14:foregroundMark x1="40238" y1="9183" x2="61190" y2="91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2840" y="4412313"/>
            <a:ext cx="2117242" cy="225123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72D3AEF5-8B26-2D70-2B4A-8C4BEE0038AF}"/>
              </a:ext>
            </a:extLst>
          </p:cNvPr>
          <p:cNvGrpSpPr/>
          <p:nvPr/>
        </p:nvGrpSpPr>
        <p:grpSpPr>
          <a:xfrm>
            <a:off x="2526598" y="1850667"/>
            <a:ext cx="8919572" cy="5007333"/>
            <a:chOff x="2526598" y="1850667"/>
            <a:chExt cx="8919572" cy="500733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A052B75-F9FA-4190-B0F1-8A8AA76DBA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alphaModFix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742" b="100000" l="6077" r="97615">
                          <a14:foregroundMark x1="34385" y1="35112" x2="51154" y2="57703"/>
                          <a14:foregroundMark x1="51154" y1="57703" x2="51154" y2="57866"/>
                          <a14:foregroundMark x1="40769" y1="8111" x2="50077" y2="52531"/>
                          <a14:foregroundMark x1="50077" y1="52531" x2="50077" y2="52531"/>
                          <a14:foregroundMark x1="37231" y1="8873" x2="39000" y2="34349"/>
                          <a14:foregroundMark x1="39000" y1="34349" x2="39000" y2="34349"/>
                          <a14:foregroundMark x1="39385" y1="34132" x2="41846" y2="48013"/>
                          <a14:foregroundMark x1="41846" y1="48013" x2="41846" y2="48013"/>
                          <a14:foregroundMark x1="66077" y1="37888" x2="67923" y2="56614"/>
                          <a14:foregroundMark x1="67923" y1="56614" x2="67923" y2="56614"/>
                          <a14:foregroundMark x1="39385" y1="35874" x2="78538" y2="99946"/>
                          <a14:foregroundMark x1="27231" y1="38432" x2="50462" y2="82580"/>
                          <a14:foregroundMark x1="50385" y1="82580" x2="50000" y2="99946"/>
                          <a14:foregroundMark x1="23308" y1="8383" x2="13846" y2="18291"/>
                          <a14:foregroundMark x1="13846" y1="18291" x2="6538" y2="22482"/>
                          <a14:foregroundMark x1="32538" y1="38160" x2="47923" y2="63800"/>
                          <a14:foregroundMark x1="47923" y1="63800" x2="48615" y2="64398"/>
                          <a14:foregroundMark x1="7615" y1="23517" x2="9769" y2="42461"/>
                          <a14:foregroundMark x1="78923" y1="17202" x2="88231" y2="27817"/>
                          <a14:foregroundMark x1="22615" y1="9363" x2="82154" y2="11867"/>
                          <a14:foregroundMark x1="82154" y1="11867" x2="91308" y2="22700"/>
                          <a14:foregroundMark x1="91308" y1="22700" x2="94077" y2="34622"/>
                          <a14:foregroundMark x1="94077" y1="34622" x2="90769" y2="43985"/>
                          <a14:foregroundMark x1="27615" y1="6369" x2="46846" y2="2177"/>
                          <a14:foregroundMark x1="46846" y1="2177" x2="66000" y2="5444"/>
                          <a14:foregroundMark x1="66000" y1="5444" x2="76077" y2="11922"/>
                          <a14:foregroundMark x1="53923" y1="79586" x2="52231" y2="99946"/>
                          <a14:foregroundMark x1="54000" y1="79586" x2="54000" y2="79586"/>
                          <a14:foregroundMark x1="48308" y1="74524" x2="41462" y2="63909"/>
                          <a14:foregroundMark x1="41462" y1="63909" x2="41462" y2="63909"/>
                          <a14:foregroundMark x1="42846" y1="78824" x2="34538" y2="99946"/>
                          <a14:foregroundMark x1="43308" y1="81328" x2="41846" y2="86663"/>
                          <a14:foregroundMark x1="51462" y1="75286" x2="53923" y2="99946"/>
                          <a14:foregroundMark x1="66462" y1="65161" x2="91615" y2="89766"/>
                          <a14:foregroundMark x1="91615" y1="89766" x2="96000" y2="99946"/>
                          <a14:foregroundMark x1="35769" y1="68209" x2="14615" y2="89766"/>
                          <a14:foregroundMark x1="14538" y1="89766" x2="9462" y2="99946"/>
                          <a14:foregroundMark x1="19615" y1="77300" x2="9615" y2="99946"/>
                          <a14:foregroundMark x1="22615" y1="76266" x2="34385" y2="88133"/>
                          <a14:foregroundMark x1="45385" y1="1796" x2="54308" y2="17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3053"/>
            <a:stretch/>
          </p:blipFill>
          <p:spPr>
            <a:xfrm>
              <a:off x="2526598" y="3772214"/>
              <a:ext cx="2118765" cy="3085786"/>
            </a:xfrm>
            <a:prstGeom prst="rect">
              <a:avLst/>
            </a:prstGeom>
          </p:spPr>
        </p:pic>
        <p:sp>
          <p:nvSpPr>
            <p:cNvPr id="24" name="Thought Bubble: Cloud 23">
              <a:extLst>
                <a:ext uri="{FF2B5EF4-FFF2-40B4-BE49-F238E27FC236}">
                  <a16:creationId xmlns:a16="http://schemas.microsoft.com/office/drawing/2014/main" id="{8DEB695D-CEDC-4DD9-BDC3-90E00FD26D92}"/>
                </a:ext>
              </a:extLst>
            </p:cNvPr>
            <p:cNvSpPr/>
            <p:nvPr/>
          </p:nvSpPr>
          <p:spPr>
            <a:xfrm>
              <a:off x="4059850" y="1850667"/>
              <a:ext cx="7386320" cy="2792260"/>
            </a:xfrm>
            <a:prstGeom prst="cloudCallou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latin typeface="Kristen ITC"/>
                </a:rPr>
                <a:t>Look it up in </a:t>
              </a:r>
            </a:p>
            <a:p>
              <a:pPr algn="ctr"/>
              <a:r>
                <a:rPr lang="en-US" sz="4800" b="1">
                  <a:latin typeface="Kristen ITC"/>
                </a:rPr>
                <a:t>a dictionary.</a:t>
              </a:r>
              <a:endParaRPr lang="en-HK" sz="4800"/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35E02C0E-513A-4BA1-9578-E91B15A2E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12499" y="327212"/>
            <a:ext cx="1792275" cy="216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5ADFAB7-C69B-07DA-ECE1-8CF3DCFF9108}"/>
              </a:ext>
            </a:extLst>
          </p:cNvPr>
          <p:cNvSpPr txBox="1"/>
          <p:nvPr/>
        </p:nvSpPr>
        <p:spPr>
          <a:xfrm>
            <a:off x="2250042" y="503423"/>
            <a:ext cx="9538586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latin typeface="Kristen ITC"/>
              </a:rPr>
              <a:t>When we read, we may come across a word or an expression that we do not understand. When this happens, what can we do?</a:t>
            </a:r>
            <a:endParaRPr lang="en-US" sz="2800" b="1">
              <a:latin typeface="Kristen ITC" panose="03050502040202030202" pitchFamily="66" charset="0"/>
            </a:endParaRPr>
          </a:p>
        </p:txBody>
      </p:sp>
      <p:pic>
        <p:nvPicPr>
          <p:cNvPr id="15" name="loose">
            <a:hlinkClick r:id="" action="ppaction://media"/>
            <a:extLst>
              <a:ext uri="{FF2B5EF4-FFF2-40B4-BE49-F238E27FC236}">
                <a16:creationId xmlns:a16="http://schemas.microsoft.com/office/drawing/2014/main" id="{7B83A870-A05C-E75C-01F8-196486FC84A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 rot="5400000">
            <a:off x="13317220" y="2889112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813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7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28F73D5-08C7-44A4-2761-AB75FB4AAF53}"/>
              </a:ext>
            </a:extLst>
          </p:cNvPr>
          <p:cNvSpPr txBox="1"/>
          <p:nvPr/>
        </p:nvSpPr>
        <p:spPr>
          <a:xfrm>
            <a:off x="2638483" y="4323077"/>
            <a:ext cx="87967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If we substitute ‘extremely happy’ in the sentence, does it still make sense? Look for clues in the surrounding text to help you check.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8B3BE4C-5A97-1C41-067E-154F0E0AA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405161" y="3558951"/>
            <a:ext cx="2233323" cy="270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FE5DD75-F344-104F-2E42-1DE3BA48AA40}"/>
              </a:ext>
            </a:extLst>
          </p:cNvPr>
          <p:cNvSpPr/>
          <p:nvPr/>
        </p:nvSpPr>
        <p:spPr>
          <a:xfrm>
            <a:off x="849542" y="320534"/>
            <a:ext cx="10750053" cy="2843679"/>
          </a:xfrm>
          <a:prstGeom prst="roundRect">
            <a:avLst>
              <a:gd name="adj" fmla="val 11116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22C2C4-7223-9CD0-218D-0D0AC7F32C2A}"/>
              </a:ext>
            </a:extLst>
          </p:cNvPr>
          <p:cNvSpPr txBox="1"/>
          <p:nvPr/>
        </p:nvSpPr>
        <p:spPr>
          <a:xfrm>
            <a:off x="1112571" y="478951"/>
            <a:ext cx="104870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/>
              <a:t>It was time for the marching band to come onto the brightly lit field. The huge crowd was ecstatic! People screamed and cheered, showing their excitement.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446582-AFE9-ED73-A08C-A68C7AA4A94C}"/>
              </a:ext>
            </a:extLst>
          </p:cNvPr>
          <p:cNvSpPr/>
          <p:nvPr/>
        </p:nvSpPr>
        <p:spPr>
          <a:xfrm>
            <a:off x="9648168" y="1183213"/>
            <a:ext cx="1598590" cy="541061"/>
          </a:xfrm>
          <a:prstGeom prst="rect">
            <a:avLst/>
          </a:prstGeom>
          <a:solidFill>
            <a:schemeClr val="accent4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899030-55F2-5102-EAE8-C8969EC40739}"/>
              </a:ext>
            </a:extLst>
          </p:cNvPr>
          <p:cNvSpPr/>
          <p:nvPr/>
        </p:nvSpPr>
        <p:spPr>
          <a:xfrm>
            <a:off x="1112571" y="1804459"/>
            <a:ext cx="9334892" cy="583475"/>
          </a:xfrm>
          <a:prstGeom prst="rect">
            <a:avLst/>
          </a:prstGeom>
          <a:solidFill>
            <a:schemeClr val="accent6">
              <a:lumMod val="60000"/>
              <a:lumOff val="4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E350ED-14BE-9F9D-71FE-1E51C1E41833}"/>
              </a:ext>
            </a:extLst>
          </p:cNvPr>
          <p:cNvSpPr/>
          <p:nvPr/>
        </p:nvSpPr>
        <p:spPr>
          <a:xfrm>
            <a:off x="1112571" y="2396044"/>
            <a:ext cx="2419085" cy="583475"/>
          </a:xfrm>
          <a:prstGeom prst="rect">
            <a:avLst/>
          </a:prstGeom>
          <a:solidFill>
            <a:schemeClr val="accent6">
              <a:lumMod val="60000"/>
              <a:lumOff val="4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53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:a16="http://schemas.microsoft.com/office/drawing/2014/main" id="{0B813E14-EACF-49E8-A7CD-E188F02C8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467847" y="105047"/>
            <a:ext cx="1711565" cy="207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70F44E-63AC-480B-8B31-DA327D4DDA6B}"/>
              </a:ext>
            </a:extLst>
          </p:cNvPr>
          <p:cNvSpPr txBox="1"/>
          <p:nvPr/>
        </p:nvSpPr>
        <p:spPr>
          <a:xfrm>
            <a:off x="2209800" y="914400"/>
            <a:ext cx="7247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Let’s review this one last time …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D0E447-A492-B089-8B50-4B9EAC9E4E2D}"/>
              </a:ext>
            </a:extLst>
          </p:cNvPr>
          <p:cNvGrpSpPr/>
          <p:nvPr/>
        </p:nvGrpSpPr>
        <p:grpSpPr>
          <a:xfrm>
            <a:off x="962525" y="2094369"/>
            <a:ext cx="10266950" cy="2553831"/>
            <a:chOff x="1197885" y="458742"/>
            <a:chExt cx="8991179" cy="212370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78DDE77-01FD-7B32-00FA-7B068944CEBF}"/>
                </a:ext>
              </a:extLst>
            </p:cNvPr>
            <p:cNvGrpSpPr/>
            <p:nvPr/>
          </p:nvGrpSpPr>
          <p:grpSpPr>
            <a:xfrm>
              <a:off x="1197885" y="458742"/>
              <a:ext cx="8991179" cy="2123705"/>
              <a:chOff x="1197885" y="458742"/>
              <a:chExt cx="8991179" cy="2123705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0892548-71AC-AA0B-9CF4-E284B2C20454}"/>
                  </a:ext>
                </a:extLst>
              </p:cNvPr>
              <p:cNvGrpSpPr/>
              <p:nvPr/>
            </p:nvGrpSpPr>
            <p:grpSpPr>
              <a:xfrm>
                <a:off x="1197885" y="458742"/>
                <a:ext cx="8991179" cy="2123705"/>
                <a:chOff x="1546227" y="-1486807"/>
                <a:chExt cx="8991179" cy="2123705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C737556B-5261-6388-5355-2AC04116A79F}"/>
                    </a:ext>
                  </a:extLst>
                </p:cNvPr>
                <p:cNvSpPr/>
                <p:nvPr/>
              </p:nvSpPr>
              <p:spPr>
                <a:xfrm>
                  <a:off x="2046549" y="-1325343"/>
                  <a:ext cx="8490857" cy="1962241"/>
                </a:xfrm>
                <a:prstGeom prst="rect">
                  <a:avLst/>
                </a:prstGeom>
                <a:solidFill>
                  <a:srgbClr val="906A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CCB4C64-A828-650B-F2A4-08A2404B2BF4}"/>
                    </a:ext>
                  </a:extLst>
                </p:cNvPr>
                <p:cNvSpPr/>
                <p:nvPr/>
              </p:nvSpPr>
              <p:spPr>
                <a:xfrm>
                  <a:off x="1959428" y="-1425847"/>
                  <a:ext cx="8490857" cy="1962241"/>
                </a:xfrm>
                <a:prstGeom prst="rect">
                  <a:avLst/>
                </a:prstGeom>
                <a:solidFill>
                  <a:srgbClr val="E6E1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4663D750-CDBB-0DD8-ADCC-C023400B18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7109" b="79621" l="9504" r="92562">
                              <a14:foregroundMark x1="10124" y1="54028" x2="10537" y2="69668"/>
                              <a14:foregroundMark x1="23967" y1="32227" x2="31818" y2="36493"/>
                              <a14:foregroundMark x1="92975" y1="43128" x2="76446" y2="36967"/>
                              <a14:foregroundMark x1="76860" y1="35545" x2="41942" y2="41232"/>
                              <a14:foregroundMark x1="52686" y1="39810" x2="25000" y2="34597"/>
                              <a14:foregroundMark x1="13843" y1="80095" x2="13843" y2="80095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546227" y="-1486807"/>
                  <a:ext cx="2950028" cy="1286647"/>
                </a:xfrm>
                <a:prstGeom prst="rect">
                  <a:avLst/>
                </a:prstGeom>
              </p:spPr>
            </p:pic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22F3E53-0247-AD7A-C6D0-03ED8D8EE64F}"/>
                  </a:ext>
                </a:extLst>
              </p:cNvPr>
              <p:cNvSpPr txBox="1"/>
              <p:nvPr/>
            </p:nvSpPr>
            <p:spPr>
              <a:xfrm>
                <a:off x="1996578" y="1329890"/>
                <a:ext cx="795019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The part of speech of a word tells us its relationship with other words in the sentence. This will help us guess the word’s meaning and help us answer related comprehension questions.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1E07AAE-2701-8635-0005-3033E330F1B9}"/>
                </a:ext>
              </a:extLst>
            </p:cNvPr>
            <p:cNvSpPr txBox="1"/>
            <p:nvPr/>
          </p:nvSpPr>
          <p:spPr>
            <a:xfrm>
              <a:off x="4178301" y="719293"/>
              <a:ext cx="5923643" cy="383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Working out the meaning of words and phrases (II)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9634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2344834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9">
            <a:extLst>
              <a:ext uri="{FF2B5EF4-FFF2-40B4-BE49-F238E27FC236}">
                <a16:creationId xmlns:a16="http://schemas.microsoft.com/office/drawing/2014/main" id="{3F8476B1-807A-4A8D-A7ED-2778C6767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19" y="710247"/>
            <a:ext cx="11026693" cy="4351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SzTx/>
            </a:pPr>
            <a:r>
              <a:rPr lang="en-US" altLang="zh-HK" sz="1600" b="1">
                <a:latin typeface="+mn-lt"/>
                <a:cs typeface="+mn-cs"/>
              </a:rPr>
              <a:t>Acknowledgments</a:t>
            </a:r>
            <a:endParaRPr lang="en-US" altLang="zh-TW" sz="1900" b="1">
              <a:latin typeface="+mn-lt"/>
              <a:cs typeface="+mn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SzTx/>
            </a:pPr>
            <a:r>
              <a:rPr lang="en-US" altLang="zh-HK" sz="1200">
                <a:latin typeface="+mn-lt"/>
                <a:cs typeface="+mn-cs"/>
              </a:rPr>
              <a:t>We are grateful to the following for permission to reproduce copyright photographs: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altLang="zh-HK" sz="1200">
              <a:latin typeface="+mn-lt"/>
              <a:cs typeface="+mn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zh-HK" sz="1200" err="1">
                <a:latin typeface="+mn-lt"/>
                <a:cs typeface="+mn-cs"/>
              </a:rPr>
              <a:t>autumnn</a:t>
            </a:r>
            <a:r>
              <a:rPr lang="en-US" altLang="zh-HK" sz="1200">
                <a:latin typeface="+mn-lt"/>
                <a:cs typeface="+mn-cs"/>
              </a:rPr>
              <a:t>. Shutterstock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zh-HK" sz="1200" err="1">
                <a:latin typeface="+mn-lt"/>
                <a:cs typeface="+mn-cs"/>
              </a:rPr>
              <a:t>Mintoboru</a:t>
            </a:r>
            <a:r>
              <a:rPr lang="en-US" altLang="zh-HK" sz="1200">
                <a:latin typeface="+mn-lt"/>
                <a:cs typeface="+mn-cs"/>
              </a:rPr>
              <a:t>. Shutterstock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zh-HK" sz="1200" err="1">
                <a:latin typeface="+mn-lt"/>
                <a:cs typeface="+mn-cs"/>
              </a:rPr>
              <a:t>yopinco</a:t>
            </a:r>
            <a:r>
              <a:rPr lang="en-US" altLang="zh-HK" sz="1200">
                <a:latin typeface="+mn-lt"/>
                <a:cs typeface="+mn-cs"/>
              </a:rPr>
              <a:t> / Shutterstock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altLang="zh-HK" sz="1200">
              <a:latin typeface="+mn-lt"/>
              <a:cs typeface="+mn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SzTx/>
            </a:pPr>
            <a:r>
              <a:rPr lang="en-US" altLang="zh-HK" sz="1200">
                <a:latin typeface="+mn-lt"/>
                <a:cs typeface="+mn-cs"/>
              </a:rPr>
              <a:t>Every effort has been made to trace copyright, but in the event of any accidental infringement, we shall be pleased to come to a suitable arrangement with the rightful owner.</a:t>
            </a:r>
            <a:endParaRPr lang="en-US" altLang="zh-TW" sz="1200">
              <a:latin typeface="+mn-lt"/>
              <a:cs typeface="+mn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kumimoji="0" lang="en-US" altLang="zh-TW" sz="1900">
              <a:latin typeface="+mn-lt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2536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78E1F61-A008-99A6-6198-780819FC6A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27" b="89864" l="9959" r="89938">
                        <a14:foregroundMark x1="29149" y1="36991" x2="62863" y2="65204"/>
                        <a14:foregroundMark x1="62863" y1="65204" x2="63693" y2="66876"/>
                        <a14:foregroundMark x1="54876" y1="37513" x2="51349" y2="69383"/>
                        <a14:foregroundMark x1="30602" y1="47440" x2="63174" y2="52456"/>
                        <a14:foregroundMark x1="30083" y1="47440" x2="59440" y2="56531"/>
                        <a14:foregroundMark x1="59440" y1="56531" x2="60270" y2="57367"/>
                        <a14:foregroundMark x1="29149" y1="48903" x2="29149" y2="489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9147" y="4405485"/>
            <a:ext cx="2365799" cy="234670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F4F1BC8-6FF5-4D20-0901-48562DC46961}"/>
              </a:ext>
            </a:extLst>
          </p:cNvPr>
          <p:cNvGrpSpPr/>
          <p:nvPr/>
        </p:nvGrpSpPr>
        <p:grpSpPr>
          <a:xfrm>
            <a:off x="2432030" y="1850667"/>
            <a:ext cx="9049159" cy="4993044"/>
            <a:chOff x="2432030" y="1850667"/>
            <a:chExt cx="9049159" cy="499304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B6BEC97-6786-6B01-5B6F-C5129533B9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alphaModFix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404" b="100000" l="3674" r="90247">
                          <a14:foregroundMark x1="41283" y1="12585" x2="37675" y2="62663"/>
                          <a14:foregroundMark x1="68003" y1="25949" x2="59385" y2="52418"/>
                          <a14:foregroundMark x1="39011" y1="40094" x2="33601" y2="57722"/>
                          <a14:foregroundMark x1="33601" y1="57722" x2="33601" y2="57722"/>
                          <a14:foregroundMark x1="28591" y1="14665" x2="22979" y2="29485"/>
                          <a14:foregroundMark x1="22979" y1="29485" x2="26787" y2="51742"/>
                          <a14:foregroundMark x1="26787" y1="51742" x2="26787" y2="51742"/>
                          <a14:foregroundMark x1="29058" y1="41498" x2="48096" y2="64067"/>
                          <a14:foregroundMark x1="68470" y1="41134" x2="66667" y2="63391"/>
                          <a14:foregroundMark x1="66667" y1="63391" x2="66667" y2="63391"/>
                          <a14:foregroundMark x1="63928" y1="33385" x2="53975" y2="66927"/>
                          <a14:foregroundMark x1="69405" y1="37598" x2="61657" y2="66927"/>
                          <a14:foregroundMark x1="65731" y1="41862" x2="56713" y2="55278"/>
                          <a14:foregroundMark x1="30862" y1="16797" x2="27655" y2="36557"/>
                          <a14:foregroundMark x1="49900" y1="4108" x2="68470" y2="11596"/>
                          <a14:foregroundMark x1="68470" y1="11596" x2="84636" y2="30421"/>
                          <a14:foregroundMark x1="84636" y1="30421" x2="83901" y2="43630"/>
                          <a14:foregroundMark x1="66667" y1="16797" x2="87041" y2="32345"/>
                          <a14:foregroundMark x1="21309" y1="3016" x2="3674" y2="19969"/>
                          <a14:foregroundMark x1="19038" y1="1612" x2="16834" y2="5148"/>
                          <a14:foregroundMark x1="29526" y1="14353" x2="8484" y2="30005"/>
                          <a14:foregroundMark x1="8484" y1="30005" x2="16366" y2="48206"/>
                          <a14:foregroundMark x1="46293" y1="7280" x2="17101" y2="19969"/>
                          <a14:foregroundMark x1="17101" y1="19969" x2="16834" y2="27405"/>
                          <a14:foregroundMark x1="36807" y1="8112" x2="35538" y2="23765"/>
                          <a14:foregroundMark x1="35538" y1="23765" x2="52973" y2="6292"/>
                          <a14:foregroundMark x1="36941" y1="3172" x2="34469" y2="2704"/>
                          <a14:foregroundMark x1="52973" y1="6292" x2="43420" y2="4420"/>
                          <a14:foregroundMark x1="61189" y1="5512" x2="88243" y2="26053"/>
                          <a14:foregroundMark x1="88243" y1="26053" x2="84369" y2="48206"/>
                          <a14:foregroundMark x1="84369" y1="48206" x2="84369" y2="48206"/>
                          <a14:foregroundMark x1="64395" y1="8684" x2="86306" y2="28497"/>
                          <a14:foregroundMark x1="86306" y1="28497" x2="90247" y2="36557"/>
                          <a14:foregroundMark x1="44890" y1="5512" x2="35404" y2="29173"/>
                          <a14:foregroundMark x1="35404" y1="29173" x2="35404" y2="29173"/>
                          <a14:foregroundMark x1="29392" y1="12220" x2="21309" y2="19969"/>
                          <a14:foregroundMark x1="21309" y1="19969" x2="21309" y2="19969"/>
                          <a14:foregroundMark x1="32131" y1="10660" x2="37208" y2="10088"/>
                          <a14:foregroundMark x1="37208" y1="10088" x2="37208" y2="10088"/>
                          <a14:foregroundMark x1="33133" y1="10088" x2="23180" y2="28809"/>
                          <a14:foregroundMark x1="23180" y1="28809" x2="23180" y2="28809"/>
                          <a14:foregroundMark x1="17368" y1="13313" x2="5945" y2="18565"/>
                          <a14:foregroundMark x1="5945" y1="18565" x2="5945" y2="18565"/>
                          <a14:foregroundMark x1="22712" y1="83151" x2="37943" y2="93708"/>
                          <a14:foregroundMark x1="37943" y1="93708" x2="59319" y2="94020"/>
                          <a14:foregroundMark x1="59319" y1="94020" x2="68938" y2="90536"/>
                          <a14:foregroundMark x1="14562" y1="97244" x2="30862" y2="99948"/>
                          <a14:foregroundMark x1="60855" y1="99584" x2="89312" y2="95112"/>
                          <a14:foregroundMark x1="50367" y1="73583" x2="57114" y2="89132"/>
                          <a14:foregroundMark x1="36273" y1="78887" x2="53507" y2="91576"/>
                          <a14:foregroundMark x1="53507" y1="91576" x2="53507" y2="91576"/>
                          <a14:foregroundMark x1="61189" y1="99220" x2="66399" y2="99948"/>
                          <a14:foregroundMark x1="44422" y1="96880" x2="59586" y2="99012"/>
                          <a14:foregroundMark x1="44021" y1="98648" x2="61256" y2="99064"/>
                          <a14:foregroundMark x1="38076" y1="97244" x2="60855" y2="99688"/>
                          <a14:foregroundMark x1="42218" y1="98284" x2="53507" y2="97244"/>
                          <a14:foregroundMark x1="44890" y1="96880" x2="50835" y2="99948"/>
                          <a14:foregroundMark x1="41283" y1="89496" x2="46293" y2="97608"/>
                          <a14:foregroundMark x1="64329" y1="98284" x2="43554" y2="99948"/>
                          <a14:foregroundMark x1="64395" y1="98284" x2="64395" y2="98284"/>
                          <a14:foregroundMark x1="33601" y1="8684" x2="21777" y2="18565"/>
                          <a14:foregroundMark x1="28123" y1="12585" x2="20441" y2="18565"/>
                          <a14:foregroundMark x1="28591" y1="13261" x2="12692" y2="26677"/>
                          <a14:foregroundMark x1="33133" y1="9412" x2="24983" y2="12897"/>
                          <a14:foregroundMark x1="13627" y1="27041" x2="11824" y2="44670"/>
                          <a14:foregroundMark x1="48965" y1="97972" x2="58851" y2="99948"/>
                          <a14:foregroundMark x1="42218" y1="5148" x2="18771" y2="14561"/>
                          <a14:foregroundMark x1="18771" y1="14561" x2="41951" y2="7956"/>
                          <a14:foregroundMark x1="41951" y1="7956" x2="42218" y2="7956"/>
                          <a14:backgroundMark x1="60721" y1="99740" x2="59786" y2="99948"/>
                          <a14:backgroundMark x1="85237" y1="91264" x2="88444" y2="93344"/>
                          <a14:backgroundMark x1="86573" y1="93344" x2="84369" y2="83151"/>
                          <a14:backgroundMark x1="26787" y1="6240" x2="23580" y2="11180"/>
                          <a14:backgroundMark x1="22712" y1="6552" x2="11356" y2="17161"/>
                          <a14:backgroundMark x1="20107" y1="15705" x2="11824" y2="20333"/>
                          <a14:backgroundMark x1="39011" y1="3744" x2="19372" y2="128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32030" y="3757925"/>
              <a:ext cx="2402160" cy="3085786"/>
            </a:xfrm>
            <a:prstGeom prst="rect">
              <a:avLst/>
            </a:prstGeom>
          </p:spPr>
        </p:pic>
        <p:sp>
          <p:nvSpPr>
            <p:cNvPr id="25" name="Thought Bubble: Cloud 24">
              <a:extLst>
                <a:ext uri="{FF2B5EF4-FFF2-40B4-BE49-F238E27FC236}">
                  <a16:creationId xmlns:a16="http://schemas.microsoft.com/office/drawing/2014/main" id="{E2EB081F-A8A0-62A2-5F02-3F4B7632E10C}"/>
                </a:ext>
              </a:extLst>
            </p:cNvPr>
            <p:cNvSpPr/>
            <p:nvPr/>
          </p:nvSpPr>
          <p:spPr>
            <a:xfrm>
              <a:off x="4094869" y="1850667"/>
              <a:ext cx="7386320" cy="2792260"/>
            </a:xfrm>
            <a:prstGeom prst="cloudCallou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latin typeface="Kristen ITC"/>
                </a:rPr>
                <a:t>Try to ‘</a:t>
              </a:r>
              <a:r>
                <a:rPr lang="en-US" sz="4000" b="1">
                  <a:solidFill>
                    <a:srgbClr val="0070C0"/>
                  </a:solidFill>
                  <a:latin typeface="Kristen ITC"/>
                </a:rPr>
                <a:t>work out</a:t>
              </a:r>
              <a:r>
                <a:rPr lang="en-US" sz="4000" b="1">
                  <a:latin typeface="Kristen ITC"/>
                </a:rPr>
                <a:t>’ the meaning from the context.</a:t>
              </a:r>
              <a:endParaRPr lang="en-HK" sz="4000"/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35E02C0E-513A-4BA1-9578-E91B15A2E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12499" y="327212"/>
            <a:ext cx="1792275" cy="216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5ADFAB7-C69B-07DA-ECE1-8CF3DCFF9108}"/>
              </a:ext>
            </a:extLst>
          </p:cNvPr>
          <p:cNvSpPr txBox="1"/>
          <p:nvPr/>
        </p:nvSpPr>
        <p:spPr>
          <a:xfrm>
            <a:off x="2250042" y="503423"/>
            <a:ext cx="9538586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latin typeface="Kristen ITC"/>
              </a:rPr>
              <a:t>When we read, we may come across a word or an expression that we do not understand. When this happens, what can we do?</a:t>
            </a:r>
            <a:endParaRPr lang="en-US" sz="2800" b="1">
              <a:latin typeface="Kristen ITC" panose="03050502040202030202" pitchFamily="66" charset="0"/>
            </a:endParaRPr>
          </a:p>
        </p:txBody>
      </p:sp>
      <p:pic>
        <p:nvPicPr>
          <p:cNvPr id="30" name="correct_ding">
            <a:hlinkClick r:id="" action="ppaction://media"/>
            <a:extLst>
              <a:ext uri="{FF2B5EF4-FFF2-40B4-BE49-F238E27FC236}">
                <a16:creationId xmlns:a16="http://schemas.microsoft.com/office/drawing/2014/main" id="{6E07EAD2-F450-7700-4DD2-2D2DAE85F4B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910820" y="4611038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180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7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5E02C0E-513A-4BA1-9578-E91B15A2E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12499" y="327212"/>
            <a:ext cx="1792275" cy="216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34F80B-065C-402B-9895-22DB463BEFFC}"/>
              </a:ext>
            </a:extLst>
          </p:cNvPr>
          <p:cNvSpPr txBox="1"/>
          <p:nvPr/>
        </p:nvSpPr>
        <p:spPr>
          <a:xfrm>
            <a:off x="1897409" y="3157314"/>
            <a:ext cx="2294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Kristen ITC" panose="03050502040202030202" pitchFamily="66" charset="0"/>
              </a:rPr>
              <a:t>noun?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12F5E1-C358-A855-F0C6-AEA677B9B4BD}"/>
              </a:ext>
            </a:extLst>
          </p:cNvPr>
          <p:cNvSpPr txBox="1"/>
          <p:nvPr/>
        </p:nvSpPr>
        <p:spPr>
          <a:xfrm>
            <a:off x="3781088" y="4229744"/>
            <a:ext cx="343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4"/>
                </a:solidFill>
                <a:latin typeface="Kristen ITC" panose="03050502040202030202" pitchFamily="66" charset="0"/>
              </a:rPr>
              <a:t>adverb?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9012B4-B4E6-C9EB-ED90-11531942A141}"/>
              </a:ext>
            </a:extLst>
          </p:cNvPr>
          <p:cNvSpPr txBox="1"/>
          <p:nvPr/>
        </p:nvSpPr>
        <p:spPr>
          <a:xfrm>
            <a:off x="6373646" y="3060127"/>
            <a:ext cx="2294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B0F0"/>
                </a:solidFill>
                <a:latin typeface="Kristen ITC" panose="03050502040202030202" pitchFamily="66" charset="0"/>
              </a:rPr>
              <a:t>verb?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AF7D33-BA08-4650-899C-22B5E7E8E3C4}"/>
              </a:ext>
            </a:extLst>
          </p:cNvPr>
          <p:cNvSpPr txBox="1"/>
          <p:nvPr/>
        </p:nvSpPr>
        <p:spPr>
          <a:xfrm>
            <a:off x="7895483" y="4449474"/>
            <a:ext cx="3377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6"/>
                </a:solidFill>
                <a:latin typeface="Kristen ITC" panose="03050502040202030202" pitchFamily="66" charset="0"/>
              </a:rPr>
              <a:t>adjective?</a:t>
            </a:r>
          </a:p>
        </p:txBody>
      </p:sp>
      <p:pic>
        <p:nvPicPr>
          <p:cNvPr id="1026" name="Picture 2" descr="Light bulb with rays shine. Cartoon style. Flat style. Hand drawn style. Doodle style. Symbol of creativity, innovation, inspiration, invention and idea. Vector illustration">
            <a:extLst>
              <a:ext uri="{FF2B5EF4-FFF2-40B4-BE49-F238E27FC236}">
                <a16:creationId xmlns:a16="http://schemas.microsoft.com/office/drawing/2014/main" id="{03340FD5-A26A-BC55-6575-12111CB6E6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39109" y="5619454"/>
            <a:ext cx="731330" cy="77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083A50-9A6B-4032-6A7C-D10A2CFFCD00}"/>
              </a:ext>
            </a:extLst>
          </p:cNvPr>
          <p:cNvSpPr txBox="1"/>
          <p:nvPr/>
        </p:nvSpPr>
        <p:spPr>
          <a:xfrm>
            <a:off x="4192378" y="1676502"/>
            <a:ext cx="448873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>
                <a:latin typeface="Kristen ITC"/>
              </a:rPr>
              <a:t>Is it a / an…</a:t>
            </a:r>
            <a:endParaRPr lang="en-US" sz="4800" b="1">
              <a:latin typeface="Kristen ITC" panose="03050502040202030202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B39C3F-8392-63D0-FA7D-C7941CA7C19B}"/>
              </a:ext>
            </a:extLst>
          </p:cNvPr>
          <p:cNvSpPr txBox="1"/>
          <p:nvPr/>
        </p:nvSpPr>
        <p:spPr>
          <a:xfrm>
            <a:off x="2209800" y="914400"/>
            <a:ext cx="9062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Look at the unknown word and identify its part of speech.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52054A-8901-A60E-97F9-79DAE70E3D8E}"/>
              </a:ext>
            </a:extLst>
          </p:cNvPr>
          <p:cNvSpPr txBox="1"/>
          <p:nvPr/>
        </p:nvSpPr>
        <p:spPr>
          <a:xfrm>
            <a:off x="2514599" y="5721971"/>
            <a:ext cx="9404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Knowing this information will tell us its relationship with other words in the sentence.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54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/>
      <p:bldP spid="7" grpId="0"/>
      <p:bldP spid="11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14436805-6583-4785-8641-82AE98B4A036}"/>
              </a:ext>
            </a:extLst>
          </p:cNvPr>
          <p:cNvGrpSpPr/>
          <p:nvPr/>
        </p:nvGrpSpPr>
        <p:grpSpPr>
          <a:xfrm>
            <a:off x="962525" y="2094369"/>
            <a:ext cx="10266950" cy="2553831"/>
            <a:chOff x="1197885" y="458742"/>
            <a:chExt cx="8991179" cy="212370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3867CB9-B682-4A2C-9C21-C0849505C2E0}"/>
                </a:ext>
              </a:extLst>
            </p:cNvPr>
            <p:cNvGrpSpPr/>
            <p:nvPr/>
          </p:nvGrpSpPr>
          <p:grpSpPr>
            <a:xfrm>
              <a:off x="1197885" y="458742"/>
              <a:ext cx="8991179" cy="2123705"/>
              <a:chOff x="1197885" y="458742"/>
              <a:chExt cx="8991179" cy="212370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A49F247-DA2C-444B-A989-4CDDE1118ACD}"/>
                  </a:ext>
                </a:extLst>
              </p:cNvPr>
              <p:cNvGrpSpPr/>
              <p:nvPr/>
            </p:nvGrpSpPr>
            <p:grpSpPr>
              <a:xfrm>
                <a:off x="1197885" y="458742"/>
                <a:ext cx="8991179" cy="2123705"/>
                <a:chOff x="1546227" y="-1486807"/>
                <a:chExt cx="8991179" cy="2123705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CE7468A-120F-42BE-A55A-62CB6C1ACFF2}"/>
                    </a:ext>
                  </a:extLst>
                </p:cNvPr>
                <p:cNvSpPr/>
                <p:nvPr/>
              </p:nvSpPr>
              <p:spPr>
                <a:xfrm>
                  <a:off x="2046549" y="-1325343"/>
                  <a:ext cx="8490857" cy="1962241"/>
                </a:xfrm>
                <a:prstGeom prst="rect">
                  <a:avLst/>
                </a:prstGeom>
                <a:solidFill>
                  <a:srgbClr val="906A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01192FA1-7A57-417E-9613-2ECE4298D3B9}"/>
                    </a:ext>
                  </a:extLst>
                </p:cNvPr>
                <p:cNvSpPr/>
                <p:nvPr/>
              </p:nvSpPr>
              <p:spPr>
                <a:xfrm>
                  <a:off x="1959428" y="-1425847"/>
                  <a:ext cx="8490857" cy="1962241"/>
                </a:xfrm>
                <a:prstGeom prst="rect">
                  <a:avLst/>
                </a:prstGeom>
                <a:solidFill>
                  <a:srgbClr val="E6E1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B3824EA3-CEDB-4E5A-9ADE-299EAD9D13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7109" b="79621" l="9504" r="92562">
                              <a14:foregroundMark x1="10124" y1="54028" x2="10537" y2="69668"/>
                              <a14:foregroundMark x1="23967" y1="32227" x2="31818" y2="36493"/>
                              <a14:foregroundMark x1="92975" y1="43128" x2="76446" y2="36967"/>
                              <a14:foregroundMark x1="76860" y1="35545" x2="41942" y2="41232"/>
                              <a14:foregroundMark x1="52686" y1="39810" x2="25000" y2="34597"/>
                              <a14:foregroundMark x1="13843" y1="80095" x2="13843" y2="80095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546227" y="-1486807"/>
                  <a:ext cx="2950028" cy="1286647"/>
                </a:xfrm>
                <a:prstGeom prst="rect">
                  <a:avLst/>
                </a:prstGeom>
              </p:spPr>
            </p:pic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A4C23C-387C-476F-A121-13978B9E9FCA}"/>
                  </a:ext>
                </a:extLst>
              </p:cNvPr>
              <p:cNvSpPr txBox="1"/>
              <p:nvPr/>
            </p:nvSpPr>
            <p:spPr>
              <a:xfrm>
                <a:off x="1996578" y="1329890"/>
                <a:ext cx="795019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The part of speech of a word tells us its relationship with other words in the sentence. This will help us guess the word’s meaning and help us answer related comprehension questions.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AB469B4-2949-4A2F-AC8C-87340F404B20}"/>
                </a:ext>
              </a:extLst>
            </p:cNvPr>
            <p:cNvSpPr txBox="1"/>
            <p:nvPr/>
          </p:nvSpPr>
          <p:spPr>
            <a:xfrm>
              <a:off x="4178301" y="719293"/>
              <a:ext cx="5923643" cy="383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Working out the meaning of words and phrases (II)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48851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9FC0DD8-6899-4E10-9900-281A1035BD11}"/>
              </a:ext>
            </a:extLst>
          </p:cNvPr>
          <p:cNvSpPr/>
          <p:nvPr/>
        </p:nvSpPr>
        <p:spPr>
          <a:xfrm>
            <a:off x="1114425" y="556530"/>
            <a:ext cx="10229850" cy="2598149"/>
          </a:xfrm>
          <a:prstGeom prst="roundRect">
            <a:avLst>
              <a:gd name="adj" fmla="val 11116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71BA4A-BF8C-463D-AA29-3B434F8880DC}"/>
              </a:ext>
            </a:extLst>
          </p:cNvPr>
          <p:cNvSpPr txBox="1"/>
          <p:nvPr/>
        </p:nvSpPr>
        <p:spPr>
          <a:xfrm>
            <a:off x="1429181" y="3703322"/>
            <a:ext cx="9600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/>
              <a:t>Find a word in the paragraph above that has a similar meaning to ‘harmful to people’.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163C39-DCA4-8266-7E95-4639F4B9DC1F}"/>
              </a:ext>
            </a:extLst>
          </p:cNvPr>
          <p:cNvSpPr txBox="1"/>
          <p:nvPr/>
        </p:nvSpPr>
        <p:spPr>
          <a:xfrm>
            <a:off x="1426187" y="793775"/>
            <a:ext cx="99180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Electronic equipment must be disposed of carefully as it contains toxic materials that can injure or kill humans.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DF150-732F-4930-073B-1D10B24EEF8C}"/>
              </a:ext>
            </a:extLst>
          </p:cNvPr>
          <p:cNvCxnSpPr>
            <a:cxnSpLocks/>
          </p:cNvCxnSpPr>
          <p:nvPr/>
        </p:nvCxnSpPr>
        <p:spPr>
          <a:xfrm>
            <a:off x="2727287" y="6018203"/>
            <a:ext cx="354569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49264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328E931-67DE-D72C-6979-42DC9F6D363B}"/>
              </a:ext>
            </a:extLst>
          </p:cNvPr>
          <p:cNvSpPr/>
          <p:nvPr/>
        </p:nvSpPr>
        <p:spPr>
          <a:xfrm>
            <a:off x="1114425" y="556530"/>
            <a:ext cx="10229850" cy="2598149"/>
          </a:xfrm>
          <a:prstGeom prst="roundRect">
            <a:avLst>
              <a:gd name="adj" fmla="val 11116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5FDADD-4212-93DF-C15A-C65D5B6EFC2D}"/>
              </a:ext>
            </a:extLst>
          </p:cNvPr>
          <p:cNvSpPr txBox="1"/>
          <p:nvPr/>
        </p:nvSpPr>
        <p:spPr>
          <a:xfrm>
            <a:off x="1426187" y="793775"/>
            <a:ext cx="99180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Electronic equipment must be disposed of carefully as it contains toxic materials that can injure or kill humans.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5E02C0E-513A-4BA1-9578-E91B15A2E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472209" y="3971722"/>
            <a:ext cx="1861632" cy="225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71DA6F-AFCE-C161-378E-2F049F61D472}"/>
              </a:ext>
            </a:extLst>
          </p:cNvPr>
          <p:cNvSpPr txBox="1"/>
          <p:nvPr/>
        </p:nvSpPr>
        <p:spPr>
          <a:xfrm>
            <a:off x="2411735" y="4447743"/>
            <a:ext cx="33180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What part of speech is the word that you’re looking for?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0EE08E-6A74-BAF0-8D33-CA8EF660C322}"/>
              </a:ext>
            </a:extLst>
          </p:cNvPr>
          <p:cNvSpPr txBox="1"/>
          <p:nvPr/>
        </p:nvSpPr>
        <p:spPr>
          <a:xfrm rot="21275853">
            <a:off x="6671406" y="5038271"/>
            <a:ext cx="1296240" cy="5232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a verb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04C4B0-86E5-68A5-4E06-258D323E4E58}"/>
              </a:ext>
            </a:extLst>
          </p:cNvPr>
          <p:cNvSpPr txBox="1"/>
          <p:nvPr/>
        </p:nvSpPr>
        <p:spPr>
          <a:xfrm rot="226548">
            <a:off x="8388293" y="5291606"/>
            <a:ext cx="1886694" cy="5232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an adverb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9DC6DC-DF0A-9653-2E19-FCB0894182F7}"/>
              </a:ext>
            </a:extLst>
          </p:cNvPr>
          <p:cNvSpPr txBox="1"/>
          <p:nvPr/>
        </p:nvSpPr>
        <p:spPr>
          <a:xfrm>
            <a:off x="7664002" y="4631168"/>
            <a:ext cx="815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015A83-09C3-4855-25BF-5E1B58A68DC0}"/>
              </a:ext>
            </a:extLst>
          </p:cNvPr>
          <p:cNvSpPr txBox="1"/>
          <p:nvPr/>
        </p:nvSpPr>
        <p:spPr>
          <a:xfrm>
            <a:off x="9996789" y="4942688"/>
            <a:ext cx="815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7B92E1FB-CEBF-457B-6635-432E87B7A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70990" y="4343651"/>
            <a:ext cx="1594509" cy="254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63BAF0-9CBD-B5B5-831C-49EA75963A57}"/>
              </a:ext>
            </a:extLst>
          </p:cNvPr>
          <p:cNvSpPr txBox="1"/>
          <p:nvPr/>
        </p:nvSpPr>
        <p:spPr>
          <a:xfrm rot="21275853">
            <a:off x="5299546" y="5975194"/>
            <a:ext cx="2092419" cy="5232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an adjective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74D77E-5CBE-7A77-228C-111A07812A7B}"/>
              </a:ext>
            </a:extLst>
          </p:cNvPr>
          <p:cNvSpPr txBox="1"/>
          <p:nvPr/>
        </p:nvSpPr>
        <p:spPr>
          <a:xfrm>
            <a:off x="7119262" y="5515158"/>
            <a:ext cx="815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6810F3A-DBE1-7288-CD99-4C49F23C31B5}"/>
              </a:ext>
            </a:extLst>
          </p:cNvPr>
          <p:cNvSpPr/>
          <p:nvPr/>
        </p:nvSpPr>
        <p:spPr>
          <a:xfrm rot="21291100">
            <a:off x="5260057" y="5807777"/>
            <a:ext cx="2181334" cy="830996"/>
          </a:xfrm>
          <a:custGeom>
            <a:avLst/>
            <a:gdLst>
              <a:gd name="connsiteX0" fmla="*/ 0 w 2181334"/>
              <a:gd name="connsiteY0" fmla="*/ 415498 h 830996"/>
              <a:gd name="connsiteX1" fmla="*/ 1090667 w 2181334"/>
              <a:gd name="connsiteY1" fmla="*/ 0 h 830996"/>
              <a:gd name="connsiteX2" fmla="*/ 2181334 w 2181334"/>
              <a:gd name="connsiteY2" fmla="*/ 415498 h 830996"/>
              <a:gd name="connsiteX3" fmla="*/ 1090667 w 2181334"/>
              <a:gd name="connsiteY3" fmla="*/ 830996 h 830996"/>
              <a:gd name="connsiteX4" fmla="*/ 0 w 2181334"/>
              <a:gd name="connsiteY4" fmla="*/ 415498 h 83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334" h="830996" extrusionOk="0">
                <a:moveTo>
                  <a:pt x="0" y="415498"/>
                </a:moveTo>
                <a:cubicBezTo>
                  <a:pt x="6543" y="136808"/>
                  <a:pt x="502035" y="11057"/>
                  <a:pt x="1090667" y="0"/>
                </a:cubicBezTo>
                <a:cubicBezTo>
                  <a:pt x="1656116" y="-13956"/>
                  <a:pt x="2185567" y="171183"/>
                  <a:pt x="2181334" y="415498"/>
                </a:cubicBezTo>
                <a:cubicBezTo>
                  <a:pt x="2189485" y="639583"/>
                  <a:pt x="1663651" y="905848"/>
                  <a:pt x="1090667" y="830996"/>
                </a:cubicBezTo>
                <a:cubicBezTo>
                  <a:pt x="484205" y="844471"/>
                  <a:pt x="15406" y="631421"/>
                  <a:pt x="0" y="415498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9FA73F-994C-58B1-BC0C-1CC086AE151B}"/>
              </a:ext>
            </a:extLst>
          </p:cNvPr>
          <p:cNvSpPr txBox="1"/>
          <p:nvPr/>
        </p:nvSpPr>
        <p:spPr>
          <a:xfrm rot="21257883">
            <a:off x="7772813" y="6211229"/>
            <a:ext cx="1886694" cy="5232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a noun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F02A49-305E-A12E-BCAA-7757FFBA89B2}"/>
              </a:ext>
            </a:extLst>
          </p:cNvPr>
          <p:cNvSpPr txBox="1"/>
          <p:nvPr/>
        </p:nvSpPr>
        <p:spPr>
          <a:xfrm rot="21031335">
            <a:off x="9323906" y="5703299"/>
            <a:ext cx="815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B819AB-C152-7B58-1805-D187F3B409FF}"/>
              </a:ext>
            </a:extLst>
          </p:cNvPr>
          <p:cNvSpPr txBox="1"/>
          <p:nvPr/>
        </p:nvSpPr>
        <p:spPr>
          <a:xfrm>
            <a:off x="2012827" y="3164764"/>
            <a:ext cx="9600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/>
              <a:t>Find a word in the paragraph above that has a similar meaning to ‘harmful to people’.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701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  <p:bldP spid="11" grpId="0"/>
      <p:bldP spid="17" grpId="0" animBg="1"/>
      <p:bldP spid="19" grpId="0"/>
      <p:bldP spid="12" grpId="0" animBg="1"/>
      <p:bldP spid="21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9FC0DD8-6899-4E10-9900-281A1035BD11}"/>
              </a:ext>
            </a:extLst>
          </p:cNvPr>
          <p:cNvSpPr/>
          <p:nvPr/>
        </p:nvSpPr>
        <p:spPr>
          <a:xfrm>
            <a:off x="1114425" y="556530"/>
            <a:ext cx="10229850" cy="2598149"/>
          </a:xfrm>
          <a:prstGeom prst="roundRect">
            <a:avLst>
              <a:gd name="adj" fmla="val 11116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163C39-DCA4-8266-7E95-4639F4B9DC1F}"/>
              </a:ext>
            </a:extLst>
          </p:cNvPr>
          <p:cNvSpPr txBox="1"/>
          <p:nvPr/>
        </p:nvSpPr>
        <p:spPr>
          <a:xfrm>
            <a:off x="1426187" y="793775"/>
            <a:ext cx="99180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Electronic equipment must be disposed of carefully as it contains toxic materials that can injure or kill humans.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36098C-2132-7B93-4913-40ED539D4D74}"/>
              </a:ext>
            </a:extLst>
          </p:cNvPr>
          <p:cNvCxnSpPr>
            <a:cxnSpLocks/>
          </p:cNvCxnSpPr>
          <p:nvPr/>
        </p:nvCxnSpPr>
        <p:spPr>
          <a:xfrm>
            <a:off x="5471925" y="4612447"/>
            <a:ext cx="34524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47FAD75-53C8-C7F1-F6E6-A87473217E29}"/>
              </a:ext>
            </a:extLst>
          </p:cNvPr>
          <p:cNvSpPr txBox="1"/>
          <p:nvPr/>
        </p:nvSpPr>
        <p:spPr>
          <a:xfrm>
            <a:off x="1585062" y="3535799"/>
            <a:ext cx="9600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/>
              <a:t>Find a word in the paragraph above that has a similar meaning to ‘harmful to people’.</a:t>
            </a: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FE6820C3-0DDA-AA6F-9943-D9D2DCF8C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228724" y="4853282"/>
            <a:ext cx="1442768" cy="174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B86BF6E-A4BD-CAB1-A922-63138DF18EB4}"/>
              </a:ext>
            </a:extLst>
          </p:cNvPr>
          <p:cNvSpPr txBox="1"/>
          <p:nvPr/>
        </p:nvSpPr>
        <p:spPr>
          <a:xfrm>
            <a:off x="2833997" y="5213244"/>
            <a:ext cx="9358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We know that the adjective must have a similar meaning to ‘harmful to people’.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48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5F8BD9&quot;,&quot;opacity&quot;:1,&quot;type&quot;:&quot;SOLID&quot;},&quot;primaryButtonBackgroundHover&quot;:{&quot;color&quot;:&quot;#5077BB&quot;,&quot;opacity&quot;:1,&quot;type&quot;:&quot;SOLID&quot;},&quot;primaryButtonBorder&quot;:{&quot;color&quot;:&quot;#5F8BD9&quot;,&quot;opacity&quot;:1,&quot;type&quot;:&quot;SOLID&quot;},&quot;primaryButtonBorderHover&quot;:{&quot;color&quot;:&quot;#5077BB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teps&quot;,&quot;progressBar&quot;:{&quot;enabled&quot;:true,&quot;mode&quot;:&quot;presentationTimeline&quot;,&quot;showLabels&quot;:true,&quot;visible&quot;:false},&quot;showCCButton&quot;:false,&quot;showNextButton&quot;:true,&quot;showOutline&quot;:false,&quot;showPlayPause&quot;:false,&quot;showPlaybackRateButton&quot;:false,&quot;showPrevButton&quot;:true,&quot;showRewind&quot;:false,&quot;showSlideNumbers&quot;:true,&quot;showSlideOnlyButton&quot;:true,&quot;showVolumeControl&quot;:fals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markerTools&quot;,&quot;outline&quot;],&quot;buttonsAtLeft&quot;:false,&quot;courseTitleVisible&quot;:false,&quot;showLogo&quot;:false,&quot;visible&quot;:true},&quot;version&quot;:&quot;1.0&quot;},&quot;skinMessages&quot;:{&quot;PB_ACCESSIBLE_ARIA_LABEL_BACK_TO_BEGIN&quot;:&quot;Go to the beginning of the slide&quot;,&quot;PB_ACCESSIBLE_ARIA_LABEL_BOTTOM_PANEL&quot;:&quot;Bottom Bar&quot;,&quot;PB_ACCESSIBLE_ARIA_LABEL_NAVIGATION_BUTTONS&quot;:&quot;Navigation buttons&quot;,&quot;PB_ACCESSIBLE_ARIA_LABEL_SETTINGS&quot;:&quot;Accessibility Settings&quot;,&quot;PB_ACCESSIBLE_ARIA_LABEL_SLIDE&quot;:&quot;Slide&quot;,&quot;PB_ACCESSIBLE_ARIA_LABEL_TOP_PANEL&quot;:&quot;Top Bar&quot;,&quot;PB_ACCESSIBLE_AUDIO_NARRATION_LABEL&quot;:&quot;Audio narration&quot;,&quot;PB_ACCESSIBLE_NAVIGATION_NEXT_BUTTON&quot;:&quot;Next&quot;,&quot;PB_ACCESSIBLE_NAVIGATION_PREV_BUTTON&quot;:&quot;Previous&quot;,&quot;PB_ACCESSIBLE_PLAYER_SCENARIO_NOT_SUPPORTED&quot;:&quot;The role-play is not supported in the accessibility mode&quot;,&quot;PB_ACCESSIBLE_SKIN_ENABLE_ACCESSIBILITY_MODE&quot;:&quot;Turn on accessibility mode&quot;,&quot;PB_ACCESSIBLE_SKIN_ENABLE_NORMAL_MODE&quot;:&quot;Turn off accessibility mode&quot;,&quot;PB_ACCESSIBLE_SKIN_PRESENTER_PHOTO&quot;:&quot;Presenter photo&quot;,&quot;PB_ACCESSIBLE_SLIDE_N_OF_COUNT&quot;:&quot;Slide %SLIDE_NUMBER% of %TOTAL_SLIDES%&quot;,&quot;PB_ACCESSIBLE_VIDEO_NARRATION_LABEL&quot;:&quot;Video narration&quot;,&quot;PB_ACCESSIBLE_WATERMARK_SKIN_CREATED_WITH&quot;:&quot;Created with iSpring evaluation version&quot;,&quot;PB_ATTACHMENT_DOCUMENT_SUBTITLE&quot;:&quot;Document&quot;,&quot;PB_ATTACHMENT_FILE_SUBTITLE&quot;:&quot;File&quot;,&quot;PB_ATTACHMENT_IMAGE_SUBTITLE&quot;:&quot;Picture&quot;,&quot;PB_ATTACHMENT_LINK_SUBTITLE&quot;:&quot;Link&quot;,&quot;PB_ATTACHMENT_VIDEO_SUBTITLE&quot;:&quot;Video&quot;,&quot;PB_BACK_TO_APP_BUTTON_LABEL&quot;:&quot;Go back&quot;,&quot;PB_CC_MENU_OFF&quot;:&quot;Off&quot;,&quot;PB_CC_MENU_ON&quot;:&quot;On&quot;,&quot;PB_CC_MENU_TITLE&quot;:&quot;Notes&quot;,&quot;PB_COMPANY_LOGO_BIG&quot;:&quot;Company Logo\n(266x156)&quot;,&quot;PB_COMPANY_LOGO_SMALL&quot;:&quot;Company Logo (266x50)&quot;,&quot;PB_CONTROL_PANEL_EXIT_FULL_SCREEN&quot;:&quot;Exit full screen&quot;,&quot;PB_CONTROL_PANEL_FULL_SCREEN&quot;:&quot;Full screen&quot;,&quot;PB_CONTROL_PANEL_NEXT&quot;:&quot;Next&quot;,&quot;PB_CONTROL_PANEL_OUTLINE&quot;:&quot;Outline&quot;,&quot;PB_CONTROL_PANEL_PREV&quot;:&quot;&quot;,&quot;PB_CONTROL_PANEL_REPLAY&quot;:&quot;Replay&quot;,&quot;PB_CONTROL_PANEL_SLIDE_COUNTER&quot;:&quot;%SLIDE_NUMBER% of %TOTAL_SLIDES%&quot;,&quot;PB_CONTROL_PANEL_VOLUME_CONTROL&quot;:&quot;Volume&quot;,&quot;PB_CURRENT_SLIDE_IS_NOT_COMPLETED&quot;:&quot;Complete the slide to go to the next one.&quot;,&quot;PB_DOMAIN_RESTRICTION&quot;:&quot;Sorry, the content author has prohibited sharing the presentation on this domain.&quot;,&quot;PB_DOWNLOAD_APP_MESSAGE&quot;:&quot;To view this presentation with video, download free iOS application iSpring Play&quot;,&quot;PB_DRAWING_TOOLS_END_DRAWING&quot;:&quot;Finish drawing&quot;,&quot;PB_DRAWING_TOOLS_ERASER&quot;:&quot;Eraser&quot;,&quot;PB_DRAWING_TOOLS_ERASE_ALL&quot;:&quot;Erase all&quot;,&quot;PB_DRAWING_TOOLS_HIGHLIGHTER&quot;:&quot;Highlighter&quot;,&quot;PB_DRAWING_TOOLS_PEN&quot;:&quot;Pen&quot;,&quot;PB_ENTER_PASSWORD&quot;:&quot;Enter the password to view this presentation.&quot;,&quot;PB_INCORRECT_PASSWORD&quot;:&quot;Incorrect password.&quot;,&quot;PB_INTERACTION_SLIDE_WINDOW_TEXT&quot;:&quot;To advance to the next slide, complete this interaction.&quot;,&quot;PB_LAUNCH_BTN_LABEL&quot;:&quot;Launch&quot;,&quot;PB_LAUNCH_IN_APP_MESSAGE&quot;:&quot;To view with video, use iSpring Play.&quot;,&quot;PB_MESSAGE_BOX_NO&quot;:&quot;No&quot;,&quot;PB_MESSAGE_BOX_OK&quot;:&quot;OK&quot;,&quot;PB_MESSAGE_BOX_YES&quot;:&quot;Yes&quot;,&quot;PB_NAVIGATION_IS_RESTRICTED&quot;:&quot;You can only view slides in order.&quot;,&quot;PB_NAVIGATION_IS_SEQUENTIAL&quot;:&quot;You can only view slides in order.&quot;,&quot;PB_PLAYBACK_RATE_MENU_CAPTION&quot;:&quot;Speed&quot;,&quot;PB_PRECEDING_QUIZ_FAILED_WINDOW_TEXT&quot;:&quot;You haven't passed the quiz on slide %SLIDE_INDEX% and can't advance to the next slide.&quot;,&quot;PB_PRECEDING_QUIZ_NOT_COMPLETED_WINDOW_TEXT&quot;:&quot;To advance to this slide, complete the quiz on slide %SLIDE_INDEX%.&quot;,&quot;PB_PRECEDING_QUIZ_NOT_PASSED_WINDOW_TEXT&quot;:&quot;To advance to this slide, you need to pass the quiz on slide %SLIDE_INDEX%.&quot;,&quot;PB_PRECEDING_SCENARIO_FAILED_WINDOW_TEXT&quot;:&quot;You haven't passed the role-play on slide %SLIDE_INDEX% and can't advance to the next slide.&quot;,&quot;PB_PRECEDING_SCENARIO_NOT_COMPLETED_WINDOW_TEXT&quot;:&quot;To advance to this slide, complete the role-play on slide %SLIDE_INDEX%.&quot;,&quot;PB_PRECEDING_SCENARIO_NOT_PASSED_WINDOW_TEXT&quot;:&quot;To advance to this slide, you need to pass the role-play on slide %SLIDE_INDEX%.&quot;,&quot;PB_PRESENTER_COLLAPSE_BIO&quot;:&quot;Show less&quot;,&quot;PB_PRESENTER_EMAIL&quot;:&quot;Email&quot;,&quot;PB_PRESENTER_EXPAND_BIO&quot;:&quot;Show more&quot;,&quot;PB_PRESENTER_HIDE_BIO&quot;:&quot;Hide&quot;,&quot;PB_PRESENTER_INFO&quot;:&quot;Presenter Info&quot;,&quot;PB_PRESENTER_NO_INFO&quot;:&quot;No presenter info.&quot;,&quot;PB_PRESENTER_SHOW_BIO&quot;:&quot;See more&quot;,&quot;PB_PRESENTER_VIDEO&quot;:&quot;Presenter Video&quot;,&quot;PB_PRESENTER_WEBSITE&quot;:&quot;Website&quot;,&quot;PB_QUIZ_SLIDE_WINDOW_TEXT&quot;:&quot;To advance to the next slide, complete this quiz.&quot;,&quot;PB_RATE_MENU_CAPTION&quot;:&quot;Speed&quot;,&quot;PB_RATE_MENU_DEFAULT_RATE&quot;:&quot;Normal&quot;,&quot;PB_RESTRICTION_MESSAGE_BOX_TITLE&quot;:&quot;Navigation is limited&quot;,&quot;PB_RESUME_PRESENTATION_WINDOW_TEXT&quot;:&quot;Do you want to resume where you left off?&quot;,&quot;PB_RESUME_PRESENTATION_WINDOW_TITLE&quot;:&quot;Resume Presentation&quot;,&quot;PB_SCENARIO_SLIDE_WINDOW_TEXT&quot;:&quot;To advance to the next slide, complete this role-play.&quot;,&quot;PB_SEARCH_CANCEL&quot;:&quot;Cancel&quot;,&quot;PB_SEARCH_NO_RESULTS_LABEL&quot;:&quot;No matches found.&quot;,&quot;PB_SEARCH_PANEL_DEFAULT_TEXT&quot;:&quot;Search…&quot;,&quot;PB_SEARCH_RESULTS_LABEL&quot;:&quot;Search results&quot;,&quot;PB_SEARCH_RESULT_IN_NOTES&quot;:&quot;in notes&quot;,&quot;PB_SEARCH_RESULT_IN_TEXT_LABEL&quot;:&quot;in slide&quot;,&quot;PB_SUBTITLES_MENU_CAPTION&quot;:&quot;Subtitles&quot;,&quot;PB_SUBTITLES_OFF&quot;:&quot;Off&quot;,&quot;PB_TAB_NOTES_LABEL&quot;:&quot;Notes&quot;,&quot;PB_TAB_OUTLINE_LABEL&quot;:&quot;Slides&quot;,&quot;PB_TIME_RESTRICTION&quot;:&quot;Sorry, the content author has prohibited viewing the presentation at this time.&quot;,&quot;PB_TITLE_PANEL_ATTACHMENTS&quot;:&quot;Resources&quot;,&quot;PB_TITLE_PANEL_DEFAULT_COURSE_TITLE&quot;:&quot;Course Title Example&quot;,&quot;PB_TITLE_PANEL_MARKER_TOOLS&quot;:&quot;Drawing&quot;,&quot;PB_TITLE_PANEL_NOTES&quot;:&quot;Notes&quot;,&quot;PB_TITLE_PANEL_OUTLINE&quot;:&quot;Outline&quot;,&quot;PB_TITLE_PANEL_PRESENTER_INFO&quot;:&quot;Presenter Info&quot;,&quot;PB_TOOLTIP_ADD_LOGO&quot;:&quot;Click to add a company logo&quot;,&quot;PB_TOOLTIP_CHANGE_LOGO&quot;:&quot;Click to edit a company logo&quot;,&quot;PB_TREE_CONTROL_LOADING&quot;:&quot;Loading…&quot;,&quot;PB_VIDEO_WINDOW_NO_VIDEO_LABEL&quot;:&quot;No video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ALWAYS_START_OVER&quot;,&quot;enableKeyboardNavigation&quot;:true},&quot;keyboardSettings&quot;:&quot;&quot;,&quot;skinVersion&quot;:1,&quot;skinCompatibleVersion&quot;:0,&quot;publishSettings&quot;:{&quot;backgroundColor&quot;:&quot;#DCDEE0&quot;,&quot;playerDimensions&quot;:{&quot;height&quot;:104,&quot;width&quot;:24},&quot;playerModule&quot;:&quot;UniversalHtml&quot;,&quot;presentationContent&quot;:{&quot;metadata&quot;:{&quot;references&quot;:false,&quot;texts&quot;:[&quot;DT_SLIDE_NOTES_HTML&quot;,&quot;DT_SLIDE_NOTES_TEXT&quot;,&quot;DT_SLIDE_TITLE&quot;,&quot;DT_SLIDE_NOTES_TEXT&quot;,&quot;DT_SLIDE_TEXT&quot;,&quot;DT_HYPERLINK_TOOLTIP&quot;]},&quot;resources&quot;:{&quot;attachments&quot;:false,&quot;companyLogos&quot;:null,&quot;fonts&quot;:[{&quot;charsets&quot;:{&quot;dynamicFormatted&quot;:[&quot;DCT_SLIDE_NOTES_TEXT&quot;,&quot;DCT_INTERACTIVITY_TEXT&quot;],&quot;dynamicPlain&quot;:[&quot;DCT_SLIDE_TITLE&quot;,&quot;DCT_SLIDE_TEXT&quot;,&quot;DCT_HYPERLINK_TOOLTIP&quot;],&quot;static&quot;:[&quot;Search…&quot;,&quot;in slide&quot;,&quot;in notes&quot;,&quot;Cancel&quot;,&quot;Pen&quot;,&quot;Highlighter&quot;,&quot;Eraser&quot;,&quot;Erase all&quot;,&quot;Finish drawing&quot;,&quot;Drawing&quot;,&quot;Outline&quot;,&quot;Full screen&quot;,&quot;Exit full screen&quot;,&quot;%SLIDE_NUMBER% of %TOTAL_SLIDES%&quot;,&quot;Do you want to resume where you left off?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Complete the slide to go to the next one.&quot;,&quot;You can only view slides in order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,&quot;Previous&quot;,&quot;Next&quot;,&quot;0123456789:.\/…-x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SLIDE_NOTES_TEXT&quot;,&quot;DCT_INTERACTIVITY_TEXT&quot;],&quot;dynamicPlain&quot;:[&quot;DCT_SLIDE_TITLE&quot;,&quot;DCT_SLIDE_NOTES_TEXT&quot;,&quot;DCT_SLIDE_TEXT&quot;],&quot;static&quot;:[&quot;Search results&quot;,&quot;No matches found.&quot;,&quot;Slides&quot;,&quot;Next&quot;,&quot;Yes&quot;,&quot;No&quot;,&quot;OK&quot;,&quot;0123456789:.\/…-x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SLIDE_NOTES_TEXT&quot;,&quot;DCT_INTERACTIVITY_TEXT&quot;],&quot;dynamicPlain&quot;:[],&quot;static&quot;:[&quot;0123456789:.\/…-x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SLIDE_NOTES_TEXT&quot;,&quot;DCT_INTERACTIVITY_TEXT&quot;],&quot;dynamicPlain&quot;:[],&quot;static&quot;:[&quot;0123456789:.\/…-x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INTERACTIVITY_SEMIBOLD_TEXT&quot;],&quot;dynamicPlain&quot;:[],&quot;static&quot;:[&quot;0123456789:.\/…-x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INTERACTIVITY_SEMIBOLD_TEXT&quot;],&quot;dynamicPlain&quot;:[],&quot;static&quot;:[&quot;0123456789:.\/…-x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presenterPhotos&quot;:null,&quot;slideThumbnails&quot;:{&quot;enlargeToFit&quot;:false,&quot;height&quot;:59,&quot;jpegQuality&quot;:100,&quot;keepAspectRatio&quot;:true,&quot;width&quot;:78},&quot;videoNarrations&quot;:null}}}}}"/>
  <p:tag name="ISPRING-SUITE_ISPRING_CURRENT_PLAYER_ID" val="universal"/>
  <p:tag name="ISPRING_PRESENTATION_COURSE_TITLE" val="Edge_2E_1BU5_ReadingSkill"/>
  <p:tag name="ISPRING_LMS_API_VERSION" val="SCORM 2004 (4th edition)"/>
  <p:tag name="ISPRING_ULTRA_SCORM_COURSE_ID" val="A73F7C25-479C-48F7-B6C1-E5A6C2DADAF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FFFDP{D1D230A2-7854-462B-A6B2-04510552466C}&quot;,&quot;C:\\Users\\uchansi\\Desktop\\ELT\\SecELT\\JS Edge 2E\\Digital\\PEC\\20220927_PPT to HTML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PRESENTATION_TITLE" val="Edge_2E_1BU5_ReadingSkil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CADBEF-A2C2-4D5C-BB18-84817AA67E1F}:385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CADBEF-A2C2-4D5C-BB18-84817AA67E1F}:385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E06570-C9D4-4A58-BEC3-0899029D625B}:383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E06570-C9D4-4A58-BEC3-0899029D625B}:383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E06570-C9D4-4A58-BEC3-0899029D625B}:383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CADBEF-A2C2-4D5C-BB18-84817AA67E1F}:385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70943E0-DAB0-409F-B41A-8D65CAB81B0F}:382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FF2CD0-C642-4423-ACFC-28BCAE18DE81}:383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FF2CD0-C642-4423-ACFC-28BCAE18DE81}:383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CADBEF-A2C2-4D5C-BB18-84817AA67E1F}:38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D4E0FE2-C706-4A9E-8EDD-D2839D29986D}:25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CADBEF-A2C2-4D5C-BB18-84817AA67E1F}:385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E06570-C9D4-4A58-BEC3-0899029D625B}:383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FF2CD0-C642-4423-ACFC-28BCAE18DE81}:383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FF2CD0-C642-4423-ACFC-28BCAE18DE81}:383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5CC4B7-39A4-4CC3-A57B-61919AE4A573}:385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CE0BC3-B1A3-436C-9493-F4DBC2626393}:385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FF2CD0-C642-4423-ACFC-28BCAE18DE81}:383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CADBEF-A2C2-4D5C-BB18-84817AA67E1F}:385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CADBEF-A2C2-4D5C-BB18-84817AA67E1F}:385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E06570-C9D4-4A58-BEC3-0899029D625B}:383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CF9CFB-13BE-4BF4-9D4D-92A3D3852F8A}:383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CE0BC3-B1A3-436C-9493-F4DBC2626393}:385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FF2CD0-C642-4423-ACFC-28BCAE18DE81}:383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0D700CE-54B3-4CFA-A831-70AFB9375B7F}:385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4A8ED1-C31E-4344-A73B-EB6C5093A5D5}:386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E6ED6D-2FC1-4E8C-BD67-83F6474CCB8B}:383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CF9CFB-13BE-4BF4-9D4D-92A3D3852F8A}:383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CF9CFB-13BE-4BF4-9D4D-92A3D3852F8A}:383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CF9CFB-13BE-4BF4-9D4D-92A3D3852F8A}:383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C27D6EA-BEB1-4643-9B97-20FA954F3CE3}:383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CADBEF-A2C2-4D5C-BB18-84817AA67E1F}:385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E06570-C9D4-4A58-BEC3-0899029D625B}:383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3E3D83D3FBF4285242008F227B0F5" ma:contentTypeVersion="18" ma:contentTypeDescription="Create a new document." ma:contentTypeScope="" ma:versionID="416a345af103b8b15943facacee7c980">
  <xsd:schema xmlns:xsd="http://www.w3.org/2001/XMLSchema" xmlns:xs="http://www.w3.org/2001/XMLSchema" xmlns:p="http://schemas.microsoft.com/office/2006/metadata/properties" xmlns:ns2="ee126d92-dfc6-4b71-99b6-e4eb8446b015" xmlns:ns3="a2182766-6dcb-4ddf-8a60-b6a89658b128" targetNamespace="http://schemas.microsoft.com/office/2006/metadata/properties" ma:root="true" ma:fieldsID="b78fd4bfd4c1d76e2103d8094eae2190" ns2:_="" ns3:_="">
    <xsd:import namespace="ee126d92-dfc6-4b71-99b6-e4eb8446b015"/>
    <xsd:import namespace="a2182766-6dcb-4ddf-8a60-b6a89658b1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126d92-dfc6-4b71-99b6-e4eb8446b0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82766-6dcb-4ddf-8a60-b6a89658b12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3577ef4-df57-4f84-8383-833e3699824b}" ma:internalName="TaxCatchAll" ma:showField="CatchAllData" ma:web="a2182766-6dcb-4ddf-8a60-b6a89658b1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e126d92-dfc6-4b71-99b6-e4eb8446b015" xsi:nil="true"/>
    <TaxCatchAll xmlns="a2182766-6dcb-4ddf-8a60-b6a89658b128" xsi:nil="true"/>
    <lcf76f155ced4ddcb4097134ff3c332f xmlns="ee126d92-dfc6-4b71-99b6-e4eb8446b015">
      <Terms xmlns="http://schemas.microsoft.com/office/infopath/2007/PartnerControls"/>
    </lcf76f155ced4ddcb4097134ff3c332f>
    <SharedWithUsers xmlns="a2182766-6dcb-4ddf-8a60-b6a89658b128">
      <UserInfo>
        <DisplayName/>
        <AccountId xsi:nil="true"/>
        <AccountType/>
      </UserInfo>
    </SharedWithUsers>
    <MediaLengthInSeconds xmlns="ee126d92-dfc6-4b71-99b6-e4eb8446b015" xsi:nil="true"/>
  </documentManagement>
</p:properties>
</file>

<file path=customXml/itemProps1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E2C667-F7D3-41A0-92EF-CB0A3121D587}">
  <ds:schemaRefs>
    <ds:schemaRef ds:uri="a2182766-6dcb-4ddf-8a60-b6a89658b128"/>
    <ds:schemaRef ds:uri="ee126d92-dfc6-4b71-99b6-e4eb8446b01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BDEF148-1770-458F-8F5B-C3D0A278AA97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2182766-6dcb-4ddf-8a60-b6a89658b128"/>
    <ds:schemaRef ds:uri="http://purl.org/dc/terms/"/>
    <ds:schemaRef ds:uri="http://schemas.microsoft.com/office/2006/metadata/properties"/>
    <ds:schemaRef ds:uri="ee126d92-dfc6-4b71-99b6-e4eb8446b01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{1DB5166B-E7EE-4A4F-BAC3-EF7F0BDA05B3}tf78504181_win32</Template>
  <TotalTime>7</TotalTime>
  <Words>1439</Words>
  <Application>Microsoft Office PowerPoint</Application>
  <PresentationFormat>Widescreen</PresentationFormat>
  <Paragraphs>150</Paragraphs>
  <Slides>33</Slides>
  <Notes>33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Kristen ITC</vt:lpstr>
      <vt:lpstr>Open Sans ExtraBold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© Pearson Education Asia Limited 2023</dc:creator>
  <cp:lastModifiedBy>Silvia Chan</cp:lastModifiedBy>
  <cp:revision>2</cp:revision>
  <dcterms:created xsi:type="dcterms:W3CDTF">2022-04-28T10:17:10Z</dcterms:created>
  <dcterms:modified xsi:type="dcterms:W3CDTF">2023-02-28T07:36:06Z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0x01010032E3E3D83D3FBF4285242008F227B0F5</vt:lpwstr>
  </property>
  <property fmtid="{D5CDD505-2E9C-101B-9397-08002B2CF9AE}" pid="3" name="Order">
    <vt:r8>3045200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</Properties>
</file>