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Layouts/slideLayout44.xml" ContentType="application/vnd.openxmlformats-officedocument.presentationml.slideLayout+xml"/>
  <Override PartName="/ppt/notesSlides/notesSlide91.xml" ContentType="application/vnd.openxmlformats-officedocument.presentationml.notesSlide+xml"/>
  <Override PartName="/ppt/notesSlides/notesSlide90.xml" ContentType="application/vnd.openxmlformats-officedocument.presentationml.notesSlide+xml"/>
  <Override PartName="/ppt/notesSlides/notesSlide89.xml" ContentType="application/vnd.openxmlformats-officedocument.presentationml.notesSlide+xml"/>
  <Override PartName="/ppt/notesSlides/notesSlide88.xml" ContentType="application/vnd.openxmlformats-officedocument.presentationml.notesSlide+xml"/>
  <Override PartName="/ppt/notesSlides/notesSlide87.xml" ContentType="application/vnd.openxmlformats-officedocument.presentationml.notesSlide+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notesSlides/notesSlide72.xml" ContentType="application/vnd.openxmlformats-officedocument.presentationml.notesSlide+xml"/>
  <Override PartName="/ppt/notesSlides/notesSlide86.xml" ContentType="application/vnd.openxmlformats-officedocument.presentationml.notesSlide+xml"/>
  <Override PartName="/ppt/notesSlides/notesSlide85.xml" ContentType="application/vnd.openxmlformats-officedocument.presentationml.notesSlide+xml"/>
  <Override PartName="/ppt/notesSlides/notesSlide11.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7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74.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45.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notesSlides/notesSlide48.xml" ContentType="application/vnd.openxmlformats-officedocument.presentationml.notesSlid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1.xml" ContentType="application/vnd.openxmlformats-officedocument.presentationml.notesSlide+xml"/>
  <Override PartName="/ppt/notesSlides/notesSlide51.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52.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79.xml" ContentType="application/vnd.openxmlformats-officedocument.presentationml.notesSlide+xml"/>
  <Override PartName="/ppt/notesSlides/notesSlide2.xml" ContentType="application/vnd.openxmlformats-officedocument.presentationml.notesSlide+xml"/>
  <Override PartName="/ppt/notesSlides/notesSlide75.xml" ContentType="application/vnd.openxmlformats-officedocument.presentationml.notesSlide+xml"/>
  <Override PartName="/ppt/notesSlides/notesSlide84.xml" ContentType="application/vnd.openxmlformats-officedocument.presentationml.notesSlide+xml"/>
  <Override PartName="/ppt/notesSlides/notesSlide3.xml" ContentType="application/vnd.openxmlformats-officedocument.presentationml.notesSlide+xml"/>
  <Override PartName="/ppt/notesSlides/notesSlide76.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137.xml" ContentType="application/vnd.openxmlformats-officedocument.presentationml.notesSlide+xml"/>
  <Override PartName="/ppt/notesSlides/notesSlide40.xml" ContentType="application/vnd.openxmlformats-officedocument.presentationml.notesSlide+xml"/>
  <Override PartName="/ppt/notesSlides/notesSlide77.xml" ContentType="application/vnd.openxmlformats-officedocument.presentationml.notesSlide+xml"/>
  <Override PartName="/ppt/notesSlides/notesSlide80.xml" ContentType="application/vnd.openxmlformats-officedocument.presentationml.notesSlide+xml"/>
  <Override PartName="/ppt/notesSlides/notesSlide136.xml" ContentType="application/vnd.openxmlformats-officedocument.presentationml.notesSlide+xml"/>
  <Override PartName="/ppt/notesSlides/notesSlide41.xml" ContentType="application/vnd.openxmlformats-officedocument.presentationml.notesSlide+xml"/>
  <Override PartName="/ppt/notesSlides/notesSlide78.xml" ContentType="application/vnd.openxmlformats-officedocument.presentationml.notesSlide+xml"/>
  <Override PartName="/ppt/notesSlides/notesSlide55.xml" ContentType="application/vnd.openxmlformats-officedocument.presentationml.notesSlide+xml"/>
  <Override PartName="/ppt/notesSlides/notesSlide42.xml" ContentType="application/vnd.openxmlformats-officedocument.presentationml.notesSlide+xml"/>
  <Override PartName="/ppt/notesSlides/notesSlide8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141.xml" ContentType="application/vnd.openxmlformats-officedocument.presentationml.notesSlide+xml"/>
  <Override PartName="/ppt/notesSlides/notesSlide4.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140.xml" ContentType="application/vnd.openxmlformats-officedocument.presentationml.notesSlide+xml"/>
  <Override PartName="/ppt/notesSlides/notesSlide5.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139.xml" ContentType="application/vnd.openxmlformats-officedocument.presentationml.notesSlide+xml"/>
  <Override PartName="/ppt/notesSlides/notesSlide6.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138.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8.xml" ContentType="application/vnd.openxmlformats-officedocument.presentationml.notesSlide+xml"/>
  <Override PartName="/ppt/notesSlides/notesSlide71.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83.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81.xml" ContentType="application/vnd.openxmlformats-officedocument.presentationml.notesSlide+xml"/>
  <Override PartName="/ppt/notesSlides/notesSlide18.xml" ContentType="application/vnd.openxmlformats-officedocument.presentationml.notesSlid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Masters/notesMaster1.xml" ContentType="application/vnd.openxmlformats-officedocument.presentationml.notesMaster+xml"/>
  <Override PartName="/ppt/theme/theme1.xml" ContentType="application/vnd.openxmlformats-officedocument.theme+xml"/>
  <Override PartName="/ppt/tableStyles.xml" ContentType="application/vnd.openxmlformats-officedocument.presentationml.tableStyles+xml"/>
  <Override PartName="/ppt/viewProps.xml" ContentType="application/vnd.openxmlformats-officedocument.presentationml.viewProps+xml"/>
  <Override PartName="/ppt/presProps.xml" ContentType="application/vnd.openxmlformats-officedocument.presentationml.presProps+xml"/>
  <Override PartName="/customXml/itemProps1.xml" ContentType="application/vnd.openxmlformats-officedocument.customXmlProperties+xml"/>
  <Override PartName="/docProps/core.xml" ContentType="application/vnd.openxmlformats-package.core-properties+xml"/>
  <Override PartName="/docProps/app.xml" ContentType="application/vnd.openxmlformats-officedocument.extended-properties+xml"/>
  <Override PartName="/ppt/tags/tag1.xml" ContentType="application/vnd.openxmlformats-officedocument.presentationml.tags+xml"/>
  <Override PartName="/customXml/itemProps3.xml" ContentType="application/vnd.openxmlformats-officedocument.customXmlProperties+xml"/>
  <Override PartName="/customXml/itemProps2.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695" r:id="rId5"/>
    <p:sldMasterId id="2147485463" r:id="rId6"/>
  </p:sldMasterIdLst>
  <p:notesMasterIdLst>
    <p:notesMasterId r:id="rId148"/>
  </p:notesMasterIdLst>
  <p:sldIdLst>
    <p:sldId id="259" r:id="rId7"/>
    <p:sldId id="434" r:id="rId8"/>
    <p:sldId id="276" r:id="rId9"/>
    <p:sldId id="261" r:id="rId10"/>
    <p:sldId id="367" r:id="rId11"/>
    <p:sldId id="260" r:id="rId12"/>
    <p:sldId id="265" r:id="rId13"/>
    <p:sldId id="562" r:id="rId14"/>
    <p:sldId id="441" r:id="rId15"/>
    <p:sldId id="563" r:id="rId16"/>
    <p:sldId id="564" r:id="rId17"/>
    <p:sldId id="565" r:id="rId18"/>
    <p:sldId id="262" r:id="rId19"/>
    <p:sldId id="368" r:id="rId20"/>
    <p:sldId id="268" r:id="rId21"/>
    <p:sldId id="269" r:id="rId22"/>
    <p:sldId id="566" r:id="rId23"/>
    <p:sldId id="445" r:id="rId24"/>
    <p:sldId id="567" r:id="rId25"/>
    <p:sldId id="447" r:id="rId26"/>
    <p:sldId id="568" r:id="rId27"/>
    <p:sldId id="263" r:id="rId28"/>
    <p:sldId id="369" r:id="rId29"/>
    <p:sldId id="272" r:id="rId30"/>
    <p:sldId id="273" r:id="rId31"/>
    <p:sldId id="569" r:id="rId32"/>
    <p:sldId id="449" r:id="rId33"/>
    <p:sldId id="571" r:id="rId34"/>
    <p:sldId id="570" r:id="rId35"/>
    <p:sldId id="572" r:id="rId36"/>
    <p:sldId id="635" r:id="rId37"/>
    <p:sldId id="636" r:id="rId38"/>
    <p:sldId id="637" r:id="rId39"/>
    <p:sldId id="638" r:id="rId40"/>
    <p:sldId id="639" r:id="rId41"/>
    <p:sldId id="640" r:id="rId42"/>
    <p:sldId id="641" r:id="rId43"/>
    <p:sldId id="642" r:id="rId44"/>
    <p:sldId id="643" r:id="rId45"/>
    <p:sldId id="279" r:id="rId46"/>
    <p:sldId id="280" r:id="rId47"/>
    <p:sldId id="281" r:id="rId48"/>
    <p:sldId id="282" r:id="rId49"/>
    <p:sldId id="293" r:id="rId50"/>
    <p:sldId id="294" r:id="rId51"/>
    <p:sldId id="370" r:id="rId52"/>
    <p:sldId id="296" r:id="rId53"/>
    <p:sldId id="295" r:id="rId54"/>
    <p:sldId id="575" r:id="rId55"/>
    <p:sldId id="573" r:id="rId56"/>
    <p:sldId id="576" r:id="rId57"/>
    <p:sldId id="475" r:id="rId58"/>
    <p:sldId id="476" r:id="rId59"/>
    <p:sldId id="477" r:id="rId60"/>
    <p:sldId id="478" r:id="rId61"/>
    <p:sldId id="580" r:id="rId62"/>
    <p:sldId id="578" r:id="rId63"/>
    <p:sldId id="581" r:id="rId64"/>
    <p:sldId id="484" r:id="rId65"/>
    <p:sldId id="485" r:id="rId66"/>
    <p:sldId id="486" r:id="rId67"/>
    <p:sldId id="487" r:id="rId68"/>
    <p:sldId id="585" r:id="rId69"/>
    <p:sldId id="583" r:id="rId70"/>
    <p:sldId id="586" r:id="rId71"/>
    <p:sldId id="644" r:id="rId72"/>
    <p:sldId id="645" r:id="rId73"/>
    <p:sldId id="646" r:id="rId74"/>
    <p:sldId id="647" r:id="rId75"/>
    <p:sldId id="648" r:id="rId76"/>
    <p:sldId id="649" r:id="rId77"/>
    <p:sldId id="650" r:id="rId78"/>
    <p:sldId id="307" r:id="rId79"/>
    <p:sldId id="308" r:id="rId80"/>
    <p:sldId id="309" r:id="rId81"/>
    <p:sldId id="310" r:id="rId82"/>
    <p:sldId id="311" r:id="rId83"/>
    <p:sldId id="312" r:id="rId84"/>
    <p:sldId id="376" r:id="rId85"/>
    <p:sldId id="354" r:id="rId86"/>
    <p:sldId id="419" r:id="rId87"/>
    <p:sldId id="590" r:id="rId88"/>
    <p:sldId id="588" r:id="rId89"/>
    <p:sldId id="591" r:id="rId90"/>
    <p:sldId id="511" r:id="rId91"/>
    <p:sldId id="512" r:id="rId92"/>
    <p:sldId id="513" r:id="rId93"/>
    <p:sldId id="514" r:id="rId94"/>
    <p:sldId id="595" r:id="rId95"/>
    <p:sldId id="593" r:id="rId96"/>
    <p:sldId id="596" r:id="rId97"/>
    <p:sldId id="516" r:id="rId98"/>
    <p:sldId id="517" r:id="rId99"/>
    <p:sldId id="518" r:id="rId100"/>
    <p:sldId id="524" r:id="rId101"/>
    <p:sldId id="600" r:id="rId102"/>
    <p:sldId id="598" r:id="rId103"/>
    <p:sldId id="601" r:id="rId104"/>
    <p:sldId id="651" r:id="rId105"/>
    <p:sldId id="652" r:id="rId106"/>
    <p:sldId id="653" r:id="rId107"/>
    <p:sldId id="654" r:id="rId108"/>
    <p:sldId id="655" r:id="rId109"/>
    <p:sldId id="656" r:id="rId110"/>
    <p:sldId id="657" r:id="rId111"/>
    <p:sldId id="361" r:id="rId112"/>
    <p:sldId id="362" r:id="rId113"/>
    <p:sldId id="363" r:id="rId114"/>
    <p:sldId id="360" r:id="rId115"/>
    <p:sldId id="313" r:id="rId116"/>
    <p:sldId id="314" r:id="rId117"/>
    <p:sldId id="373" r:id="rId118"/>
    <p:sldId id="315" r:id="rId119"/>
    <p:sldId id="316" r:id="rId120"/>
    <p:sldId id="603" r:id="rId121"/>
    <p:sldId id="535" r:id="rId122"/>
    <p:sldId id="536" r:id="rId123"/>
    <p:sldId id="537" r:id="rId124"/>
    <p:sldId id="538" r:id="rId125"/>
    <p:sldId id="604" r:id="rId126"/>
    <p:sldId id="544" r:id="rId127"/>
    <p:sldId id="545" r:id="rId128"/>
    <p:sldId id="546" r:id="rId129"/>
    <p:sldId id="547" r:id="rId130"/>
    <p:sldId id="605" r:id="rId131"/>
    <p:sldId id="658" r:id="rId132"/>
    <p:sldId id="659" r:id="rId133"/>
    <p:sldId id="660" r:id="rId134"/>
    <p:sldId id="661" r:id="rId135"/>
    <p:sldId id="662" r:id="rId136"/>
    <p:sldId id="326" r:id="rId137"/>
    <p:sldId id="327" r:id="rId138"/>
    <p:sldId id="328" r:id="rId139"/>
    <p:sldId id="329" r:id="rId140"/>
    <p:sldId id="353" r:id="rId141"/>
    <p:sldId id="435" r:id="rId142"/>
    <p:sldId id="436" r:id="rId143"/>
    <p:sldId id="437" r:id="rId144"/>
    <p:sldId id="438" r:id="rId145"/>
    <p:sldId id="439" r:id="rId146"/>
    <p:sldId id="440" r:id="rId147"/>
  </p:sldIdLst>
  <p:sldSz cx="9144000" cy="6858000" type="screen4x3"/>
  <p:notesSz cx="6858000" cy="9144000"/>
  <p:custDataLst>
    <p:tags r:id="rId149"/>
  </p:custDataLst>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46C0A"/>
    <a:srgbClr val="003057"/>
    <a:srgbClr val="E1DEC9"/>
    <a:srgbClr val="FFD5D5"/>
    <a:srgbClr val="FFF2E5"/>
    <a:srgbClr val="003E6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146" autoAdjust="0"/>
    <p:restoredTop sz="96867" autoAdjust="0"/>
  </p:normalViewPr>
  <p:slideViewPr>
    <p:cSldViewPr snapToGrid="0">
      <p:cViewPr varScale="1">
        <p:scale>
          <a:sx n="82" d="100"/>
          <a:sy n="82" d="100"/>
        </p:scale>
        <p:origin x="1776" y="84"/>
      </p:cViewPr>
      <p:guideLst>
        <p:guide orient="horz" pos="2160"/>
        <p:guide pos="2880"/>
      </p:guideLst>
    </p:cSldViewPr>
  </p:slideViewPr>
  <p:notesTextViewPr>
    <p:cViewPr>
      <p:scale>
        <a:sx n="1" d="1"/>
        <a:sy n="1" d="1"/>
      </p:scale>
      <p:origin x="0" y="0"/>
    </p:cViewPr>
  </p:notesTextViewPr>
  <p:sorterViewPr>
    <p:cViewPr>
      <p:scale>
        <a:sx n="125" d="100"/>
        <a:sy n="125" d="100"/>
      </p:scale>
      <p:origin x="0" y="25152"/>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84" Type="http://schemas.openxmlformats.org/officeDocument/2006/relationships/slide" Target="slides/slide78.xml"/><Relationship Id="rId89" Type="http://schemas.openxmlformats.org/officeDocument/2006/relationships/slide" Target="slides/slide83.xml"/><Relationship Id="rId112" Type="http://schemas.openxmlformats.org/officeDocument/2006/relationships/slide" Target="slides/slide106.xml"/><Relationship Id="rId133" Type="http://schemas.openxmlformats.org/officeDocument/2006/relationships/slide" Target="slides/slide127.xml"/><Relationship Id="rId138" Type="http://schemas.openxmlformats.org/officeDocument/2006/relationships/slide" Target="slides/slide132.xml"/><Relationship Id="rId16" Type="http://schemas.openxmlformats.org/officeDocument/2006/relationships/slide" Target="slides/slide10.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28" Type="http://schemas.openxmlformats.org/officeDocument/2006/relationships/slide" Target="slides/slide122.xml"/><Relationship Id="rId144" Type="http://schemas.openxmlformats.org/officeDocument/2006/relationships/slide" Target="slides/slide138.xml"/><Relationship Id="rId149" Type="http://schemas.openxmlformats.org/officeDocument/2006/relationships/tags" Target="tags/tag1.xml"/><Relationship Id="rId5" Type="http://schemas.openxmlformats.org/officeDocument/2006/relationships/slideMaster" Target="slideMasters/slideMaster2.xml"/><Relationship Id="rId90" Type="http://schemas.openxmlformats.org/officeDocument/2006/relationships/slide" Target="slides/slide84.xml"/><Relationship Id="rId95" Type="http://schemas.openxmlformats.org/officeDocument/2006/relationships/slide" Target="slides/slide89.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slide" Target="slides/slide107.xml"/><Relationship Id="rId118" Type="http://schemas.openxmlformats.org/officeDocument/2006/relationships/slide" Target="slides/slide112.xml"/><Relationship Id="rId134" Type="http://schemas.openxmlformats.org/officeDocument/2006/relationships/slide" Target="slides/slide128.xml"/><Relationship Id="rId139" Type="http://schemas.openxmlformats.org/officeDocument/2006/relationships/slide" Target="slides/slide133.xml"/><Relationship Id="rId80" Type="http://schemas.openxmlformats.org/officeDocument/2006/relationships/slide" Target="slides/slide74.xml"/><Relationship Id="rId85" Type="http://schemas.openxmlformats.org/officeDocument/2006/relationships/slide" Target="slides/slide79.xml"/><Relationship Id="rId150" Type="http://schemas.openxmlformats.org/officeDocument/2006/relationships/presProps" Target="presProps.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slide" Target="slides/slide53.xml"/><Relationship Id="rId67" Type="http://schemas.openxmlformats.org/officeDocument/2006/relationships/slide" Target="slides/slide61.xml"/><Relationship Id="rId103" Type="http://schemas.openxmlformats.org/officeDocument/2006/relationships/slide" Target="slides/slide97.xml"/><Relationship Id="rId108" Type="http://schemas.openxmlformats.org/officeDocument/2006/relationships/slide" Target="slides/slide102.xml"/><Relationship Id="rId116" Type="http://schemas.openxmlformats.org/officeDocument/2006/relationships/slide" Target="slides/slide110.xml"/><Relationship Id="rId124" Type="http://schemas.openxmlformats.org/officeDocument/2006/relationships/slide" Target="slides/slide118.xml"/><Relationship Id="rId129" Type="http://schemas.openxmlformats.org/officeDocument/2006/relationships/slide" Target="slides/slide123.xml"/><Relationship Id="rId137" Type="http://schemas.openxmlformats.org/officeDocument/2006/relationships/slide" Target="slides/slide131.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slide" Target="slides/slide56.xml"/><Relationship Id="rId70" Type="http://schemas.openxmlformats.org/officeDocument/2006/relationships/slide" Target="slides/slide64.xml"/><Relationship Id="rId75" Type="http://schemas.openxmlformats.org/officeDocument/2006/relationships/slide" Target="slides/slide69.xml"/><Relationship Id="rId83" Type="http://schemas.openxmlformats.org/officeDocument/2006/relationships/slide" Target="slides/slide77.xml"/><Relationship Id="rId88" Type="http://schemas.openxmlformats.org/officeDocument/2006/relationships/slide" Target="slides/slide82.xml"/><Relationship Id="rId91" Type="http://schemas.openxmlformats.org/officeDocument/2006/relationships/slide" Target="slides/slide85.xml"/><Relationship Id="rId96" Type="http://schemas.openxmlformats.org/officeDocument/2006/relationships/slide" Target="slides/slide90.xml"/><Relationship Id="rId111" Type="http://schemas.openxmlformats.org/officeDocument/2006/relationships/slide" Target="slides/slide105.xml"/><Relationship Id="rId132" Type="http://schemas.openxmlformats.org/officeDocument/2006/relationships/slide" Target="slides/slide126.xml"/><Relationship Id="rId140" Type="http://schemas.openxmlformats.org/officeDocument/2006/relationships/slide" Target="slides/slide134.xml"/><Relationship Id="rId145" Type="http://schemas.openxmlformats.org/officeDocument/2006/relationships/slide" Target="slides/slide139.xml"/><Relationship Id="rId153"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6" Type="http://schemas.openxmlformats.org/officeDocument/2006/relationships/slide" Target="slides/slide100.xml"/><Relationship Id="rId114" Type="http://schemas.openxmlformats.org/officeDocument/2006/relationships/slide" Target="slides/slide108.xml"/><Relationship Id="rId119" Type="http://schemas.openxmlformats.org/officeDocument/2006/relationships/slide" Target="slides/slide113.xml"/><Relationship Id="rId127" Type="http://schemas.openxmlformats.org/officeDocument/2006/relationships/slide" Target="slides/slide121.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slide" Target="slides/slide67.xml"/><Relationship Id="rId78" Type="http://schemas.openxmlformats.org/officeDocument/2006/relationships/slide" Target="slides/slide72.xml"/><Relationship Id="rId81" Type="http://schemas.openxmlformats.org/officeDocument/2006/relationships/slide" Target="slides/slide75.xml"/><Relationship Id="rId86" Type="http://schemas.openxmlformats.org/officeDocument/2006/relationships/slide" Target="slides/slide80.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130" Type="http://schemas.openxmlformats.org/officeDocument/2006/relationships/slide" Target="slides/slide124.xml"/><Relationship Id="rId135" Type="http://schemas.openxmlformats.org/officeDocument/2006/relationships/slide" Target="slides/slide129.xml"/><Relationship Id="rId143" Type="http://schemas.openxmlformats.org/officeDocument/2006/relationships/slide" Target="slides/slide137.xml"/><Relationship Id="rId148" Type="http://schemas.openxmlformats.org/officeDocument/2006/relationships/notesMaster" Target="notesMasters/notesMaster1.xml"/><Relationship Id="rId15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slide" Target="slides/slide119.xml"/><Relationship Id="rId141" Type="http://schemas.openxmlformats.org/officeDocument/2006/relationships/slide" Target="slides/slide135.xml"/><Relationship Id="rId146" Type="http://schemas.openxmlformats.org/officeDocument/2006/relationships/slide" Target="slides/slide140.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customXml" Target="../customXml/item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131" Type="http://schemas.openxmlformats.org/officeDocument/2006/relationships/slide" Target="slides/slide125.xml"/><Relationship Id="rId136" Type="http://schemas.openxmlformats.org/officeDocument/2006/relationships/slide" Target="slides/slide130.xml"/><Relationship Id="rId61" Type="http://schemas.openxmlformats.org/officeDocument/2006/relationships/slide" Target="slides/slide55.xml"/><Relationship Id="rId82" Type="http://schemas.openxmlformats.org/officeDocument/2006/relationships/slide" Target="slides/slide76.xml"/><Relationship Id="rId152" Type="http://schemas.openxmlformats.org/officeDocument/2006/relationships/theme" Target="theme/theme1.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slide" Target="slides/slide120.xml"/><Relationship Id="rId147" Type="http://schemas.openxmlformats.org/officeDocument/2006/relationships/slide" Target="slides/slide141.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142" Type="http://schemas.openxmlformats.org/officeDocument/2006/relationships/slide" Target="slides/slide136.xml"/><Relationship Id="rId3" Type="http://schemas.openxmlformats.org/officeDocument/2006/relationships/customXml" Target="../customXml/item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頁首版面配置區 1">
            <a:extLst>
              <a:ext uri="{FF2B5EF4-FFF2-40B4-BE49-F238E27FC236}">
                <a16:creationId xmlns:a16="http://schemas.microsoft.com/office/drawing/2014/main" id="{DEA6E29F-7EAF-43CF-97C5-88493ACCEB50}"/>
              </a:ext>
            </a:extLst>
          </p:cNvPr>
          <p:cNvSpPr>
            <a:spLocks noGrp="1"/>
          </p:cNvSpPr>
          <p:nvPr>
            <p:ph type="hdr" sz="quarter"/>
          </p:nvPr>
        </p:nvSpPr>
        <p:spPr>
          <a:xfrm>
            <a:off x="0" y="0"/>
            <a:ext cx="2971800" cy="457200"/>
          </a:xfrm>
          <a:prstGeom prst="rect">
            <a:avLst/>
          </a:prstGeom>
        </p:spPr>
        <p:txBody>
          <a:bodyPr vert="horz" wrap="square" lIns="91440" tIns="45720" rIns="91440" bIns="45720" numCol="1" anchor="t" anchorCtr="0" compatLnSpc="1">
            <a:prstTxWarp prst="textNoShape">
              <a:avLst/>
            </a:prstTxWarp>
          </a:bodyPr>
          <a:lstStyle>
            <a:lvl1pPr>
              <a:defRPr sz="1200">
                <a:latin typeface="Calibri" panose="020F0502020204030204" pitchFamily="34" charset="0"/>
              </a:defRPr>
            </a:lvl1pPr>
          </a:lstStyle>
          <a:p>
            <a:endParaRPr lang="en-GB" altLang="zh-HK"/>
          </a:p>
        </p:txBody>
      </p:sp>
      <p:sp>
        <p:nvSpPr>
          <p:cNvPr id="3" name="日期版面配置區 2">
            <a:extLst>
              <a:ext uri="{FF2B5EF4-FFF2-40B4-BE49-F238E27FC236}">
                <a16:creationId xmlns:a16="http://schemas.microsoft.com/office/drawing/2014/main" id="{99EF43FB-7998-42B5-962A-43A07653F388}"/>
              </a:ext>
            </a:extLst>
          </p:cNvPr>
          <p:cNvSpPr>
            <a:spLocks noGrp="1"/>
          </p:cNvSpPr>
          <p:nvPr>
            <p:ph type="dt"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atin typeface="Calibri" panose="020F0502020204030204" pitchFamily="34" charset="0"/>
              </a:defRPr>
            </a:lvl1pPr>
          </a:lstStyle>
          <a:p>
            <a:fld id="{FB74D856-BC07-468D-8009-5D65A47E76FE}" type="datetimeFigureOut">
              <a:rPr lang="en-GB" altLang="zh-HK"/>
              <a:pPr/>
              <a:t>23/02/2023</a:t>
            </a:fld>
            <a:endParaRPr lang="en-GB" altLang="zh-HK"/>
          </a:p>
        </p:txBody>
      </p:sp>
      <p:sp>
        <p:nvSpPr>
          <p:cNvPr id="4" name="投影片圖像版面配置區 3">
            <a:extLst>
              <a:ext uri="{FF2B5EF4-FFF2-40B4-BE49-F238E27FC236}">
                <a16:creationId xmlns:a16="http://schemas.microsoft.com/office/drawing/2014/main" id="{0B089902-C317-4295-A1E8-B5EE9DBEBA33}"/>
              </a:ext>
            </a:extLst>
          </p:cNvPr>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GB" noProof="0" dirty="0"/>
          </a:p>
        </p:txBody>
      </p:sp>
      <p:sp>
        <p:nvSpPr>
          <p:cNvPr id="5" name="備忘稿版面配置區 4">
            <a:extLst>
              <a:ext uri="{FF2B5EF4-FFF2-40B4-BE49-F238E27FC236}">
                <a16:creationId xmlns:a16="http://schemas.microsoft.com/office/drawing/2014/main" id="{D5201AEA-6E61-461B-BF16-581AB0FF77D0}"/>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TW" altLang="en-US" noProof="0"/>
              <a:t>按一下以編輯母片文字樣式</a:t>
            </a:r>
          </a:p>
          <a:p>
            <a:pPr lvl="1"/>
            <a:r>
              <a:rPr lang="zh-TW" altLang="en-US" noProof="0"/>
              <a:t>第二層</a:t>
            </a:r>
          </a:p>
          <a:p>
            <a:pPr lvl="2"/>
            <a:r>
              <a:rPr lang="zh-TW" altLang="en-US" noProof="0"/>
              <a:t>第三層</a:t>
            </a:r>
          </a:p>
          <a:p>
            <a:pPr lvl="3"/>
            <a:r>
              <a:rPr lang="zh-TW" altLang="en-US" noProof="0"/>
              <a:t>第四層</a:t>
            </a:r>
          </a:p>
          <a:p>
            <a:pPr lvl="4"/>
            <a:r>
              <a:rPr lang="zh-TW" altLang="en-US" noProof="0"/>
              <a:t>第五層</a:t>
            </a:r>
            <a:endParaRPr lang="en-GB" noProof="0"/>
          </a:p>
        </p:txBody>
      </p:sp>
      <p:sp>
        <p:nvSpPr>
          <p:cNvPr id="6" name="頁尾版面配置區 5">
            <a:extLst>
              <a:ext uri="{FF2B5EF4-FFF2-40B4-BE49-F238E27FC236}">
                <a16:creationId xmlns:a16="http://schemas.microsoft.com/office/drawing/2014/main" id="{771218C9-35EF-434B-B860-F057E763093E}"/>
              </a:ext>
            </a:extLst>
          </p:cNvPr>
          <p:cNvSpPr>
            <a:spLocks noGrp="1"/>
          </p:cNvSpPr>
          <p:nvPr>
            <p:ph type="ftr" sz="quarter" idx="4"/>
          </p:nvPr>
        </p:nvSpPr>
        <p:spPr>
          <a:xfrm>
            <a:off x="0" y="8685213"/>
            <a:ext cx="2971800" cy="457200"/>
          </a:xfrm>
          <a:prstGeom prst="rect">
            <a:avLst/>
          </a:prstGeom>
        </p:spPr>
        <p:txBody>
          <a:bodyPr vert="horz" wrap="square" lIns="91440" tIns="45720" rIns="91440" bIns="45720" numCol="1" anchor="b" anchorCtr="0" compatLnSpc="1">
            <a:prstTxWarp prst="textNoShape">
              <a:avLst/>
            </a:prstTxWarp>
          </a:bodyPr>
          <a:lstStyle>
            <a:lvl1pPr>
              <a:defRPr sz="1200">
                <a:latin typeface="Calibri" panose="020F0502020204030204" pitchFamily="34" charset="0"/>
              </a:defRPr>
            </a:lvl1pPr>
          </a:lstStyle>
          <a:p>
            <a:endParaRPr lang="en-GB" altLang="zh-HK"/>
          </a:p>
        </p:txBody>
      </p:sp>
      <p:sp>
        <p:nvSpPr>
          <p:cNvPr id="7" name="投影片編號版面配置區 6">
            <a:extLst>
              <a:ext uri="{FF2B5EF4-FFF2-40B4-BE49-F238E27FC236}">
                <a16:creationId xmlns:a16="http://schemas.microsoft.com/office/drawing/2014/main" id="{2D90AB13-B759-4DC1-9CC9-8FACCEB5A7B8}"/>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atin typeface="Calibri" panose="020F0502020204030204" pitchFamily="34" charset="0"/>
              </a:defRPr>
            </a:lvl1pPr>
          </a:lstStyle>
          <a:p>
            <a:fld id="{014ED755-33B8-47A7-AA20-68C26AF02F72}" type="slidenum">
              <a:rPr lang="en-GB" altLang="zh-HK"/>
              <a:pPr/>
              <a:t>‹#›</a:t>
            </a:fld>
            <a:endParaRPr lang="en-GB" altLang="zh-HK"/>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Slide Image Placeholder 1">
            <a:extLst>
              <a:ext uri="{FF2B5EF4-FFF2-40B4-BE49-F238E27FC236}">
                <a16:creationId xmlns:a16="http://schemas.microsoft.com/office/drawing/2014/main" id="{00C32CE3-D483-451C-A8B2-E13453F3496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0163" name="Notes Placeholder 2">
            <a:extLst>
              <a:ext uri="{FF2B5EF4-FFF2-40B4-BE49-F238E27FC236}">
                <a16:creationId xmlns:a16="http://schemas.microsoft.com/office/drawing/2014/main" id="{2B0399A4-3F4B-4469-A933-F6928746B8A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65892" name="Slide Number Placeholder 3">
            <a:extLst>
              <a:ext uri="{FF2B5EF4-FFF2-40B4-BE49-F238E27FC236}">
                <a16:creationId xmlns:a16="http://schemas.microsoft.com/office/drawing/2014/main" id="{C5172ECF-9E42-461A-BB9B-C80CFF8D58B5}"/>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1942968C-4884-4898-9737-BEA21E19409E}" type="slidenum">
              <a:rPr lang="en-GB" altLang="en-US">
                <a:solidFill>
                  <a:srgbClr val="000000"/>
                </a:solidFill>
                <a:latin typeface="Calibri" panose="020F0502020204030204" pitchFamily="34" charset="0"/>
              </a:rPr>
              <a:pPr eaLnBrk="1" hangingPunct="1"/>
              <a:t>1</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投影片圖像版面配置區 1">
            <a:extLst>
              <a:ext uri="{FF2B5EF4-FFF2-40B4-BE49-F238E27FC236}">
                <a16:creationId xmlns:a16="http://schemas.microsoft.com/office/drawing/2014/main" id="{A8461219-25A0-4348-B072-3CA7FD7F6E3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9379" name="備忘稿版面配置區 2">
            <a:extLst>
              <a:ext uri="{FF2B5EF4-FFF2-40B4-BE49-F238E27FC236}">
                <a16:creationId xmlns:a16="http://schemas.microsoft.com/office/drawing/2014/main" id="{F4A68014-938B-4330-91F2-56DC346BF2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29380" name="投影片編號版面配置區 3">
            <a:extLst>
              <a:ext uri="{FF2B5EF4-FFF2-40B4-BE49-F238E27FC236}">
                <a16:creationId xmlns:a16="http://schemas.microsoft.com/office/drawing/2014/main" id="{4D948644-08F9-4C3A-907B-55C51141998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C3F6A5B6-737A-4502-9795-A99A89C3C6F6}" type="slidenum">
              <a:rPr lang="en-GB" altLang="zh-HK"/>
              <a:pPr eaLnBrk="1" hangingPunct="1">
                <a:spcBef>
                  <a:spcPct val="0"/>
                </a:spcBef>
              </a:pPr>
              <a:t>10</a:t>
            </a:fld>
            <a:endParaRPr lang="en-GB" altLang="zh-HK"/>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投影片圖像版面配置區 1">
            <a:extLst>
              <a:ext uri="{FF2B5EF4-FFF2-40B4-BE49-F238E27FC236}">
                <a16:creationId xmlns:a16="http://schemas.microsoft.com/office/drawing/2014/main" id="{ED44DFF5-9D88-4E9B-AF36-0996AAB01C7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1539" name="備忘稿版面配置區 2">
            <a:extLst>
              <a:ext uri="{FF2B5EF4-FFF2-40B4-BE49-F238E27FC236}">
                <a16:creationId xmlns:a16="http://schemas.microsoft.com/office/drawing/2014/main" id="{A60CA86B-15E6-496E-8E46-2994575A23E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21540" name="投影片編號版面配置區 3">
            <a:extLst>
              <a:ext uri="{FF2B5EF4-FFF2-40B4-BE49-F238E27FC236}">
                <a16:creationId xmlns:a16="http://schemas.microsoft.com/office/drawing/2014/main" id="{39E26966-43B7-4666-A322-2EC19154FC9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DD482AD6-D97F-4FDB-B01E-6352B7353574}" type="slidenum">
              <a:rPr lang="en-GB" altLang="zh-HK"/>
              <a:pPr eaLnBrk="1" hangingPunct="1">
                <a:spcBef>
                  <a:spcPct val="0"/>
                </a:spcBef>
              </a:pPr>
              <a:t>100</a:t>
            </a:fld>
            <a:endParaRPr lang="en-GB" altLang="zh-HK"/>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投影片圖像版面配置區 1">
            <a:extLst>
              <a:ext uri="{FF2B5EF4-FFF2-40B4-BE49-F238E27FC236}">
                <a16:creationId xmlns:a16="http://schemas.microsoft.com/office/drawing/2014/main" id="{B430E378-08E8-4F23-BC22-EA631D69D38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2563" name="備忘稿版面配置區 2">
            <a:extLst>
              <a:ext uri="{FF2B5EF4-FFF2-40B4-BE49-F238E27FC236}">
                <a16:creationId xmlns:a16="http://schemas.microsoft.com/office/drawing/2014/main" id="{04F823C1-759C-4326-A4CF-1459E6718D1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22564" name="投影片編號版面配置區 3">
            <a:extLst>
              <a:ext uri="{FF2B5EF4-FFF2-40B4-BE49-F238E27FC236}">
                <a16:creationId xmlns:a16="http://schemas.microsoft.com/office/drawing/2014/main" id="{294841A3-E898-4877-B5AC-A4FD9B4FE27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794435E8-6E18-4B1F-9057-D8251CFBBDDF}" type="slidenum">
              <a:rPr lang="en-GB" altLang="zh-HK"/>
              <a:pPr eaLnBrk="1" hangingPunct="1">
                <a:spcBef>
                  <a:spcPct val="0"/>
                </a:spcBef>
              </a:pPr>
              <a:t>101</a:t>
            </a:fld>
            <a:endParaRPr lang="en-GB" altLang="zh-HK"/>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投影片圖像版面配置區 1">
            <a:extLst>
              <a:ext uri="{FF2B5EF4-FFF2-40B4-BE49-F238E27FC236}">
                <a16:creationId xmlns:a16="http://schemas.microsoft.com/office/drawing/2014/main" id="{C14E9595-5D03-41B6-9E99-6EAD75B678A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3587" name="備忘稿版面配置區 2">
            <a:extLst>
              <a:ext uri="{FF2B5EF4-FFF2-40B4-BE49-F238E27FC236}">
                <a16:creationId xmlns:a16="http://schemas.microsoft.com/office/drawing/2014/main" id="{CA7E2940-3CBF-45D7-B79D-0128C60E1A3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23588" name="投影片編號版面配置區 3">
            <a:extLst>
              <a:ext uri="{FF2B5EF4-FFF2-40B4-BE49-F238E27FC236}">
                <a16:creationId xmlns:a16="http://schemas.microsoft.com/office/drawing/2014/main" id="{3E7C27D4-4588-42A5-AB64-964533AE527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AEA06A72-ED33-4403-BAA7-21999EA0B4B2}" type="slidenum">
              <a:rPr lang="en-GB" altLang="zh-HK"/>
              <a:pPr eaLnBrk="1" hangingPunct="1">
                <a:spcBef>
                  <a:spcPct val="0"/>
                </a:spcBef>
              </a:pPr>
              <a:t>102</a:t>
            </a:fld>
            <a:endParaRPr lang="en-GB" altLang="zh-HK"/>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投影片圖像版面配置區 1">
            <a:extLst>
              <a:ext uri="{FF2B5EF4-FFF2-40B4-BE49-F238E27FC236}">
                <a16:creationId xmlns:a16="http://schemas.microsoft.com/office/drawing/2014/main" id="{C4362316-B710-4651-AEA5-7F91BE087AB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4611" name="備忘稿版面配置區 2">
            <a:extLst>
              <a:ext uri="{FF2B5EF4-FFF2-40B4-BE49-F238E27FC236}">
                <a16:creationId xmlns:a16="http://schemas.microsoft.com/office/drawing/2014/main" id="{54F97B60-BAD8-4946-9833-4F2950E3DBA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24612" name="投影片編號版面配置區 3">
            <a:extLst>
              <a:ext uri="{FF2B5EF4-FFF2-40B4-BE49-F238E27FC236}">
                <a16:creationId xmlns:a16="http://schemas.microsoft.com/office/drawing/2014/main" id="{A80CE7AF-2F99-4C60-BAC5-2558A731BD1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1F099865-638F-461C-812E-7F5E8186BE32}" type="slidenum">
              <a:rPr lang="en-GB" altLang="zh-HK"/>
              <a:pPr eaLnBrk="1" hangingPunct="1">
                <a:spcBef>
                  <a:spcPct val="0"/>
                </a:spcBef>
              </a:pPr>
              <a:t>103</a:t>
            </a:fld>
            <a:endParaRPr lang="en-GB" altLang="zh-HK"/>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投影片圖像版面配置區 1">
            <a:extLst>
              <a:ext uri="{FF2B5EF4-FFF2-40B4-BE49-F238E27FC236}">
                <a16:creationId xmlns:a16="http://schemas.microsoft.com/office/drawing/2014/main" id="{33EB1050-A612-4B2C-94DD-5F44D90B1DA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5635" name="備忘稿版面配置區 2">
            <a:extLst>
              <a:ext uri="{FF2B5EF4-FFF2-40B4-BE49-F238E27FC236}">
                <a16:creationId xmlns:a16="http://schemas.microsoft.com/office/drawing/2014/main" id="{632E4C35-A503-446D-B86E-EAABF939C67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25636" name="投影片編號版面配置區 3">
            <a:extLst>
              <a:ext uri="{FF2B5EF4-FFF2-40B4-BE49-F238E27FC236}">
                <a16:creationId xmlns:a16="http://schemas.microsoft.com/office/drawing/2014/main" id="{A5E7A42E-8A98-4D8A-89E0-C1FF76A70E79}"/>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3D23D2F-7A9A-4B6F-9400-24CD4D8CAD9B}" type="slidenum">
              <a:rPr lang="en-GB" altLang="zh-HK"/>
              <a:pPr eaLnBrk="1" hangingPunct="1">
                <a:spcBef>
                  <a:spcPct val="0"/>
                </a:spcBef>
              </a:pPr>
              <a:t>104</a:t>
            </a:fld>
            <a:endParaRPr lang="en-GB" altLang="zh-HK"/>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投影片圖像版面配置區 1">
            <a:extLst>
              <a:ext uri="{FF2B5EF4-FFF2-40B4-BE49-F238E27FC236}">
                <a16:creationId xmlns:a16="http://schemas.microsoft.com/office/drawing/2014/main" id="{54B30639-485C-46CE-8ACB-FCAEF987356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6659" name="備忘稿版面配置區 2">
            <a:extLst>
              <a:ext uri="{FF2B5EF4-FFF2-40B4-BE49-F238E27FC236}">
                <a16:creationId xmlns:a16="http://schemas.microsoft.com/office/drawing/2014/main" id="{92E29268-8468-4090-9CE3-39A007762C9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26660" name="投影片編號版面配置區 3">
            <a:extLst>
              <a:ext uri="{FF2B5EF4-FFF2-40B4-BE49-F238E27FC236}">
                <a16:creationId xmlns:a16="http://schemas.microsoft.com/office/drawing/2014/main" id="{46A40745-F7A6-431E-8B92-AE77C1F8040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533A4C2-ECB5-4CDD-B138-D1157CA2A425}" type="slidenum">
              <a:rPr lang="en-GB" altLang="zh-HK"/>
              <a:pPr eaLnBrk="1" hangingPunct="1">
                <a:spcBef>
                  <a:spcPct val="0"/>
                </a:spcBef>
              </a:pPr>
              <a:t>105</a:t>
            </a:fld>
            <a:endParaRPr lang="en-GB" altLang="zh-HK"/>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投影片圖像版面配置區 1">
            <a:extLst>
              <a:ext uri="{FF2B5EF4-FFF2-40B4-BE49-F238E27FC236}">
                <a16:creationId xmlns:a16="http://schemas.microsoft.com/office/drawing/2014/main" id="{E5944448-0009-4834-B20C-5DFF7FE36BB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683" name="備忘稿版面配置區 2">
            <a:extLst>
              <a:ext uri="{FF2B5EF4-FFF2-40B4-BE49-F238E27FC236}">
                <a16:creationId xmlns:a16="http://schemas.microsoft.com/office/drawing/2014/main" id="{C646E9F3-6AA8-4D0C-8865-552330BA558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77156" name="投影片編號版面配置區 3">
            <a:extLst>
              <a:ext uri="{FF2B5EF4-FFF2-40B4-BE49-F238E27FC236}">
                <a16:creationId xmlns:a16="http://schemas.microsoft.com/office/drawing/2014/main" id="{E8AA773C-B85B-4722-AC27-37AF2352EE0C}"/>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D166D5C2-567C-48BB-96F2-B7424B44202C}" type="slidenum">
              <a:rPr lang="en-GB" altLang="en-US">
                <a:solidFill>
                  <a:srgbClr val="000000"/>
                </a:solidFill>
                <a:latin typeface="Calibri" panose="020F0502020204030204" pitchFamily="34" charset="0"/>
              </a:rPr>
              <a:pPr eaLnBrk="1" hangingPunct="1"/>
              <a:t>106</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投影片圖像版面配置區 1">
            <a:extLst>
              <a:ext uri="{FF2B5EF4-FFF2-40B4-BE49-F238E27FC236}">
                <a16:creationId xmlns:a16="http://schemas.microsoft.com/office/drawing/2014/main" id="{F8DF5DB2-CF60-4415-AA9B-562A1B341D2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8707" name="備忘稿版面配置區 2">
            <a:extLst>
              <a:ext uri="{FF2B5EF4-FFF2-40B4-BE49-F238E27FC236}">
                <a16:creationId xmlns:a16="http://schemas.microsoft.com/office/drawing/2014/main" id="{94AC4CF7-D9BB-4871-8FC4-1F2DCC55C84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78180" name="投影片編號版面配置區 3">
            <a:extLst>
              <a:ext uri="{FF2B5EF4-FFF2-40B4-BE49-F238E27FC236}">
                <a16:creationId xmlns:a16="http://schemas.microsoft.com/office/drawing/2014/main" id="{4705B29D-B273-4850-8DEC-482E8B06A553}"/>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F4DC0B1D-57FD-4941-A1E1-F4597CA1B821}" type="slidenum">
              <a:rPr lang="en-GB" altLang="en-US">
                <a:solidFill>
                  <a:srgbClr val="000000"/>
                </a:solidFill>
                <a:latin typeface="Calibri" panose="020F0502020204030204" pitchFamily="34" charset="0"/>
              </a:rPr>
              <a:pPr eaLnBrk="1" hangingPunct="1"/>
              <a:t>107</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投影片圖像版面配置區 1">
            <a:extLst>
              <a:ext uri="{FF2B5EF4-FFF2-40B4-BE49-F238E27FC236}">
                <a16:creationId xmlns:a16="http://schemas.microsoft.com/office/drawing/2014/main" id="{22C42AF7-4B92-46F1-B7CA-41DD2119DC8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9731" name="備忘稿版面配置區 2">
            <a:extLst>
              <a:ext uri="{FF2B5EF4-FFF2-40B4-BE49-F238E27FC236}">
                <a16:creationId xmlns:a16="http://schemas.microsoft.com/office/drawing/2014/main" id="{01027C08-498A-4950-A187-B6AD09C5E01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79204" name="投影片編號版面配置區 3">
            <a:extLst>
              <a:ext uri="{FF2B5EF4-FFF2-40B4-BE49-F238E27FC236}">
                <a16:creationId xmlns:a16="http://schemas.microsoft.com/office/drawing/2014/main" id="{43435381-C8DE-4D7B-9EEF-059CB0A8BB75}"/>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DA032824-911C-4A6D-BE21-7319D842B964}" type="slidenum">
              <a:rPr lang="en-GB" altLang="en-US">
                <a:solidFill>
                  <a:srgbClr val="000000"/>
                </a:solidFill>
                <a:latin typeface="Calibri" panose="020F0502020204030204" pitchFamily="34" charset="0"/>
              </a:rPr>
              <a:pPr eaLnBrk="1" hangingPunct="1"/>
              <a:t>108</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投影片圖像版面配置區 1">
            <a:extLst>
              <a:ext uri="{FF2B5EF4-FFF2-40B4-BE49-F238E27FC236}">
                <a16:creationId xmlns:a16="http://schemas.microsoft.com/office/drawing/2014/main" id="{31509B1F-0E52-48DD-870D-E725E297563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0755" name="備忘稿版面配置區 2">
            <a:extLst>
              <a:ext uri="{FF2B5EF4-FFF2-40B4-BE49-F238E27FC236}">
                <a16:creationId xmlns:a16="http://schemas.microsoft.com/office/drawing/2014/main" id="{241EF153-537B-4D50-8219-C29688468AA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80228" name="投影片編號版面配置區 3">
            <a:extLst>
              <a:ext uri="{FF2B5EF4-FFF2-40B4-BE49-F238E27FC236}">
                <a16:creationId xmlns:a16="http://schemas.microsoft.com/office/drawing/2014/main" id="{7D779710-6FFD-47CB-8F37-3D0444876BE7}"/>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5B0A1DC9-95F6-46BE-9084-B1A0A522A0BC}" type="slidenum">
              <a:rPr lang="en-GB" altLang="en-US">
                <a:solidFill>
                  <a:srgbClr val="000000"/>
                </a:solidFill>
                <a:latin typeface="Calibri" panose="020F0502020204030204" pitchFamily="34" charset="0"/>
              </a:rPr>
              <a:pPr eaLnBrk="1" hangingPunct="1"/>
              <a:t>109</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投影片圖像版面配置區 1">
            <a:extLst>
              <a:ext uri="{FF2B5EF4-FFF2-40B4-BE49-F238E27FC236}">
                <a16:creationId xmlns:a16="http://schemas.microsoft.com/office/drawing/2014/main" id="{6B8261C8-0590-4ED8-9D26-CAFD0277807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0403" name="備忘稿版面配置區 2">
            <a:extLst>
              <a:ext uri="{FF2B5EF4-FFF2-40B4-BE49-F238E27FC236}">
                <a16:creationId xmlns:a16="http://schemas.microsoft.com/office/drawing/2014/main" id="{0B9BC3BC-D19F-4DCC-8202-7166809C81B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30404" name="投影片編號版面配置區 3">
            <a:extLst>
              <a:ext uri="{FF2B5EF4-FFF2-40B4-BE49-F238E27FC236}">
                <a16:creationId xmlns:a16="http://schemas.microsoft.com/office/drawing/2014/main" id="{6C30B6DA-3013-4EAF-AF61-A70B436518AC}"/>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8D8EA256-A141-4784-8103-15F90BE4955A}" type="slidenum">
              <a:rPr lang="en-GB" altLang="zh-HK"/>
              <a:pPr eaLnBrk="1" hangingPunct="1">
                <a:spcBef>
                  <a:spcPct val="0"/>
                </a:spcBef>
              </a:pPr>
              <a:t>11</a:t>
            </a:fld>
            <a:endParaRPr lang="en-GB" altLang="zh-HK"/>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投影片圖像版面配置區 1">
            <a:extLst>
              <a:ext uri="{FF2B5EF4-FFF2-40B4-BE49-F238E27FC236}">
                <a16:creationId xmlns:a16="http://schemas.microsoft.com/office/drawing/2014/main" id="{FBC76DA1-0DFA-4A24-8163-95BC603195F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1779" name="備忘稿版面配置區 2">
            <a:extLst>
              <a:ext uri="{FF2B5EF4-FFF2-40B4-BE49-F238E27FC236}">
                <a16:creationId xmlns:a16="http://schemas.microsoft.com/office/drawing/2014/main" id="{B5329D06-16B7-4277-A6E9-A08337D6531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31780" name="投影片編號版面配置區 3">
            <a:extLst>
              <a:ext uri="{FF2B5EF4-FFF2-40B4-BE49-F238E27FC236}">
                <a16:creationId xmlns:a16="http://schemas.microsoft.com/office/drawing/2014/main" id="{9B97180B-565D-43BE-92ED-2B0E6FDDCDA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19165689-5C2B-4E61-A32C-0A832F8ACC68}" type="slidenum">
              <a:rPr lang="en-GB" altLang="zh-HK"/>
              <a:pPr eaLnBrk="1" hangingPunct="1">
                <a:spcBef>
                  <a:spcPct val="0"/>
                </a:spcBef>
              </a:pPr>
              <a:t>110</a:t>
            </a:fld>
            <a:endParaRPr lang="en-GB" altLang="zh-HK"/>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投影片圖像版面配置區 1">
            <a:extLst>
              <a:ext uri="{FF2B5EF4-FFF2-40B4-BE49-F238E27FC236}">
                <a16:creationId xmlns:a16="http://schemas.microsoft.com/office/drawing/2014/main" id="{930D5510-8322-48CC-9651-9B488982B33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2803" name="備忘稿版面配置區 2">
            <a:extLst>
              <a:ext uri="{FF2B5EF4-FFF2-40B4-BE49-F238E27FC236}">
                <a16:creationId xmlns:a16="http://schemas.microsoft.com/office/drawing/2014/main" id="{D55CA1AE-9174-4FE4-85A5-A9D64CAAF08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32804" name="投影片編號版面配置區 3">
            <a:extLst>
              <a:ext uri="{FF2B5EF4-FFF2-40B4-BE49-F238E27FC236}">
                <a16:creationId xmlns:a16="http://schemas.microsoft.com/office/drawing/2014/main" id="{A72DB2AE-3B7C-4046-9313-7F030EF7CB1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EC75ECBA-9D1A-4F27-BA88-48707AC702E3}" type="slidenum">
              <a:rPr lang="en-GB" altLang="zh-HK"/>
              <a:pPr eaLnBrk="1" hangingPunct="1">
                <a:spcBef>
                  <a:spcPct val="0"/>
                </a:spcBef>
              </a:pPr>
              <a:t>111</a:t>
            </a:fld>
            <a:endParaRPr lang="en-GB" altLang="zh-HK"/>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投影片圖像版面配置區 1">
            <a:extLst>
              <a:ext uri="{FF2B5EF4-FFF2-40B4-BE49-F238E27FC236}">
                <a16:creationId xmlns:a16="http://schemas.microsoft.com/office/drawing/2014/main" id="{1BC89147-D349-4682-A923-E1BB09D1B82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3827" name="備忘稿版面配置區 2">
            <a:extLst>
              <a:ext uri="{FF2B5EF4-FFF2-40B4-BE49-F238E27FC236}">
                <a16:creationId xmlns:a16="http://schemas.microsoft.com/office/drawing/2014/main" id="{59923F6E-6115-4B01-8565-0D0B886F64B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33828" name="投影片編號版面配置區 3">
            <a:extLst>
              <a:ext uri="{FF2B5EF4-FFF2-40B4-BE49-F238E27FC236}">
                <a16:creationId xmlns:a16="http://schemas.microsoft.com/office/drawing/2014/main" id="{F7557E70-24C2-4DB8-89BA-804E7F4E8FD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AAF242F0-1771-40C9-A1E7-58509974A230}" type="slidenum">
              <a:rPr lang="en-GB" altLang="zh-HK"/>
              <a:pPr eaLnBrk="1" hangingPunct="1">
                <a:spcBef>
                  <a:spcPct val="0"/>
                </a:spcBef>
              </a:pPr>
              <a:t>112</a:t>
            </a:fld>
            <a:endParaRPr lang="en-GB" altLang="zh-HK"/>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投影片圖像版面配置區 1">
            <a:extLst>
              <a:ext uri="{FF2B5EF4-FFF2-40B4-BE49-F238E27FC236}">
                <a16:creationId xmlns:a16="http://schemas.microsoft.com/office/drawing/2014/main" id="{F576F1A6-FC0F-4B8E-89EB-83B3C5E8937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4851" name="備忘稿版面配置區 2">
            <a:extLst>
              <a:ext uri="{FF2B5EF4-FFF2-40B4-BE49-F238E27FC236}">
                <a16:creationId xmlns:a16="http://schemas.microsoft.com/office/drawing/2014/main" id="{153665E0-32CD-42F2-9EB6-CA1023B4B53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34852" name="投影片編號版面配置區 3">
            <a:extLst>
              <a:ext uri="{FF2B5EF4-FFF2-40B4-BE49-F238E27FC236}">
                <a16:creationId xmlns:a16="http://schemas.microsoft.com/office/drawing/2014/main" id="{2019FA4E-2891-4AEA-A001-BFC77FCE8C3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2CE26708-483D-4E5C-B700-896C495F33B9}" type="slidenum">
              <a:rPr lang="en-GB" altLang="zh-HK"/>
              <a:pPr eaLnBrk="1" hangingPunct="1">
                <a:spcBef>
                  <a:spcPct val="0"/>
                </a:spcBef>
              </a:pPr>
              <a:t>113</a:t>
            </a:fld>
            <a:endParaRPr lang="en-GB" altLang="zh-HK"/>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投影片圖像版面配置區 1">
            <a:extLst>
              <a:ext uri="{FF2B5EF4-FFF2-40B4-BE49-F238E27FC236}">
                <a16:creationId xmlns:a16="http://schemas.microsoft.com/office/drawing/2014/main" id="{0CB0F521-5005-496E-BACD-D8ED2442D72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5" name="備忘稿版面配置區 2">
            <a:extLst>
              <a:ext uri="{FF2B5EF4-FFF2-40B4-BE49-F238E27FC236}">
                <a16:creationId xmlns:a16="http://schemas.microsoft.com/office/drawing/2014/main" id="{EC36B4E3-D136-478D-B09C-CDAB1C99D8E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35876" name="投影片編號版面配置區 3">
            <a:extLst>
              <a:ext uri="{FF2B5EF4-FFF2-40B4-BE49-F238E27FC236}">
                <a16:creationId xmlns:a16="http://schemas.microsoft.com/office/drawing/2014/main" id="{AF9C5AF0-FE88-47D4-869E-B4636787252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F3159AFF-0380-49D5-B8CE-4420A221A956}" type="slidenum">
              <a:rPr lang="en-GB" altLang="zh-HK"/>
              <a:pPr eaLnBrk="1" hangingPunct="1">
                <a:spcBef>
                  <a:spcPct val="0"/>
                </a:spcBef>
              </a:pPr>
              <a:t>114</a:t>
            </a:fld>
            <a:endParaRPr lang="en-GB" altLang="zh-HK"/>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Slide Image Placeholder 1">
            <a:extLst>
              <a:ext uri="{FF2B5EF4-FFF2-40B4-BE49-F238E27FC236}">
                <a16:creationId xmlns:a16="http://schemas.microsoft.com/office/drawing/2014/main" id="{796295EA-5C9C-4EFB-9493-3577AA007B6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6899" name="Notes Placeholder 2">
            <a:extLst>
              <a:ext uri="{FF2B5EF4-FFF2-40B4-BE49-F238E27FC236}">
                <a16:creationId xmlns:a16="http://schemas.microsoft.com/office/drawing/2014/main" id="{29B0879D-C7C5-45FA-90BF-F1E8A439D61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HK" altLang="en-US"/>
          </a:p>
        </p:txBody>
      </p:sp>
      <p:sp>
        <p:nvSpPr>
          <p:cNvPr id="336900" name="Slide Number Placeholder 3">
            <a:extLst>
              <a:ext uri="{FF2B5EF4-FFF2-40B4-BE49-F238E27FC236}">
                <a16:creationId xmlns:a16="http://schemas.microsoft.com/office/drawing/2014/main" id="{C3FAE1B1-265C-4E7E-B6FF-3E084D941C09}"/>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52F7948-D56A-4163-B255-750F53885813}" type="slidenum">
              <a:rPr lang="en-GB" altLang="zh-HK"/>
              <a:pPr eaLnBrk="1" hangingPunct="1">
                <a:spcBef>
                  <a:spcPct val="0"/>
                </a:spcBef>
              </a:pPr>
              <a:t>115</a:t>
            </a:fld>
            <a:endParaRPr lang="en-GB" altLang="zh-HK"/>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投影片圖像版面配置區 1">
            <a:extLst>
              <a:ext uri="{FF2B5EF4-FFF2-40B4-BE49-F238E27FC236}">
                <a16:creationId xmlns:a16="http://schemas.microsoft.com/office/drawing/2014/main" id="{8DF1D2B2-AE1F-4D22-9713-BECA2A3C49A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23" name="備忘稿版面配置區 2">
            <a:extLst>
              <a:ext uri="{FF2B5EF4-FFF2-40B4-BE49-F238E27FC236}">
                <a16:creationId xmlns:a16="http://schemas.microsoft.com/office/drawing/2014/main" id="{1963685D-5A84-4076-9EAA-E293F8AB836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37924" name="投影片編號版面配置區 3">
            <a:extLst>
              <a:ext uri="{FF2B5EF4-FFF2-40B4-BE49-F238E27FC236}">
                <a16:creationId xmlns:a16="http://schemas.microsoft.com/office/drawing/2014/main" id="{3B87A1CB-87B8-4B47-AF5B-4CE8E96033E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DC3F800-6E4B-4759-979A-8590CB417EDD}" type="slidenum">
              <a:rPr lang="en-GB" altLang="zh-HK"/>
              <a:pPr eaLnBrk="1" hangingPunct="1">
                <a:spcBef>
                  <a:spcPct val="0"/>
                </a:spcBef>
              </a:pPr>
              <a:t>116</a:t>
            </a:fld>
            <a:endParaRPr lang="en-GB" altLang="zh-HK"/>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投影片圖像版面配置區 1">
            <a:extLst>
              <a:ext uri="{FF2B5EF4-FFF2-40B4-BE49-F238E27FC236}">
                <a16:creationId xmlns:a16="http://schemas.microsoft.com/office/drawing/2014/main" id="{5ACBDF65-B182-49D0-A96B-5974E8BFDE4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8947" name="備忘稿版面配置區 2">
            <a:extLst>
              <a:ext uri="{FF2B5EF4-FFF2-40B4-BE49-F238E27FC236}">
                <a16:creationId xmlns:a16="http://schemas.microsoft.com/office/drawing/2014/main" id="{7FA21D4B-E63D-4478-9DD0-8D0E9F48EAA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38948" name="投影片編號版面配置區 3">
            <a:extLst>
              <a:ext uri="{FF2B5EF4-FFF2-40B4-BE49-F238E27FC236}">
                <a16:creationId xmlns:a16="http://schemas.microsoft.com/office/drawing/2014/main" id="{9ED93922-A85B-44B7-A04A-CD03F2245AC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1B2A84A0-6CD6-4130-9673-88F844AF1420}" type="slidenum">
              <a:rPr lang="en-GB" altLang="zh-HK"/>
              <a:pPr eaLnBrk="1" hangingPunct="1">
                <a:spcBef>
                  <a:spcPct val="0"/>
                </a:spcBef>
              </a:pPr>
              <a:t>117</a:t>
            </a:fld>
            <a:endParaRPr lang="en-GB" altLang="zh-HK"/>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投影片圖像版面配置區 1">
            <a:extLst>
              <a:ext uri="{FF2B5EF4-FFF2-40B4-BE49-F238E27FC236}">
                <a16:creationId xmlns:a16="http://schemas.microsoft.com/office/drawing/2014/main" id="{DD66E1EB-6898-4A73-A6D8-DACF3271C2C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9971" name="備忘稿版面配置區 2">
            <a:extLst>
              <a:ext uri="{FF2B5EF4-FFF2-40B4-BE49-F238E27FC236}">
                <a16:creationId xmlns:a16="http://schemas.microsoft.com/office/drawing/2014/main" id="{B5E2BE1C-B612-4F91-8C72-32A36537704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39972" name="投影片編號版面配置區 3">
            <a:extLst>
              <a:ext uri="{FF2B5EF4-FFF2-40B4-BE49-F238E27FC236}">
                <a16:creationId xmlns:a16="http://schemas.microsoft.com/office/drawing/2014/main" id="{8CE6358F-4032-414B-9FD9-0370ACB84DE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C13D9BC4-9455-429E-A43E-982A26747848}" type="slidenum">
              <a:rPr lang="en-GB" altLang="zh-HK"/>
              <a:pPr eaLnBrk="1" hangingPunct="1">
                <a:spcBef>
                  <a:spcPct val="0"/>
                </a:spcBef>
              </a:pPr>
              <a:t>118</a:t>
            </a:fld>
            <a:endParaRPr lang="en-GB" altLang="zh-HK"/>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投影片圖像版面配置區 1">
            <a:extLst>
              <a:ext uri="{FF2B5EF4-FFF2-40B4-BE49-F238E27FC236}">
                <a16:creationId xmlns:a16="http://schemas.microsoft.com/office/drawing/2014/main" id="{48590966-25BD-4E7A-9549-76A0A8211BF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0995" name="備忘稿版面配置區 2">
            <a:extLst>
              <a:ext uri="{FF2B5EF4-FFF2-40B4-BE49-F238E27FC236}">
                <a16:creationId xmlns:a16="http://schemas.microsoft.com/office/drawing/2014/main" id="{7F31AE6B-D30A-4CF0-BFF7-33798E50BED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40996" name="投影片編號版面配置區 3">
            <a:extLst>
              <a:ext uri="{FF2B5EF4-FFF2-40B4-BE49-F238E27FC236}">
                <a16:creationId xmlns:a16="http://schemas.microsoft.com/office/drawing/2014/main" id="{A89E76F2-C5B9-4924-9F24-15BD73BE97E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83F8A3CB-21FC-4521-B59B-96D34431E67E}" type="slidenum">
              <a:rPr lang="en-GB" altLang="zh-HK"/>
              <a:pPr eaLnBrk="1" hangingPunct="1">
                <a:spcBef>
                  <a:spcPct val="0"/>
                </a:spcBef>
              </a:pPr>
              <a:t>119</a:t>
            </a:fld>
            <a:endParaRPr lang="en-GB" altLang="zh-HK"/>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Slide Image Placeholder 1">
            <a:extLst>
              <a:ext uri="{FF2B5EF4-FFF2-40B4-BE49-F238E27FC236}">
                <a16:creationId xmlns:a16="http://schemas.microsoft.com/office/drawing/2014/main" id="{74BB4C63-0BF4-4430-A1B9-51AD44D45DA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1427" name="Notes Placeholder 2">
            <a:extLst>
              <a:ext uri="{FF2B5EF4-FFF2-40B4-BE49-F238E27FC236}">
                <a16:creationId xmlns:a16="http://schemas.microsoft.com/office/drawing/2014/main" id="{E646E072-A76F-4DD0-A6C2-9132CC93892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HK" altLang="en-US"/>
          </a:p>
        </p:txBody>
      </p:sp>
      <p:sp>
        <p:nvSpPr>
          <p:cNvPr id="231428" name="Slide Number Placeholder 3">
            <a:extLst>
              <a:ext uri="{FF2B5EF4-FFF2-40B4-BE49-F238E27FC236}">
                <a16:creationId xmlns:a16="http://schemas.microsoft.com/office/drawing/2014/main" id="{CABFAF06-F803-45F4-95E0-26DD5C7E91F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DCA4940D-5B88-4CF6-AB88-95C935B03804}" type="slidenum">
              <a:rPr lang="en-GB" altLang="zh-HK"/>
              <a:pPr eaLnBrk="1" hangingPunct="1">
                <a:spcBef>
                  <a:spcPct val="0"/>
                </a:spcBef>
              </a:pPr>
              <a:t>12</a:t>
            </a:fld>
            <a:endParaRPr lang="en-GB" altLang="zh-HK"/>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投影片圖像版面配置區 1">
            <a:extLst>
              <a:ext uri="{FF2B5EF4-FFF2-40B4-BE49-F238E27FC236}">
                <a16:creationId xmlns:a16="http://schemas.microsoft.com/office/drawing/2014/main" id="{831F0818-C9B4-4147-A130-A0544726F46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2019" name="備忘稿版面配置區 2">
            <a:extLst>
              <a:ext uri="{FF2B5EF4-FFF2-40B4-BE49-F238E27FC236}">
                <a16:creationId xmlns:a16="http://schemas.microsoft.com/office/drawing/2014/main" id="{6A4F9793-7311-4361-B3AD-DBAC7216F3E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42020" name="投影片編號版面配置區 3">
            <a:extLst>
              <a:ext uri="{FF2B5EF4-FFF2-40B4-BE49-F238E27FC236}">
                <a16:creationId xmlns:a16="http://schemas.microsoft.com/office/drawing/2014/main" id="{BD3D4977-A2E7-481E-8EA2-939292A3433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D048A794-ED05-4590-8CCD-4CF29BA2A432}" type="slidenum">
              <a:rPr lang="en-GB" altLang="zh-HK"/>
              <a:pPr eaLnBrk="1" hangingPunct="1">
                <a:spcBef>
                  <a:spcPct val="0"/>
                </a:spcBef>
              </a:pPr>
              <a:t>120</a:t>
            </a:fld>
            <a:endParaRPr lang="en-GB" altLang="zh-HK"/>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投影片圖像版面配置區 1">
            <a:extLst>
              <a:ext uri="{FF2B5EF4-FFF2-40B4-BE49-F238E27FC236}">
                <a16:creationId xmlns:a16="http://schemas.microsoft.com/office/drawing/2014/main" id="{4015630E-06A7-491A-BE0D-9E2E8F0AE24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3043" name="備忘稿版面配置區 2">
            <a:extLst>
              <a:ext uri="{FF2B5EF4-FFF2-40B4-BE49-F238E27FC236}">
                <a16:creationId xmlns:a16="http://schemas.microsoft.com/office/drawing/2014/main" id="{5AF582DD-1EE6-477C-B0FD-BA8C7ECD874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43044" name="投影片編號版面配置區 3">
            <a:extLst>
              <a:ext uri="{FF2B5EF4-FFF2-40B4-BE49-F238E27FC236}">
                <a16:creationId xmlns:a16="http://schemas.microsoft.com/office/drawing/2014/main" id="{77CE12A2-0132-466A-920A-FF706DAED40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E2B04095-4D28-46E4-9DF8-5820F6BAB11B}" type="slidenum">
              <a:rPr lang="en-GB" altLang="zh-HK"/>
              <a:pPr eaLnBrk="1" hangingPunct="1">
                <a:spcBef>
                  <a:spcPct val="0"/>
                </a:spcBef>
              </a:pPr>
              <a:t>121</a:t>
            </a:fld>
            <a:endParaRPr lang="en-GB" altLang="zh-HK"/>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投影片圖像版面配置區 1">
            <a:extLst>
              <a:ext uri="{FF2B5EF4-FFF2-40B4-BE49-F238E27FC236}">
                <a16:creationId xmlns:a16="http://schemas.microsoft.com/office/drawing/2014/main" id="{33EEB4B1-1C97-48A0-A429-9D98A050753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4067" name="備忘稿版面配置區 2">
            <a:extLst>
              <a:ext uri="{FF2B5EF4-FFF2-40B4-BE49-F238E27FC236}">
                <a16:creationId xmlns:a16="http://schemas.microsoft.com/office/drawing/2014/main" id="{3430C767-5074-4D8C-95F4-4654717E4ED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44068" name="投影片編號版面配置區 3">
            <a:extLst>
              <a:ext uri="{FF2B5EF4-FFF2-40B4-BE49-F238E27FC236}">
                <a16:creationId xmlns:a16="http://schemas.microsoft.com/office/drawing/2014/main" id="{0B4BBC71-710D-4845-BD1E-ABA854C5691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08134116-B843-49E5-BD5B-47D8DAF5AAC5}" type="slidenum">
              <a:rPr lang="en-GB" altLang="zh-HK"/>
              <a:pPr eaLnBrk="1" hangingPunct="1">
                <a:spcBef>
                  <a:spcPct val="0"/>
                </a:spcBef>
              </a:pPr>
              <a:t>122</a:t>
            </a:fld>
            <a:endParaRPr lang="en-GB" altLang="zh-HK"/>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投影片圖像版面配置區 1">
            <a:extLst>
              <a:ext uri="{FF2B5EF4-FFF2-40B4-BE49-F238E27FC236}">
                <a16:creationId xmlns:a16="http://schemas.microsoft.com/office/drawing/2014/main" id="{29F4CC63-899C-47A0-A237-4169B203122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5091" name="備忘稿版面配置區 2">
            <a:extLst>
              <a:ext uri="{FF2B5EF4-FFF2-40B4-BE49-F238E27FC236}">
                <a16:creationId xmlns:a16="http://schemas.microsoft.com/office/drawing/2014/main" id="{FE6775E8-2B3D-4909-A911-F89048A93DA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45092" name="投影片編號版面配置區 3">
            <a:extLst>
              <a:ext uri="{FF2B5EF4-FFF2-40B4-BE49-F238E27FC236}">
                <a16:creationId xmlns:a16="http://schemas.microsoft.com/office/drawing/2014/main" id="{713EFE04-FD15-474B-ABDB-4217DB6D97A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F9D7CF81-BA93-48D2-A737-0FCD3574D724}" type="slidenum">
              <a:rPr lang="en-GB" altLang="zh-HK"/>
              <a:pPr eaLnBrk="1" hangingPunct="1">
                <a:spcBef>
                  <a:spcPct val="0"/>
                </a:spcBef>
              </a:pPr>
              <a:t>123</a:t>
            </a:fld>
            <a:endParaRPr lang="en-GB" altLang="zh-HK"/>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投影片圖像版面配置區 1">
            <a:extLst>
              <a:ext uri="{FF2B5EF4-FFF2-40B4-BE49-F238E27FC236}">
                <a16:creationId xmlns:a16="http://schemas.microsoft.com/office/drawing/2014/main" id="{54E994EB-B72C-4D97-A119-3030A93F80B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6115" name="備忘稿版面配置區 2">
            <a:extLst>
              <a:ext uri="{FF2B5EF4-FFF2-40B4-BE49-F238E27FC236}">
                <a16:creationId xmlns:a16="http://schemas.microsoft.com/office/drawing/2014/main" id="{88791EFC-C506-4D48-A772-1770962360B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46116" name="投影片編號版面配置區 3">
            <a:extLst>
              <a:ext uri="{FF2B5EF4-FFF2-40B4-BE49-F238E27FC236}">
                <a16:creationId xmlns:a16="http://schemas.microsoft.com/office/drawing/2014/main" id="{C1583A88-DD6D-461E-AC3D-FC0830AA761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8A99271B-BD62-47C7-AF62-B66496BEF97D}" type="slidenum">
              <a:rPr lang="en-GB" altLang="zh-HK"/>
              <a:pPr eaLnBrk="1" hangingPunct="1">
                <a:spcBef>
                  <a:spcPct val="0"/>
                </a:spcBef>
              </a:pPr>
              <a:t>124</a:t>
            </a:fld>
            <a:endParaRPr lang="en-GB" altLang="zh-HK"/>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投影片圖像版面配置區 1">
            <a:extLst>
              <a:ext uri="{FF2B5EF4-FFF2-40B4-BE49-F238E27FC236}">
                <a16:creationId xmlns:a16="http://schemas.microsoft.com/office/drawing/2014/main" id="{19328583-41A2-4C21-ADEE-037C92E6D87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7139" name="備忘稿版面配置區 2">
            <a:extLst>
              <a:ext uri="{FF2B5EF4-FFF2-40B4-BE49-F238E27FC236}">
                <a16:creationId xmlns:a16="http://schemas.microsoft.com/office/drawing/2014/main" id="{EC466886-7E5C-4397-B55B-8A2C58C09B4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47140" name="投影片編號版面配置區 3">
            <a:extLst>
              <a:ext uri="{FF2B5EF4-FFF2-40B4-BE49-F238E27FC236}">
                <a16:creationId xmlns:a16="http://schemas.microsoft.com/office/drawing/2014/main" id="{576E5073-36D8-48E9-9326-C45C72993B7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897CD965-BF80-4C5C-9EA2-27FCBD11F189}" type="slidenum">
              <a:rPr lang="en-GB" altLang="zh-HK"/>
              <a:pPr eaLnBrk="1" hangingPunct="1">
                <a:spcBef>
                  <a:spcPct val="0"/>
                </a:spcBef>
              </a:pPr>
              <a:t>125</a:t>
            </a:fld>
            <a:endParaRPr lang="en-GB" altLang="zh-HK"/>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投影片圖像版面配置區 1">
            <a:extLst>
              <a:ext uri="{FF2B5EF4-FFF2-40B4-BE49-F238E27FC236}">
                <a16:creationId xmlns:a16="http://schemas.microsoft.com/office/drawing/2014/main" id="{6B5B3C19-869A-4BBE-BA2B-A2BE6618230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63" name="備忘稿版面配置區 2">
            <a:extLst>
              <a:ext uri="{FF2B5EF4-FFF2-40B4-BE49-F238E27FC236}">
                <a16:creationId xmlns:a16="http://schemas.microsoft.com/office/drawing/2014/main" id="{F943A68F-D8AE-4624-A2CB-E4C41EA8A58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48164" name="投影片編號版面配置區 3">
            <a:extLst>
              <a:ext uri="{FF2B5EF4-FFF2-40B4-BE49-F238E27FC236}">
                <a16:creationId xmlns:a16="http://schemas.microsoft.com/office/drawing/2014/main" id="{4CAB7465-6D73-4AEE-BB7C-5E8523820CF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E578B0E4-D321-42D3-BA56-83C1744E351D}" type="slidenum">
              <a:rPr lang="en-GB" altLang="zh-HK"/>
              <a:pPr eaLnBrk="1" hangingPunct="1">
                <a:spcBef>
                  <a:spcPct val="0"/>
                </a:spcBef>
              </a:pPr>
              <a:t>126</a:t>
            </a:fld>
            <a:endParaRPr lang="en-GB" altLang="zh-HK"/>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投影片圖像版面配置區 1">
            <a:extLst>
              <a:ext uri="{FF2B5EF4-FFF2-40B4-BE49-F238E27FC236}">
                <a16:creationId xmlns:a16="http://schemas.microsoft.com/office/drawing/2014/main" id="{AA734A9A-80BC-4781-8857-24876BBF154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9187" name="備忘稿版面配置區 2">
            <a:extLst>
              <a:ext uri="{FF2B5EF4-FFF2-40B4-BE49-F238E27FC236}">
                <a16:creationId xmlns:a16="http://schemas.microsoft.com/office/drawing/2014/main" id="{BF67A4E6-DA90-4F13-A464-AC31ACCD621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49188" name="投影片編號版面配置區 3">
            <a:extLst>
              <a:ext uri="{FF2B5EF4-FFF2-40B4-BE49-F238E27FC236}">
                <a16:creationId xmlns:a16="http://schemas.microsoft.com/office/drawing/2014/main" id="{1FD11050-FB62-4F33-B37B-BEC9BF338D1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DCA7C3FF-4260-47ED-8EC7-56BF91B6A8AA}" type="slidenum">
              <a:rPr lang="en-GB" altLang="zh-HK"/>
              <a:pPr eaLnBrk="1" hangingPunct="1">
                <a:spcBef>
                  <a:spcPct val="0"/>
                </a:spcBef>
              </a:pPr>
              <a:t>127</a:t>
            </a:fld>
            <a:endParaRPr lang="en-GB" altLang="zh-HK"/>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投影片圖像版面配置區 1">
            <a:extLst>
              <a:ext uri="{FF2B5EF4-FFF2-40B4-BE49-F238E27FC236}">
                <a16:creationId xmlns:a16="http://schemas.microsoft.com/office/drawing/2014/main" id="{549F8B5D-1916-48AB-8299-F2875471CC5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0211" name="備忘稿版面配置區 2">
            <a:extLst>
              <a:ext uri="{FF2B5EF4-FFF2-40B4-BE49-F238E27FC236}">
                <a16:creationId xmlns:a16="http://schemas.microsoft.com/office/drawing/2014/main" id="{ACC9D30D-2B2E-418A-8DDB-F6C1DE751DE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50212" name="投影片編號版面配置區 3">
            <a:extLst>
              <a:ext uri="{FF2B5EF4-FFF2-40B4-BE49-F238E27FC236}">
                <a16:creationId xmlns:a16="http://schemas.microsoft.com/office/drawing/2014/main" id="{00774B38-A653-40AF-B7DF-C2019A5B73D9}"/>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20F76913-3B45-4EF9-B0C6-639061311A17}" type="slidenum">
              <a:rPr lang="en-GB" altLang="zh-HK"/>
              <a:pPr eaLnBrk="1" hangingPunct="1">
                <a:spcBef>
                  <a:spcPct val="0"/>
                </a:spcBef>
              </a:pPr>
              <a:t>128</a:t>
            </a:fld>
            <a:endParaRPr lang="en-GB" altLang="zh-HK"/>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投影片圖像版面配置區 1">
            <a:extLst>
              <a:ext uri="{FF2B5EF4-FFF2-40B4-BE49-F238E27FC236}">
                <a16:creationId xmlns:a16="http://schemas.microsoft.com/office/drawing/2014/main" id="{B8BC3B9D-987F-40A1-BA39-53518AAB44E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1235" name="備忘稿版面配置區 2">
            <a:extLst>
              <a:ext uri="{FF2B5EF4-FFF2-40B4-BE49-F238E27FC236}">
                <a16:creationId xmlns:a16="http://schemas.microsoft.com/office/drawing/2014/main" id="{483E5B6C-1441-439B-8F89-FCA4EB7BBC0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51236" name="投影片編號版面配置區 3">
            <a:extLst>
              <a:ext uri="{FF2B5EF4-FFF2-40B4-BE49-F238E27FC236}">
                <a16:creationId xmlns:a16="http://schemas.microsoft.com/office/drawing/2014/main" id="{8F296385-53CF-4076-8614-1E63E968534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E9F5360A-3170-4E19-981E-1BD7641F1D6C}" type="slidenum">
              <a:rPr lang="en-GB" altLang="zh-HK"/>
              <a:pPr eaLnBrk="1" hangingPunct="1">
                <a:spcBef>
                  <a:spcPct val="0"/>
                </a:spcBef>
              </a:pPr>
              <a:t>129</a:t>
            </a:fld>
            <a:endParaRPr lang="en-GB" altLang="zh-HK"/>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Slide Image Placeholder 1">
            <a:extLst>
              <a:ext uri="{FF2B5EF4-FFF2-40B4-BE49-F238E27FC236}">
                <a16:creationId xmlns:a16="http://schemas.microsoft.com/office/drawing/2014/main" id="{9B2272BA-7CCB-4069-9CA3-127088E2F9F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2451" name="Notes Placeholder 2">
            <a:extLst>
              <a:ext uri="{FF2B5EF4-FFF2-40B4-BE49-F238E27FC236}">
                <a16:creationId xmlns:a16="http://schemas.microsoft.com/office/drawing/2014/main" id="{EADDA3EE-338F-4AE0-9B42-F38C234EBC5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HK" altLang="en-US"/>
          </a:p>
        </p:txBody>
      </p:sp>
      <p:sp>
        <p:nvSpPr>
          <p:cNvPr id="232452" name="Slide Number Placeholder 3">
            <a:extLst>
              <a:ext uri="{FF2B5EF4-FFF2-40B4-BE49-F238E27FC236}">
                <a16:creationId xmlns:a16="http://schemas.microsoft.com/office/drawing/2014/main" id="{808D3AC4-9B46-4937-B6D1-24CCD345883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B0AED79F-470D-4C1F-BF1F-45ED367F3AB5}" type="slidenum">
              <a:rPr lang="en-GB" altLang="zh-HK"/>
              <a:pPr eaLnBrk="1" hangingPunct="1">
                <a:spcBef>
                  <a:spcPct val="0"/>
                </a:spcBef>
              </a:pPr>
              <a:t>13</a:t>
            </a:fld>
            <a:endParaRPr lang="en-GB" altLang="zh-HK"/>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投影片圖像版面配置區 1">
            <a:extLst>
              <a:ext uri="{FF2B5EF4-FFF2-40B4-BE49-F238E27FC236}">
                <a16:creationId xmlns:a16="http://schemas.microsoft.com/office/drawing/2014/main" id="{96257145-E669-4D07-966F-836B0794683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2259" name="備忘稿版面配置區 2">
            <a:extLst>
              <a:ext uri="{FF2B5EF4-FFF2-40B4-BE49-F238E27FC236}">
                <a16:creationId xmlns:a16="http://schemas.microsoft.com/office/drawing/2014/main" id="{6B77A63D-7D6E-4B9C-B691-29BD36386F4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52260" name="投影片編號版面配置區 3">
            <a:extLst>
              <a:ext uri="{FF2B5EF4-FFF2-40B4-BE49-F238E27FC236}">
                <a16:creationId xmlns:a16="http://schemas.microsoft.com/office/drawing/2014/main" id="{2EB500C9-A178-4AEA-AEEB-9AB0223702F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F9BC443F-8C0E-4FCD-9505-6D14F4FB70F2}" type="slidenum">
              <a:rPr lang="en-GB" altLang="zh-HK"/>
              <a:pPr eaLnBrk="1" hangingPunct="1">
                <a:spcBef>
                  <a:spcPct val="0"/>
                </a:spcBef>
              </a:pPr>
              <a:t>130</a:t>
            </a:fld>
            <a:endParaRPr lang="en-GB" altLang="zh-HK"/>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投影片圖像版面配置區 1">
            <a:extLst>
              <a:ext uri="{FF2B5EF4-FFF2-40B4-BE49-F238E27FC236}">
                <a16:creationId xmlns:a16="http://schemas.microsoft.com/office/drawing/2014/main" id="{E3A3C0DC-3FA6-42C1-B40D-4F0E5FFBA00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3283" name="備忘稿版面配置區 2">
            <a:extLst>
              <a:ext uri="{FF2B5EF4-FFF2-40B4-BE49-F238E27FC236}">
                <a16:creationId xmlns:a16="http://schemas.microsoft.com/office/drawing/2014/main" id="{4453414F-F759-4F92-AD67-71FB389D1B9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81252" name="投影片編號版面配置區 3">
            <a:extLst>
              <a:ext uri="{FF2B5EF4-FFF2-40B4-BE49-F238E27FC236}">
                <a16:creationId xmlns:a16="http://schemas.microsoft.com/office/drawing/2014/main" id="{1C48B7FB-370E-4D28-93A6-D9D4BCB0BDAC}"/>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7A1E171A-6464-4B81-AAA6-F734F60CCFF9}" type="slidenum">
              <a:rPr lang="en-GB" altLang="en-US">
                <a:solidFill>
                  <a:srgbClr val="000000"/>
                </a:solidFill>
                <a:latin typeface="Calibri" panose="020F0502020204030204" pitchFamily="34" charset="0"/>
              </a:rPr>
              <a:pPr eaLnBrk="1" hangingPunct="1"/>
              <a:t>131</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投影片圖像版面配置區 1">
            <a:extLst>
              <a:ext uri="{FF2B5EF4-FFF2-40B4-BE49-F238E27FC236}">
                <a16:creationId xmlns:a16="http://schemas.microsoft.com/office/drawing/2014/main" id="{7AE3AE32-1BE6-4A38-9E9A-7C3B13F1104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4307" name="備忘稿版面配置區 2">
            <a:extLst>
              <a:ext uri="{FF2B5EF4-FFF2-40B4-BE49-F238E27FC236}">
                <a16:creationId xmlns:a16="http://schemas.microsoft.com/office/drawing/2014/main" id="{5779414E-A3A7-4972-86DD-724058C5E59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82276" name="投影片編號版面配置區 3">
            <a:extLst>
              <a:ext uri="{FF2B5EF4-FFF2-40B4-BE49-F238E27FC236}">
                <a16:creationId xmlns:a16="http://schemas.microsoft.com/office/drawing/2014/main" id="{A15A9F6F-E4B5-423F-9778-610261A997B7}"/>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FB593440-37F6-497E-AFA1-D1A598E3A491}" type="slidenum">
              <a:rPr lang="en-GB" altLang="en-US">
                <a:solidFill>
                  <a:srgbClr val="000000"/>
                </a:solidFill>
                <a:latin typeface="Calibri" panose="020F0502020204030204" pitchFamily="34" charset="0"/>
              </a:rPr>
              <a:pPr eaLnBrk="1" hangingPunct="1"/>
              <a:t>132</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投影片圖像版面配置區 1">
            <a:extLst>
              <a:ext uri="{FF2B5EF4-FFF2-40B4-BE49-F238E27FC236}">
                <a16:creationId xmlns:a16="http://schemas.microsoft.com/office/drawing/2014/main" id="{B73A4AF9-FA5D-4B41-BA0F-E9D1E5FACAC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5331" name="備忘稿版面配置區 2">
            <a:extLst>
              <a:ext uri="{FF2B5EF4-FFF2-40B4-BE49-F238E27FC236}">
                <a16:creationId xmlns:a16="http://schemas.microsoft.com/office/drawing/2014/main" id="{34FA4A81-4829-4C67-A542-CF4BDE5B6F1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83300" name="投影片編號版面配置區 3">
            <a:extLst>
              <a:ext uri="{FF2B5EF4-FFF2-40B4-BE49-F238E27FC236}">
                <a16:creationId xmlns:a16="http://schemas.microsoft.com/office/drawing/2014/main" id="{AC9496D6-BD2D-4EE1-B113-340AABB0CA84}"/>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4AD45C96-28B0-4C43-BE72-2BBE91D1D5DB}" type="slidenum">
              <a:rPr lang="en-GB" altLang="en-US">
                <a:solidFill>
                  <a:srgbClr val="000000"/>
                </a:solidFill>
                <a:latin typeface="Calibri" panose="020F0502020204030204" pitchFamily="34" charset="0"/>
              </a:rPr>
              <a:pPr eaLnBrk="1" hangingPunct="1"/>
              <a:t>133</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投影片圖像版面配置區 1">
            <a:extLst>
              <a:ext uri="{FF2B5EF4-FFF2-40B4-BE49-F238E27FC236}">
                <a16:creationId xmlns:a16="http://schemas.microsoft.com/office/drawing/2014/main" id="{EA1170AB-522F-482B-89DF-93F2B7BBF80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6355" name="備忘稿版面配置區 2">
            <a:extLst>
              <a:ext uri="{FF2B5EF4-FFF2-40B4-BE49-F238E27FC236}">
                <a16:creationId xmlns:a16="http://schemas.microsoft.com/office/drawing/2014/main" id="{D328C2CB-E6DC-4953-BCC4-542003828CB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84324" name="投影片編號版面配置區 3">
            <a:extLst>
              <a:ext uri="{FF2B5EF4-FFF2-40B4-BE49-F238E27FC236}">
                <a16:creationId xmlns:a16="http://schemas.microsoft.com/office/drawing/2014/main" id="{12C268CF-A94B-44D9-940A-02A2570E9C06}"/>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DFA6FC2C-8C83-4A3E-A3ED-D9F924805C44}" type="slidenum">
              <a:rPr lang="en-GB" altLang="en-US">
                <a:solidFill>
                  <a:srgbClr val="000000"/>
                </a:solidFill>
                <a:latin typeface="Calibri" panose="020F0502020204030204" pitchFamily="34" charset="0"/>
              </a:rPr>
              <a:pPr eaLnBrk="1" hangingPunct="1"/>
              <a:t>134</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Slide Image Placeholder 1">
            <a:extLst>
              <a:ext uri="{FF2B5EF4-FFF2-40B4-BE49-F238E27FC236}">
                <a16:creationId xmlns:a16="http://schemas.microsoft.com/office/drawing/2014/main" id="{EE6665E4-829E-4995-99D5-88FE892AE3A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7379" name="Notes Placeholder 2">
            <a:extLst>
              <a:ext uri="{FF2B5EF4-FFF2-40B4-BE49-F238E27FC236}">
                <a16:creationId xmlns:a16="http://schemas.microsoft.com/office/drawing/2014/main" id="{3197808F-7F37-437E-BF18-6411CCA8D2A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93540" name="Slide Number Placeholder 3">
            <a:extLst>
              <a:ext uri="{FF2B5EF4-FFF2-40B4-BE49-F238E27FC236}">
                <a16:creationId xmlns:a16="http://schemas.microsoft.com/office/drawing/2014/main" id="{BF654C44-1B97-4F61-9D5C-0AB8730D2C94}"/>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C7914474-B548-4EED-901F-018F7C095E5A}" type="slidenum">
              <a:rPr lang="en-GB" altLang="en-US">
                <a:solidFill>
                  <a:srgbClr val="000000"/>
                </a:solidFill>
                <a:latin typeface="Calibri" panose="020F0502020204030204" pitchFamily="34" charset="0"/>
              </a:rPr>
              <a:pPr eaLnBrk="1" hangingPunct="1"/>
              <a:t>135</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Slide Image Placeholder 1">
            <a:extLst>
              <a:ext uri="{FF2B5EF4-FFF2-40B4-BE49-F238E27FC236}">
                <a16:creationId xmlns:a16="http://schemas.microsoft.com/office/drawing/2014/main" id="{F031091D-D83A-4CB4-8745-4E49758B8D5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8403" name="Notes Placeholder 2">
            <a:extLst>
              <a:ext uri="{FF2B5EF4-FFF2-40B4-BE49-F238E27FC236}">
                <a16:creationId xmlns:a16="http://schemas.microsoft.com/office/drawing/2014/main" id="{C4C0F800-E359-40D5-9AD6-466854D8735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66916" name="Slide Number Placeholder 3">
            <a:extLst>
              <a:ext uri="{FF2B5EF4-FFF2-40B4-BE49-F238E27FC236}">
                <a16:creationId xmlns:a16="http://schemas.microsoft.com/office/drawing/2014/main" id="{B1E1F64A-1237-45BC-A505-CD6F782B4832}"/>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B2B2A72A-819C-4C81-9865-4DD78CE2F682}" type="slidenum">
              <a:rPr lang="en-GB" altLang="en-US">
                <a:solidFill>
                  <a:srgbClr val="000000"/>
                </a:solidFill>
                <a:latin typeface="Calibri" panose="020F0502020204030204" pitchFamily="34" charset="0"/>
              </a:rPr>
              <a:pPr eaLnBrk="1" hangingPunct="1"/>
              <a:t>136</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Slide Image Placeholder 1">
            <a:extLst>
              <a:ext uri="{FF2B5EF4-FFF2-40B4-BE49-F238E27FC236}">
                <a16:creationId xmlns:a16="http://schemas.microsoft.com/office/drawing/2014/main" id="{3434201E-1C04-4B32-B0AA-B303C325A87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9427" name="Notes Placeholder 2">
            <a:extLst>
              <a:ext uri="{FF2B5EF4-FFF2-40B4-BE49-F238E27FC236}">
                <a16:creationId xmlns:a16="http://schemas.microsoft.com/office/drawing/2014/main" id="{5CA99B62-2F8B-4D69-A88E-131702BCAF6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66916" name="Slide Number Placeholder 3">
            <a:extLst>
              <a:ext uri="{FF2B5EF4-FFF2-40B4-BE49-F238E27FC236}">
                <a16:creationId xmlns:a16="http://schemas.microsoft.com/office/drawing/2014/main" id="{31924B64-E61F-43BF-83C1-577EB48784D5}"/>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CDB413ED-3CA3-4BFE-B1E4-C47F638E3F61}" type="slidenum">
              <a:rPr lang="en-GB" altLang="en-US">
                <a:solidFill>
                  <a:srgbClr val="000000"/>
                </a:solidFill>
                <a:latin typeface="Calibri" panose="020F0502020204030204" pitchFamily="34" charset="0"/>
              </a:rPr>
              <a:pPr eaLnBrk="1" hangingPunct="1"/>
              <a:t>137</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Slide Image Placeholder 1">
            <a:extLst>
              <a:ext uri="{FF2B5EF4-FFF2-40B4-BE49-F238E27FC236}">
                <a16:creationId xmlns:a16="http://schemas.microsoft.com/office/drawing/2014/main" id="{EE0AA494-239C-4AB0-B2FF-D151F96F6F4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0451" name="Notes Placeholder 2">
            <a:extLst>
              <a:ext uri="{FF2B5EF4-FFF2-40B4-BE49-F238E27FC236}">
                <a16:creationId xmlns:a16="http://schemas.microsoft.com/office/drawing/2014/main" id="{3DBDC633-8DA5-45F9-99BC-42D644A526D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66916" name="Slide Number Placeholder 3">
            <a:extLst>
              <a:ext uri="{FF2B5EF4-FFF2-40B4-BE49-F238E27FC236}">
                <a16:creationId xmlns:a16="http://schemas.microsoft.com/office/drawing/2014/main" id="{17F62E48-E3AB-4682-AA7B-135CCC54B9B5}"/>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ECE7215E-ED50-412B-8ABF-270021E0CBAB}" type="slidenum">
              <a:rPr lang="en-GB" altLang="en-US">
                <a:solidFill>
                  <a:srgbClr val="000000"/>
                </a:solidFill>
                <a:latin typeface="Calibri" panose="020F0502020204030204" pitchFamily="34" charset="0"/>
              </a:rPr>
              <a:pPr eaLnBrk="1" hangingPunct="1"/>
              <a:t>138</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Slide Image Placeholder 1">
            <a:extLst>
              <a:ext uri="{FF2B5EF4-FFF2-40B4-BE49-F238E27FC236}">
                <a16:creationId xmlns:a16="http://schemas.microsoft.com/office/drawing/2014/main" id="{6FCC70CD-5B77-41D8-BACE-B49F7898FB7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1475" name="Notes Placeholder 2">
            <a:extLst>
              <a:ext uri="{FF2B5EF4-FFF2-40B4-BE49-F238E27FC236}">
                <a16:creationId xmlns:a16="http://schemas.microsoft.com/office/drawing/2014/main" id="{DB1AF58D-5B39-43BE-9547-CA5182DE496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66916" name="Slide Number Placeholder 3">
            <a:extLst>
              <a:ext uri="{FF2B5EF4-FFF2-40B4-BE49-F238E27FC236}">
                <a16:creationId xmlns:a16="http://schemas.microsoft.com/office/drawing/2014/main" id="{21BB79A5-9DDB-4024-BF06-1EA4541635C5}"/>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DB66D696-2A66-4D96-9911-82DCEA3B2B2F}" type="slidenum">
              <a:rPr lang="en-GB" altLang="en-US">
                <a:solidFill>
                  <a:srgbClr val="000000"/>
                </a:solidFill>
                <a:latin typeface="Calibri" panose="020F0502020204030204" pitchFamily="34" charset="0"/>
              </a:rPr>
              <a:pPr eaLnBrk="1" hangingPunct="1"/>
              <a:t>139</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投影片圖像版面配置區 1">
            <a:extLst>
              <a:ext uri="{FF2B5EF4-FFF2-40B4-BE49-F238E27FC236}">
                <a16:creationId xmlns:a16="http://schemas.microsoft.com/office/drawing/2014/main" id="{AC3C0678-1C62-4CEB-8507-035392E2423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3475" name="備忘稿版面配置區 2">
            <a:extLst>
              <a:ext uri="{FF2B5EF4-FFF2-40B4-BE49-F238E27FC236}">
                <a16:creationId xmlns:a16="http://schemas.microsoft.com/office/drawing/2014/main" id="{A0FE9DB4-FE0B-40CD-8397-A7C2EB5BDFF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33476" name="投影片編號版面配置區 3">
            <a:extLst>
              <a:ext uri="{FF2B5EF4-FFF2-40B4-BE49-F238E27FC236}">
                <a16:creationId xmlns:a16="http://schemas.microsoft.com/office/drawing/2014/main" id="{8915188D-A7AA-4BC0-9BFD-9F09D5BC950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A6043B6-D73A-4624-B5B6-E80433510408}" type="slidenum">
              <a:rPr lang="en-GB" altLang="zh-HK"/>
              <a:pPr eaLnBrk="1" hangingPunct="1">
                <a:spcBef>
                  <a:spcPct val="0"/>
                </a:spcBef>
              </a:pPr>
              <a:t>14</a:t>
            </a:fld>
            <a:endParaRPr lang="en-GB" altLang="zh-HK"/>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投影片圖像版面配置區 1">
            <a:extLst>
              <a:ext uri="{FF2B5EF4-FFF2-40B4-BE49-F238E27FC236}">
                <a16:creationId xmlns:a16="http://schemas.microsoft.com/office/drawing/2014/main" id="{DB0C4C8C-1A09-450C-8B50-383FF22B95C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2499" name="備忘稿版面配置區 2">
            <a:extLst>
              <a:ext uri="{FF2B5EF4-FFF2-40B4-BE49-F238E27FC236}">
                <a16:creationId xmlns:a16="http://schemas.microsoft.com/office/drawing/2014/main" id="{81320E3D-A605-48CB-AA4F-C886116E406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62500" name="投影片編號版面配置區 3">
            <a:extLst>
              <a:ext uri="{FF2B5EF4-FFF2-40B4-BE49-F238E27FC236}">
                <a16:creationId xmlns:a16="http://schemas.microsoft.com/office/drawing/2014/main" id="{00DE1840-BD4A-40A4-9AF1-0B85D0275BD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46C3BA83-1853-4D2D-A8DD-1EE4EE2EAFE9}" type="slidenum">
              <a:rPr lang="en-GB" altLang="zh-HK"/>
              <a:pPr eaLnBrk="1" hangingPunct="1">
                <a:spcBef>
                  <a:spcPct val="0"/>
                </a:spcBef>
              </a:pPr>
              <a:t>140</a:t>
            </a:fld>
            <a:endParaRPr lang="en-GB" altLang="zh-HK"/>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投影片圖像版面配置區 1">
            <a:extLst>
              <a:ext uri="{FF2B5EF4-FFF2-40B4-BE49-F238E27FC236}">
                <a16:creationId xmlns:a16="http://schemas.microsoft.com/office/drawing/2014/main" id="{678854C6-E347-4BC6-A24D-7EA8A3B1E2A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3523" name="備忘稿版面配置區 2">
            <a:extLst>
              <a:ext uri="{FF2B5EF4-FFF2-40B4-BE49-F238E27FC236}">
                <a16:creationId xmlns:a16="http://schemas.microsoft.com/office/drawing/2014/main" id="{F6F224B7-CB3A-4A97-BA9A-7E1538D8779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GB" altLang="zh-HK"/>
          </a:p>
        </p:txBody>
      </p:sp>
      <p:sp>
        <p:nvSpPr>
          <p:cNvPr id="363524" name="投影片編號版面配置區 3">
            <a:extLst>
              <a:ext uri="{FF2B5EF4-FFF2-40B4-BE49-F238E27FC236}">
                <a16:creationId xmlns:a16="http://schemas.microsoft.com/office/drawing/2014/main" id="{5CF2F92D-23FE-413A-AACD-3C36F688D21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837662F0-B150-436A-8770-D203C11A9964}" type="slidenum">
              <a:rPr lang="en-GB" altLang="zh-HK"/>
              <a:pPr eaLnBrk="1" hangingPunct="1">
                <a:spcBef>
                  <a:spcPct val="0"/>
                </a:spcBef>
              </a:pPr>
              <a:t>141</a:t>
            </a:fld>
            <a:endParaRPr lang="en-GB" altLang="zh-HK"/>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投影片圖像版面配置區 1">
            <a:extLst>
              <a:ext uri="{FF2B5EF4-FFF2-40B4-BE49-F238E27FC236}">
                <a16:creationId xmlns:a16="http://schemas.microsoft.com/office/drawing/2014/main" id="{7A8E1A4F-1DD3-4468-89BC-C53BC7BE27F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4499" name="備忘稿版面配置區 2">
            <a:extLst>
              <a:ext uri="{FF2B5EF4-FFF2-40B4-BE49-F238E27FC236}">
                <a16:creationId xmlns:a16="http://schemas.microsoft.com/office/drawing/2014/main" id="{5C92FD25-0CAC-4E61-A359-662D82D5303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34500" name="投影片編號版面配置區 3">
            <a:extLst>
              <a:ext uri="{FF2B5EF4-FFF2-40B4-BE49-F238E27FC236}">
                <a16:creationId xmlns:a16="http://schemas.microsoft.com/office/drawing/2014/main" id="{D31B194B-4572-40FA-8C8A-C00419D930D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7065FB99-4AAB-4209-A12E-F745BB029D9B}" type="slidenum">
              <a:rPr lang="en-GB" altLang="zh-HK"/>
              <a:pPr eaLnBrk="1" hangingPunct="1">
                <a:spcBef>
                  <a:spcPct val="0"/>
                </a:spcBef>
              </a:pPr>
              <a:t>15</a:t>
            </a:fld>
            <a:endParaRPr lang="en-GB" altLang="zh-HK"/>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投影片圖像版面配置區 1">
            <a:extLst>
              <a:ext uri="{FF2B5EF4-FFF2-40B4-BE49-F238E27FC236}">
                <a16:creationId xmlns:a16="http://schemas.microsoft.com/office/drawing/2014/main" id="{AFFB03F8-DF76-4FB0-8C38-0328FBE8299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23" name="備忘稿版面配置區 2">
            <a:extLst>
              <a:ext uri="{FF2B5EF4-FFF2-40B4-BE49-F238E27FC236}">
                <a16:creationId xmlns:a16="http://schemas.microsoft.com/office/drawing/2014/main" id="{31FFA56C-5C07-4D40-875C-71E3F165D0F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35524" name="投影片編號版面配置區 3">
            <a:extLst>
              <a:ext uri="{FF2B5EF4-FFF2-40B4-BE49-F238E27FC236}">
                <a16:creationId xmlns:a16="http://schemas.microsoft.com/office/drawing/2014/main" id="{01815544-DD22-451A-9BC4-2F6E4A8F7D69}"/>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CA9B4CD3-C697-4869-9E65-99E9E085877A}" type="slidenum">
              <a:rPr lang="en-GB" altLang="zh-HK"/>
              <a:pPr eaLnBrk="1" hangingPunct="1">
                <a:spcBef>
                  <a:spcPct val="0"/>
                </a:spcBef>
              </a:pPr>
              <a:t>16</a:t>
            </a:fld>
            <a:endParaRPr lang="en-GB" altLang="zh-HK"/>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投影片圖像版面配置區 1">
            <a:extLst>
              <a:ext uri="{FF2B5EF4-FFF2-40B4-BE49-F238E27FC236}">
                <a16:creationId xmlns:a16="http://schemas.microsoft.com/office/drawing/2014/main" id="{38F464F9-65A2-4D2D-B3BE-7C6277E7536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6547" name="備忘稿版面配置區 2">
            <a:extLst>
              <a:ext uri="{FF2B5EF4-FFF2-40B4-BE49-F238E27FC236}">
                <a16:creationId xmlns:a16="http://schemas.microsoft.com/office/drawing/2014/main" id="{FC7032AF-DB44-4B6C-81C2-71DB50B930C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36548" name="投影片編號版面配置區 3">
            <a:extLst>
              <a:ext uri="{FF2B5EF4-FFF2-40B4-BE49-F238E27FC236}">
                <a16:creationId xmlns:a16="http://schemas.microsoft.com/office/drawing/2014/main" id="{0427997E-EE8E-4867-A877-80BB0618D0F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88D3B847-BE48-4973-AD44-625F73B2CDFB}" type="slidenum">
              <a:rPr lang="en-GB" altLang="zh-HK"/>
              <a:pPr eaLnBrk="1" hangingPunct="1">
                <a:spcBef>
                  <a:spcPct val="0"/>
                </a:spcBef>
              </a:pPr>
              <a:t>17</a:t>
            </a:fld>
            <a:endParaRPr lang="en-GB" altLang="zh-HK"/>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投影片圖像版面配置區 1">
            <a:extLst>
              <a:ext uri="{FF2B5EF4-FFF2-40B4-BE49-F238E27FC236}">
                <a16:creationId xmlns:a16="http://schemas.microsoft.com/office/drawing/2014/main" id="{80ED2A0F-EF6D-4AF3-8D11-136941DB151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7571" name="備忘稿版面配置區 2">
            <a:extLst>
              <a:ext uri="{FF2B5EF4-FFF2-40B4-BE49-F238E27FC236}">
                <a16:creationId xmlns:a16="http://schemas.microsoft.com/office/drawing/2014/main" id="{905337C1-9BD8-49B2-A10B-D473B9E0FC0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37572" name="投影片編號版面配置區 3">
            <a:extLst>
              <a:ext uri="{FF2B5EF4-FFF2-40B4-BE49-F238E27FC236}">
                <a16:creationId xmlns:a16="http://schemas.microsoft.com/office/drawing/2014/main" id="{B733F021-9AA4-4014-A547-841EDB6FFC3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472336A2-BF5F-4576-BA6F-FA1B236E2959}" type="slidenum">
              <a:rPr lang="en-GB" altLang="zh-HK"/>
              <a:pPr eaLnBrk="1" hangingPunct="1">
                <a:spcBef>
                  <a:spcPct val="0"/>
                </a:spcBef>
              </a:pPr>
              <a:t>18</a:t>
            </a:fld>
            <a:endParaRPr lang="en-GB" altLang="zh-HK"/>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投影片圖像版面配置區 1">
            <a:extLst>
              <a:ext uri="{FF2B5EF4-FFF2-40B4-BE49-F238E27FC236}">
                <a16:creationId xmlns:a16="http://schemas.microsoft.com/office/drawing/2014/main" id="{1E08ACB4-085B-4798-8BB8-865D13523B8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8595" name="備忘稿版面配置區 2">
            <a:extLst>
              <a:ext uri="{FF2B5EF4-FFF2-40B4-BE49-F238E27FC236}">
                <a16:creationId xmlns:a16="http://schemas.microsoft.com/office/drawing/2014/main" id="{47165134-79B9-4D72-85F1-659D5B5A073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38596" name="投影片編號版面配置區 3">
            <a:extLst>
              <a:ext uri="{FF2B5EF4-FFF2-40B4-BE49-F238E27FC236}">
                <a16:creationId xmlns:a16="http://schemas.microsoft.com/office/drawing/2014/main" id="{807D0C95-0421-4E58-8982-D3A6FAC24ED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FAD20655-D743-4BE9-BC21-161ACE380F06}" type="slidenum">
              <a:rPr lang="en-GB" altLang="zh-HK"/>
              <a:pPr eaLnBrk="1" hangingPunct="1">
                <a:spcBef>
                  <a:spcPct val="0"/>
                </a:spcBef>
              </a:pPr>
              <a:t>19</a:t>
            </a:fld>
            <a:endParaRPr lang="en-GB" altLang="zh-HK"/>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Slide Image Placeholder 1">
            <a:extLst>
              <a:ext uri="{FF2B5EF4-FFF2-40B4-BE49-F238E27FC236}">
                <a16:creationId xmlns:a16="http://schemas.microsoft.com/office/drawing/2014/main" id="{93C3613C-6CBC-4BC3-939C-1A3A89398A2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1187" name="Notes Placeholder 2">
            <a:extLst>
              <a:ext uri="{FF2B5EF4-FFF2-40B4-BE49-F238E27FC236}">
                <a16:creationId xmlns:a16="http://schemas.microsoft.com/office/drawing/2014/main" id="{31A9B524-0CD4-4AAB-9B70-E3D0BD972C4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67940" name="Slide Number Placeholder 3">
            <a:extLst>
              <a:ext uri="{FF2B5EF4-FFF2-40B4-BE49-F238E27FC236}">
                <a16:creationId xmlns:a16="http://schemas.microsoft.com/office/drawing/2014/main" id="{D06282AE-086D-49D0-AFCF-2A464FAA0117}"/>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8D37C43C-BDCF-47A3-A2E8-C40C7B517E4D}" type="slidenum">
              <a:rPr lang="en-GB" altLang="en-US">
                <a:solidFill>
                  <a:srgbClr val="000000"/>
                </a:solidFill>
                <a:latin typeface="Calibri" panose="020F0502020204030204" pitchFamily="34" charset="0"/>
              </a:rPr>
              <a:pPr eaLnBrk="1" hangingPunct="1"/>
              <a:t>2</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投影片圖像版面配置區 1">
            <a:extLst>
              <a:ext uri="{FF2B5EF4-FFF2-40B4-BE49-F238E27FC236}">
                <a16:creationId xmlns:a16="http://schemas.microsoft.com/office/drawing/2014/main" id="{4FC5207A-0EE2-4D8E-846E-77B0B9B6E9E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9619" name="備忘稿版面配置區 2">
            <a:extLst>
              <a:ext uri="{FF2B5EF4-FFF2-40B4-BE49-F238E27FC236}">
                <a16:creationId xmlns:a16="http://schemas.microsoft.com/office/drawing/2014/main" id="{FB26664F-8715-4C53-8B4C-4D97128EC98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39620" name="投影片編號版面配置區 3">
            <a:extLst>
              <a:ext uri="{FF2B5EF4-FFF2-40B4-BE49-F238E27FC236}">
                <a16:creationId xmlns:a16="http://schemas.microsoft.com/office/drawing/2014/main" id="{9AD90F32-3E2B-4C4F-9F58-EF1507995CA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2944BB88-9B85-4E9C-980C-A5C553F9E499}" type="slidenum">
              <a:rPr lang="en-GB" altLang="zh-HK"/>
              <a:pPr eaLnBrk="1" hangingPunct="1">
                <a:spcBef>
                  <a:spcPct val="0"/>
                </a:spcBef>
              </a:pPr>
              <a:t>20</a:t>
            </a:fld>
            <a:endParaRPr lang="en-GB" altLang="zh-HK"/>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投影片圖像版面配置區 1">
            <a:extLst>
              <a:ext uri="{FF2B5EF4-FFF2-40B4-BE49-F238E27FC236}">
                <a16:creationId xmlns:a16="http://schemas.microsoft.com/office/drawing/2014/main" id="{2AB113F1-99FE-473E-96D7-3CD620BD8E2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0643" name="備忘稿版面配置區 2">
            <a:extLst>
              <a:ext uri="{FF2B5EF4-FFF2-40B4-BE49-F238E27FC236}">
                <a16:creationId xmlns:a16="http://schemas.microsoft.com/office/drawing/2014/main" id="{1511A2AC-60B0-4B70-B1C8-5F7EA460301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40644" name="投影片編號版面配置區 3">
            <a:extLst>
              <a:ext uri="{FF2B5EF4-FFF2-40B4-BE49-F238E27FC236}">
                <a16:creationId xmlns:a16="http://schemas.microsoft.com/office/drawing/2014/main" id="{2F0503B3-D441-4E01-A331-4727CB84FC0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F2283E64-6723-4FF4-911E-3D2903B305CF}" type="slidenum">
              <a:rPr lang="en-GB" altLang="zh-HK"/>
              <a:pPr eaLnBrk="1" hangingPunct="1">
                <a:spcBef>
                  <a:spcPct val="0"/>
                </a:spcBef>
              </a:pPr>
              <a:t>21</a:t>
            </a:fld>
            <a:endParaRPr lang="en-GB" altLang="zh-HK"/>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投影片圖像版面配置區 1">
            <a:extLst>
              <a:ext uri="{FF2B5EF4-FFF2-40B4-BE49-F238E27FC236}">
                <a16:creationId xmlns:a16="http://schemas.microsoft.com/office/drawing/2014/main" id="{F4668EFD-C8CA-4FFF-A545-C189F47D9D0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1667" name="備忘稿版面配置區 2">
            <a:extLst>
              <a:ext uri="{FF2B5EF4-FFF2-40B4-BE49-F238E27FC236}">
                <a16:creationId xmlns:a16="http://schemas.microsoft.com/office/drawing/2014/main" id="{67FB2F1F-56FC-4A64-93EF-87713BCF5B7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41668" name="投影片編號版面配置區 3">
            <a:extLst>
              <a:ext uri="{FF2B5EF4-FFF2-40B4-BE49-F238E27FC236}">
                <a16:creationId xmlns:a16="http://schemas.microsoft.com/office/drawing/2014/main" id="{34742648-4E83-4FD4-A091-E763AE72772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29B40EBC-ABF2-4AA7-BAC2-B635487B46FA}" type="slidenum">
              <a:rPr lang="en-GB" altLang="zh-HK"/>
              <a:pPr eaLnBrk="1" hangingPunct="1">
                <a:spcBef>
                  <a:spcPct val="0"/>
                </a:spcBef>
              </a:pPr>
              <a:t>22</a:t>
            </a:fld>
            <a:endParaRPr lang="en-GB" altLang="zh-HK"/>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投影片圖像版面配置區 1">
            <a:extLst>
              <a:ext uri="{FF2B5EF4-FFF2-40B4-BE49-F238E27FC236}">
                <a16:creationId xmlns:a16="http://schemas.microsoft.com/office/drawing/2014/main" id="{64E46298-1686-4D19-A5F6-7167C60BB5C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2691" name="備忘稿版面配置區 2">
            <a:extLst>
              <a:ext uri="{FF2B5EF4-FFF2-40B4-BE49-F238E27FC236}">
                <a16:creationId xmlns:a16="http://schemas.microsoft.com/office/drawing/2014/main" id="{0483AA8C-EF18-4B6C-95AA-5F907424457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42692" name="投影片編號版面配置區 3">
            <a:extLst>
              <a:ext uri="{FF2B5EF4-FFF2-40B4-BE49-F238E27FC236}">
                <a16:creationId xmlns:a16="http://schemas.microsoft.com/office/drawing/2014/main" id="{8F45A823-7565-4474-B950-46452C7033D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EE9063BA-A5A3-483D-86BE-0B74528C07FF}" type="slidenum">
              <a:rPr lang="en-GB" altLang="zh-HK"/>
              <a:pPr eaLnBrk="1" hangingPunct="1">
                <a:spcBef>
                  <a:spcPct val="0"/>
                </a:spcBef>
              </a:pPr>
              <a:t>23</a:t>
            </a:fld>
            <a:endParaRPr lang="en-GB" altLang="zh-HK"/>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投影片圖像版面配置區 1">
            <a:extLst>
              <a:ext uri="{FF2B5EF4-FFF2-40B4-BE49-F238E27FC236}">
                <a16:creationId xmlns:a16="http://schemas.microsoft.com/office/drawing/2014/main" id="{11C8CCAE-E27D-490E-8101-5894D93C1BB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3715" name="備忘稿版面配置區 2">
            <a:extLst>
              <a:ext uri="{FF2B5EF4-FFF2-40B4-BE49-F238E27FC236}">
                <a16:creationId xmlns:a16="http://schemas.microsoft.com/office/drawing/2014/main" id="{5E27451E-0D39-4AA3-95DA-454579263F7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43716" name="投影片編號版面配置區 3">
            <a:extLst>
              <a:ext uri="{FF2B5EF4-FFF2-40B4-BE49-F238E27FC236}">
                <a16:creationId xmlns:a16="http://schemas.microsoft.com/office/drawing/2014/main" id="{AD71B3A3-5BA3-475C-9DB1-D28959041C3C}"/>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7A75640-60BA-43B9-94B2-AFA3E8587232}" type="slidenum">
              <a:rPr lang="en-GB" altLang="zh-HK"/>
              <a:pPr eaLnBrk="1" hangingPunct="1">
                <a:spcBef>
                  <a:spcPct val="0"/>
                </a:spcBef>
              </a:pPr>
              <a:t>24</a:t>
            </a:fld>
            <a:endParaRPr lang="en-GB" altLang="zh-HK"/>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投影片圖像版面配置區 1">
            <a:extLst>
              <a:ext uri="{FF2B5EF4-FFF2-40B4-BE49-F238E27FC236}">
                <a16:creationId xmlns:a16="http://schemas.microsoft.com/office/drawing/2014/main" id="{0CC995B8-0F27-4B0F-B1D9-7220018C768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4739" name="備忘稿版面配置區 2">
            <a:extLst>
              <a:ext uri="{FF2B5EF4-FFF2-40B4-BE49-F238E27FC236}">
                <a16:creationId xmlns:a16="http://schemas.microsoft.com/office/drawing/2014/main" id="{4339F184-D357-4426-991D-3D6A26077AC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44740" name="投影片編號版面配置區 3">
            <a:extLst>
              <a:ext uri="{FF2B5EF4-FFF2-40B4-BE49-F238E27FC236}">
                <a16:creationId xmlns:a16="http://schemas.microsoft.com/office/drawing/2014/main" id="{3F40BB40-A405-4FA6-A3BF-B583E29DC9B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49E2FE59-2302-4112-ABC3-684C1ED7A65F}" type="slidenum">
              <a:rPr lang="en-GB" altLang="zh-HK"/>
              <a:pPr eaLnBrk="1" hangingPunct="1">
                <a:spcBef>
                  <a:spcPct val="0"/>
                </a:spcBef>
              </a:pPr>
              <a:t>25</a:t>
            </a:fld>
            <a:endParaRPr lang="en-GB" altLang="zh-HK"/>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投影片圖像版面配置區 1">
            <a:extLst>
              <a:ext uri="{FF2B5EF4-FFF2-40B4-BE49-F238E27FC236}">
                <a16:creationId xmlns:a16="http://schemas.microsoft.com/office/drawing/2014/main" id="{70D4A0AF-EC45-43B6-805F-7D021870EF9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63" name="備忘稿版面配置區 2">
            <a:extLst>
              <a:ext uri="{FF2B5EF4-FFF2-40B4-BE49-F238E27FC236}">
                <a16:creationId xmlns:a16="http://schemas.microsoft.com/office/drawing/2014/main" id="{2D8C8609-85DB-4B78-AF43-CD9F5731EA3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45764" name="投影片編號版面配置區 3">
            <a:extLst>
              <a:ext uri="{FF2B5EF4-FFF2-40B4-BE49-F238E27FC236}">
                <a16:creationId xmlns:a16="http://schemas.microsoft.com/office/drawing/2014/main" id="{BE399493-1970-4507-B3FC-4060A050EE1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5620105B-B475-4A40-82F9-1EEC4445726D}" type="slidenum">
              <a:rPr lang="en-GB" altLang="zh-HK"/>
              <a:pPr eaLnBrk="1" hangingPunct="1">
                <a:spcBef>
                  <a:spcPct val="0"/>
                </a:spcBef>
              </a:pPr>
              <a:t>26</a:t>
            </a:fld>
            <a:endParaRPr lang="en-GB" altLang="zh-HK"/>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投影片圖像版面配置區 1">
            <a:extLst>
              <a:ext uri="{FF2B5EF4-FFF2-40B4-BE49-F238E27FC236}">
                <a16:creationId xmlns:a16="http://schemas.microsoft.com/office/drawing/2014/main" id="{7DF756EA-C194-4999-BB71-25FC65A9BA5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6787" name="備忘稿版面配置區 2">
            <a:extLst>
              <a:ext uri="{FF2B5EF4-FFF2-40B4-BE49-F238E27FC236}">
                <a16:creationId xmlns:a16="http://schemas.microsoft.com/office/drawing/2014/main" id="{C98CCFA5-08E1-4BEF-9E80-BD0D422C413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46788" name="投影片編號版面配置區 3">
            <a:extLst>
              <a:ext uri="{FF2B5EF4-FFF2-40B4-BE49-F238E27FC236}">
                <a16:creationId xmlns:a16="http://schemas.microsoft.com/office/drawing/2014/main" id="{40600EE5-AF39-42FD-BE04-C18592C69199}"/>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20BB4130-D84F-4ABF-B904-7F1A64A0B35D}" type="slidenum">
              <a:rPr lang="en-GB" altLang="zh-HK"/>
              <a:pPr eaLnBrk="1" hangingPunct="1">
                <a:spcBef>
                  <a:spcPct val="0"/>
                </a:spcBef>
              </a:pPr>
              <a:t>27</a:t>
            </a:fld>
            <a:endParaRPr lang="en-GB" altLang="zh-HK"/>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投影片圖像版面配置區 1">
            <a:extLst>
              <a:ext uri="{FF2B5EF4-FFF2-40B4-BE49-F238E27FC236}">
                <a16:creationId xmlns:a16="http://schemas.microsoft.com/office/drawing/2014/main" id="{3E0D68D3-E928-4610-8749-7A2B036B77C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7811" name="備忘稿版面配置區 2">
            <a:extLst>
              <a:ext uri="{FF2B5EF4-FFF2-40B4-BE49-F238E27FC236}">
                <a16:creationId xmlns:a16="http://schemas.microsoft.com/office/drawing/2014/main" id="{B3AFD595-5775-4866-976F-7E259095441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47812" name="投影片編號版面配置區 3">
            <a:extLst>
              <a:ext uri="{FF2B5EF4-FFF2-40B4-BE49-F238E27FC236}">
                <a16:creationId xmlns:a16="http://schemas.microsoft.com/office/drawing/2014/main" id="{5BB8B2BB-E1F4-483A-9D19-9825BEB1C43D}"/>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AE3FB0EF-BA18-48DB-9162-44AEE8B63DF3}" type="slidenum">
              <a:rPr lang="en-GB" altLang="zh-HK"/>
              <a:pPr eaLnBrk="1" hangingPunct="1">
                <a:spcBef>
                  <a:spcPct val="0"/>
                </a:spcBef>
              </a:pPr>
              <a:t>28</a:t>
            </a:fld>
            <a:endParaRPr lang="en-GB" altLang="zh-HK"/>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投影片圖像版面配置區 1">
            <a:extLst>
              <a:ext uri="{FF2B5EF4-FFF2-40B4-BE49-F238E27FC236}">
                <a16:creationId xmlns:a16="http://schemas.microsoft.com/office/drawing/2014/main" id="{4159639A-2876-45E2-82E0-2FB8B953A44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8835" name="備忘稿版面配置區 2">
            <a:extLst>
              <a:ext uri="{FF2B5EF4-FFF2-40B4-BE49-F238E27FC236}">
                <a16:creationId xmlns:a16="http://schemas.microsoft.com/office/drawing/2014/main" id="{5D74D95A-4997-49FB-96C6-63BED92B9B1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48836" name="投影片編號版面配置區 3">
            <a:extLst>
              <a:ext uri="{FF2B5EF4-FFF2-40B4-BE49-F238E27FC236}">
                <a16:creationId xmlns:a16="http://schemas.microsoft.com/office/drawing/2014/main" id="{1B5B2BD6-F8BC-4C42-A1D6-1781DABA855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44AC8C4E-2EBD-4C8F-B15B-CB8FDBE1FAC1}" type="slidenum">
              <a:rPr lang="en-GB" altLang="zh-HK"/>
              <a:pPr eaLnBrk="1" hangingPunct="1">
                <a:spcBef>
                  <a:spcPct val="0"/>
                </a:spcBef>
              </a:pPr>
              <a:t>29</a:t>
            </a:fld>
            <a:endParaRPr lang="en-GB" altLang="zh-HK"/>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投影片圖像版面配置區 1">
            <a:extLst>
              <a:ext uri="{FF2B5EF4-FFF2-40B4-BE49-F238E27FC236}">
                <a16:creationId xmlns:a16="http://schemas.microsoft.com/office/drawing/2014/main" id="{D49C07BF-F7E3-4213-A293-45F7FBF3414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2211" name="備忘稿版面配置區 2">
            <a:extLst>
              <a:ext uri="{FF2B5EF4-FFF2-40B4-BE49-F238E27FC236}">
                <a16:creationId xmlns:a16="http://schemas.microsoft.com/office/drawing/2014/main" id="{69BED8A2-3A60-4BBA-93F3-0BC5BE344FC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GB" altLang="zh-HK"/>
          </a:p>
        </p:txBody>
      </p:sp>
      <p:sp>
        <p:nvSpPr>
          <p:cNvPr id="222212" name="投影片編號版面配置區 3">
            <a:extLst>
              <a:ext uri="{FF2B5EF4-FFF2-40B4-BE49-F238E27FC236}">
                <a16:creationId xmlns:a16="http://schemas.microsoft.com/office/drawing/2014/main" id="{EF3FA517-ADCE-4CD1-BA2D-FA46A667626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07C1667A-71ED-44E4-AD35-F908B3C6A96C}" type="slidenum">
              <a:rPr lang="en-GB" altLang="zh-HK"/>
              <a:pPr eaLnBrk="1" hangingPunct="1">
                <a:spcBef>
                  <a:spcPct val="0"/>
                </a:spcBef>
              </a:pPr>
              <a:t>3</a:t>
            </a:fld>
            <a:endParaRPr lang="en-GB" altLang="zh-HK"/>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Slide Image Placeholder 1">
            <a:extLst>
              <a:ext uri="{FF2B5EF4-FFF2-40B4-BE49-F238E27FC236}">
                <a16:creationId xmlns:a16="http://schemas.microsoft.com/office/drawing/2014/main" id="{D59A844B-694F-4098-B0AB-2750918BF38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9859" name="Notes Placeholder 2">
            <a:extLst>
              <a:ext uri="{FF2B5EF4-FFF2-40B4-BE49-F238E27FC236}">
                <a16:creationId xmlns:a16="http://schemas.microsoft.com/office/drawing/2014/main" id="{19A9D71D-7CBF-4212-A581-05B676C5B95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HK" altLang="en-US"/>
          </a:p>
        </p:txBody>
      </p:sp>
      <p:sp>
        <p:nvSpPr>
          <p:cNvPr id="249860" name="Slide Number Placeholder 3">
            <a:extLst>
              <a:ext uri="{FF2B5EF4-FFF2-40B4-BE49-F238E27FC236}">
                <a16:creationId xmlns:a16="http://schemas.microsoft.com/office/drawing/2014/main" id="{84324879-835C-4801-8854-66C67139F70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39D11D01-15CC-4382-A281-002C4B57FE89}" type="slidenum">
              <a:rPr lang="en-GB" altLang="zh-HK"/>
              <a:pPr eaLnBrk="1" hangingPunct="1">
                <a:spcBef>
                  <a:spcPct val="0"/>
                </a:spcBef>
              </a:pPr>
              <a:t>30</a:t>
            </a:fld>
            <a:endParaRPr lang="en-GB" altLang="zh-HK"/>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投影片圖像版面配置區 1">
            <a:extLst>
              <a:ext uri="{FF2B5EF4-FFF2-40B4-BE49-F238E27FC236}">
                <a16:creationId xmlns:a16="http://schemas.microsoft.com/office/drawing/2014/main" id="{68416F01-7808-491F-ADE8-DDFA276E4E3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0883" name="備忘稿版面配置區 2">
            <a:extLst>
              <a:ext uri="{FF2B5EF4-FFF2-40B4-BE49-F238E27FC236}">
                <a16:creationId xmlns:a16="http://schemas.microsoft.com/office/drawing/2014/main" id="{F0F31220-866B-4D02-AF1F-BAE98542C70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50884" name="投影片編號版面配置區 3">
            <a:extLst>
              <a:ext uri="{FF2B5EF4-FFF2-40B4-BE49-F238E27FC236}">
                <a16:creationId xmlns:a16="http://schemas.microsoft.com/office/drawing/2014/main" id="{9C736BC1-1DAD-45AD-A317-2C3CBA1E6C0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8CA7162F-8464-47F5-8A71-5E48DF98F370}" type="slidenum">
              <a:rPr lang="en-GB" altLang="zh-HK"/>
              <a:pPr eaLnBrk="1" hangingPunct="1">
                <a:spcBef>
                  <a:spcPct val="0"/>
                </a:spcBef>
              </a:pPr>
              <a:t>31</a:t>
            </a:fld>
            <a:endParaRPr lang="en-GB" altLang="zh-HK"/>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投影片圖像版面配置區 1">
            <a:extLst>
              <a:ext uri="{FF2B5EF4-FFF2-40B4-BE49-F238E27FC236}">
                <a16:creationId xmlns:a16="http://schemas.microsoft.com/office/drawing/2014/main" id="{760054BB-EEC5-4005-93EC-C0599A99A04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1907" name="備忘稿版面配置區 2">
            <a:extLst>
              <a:ext uri="{FF2B5EF4-FFF2-40B4-BE49-F238E27FC236}">
                <a16:creationId xmlns:a16="http://schemas.microsoft.com/office/drawing/2014/main" id="{9D64D6BD-D7D7-490A-B954-204D094EDA9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51908" name="投影片編號版面配置區 3">
            <a:extLst>
              <a:ext uri="{FF2B5EF4-FFF2-40B4-BE49-F238E27FC236}">
                <a16:creationId xmlns:a16="http://schemas.microsoft.com/office/drawing/2014/main" id="{CEAD6E88-5FA6-41F9-8857-B54C02EB2F3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D7486DF7-FB0A-44FA-BCFE-A583EF54451C}" type="slidenum">
              <a:rPr lang="en-GB" altLang="zh-HK"/>
              <a:pPr eaLnBrk="1" hangingPunct="1">
                <a:spcBef>
                  <a:spcPct val="0"/>
                </a:spcBef>
              </a:pPr>
              <a:t>32</a:t>
            </a:fld>
            <a:endParaRPr lang="en-GB" altLang="zh-HK"/>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投影片圖像版面配置區 1">
            <a:extLst>
              <a:ext uri="{FF2B5EF4-FFF2-40B4-BE49-F238E27FC236}">
                <a16:creationId xmlns:a16="http://schemas.microsoft.com/office/drawing/2014/main" id="{F87DE9AE-AD75-4D54-BF6C-D6061AC11D1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2931" name="備忘稿版面配置區 2">
            <a:extLst>
              <a:ext uri="{FF2B5EF4-FFF2-40B4-BE49-F238E27FC236}">
                <a16:creationId xmlns:a16="http://schemas.microsoft.com/office/drawing/2014/main" id="{9585FF33-7D6F-4BD2-8930-E3F985455C2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52932" name="投影片編號版面配置區 3">
            <a:extLst>
              <a:ext uri="{FF2B5EF4-FFF2-40B4-BE49-F238E27FC236}">
                <a16:creationId xmlns:a16="http://schemas.microsoft.com/office/drawing/2014/main" id="{583A7158-C2DF-412B-8834-3F6848BA9F3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4FE5C0A0-0BCA-49A9-94C2-ED182F8B90A0}" type="slidenum">
              <a:rPr lang="en-GB" altLang="zh-HK"/>
              <a:pPr eaLnBrk="1" hangingPunct="1">
                <a:spcBef>
                  <a:spcPct val="0"/>
                </a:spcBef>
              </a:pPr>
              <a:t>33</a:t>
            </a:fld>
            <a:endParaRPr lang="en-GB" altLang="zh-HK"/>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投影片圖像版面配置區 1">
            <a:extLst>
              <a:ext uri="{FF2B5EF4-FFF2-40B4-BE49-F238E27FC236}">
                <a16:creationId xmlns:a16="http://schemas.microsoft.com/office/drawing/2014/main" id="{60EB62B6-AFCB-44E0-A2C7-ABFA613D917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3955" name="備忘稿版面配置區 2">
            <a:extLst>
              <a:ext uri="{FF2B5EF4-FFF2-40B4-BE49-F238E27FC236}">
                <a16:creationId xmlns:a16="http://schemas.microsoft.com/office/drawing/2014/main" id="{768B6D87-F626-46D7-ACB6-E6677A960CF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53956" name="投影片編號版面配置區 3">
            <a:extLst>
              <a:ext uri="{FF2B5EF4-FFF2-40B4-BE49-F238E27FC236}">
                <a16:creationId xmlns:a16="http://schemas.microsoft.com/office/drawing/2014/main" id="{06467ADC-5EF9-4D38-98A2-B313E12C857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96F9E847-88D9-4971-A0DE-1AB8F6970D67}" type="slidenum">
              <a:rPr lang="en-GB" altLang="zh-HK"/>
              <a:pPr eaLnBrk="1" hangingPunct="1">
                <a:spcBef>
                  <a:spcPct val="0"/>
                </a:spcBef>
              </a:pPr>
              <a:t>34</a:t>
            </a:fld>
            <a:endParaRPr lang="en-GB" altLang="zh-HK"/>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投影片圖像版面配置區 1">
            <a:extLst>
              <a:ext uri="{FF2B5EF4-FFF2-40B4-BE49-F238E27FC236}">
                <a16:creationId xmlns:a16="http://schemas.microsoft.com/office/drawing/2014/main" id="{BCE9651D-4BB0-491D-82B5-B55D4A34215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4979" name="備忘稿版面配置區 2">
            <a:extLst>
              <a:ext uri="{FF2B5EF4-FFF2-40B4-BE49-F238E27FC236}">
                <a16:creationId xmlns:a16="http://schemas.microsoft.com/office/drawing/2014/main" id="{092EDCEA-8CE8-4EB5-97C9-5E766B76940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54980" name="投影片編號版面配置區 3">
            <a:extLst>
              <a:ext uri="{FF2B5EF4-FFF2-40B4-BE49-F238E27FC236}">
                <a16:creationId xmlns:a16="http://schemas.microsoft.com/office/drawing/2014/main" id="{62DF74FD-1D9D-42CE-B097-5E27FBAB5CA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0E4BD51B-C2C5-4087-9E8A-DAC59FC5AC16}" type="slidenum">
              <a:rPr lang="en-GB" altLang="zh-HK"/>
              <a:pPr eaLnBrk="1" hangingPunct="1">
                <a:spcBef>
                  <a:spcPct val="0"/>
                </a:spcBef>
              </a:pPr>
              <a:t>35</a:t>
            </a:fld>
            <a:endParaRPr lang="en-GB" altLang="zh-HK"/>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投影片圖像版面配置區 1">
            <a:extLst>
              <a:ext uri="{FF2B5EF4-FFF2-40B4-BE49-F238E27FC236}">
                <a16:creationId xmlns:a16="http://schemas.microsoft.com/office/drawing/2014/main" id="{0A100043-43E0-4A7F-8E24-DB77E3A3B5E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03" name="備忘稿版面配置區 2">
            <a:extLst>
              <a:ext uri="{FF2B5EF4-FFF2-40B4-BE49-F238E27FC236}">
                <a16:creationId xmlns:a16="http://schemas.microsoft.com/office/drawing/2014/main" id="{393CE3C5-DA85-4B8A-B090-FE14634DA7A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56004" name="投影片編號版面配置區 3">
            <a:extLst>
              <a:ext uri="{FF2B5EF4-FFF2-40B4-BE49-F238E27FC236}">
                <a16:creationId xmlns:a16="http://schemas.microsoft.com/office/drawing/2014/main" id="{3BB8AE4C-FBE7-4643-A7FE-052D8182B28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C14CF6F1-22F9-4B1B-B256-66F939BCF8CC}" type="slidenum">
              <a:rPr lang="en-GB" altLang="zh-HK"/>
              <a:pPr eaLnBrk="1" hangingPunct="1">
                <a:spcBef>
                  <a:spcPct val="0"/>
                </a:spcBef>
              </a:pPr>
              <a:t>36</a:t>
            </a:fld>
            <a:endParaRPr lang="en-GB" altLang="zh-HK"/>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投影片圖像版面配置區 1">
            <a:extLst>
              <a:ext uri="{FF2B5EF4-FFF2-40B4-BE49-F238E27FC236}">
                <a16:creationId xmlns:a16="http://schemas.microsoft.com/office/drawing/2014/main" id="{AA1E1DCA-1D98-47DE-9D78-F4A3E42A627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7027" name="備忘稿版面配置區 2">
            <a:extLst>
              <a:ext uri="{FF2B5EF4-FFF2-40B4-BE49-F238E27FC236}">
                <a16:creationId xmlns:a16="http://schemas.microsoft.com/office/drawing/2014/main" id="{0F02E4AA-30EC-4C84-A481-86145EC6843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57028" name="投影片編號版面配置區 3">
            <a:extLst>
              <a:ext uri="{FF2B5EF4-FFF2-40B4-BE49-F238E27FC236}">
                <a16:creationId xmlns:a16="http://schemas.microsoft.com/office/drawing/2014/main" id="{C87E3A09-2030-4264-BF20-2CA9E1FDCC1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B33B5ED6-80C0-41A4-8302-72AA07DB7891}" type="slidenum">
              <a:rPr lang="en-GB" altLang="zh-HK"/>
              <a:pPr eaLnBrk="1" hangingPunct="1">
                <a:spcBef>
                  <a:spcPct val="0"/>
                </a:spcBef>
              </a:pPr>
              <a:t>37</a:t>
            </a:fld>
            <a:endParaRPr lang="en-GB" altLang="zh-HK"/>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投影片圖像版面配置區 1">
            <a:extLst>
              <a:ext uri="{FF2B5EF4-FFF2-40B4-BE49-F238E27FC236}">
                <a16:creationId xmlns:a16="http://schemas.microsoft.com/office/drawing/2014/main" id="{F975F401-999E-4E07-9585-47469E7C875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8051" name="備忘稿版面配置區 2">
            <a:extLst>
              <a:ext uri="{FF2B5EF4-FFF2-40B4-BE49-F238E27FC236}">
                <a16:creationId xmlns:a16="http://schemas.microsoft.com/office/drawing/2014/main" id="{5978AD62-BB42-452F-A34D-14BAD0B7AE4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58052" name="投影片編號版面配置區 3">
            <a:extLst>
              <a:ext uri="{FF2B5EF4-FFF2-40B4-BE49-F238E27FC236}">
                <a16:creationId xmlns:a16="http://schemas.microsoft.com/office/drawing/2014/main" id="{5D08F5A7-BE83-4B59-969F-2DA98816231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40F6A215-EF98-4914-A17C-9AE937A2B043}" type="slidenum">
              <a:rPr lang="en-GB" altLang="zh-HK"/>
              <a:pPr eaLnBrk="1" hangingPunct="1">
                <a:spcBef>
                  <a:spcPct val="0"/>
                </a:spcBef>
              </a:pPr>
              <a:t>38</a:t>
            </a:fld>
            <a:endParaRPr lang="en-GB" altLang="zh-HK"/>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Slide Image Placeholder 1">
            <a:extLst>
              <a:ext uri="{FF2B5EF4-FFF2-40B4-BE49-F238E27FC236}">
                <a16:creationId xmlns:a16="http://schemas.microsoft.com/office/drawing/2014/main" id="{8C3990BC-9EF4-4FD4-AB66-791D9C02B62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9075" name="Notes Placeholder 2">
            <a:extLst>
              <a:ext uri="{FF2B5EF4-FFF2-40B4-BE49-F238E27FC236}">
                <a16:creationId xmlns:a16="http://schemas.microsoft.com/office/drawing/2014/main" id="{CDC171EA-E4C3-490D-8B90-5A85DD905E1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HK" altLang="en-US"/>
          </a:p>
        </p:txBody>
      </p:sp>
      <p:sp>
        <p:nvSpPr>
          <p:cNvPr id="259076" name="Slide Number Placeholder 3">
            <a:extLst>
              <a:ext uri="{FF2B5EF4-FFF2-40B4-BE49-F238E27FC236}">
                <a16:creationId xmlns:a16="http://schemas.microsoft.com/office/drawing/2014/main" id="{66CDE3ED-D617-42DA-B9C8-B009DE07407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5C9888ED-40DA-4698-9055-8715ACF299A3}" type="slidenum">
              <a:rPr lang="en-GB" altLang="zh-HK"/>
              <a:pPr eaLnBrk="1" hangingPunct="1">
                <a:spcBef>
                  <a:spcPct val="0"/>
                </a:spcBef>
              </a:pPr>
              <a:t>39</a:t>
            </a:fld>
            <a:endParaRPr lang="en-GB" altLang="zh-HK"/>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投影片圖像版面配置區 1">
            <a:extLst>
              <a:ext uri="{FF2B5EF4-FFF2-40B4-BE49-F238E27FC236}">
                <a16:creationId xmlns:a16="http://schemas.microsoft.com/office/drawing/2014/main" id="{8F5E573E-BFD2-496E-BC75-50871A56A2D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3235" name="備忘稿版面配置區 2">
            <a:extLst>
              <a:ext uri="{FF2B5EF4-FFF2-40B4-BE49-F238E27FC236}">
                <a16:creationId xmlns:a16="http://schemas.microsoft.com/office/drawing/2014/main" id="{7BAFA4D4-4A78-4B17-9447-66EBD6A3215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GB" altLang="zh-HK"/>
          </a:p>
        </p:txBody>
      </p:sp>
      <p:sp>
        <p:nvSpPr>
          <p:cNvPr id="223236" name="投影片編號版面配置區 3">
            <a:extLst>
              <a:ext uri="{FF2B5EF4-FFF2-40B4-BE49-F238E27FC236}">
                <a16:creationId xmlns:a16="http://schemas.microsoft.com/office/drawing/2014/main" id="{DCF6DEF3-B9DE-4506-ABA4-35723143E3E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2B0B3AB-EC8B-4B12-8928-831A0FC251D4}" type="slidenum">
              <a:rPr lang="en-GB" altLang="zh-HK"/>
              <a:pPr eaLnBrk="1" hangingPunct="1">
                <a:spcBef>
                  <a:spcPct val="0"/>
                </a:spcBef>
              </a:pPr>
              <a:t>4</a:t>
            </a:fld>
            <a:endParaRPr lang="en-GB" altLang="zh-HK"/>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投影片圖像版面配置區 1">
            <a:extLst>
              <a:ext uri="{FF2B5EF4-FFF2-40B4-BE49-F238E27FC236}">
                <a16:creationId xmlns:a16="http://schemas.microsoft.com/office/drawing/2014/main" id="{A2FA897A-BBCF-44C1-862E-40B3CE8D7E3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0099" name="備忘稿版面配置區 2">
            <a:extLst>
              <a:ext uri="{FF2B5EF4-FFF2-40B4-BE49-F238E27FC236}">
                <a16:creationId xmlns:a16="http://schemas.microsoft.com/office/drawing/2014/main" id="{E3137A71-D974-4997-95C2-C6FB9103C0E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68964" name="投影片編號版面配置區 3">
            <a:extLst>
              <a:ext uri="{FF2B5EF4-FFF2-40B4-BE49-F238E27FC236}">
                <a16:creationId xmlns:a16="http://schemas.microsoft.com/office/drawing/2014/main" id="{CDA6CE93-AA50-4BA0-BF17-274445BCDC54}"/>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A9ADB107-EC61-4F3C-890B-496B83797BFE}" type="slidenum">
              <a:rPr lang="en-GB" altLang="en-US">
                <a:solidFill>
                  <a:srgbClr val="000000"/>
                </a:solidFill>
                <a:latin typeface="Calibri" panose="020F0502020204030204" pitchFamily="34" charset="0"/>
              </a:rPr>
              <a:pPr eaLnBrk="1" hangingPunct="1"/>
              <a:t>40</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投影片圖像版面配置區 1">
            <a:extLst>
              <a:ext uri="{FF2B5EF4-FFF2-40B4-BE49-F238E27FC236}">
                <a16:creationId xmlns:a16="http://schemas.microsoft.com/office/drawing/2014/main" id="{C7AFEA72-5858-4146-8BA5-9E223E91258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1123" name="備忘稿版面配置區 2">
            <a:extLst>
              <a:ext uri="{FF2B5EF4-FFF2-40B4-BE49-F238E27FC236}">
                <a16:creationId xmlns:a16="http://schemas.microsoft.com/office/drawing/2014/main" id="{EC121A68-BB85-408A-B847-185D48BC221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69988" name="投影片編號版面配置區 3">
            <a:extLst>
              <a:ext uri="{FF2B5EF4-FFF2-40B4-BE49-F238E27FC236}">
                <a16:creationId xmlns:a16="http://schemas.microsoft.com/office/drawing/2014/main" id="{15342FC5-5748-4CAD-813B-1861DFEEDFCA}"/>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5A2EC3E3-9BB8-4368-8809-F7F7BEFEAB20}" type="slidenum">
              <a:rPr lang="en-GB" altLang="en-US">
                <a:solidFill>
                  <a:srgbClr val="000000"/>
                </a:solidFill>
                <a:latin typeface="Calibri" panose="020F0502020204030204" pitchFamily="34" charset="0"/>
              </a:rPr>
              <a:pPr eaLnBrk="1" hangingPunct="1"/>
              <a:t>41</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投影片圖像版面配置區 1">
            <a:extLst>
              <a:ext uri="{FF2B5EF4-FFF2-40B4-BE49-F238E27FC236}">
                <a16:creationId xmlns:a16="http://schemas.microsoft.com/office/drawing/2014/main" id="{855CDA5B-3825-423C-9148-14802A17D8A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2147" name="備忘稿版面配置區 2">
            <a:extLst>
              <a:ext uri="{FF2B5EF4-FFF2-40B4-BE49-F238E27FC236}">
                <a16:creationId xmlns:a16="http://schemas.microsoft.com/office/drawing/2014/main" id="{8F93D4A7-2335-43C4-B149-5356F8A6935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171012" name="投影片編號版面配置區 3">
            <a:extLst>
              <a:ext uri="{FF2B5EF4-FFF2-40B4-BE49-F238E27FC236}">
                <a16:creationId xmlns:a16="http://schemas.microsoft.com/office/drawing/2014/main" id="{BFE59C55-88ED-4CDC-BA82-989FFE5011F4}"/>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DDE3EAC6-379F-482A-AE8E-F09668112340}" type="slidenum">
              <a:rPr lang="en-GB" altLang="en-US">
                <a:solidFill>
                  <a:srgbClr val="000000"/>
                </a:solidFill>
                <a:latin typeface="Calibri" panose="020F0502020204030204" pitchFamily="34" charset="0"/>
              </a:rPr>
              <a:pPr eaLnBrk="1" hangingPunct="1"/>
              <a:t>42</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投影片圖像版面配置區 1">
            <a:extLst>
              <a:ext uri="{FF2B5EF4-FFF2-40B4-BE49-F238E27FC236}">
                <a16:creationId xmlns:a16="http://schemas.microsoft.com/office/drawing/2014/main" id="{50035E3A-E397-42DD-8832-3CEB8564628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3171" name="備忘稿版面配置區 2">
            <a:extLst>
              <a:ext uri="{FF2B5EF4-FFF2-40B4-BE49-F238E27FC236}">
                <a16:creationId xmlns:a16="http://schemas.microsoft.com/office/drawing/2014/main" id="{E2D1F8E5-6CBC-440E-9AB1-9DA50CA506B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72036" name="投影片編號版面配置區 3">
            <a:extLst>
              <a:ext uri="{FF2B5EF4-FFF2-40B4-BE49-F238E27FC236}">
                <a16:creationId xmlns:a16="http://schemas.microsoft.com/office/drawing/2014/main" id="{0C8C1753-1264-4DE1-8A5F-96BF54D08FA8}"/>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7702EE95-F710-494A-9F12-6C2B451CEF90}" type="slidenum">
              <a:rPr lang="en-GB" altLang="en-US">
                <a:solidFill>
                  <a:srgbClr val="000000"/>
                </a:solidFill>
                <a:latin typeface="Calibri" panose="020F0502020204030204" pitchFamily="34" charset="0"/>
              </a:rPr>
              <a:pPr eaLnBrk="1" hangingPunct="1"/>
              <a:t>43</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投影片圖像版面配置區 1">
            <a:extLst>
              <a:ext uri="{FF2B5EF4-FFF2-40B4-BE49-F238E27FC236}">
                <a16:creationId xmlns:a16="http://schemas.microsoft.com/office/drawing/2014/main" id="{588B2F60-BA76-4749-9FBD-1AEAC4E339C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4195" name="備忘稿版面配置區 2">
            <a:extLst>
              <a:ext uri="{FF2B5EF4-FFF2-40B4-BE49-F238E27FC236}">
                <a16:creationId xmlns:a16="http://schemas.microsoft.com/office/drawing/2014/main" id="{ADE2D212-6F8F-4718-9E90-B04AD9DFB05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64196" name="投影片編號版面配置區 3">
            <a:extLst>
              <a:ext uri="{FF2B5EF4-FFF2-40B4-BE49-F238E27FC236}">
                <a16:creationId xmlns:a16="http://schemas.microsoft.com/office/drawing/2014/main" id="{F673446A-A0C2-4809-9D76-2FB284DC8DB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76C5416-249E-408E-B7DF-9EDFF812FBFB}" type="slidenum">
              <a:rPr lang="en-GB" altLang="zh-HK"/>
              <a:pPr eaLnBrk="1" hangingPunct="1">
                <a:spcBef>
                  <a:spcPct val="0"/>
                </a:spcBef>
              </a:pPr>
              <a:t>44</a:t>
            </a:fld>
            <a:endParaRPr lang="en-GB" altLang="zh-HK"/>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投影片圖像版面配置區 1">
            <a:extLst>
              <a:ext uri="{FF2B5EF4-FFF2-40B4-BE49-F238E27FC236}">
                <a16:creationId xmlns:a16="http://schemas.microsoft.com/office/drawing/2014/main" id="{947B32BE-0D94-4608-B7E5-2ACE56DC7AC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5219" name="備忘稿版面配置區 2">
            <a:extLst>
              <a:ext uri="{FF2B5EF4-FFF2-40B4-BE49-F238E27FC236}">
                <a16:creationId xmlns:a16="http://schemas.microsoft.com/office/drawing/2014/main" id="{4AC9A4F3-1663-4CA5-BA88-E6CF5908B44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65220" name="投影片編號版面配置區 3">
            <a:extLst>
              <a:ext uri="{FF2B5EF4-FFF2-40B4-BE49-F238E27FC236}">
                <a16:creationId xmlns:a16="http://schemas.microsoft.com/office/drawing/2014/main" id="{0D956838-8BCA-472C-9278-D5597960D1F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ABDB143B-258C-4977-83C2-0308A21C609B}" type="slidenum">
              <a:rPr lang="en-GB" altLang="zh-HK"/>
              <a:pPr eaLnBrk="1" hangingPunct="1">
                <a:spcBef>
                  <a:spcPct val="0"/>
                </a:spcBef>
              </a:pPr>
              <a:t>45</a:t>
            </a:fld>
            <a:endParaRPr lang="en-GB" altLang="zh-HK"/>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投影片圖像版面配置區 1">
            <a:extLst>
              <a:ext uri="{FF2B5EF4-FFF2-40B4-BE49-F238E27FC236}">
                <a16:creationId xmlns:a16="http://schemas.microsoft.com/office/drawing/2014/main" id="{D1321C26-DC0C-4EB9-B647-40FCBC80071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43" name="備忘稿版面配置區 2">
            <a:extLst>
              <a:ext uri="{FF2B5EF4-FFF2-40B4-BE49-F238E27FC236}">
                <a16:creationId xmlns:a16="http://schemas.microsoft.com/office/drawing/2014/main" id="{5396F385-27B5-4153-82EC-08339EBA8CD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66244" name="投影片編號版面配置區 3">
            <a:extLst>
              <a:ext uri="{FF2B5EF4-FFF2-40B4-BE49-F238E27FC236}">
                <a16:creationId xmlns:a16="http://schemas.microsoft.com/office/drawing/2014/main" id="{AD2BBC10-6696-49D9-ADAE-30239C36E67D}"/>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D0337EAD-3C47-45D5-8AC4-E04F47F523F5}" type="slidenum">
              <a:rPr lang="en-GB" altLang="zh-HK"/>
              <a:pPr eaLnBrk="1" hangingPunct="1">
                <a:spcBef>
                  <a:spcPct val="0"/>
                </a:spcBef>
              </a:pPr>
              <a:t>46</a:t>
            </a:fld>
            <a:endParaRPr lang="en-GB" altLang="zh-HK"/>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投影片圖像版面配置區 1">
            <a:extLst>
              <a:ext uri="{FF2B5EF4-FFF2-40B4-BE49-F238E27FC236}">
                <a16:creationId xmlns:a16="http://schemas.microsoft.com/office/drawing/2014/main" id="{218C251E-1F0B-45A0-883A-7BCD57291EE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7267" name="備忘稿版面配置區 2">
            <a:extLst>
              <a:ext uri="{FF2B5EF4-FFF2-40B4-BE49-F238E27FC236}">
                <a16:creationId xmlns:a16="http://schemas.microsoft.com/office/drawing/2014/main" id="{9A610F41-2F62-4CA6-B107-2CA9A47F989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67268" name="投影片編號版面配置區 3">
            <a:extLst>
              <a:ext uri="{FF2B5EF4-FFF2-40B4-BE49-F238E27FC236}">
                <a16:creationId xmlns:a16="http://schemas.microsoft.com/office/drawing/2014/main" id="{A0F93A9B-7D81-48D6-AE46-C5B279FD04C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E8381F60-4C84-4FA9-B4F3-4BD60D3534B1}" type="slidenum">
              <a:rPr lang="en-GB" altLang="zh-HK"/>
              <a:pPr eaLnBrk="1" hangingPunct="1">
                <a:spcBef>
                  <a:spcPct val="0"/>
                </a:spcBef>
              </a:pPr>
              <a:t>47</a:t>
            </a:fld>
            <a:endParaRPr lang="en-GB" altLang="zh-HK"/>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投影片圖像版面配置區 1">
            <a:extLst>
              <a:ext uri="{FF2B5EF4-FFF2-40B4-BE49-F238E27FC236}">
                <a16:creationId xmlns:a16="http://schemas.microsoft.com/office/drawing/2014/main" id="{8B555CBB-9EFC-4E83-BE3F-A529055BB7B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8291" name="備忘稿版面配置區 2">
            <a:extLst>
              <a:ext uri="{FF2B5EF4-FFF2-40B4-BE49-F238E27FC236}">
                <a16:creationId xmlns:a16="http://schemas.microsoft.com/office/drawing/2014/main" id="{D99DF88C-ED66-4C9C-A6A3-86B21FE2730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68292" name="投影片編號版面配置區 3">
            <a:extLst>
              <a:ext uri="{FF2B5EF4-FFF2-40B4-BE49-F238E27FC236}">
                <a16:creationId xmlns:a16="http://schemas.microsoft.com/office/drawing/2014/main" id="{8196FB12-5C40-408C-88D8-52B2E45847E8}"/>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3F4407BA-2429-4265-B7D4-55991CD8E460}" type="slidenum">
              <a:rPr lang="en-GB" altLang="zh-HK"/>
              <a:pPr eaLnBrk="1" hangingPunct="1">
                <a:spcBef>
                  <a:spcPct val="0"/>
                </a:spcBef>
              </a:pPr>
              <a:t>48</a:t>
            </a:fld>
            <a:endParaRPr lang="en-GB" altLang="zh-HK"/>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投影片圖像版面配置區 1">
            <a:extLst>
              <a:ext uri="{FF2B5EF4-FFF2-40B4-BE49-F238E27FC236}">
                <a16:creationId xmlns:a16="http://schemas.microsoft.com/office/drawing/2014/main" id="{ECCAED09-EE3E-4B76-B2C5-191D4AD8F70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9315" name="備忘稿版面配置區 2">
            <a:extLst>
              <a:ext uri="{FF2B5EF4-FFF2-40B4-BE49-F238E27FC236}">
                <a16:creationId xmlns:a16="http://schemas.microsoft.com/office/drawing/2014/main" id="{83AC0A00-9218-4AD8-BCE2-8F4E257BD01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69316" name="投影片編號版面配置區 3">
            <a:extLst>
              <a:ext uri="{FF2B5EF4-FFF2-40B4-BE49-F238E27FC236}">
                <a16:creationId xmlns:a16="http://schemas.microsoft.com/office/drawing/2014/main" id="{8206FB5C-B639-466C-B2A8-DD507481556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7CC7721-6DC6-4610-840A-0AA4557C2B30}" type="slidenum">
              <a:rPr lang="en-GB" altLang="zh-HK"/>
              <a:pPr eaLnBrk="1" hangingPunct="1">
                <a:spcBef>
                  <a:spcPct val="0"/>
                </a:spcBef>
              </a:pPr>
              <a:t>49</a:t>
            </a:fld>
            <a:endParaRPr lang="en-GB" altLang="zh-HK"/>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投影片圖像版面配置區 1">
            <a:extLst>
              <a:ext uri="{FF2B5EF4-FFF2-40B4-BE49-F238E27FC236}">
                <a16:creationId xmlns:a16="http://schemas.microsoft.com/office/drawing/2014/main" id="{C5BFFD15-B576-4880-A470-9544A583964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4259" name="備忘稿版面配置區 2">
            <a:extLst>
              <a:ext uri="{FF2B5EF4-FFF2-40B4-BE49-F238E27FC236}">
                <a16:creationId xmlns:a16="http://schemas.microsoft.com/office/drawing/2014/main" id="{2A70B3B6-CFA9-476B-AB2F-87225A613A0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24260" name="投影片編號版面配置區 3">
            <a:extLst>
              <a:ext uri="{FF2B5EF4-FFF2-40B4-BE49-F238E27FC236}">
                <a16:creationId xmlns:a16="http://schemas.microsoft.com/office/drawing/2014/main" id="{FB009D44-0406-4CE0-9644-70E3EAD0370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24024B45-98FF-45B4-AC00-104D20BF922A}" type="slidenum">
              <a:rPr lang="en-GB" altLang="zh-HK"/>
              <a:pPr eaLnBrk="1" hangingPunct="1">
                <a:spcBef>
                  <a:spcPct val="0"/>
                </a:spcBef>
              </a:pPr>
              <a:t>5</a:t>
            </a:fld>
            <a:endParaRPr lang="en-GB" altLang="zh-HK"/>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投影片圖像版面配置區 1">
            <a:extLst>
              <a:ext uri="{FF2B5EF4-FFF2-40B4-BE49-F238E27FC236}">
                <a16:creationId xmlns:a16="http://schemas.microsoft.com/office/drawing/2014/main" id="{878777D1-43BC-43EB-85CB-D3081D89B00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0339" name="備忘稿版面配置區 2">
            <a:extLst>
              <a:ext uri="{FF2B5EF4-FFF2-40B4-BE49-F238E27FC236}">
                <a16:creationId xmlns:a16="http://schemas.microsoft.com/office/drawing/2014/main" id="{C87B03D5-E336-49B8-B0BB-1FCA9F71EDA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70340" name="投影片編號版面配置區 3">
            <a:extLst>
              <a:ext uri="{FF2B5EF4-FFF2-40B4-BE49-F238E27FC236}">
                <a16:creationId xmlns:a16="http://schemas.microsoft.com/office/drawing/2014/main" id="{58EA0F64-02A5-43ED-82F9-C5DC1821EA3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4E3D1A62-3487-4986-9138-E22C8B0444F3}" type="slidenum">
              <a:rPr lang="en-GB" altLang="zh-HK"/>
              <a:pPr eaLnBrk="1" hangingPunct="1">
                <a:spcBef>
                  <a:spcPct val="0"/>
                </a:spcBef>
              </a:pPr>
              <a:t>50</a:t>
            </a:fld>
            <a:endParaRPr lang="en-GB" altLang="zh-HK"/>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投影片圖像版面配置區 1">
            <a:extLst>
              <a:ext uri="{FF2B5EF4-FFF2-40B4-BE49-F238E27FC236}">
                <a16:creationId xmlns:a16="http://schemas.microsoft.com/office/drawing/2014/main" id="{67934370-316B-4DB1-837D-4D20F4D8202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1363" name="備忘稿版面配置區 2">
            <a:extLst>
              <a:ext uri="{FF2B5EF4-FFF2-40B4-BE49-F238E27FC236}">
                <a16:creationId xmlns:a16="http://schemas.microsoft.com/office/drawing/2014/main" id="{9D3786B5-F9DC-41C4-B70C-A021665F101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71364" name="投影片編號版面配置區 3">
            <a:extLst>
              <a:ext uri="{FF2B5EF4-FFF2-40B4-BE49-F238E27FC236}">
                <a16:creationId xmlns:a16="http://schemas.microsoft.com/office/drawing/2014/main" id="{41ECD349-93D9-4741-81A5-8417EFF18AFD}"/>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AA432BA8-9423-49D4-A713-1C0AD56810C7}" type="slidenum">
              <a:rPr lang="en-GB" altLang="zh-HK"/>
              <a:pPr eaLnBrk="1" hangingPunct="1">
                <a:spcBef>
                  <a:spcPct val="0"/>
                </a:spcBef>
              </a:pPr>
              <a:t>51</a:t>
            </a:fld>
            <a:endParaRPr lang="en-GB" altLang="zh-HK"/>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投影片圖像版面配置區 1">
            <a:extLst>
              <a:ext uri="{FF2B5EF4-FFF2-40B4-BE49-F238E27FC236}">
                <a16:creationId xmlns:a16="http://schemas.microsoft.com/office/drawing/2014/main" id="{B5B886DD-BAD5-4BEE-9AFC-B3F46C7DD43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2387" name="備忘稿版面配置區 2">
            <a:extLst>
              <a:ext uri="{FF2B5EF4-FFF2-40B4-BE49-F238E27FC236}">
                <a16:creationId xmlns:a16="http://schemas.microsoft.com/office/drawing/2014/main" id="{1B701F8B-B41E-43E8-8D6A-15A532046A5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72388" name="投影片編號版面配置區 3">
            <a:extLst>
              <a:ext uri="{FF2B5EF4-FFF2-40B4-BE49-F238E27FC236}">
                <a16:creationId xmlns:a16="http://schemas.microsoft.com/office/drawing/2014/main" id="{9CA5C80B-69E2-4174-A80A-64F514C96A2D}"/>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2EE2D8B8-3AB1-4E82-AB73-E9DEBFA8FEEA}" type="slidenum">
              <a:rPr lang="en-GB" altLang="zh-HK"/>
              <a:pPr eaLnBrk="1" hangingPunct="1">
                <a:spcBef>
                  <a:spcPct val="0"/>
                </a:spcBef>
              </a:pPr>
              <a:t>52</a:t>
            </a:fld>
            <a:endParaRPr lang="en-GB" altLang="zh-HK"/>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投影片圖像版面配置區 1">
            <a:extLst>
              <a:ext uri="{FF2B5EF4-FFF2-40B4-BE49-F238E27FC236}">
                <a16:creationId xmlns:a16="http://schemas.microsoft.com/office/drawing/2014/main" id="{A175402D-DCC1-4851-8A29-75E77FBE01C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3411" name="備忘稿版面配置區 2">
            <a:extLst>
              <a:ext uri="{FF2B5EF4-FFF2-40B4-BE49-F238E27FC236}">
                <a16:creationId xmlns:a16="http://schemas.microsoft.com/office/drawing/2014/main" id="{4D7F58BC-86FC-42A9-99D1-ECD255E79FA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73412" name="投影片編號版面配置區 3">
            <a:extLst>
              <a:ext uri="{FF2B5EF4-FFF2-40B4-BE49-F238E27FC236}">
                <a16:creationId xmlns:a16="http://schemas.microsoft.com/office/drawing/2014/main" id="{217D0524-9E30-41DB-B89E-C68DA9E12C1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B3534168-ABBB-46E4-A479-AEAB96DC4028}" type="slidenum">
              <a:rPr lang="en-GB" altLang="zh-HK"/>
              <a:pPr eaLnBrk="1" hangingPunct="1">
                <a:spcBef>
                  <a:spcPct val="0"/>
                </a:spcBef>
              </a:pPr>
              <a:t>53</a:t>
            </a:fld>
            <a:endParaRPr lang="en-GB" altLang="zh-HK"/>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投影片圖像版面配置區 1">
            <a:extLst>
              <a:ext uri="{FF2B5EF4-FFF2-40B4-BE49-F238E27FC236}">
                <a16:creationId xmlns:a16="http://schemas.microsoft.com/office/drawing/2014/main" id="{C0937451-3216-4938-AFE2-87CB58A9F3C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4435" name="備忘稿版面配置區 2">
            <a:extLst>
              <a:ext uri="{FF2B5EF4-FFF2-40B4-BE49-F238E27FC236}">
                <a16:creationId xmlns:a16="http://schemas.microsoft.com/office/drawing/2014/main" id="{07CC19E0-7E9C-494B-91B2-4826B22F4C7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74436" name="投影片編號版面配置區 3">
            <a:extLst>
              <a:ext uri="{FF2B5EF4-FFF2-40B4-BE49-F238E27FC236}">
                <a16:creationId xmlns:a16="http://schemas.microsoft.com/office/drawing/2014/main" id="{FFB3D9FC-9505-4CCB-A905-7AD88B9CD84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8C5E74FC-F020-482F-AF8A-48526668DA63}" type="slidenum">
              <a:rPr lang="en-GB" altLang="zh-HK"/>
              <a:pPr eaLnBrk="1" hangingPunct="1">
                <a:spcBef>
                  <a:spcPct val="0"/>
                </a:spcBef>
              </a:pPr>
              <a:t>54</a:t>
            </a:fld>
            <a:endParaRPr lang="en-GB" altLang="zh-HK"/>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投影片圖像版面配置區 1">
            <a:extLst>
              <a:ext uri="{FF2B5EF4-FFF2-40B4-BE49-F238E27FC236}">
                <a16:creationId xmlns:a16="http://schemas.microsoft.com/office/drawing/2014/main" id="{94A85741-A98C-4C5E-96F5-93DE89CA6F8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5459" name="備忘稿版面配置區 2">
            <a:extLst>
              <a:ext uri="{FF2B5EF4-FFF2-40B4-BE49-F238E27FC236}">
                <a16:creationId xmlns:a16="http://schemas.microsoft.com/office/drawing/2014/main" id="{2417DCAB-3DD3-49CE-A453-39D07A06FB3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75460" name="投影片編號版面配置區 3">
            <a:extLst>
              <a:ext uri="{FF2B5EF4-FFF2-40B4-BE49-F238E27FC236}">
                <a16:creationId xmlns:a16="http://schemas.microsoft.com/office/drawing/2014/main" id="{3136A18C-E5EA-4506-8F8A-B1B782FDE5F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E2C8AB1B-333F-4FE5-9564-C5D700A90570}" type="slidenum">
              <a:rPr lang="en-GB" altLang="zh-HK"/>
              <a:pPr eaLnBrk="1" hangingPunct="1">
                <a:spcBef>
                  <a:spcPct val="0"/>
                </a:spcBef>
              </a:pPr>
              <a:t>55</a:t>
            </a:fld>
            <a:endParaRPr lang="en-GB" altLang="zh-HK"/>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投影片圖像版面配置區 1">
            <a:extLst>
              <a:ext uri="{FF2B5EF4-FFF2-40B4-BE49-F238E27FC236}">
                <a16:creationId xmlns:a16="http://schemas.microsoft.com/office/drawing/2014/main" id="{55E6E3C8-8398-4F98-8DF3-DA92A2DC524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6483" name="備忘稿版面配置區 2">
            <a:extLst>
              <a:ext uri="{FF2B5EF4-FFF2-40B4-BE49-F238E27FC236}">
                <a16:creationId xmlns:a16="http://schemas.microsoft.com/office/drawing/2014/main" id="{84A618D2-2E95-4C1A-9AC0-AD84168481D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76484" name="投影片編號版面配置區 3">
            <a:extLst>
              <a:ext uri="{FF2B5EF4-FFF2-40B4-BE49-F238E27FC236}">
                <a16:creationId xmlns:a16="http://schemas.microsoft.com/office/drawing/2014/main" id="{7FCB0BF1-D469-4D44-9DE7-8E9839C6A7A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0D623CD4-8497-40D2-8978-49EB6922AA51}" type="slidenum">
              <a:rPr lang="en-GB" altLang="zh-HK"/>
              <a:pPr eaLnBrk="1" hangingPunct="1">
                <a:spcBef>
                  <a:spcPct val="0"/>
                </a:spcBef>
              </a:pPr>
              <a:t>56</a:t>
            </a:fld>
            <a:endParaRPr lang="en-GB" altLang="zh-HK"/>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投影片圖像版面配置區 1">
            <a:extLst>
              <a:ext uri="{FF2B5EF4-FFF2-40B4-BE49-F238E27FC236}">
                <a16:creationId xmlns:a16="http://schemas.microsoft.com/office/drawing/2014/main" id="{912512C6-57AA-4BF2-9D15-205E721FE7C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7507" name="備忘稿版面配置區 2">
            <a:extLst>
              <a:ext uri="{FF2B5EF4-FFF2-40B4-BE49-F238E27FC236}">
                <a16:creationId xmlns:a16="http://schemas.microsoft.com/office/drawing/2014/main" id="{53ACF105-28CB-41B6-A3A5-E66EB455256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77508" name="投影片編號版面配置區 3">
            <a:extLst>
              <a:ext uri="{FF2B5EF4-FFF2-40B4-BE49-F238E27FC236}">
                <a16:creationId xmlns:a16="http://schemas.microsoft.com/office/drawing/2014/main" id="{2958CEFD-059B-4609-A8EE-FE77C9E532C8}"/>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3AF86D4F-D47C-4A19-8768-FFFBE0A30B76}" type="slidenum">
              <a:rPr lang="en-GB" altLang="zh-HK"/>
              <a:pPr eaLnBrk="1" hangingPunct="1">
                <a:spcBef>
                  <a:spcPct val="0"/>
                </a:spcBef>
              </a:pPr>
              <a:t>57</a:t>
            </a:fld>
            <a:endParaRPr lang="en-GB" altLang="zh-HK"/>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投影片圖像版面配置區 1">
            <a:extLst>
              <a:ext uri="{FF2B5EF4-FFF2-40B4-BE49-F238E27FC236}">
                <a16:creationId xmlns:a16="http://schemas.microsoft.com/office/drawing/2014/main" id="{6B4A3851-69E3-43D7-8489-1F2DD35B134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8531" name="備忘稿版面配置區 2">
            <a:extLst>
              <a:ext uri="{FF2B5EF4-FFF2-40B4-BE49-F238E27FC236}">
                <a16:creationId xmlns:a16="http://schemas.microsoft.com/office/drawing/2014/main" id="{8AB88004-0212-4DE8-922D-92D50180152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78532" name="投影片編號版面配置區 3">
            <a:extLst>
              <a:ext uri="{FF2B5EF4-FFF2-40B4-BE49-F238E27FC236}">
                <a16:creationId xmlns:a16="http://schemas.microsoft.com/office/drawing/2014/main" id="{B380D4FA-3925-4F2B-A4DD-0D9894E2F7E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0C841302-8408-4930-BDDD-C8A52108D4B2}" type="slidenum">
              <a:rPr lang="en-GB" altLang="zh-HK"/>
              <a:pPr eaLnBrk="1" hangingPunct="1">
                <a:spcBef>
                  <a:spcPct val="0"/>
                </a:spcBef>
              </a:pPr>
              <a:t>58</a:t>
            </a:fld>
            <a:endParaRPr lang="en-GB" altLang="zh-HK"/>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投影片圖像版面配置區 1">
            <a:extLst>
              <a:ext uri="{FF2B5EF4-FFF2-40B4-BE49-F238E27FC236}">
                <a16:creationId xmlns:a16="http://schemas.microsoft.com/office/drawing/2014/main" id="{3C1BBC60-0162-4F74-BD66-E5C9F928B0B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9555" name="備忘稿版面配置區 2">
            <a:extLst>
              <a:ext uri="{FF2B5EF4-FFF2-40B4-BE49-F238E27FC236}">
                <a16:creationId xmlns:a16="http://schemas.microsoft.com/office/drawing/2014/main" id="{0D91F5F5-2C3F-4337-8491-8C11E06D1ED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79556" name="投影片編號版面配置區 3">
            <a:extLst>
              <a:ext uri="{FF2B5EF4-FFF2-40B4-BE49-F238E27FC236}">
                <a16:creationId xmlns:a16="http://schemas.microsoft.com/office/drawing/2014/main" id="{CDAE76C5-0D3B-4F6A-9D6A-7F6A9B5064C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02756CF0-8866-4B83-A7CB-6B161EF88527}" type="slidenum">
              <a:rPr lang="en-GB" altLang="zh-HK"/>
              <a:pPr eaLnBrk="1" hangingPunct="1">
                <a:spcBef>
                  <a:spcPct val="0"/>
                </a:spcBef>
              </a:pPr>
              <a:t>59</a:t>
            </a:fld>
            <a:endParaRPr lang="en-GB" altLang="zh-HK"/>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投影片圖像版面配置區 1">
            <a:extLst>
              <a:ext uri="{FF2B5EF4-FFF2-40B4-BE49-F238E27FC236}">
                <a16:creationId xmlns:a16="http://schemas.microsoft.com/office/drawing/2014/main" id="{3EF90F78-7351-4D71-927F-D5F9BFA37FD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5283" name="備忘稿版面配置區 2">
            <a:extLst>
              <a:ext uri="{FF2B5EF4-FFF2-40B4-BE49-F238E27FC236}">
                <a16:creationId xmlns:a16="http://schemas.microsoft.com/office/drawing/2014/main" id="{364CE175-654A-4771-880B-B879F7649CA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25284" name="投影片編號版面配置區 3">
            <a:extLst>
              <a:ext uri="{FF2B5EF4-FFF2-40B4-BE49-F238E27FC236}">
                <a16:creationId xmlns:a16="http://schemas.microsoft.com/office/drawing/2014/main" id="{1981C7B5-5A53-449D-A25F-C5DBE12049F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051A0C60-1D45-41F6-B70C-0C16E094C75F}" type="slidenum">
              <a:rPr lang="en-GB" altLang="zh-HK"/>
              <a:pPr eaLnBrk="1" hangingPunct="1">
                <a:spcBef>
                  <a:spcPct val="0"/>
                </a:spcBef>
              </a:pPr>
              <a:t>6</a:t>
            </a:fld>
            <a:endParaRPr lang="en-GB" altLang="zh-HK"/>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投影片圖像版面配置區 1">
            <a:extLst>
              <a:ext uri="{FF2B5EF4-FFF2-40B4-BE49-F238E27FC236}">
                <a16:creationId xmlns:a16="http://schemas.microsoft.com/office/drawing/2014/main" id="{B416E82A-29C4-4CDB-9754-2EA75499AF6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0579" name="備忘稿版面配置區 2">
            <a:extLst>
              <a:ext uri="{FF2B5EF4-FFF2-40B4-BE49-F238E27FC236}">
                <a16:creationId xmlns:a16="http://schemas.microsoft.com/office/drawing/2014/main" id="{DF565D2B-E1EE-4E85-816F-B984F3C84C8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80580" name="投影片編號版面配置區 3">
            <a:extLst>
              <a:ext uri="{FF2B5EF4-FFF2-40B4-BE49-F238E27FC236}">
                <a16:creationId xmlns:a16="http://schemas.microsoft.com/office/drawing/2014/main" id="{9ABC4F6D-44AE-43C2-9B9A-1549996BD71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F202DA02-1BD8-46C5-ADD6-68D1BA872DE3}" type="slidenum">
              <a:rPr lang="en-GB" altLang="zh-HK"/>
              <a:pPr eaLnBrk="1" hangingPunct="1">
                <a:spcBef>
                  <a:spcPct val="0"/>
                </a:spcBef>
              </a:pPr>
              <a:t>60</a:t>
            </a:fld>
            <a:endParaRPr lang="en-GB" altLang="zh-HK"/>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投影片圖像版面配置區 1">
            <a:extLst>
              <a:ext uri="{FF2B5EF4-FFF2-40B4-BE49-F238E27FC236}">
                <a16:creationId xmlns:a16="http://schemas.microsoft.com/office/drawing/2014/main" id="{A207E755-D57B-430C-B63D-333515B8BCF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1603" name="備忘稿版面配置區 2">
            <a:extLst>
              <a:ext uri="{FF2B5EF4-FFF2-40B4-BE49-F238E27FC236}">
                <a16:creationId xmlns:a16="http://schemas.microsoft.com/office/drawing/2014/main" id="{7DA22B60-081F-4FC1-8234-1DCB7788704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81604" name="投影片編號版面配置區 3">
            <a:extLst>
              <a:ext uri="{FF2B5EF4-FFF2-40B4-BE49-F238E27FC236}">
                <a16:creationId xmlns:a16="http://schemas.microsoft.com/office/drawing/2014/main" id="{1093DA4B-AD98-4117-A4B7-A378A39B755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A2BC1A78-72D8-4DB9-942E-E94EEF380214}" type="slidenum">
              <a:rPr lang="en-GB" altLang="zh-HK"/>
              <a:pPr eaLnBrk="1" hangingPunct="1">
                <a:spcBef>
                  <a:spcPct val="0"/>
                </a:spcBef>
              </a:pPr>
              <a:t>61</a:t>
            </a:fld>
            <a:endParaRPr lang="en-GB" altLang="zh-HK"/>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投影片圖像版面配置區 1">
            <a:extLst>
              <a:ext uri="{FF2B5EF4-FFF2-40B4-BE49-F238E27FC236}">
                <a16:creationId xmlns:a16="http://schemas.microsoft.com/office/drawing/2014/main" id="{D1FF9E41-D6ED-4E42-9760-24FFD28767E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2627" name="備忘稿版面配置區 2">
            <a:extLst>
              <a:ext uri="{FF2B5EF4-FFF2-40B4-BE49-F238E27FC236}">
                <a16:creationId xmlns:a16="http://schemas.microsoft.com/office/drawing/2014/main" id="{BD868045-FABF-4F78-BB4C-05BC7CFF06F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82628" name="投影片編號版面配置區 3">
            <a:extLst>
              <a:ext uri="{FF2B5EF4-FFF2-40B4-BE49-F238E27FC236}">
                <a16:creationId xmlns:a16="http://schemas.microsoft.com/office/drawing/2014/main" id="{E91C6146-C2AC-4B2A-946F-238E61728A7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4C410B45-DD85-4F0B-9AA7-77FAA53AB97E}" type="slidenum">
              <a:rPr lang="en-GB" altLang="zh-HK"/>
              <a:pPr eaLnBrk="1" hangingPunct="1">
                <a:spcBef>
                  <a:spcPct val="0"/>
                </a:spcBef>
              </a:pPr>
              <a:t>62</a:t>
            </a:fld>
            <a:endParaRPr lang="en-GB" altLang="zh-HK"/>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投影片圖像版面配置區 1">
            <a:extLst>
              <a:ext uri="{FF2B5EF4-FFF2-40B4-BE49-F238E27FC236}">
                <a16:creationId xmlns:a16="http://schemas.microsoft.com/office/drawing/2014/main" id="{5546C57E-B58D-418E-A723-6FB05B5C1CA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3651" name="備忘稿版面配置區 2">
            <a:extLst>
              <a:ext uri="{FF2B5EF4-FFF2-40B4-BE49-F238E27FC236}">
                <a16:creationId xmlns:a16="http://schemas.microsoft.com/office/drawing/2014/main" id="{04C6F2FC-CD39-41DB-AD83-4B1197CE271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83652" name="投影片編號版面配置區 3">
            <a:extLst>
              <a:ext uri="{FF2B5EF4-FFF2-40B4-BE49-F238E27FC236}">
                <a16:creationId xmlns:a16="http://schemas.microsoft.com/office/drawing/2014/main" id="{33B23DC3-6634-4E50-8150-E43311608FC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AAABBF43-E065-48CA-981C-26D779CD76EE}" type="slidenum">
              <a:rPr lang="en-GB" altLang="zh-HK"/>
              <a:pPr eaLnBrk="1" hangingPunct="1">
                <a:spcBef>
                  <a:spcPct val="0"/>
                </a:spcBef>
              </a:pPr>
              <a:t>63</a:t>
            </a:fld>
            <a:endParaRPr lang="en-GB" altLang="zh-HK"/>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投影片圖像版面配置區 1">
            <a:extLst>
              <a:ext uri="{FF2B5EF4-FFF2-40B4-BE49-F238E27FC236}">
                <a16:creationId xmlns:a16="http://schemas.microsoft.com/office/drawing/2014/main" id="{35ED0643-E46A-45BD-9C98-992715511CF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4675" name="備忘稿版面配置區 2">
            <a:extLst>
              <a:ext uri="{FF2B5EF4-FFF2-40B4-BE49-F238E27FC236}">
                <a16:creationId xmlns:a16="http://schemas.microsoft.com/office/drawing/2014/main" id="{B4913151-F50D-46B1-AC8B-EE9B1EBB1EA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84676" name="投影片編號版面配置區 3">
            <a:extLst>
              <a:ext uri="{FF2B5EF4-FFF2-40B4-BE49-F238E27FC236}">
                <a16:creationId xmlns:a16="http://schemas.microsoft.com/office/drawing/2014/main" id="{8B665496-174C-495C-9D9C-47834EF3BF7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A070590C-50A2-4651-86A5-8778F953F820}" type="slidenum">
              <a:rPr lang="en-GB" altLang="zh-HK"/>
              <a:pPr eaLnBrk="1" hangingPunct="1">
                <a:spcBef>
                  <a:spcPct val="0"/>
                </a:spcBef>
              </a:pPr>
              <a:t>64</a:t>
            </a:fld>
            <a:endParaRPr lang="en-GB" altLang="zh-HK"/>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投影片圖像版面配置區 1">
            <a:extLst>
              <a:ext uri="{FF2B5EF4-FFF2-40B4-BE49-F238E27FC236}">
                <a16:creationId xmlns:a16="http://schemas.microsoft.com/office/drawing/2014/main" id="{388EC476-81DA-4AB1-84FB-23CBE21363B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5699" name="備忘稿版面配置區 2">
            <a:extLst>
              <a:ext uri="{FF2B5EF4-FFF2-40B4-BE49-F238E27FC236}">
                <a16:creationId xmlns:a16="http://schemas.microsoft.com/office/drawing/2014/main" id="{8313AB0A-1D7C-4A43-BF2B-E02A0150746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85700" name="投影片編號版面配置區 3">
            <a:extLst>
              <a:ext uri="{FF2B5EF4-FFF2-40B4-BE49-F238E27FC236}">
                <a16:creationId xmlns:a16="http://schemas.microsoft.com/office/drawing/2014/main" id="{B569645A-98B4-4C3D-BB06-73EB37691CAD}"/>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D1B4C2B-FDC8-4429-89B2-FB5902CACB07}" type="slidenum">
              <a:rPr lang="en-GB" altLang="zh-HK"/>
              <a:pPr eaLnBrk="1" hangingPunct="1">
                <a:spcBef>
                  <a:spcPct val="0"/>
                </a:spcBef>
              </a:pPr>
              <a:t>65</a:t>
            </a:fld>
            <a:endParaRPr lang="en-GB" altLang="zh-HK"/>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投影片圖像版面配置區 1">
            <a:extLst>
              <a:ext uri="{FF2B5EF4-FFF2-40B4-BE49-F238E27FC236}">
                <a16:creationId xmlns:a16="http://schemas.microsoft.com/office/drawing/2014/main" id="{A099DB04-834E-4B06-9720-A871C8756D6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23" name="備忘稿版面配置區 2">
            <a:extLst>
              <a:ext uri="{FF2B5EF4-FFF2-40B4-BE49-F238E27FC236}">
                <a16:creationId xmlns:a16="http://schemas.microsoft.com/office/drawing/2014/main" id="{AA834E1F-AC50-4A92-B462-1597F2AB709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86724" name="投影片編號版面配置區 3">
            <a:extLst>
              <a:ext uri="{FF2B5EF4-FFF2-40B4-BE49-F238E27FC236}">
                <a16:creationId xmlns:a16="http://schemas.microsoft.com/office/drawing/2014/main" id="{7084755B-D76A-4B6A-BC99-D01389F8F20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BD9E9153-7A53-4458-928D-CEF2A2EB197D}" type="slidenum">
              <a:rPr lang="en-GB" altLang="zh-HK"/>
              <a:pPr eaLnBrk="1" hangingPunct="1">
                <a:spcBef>
                  <a:spcPct val="0"/>
                </a:spcBef>
              </a:pPr>
              <a:t>66</a:t>
            </a:fld>
            <a:endParaRPr lang="en-GB" altLang="zh-HK"/>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投影片圖像版面配置區 1">
            <a:extLst>
              <a:ext uri="{FF2B5EF4-FFF2-40B4-BE49-F238E27FC236}">
                <a16:creationId xmlns:a16="http://schemas.microsoft.com/office/drawing/2014/main" id="{7D077B71-2CC9-44BA-9212-68B9C89AF53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7747" name="備忘稿版面配置區 2">
            <a:extLst>
              <a:ext uri="{FF2B5EF4-FFF2-40B4-BE49-F238E27FC236}">
                <a16:creationId xmlns:a16="http://schemas.microsoft.com/office/drawing/2014/main" id="{0BFB4DAD-405E-4480-AB59-4F3F50609CD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87748" name="投影片編號版面配置區 3">
            <a:extLst>
              <a:ext uri="{FF2B5EF4-FFF2-40B4-BE49-F238E27FC236}">
                <a16:creationId xmlns:a16="http://schemas.microsoft.com/office/drawing/2014/main" id="{2E13371C-67C2-4797-AAD9-27F0E0953F5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42790617-1286-4F88-B061-A936E2981F42}" type="slidenum">
              <a:rPr lang="en-GB" altLang="zh-HK"/>
              <a:pPr eaLnBrk="1" hangingPunct="1">
                <a:spcBef>
                  <a:spcPct val="0"/>
                </a:spcBef>
              </a:pPr>
              <a:t>67</a:t>
            </a:fld>
            <a:endParaRPr lang="en-GB" altLang="zh-HK"/>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投影片圖像版面配置區 1">
            <a:extLst>
              <a:ext uri="{FF2B5EF4-FFF2-40B4-BE49-F238E27FC236}">
                <a16:creationId xmlns:a16="http://schemas.microsoft.com/office/drawing/2014/main" id="{E6D0ECC6-244E-4950-8B1A-2D3EE770D40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8771" name="備忘稿版面配置區 2">
            <a:extLst>
              <a:ext uri="{FF2B5EF4-FFF2-40B4-BE49-F238E27FC236}">
                <a16:creationId xmlns:a16="http://schemas.microsoft.com/office/drawing/2014/main" id="{791A7305-30E8-4D06-99AA-0B1A89855C4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88772" name="投影片編號版面配置區 3">
            <a:extLst>
              <a:ext uri="{FF2B5EF4-FFF2-40B4-BE49-F238E27FC236}">
                <a16:creationId xmlns:a16="http://schemas.microsoft.com/office/drawing/2014/main" id="{5CDA7FB2-6396-4CC4-92B2-83581B576F8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05680E1-02D1-4028-A088-C13B9240025E}" type="slidenum">
              <a:rPr lang="en-GB" altLang="zh-HK"/>
              <a:pPr eaLnBrk="1" hangingPunct="1">
                <a:spcBef>
                  <a:spcPct val="0"/>
                </a:spcBef>
              </a:pPr>
              <a:t>68</a:t>
            </a:fld>
            <a:endParaRPr lang="en-GB" altLang="zh-HK"/>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投影片圖像版面配置區 1">
            <a:extLst>
              <a:ext uri="{FF2B5EF4-FFF2-40B4-BE49-F238E27FC236}">
                <a16:creationId xmlns:a16="http://schemas.microsoft.com/office/drawing/2014/main" id="{165188F0-72F4-44C1-AED2-E3CA9446BCE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9795" name="備忘稿版面配置區 2">
            <a:extLst>
              <a:ext uri="{FF2B5EF4-FFF2-40B4-BE49-F238E27FC236}">
                <a16:creationId xmlns:a16="http://schemas.microsoft.com/office/drawing/2014/main" id="{3C8C8253-DA9A-4422-B671-14BC0149B4E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89796" name="投影片編號版面配置區 3">
            <a:extLst>
              <a:ext uri="{FF2B5EF4-FFF2-40B4-BE49-F238E27FC236}">
                <a16:creationId xmlns:a16="http://schemas.microsoft.com/office/drawing/2014/main" id="{24BEC137-8A39-47CA-A351-FCE9A69E551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5429366D-8166-4B0B-85E7-A45B23BD3A25}" type="slidenum">
              <a:rPr lang="en-GB" altLang="zh-HK"/>
              <a:pPr eaLnBrk="1" hangingPunct="1">
                <a:spcBef>
                  <a:spcPct val="0"/>
                </a:spcBef>
              </a:pPr>
              <a:t>69</a:t>
            </a:fld>
            <a:endParaRPr lang="en-GB" altLang="zh-HK"/>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投影片圖像版面配置區 1">
            <a:extLst>
              <a:ext uri="{FF2B5EF4-FFF2-40B4-BE49-F238E27FC236}">
                <a16:creationId xmlns:a16="http://schemas.microsoft.com/office/drawing/2014/main" id="{988A8EBC-920C-4B6C-99CE-68087C0E624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6307" name="備忘稿版面配置區 2">
            <a:extLst>
              <a:ext uri="{FF2B5EF4-FFF2-40B4-BE49-F238E27FC236}">
                <a16:creationId xmlns:a16="http://schemas.microsoft.com/office/drawing/2014/main" id="{0AC81A14-1171-4CC0-96AD-F87C33B562F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26308" name="投影片編號版面配置區 3">
            <a:extLst>
              <a:ext uri="{FF2B5EF4-FFF2-40B4-BE49-F238E27FC236}">
                <a16:creationId xmlns:a16="http://schemas.microsoft.com/office/drawing/2014/main" id="{9F50221F-22B7-4ECA-9382-F1CCC51D08A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A22821BF-48C2-41D4-BB80-180FA8DF37D0}" type="slidenum">
              <a:rPr lang="en-GB" altLang="zh-HK"/>
              <a:pPr eaLnBrk="1" hangingPunct="1">
                <a:spcBef>
                  <a:spcPct val="0"/>
                </a:spcBef>
              </a:pPr>
              <a:t>7</a:t>
            </a:fld>
            <a:endParaRPr lang="en-GB" altLang="zh-HK"/>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投影片圖像版面配置區 1">
            <a:extLst>
              <a:ext uri="{FF2B5EF4-FFF2-40B4-BE49-F238E27FC236}">
                <a16:creationId xmlns:a16="http://schemas.microsoft.com/office/drawing/2014/main" id="{DA7CE7A3-CF22-42F5-920D-1795FA4B055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0819" name="備忘稿版面配置區 2">
            <a:extLst>
              <a:ext uri="{FF2B5EF4-FFF2-40B4-BE49-F238E27FC236}">
                <a16:creationId xmlns:a16="http://schemas.microsoft.com/office/drawing/2014/main" id="{E9B99BF9-23D8-452A-9076-2B8801D9768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90820" name="投影片編號版面配置區 3">
            <a:extLst>
              <a:ext uri="{FF2B5EF4-FFF2-40B4-BE49-F238E27FC236}">
                <a16:creationId xmlns:a16="http://schemas.microsoft.com/office/drawing/2014/main" id="{1CE3CA9C-EB3D-4202-9DDD-D55382176759}"/>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333A5B9C-148C-4753-9BFE-09986F6AE6BA}" type="slidenum">
              <a:rPr lang="en-GB" altLang="zh-HK"/>
              <a:pPr eaLnBrk="1" hangingPunct="1">
                <a:spcBef>
                  <a:spcPct val="0"/>
                </a:spcBef>
              </a:pPr>
              <a:t>70</a:t>
            </a:fld>
            <a:endParaRPr lang="en-GB" altLang="zh-HK"/>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投影片圖像版面配置區 1">
            <a:extLst>
              <a:ext uri="{FF2B5EF4-FFF2-40B4-BE49-F238E27FC236}">
                <a16:creationId xmlns:a16="http://schemas.microsoft.com/office/drawing/2014/main" id="{E23EA327-674F-4985-9F23-419CA88DA47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1843" name="備忘稿版面配置區 2">
            <a:extLst>
              <a:ext uri="{FF2B5EF4-FFF2-40B4-BE49-F238E27FC236}">
                <a16:creationId xmlns:a16="http://schemas.microsoft.com/office/drawing/2014/main" id="{55F62E4C-1139-4EB0-AA0F-586D68032C5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91844" name="投影片編號版面配置區 3">
            <a:extLst>
              <a:ext uri="{FF2B5EF4-FFF2-40B4-BE49-F238E27FC236}">
                <a16:creationId xmlns:a16="http://schemas.microsoft.com/office/drawing/2014/main" id="{7F12EA56-0A4F-418E-A0C5-DFE5C1669EE9}"/>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8598C466-174F-4291-835B-672AC45BE13E}" type="slidenum">
              <a:rPr lang="en-GB" altLang="zh-HK"/>
              <a:pPr eaLnBrk="1" hangingPunct="1">
                <a:spcBef>
                  <a:spcPct val="0"/>
                </a:spcBef>
              </a:pPr>
              <a:t>71</a:t>
            </a:fld>
            <a:endParaRPr lang="en-GB" altLang="zh-HK"/>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投影片圖像版面配置區 1">
            <a:extLst>
              <a:ext uri="{FF2B5EF4-FFF2-40B4-BE49-F238E27FC236}">
                <a16:creationId xmlns:a16="http://schemas.microsoft.com/office/drawing/2014/main" id="{06E2608F-17F4-4DB6-88F8-8394BCFC73E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2867" name="備忘稿版面配置區 2">
            <a:extLst>
              <a:ext uri="{FF2B5EF4-FFF2-40B4-BE49-F238E27FC236}">
                <a16:creationId xmlns:a16="http://schemas.microsoft.com/office/drawing/2014/main" id="{DF954DB5-BDE2-4B96-ADA9-BE7854CBC7F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92868" name="投影片編號版面配置區 3">
            <a:extLst>
              <a:ext uri="{FF2B5EF4-FFF2-40B4-BE49-F238E27FC236}">
                <a16:creationId xmlns:a16="http://schemas.microsoft.com/office/drawing/2014/main" id="{3F667794-B629-467F-8542-84FDD58D198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08D180F0-A3CD-4CBF-9409-6D2FD131F08F}" type="slidenum">
              <a:rPr lang="en-GB" altLang="zh-HK"/>
              <a:pPr eaLnBrk="1" hangingPunct="1">
                <a:spcBef>
                  <a:spcPct val="0"/>
                </a:spcBef>
              </a:pPr>
              <a:t>72</a:t>
            </a:fld>
            <a:endParaRPr lang="en-GB" altLang="zh-HK"/>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投影片圖像版面配置區 1">
            <a:extLst>
              <a:ext uri="{FF2B5EF4-FFF2-40B4-BE49-F238E27FC236}">
                <a16:creationId xmlns:a16="http://schemas.microsoft.com/office/drawing/2014/main" id="{E3B3430F-8840-402F-A427-D947686973B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3891" name="備忘稿版面配置區 2">
            <a:extLst>
              <a:ext uri="{FF2B5EF4-FFF2-40B4-BE49-F238E27FC236}">
                <a16:creationId xmlns:a16="http://schemas.microsoft.com/office/drawing/2014/main" id="{88E283B8-B661-443E-944C-E19EF0D7C4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73060" name="投影片編號版面配置區 3">
            <a:extLst>
              <a:ext uri="{FF2B5EF4-FFF2-40B4-BE49-F238E27FC236}">
                <a16:creationId xmlns:a16="http://schemas.microsoft.com/office/drawing/2014/main" id="{860302F8-2110-411F-BCBC-5F6D1A1B0B07}"/>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DA9837AB-368B-4E68-A81B-B14C2EE08AA3}" type="slidenum">
              <a:rPr lang="en-GB" altLang="en-US">
                <a:solidFill>
                  <a:srgbClr val="000000"/>
                </a:solidFill>
                <a:latin typeface="Calibri" panose="020F0502020204030204" pitchFamily="34" charset="0"/>
              </a:rPr>
              <a:pPr eaLnBrk="1" hangingPunct="1"/>
              <a:t>73</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投影片圖像版面配置區 1">
            <a:extLst>
              <a:ext uri="{FF2B5EF4-FFF2-40B4-BE49-F238E27FC236}">
                <a16:creationId xmlns:a16="http://schemas.microsoft.com/office/drawing/2014/main" id="{9DE7CAB6-F4D6-47C3-B33C-99D0CA9F7AA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4915" name="備忘稿版面配置區 2">
            <a:extLst>
              <a:ext uri="{FF2B5EF4-FFF2-40B4-BE49-F238E27FC236}">
                <a16:creationId xmlns:a16="http://schemas.microsoft.com/office/drawing/2014/main" id="{12DAFABC-A974-4AE1-A413-80D59DDECDE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74084" name="投影片編號版面配置區 3">
            <a:extLst>
              <a:ext uri="{FF2B5EF4-FFF2-40B4-BE49-F238E27FC236}">
                <a16:creationId xmlns:a16="http://schemas.microsoft.com/office/drawing/2014/main" id="{04F2F9C8-9A9B-4CAF-8CBA-48ED968AFF91}"/>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8EB9C0C0-BD2A-4911-B6CC-B733DFBB3A43}" type="slidenum">
              <a:rPr lang="en-GB" altLang="en-US">
                <a:solidFill>
                  <a:srgbClr val="000000"/>
                </a:solidFill>
                <a:latin typeface="Calibri" panose="020F0502020204030204" pitchFamily="34" charset="0"/>
              </a:rPr>
              <a:pPr eaLnBrk="1" hangingPunct="1"/>
              <a:t>74</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投影片圖像版面配置區 1">
            <a:extLst>
              <a:ext uri="{FF2B5EF4-FFF2-40B4-BE49-F238E27FC236}">
                <a16:creationId xmlns:a16="http://schemas.microsoft.com/office/drawing/2014/main" id="{25039FDB-2969-4532-9A38-E1C08446652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5939" name="備忘稿版面配置區 2">
            <a:extLst>
              <a:ext uri="{FF2B5EF4-FFF2-40B4-BE49-F238E27FC236}">
                <a16:creationId xmlns:a16="http://schemas.microsoft.com/office/drawing/2014/main" id="{8E68E8F7-183A-4141-8F5D-116BFDB923F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75108" name="投影片編號版面配置區 3">
            <a:extLst>
              <a:ext uri="{FF2B5EF4-FFF2-40B4-BE49-F238E27FC236}">
                <a16:creationId xmlns:a16="http://schemas.microsoft.com/office/drawing/2014/main" id="{B7D301D3-452B-46BE-AB41-1B3B88E77B5F}"/>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DF391FC3-CFFF-4AFC-9EE6-F98AEF95F901}" type="slidenum">
              <a:rPr lang="en-GB" altLang="en-US">
                <a:solidFill>
                  <a:srgbClr val="000000"/>
                </a:solidFill>
                <a:latin typeface="Calibri" panose="020F0502020204030204" pitchFamily="34" charset="0"/>
              </a:rPr>
              <a:pPr eaLnBrk="1" hangingPunct="1"/>
              <a:t>75</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投影片圖像版面配置區 1">
            <a:extLst>
              <a:ext uri="{FF2B5EF4-FFF2-40B4-BE49-F238E27FC236}">
                <a16:creationId xmlns:a16="http://schemas.microsoft.com/office/drawing/2014/main" id="{EEDA796C-A9D7-4186-A052-E6DCB2E4039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6963" name="備忘稿版面配置區 2">
            <a:extLst>
              <a:ext uri="{FF2B5EF4-FFF2-40B4-BE49-F238E27FC236}">
                <a16:creationId xmlns:a16="http://schemas.microsoft.com/office/drawing/2014/main" id="{DE0DCF7B-6FEB-4523-B1E1-CB8C5221820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76132" name="投影片編號版面配置區 3">
            <a:extLst>
              <a:ext uri="{FF2B5EF4-FFF2-40B4-BE49-F238E27FC236}">
                <a16:creationId xmlns:a16="http://schemas.microsoft.com/office/drawing/2014/main" id="{98A05B9A-BF44-4911-9DCB-25151549B55B}"/>
              </a:ext>
            </a:extLst>
          </p:cNvPr>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4C0C4375-E420-432C-85DF-702A5F37266C}" type="slidenum">
              <a:rPr lang="en-GB" altLang="en-US">
                <a:solidFill>
                  <a:srgbClr val="000000"/>
                </a:solidFill>
                <a:latin typeface="Calibri" panose="020F0502020204030204" pitchFamily="34" charset="0"/>
              </a:rPr>
              <a:pPr eaLnBrk="1" hangingPunct="1"/>
              <a:t>76</a:t>
            </a:fld>
            <a:endParaRPr lang="en-GB" altLang="en-US">
              <a:solidFill>
                <a:srgbClr val="000000"/>
              </a:solidFill>
              <a:latin typeface="Calibri" panose="020F0502020204030204"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投影片圖像版面配置區 1">
            <a:extLst>
              <a:ext uri="{FF2B5EF4-FFF2-40B4-BE49-F238E27FC236}">
                <a16:creationId xmlns:a16="http://schemas.microsoft.com/office/drawing/2014/main" id="{DB9128E9-657E-4E21-B48A-9D299C080F4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7987" name="備忘稿版面配置區 2">
            <a:extLst>
              <a:ext uri="{FF2B5EF4-FFF2-40B4-BE49-F238E27FC236}">
                <a16:creationId xmlns:a16="http://schemas.microsoft.com/office/drawing/2014/main" id="{0090D242-E8FA-4145-9204-2338506D17F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97988" name="投影片編號版面配置區 3">
            <a:extLst>
              <a:ext uri="{FF2B5EF4-FFF2-40B4-BE49-F238E27FC236}">
                <a16:creationId xmlns:a16="http://schemas.microsoft.com/office/drawing/2014/main" id="{A08A06E3-8FD0-40F7-8C0C-C5176D206C9D}"/>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5AEF708E-4073-48AA-B9D0-B484B8F653B4}" type="slidenum">
              <a:rPr lang="en-GB" altLang="zh-HK"/>
              <a:pPr eaLnBrk="1" hangingPunct="1">
                <a:spcBef>
                  <a:spcPct val="0"/>
                </a:spcBef>
              </a:pPr>
              <a:t>77</a:t>
            </a:fld>
            <a:endParaRPr lang="en-GB" altLang="zh-HK"/>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投影片圖像版面配置區 1">
            <a:extLst>
              <a:ext uri="{FF2B5EF4-FFF2-40B4-BE49-F238E27FC236}">
                <a16:creationId xmlns:a16="http://schemas.microsoft.com/office/drawing/2014/main" id="{2EF846FF-FAAD-463C-9BE2-44A68401468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9011" name="備忘稿版面配置區 2">
            <a:extLst>
              <a:ext uri="{FF2B5EF4-FFF2-40B4-BE49-F238E27FC236}">
                <a16:creationId xmlns:a16="http://schemas.microsoft.com/office/drawing/2014/main" id="{22FFD2D7-1FCA-48CC-8A17-FF837BFC9EB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99012" name="投影片編號版面配置區 3">
            <a:extLst>
              <a:ext uri="{FF2B5EF4-FFF2-40B4-BE49-F238E27FC236}">
                <a16:creationId xmlns:a16="http://schemas.microsoft.com/office/drawing/2014/main" id="{4444AC83-336A-4827-B6BF-C2B3FB03071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D40A996C-20D8-402A-A102-171FD9CE05AA}" type="slidenum">
              <a:rPr lang="en-GB" altLang="zh-HK"/>
              <a:pPr eaLnBrk="1" hangingPunct="1">
                <a:spcBef>
                  <a:spcPct val="0"/>
                </a:spcBef>
              </a:pPr>
              <a:t>78</a:t>
            </a:fld>
            <a:endParaRPr lang="en-GB" altLang="zh-HK"/>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投影片圖像版面配置區 1">
            <a:extLst>
              <a:ext uri="{FF2B5EF4-FFF2-40B4-BE49-F238E27FC236}">
                <a16:creationId xmlns:a16="http://schemas.microsoft.com/office/drawing/2014/main" id="{24BD59EB-2CF2-42F7-9892-19ACDC8217F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0035" name="備忘稿版面配置區 2">
            <a:extLst>
              <a:ext uri="{FF2B5EF4-FFF2-40B4-BE49-F238E27FC236}">
                <a16:creationId xmlns:a16="http://schemas.microsoft.com/office/drawing/2014/main" id="{23AAF7DA-67CE-488D-BB2E-D7D8355DB5B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00036" name="投影片編號版面配置區 3">
            <a:extLst>
              <a:ext uri="{FF2B5EF4-FFF2-40B4-BE49-F238E27FC236}">
                <a16:creationId xmlns:a16="http://schemas.microsoft.com/office/drawing/2014/main" id="{516A3122-FC58-43AD-B98F-C7C034AE0149}"/>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D4D498BD-D2E4-4E66-A7F6-5B39495415D6}" type="slidenum">
              <a:rPr lang="en-GB" altLang="zh-HK"/>
              <a:pPr eaLnBrk="1" hangingPunct="1">
                <a:spcBef>
                  <a:spcPct val="0"/>
                </a:spcBef>
              </a:pPr>
              <a:t>79</a:t>
            </a:fld>
            <a:endParaRPr lang="en-GB" altLang="zh-HK"/>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投影片圖像版面配置區 1">
            <a:extLst>
              <a:ext uri="{FF2B5EF4-FFF2-40B4-BE49-F238E27FC236}">
                <a16:creationId xmlns:a16="http://schemas.microsoft.com/office/drawing/2014/main" id="{56016CA7-2A42-4701-B26C-9CFB551997F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7331" name="備忘稿版面配置區 2">
            <a:extLst>
              <a:ext uri="{FF2B5EF4-FFF2-40B4-BE49-F238E27FC236}">
                <a16:creationId xmlns:a16="http://schemas.microsoft.com/office/drawing/2014/main" id="{FFA627B8-E6E9-4267-A419-01D27098FB2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27332" name="投影片編號版面配置區 3">
            <a:extLst>
              <a:ext uri="{FF2B5EF4-FFF2-40B4-BE49-F238E27FC236}">
                <a16:creationId xmlns:a16="http://schemas.microsoft.com/office/drawing/2014/main" id="{E48D7096-0137-4D86-8AF2-4AE8A42AED7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24D94D2D-B1EA-456A-B519-127B6F9B2DD6}" type="slidenum">
              <a:rPr lang="en-GB" altLang="zh-HK"/>
              <a:pPr eaLnBrk="1" hangingPunct="1">
                <a:spcBef>
                  <a:spcPct val="0"/>
                </a:spcBef>
              </a:pPr>
              <a:t>8</a:t>
            </a:fld>
            <a:endParaRPr lang="en-GB" altLang="zh-HK"/>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投影片圖像版面配置區 1">
            <a:extLst>
              <a:ext uri="{FF2B5EF4-FFF2-40B4-BE49-F238E27FC236}">
                <a16:creationId xmlns:a16="http://schemas.microsoft.com/office/drawing/2014/main" id="{C2AC1BDD-6786-4944-A79D-FBBA7C36460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1059" name="備忘稿版面配置區 2">
            <a:extLst>
              <a:ext uri="{FF2B5EF4-FFF2-40B4-BE49-F238E27FC236}">
                <a16:creationId xmlns:a16="http://schemas.microsoft.com/office/drawing/2014/main" id="{BBBA2B7E-9D20-41E8-BC55-BA13085D547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01060" name="投影片編號版面配置區 3">
            <a:extLst>
              <a:ext uri="{FF2B5EF4-FFF2-40B4-BE49-F238E27FC236}">
                <a16:creationId xmlns:a16="http://schemas.microsoft.com/office/drawing/2014/main" id="{893E0CB9-63A3-4565-92B9-5A72EDC4275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748220A1-E2D5-40A4-BB17-40A38009C34E}" type="slidenum">
              <a:rPr lang="en-GB" altLang="zh-HK"/>
              <a:pPr eaLnBrk="1" hangingPunct="1">
                <a:spcBef>
                  <a:spcPct val="0"/>
                </a:spcBef>
              </a:pPr>
              <a:t>80</a:t>
            </a:fld>
            <a:endParaRPr lang="en-GB" altLang="zh-HK"/>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投影片圖像版面配置區 1">
            <a:extLst>
              <a:ext uri="{FF2B5EF4-FFF2-40B4-BE49-F238E27FC236}">
                <a16:creationId xmlns:a16="http://schemas.microsoft.com/office/drawing/2014/main" id="{D875F145-1120-43A0-B102-D54D18C0AE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2083" name="備忘稿版面配置區 2">
            <a:extLst>
              <a:ext uri="{FF2B5EF4-FFF2-40B4-BE49-F238E27FC236}">
                <a16:creationId xmlns:a16="http://schemas.microsoft.com/office/drawing/2014/main" id="{8723DD1F-0CDE-46E6-941B-A0D8C766C3F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02084" name="投影片編號版面配置區 3">
            <a:extLst>
              <a:ext uri="{FF2B5EF4-FFF2-40B4-BE49-F238E27FC236}">
                <a16:creationId xmlns:a16="http://schemas.microsoft.com/office/drawing/2014/main" id="{62C47472-A2B0-473F-A5AC-E38AC26422E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04499ACD-756B-402A-B36A-40C596CF030C}" type="slidenum">
              <a:rPr lang="en-GB" altLang="zh-HK"/>
              <a:pPr eaLnBrk="1" hangingPunct="1">
                <a:spcBef>
                  <a:spcPct val="0"/>
                </a:spcBef>
              </a:pPr>
              <a:t>81</a:t>
            </a:fld>
            <a:endParaRPr lang="en-GB" altLang="zh-HK"/>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Slide Image Placeholder 1">
            <a:extLst>
              <a:ext uri="{FF2B5EF4-FFF2-40B4-BE49-F238E27FC236}">
                <a16:creationId xmlns:a16="http://schemas.microsoft.com/office/drawing/2014/main" id="{7E9E9979-C685-4CBC-80AC-BF604D6D644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3107" name="Notes Placeholder 2">
            <a:extLst>
              <a:ext uri="{FF2B5EF4-FFF2-40B4-BE49-F238E27FC236}">
                <a16:creationId xmlns:a16="http://schemas.microsoft.com/office/drawing/2014/main" id="{C10952EF-A9A6-4C39-A10C-025DE0C70F8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HK" altLang="en-US"/>
          </a:p>
        </p:txBody>
      </p:sp>
      <p:sp>
        <p:nvSpPr>
          <p:cNvPr id="303108" name="Slide Number Placeholder 3">
            <a:extLst>
              <a:ext uri="{FF2B5EF4-FFF2-40B4-BE49-F238E27FC236}">
                <a16:creationId xmlns:a16="http://schemas.microsoft.com/office/drawing/2014/main" id="{AFB1234F-4A1D-481C-9AED-806B9CE7EED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7A0651DE-DE1F-4945-B3EA-A4C8535B7239}" type="slidenum">
              <a:rPr lang="en-GB" altLang="zh-HK"/>
              <a:pPr eaLnBrk="1" hangingPunct="1">
                <a:spcBef>
                  <a:spcPct val="0"/>
                </a:spcBef>
              </a:pPr>
              <a:t>82</a:t>
            </a:fld>
            <a:endParaRPr lang="en-GB" altLang="zh-HK"/>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投影片圖像版面配置區 1">
            <a:extLst>
              <a:ext uri="{FF2B5EF4-FFF2-40B4-BE49-F238E27FC236}">
                <a16:creationId xmlns:a16="http://schemas.microsoft.com/office/drawing/2014/main" id="{E84EAF18-DF96-46F3-8E56-0BDB53C32FE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4131" name="備忘稿版面配置區 2">
            <a:extLst>
              <a:ext uri="{FF2B5EF4-FFF2-40B4-BE49-F238E27FC236}">
                <a16:creationId xmlns:a16="http://schemas.microsoft.com/office/drawing/2014/main" id="{1D68279E-E84C-40E2-984C-F30940D957E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04132" name="投影片編號版面配置區 3">
            <a:extLst>
              <a:ext uri="{FF2B5EF4-FFF2-40B4-BE49-F238E27FC236}">
                <a16:creationId xmlns:a16="http://schemas.microsoft.com/office/drawing/2014/main" id="{B42121FE-DE75-4D14-85B4-B73507238EE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1D60EBD-EBDB-4D00-95DE-CA59E12577A1}" type="slidenum">
              <a:rPr lang="en-GB" altLang="zh-HK"/>
              <a:pPr eaLnBrk="1" hangingPunct="1">
                <a:spcBef>
                  <a:spcPct val="0"/>
                </a:spcBef>
              </a:pPr>
              <a:t>83</a:t>
            </a:fld>
            <a:endParaRPr lang="en-GB" altLang="zh-HK"/>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投影片圖像版面配置區 1">
            <a:extLst>
              <a:ext uri="{FF2B5EF4-FFF2-40B4-BE49-F238E27FC236}">
                <a16:creationId xmlns:a16="http://schemas.microsoft.com/office/drawing/2014/main" id="{944DE804-EA3A-428F-AB1B-711CAF12EA9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5155" name="備忘稿版面配置區 2">
            <a:extLst>
              <a:ext uri="{FF2B5EF4-FFF2-40B4-BE49-F238E27FC236}">
                <a16:creationId xmlns:a16="http://schemas.microsoft.com/office/drawing/2014/main" id="{499971B4-BC1D-465B-B129-81151176CB2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05156" name="投影片編號版面配置區 3">
            <a:extLst>
              <a:ext uri="{FF2B5EF4-FFF2-40B4-BE49-F238E27FC236}">
                <a16:creationId xmlns:a16="http://schemas.microsoft.com/office/drawing/2014/main" id="{398422E8-BCB4-4E9B-95C5-49F2269C8ECC}"/>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82F7F6C5-2866-443E-A18E-67459EA6B35A}" type="slidenum">
              <a:rPr lang="en-GB" altLang="zh-HK"/>
              <a:pPr eaLnBrk="1" hangingPunct="1">
                <a:spcBef>
                  <a:spcPct val="0"/>
                </a:spcBef>
              </a:pPr>
              <a:t>84</a:t>
            </a:fld>
            <a:endParaRPr lang="en-GB" altLang="zh-HK"/>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投影片圖像版面配置區 1">
            <a:extLst>
              <a:ext uri="{FF2B5EF4-FFF2-40B4-BE49-F238E27FC236}">
                <a16:creationId xmlns:a16="http://schemas.microsoft.com/office/drawing/2014/main" id="{2E1B479E-6D65-4C40-A28F-07DE1F7365B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6179" name="備忘稿版面配置區 2">
            <a:extLst>
              <a:ext uri="{FF2B5EF4-FFF2-40B4-BE49-F238E27FC236}">
                <a16:creationId xmlns:a16="http://schemas.microsoft.com/office/drawing/2014/main" id="{2CE8A550-50ED-4FD7-9DAD-5E00774FEDE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06180" name="投影片編號版面配置區 3">
            <a:extLst>
              <a:ext uri="{FF2B5EF4-FFF2-40B4-BE49-F238E27FC236}">
                <a16:creationId xmlns:a16="http://schemas.microsoft.com/office/drawing/2014/main" id="{B5402B9E-2B48-4795-9CED-9860735F5E7B}"/>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C09A427D-82EC-45D1-B8B7-775BE2933CDE}" type="slidenum">
              <a:rPr lang="en-GB" altLang="zh-HK"/>
              <a:pPr eaLnBrk="1" hangingPunct="1">
                <a:spcBef>
                  <a:spcPct val="0"/>
                </a:spcBef>
              </a:pPr>
              <a:t>85</a:t>
            </a:fld>
            <a:endParaRPr lang="en-GB" altLang="zh-HK"/>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投影片圖像版面配置區 1">
            <a:extLst>
              <a:ext uri="{FF2B5EF4-FFF2-40B4-BE49-F238E27FC236}">
                <a16:creationId xmlns:a16="http://schemas.microsoft.com/office/drawing/2014/main" id="{E298CFCF-9D55-473C-8821-4BF55FBF912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03" name="備忘稿版面配置區 2">
            <a:extLst>
              <a:ext uri="{FF2B5EF4-FFF2-40B4-BE49-F238E27FC236}">
                <a16:creationId xmlns:a16="http://schemas.microsoft.com/office/drawing/2014/main" id="{1482E585-3106-43CC-978B-54FA938C8F4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07204" name="投影片編號版面配置區 3">
            <a:extLst>
              <a:ext uri="{FF2B5EF4-FFF2-40B4-BE49-F238E27FC236}">
                <a16:creationId xmlns:a16="http://schemas.microsoft.com/office/drawing/2014/main" id="{F0BBC1A6-D9A8-4E9C-9535-19CF9C9506D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3A7F24AD-92A9-4DFD-BD1B-3D84527E4D9E}" type="slidenum">
              <a:rPr lang="en-GB" altLang="zh-HK"/>
              <a:pPr eaLnBrk="1" hangingPunct="1">
                <a:spcBef>
                  <a:spcPct val="0"/>
                </a:spcBef>
              </a:pPr>
              <a:t>86</a:t>
            </a:fld>
            <a:endParaRPr lang="en-GB" altLang="zh-HK"/>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投影片圖像版面配置區 1">
            <a:extLst>
              <a:ext uri="{FF2B5EF4-FFF2-40B4-BE49-F238E27FC236}">
                <a16:creationId xmlns:a16="http://schemas.microsoft.com/office/drawing/2014/main" id="{F7F4696D-3748-4165-A85C-B161911A422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8227" name="備忘稿版面配置區 2">
            <a:extLst>
              <a:ext uri="{FF2B5EF4-FFF2-40B4-BE49-F238E27FC236}">
                <a16:creationId xmlns:a16="http://schemas.microsoft.com/office/drawing/2014/main" id="{C15AFCBE-F649-4436-BCD3-84B790C87C3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08228" name="投影片編號版面配置區 3">
            <a:extLst>
              <a:ext uri="{FF2B5EF4-FFF2-40B4-BE49-F238E27FC236}">
                <a16:creationId xmlns:a16="http://schemas.microsoft.com/office/drawing/2014/main" id="{6AA09913-B2DC-4692-8539-36866E0E6A7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0AC9DD8D-A19D-42E4-B8C0-DAA29EFABA94}" type="slidenum">
              <a:rPr lang="en-GB" altLang="zh-HK"/>
              <a:pPr eaLnBrk="1" hangingPunct="1">
                <a:spcBef>
                  <a:spcPct val="0"/>
                </a:spcBef>
              </a:pPr>
              <a:t>87</a:t>
            </a:fld>
            <a:endParaRPr lang="en-GB" altLang="zh-HK"/>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投影片圖像版面配置區 1">
            <a:extLst>
              <a:ext uri="{FF2B5EF4-FFF2-40B4-BE49-F238E27FC236}">
                <a16:creationId xmlns:a16="http://schemas.microsoft.com/office/drawing/2014/main" id="{974D90C5-CD8D-44BD-8EDE-6904D4A848C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9251" name="備忘稿版面配置區 2">
            <a:extLst>
              <a:ext uri="{FF2B5EF4-FFF2-40B4-BE49-F238E27FC236}">
                <a16:creationId xmlns:a16="http://schemas.microsoft.com/office/drawing/2014/main" id="{AA301EAB-6D62-4EF5-AB2B-D3282F440E4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09252" name="投影片編號版面配置區 3">
            <a:extLst>
              <a:ext uri="{FF2B5EF4-FFF2-40B4-BE49-F238E27FC236}">
                <a16:creationId xmlns:a16="http://schemas.microsoft.com/office/drawing/2014/main" id="{3E16B77A-611E-44A4-A9AF-A79B38A8DA6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754B75FC-9018-4CA6-9AAE-0C462BE8AB82}" type="slidenum">
              <a:rPr lang="en-GB" altLang="zh-HK"/>
              <a:pPr eaLnBrk="1" hangingPunct="1">
                <a:spcBef>
                  <a:spcPct val="0"/>
                </a:spcBef>
              </a:pPr>
              <a:t>88</a:t>
            </a:fld>
            <a:endParaRPr lang="en-GB" altLang="zh-HK"/>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投影片圖像版面配置區 1">
            <a:extLst>
              <a:ext uri="{FF2B5EF4-FFF2-40B4-BE49-F238E27FC236}">
                <a16:creationId xmlns:a16="http://schemas.microsoft.com/office/drawing/2014/main" id="{2480A08A-C957-4EA8-9CE7-CC735DFE107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0275" name="備忘稿版面配置區 2">
            <a:extLst>
              <a:ext uri="{FF2B5EF4-FFF2-40B4-BE49-F238E27FC236}">
                <a16:creationId xmlns:a16="http://schemas.microsoft.com/office/drawing/2014/main" id="{DE0278C7-86F9-40E1-B91A-64B812E893F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10276" name="投影片編號版面配置區 3">
            <a:extLst>
              <a:ext uri="{FF2B5EF4-FFF2-40B4-BE49-F238E27FC236}">
                <a16:creationId xmlns:a16="http://schemas.microsoft.com/office/drawing/2014/main" id="{2ACA6A90-0D5F-4802-913B-EBA3FBE9792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BAA70114-7878-4DA5-BC14-1B1D1917A6D7}" type="slidenum">
              <a:rPr lang="en-GB" altLang="zh-HK"/>
              <a:pPr eaLnBrk="1" hangingPunct="1">
                <a:spcBef>
                  <a:spcPct val="0"/>
                </a:spcBef>
              </a:pPr>
              <a:t>89</a:t>
            </a:fld>
            <a:endParaRPr lang="en-GB" altLang="zh-HK"/>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投影片圖像版面配置區 1">
            <a:extLst>
              <a:ext uri="{FF2B5EF4-FFF2-40B4-BE49-F238E27FC236}">
                <a16:creationId xmlns:a16="http://schemas.microsoft.com/office/drawing/2014/main" id="{0B268A3E-2638-46BA-9776-1A4A6391CEA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8355" name="備忘稿版面配置區 2">
            <a:extLst>
              <a:ext uri="{FF2B5EF4-FFF2-40B4-BE49-F238E27FC236}">
                <a16:creationId xmlns:a16="http://schemas.microsoft.com/office/drawing/2014/main" id="{8ECF2348-D479-4A77-8C1C-C497668EE5C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228356" name="投影片編號版面配置區 3">
            <a:extLst>
              <a:ext uri="{FF2B5EF4-FFF2-40B4-BE49-F238E27FC236}">
                <a16:creationId xmlns:a16="http://schemas.microsoft.com/office/drawing/2014/main" id="{EC8DDF0B-B41E-4D0D-BC63-89D0EF6653D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D31F9204-CA57-44C3-B512-D57EDC8E82FA}" type="slidenum">
              <a:rPr lang="en-GB" altLang="zh-HK"/>
              <a:pPr eaLnBrk="1" hangingPunct="1">
                <a:spcBef>
                  <a:spcPct val="0"/>
                </a:spcBef>
              </a:pPr>
              <a:t>9</a:t>
            </a:fld>
            <a:endParaRPr lang="en-GB" altLang="zh-HK"/>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投影片圖像版面配置區 1">
            <a:extLst>
              <a:ext uri="{FF2B5EF4-FFF2-40B4-BE49-F238E27FC236}">
                <a16:creationId xmlns:a16="http://schemas.microsoft.com/office/drawing/2014/main" id="{EA43F190-1B72-44E2-83AB-D2F0BFC2B24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1299" name="備忘稿版面配置區 2">
            <a:extLst>
              <a:ext uri="{FF2B5EF4-FFF2-40B4-BE49-F238E27FC236}">
                <a16:creationId xmlns:a16="http://schemas.microsoft.com/office/drawing/2014/main" id="{48278286-E751-425D-AD01-29FB3500F93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11300" name="投影片編號版面配置區 3">
            <a:extLst>
              <a:ext uri="{FF2B5EF4-FFF2-40B4-BE49-F238E27FC236}">
                <a16:creationId xmlns:a16="http://schemas.microsoft.com/office/drawing/2014/main" id="{105ACD0F-D8FC-4B6D-BB2F-9508FF22C4F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8649FE79-8F95-45CF-9097-A2722FEEAECE}" type="slidenum">
              <a:rPr lang="en-GB" altLang="zh-HK"/>
              <a:pPr eaLnBrk="1" hangingPunct="1">
                <a:spcBef>
                  <a:spcPct val="0"/>
                </a:spcBef>
              </a:pPr>
              <a:t>90</a:t>
            </a:fld>
            <a:endParaRPr lang="en-GB" altLang="zh-HK"/>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投影片圖像版面配置區 1">
            <a:extLst>
              <a:ext uri="{FF2B5EF4-FFF2-40B4-BE49-F238E27FC236}">
                <a16:creationId xmlns:a16="http://schemas.microsoft.com/office/drawing/2014/main" id="{6FCE95FF-DEB3-4989-9DA0-ED7C1ED2E65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2323" name="備忘稿版面配置區 2">
            <a:extLst>
              <a:ext uri="{FF2B5EF4-FFF2-40B4-BE49-F238E27FC236}">
                <a16:creationId xmlns:a16="http://schemas.microsoft.com/office/drawing/2014/main" id="{0AC45738-E338-4CBA-BD3E-2DAA9A03AB7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12324" name="投影片編號版面配置區 3">
            <a:extLst>
              <a:ext uri="{FF2B5EF4-FFF2-40B4-BE49-F238E27FC236}">
                <a16:creationId xmlns:a16="http://schemas.microsoft.com/office/drawing/2014/main" id="{405B2688-D26F-4410-9E4E-4D5FE5FE3E6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4B587A46-0D67-4126-8543-B54EB5BEC777}" type="slidenum">
              <a:rPr lang="en-GB" altLang="zh-HK"/>
              <a:pPr eaLnBrk="1" hangingPunct="1">
                <a:spcBef>
                  <a:spcPct val="0"/>
                </a:spcBef>
              </a:pPr>
              <a:t>91</a:t>
            </a:fld>
            <a:endParaRPr lang="en-GB" altLang="zh-HK"/>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投影片圖像版面配置區 1">
            <a:extLst>
              <a:ext uri="{FF2B5EF4-FFF2-40B4-BE49-F238E27FC236}">
                <a16:creationId xmlns:a16="http://schemas.microsoft.com/office/drawing/2014/main" id="{BF847105-0105-4D0F-9DAC-51909417151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3347" name="備忘稿版面配置區 2">
            <a:extLst>
              <a:ext uri="{FF2B5EF4-FFF2-40B4-BE49-F238E27FC236}">
                <a16:creationId xmlns:a16="http://schemas.microsoft.com/office/drawing/2014/main" id="{EB2C869B-9CE0-4983-9772-A2C1C2C88D5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13348" name="投影片編號版面配置區 3">
            <a:extLst>
              <a:ext uri="{FF2B5EF4-FFF2-40B4-BE49-F238E27FC236}">
                <a16:creationId xmlns:a16="http://schemas.microsoft.com/office/drawing/2014/main" id="{817D7ECC-387B-42DA-AF66-6F475F17AA5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7AFE45C1-66E9-44F0-ABBB-4278C5F9CC9F}" type="slidenum">
              <a:rPr lang="en-GB" altLang="zh-HK"/>
              <a:pPr eaLnBrk="1" hangingPunct="1">
                <a:spcBef>
                  <a:spcPct val="0"/>
                </a:spcBef>
              </a:pPr>
              <a:t>92</a:t>
            </a:fld>
            <a:endParaRPr lang="en-GB" altLang="zh-HK"/>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投影片圖像版面配置區 1">
            <a:extLst>
              <a:ext uri="{FF2B5EF4-FFF2-40B4-BE49-F238E27FC236}">
                <a16:creationId xmlns:a16="http://schemas.microsoft.com/office/drawing/2014/main" id="{E8852DA0-D2C3-4ADB-8C00-4D7A4D73121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4371" name="備忘稿版面配置區 2">
            <a:extLst>
              <a:ext uri="{FF2B5EF4-FFF2-40B4-BE49-F238E27FC236}">
                <a16:creationId xmlns:a16="http://schemas.microsoft.com/office/drawing/2014/main" id="{B675FD94-2CBA-474F-88FD-C711690DE7F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14372" name="投影片編號版面配置區 3">
            <a:extLst>
              <a:ext uri="{FF2B5EF4-FFF2-40B4-BE49-F238E27FC236}">
                <a16:creationId xmlns:a16="http://schemas.microsoft.com/office/drawing/2014/main" id="{5BD43A5C-A577-472C-947D-7A488576997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3E27CF7-B857-4406-B701-9DF217CBAA69}" type="slidenum">
              <a:rPr lang="en-GB" altLang="zh-HK"/>
              <a:pPr eaLnBrk="1" hangingPunct="1">
                <a:spcBef>
                  <a:spcPct val="0"/>
                </a:spcBef>
              </a:pPr>
              <a:t>93</a:t>
            </a:fld>
            <a:endParaRPr lang="en-GB" altLang="zh-HK"/>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投影片圖像版面配置區 1">
            <a:extLst>
              <a:ext uri="{FF2B5EF4-FFF2-40B4-BE49-F238E27FC236}">
                <a16:creationId xmlns:a16="http://schemas.microsoft.com/office/drawing/2014/main" id="{05051923-45C0-4841-A21A-549A69EDE41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5395" name="備忘稿版面配置區 2">
            <a:extLst>
              <a:ext uri="{FF2B5EF4-FFF2-40B4-BE49-F238E27FC236}">
                <a16:creationId xmlns:a16="http://schemas.microsoft.com/office/drawing/2014/main" id="{5BDC584D-7C39-441E-A599-CBD4086DC30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15396" name="投影片編號版面配置區 3">
            <a:extLst>
              <a:ext uri="{FF2B5EF4-FFF2-40B4-BE49-F238E27FC236}">
                <a16:creationId xmlns:a16="http://schemas.microsoft.com/office/drawing/2014/main" id="{46B8813D-FF63-4824-8B9C-CC3FBA78D85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92C170C0-8047-431A-BAC7-A61F8B492AE4}" type="slidenum">
              <a:rPr lang="en-GB" altLang="zh-HK"/>
              <a:pPr eaLnBrk="1" hangingPunct="1">
                <a:spcBef>
                  <a:spcPct val="0"/>
                </a:spcBef>
              </a:pPr>
              <a:t>94</a:t>
            </a:fld>
            <a:endParaRPr lang="en-GB" altLang="zh-HK"/>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投影片圖像版面配置區 1">
            <a:extLst>
              <a:ext uri="{FF2B5EF4-FFF2-40B4-BE49-F238E27FC236}">
                <a16:creationId xmlns:a16="http://schemas.microsoft.com/office/drawing/2014/main" id="{F19FFF88-2B5F-4D6A-941B-034227BA0F5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6419" name="備忘稿版面配置區 2">
            <a:extLst>
              <a:ext uri="{FF2B5EF4-FFF2-40B4-BE49-F238E27FC236}">
                <a16:creationId xmlns:a16="http://schemas.microsoft.com/office/drawing/2014/main" id="{A267BCDD-FDDE-44EE-94E6-E44F68DA5A7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16420" name="投影片編號版面配置區 3">
            <a:extLst>
              <a:ext uri="{FF2B5EF4-FFF2-40B4-BE49-F238E27FC236}">
                <a16:creationId xmlns:a16="http://schemas.microsoft.com/office/drawing/2014/main" id="{6BB2AC80-1BFF-4549-B858-7B0896CD03D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01E704C5-3A6B-4B16-8A6F-77B360273DCE}" type="slidenum">
              <a:rPr lang="en-GB" altLang="zh-HK"/>
              <a:pPr eaLnBrk="1" hangingPunct="1">
                <a:spcBef>
                  <a:spcPct val="0"/>
                </a:spcBef>
              </a:pPr>
              <a:t>95</a:t>
            </a:fld>
            <a:endParaRPr lang="en-GB" altLang="zh-HK"/>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投影片圖像版面配置區 1">
            <a:extLst>
              <a:ext uri="{FF2B5EF4-FFF2-40B4-BE49-F238E27FC236}">
                <a16:creationId xmlns:a16="http://schemas.microsoft.com/office/drawing/2014/main" id="{C41F28DB-AAC4-4966-9307-0201C85664F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7443" name="備忘稿版面配置區 2">
            <a:extLst>
              <a:ext uri="{FF2B5EF4-FFF2-40B4-BE49-F238E27FC236}">
                <a16:creationId xmlns:a16="http://schemas.microsoft.com/office/drawing/2014/main" id="{EDB80CD4-B6F8-433D-B4C5-D9EC01A40AF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17444" name="投影片編號版面配置區 3">
            <a:extLst>
              <a:ext uri="{FF2B5EF4-FFF2-40B4-BE49-F238E27FC236}">
                <a16:creationId xmlns:a16="http://schemas.microsoft.com/office/drawing/2014/main" id="{0D10A7F2-7DE4-45B2-A8FF-36327518B7FD}"/>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525E23E4-7776-427A-A82D-FAA9D0903456}" type="slidenum">
              <a:rPr lang="en-GB" altLang="zh-HK"/>
              <a:pPr eaLnBrk="1" hangingPunct="1">
                <a:spcBef>
                  <a:spcPct val="0"/>
                </a:spcBef>
              </a:pPr>
              <a:t>96</a:t>
            </a:fld>
            <a:endParaRPr lang="en-GB" altLang="zh-HK"/>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投影片圖像版面配置區 1">
            <a:extLst>
              <a:ext uri="{FF2B5EF4-FFF2-40B4-BE49-F238E27FC236}">
                <a16:creationId xmlns:a16="http://schemas.microsoft.com/office/drawing/2014/main" id="{30704A3F-89B7-440F-BC00-B5F61C42E69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8467" name="備忘稿版面配置區 2">
            <a:extLst>
              <a:ext uri="{FF2B5EF4-FFF2-40B4-BE49-F238E27FC236}">
                <a16:creationId xmlns:a16="http://schemas.microsoft.com/office/drawing/2014/main" id="{206A3C4A-D799-48CC-9C78-DBA36F3E42D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18468" name="投影片編號版面配置區 3">
            <a:extLst>
              <a:ext uri="{FF2B5EF4-FFF2-40B4-BE49-F238E27FC236}">
                <a16:creationId xmlns:a16="http://schemas.microsoft.com/office/drawing/2014/main" id="{28E796FD-8883-4AE7-BE0D-11E9DD58CFC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60D875B0-9173-42BC-9E01-764AA21A72A9}" type="slidenum">
              <a:rPr lang="en-GB" altLang="zh-HK"/>
              <a:pPr eaLnBrk="1" hangingPunct="1">
                <a:spcBef>
                  <a:spcPct val="0"/>
                </a:spcBef>
              </a:pPr>
              <a:t>97</a:t>
            </a:fld>
            <a:endParaRPr lang="en-GB" altLang="zh-HK"/>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投影片圖像版面配置區 1">
            <a:extLst>
              <a:ext uri="{FF2B5EF4-FFF2-40B4-BE49-F238E27FC236}">
                <a16:creationId xmlns:a16="http://schemas.microsoft.com/office/drawing/2014/main" id="{415A699A-3EDA-42AF-8DC6-95F5514B666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9491" name="備忘稿版面配置區 2">
            <a:extLst>
              <a:ext uri="{FF2B5EF4-FFF2-40B4-BE49-F238E27FC236}">
                <a16:creationId xmlns:a16="http://schemas.microsoft.com/office/drawing/2014/main" id="{6E9980BF-A167-4996-8C2C-75878A9E02D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19492" name="投影片編號版面配置區 3">
            <a:extLst>
              <a:ext uri="{FF2B5EF4-FFF2-40B4-BE49-F238E27FC236}">
                <a16:creationId xmlns:a16="http://schemas.microsoft.com/office/drawing/2014/main" id="{F0FC56FB-26A1-4A57-A4D9-06D4017A2A2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566DBB78-5EF6-4464-B6A0-36C0F123AB15}" type="slidenum">
              <a:rPr lang="en-GB" altLang="zh-HK"/>
              <a:pPr eaLnBrk="1" hangingPunct="1">
                <a:spcBef>
                  <a:spcPct val="0"/>
                </a:spcBef>
              </a:pPr>
              <a:t>98</a:t>
            </a:fld>
            <a:endParaRPr lang="en-GB" altLang="zh-HK"/>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投影片圖像版面配置區 1">
            <a:extLst>
              <a:ext uri="{FF2B5EF4-FFF2-40B4-BE49-F238E27FC236}">
                <a16:creationId xmlns:a16="http://schemas.microsoft.com/office/drawing/2014/main" id="{D83AE051-A9FA-4405-8CD7-8522B3CB4D0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0515" name="備忘稿版面配置區 2">
            <a:extLst>
              <a:ext uri="{FF2B5EF4-FFF2-40B4-BE49-F238E27FC236}">
                <a16:creationId xmlns:a16="http://schemas.microsoft.com/office/drawing/2014/main" id="{716C9698-3D68-4856-B9EE-3656733E70B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20516" name="投影片編號版面配置區 3">
            <a:extLst>
              <a:ext uri="{FF2B5EF4-FFF2-40B4-BE49-F238E27FC236}">
                <a16:creationId xmlns:a16="http://schemas.microsoft.com/office/drawing/2014/main" id="{5C635289-A4A9-4B81-8052-74DCB5B3F9FD}"/>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anose="020F0502020204030204" pitchFamily="34" charset="0"/>
              </a:defRPr>
            </a:lvl1pPr>
            <a:lvl2pPr marL="742950" indent="-285750" eaLnBrk="0" hangingPunct="0">
              <a:spcBef>
                <a:spcPct val="30000"/>
              </a:spcBef>
              <a:defRPr sz="1200">
                <a:solidFill>
                  <a:schemeClr val="tx1"/>
                </a:solidFill>
                <a:latin typeface="Calibri" panose="020F0502020204030204" pitchFamily="34" charset="0"/>
              </a:defRPr>
            </a:lvl2pPr>
            <a:lvl3pPr marL="1143000" indent="-228600" eaLnBrk="0" hangingPunct="0">
              <a:spcBef>
                <a:spcPct val="30000"/>
              </a:spcBef>
              <a:defRPr sz="1200">
                <a:solidFill>
                  <a:schemeClr val="tx1"/>
                </a:solidFill>
                <a:latin typeface="Calibri" panose="020F0502020204030204" pitchFamily="34" charset="0"/>
              </a:defRPr>
            </a:lvl3pPr>
            <a:lvl4pPr marL="1600200" indent="-228600" eaLnBrk="0" hangingPunct="0">
              <a:spcBef>
                <a:spcPct val="30000"/>
              </a:spcBef>
              <a:defRPr sz="1200">
                <a:solidFill>
                  <a:schemeClr val="tx1"/>
                </a:solidFill>
                <a:latin typeface="Calibri" panose="020F0502020204030204" pitchFamily="34" charset="0"/>
              </a:defRPr>
            </a:lvl4pPr>
            <a:lvl5pPr marL="2057400" indent="-228600" eaLnBrk="0" hangingPunct="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eaLnBrk="1" hangingPunct="1">
              <a:spcBef>
                <a:spcPct val="0"/>
              </a:spcBef>
            </a:pPr>
            <a:fld id="{531A0EA8-AD56-4348-9B75-5E222C3A8E69}" type="slidenum">
              <a:rPr lang="en-GB" altLang="zh-HK"/>
              <a:pPr eaLnBrk="1" hangingPunct="1">
                <a:spcBef>
                  <a:spcPct val="0"/>
                </a:spcBef>
              </a:pPr>
              <a:t>99</a:t>
            </a:fld>
            <a:endParaRPr lang="en-GB" altLang="zh-HK"/>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15.pn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userDrawn="1">
  <p:cSld name="Title Slide Option1">
    <p:bg>
      <p:bgPr>
        <a:solidFill>
          <a:schemeClr val="tx2"/>
        </a:solidFill>
        <a:effectLst/>
      </p:bgPr>
    </p:bg>
    <p:spTree>
      <p:nvGrpSpPr>
        <p:cNvPr id="1" name=""/>
        <p:cNvGrpSpPr/>
        <p:nvPr/>
      </p:nvGrpSpPr>
      <p:grpSpPr>
        <a:xfrm>
          <a:off x="0" y="0"/>
          <a:ext cx="0" cy="0"/>
          <a:chOff x="0" y="0"/>
          <a:chExt cx="0" cy="0"/>
        </a:xfrm>
      </p:grpSpPr>
      <p:pic>
        <p:nvPicPr>
          <p:cNvPr id="6" name="Picture 7">
            <a:extLst>
              <a:ext uri="{FF2B5EF4-FFF2-40B4-BE49-F238E27FC236}">
                <a16:creationId xmlns:a16="http://schemas.microsoft.com/office/drawing/2014/main" id="{6FA8865E-3A01-4D64-854B-5CD7841CDC6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60375" y="409575"/>
            <a:ext cx="11445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47675" y="1680064"/>
            <a:ext cx="3683000" cy="2244236"/>
          </a:xfrm>
        </p:spPr>
        <p:txBody>
          <a:bodyPr/>
          <a:lstStyle>
            <a:lvl1pPr algn="l">
              <a:lnSpc>
                <a:spcPts val="4200"/>
              </a:lnSpc>
              <a:defRPr sz="3600" spc="20" baseline="0">
                <a:solidFill>
                  <a:schemeClr val="accent6"/>
                </a:solidFill>
                <a:latin typeface="+mj-lt"/>
              </a:defRPr>
            </a:lvl1pPr>
          </a:lstStyle>
          <a:p>
            <a:r>
              <a:rPr lang="en-US"/>
              <a:t>Click to edit Master title style</a:t>
            </a:r>
            <a:endParaRPr lang="en-GB"/>
          </a:p>
        </p:txBody>
      </p:sp>
      <p:sp>
        <p:nvSpPr>
          <p:cNvPr id="3" name="Subtitle 2"/>
          <p:cNvSpPr>
            <a:spLocks noGrp="1"/>
          </p:cNvSpPr>
          <p:nvPr>
            <p:ph type="subTitle" idx="1"/>
          </p:nvPr>
        </p:nvSpPr>
        <p:spPr>
          <a:xfrm>
            <a:off x="447675" y="4057650"/>
            <a:ext cx="3397250" cy="1466850"/>
          </a:xfrm>
        </p:spPr>
        <p:txBody>
          <a:bodyPr/>
          <a:lstStyle>
            <a:lvl1pPr marL="0" indent="0" algn="l">
              <a:lnSpc>
                <a:spcPts val="2400"/>
              </a:lnSpc>
              <a:spcAft>
                <a:spcPts val="0"/>
              </a:spcAft>
              <a:buNone/>
              <a:defRPr sz="1800" b="0" i="0">
                <a:solidFill>
                  <a:schemeClr val="bg1"/>
                </a:solidFill>
                <a:latin typeface="+mn-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dirty="0"/>
          </a:p>
        </p:txBody>
      </p:sp>
      <p:sp>
        <p:nvSpPr>
          <p:cNvPr id="14" name="Text Placeholder 13"/>
          <p:cNvSpPr>
            <a:spLocks noGrp="1"/>
          </p:cNvSpPr>
          <p:nvPr>
            <p:ph type="body" sz="quarter" idx="10"/>
          </p:nvPr>
        </p:nvSpPr>
        <p:spPr>
          <a:xfrm>
            <a:off x="447675" y="6265863"/>
            <a:ext cx="3962400" cy="285750"/>
          </a:xfrm>
        </p:spPr>
        <p:txBody>
          <a:bodyPr/>
          <a:lstStyle>
            <a:lvl1pPr>
              <a:lnSpc>
                <a:spcPts val="2200"/>
              </a:lnSpc>
              <a:spcAft>
                <a:spcPts val="0"/>
              </a:spcAft>
              <a:defRPr sz="1800" b="0" i="0">
                <a:solidFill>
                  <a:schemeClr val="bg1"/>
                </a:solidFill>
                <a:latin typeface="+mn-lt"/>
              </a:defRPr>
            </a:lvl1pPr>
          </a:lstStyle>
          <a:p>
            <a:pPr lvl="0"/>
            <a:r>
              <a:rPr lang="en-US"/>
              <a:t>Click to edit Master text styles</a:t>
            </a:r>
          </a:p>
        </p:txBody>
      </p:sp>
      <p:sp>
        <p:nvSpPr>
          <p:cNvPr id="9" name="Picture Placeholder 6"/>
          <p:cNvSpPr>
            <a:spLocks noGrp="1"/>
          </p:cNvSpPr>
          <p:nvPr>
            <p:ph type="pic" sz="quarter" idx="12"/>
          </p:nvPr>
        </p:nvSpPr>
        <p:spPr>
          <a:xfrm>
            <a:off x="4581524" y="0"/>
            <a:ext cx="4562475" cy="6858000"/>
          </a:xfrm>
          <a:solidFill>
            <a:srgbClr val="BBBBBB"/>
          </a:solidFill>
        </p:spPr>
        <p:txBody>
          <a:bodyPr tIns="2592000" rtlCol="0">
            <a:noAutofit/>
          </a:bodyPr>
          <a:lstStyle>
            <a:lvl1pPr algn="ctr">
              <a:defRPr sz="1100"/>
            </a:lvl1pPr>
          </a:lstStyle>
          <a:p>
            <a:pPr lvl="0"/>
            <a:r>
              <a:rPr lang="en-US" noProof="0" dirty="0"/>
              <a:t>Click icon to add picture</a:t>
            </a:r>
          </a:p>
        </p:txBody>
      </p:sp>
    </p:spTree>
    <p:extLst>
      <p:ext uri="{BB962C8B-B14F-4D97-AF65-F5344CB8AC3E}">
        <p14:creationId xmlns:p14="http://schemas.microsoft.com/office/powerpoint/2010/main" val="268830107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Divider Option 5">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A999D9D6-D883-427A-8937-89DF5D29C3CF}"/>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0000" y="2973600"/>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399824279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Divider Option 6">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2F30F640-A4BC-4FA1-AE9C-40797005D5F2}"/>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0000" y="2973600"/>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11208947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1">
    <p:bg>
      <p:bgPr>
        <a:solidFill>
          <a:srgbClr val="D4EAE4"/>
        </a:solidFill>
        <a:effectLst/>
      </p:bgPr>
    </p:bg>
    <p:spTree>
      <p:nvGrpSpPr>
        <p:cNvPr id="1" name=""/>
        <p:cNvGrpSpPr/>
        <p:nvPr/>
      </p:nvGrpSpPr>
      <p:grpSpPr>
        <a:xfrm>
          <a:off x="0" y="0"/>
          <a:ext cx="0" cy="0"/>
          <a:chOff x="0" y="0"/>
          <a:chExt cx="0" cy="0"/>
        </a:xfrm>
      </p:grpSpPr>
      <p:pic>
        <p:nvPicPr>
          <p:cNvPr id="5" name="Picture 7">
            <a:extLst>
              <a:ext uri="{FF2B5EF4-FFF2-40B4-BE49-F238E27FC236}">
                <a16:creationId xmlns:a16="http://schemas.microsoft.com/office/drawing/2014/main" id="{415C5C43-825C-48CB-BDF3-FC56B56DCFC4}"/>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40000" y="418050"/>
            <a:ext cx="3681163" cy="1144958"/>
          </a:xfrm>
        </p:spPr>
        <p:txBody>
          <a:bodyPr/>
          <a:lstStyle>
            <a:lvl1pPr>
              <a:lnSpc>
                <a:spcPts val="4000"/>
              </a:lnSpc>
              <a:defRPr sz="3400">
                <a:solidFill>
                  <a:schemeClr val="tx2"/>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39999" y="1695449"/>
            <a:ext cx="3681163"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4581525" y="0"/>
            <a:ext cx="4562475"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Tree>
    <p:extLst>
      <p:ext uri="{BB962C8B-B14F-4D97-AF65-F5344CB8AC3E}">
        <p14:creationId xmlns:p14="http://schemas.microsoft.com/office/powerpoint/2010/main" val="28772918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2">
    <p:bg>
      <p:bgPr>
        <a:solidFill>
          <a:srgbClr val="D4EAE4"/>
        </a:solidFill>
        <a:effectLst/>
      </p:bgPr>
    </p:bg>
    <p:spTree>
      <p:nvGrpSpPr>
        <p:cNvPr id="1" name=""/>
        <p:cNvGrpSpPr/>
        <p:nvPr/>
      </p:nvGrpSpPr>
      <p:grpSpPr>
        <a:xfrm>
          <a:off x="0" y="0"/>
          <a:ext cx="0" cy="0"/>
          <a:chOff x="0" y="0"/>
          <a:chExt cx="0" cy="0"/>
        </a:xfrm>
      </p:grpSpPr>
      <p:pic>
        <p:nvPicPr>
          <p:cNvPr id="5" name="Picture 7">
            <a:extLst>
              <a:ext uri="{FF2B5EF4-FFF2-40B4-BE49-F238E27FC236}">
                <a16:creationId xmlns:a16="http://schemas.microsoft.com/office/drawing/2014/main" id="{A91BAC49-2905-4136-A355-E73053484432}"/>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40000" y="418050"/>
            <a:ext cx="4470150" cy="1144958"/>
          </a:xfrm>
        </p:spPr>
        <p:txBody>
          <a:bodyPr/>
          <a:lstStyle>
            <a:lvl1pPr>
              <a:lnSpc>
                <a:spcPts val="4000"/>
              </a:lnSpc>
              <a:defRPr sz="3400">
                <a:solidFill>
                  <a:schemeClr val="tx2"/>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40000" y="1695449"/>
            <a:ext cx="4511674"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5876925" y="0"/>
            <a:ext cx="3267075"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Tree>
    <p:extLst>
      <p:ext uri="{BB962C8B-B14F-4D97-AF65-F5344CB8AC3E}">
        <p14:creationId xmlns:p14="http://schemas.microsoft.com/office/powerpoint/2010/main" val="25140216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3">
    <p:spTree>
      <p:nvGrpSpPr>
        <p:cNvPr id="1" name=""/>
        <p:cNvGrpSpPr/>
        <p:nvPr/>
      </p:nvGrpSpPr>
      <p:grpSpPr>
        <a:xfrm>
          <a:off x="0" y="0"/>
          <a:ext cx="0" cy="0"/>
          <a:chOff x="0" y="0"/>
          <a:chExt cx="0" cy="0"/>
        </a:xfrm>
      </p:grpSpPr>
      <p:pic>
        <p:nvPicPr>
          <p:cNvPr id="8" name="Picture 6">
            <a:extLst>
              <a:ext uri="{FF2B5EF4-FFF2-40B4-BE49-F238E27FC236}">
                <a16:creationId xmlns:a16="http://schemas.microsoft.com/office/drawing/2014/main" id="{CB9F8D2E-D60A-4F06-B706-8F11BDAE9DB2}"/>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9999" y="418050"/>
            <a:ext cx="3681163" cy="1144958"/>
          </a:xfrm>
        </p:spPr>
        <p:txBody>
          <a:bodyPr/>
          <a:lstStyle>
            <a:lvl1pPr>
              <a:lnSpc>
                <a:spcPts val="4000"/>
              </a:lnSpc>
              <a:defRPr sz="3400">
                <a:solidFill>
                  <a:schemeClr val="tx1"/>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39999" y="1695449"/>
            <a:ext cx="3681163"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4581525" y="0"/>
            <a:ext cx="4562475"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
        <p:nvSpPr>
          <p:cNvPr id="7" name="Text Placeholder 6"/>
          <p:cNvSpPr>
            <a:spLocks noGrp="1"/>
          </p:cNvSpPr>
          <p:nvPr>
            <p:ph type="body" sz="quarter" idx="11"/>
          </p:nvPr>
        </p:nvSpPr>
        <p:spPr>
          <a:xfrm>
            <a:off x="542925" y="5838825"/>
            <a:ext cx="3678238" cy="457200"/>
          </a:xfrm>
        </p:spPr>
        <p:txBody>
          <a:bodyPr/>
          <a:lstStyle>
            <a:lvl1pPr>
              <a:lnSpc>
                <a:spcPts val="1300"/>
              </a:lnSpc>
              <a:spcAft>
                <a:spcPts val="0"/>
              </a:spcAft>
              <a:defRPr sz="11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364292913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4">
    <p:spTree>
      <p:nvGrpSpPr>
        <p:cNvPr id="1" name=""/>
        <p:cNvGrpSpPr/>
        <p:nvPr/>
      </p:nvGrpSpPr>
      <p:grpSpPr>
        <a:xfrm>
          <a:off x="0" y="0"/>
          <a:ext cx="0" cy="0"/>
          <a:chOff x="0" y="0"/>
          <a:chExt cx="0" cy="0"/>
        </a:xfrm>
      </p:grpSpPr>
      <p:pic>
        <p:nvPicPr>
          <p:cNvPr id="8" name="Picture 6">
            <a:extLst>
              <a:ext uri="{FF2B5EF4-FFF2-40B4-BE49-F238E27FC236}">
                <a16:creationId xmlns:a16="http://schemas.microsoft.com/office/drawing/2014/main" id="{315C9D1D-0D4A-46DD-871C-8F5AB1B52C5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9999" y="418050"/>
            <a:ext cx="4517775" cy="1144958"/>
          </a:xfrm>
        </p:spPr>
        <p:txBody>
          <a:bodyPr/>
          <a:lstStyle>
            <a:lvl1pPr>
              <a:lnSpc>
                <a:spcPts val="4000"/>
              </a:lnSpc>
              <a:defRPr sz="3400">
                <a:solidFill>
                  <a:schemeClr val="tx1"/>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39999" y="1695449"/>
            <a:ext cx="4517775"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5867400" y="0"/>
            <a:ext cx="3276600"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
        <p:nvSpPr>
          <p:cNvPr id="7" name="Text Placeholder 6"/>
          <p:cNvSpPr>
            <a:spLocks noGrp="1"/>
          </p:cNvSpPr>
          <p:nvPr>
            <p:ph type="body" sz="quarter" idx="11"/>
          </p:nvPr>
        </p:nvSpPr>
        <p:spPr>
          <a:xfrm>
            <a:off x="542925" y="5838825"/>
            <a:ext cx="3581400" cy="457200"/>
          </a:xfrm>
        </p:spPr>
        <p:txBody>
          <a:bodyPr/>
          <a:lstStyle>
            <a:lvl1pPr>
              <a:lnSpc>
                <a:spcPts val="1300"/>
              </a:lnSpc>
              <a:spcAft>
                <a:spcPts val="0"/>
              </a:spcAft>
              <a:defRPr sz="11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268606596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5">
    <p:spTree>
      <p:nvGrpSpPr>
        <p:cNvPr id="1" name=""/>
        <p:cNvGrpSpPr/>
        <p:nvPr/>
      </p:nvGrpSpPr>
      <p:grpSpPr>
        <a:xfrm>
          <a:off x="0" y="0"/>
          <a:ext cx="0" cy="0"/>
          <a:chOff x="0" y="0"/>
          <a:chExt cx="0" cy="0"/>
        </a:xfrm>
      </p:grpSpPr>
      <p:cxnSp>
        <p:nvCxnSpPr>
          <p:cNvPr id="5" name="Straight Connector 4">
            <a:extLst>
              <a:ext uri="{FF2B5EF4-FFF2-40B4-BE49-F238E27FC236}">
                <a16:creationId xmlns:a16="http://schemas.microsoft.com/office/drawing/2014/main" id="{91FA78A7-E949-4A92-A6B5-9B449625A130}"/>
              </a:ext>
            </a:extLst>
          </p:cNvPr>
          <p:cNvCxnSpPr/>
          <p:nvPr userDrawn="1"/>
        </p:nvCxnSpPr>
        <p:spPr>
          <a:xfrm>
            <a:off x="8464550" y="6503988"/>
            <a:ext cx="0" cy="87312"/>
          </a:xfrm>
          <a:prstGeom prst="line">
            <a:avLst/>
          </a:prstGeom>
          <a:ln w="6350">
            <a:solidFill>
              <a:schemeClr val="tx2"/>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3698875" y="418050"/>
            <a:ext cx="3520632" cy="1144958"/>
          </a:xfrm>
        </p:spPr>
        <p:txBody>
          <a:bodyPr/>
          <a:lstStyle>
            <a:lvl1pPr>
              <a:lnSpc>
                <a:spcPts val="4000"/>
              </a:lnSpc>
              <a:defRPr sz="3400">
                <a:solidFill>
                  <a:schemeClr val="tx1"/>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3698875" y="1695449"/>
            <a:ext cx="4986338"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0" y="0"/>
            <a:ext cx="3276600"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
        <p:nvSpPr>
          <p:cNvPr id="7" name="Slide Number Placeholder 5">
            <a:extLst>
              <a:ext uri="{FF2B5EF4-FFF2-40B4-BE49-F238E27FC236}">
                <a16:creationId xmlns:a16="http://schemas.microsoft.com/office/drawing/2014/main" id="{F8EC205D-0A4E-45EC-B5C4-EE665923ADF5}"/>
              </a:ext>
            </a:extLst>
          </p:cNvPr>
          <p:cNvSpPr>
            <a:spLocks noGrp="1"/>
          </p:cNvSpPr>
          <p:nvPr>
            <p:ph type="sldNum" sz="quarter" idx="11"/>
          </p:nvPr>
        </p:nvSpPr>
        <p:spPr/>
        <p:txBody>
          <a:bodyPr/>
          <a:lstStyle>
            <a:lvl1pPr>
              <a:defRPr/>
            </a:lvl1pPr>
          </a:lstStyle>
          <a:p>
            <a:fld id="{1460F61B-0D05-4B9C-9B8D-FD9AB5F7DB36}" type="slidenum">
              <a:rPr lang="en-GB" altLang="en-US"/>
              <a:pPr/>
              <a:t>‹#›</a:t>
            </a:fld>
            <a:endParaRPr lang="en-GB" altLang="en-US"/>
          </a:p>
        </p:txBody>
      </p:sp>
    </p:spTree>
    <p:extLst>
      <p:ext uri="{BB962C8B-B14F-4D97-AF65-F5344CB8AC3E}">
        <p14:creationId xmlns:p14="http://schemas.microsoft.com/office/powerpoint/2010/main" val="250099615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6">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B3D67985-50C5-4BFC-BC30-9D498848EDC5}"/>
              </a:ext>
            </a:extLst>
          </p:cNvPr>
          <p:cNvCxnSpPr/>
          <p:nvPr userDrawn="1"/>
        </p:nvCxnSpPr>
        <p:spPr>
          <a:xfrm>
            <a:off x="533400" y="6124575"/>
            <a:ext cx="8086725"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9FF872F-F234-4959-B98F-F751504F2423}"/>
              </a:ext>
            </a:extLst>
          </p:cNvPr>
          <p:cNvCxnSpPr/>
          <p:nvPr userDrawn="1"/>
        </p:nvCxnSpPr>
        <p:spPr>
          <a:xfrm>
            <a:off x="8464550" y="6503988"/>
            <a:ext cx="0" cy="87312"/>
          </a:xfrm>
          <a:prstGeom prst="line">
            <a:avLst/>
          </a:prstGeom>
          <a:ln w="6350">
            <a:solidFill>
              <a:schemeClr val="tx2"/>
            </a:solidFill>
          </a:ln>
        </p:spPr>
        <p:style>
          <a:lnRef idx="1">
            <a:schemeClr val="accent1"/>
          </a:lnRef>
          <a:fillRef idx="0">
            <a:schemeClr val="accent1"/>
          </a:fillRef>
          <a:effectRef idx="0">
            <a:schemeClr val="accent1"/>
          </a:effectRef>
          <a:fontRef idx="minor">
            <a:schemeClr val="tx1"/>
          </a:fontRef>
        </p:style>
      </p:cxnSp>
      <p:pic>
        <p:nvPicPr>
          <p:cNvPr id="9" name="Picture 9">
            <a:extLst>
              <a:ext uri="{FF2B5EF4-FFF2-40B4-BE49-F238E27FC236}">
                <a16:creationId xmlns:a16="http://schemas.microsoft.com/office/drawing/2014/main" id="{EA2946A6-B08E-4EC1-B1BD-70DA496241A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9998" y="418050"/>
            <a:ext cx="6241801" cy="848775"/>
          </a:xfrm>
        </p:spPr>
        <p:txBody>
          <a:bodyPr/>
          <a:lstStyle>
            <a:lvl1pPr>
              <a:lnSpc>
                <a:spcPts val="4000"/>
              </a:lnSpc>
              <a:defRPr sz="3400">
                <a:solidFill>
                  <a:schemeClr val="tx1"/>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39999" y="1400174"/>
            <a:ext cx="5052764"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6048375" y="1447799"/>
            <a:ext cx="2562225" cy="4524375"/>
          </a:xfrm>
          <a:solidFill>
            <a:srgbClr val="BBBBBB"/>
          </a:solidFill>
        </p:spPr>
        <p:txBody>
          <a:bodyPr tIns="2700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
        <p:nvSpPr>
          <p:cNvPr id="11" name="Text Placeholder 10"/>
          <p:cNvSpPr>
            <a:spLocks noGrp="1"/>
          </p:cNvSpPr>
          <p:nvPr>
            <p:ph type="body" sz="quarter" idx="12"/>
          </p:nvPr>
        </p:nvSpPr>
        <p:spPr>
          <a:xfrm>
            <a:off x="5267325" y="6172200"/>
            <a:ext cx="3343275" cy="257175"/>
          </a:xfrm>
        </p:spPr>
        <p:txBody>
          <a:bodyPr/>
          <a:lstStyle>
            <a:lvl1pPr algn="r">
              <a:lnSpc>
                <a:spcPts val="900"/>
              </a:lnSpc>
              <a:spcAft>
                <a:spcPts val="0"/>
              </a:spcAft>
              <a:defRPr sz="600">
                <a:solidFill>
                  <a:srgbClr val="003057"/>
                </a:solidFill>
              </a:defRPr>
            </a:lvl1pPr>
          </a:lstStyle>
          <a:p>
            <a:pPr lvl="0"/>
            <a:r>
              <a:rPr lang="en-US"/>
              <a:t>Click to edit Master text styles</a:t>
            </a:r>
          </a:p>
        </p:txBody>
      </p:sp>
      <p:sp>
        <p:nvSpPr>
          <p:cNvPr id="10" name="Slide Number Placeholder 5">
            <a:extLst>
              <a:ext uri="{FF2B5EF4-FFF2-40B4-BE49-F238E27FC236}">
                <a16:creationId xmlns:a16="http://schemas.microsoft.com/office/drawing/2014/main" id="{EEEBCB2C-8CE7-4A2A-AF26-08E1FCE12526}"/>
              </a:ext>
            </a:extLst>
          </p:cNvPr>
          <p:cNvSpPr>
            <a:spLocks noGrp="1"/>
          </p:cNvSpPr>
          <p:nvPr>
            <p:ph type="sldNum" sz="quarter" idx="13"/>
          </p:nvPr>
        </p:nvSpPr>
        <p:spPr/>
        <p:txBody>
          <a:bodyPr/>
          <a:lstStyle>
            <a:lvl1pPr>
              <a:defRPr/>
            </a:lvl1pPr>
          </a:lstStyle>
          <a:p>
            <a:fld id="{6760688F-1183-47FF-8D76-EA38E6685D64}" type="slidenum">
              <a:rPr lang="en-GB" altLang="en-US"/>
              <a:pPr/>
              <a:t>‹#›</a:t>
            </a:fld>
            <a:endParaRPr lang="en-GB" altLang="en-US"/>
          </a:p>
        </p:txBody>
      </p:sp>
    </p:spTree>
    <p:extLst>
      <p:ext uri="{BB962C8B-B14F-4D97-AF65-F5344CB8AC3E}">
        <p14:creationId xmlns:p14="http://schemas.microsoft.com/office/powerpoint/2010/main" val="36410053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Statement Option 1">
    <p:bg>
      <p:bgPr>
        <a:solidFill>
          <a:schemeClr val="tx2"/>
        </a:solidFill>
        <a:effectLst/>
      </p:bgPr>
    </p:bg>
    <p:spTree>
      <p:nvGrpSpPr>
        <p:cNvPr id="1" name=""/>
        <p:cNvGrpSpPr/>
        <p:nvPr/>
      </p:nvGrpSpPr>
      <p:grpSpPr>
        <a:xfrm>
          <a:off x="0" y="0"/>
          <a:ext cx="0" cy="0"/>
          <a:chOff x="0" y="0"/>
          <a:chExt cx="0" cy="0"/>
        </a:xfrm>
      </p:grpSpPr>
      <p:pic>
        <p:nvPicPr>
          <p:cNvPr id="3" name="Picture 7">
            <a:extLst>
              <a:ext uri="{FF2B5EF4-FFF2-40B4-BE49-F238E27FC236}">
                <a16:creationId xmlns:a16="http://schemas.microsoft.com/office/drawing/2014/main" id="{DEC96D7D-770A-401A-8166-A809C142EE75}"/>
              </a:ext>
            </a:extLst>
          </p:cNvPr>
          <p:cNvPicPr>
            <a:picLocks noChangeAspect="1"/>
          </p:cNvPicPr>
          <p:nvPr userDrawn="1"/>
        </p:nvPicPr>
        <p:blipFill>
          <a:blip r:embed="rId2">
            <a:extLst>
              <a:ext uri="{28A0092B-C50C-407E-A947-70E740481C1C}">
                <a14:useLocalDpi xmlns:a14="http://schemas.microsoft.com/office/drawing/2010/main" val="0"/>
              </a:ext>
            </a:extLst>
          </a:blip>
          <a:srcRect t="5771" b="5310"/>
          <a:stretch>
            <a:fillRect/>
          </a:stretch>
        </p:blipFill>
        <p:spPr bwMode="auto">
          <a:xfrm>
            <a:off x="889000" y="0"/>
            <a:ext cx="7550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8">
            <a:extLst>
              <a:ext uri="{FF2B5EF4-FFF2-40B4-BE49-F238E27FC236}">
                <a16:creationId xmlns:a16="http://schemas.microsoft.com/office/drawing/2014/main" id="{EFD26B3A-F4D3-4354-B621-950CBC874347}"/>
              </a:ext>
            </a:extLst>
          </p:cNvPr>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00063" y="6375400"/>
            <a:ext cx="92868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22575" y="2759845"/>
            <a:ext cx="6296400" cy="1338309"/>
          </a:xfrm>
        </p:spPr>
        <p:txBody>
          <a:bodyPr anchor="ctr"/>
          <a:lstStyle>
            <a:lvl1pPr algn="ctr">
              <a:lnSpc>
                <a:spcPts val="4000"/>
              </a:lnSpc>
              <a:defRPr sz="3400" i="0">
                <a:solidFill>
                  <a:schemeClr val="tx2"/>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30756948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Statement Option 4">
    <p:bg>
      <p:bgPr>
        <a:solidFill>
          <a:srgbClr val="D2DB0E"/>
        </a:solidFill>
        <a:effectLst/>
      </p:bgPr>
    </p:bg>
    <p:spTree>
      <p:nvGrpSpPr>
        <p:cNvPr id="1" name=""/>
        <p:cNvGrpSpPr/>
        <p:nvPr/>
      </p:nvGrpSpPr>
      <p:grpSpPr>
        <a:xfrm>
          <a:off x="0" y="0"/>
          <a:ext cx="0" cy="0"/>
          <a:chOff x="0" y="0"/>
          <a:chExt cx="0" cy="0"/>
        </a:xfrm>
      </p:grpSpPr>
      <p:pic>
        <p:nvPicPr>
          <p:cNvPr id="5" name="Picture 7">
            <a:extLst>
              <a:ext uri="{FF2B5EF4-FFF2-40B4-BE49-F238E27FC236}">
                <a16:creationId xmlns:a16="http://schemas.microsoft.com/office/drawing/2014/main" id="{0B6FEE1D-33BF-43B1-9179-4DB0B3CB64FB}"/>
              </a:ext>
            </a:extLst>
          </p:cNvPr>
          <p:cNvPicPr>
            <a:picLocks noChangeAspect="1"/>
          </p:cNvPicPr>
          <p:nvPr userDrawn="1"/>
        </p:nvPicPr>
        <p:blipFill>
          <a:blip r:embed="rId2">
            <a:extLst>
              <a:ext uri="{28A0092B-C50C-407E-A947-70E740481C1C}">
                <a14:useLocalDpi xmlns:a14="http://schemas.microsoft.com/office/drawing/2010/main" val="0"/>
              </a:ext>
            </a:extLst>
          </a:blip>
          <a:srcRect t="5771" b="5310"/>
          <a:stretch>
            <a:fillRect/>
          </a:stretch>
        </p:blipFill>
        <p:spPr bwMode="auto">
          <a:xfrm>
            <a:off x="889000" y="0"/>
            <a:ext cx="7550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8">
            <a:extLst>
              <a:ext uri="{FF2B5EF4-FFF2-40B4-BE49-F238E27FC236}">
                <a16:creationId xmlns:a16="http://schemas.microsoft.com/office/drawing/2014/main" id="{C8C45272-737F-4711-9060-3C0B3DD230D5}"/>
              </a:ext>
            </a:extLst>
          </p:cNvPr>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494000" y="2389031"/>
            <a:ext cx="6296400" cy="1644743"/>
          </a:xfrm>
        </p:spPr>
        <p:txBody>
          <a:bodyPr anchor="b"/>
          <a:lstStyle>
            <a:lvl1pPr algn="ctr">
              <a:lnSpc>
                <a:spcPts val="3600"/>
              </a:lnSpc>
              <a:defRPr sz="3400" i="1">
                <a:solidFill>
                  <a:schemeClr val="tx1"/>
                </a:solidFill>
                <a:latin typeface="+mj-lt"/>
              </a:defRPr>
            </a:lvl1pPr>
          </a:lstStyle>
          <a:p>
            <a:r>
              <a:rPr lang="en-US"/>
              <a:t>Click to edit Master title style</a:t>
            </a:r>
            <a:endParaRPr lang="en-GB"/>
          </a:p>
        </p:txBody>
      </p:sp>
      <p:sp>
        <p:nvSpPr>
          <p:cNvPr id="4" name="Text Placeholder 3"/>
          <p:cNvSpPr>
            <a:spLocks noGrp="1"/>
          </p:cNvSpPr>
          <p:nvPr>
            <p:ph type="body" sz="quarter" idx="10"/>
          </p:nvPr>
        </p:nvSpPr>
        <p:spPr>
          <a:xfrm>
            <a:off x="1616075" y="4179105"/>
            <a:ext cx="6015038" cy="366713"/>
          </a:xfrm>
        </p:spPr>
        <p:txBody>
          <a:bodyPr/>
          <a:lstStyle>
            <a:lvl1pPr algn="ctr">
              <a:lnSpc>
                <a:spcPts val="1800"/>
              </a:lnSpc>
              <a:spcAft>
                <a:spcPts val="0"/>
              </a:spcAft>
              <a:defRPr sz="1600" b="0" i="0">
                <a:solidFill>
                  <a:schemeClr val="tx2"/>
                </a:solidFill>
                <a:latin typeface="+mn-lt"/>
              </a:defRPr>
            </a:lvl1pPr>
          </a:lstStyle>
          <a:p>
            <a:pPr lvl="0"/>
            <a:r>
              <a:rPr lang="en-US"/>
              <a:t>Click to edit Master text styles</a:t>
            </a:r>
          </a:p>
        </p:txBody>
      </p:sp>
    </p:spTree>
    <p:extLst>
      <p:ext uri="{BB962C8B-B14F-4D97-AF65-F5344CB8AC3E}">
        <p14:creationId xmlns:p14="http://schemas.microsoft.com/office/powerpoint/2010/main" val="16104847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Option2">
    <p:bg>
      <p:bgPr>
        <a:solidFill>
          <a:srgbClr val="D4EAE4"/>
        </a:solidFill>
        <a:effectLst/>
      </p:bgPr>
    </p:bg>
    <p:spTree>
      <p:nvGrpSpPr>
        <p:cNvPr id="1" name=""/>
        <p:cNvGrpSpPr/>
        <p:nvPr/>
      </p:nvGrpSpPr>
      <p:grpSpPr>
        <a:xfrm>
          <a:off x="0" y="0"/>
          <a:ext cx="0" cy="0"/>
          <a:chOff x="0" y="0"/>
          <a:chExt cx="0" cy="0"/>
        </a:xfrm>
      </p:grpSpPr>
      <p:pic>
        <p:nvPicPr>
          <p:cNvPr id="6" name="Picture 7">
            <a:extLst>
              <a:ext uri="{FF2B5EF4-FFF2-40B4-BE49-F238E27FC236}">
                <a16:creationId xmlns:a16="http://schemas.microsoft.com/office/drawing/2014/main" id="{845D328C-024C-4455-A19A-E1508EF23A11}"/>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60375" y="409575"/>
            <a:ext cx="1144588" cy="81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47675" y="1681200"/>
            <a:ext cx="3733800" cy="2063261"/>
          </a:xfrm>
        </p:spPr>
        <p:txBody>
          <a:bodyPr/>
          <a:lstStyle>
            <a:lvl1pPr algn="l">
              <a:lnSpc>
                <a:spcPts val="4200"/>
              </a:lnSpc>
              <a:defRPr sz="3600" spc="20" baseline="0">
                <a:solidFill>
                  <a:schemeClr val="tx2"/>
                </a:solidFill>
                <a:latin typeface="+mj-lt"/>
              </a:defRPr>
            </a:lvl1pPr>
          </a:lstStyle>
          <a:p>
            <a:r>
              <a:rPr lang="en-US"/>
              <a:t>Click to edit Master title style</a:t>
            </a:r>
            <a:endParaRPr lang="en-GB"/>
          </a:p>
        </p:txBody>
      </p:sp>
      <p:sp>
        <p:nvSpPr>
          <p:cNvPr id="3" name="Subtitle 2"/>
          <p:cNvSpPr>
            <a:spLocks noGrp="1"/>
          </p:cNvSpPr>
          <p:nvPr>
            <p:ph type="subTitle" idx="1"/>
          </p:nvPr>
        </p:nvSpPr>
        <p:spPr>
          <a:xfrm>
            <a:off x="446400" y="4057200"/>
            <a:ext cx="3444109" cy="1130791"/>
          </a:xfrm>
        </p:spPr>
        <p:txBody>
          <a:bodyPr/>
          <a:lstStyle>
            <a:lvl1pPr marL="0" indent="0" algn="l">
              <a:lnSpc>
                <a:spcPts val="2400"/>
              </a:lnSpc>
              <a:spcAft>
                <a:spcPts val="0"/>
              </a:spcAft>
              <a:buNone/>
              <a:defRPr sz="1800" b="0" i="0">
                <a:solidFill>
                  <a:schemeClr val="tx2"/>
                </a:solidFill>
                <a:latin typeface="+mn-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dirty="0"/>
          </a:p>
        </p:txBody>
      </p:sp>
      <p:sp>
        <p:nvSpPr>
          <p:cNvPr id="14" name="Text Placeholder 13"/>
          <p:cNvSpPr>
            <a:spLocks noGrp="1"/>
          </p:cNvSpPr>
          <p:nvPr>
            <p:ph type="body" sz="quarter" idx="10"/>
          </p:nvPr>
        </p:nvSpPr>
        <p:spPr>
          <a:xfrm>
            <a:off x="444522" y="6265863"/>
            <a:ext cx="3965553" cy="285750"/>
          </a:xfrm>
        </p:spPr>
        <p:txBody>
          <a:bodyPr/>
          <a:lstStyle>
            <a:lvl1pPr>
              <a:lnSpc>
                <a:spcPts val="2200"/>
              </a:lnSpc>
              <a:spcAft>
                <a:spcPts val="0"/>
              </a:spcAft>
              <a:defRPr sz="1800" b="0" i="0">
                <a:solidFill>
                  <a:schemeClr val="tx2"/>
                </a:solidFill>
                <a:latin typeface="+mn-lt"/>
              </a:defRPr>
            </a:lvl1pPr>
          </a:lstStyle>
          <a:p>
            <a:pPr lvl="0"/>
            <a:r>
              <a:rPr lang="en-US"/>
              <a:t>Click to edit Master text styles</a:t>
            </a:r>
          </a:p>
        </p:txBody>
      </p:sp>
      <p:sp>
        <p:nvSpPr>
          <p:cNvPr id="9" name="Picture Placeholder 6"/>
          <p:cNvSpPr>
            <a:spLocks noGrp="1"/>
          </p:cNvSpPr>
          <p:nvPr>
            <p:ph type="pic" sz="quarter" idx="12"/>
          </p:nvPr>
        </p:nvSpPr>
        <p:spPr>
          <a:xfrm>
            <a:off x="4581524" y="0"/>
            <a:ext cx="4562475"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Tree>
    <p:extLst>
      <p:ext uri="{BB962C8B-B14F-4D97-AF65-F5344CB8AC3E}">
        <p14:creationId xmlns:p14="http://schemas.microsoft.com/office/powerpoint/2010/main" val="170655362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roduct Pag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DB0DEB68-6BF7-4A9C-833B-10171893C944}"/>
              </a:ext>
            </a:extLst>
          </p:cNvPr>
          <p:cNvSpPr/>
          <p:nvPr userDrawn="1"/>
        </p:nvSpPr>
        <p:spPr>
          <a:xfrm>
            <a:off x="542925" y="1752600"/>
            <a:ext cx="4857750" cy="446722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3" name="Rectangle 12">
            <a:extLst>
              <a:ext uri="{FF2B5EF4-FFF2-40B4-BE49-F238E27FC236}">
                <a16:creationId xmlns:a16="http://schemas.microsoft.com/office/drawing/2014/main" id="{DA45ADA5-8C26-4953-B79A-FAA9F9870C37}"/>
              </a:ext>
            </a:extLst>
          </p:cNvPr>
          <p:cNvSpPr/>
          <p:nvPr userDrawn="1"/>
        </p:nvSpPr>
        <p:spPr>
          <a:xfrm>
            <a:off x="5524500" y="3324225"/>
            <a:ext cx="3097213" cy="289560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4" name="Title 3"/>
          <p:cNvSpPr>
            <a:spLocks noGrp="1"/>
          </p:cNvSpPr>
          <p:nvPr>
            <p:ph type="title"/>
          </p:nvPr>
        </p:nvSpPr>
        <p:spPr>
          <a:xfrm>
            <a:off x="540000" y="417600"/>
            <a:ext cx="5956050" cy="525375"/>
          </a:xfrm>
        </p:spPr>
        <p:txBody>
          <a:bodyPr/>
          <a:lstStyle/>
          <a:p>
            <a:r>
              <a:rPr lang="en-US"/>
              <a:t>Click to edit Master title style</a:t>
            </a:r>
          </a:p>
        </p:txBody>
      </p:sp>
      <p:sp>
        <p:nvSpPr>
          <p:cNvPr id="8" name="Text Placeholder 7"/>
          <p:cNvSpPr>
            <a:spLocks noGrp="1"/>
          </p:cNvSpPr>
          <p:nvPr>
            <p:ph type="body" sz="quarter" idx="10"/>
          </p:nvPr>
        </p:nvSpPr>
        <p:spPr>
          <a:xfrm>
            <a:off x="790575" y="1943100"/>
            <a:ext cx="4257675" cy="3162300"/>
          </a:xfrm>
        </p:spPr>
        <p:txBody>
          <a:bodyPr/>
          <a:lstStyle>
            <a:lvl1pPr>
              <a:lnSpc>
                <a:spcPts val="1500"/>
              </a:lnSpc>
              <a:spcBef>
                <a:spcPts val="0"/>
              </a:spcBef>
              <a:spcAft>
                <a:spcPts val="0"/>
              </a:spcAft>
              <a:defRPr sz="1300" spc="0" baseline="0">
                <a:solidFill>
                  <a:schemeClr val="bg1"/>
                </a:solidFill>
              </a:defRPr>
            </a:lvl1pPr>
            <a:lvl2pPr>
              <a:lnSpc>
                <a:spcPts val="1300"/>
              </a:lnSpc>
              <a:spcBef>
                <a:spcPts val="0"/>
              </a:spcBef>
              <a:spcAft>
                <a:spcPts val="567"/>
              </a:spcAft>
              <a:defRPr sz="1000">
                <a:solidFill>
                  <a:schemeClr val="bg1"/>
                </a:solidFill>
              </a:defRPr>
            </a:lvl2pPr>
            <a:lvl3pPr>
              <a:lnSpc>
                <a:spcPts val="1300"/>
              </a:lnSpc>
              <a:spcBef>
                <a:spcPts val="0"/>
              </a:spcBef>
              <a:spcAft>
                <a:spcPts val="567"/>
              </a:spcAft>
              <a:defRPr sz="1000">
                <a:solidFill>
                  <a:schemeClr val="bg1"/>
                </a:solidFill>
              </a:defRPr>
            </a:lvl3pPr>
            <a:lvl4pPr>
              <a:lnSpc>
                <a:spcPts val="1300"/>
              </a:lnSpc>
              <a:spcBef>
                <a:spcPts val="0"/>
              </a:spcBef>
              <a:spcAft>
                <a:spcPts val="567"/>
              </a:spcAft>
              <a:defRPr sz="1000">
                <a:solidFill>
                  <a:schemeClr val="bg1"/>
                </a:solidFill>
              </a:defRPr>
            </a:lvl4pPr>
            <a:lvl5pPr>
              <a:lnSpc>
                <a:spcPts val="1300"/>
              </a:lnSpc>
              <a:spcBef>
                <a:spcPts val="0"/>
              </a:spcBef>
              <a:spcAft>
                <a:spcPts val="567"/>
              </a:spcAft>
              <a:defRPr sz="1000">
                <a:solidFill>
                  <a:schemeClr val="bg1"/>
                </a:solidFill>
              </a:defRPr>
            </a:lvl5pPr>
          </a:lstStyle>
          <a:p>
            <a:pPr lvl="0"/>
            <a:r>
              <a:rPr lang="en-US"/>
              <a:t>Click to edit Master text styles</a:t>
            </a:r>
          </a:p>
        </p:txBody>
      </p:sp>
      <p:sp>
        <p:nvSpPr>
          <p:cNvPr id="10" name="Picture Placeholder 5"/>
          <p:cNvSpPr>
            <a:spLocks noGrp="1"/>
          </p:cNvSpPr>
          <p:nvPr>
            <p:ph type="pic" sz="quarter" idx="12"/>
          </p:nvPr>
        </p:nvSpPr>
        <p:spPr>
          <a:xfrm>
            <a:off x="5524500" y="1752601"/>
            <a:ext cx="3096000" cy="1571624"/>
          </a:xfrm>
          <a:solidFill>
            <a:srgbClr val="BBBBBB"/>
          </a:solidFill>
        </p:spPr>
        <p:txBody>
          <a:bodyPr tIns="972000" rtlCol="0">
            <a:noAutofit/>
          </a:bodyPr>
          <a:lstStyle>
            <a:lvl1pPr algn="ctr">
              <a:defRPr sz="1000" b="0"/>
            </a:lvl1pPr>
          </a:lstStyle>
          <a:p>
            <a:pPr lvl="0"/>
            <a:r>
              <a:rPr lang="en-US" noProof="0" dirty="0"/>
              <a:t>Click icon to add picture</a:t>
            </a:r>
          </a:p>
        </p:txBody>
      </p:sp>
      <p:sp>
        <p:nvSpPr>
          <p:cNvPr id="11" name="Text Placeholder 7"/>
          <p:cNvSpPr>
            <a:spLocks noGrp="1"/>
          </p:cNvSpPr>
          <p:nvPr>
            <p:ph type="body" sz="quarter" idx="13"/>
          </p:nvPr>
        </p:nvSpPr>
        <p:spPr>
          <a:xfrm>
            <a:off x="5663790" y="3457574"/>
            <a:ext cx="2756310" cy="2390775"/>
          </a:xfrm>
        </p:spPr>
        <p:txBody>
          <a:bodyPr/>
          <a:lstStyle>
            <a:lvl1pPr>
              <a:lnSpc>
                <a:spcPts val="1100"/>
              </a:lnSpc>
              <a:spcBef>
                <a:spcPts val="600"/>
              </a:spcBef>
              <a:spcAft>
                <a:spcPts val="0"/>
              </a:spcAft>
              <a:defRPr sz="900" b="1" cap="none" spc="0" baseline="0">
                <a:solidFill>
                  <a:schemeClr val="tx2"/>
                </a:solidFill>
              </a:defRPr>
            </a:lvl1pPr>
            <a:lvl2pPr marL="114300" indent="-114300">
              <a:lnSpc>
                <a:spcPts val="1100"/>
              </a:lnSpc>
              <a:spcBef>
                <a:spcPts val="600"/>
              </a:spcBef>
              <a:spcAft>
                <a:spcPts val="0"/>
              </a:spcAft>
              <a:buClr>
                <a:schemeClr val="tx2"/>
              </a:buClr>
              <a:buFont typeface="Arial" panose="020B0604020202020204" pitchFamily="34" charset="0"/>
              <a:buChar char="•"/>
              <a:defRPr sz="900" spc="-20" baseline="0">
                <a:solidFill>
                  <a:schemeClr val="tx2"/>
                </a:solidFill>
              </a:defRPr>
            </a:lvl2pPr>
            <a:lvl3pPr>
              <a:lnSpc>
                <a:spcPts val="1300"/>
              </a:lnSpc>
              <a:spcBef>
                <a:spcPts val="0"/>
              </a:spcBef>
              <a:spcAft>
                <a:spcPts val="567"/>
              </a:spcAft>
              <a:defRPr sz="1000">
                <a:solidFill>
                  <a:schemeClr val="bg1"/>
                </a:solidFill>
              </a:defRPr>
            </a:lvl3pPr>
            <a:lvl4pPr>
              <a:lnSpc>
                <a:spcPts val="1300"/>
              </a:lnSpc>
              <a:spcBef>
                <a:spcPts val="0"/>
              </a:spcBef>
              <a:spcAft>
                <a:spcPts val="567"/>
              </a:spcAft>
              <a:defRPr sz="1000">
                <a:solidFill>
                  <a:schemeClr val="bg1"/>
                </a:solidFill>
              </a:defRPr>
            </a:lvl4pPr>
            <a:lvl5pPr>
              <a:lnSpc>
                <a:spcPts val="1300"/>
              </a:lnSpc>
              <a:spcBef>
                <a:spcPts val="0"/>
              </a:spcBef>
              <a:spcAft>
                <a:spcPts val="567"/>
              </a:spcAft>
              <a:defRPr sz="1000">
                <a:solidFill>
                  <a:schemeClr val="bg1"/>
                </a:solidFill>
              </a:defRPr>
            </a:lvl5pPr>
          </a:lstStyle>
          <a:p>
            <a:pPr lvl="0"/>
            <a:r>
              <a:rPr lang="en-US"/>
              <a:t>Click to edit Master text styles</a:t>
            </a:r>
          </a:p>
          <a:p>
            <a:pPr lvl="1"/>
            <a:r>
              <a:rPr lang="en-GB"/>
              <a:t>Level 2</a:t>
            </a:r>
            <a:endParaRPr lang="en-US"/>
          </a:p>
        </p:txBody>
      </p:sp>
      <p:sp>
        <p:nvSpPr>
          <p:cNvPr id="22" name="Text Placeholder 21"/>
          <p:cNvSpPr>
            <a:spLocks noGrp="1"/>
          </p:cNvSpPr>
          <p:nvPr>
            <p:ph type="body" sz="quarter" idx="17"/>
          </p:nvPr>
        </p:nvSpPr>
        <p:spPr>
          <a:xfrm>
            <a:off x="542925" y="1076325"/>
            <a:ext cx="4381500" cy="400050"/>
          </a:xfrm>
        </p:spPr>
        <p:txBody>
          <a:bodyPr/>
          <a:lstStyle>
            <a:lvl1pPr>
              <a:lnSpc>
                <a:spcPts val="1500"/>
              </a:lnSpc>
              <a:spcAft>
                <a:spcPts val="0"/>
              </a:spcAft>
              <a:defRPr sz="1500" b="1">
                <a:solidFill>
                  <a:schemeClr val="accent1"/>
                </a:solidFill>
              </a:defRPr>
            </a:lvl1pPr>
          </a:lstStyle>
          <a:p>
            <a:pPr lvl="0"/>
            <a:r>
              <a:rPr lang="en-US"/>
              <a:t>Click to edit Master text styles</a:t>
            </a:r>
          </a:p>
        </p:txBody>
      </p:sp>
      <p:sp>
        <p:nvSpPr>
          <p:cNvPr id="12" name="Picture Placeholder 5"/>
          <p:cNvSpPr>
            <a:spLocks noGrp="1"/>
          </p:cNvSpPr>
          <p:nvPr>
            <p:ph type="pic" sz="quarter" idx="14"/>
          </p:nvPr>
        </p:nvSpPr>
        <p:spPr>
          <a:xfrm>
            <a:off x="6743701" y="561975"/>
            <a:ext cx="1857374" cy="466725"/>
          </a:xfrm>
          <a:solidFill>
            <a:schemeClr val="bg2">
              <a:lumMod val="20000"/>
              <a:lumOff val="80000"/>
            </a:schemeClr>
          </a:solidFill>
        </p:spPr>
        <p:txBody>
          <a:bodyPr rtlCol="0">
            <a:noAutofit/>
          </a:bodyPr>
          <a:lstStyle>
            <a:lvl1pPr algn="ctr">
              <a:defRPr sz="800"/>
            </a:lvl1pPr>
          </a:lstStyle>
          <a:p>
            <a:pPr lvl="0"/>
            <a:r>
              <a:rPr lang="en-US" noProof="0" dirty="0"/>
              <a:t>Click icon to add picture</a:t>
            </a:r>
          </a:p>
        </p:txBody>
      </p:sp>
      <p:sp>
        <p:nvSpPr>
          <p:cNvPr id="14" name="Slide Number Placeholder 4">
            <a:extLst>
              <a:ext uri="{FF2B5EF4-FFF2-40B4-BE49-F238E27FC236}">
                <a16:creationId xmlns:a16="http://schemas.microsoft.com/office/drawing/2014/main" id="{A67567B7-E3CD-4A09-BCC7-B695DBA2465A}"/>
              </a:ext>
            </a:extLst>
          </p:cNvPr>
          <p:cNvSpPr>
            <a:spLocks noGrp="1"/>
          </p:cNvSpPr>
          <p:nvPr>
            <p:ph type="sldNum" sz="quarter" idx="18"/>
          </p:nvPr>
        </p:nvSpPr>
        <p:spPr/>
        <p:txBody>
          <a:bodyPr/>
          <a:lstStyle>
            <a:lvl1pPr>
              <a:defRPr/>
            </a:lvl1pPr>
          </a:lstStyle>
          <a:p>
            <a:fld id="{1B92A3C3-627A-4B34-B5CD-E05694E0C897}" type="slidenum">
              <a:rPr lang="en-GB" altLang="en-US"/>
              <a:pPr/>
              <a:t>‹#›</a:t>
            </a:fld>
            <a:endParaRPr lang="en-GB" altLang="en-US"/>
          </a:p>
        </p:txBody>
      </p:sp>
    </p:spTree>
    <p:extLst>
      <p:ext uri="{BB962C8B-B14F-4D97-AF65-F5344CB8AC3E}">
        <p14:creationId xmlns:p14="http://schemas.microsoft.com/office/powerpoint/2010/main" val="170488110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ase study Option1">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AD59C6A-49FB-459C-B1E0-53DFBF355048}"/>
              </a:ext>
            </a:extLst>
          </p:cNvPr>
          <p:cNvSpPr/>
          <p:nvPr userDrawn="1"/>
        </p:nvSpPr>
        <p:spPr>
          <a:xfrm>
            <a:off x="3286125" y="1409700"/>
            <a:ext cx="5324475" cy="468313"/>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2" name="Rectangle 11">
            <a:extLst>
              <a:ext uri="{FF2B5EF4-FFF2-40B4-BE49-F238E27FC236}">
                <a16:creationId xmlns:a16="http://schemas.microsoft.com/office/drawing/2014/main" id="{2DEADBB8-8AC8-43F2-8A96-0A6089C87A5A}"/>
              </a:ext>
            </a:extLst>
          </p:cNvPr>
          <p:cNvSpPr/>
          <p:nvPr userDrawn="1"/>
        </p:nvSpPr>
        <p:spPr>
          <a:xfrm>
            <a:off x="3286125" y="1873250"/>
            <a:ext cx="5324475" cy="409892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4" name="Title 3"/>
          <p:cNvSpPr>
            <a:spLocks noGrp="1"/>
          </p:cNvSpPr>
          <p:nvPr>
            <p:ph type="title"/>
          </p:nvPr>
        </p:nvSpPr>
        <p:spPr>
          <a:xfrm>
            <a:off x="540000" y="417600"/>
            <a:ext cx="6070350" cy="545247"/>
          </a:xfrm>
        </p:spPr>
        <p:txBody>
          <a:bodyPr/>
          <a:lstStyle/>
          <a:p>
            <a:r>
              <a:rPr lang="en-US"/>
              <a:t>Click to edit Master title style</a:t>
            </a:r>
          </a:p>
        </p:txBody>
      </p:sp>
      <p:sp>
        <p:nvSpPr>
          <p:cNvPr id="7" name="Text Placeholder 6"/>
          <p:cNvSpPr>
            <a:spLocks noGrp="1"/>
          </p:cNvSpPr>
          <p:nvPr>
            <p:ph type="body" sz="quarter" idx="10"/>
          </p:nvPr>
        </p:nvSpPr>
        <p:spPr>
          <a:xfrm>
            <a:off x="3474384" y="1437715"/>
            <a:ext cx="4983816" cy="428625"/>
          </a:xfrm>
        </p:spPr>
        <p:txBody>
          <a:bodyPr anchor="ctr"/>
          <a:lstStyle>
            <a:lvl1pPr>
              <a:lnSpc>
                <a:spcPts val="2100"/>
              </a:lnSpc>
              <a:defRPr sz="2000" b="1">
                <a:solidFill>
                  <a:schemeClr val="bg1"/>
                </a:solidFill>
              </a:defRPr>
            </a:lvl1pPr>
            <a:lvl2pPr>
              <a:defRPr sz="2000" b="1">
                <a:solidFill>
                  <a:schemeClr val="bg1"/>
                </a:solidFill>
              </a:defRPr>
            </a:lvl2pPr>
            <a:lvl3pPr>
              <a:defRPr sz="2000" b="1">
                <a:solidFill>
                  <a:schemeClr val="bg1"/>
                </a:solidFill>
              </a:defRPr>
            </a:lvl3pPr>
            <a:lvl4pPr>
              <a:defRPr sz="2000" b="1">
                <a:solidFill>
                  <a:schemeClr val="bg1"/>
                </a:solidFill>
              </a:defRPr>
            </a:lvl4pPr>
            <a:lvl5pPr>
              <a:defRPr sz="2000" b="1">
                <a:solidFill>
                  <a:schemeClr val="bg1"/>
                </a:solidFill>
              </a:defRPr>
            </a:lvl5pPr>
          </a:lstStyle>
          <a:p>
            <a:pPr lvl="0"/>
            <a:r>
              <a:rPr lang="en-US"/>
              <a:t>Click to edit Master text styles</a:t>
            </a:r>
          </a:p>
        </p:txBody>
      </p:sp>
      <p:sp>
        <p:nvSpPr>
          <p:cNvPr id="9" name="Text Placeholder 8"/>
          <p:cNvSpPr>
            <a:spLocks noGrp="1"/>
          </p:cNvSpPr>
          <p:nvPr>
            <p:ph type="body" sz="quarter" idx="11"/>
          </p:nvPr>
        </p:nvSpPr>
        <p:spPr>
          <a:xfrm>
            <a:off x="3495113" y="2019300"/>
            <a:ext cx="4867837" cy="3657600"/>
          </a:xfrm>
        </p:spPr>
        <p:txBody>
          <a:bodyPr numCol="2" spcCol="180000"/>
          <a:lstStyle>
            <a:lvl1pPr>
              <a:lnSpc>
                <a:spcPts val="1300"/>
              </a:lnSpc>
              <a:spcBef>
                <a:spcPts val="0"/>
              </a:spcBef>
              <a:spcAft>
                <a:spcPts val="567"/>
              </a:spcAft>
              <a:defRPr sz="1000" b="1">
                <a:solidFill>
                  <a:schemeClr val="tx2"/>
                </a:solidFill>
              </a:defRPr>
            </a:lvl1pPr>
            <a:lvl2pPr marL="0" indent="0">
              <a:lnSpc>
                <a:spcPts val="1300"/>
              </a:lnSpc>
              <a:spcBef>
                <a:spcPts val="0"/>
              </a:spcBef>
              <a:spcAft>
                <a:spcPts val="567"/>
              </a:spcAft>
              <a:buNone/>
              <a:defRPr sz="1000" spc="0" baseline="0">
                <a:solidFill>
                  <a:srgbClr val="000000"/>
                </a:solidFill>
              </a:defRPr>
            </a:lvl2pPr>
            <a:lvl3pPr marL="85725" indent="-85725">
              <a:lnSpc>
                <a:spcPts val="1300"/>
              </a:lnSpc>
              <a:spcBef>
                <a:spcPts val="0"/>
              </a:spcBef>
              <a:spcAft>
                <a:spcPts val="567"/>
              </a:spcAft>
              <a:buClr>
                <a:schemeClr val="bg2"/>
              </a:buClr>
              <a:buFont typeface="Arial" panose="020B0604020202020204" pitchFamily="34" charset="0"/>
              <a:buChar char="-"/>
              <a:defRPr sz="10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a:p>
            <a:pPr lvl="1"/>
            <a:r>
              <a:rPr lang="en-US"/>
              <a:t>Second level</a:t>
            </a:r>
          </a:p>
          <a:p>
            <a:pPr lvl="2"/>
            <a:r>
              <a:rPr lang="en-GB"/>
              <a:t>Third level</a:t>
            </a:r>
            <a:endParaRPr lang="en-US"/>
          </a:p>
        </p:txBody>
      </p:sp>
      <p:sp>
        <p:nvSpPr>
          <p:cNvPr id="10" name="Picture Placeholder 5"/>
          <p:cNvSpPr>
            <a:spLocks noGrp="1"/>
          </p:cNvSpPr>
          <p:nvPr>
            <p:ph type="pic" sz="quarter" idx="12"/>
          </p:nvPr>
        </p:nvSpPr>
        <p:spPr>
          <a:xfrm>
            <a:off x="542925" y="1409700"/>
            <a:ext cx="2562225" cy="2190750"/>
          </a:xfrm>
          <a:solidFill>
            <a:srgbClr val="BBBBBB"/>
          </a:solidFill>
        </p:spPr>
        <p:txBody>
          <a:bodyPr tIns="1440000" rtlCol="0">
            <a:noAutofit/>
          </a:bodyPr>
          <a:lstStyle>
            <a:lvl1pPr algn="ctr">
              <a:defRPr sz="1000" b="0"/>
            </a:lvl1pPr>
          </a:lstStyle>
          <a:p>
            <a:pPr lvl="0"/>
            <a:r>
              <a:rPr lang="en-US" noProof="0" dirty="0"/>
              <a:t>Click icon to add picture</a:t>
            </a:r>
          </a:p>
        </p:txBody>
      </p:sp>
      <p:sp>
        <p:nvSpPr>
          <p:cNvPr id="11" name="Picture Placeholder 5"/>
          <p:cNvSpPr>
            <a:spLocks noGrp="1"/>
          </p:cNvSpPr>
          <p:nvPr>
            <p:ph type="pic" sz="quarter" idx="13"/>
          </p:nvPr>
        </p:nvSpPr>
        <p:spPr>
          <a:xfrm>
            <a:off x="542925" y="3762375"/>
            <a:ext cx="2562225" cy="2190750"/>
          </a:xfrm>
          <a:solidFill>
            <a:srgbClr val="BBBBBB"/>
          </a:solidFill>
        </p:spPr>
        <p:txBody>
          <a:bodyPr tIns="1440000" rtlCol="0">
            <a:noAutofit/>
          </a:bodyPr>
          <a:lstStyle>
            <a:lvl1pPr algn="ctr">
              <a:defRPr sz="1000" b="0"/>
            </a:lvl1pPr>
          </a:lstStyle>
          <a:p>
            <a:pPr lvl="0"/>
            <a:r>
              <a:rPr lang="en-US" noProof="0" dirty="0"/>
              <a:t>Click icon to add picture</a:t>
            </a:r>
          </a:p>
        </p:txBody>
      </p:sp>
      <p:sp>
        <p:nvSpPr>
          <p:cNvPr id="6" name="Picture Placeholder 5"/>
          <p:cNvSpPr>
            <a:spLocks noGrp="1"/>
          </p:cNvSpPr>
          <p:nvPr>
            <p:ph type="pic" sz="quarter" idx="14"/>
          </p:nvPr>
        </p:nvSpPr>
        <p:spPr>
          <a:xfrm>
            <a:off x="6743701" y="561975"/>
            <a:ext cx="1857374" cy="466725"/>
          </a:xfrm>
          <a:solidFill>
            <a:schemeClr val="bg2">
              <a:lumMod val="20000"/>
              <a:lumOff val="80000"/>
            </a:schemeClr>
          </a:solidFill>
        </p:spPr>
        <p:txBody>
          <a:bodyPr rtlCol="0">
            <a:noAutofit/>
          </a:bodyPr>
          <a:lstStyle>
            <a:lvl1pPr algn="ctr">
              <a:defRPr sz="800"/>
            </a:lvl1pPr>
          </a:lstStyle>
          <a:p>
            <a:pPr lvl="0"/>
            <a:r>
              <a:rPr lang="en-US" noProof="0" dirty="0"/>
              <a:t>Click icon to add picture</a:t>
            </a:r>
          </a:p>
        </p:txBody>
      </p:sp>
      <p:sp>
        <p:nvSpPr>
          <p:cNvPr id="13" name="Slide Number Placeholder 4">
            <a:extLst>
              <a:ext uri="{FF2B5EF4-FFF2-40B4-BE49-F238E27FC236}">
                <a16:creationId xmlns:a16="http://schemas.microsoft.com/office/drawing/2014/main" id="{BF0014DF-908F-4714-9971-BC018FB03714}"/>
              </a:ext>
            </a:extLst>
          </p:cNvPr>
          <p:cNvSpPr>
            <a:spLocks noGrp="1"/>
          </p:cNvSpPr>
          <p:nvPr>
            <p:ph type="sldNum" sz="quarter" idx="15"/>
          </p:nvPr>
        </p:nvSpPr>
        <p:spPr/>
        <p:txBody>
          <a:bodyPr/>
          <a:lstStyle>
            <a:lvl1pPr>
              <a:defRPr/>
            </a:lvl1pPr>
          </a:lstStyle>
          <a:p>
            <a:fld id="{6FE1992D-F4D8-4244-8812-4EEAF7AA66B9}" type="slidenum">
              <a:rPr lang="en-GB" altLang="en-US"/>
              <a:pPr/>
              <a:t>‹#›</a:t>
            </a:fld>
            <a:endParaRPr lang="en-GB" altLang="en-US"/>
          </a:p>
        </p:txBody>
      </p:sp>
    </p:spTree>
    <p:extLst>
      <p:ext uri="{BB962C8B-B14F-4D97-AF65-F5344CB8AC3E}">
        <p14:creationId xmlns:p14="http://schemas.microsoft.com/office/powerpoint/2010/main" val="42019440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ase study Option2">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ECCB52F-89D4-45AD-85F7-64FD5EC07371}"/>
              </a:ext>
            </a:extLst>
          </p:cNvPr>
          <p:cNvSpPr/>
          <p:nvPr userDrawn="1"/>
        </p:nvSpPr>
        <p:spPr>
          <a:xfrm>
            <a:off x="3286125" y="1409700"/>
            <a:ext cx="5324475" cy="468313"/>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3" name="Rectangle 12">
            <a:extLst>
              <a:ext uri="{FF2B5EF4-FFF2-40B4-BE49-F238E27FC236}">
                <a16:creationId xmlns:a16="http://schemas.microsoft.com/office/drawing/2014/main" id="{68C90E42-D18C-4367-A2CC-3A7ECED77768}"/>
              </a:ext>
            </a:extLst>
          </p:cNvPr>
          <p:cNvSpPr/>
          <p:nvPr userDrawn="1"/>
        </p:nvSpPr>
        <p:spPr>
          <a:xfrm>
            <a:off x="3286125" y="1873250"/>
            <a:ext cx="5324475" cy="409892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4" name="Title 3"/>
          <p:cNvSpPr>
            <a:spLocks noGrp="1"/>
          </p:cNvSpPr>
          <p:nvPr>
            <p:ph type="title"/>
          </p:nvPr>
        </p:nvSpPr>
        <p:spPr>
          <a:xfrm>
            <a:off x="540000" y="417600"/>
            <a:ext cx="6079875" cy="545247"/>
          </a:xfrm>
        </p:spPr>
        <p:txBody>
          <a:bodyPr/>
          <a:lstStyle/>
          <a:p>
            <a:r>
              <a:rPr lang="en-US"/>
              <a:t>Click to edit Master title style</a:t>
            </a:r>
          </a:p>
        </p:txBody>
      </p:sp>
      <p:sp>
        <p:nvSpPr>
          <p:cNvPr id="7" name="Text Placeholder 6"/>
          <p:cNvSpPr>
            <a:spLocks noGrp="1"/>
          </p:cNvSpPr>
          <p:nvPr>
            <p:ph type="body" sz="quarter" idx="10"/>
          </p:nvPr>
        </p:nvSpPr>
        <p:spPr>
          <a:xfrm>
            <a:off x="3474384" y="1447240"/>
            <a:ext cx="4983816" cy="428625"/>
          </a:xfrm>
        </p:spPr>
        <p:txBody>
          <a:bodyPr anchor="ctr"/>
          <a:lstStyle>
            <a:lvl1pPr>
              <a:lnSpc>
                <a:spcPts val="2100"/>
              </a:lnSpc>
              <a:defRPr sz="2000" b="1">
                <a:solidFill>
                  <a:schemeClr val="tx2"/>
                </a:solidFill>
              </a:defRPr>
            </a:lvl1pPr>
            <a:lvl2pPr>
              <a:defRPr sz="2000" b="1">
                <a:solidFill>
                  <a:schemeClr val="bg1"/>
                </a:solidFill>
              </a:defRPr>
            </a:lvl2pPr>
            <a:lvl3pPr>
              <a:defRPr sz="2000" b="1">
                <a:solidFill>
                  <a:schemeClr val="bg1"/>
                </a:solidFill>
              </a:defRPr>
            </a:lvl3pPr>
            <a:lvl4pPr>
              <a:defRPr sz="2000" b="1">
                <a:solidFill>
                  <a:schemeClr val="bg1"/>
                </a:solidFill>
              </a:defRPr>
            </a:lvl4pPr>
            <a:lvl5pPr>
              <a:defRPr sz="2000" b="1">
                <a:solidFill>
                  <a:schemeClr val="bg1"/>
                </a:solidFill>
              </a:defRPr>
            </a:lvl5pPr>
          </a:lstStyle>
          <a:p>
            <a:pPr lvl="0"/>
            <a:r>
              <a:rPr lang="en-US"/>
              <a:t>Click to edit Master text styles</a:t>
            </a:r>
          </a:p>
        </p:txBody>
      </p:sp>
      <p:sp>
        <p:nvSpPr>
          <p:cNvPr id="9" name="Text Placeholder 8"/>
          <p:cNvSpPr>
            <a:spLocks noGrp="1"/>
          </p:cNvSpPr>
          <p:nvPr>
            <p:ph type="body" sz="quarter" idx="11"/>
          </p:nvPr>
        </p:nvSpPr>
        <p:spPr>
          <a:xfrm>
            <a:off x="3495113" y="2019300"/>
            <a:ext cx="4867837" cy="3657600"/>
          </a:xfrm>
        </p:spPr>
        <p:txBody>
          <a:bodyPr numCol="2" spcCol="180000"/>
          <a:lstStyle>
            <a:lvl1pPr>
              <a:lnSpc>
                <a:spcPts val="1300"/>
              </a:lnSpc>
              <a:spcBef>
                <a:spcPts val="0"/>
              </a:spcBef>
              <a:spcAft>
                <a:spcPts val="567"/>
              </a:spcAft>
              <a:defRPr sz="1000" b="1">
                <a:solidFill>
                  <a:schemeClr val="tx2"/>
                </a:solidFill>
              </a:defRPr>
            </a:lvl1pPr>
            <a:lvl2pPr marL="0" indent="0">
              <a:lnSpc>
                <a:spcPts val="1300"/>
              </a:lnSpc>
              <a:spcBef>
                <a:spcPts val="0"/>
              </a:spcBef>
              <a:spcAft>
                <a:spcPts val="567"/>
              </a:spcAft>
              <a:buNone/>
              <a:defRPr sz="1000" spc="0" baseline="0">
                <a:solidFill>
                  <a:srgbClr val="000000"/>
                </a:solidFill>
              </a:defRPr>
            </a:lvl2pPr>
            <a:lvl3pPr marL="85725" indent="-85725">
              <a:lnSpc>
                <a:spcPts val="1300"/>
              </a:lnSpc>
              <a:spcBef>
                <a:spcPts val="0"/>
              </a:spcBef>
              <a:spcAft>
                <a:spcPts val="567"/>
              </a:spcAft>
              <a:buClr>
                <a:schemeClr val="bg2"/>
              </a:buClr>
              <a:buFont typeface="Arial" panose="020B0604020202020204" pitchFamily="34" charset="0"/>
              <a:buChar char="-"/>
              <a:defRPr sz="10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a:p>
            <a:pPr lvl="1"/>
            <a:r>
              <a:rPr lang="en-US"/>
              <a:t>Second level</a:t>
            </a:r>
          </a:p>
          <a:p>
            <a:pPr lvl="2"/>
            <a:r>
              <a:rPr lang="en-GB"/>
              <a:t>Third level</a:t>
            </a:r>
            <a:endParaRPr lang="en-US"/>
          </a:p>
        </p:txBody>
      </p:sp>
      <p:sp>
        <p:nvSpPr>
          <p:cNvPr id="10" name="Picture Placeholder 5"/>
          <p:cNvSpPr>
            <a:spLocks noGrp="1"/>
          </p:cNvSpPr>
          <p:nvPr>
            <p:ph type="pic" sz="quarter" idx="12"/>
          </p:nvPr>
        </p:nvSpPr>
        <p:spPr>
          <a:xfrm>
            <a:off x="542925" y="1409700"/>
            <a:ext cx="2562225" cy="2190750"/>
          </a:xfrm>
          <a:solidFill>
            <a:srgbClr val="BBBBBB"/>
          </a:solidFill>
        </p:spPr>
        <p:txBody>
          <a:bodyPr tIns="1440000" rtlCol="0">
            <a:noAutofit/>
          </a:bodyPr>
          <a:lstStyle>
            <a:lvl1pPr algn="ctr">
              <a:defRPr sz="1000" b="0"/>
            </a:lvl1pPr>
          </a:lstStyle>
          <a:p>
            <a:pPr lvl="0"/>
            <a:r>
              <a:rPr lang="en-US" noProof="0" dirty="0"/>
              <a:t>Click icon to add picture</a:t>
            </a:r>
          </a:p>
        </p:txBody>
      </p:sp>
      <p:sp>
        <p:nvSpPr>
          <p:cNvPr id="11" name="Picture Placeholder 5"/>
          <p:cNvSpPr>
            <a:spLocks noGrp="1"/>
          </p:cNvSpPr>
          <p:nvPr>
            <p:ph type="pic" sz="quarter" idx="13"/>
          </p:nvPr>
        </p:nvSpPr>
        <p:spPr>
          <a:xfrm>
            <a:off x="542925" y="3762375"/>
            <a:ext cx="2562225" cy="2190750"/>
          </a:xfrm>
          <a:solidFill>
            <a:srgbClr val="BBBBBB"/>
          </a:solidFill>
        </p:spPr>
        <p:txBody>
          <a:bodyPr tIns="1440000" rtlCol="0">
            <a:noAutofit/>
          </a:bodyPr>
          <a:lstStyle>
            <a:lvl1pPr algn="ctr">
              <a:defRPr sz="1000" b="0"/>
            </a:lvl1pPr>
          </a:lstStyle>
          <a:p>
            <a:pPr lvl="0"/>
            <a:r>
              <a:rPr lang="en-US" noProof="0" dirty="0"/>
              <a:t>Click icon to add picture</a:t>
            </a:r>
          </a:p>
        </p:txBody>
      </p:sp>
      <p:sp>
        <p:nvSpPr>
          <p:cNvPr id="12" name="Picture Placeholder 5"/>
          <p:cNvSpPr>
            <a:spLocks noGrp="1"/>
          </p:cNvSpPr>
          <p:nvPr>
            <p:ph type="pic" sz="quarter" idx="14"/>
          </p:nvPr>
        </p:nvSpPr>
        <p:spPr>
          <a:xfrm>
            <a:off x="6743701" y="561975"/>
            <a:ext cx="1857374" cy="466725"/>
          </a:xfrm>
          <a:solidFill>
            <a:schemeClr val="bg2">
              <a:lumMod val="20000"/>
              <a:lumOff val="80000"/>
            </a:schemeClr>
          </a:solidFill>
        </p:spPr>
        <p:txBody>
          <a:bodyPr rtlCol="0">
            <a:noAutofit/>
          </a:bodyPr>
          <a:lstStyle>
            <a:lvl1pPr algn="ctr">
              <a:defRPr sz="800"/>
            </a:lvl1pPr>
          </a:lstStyle>
          <a:p>
            <a:pPr lvl="0"/>
            <a:r>
              <a:rPr lang="en-US" noProof="0" dirty="0"/>
              <a:t>Click icon to add picture</a:t>
            </a:r>
          </a:p>
        </p:txBody>
      </p:sp>
      <p:sp>
        <p:nvSpPr>
          <p:cNvPr id="14" name="Slide Number Placeholder 4">
            <a:extLst>
              <a:ext uri="{FF2B5EF4-FFF2-40B4-BE49-F238E27FC236}">
                <a16:creationId xmlns:a16="http://schemas.microsoft.com/office/drawing/2014/main" id="{17362759-691E-4EBF-9D7F-BF8D9CBF7FAF}"/>
              </a:ext>
            </a:extLst>
          </p:cNvPr>
          <p:cNvSpPr>
            <a:spLocks noGrp="1"/>
          </p:cNvSpPr>
          <p:nvPr>
            <p:ph type="sldNum" sz="quarter" idx="15"/>
          </p:nvPr>
        </p:nvSpPr>
        <p:spPr/>
        <p:txBody>
          <a:bodyPr/>
          <a:lstStyle>
            <a:lvl1pPr>
              <a:defRPr/>
            </a:lvl1pPr>
          </a:lstStyle>
          <a:p>
            <a:fld id="{49C80073-39ED-48DF-8EF2-7BA2A0576338}" type="slidenum">
              <a:rPr lang="en-GB" altLang="en-US"/>
              <a:pPr/>
              <a:t>‹#›</a:t>
            </a:fld>
            <a:endParaRPr lang="en-GB" altLang="en-US"/>
          </a:p>
        </p:txBody>
      </p:sp>
    </p:spTree>
    <p:extLst>
      <p:ext uri="{BB962C8B-B14F-4D97-AF65-F5344CB8AC3E}">
        <p14:creationId xmlns:p14="http://schemas.microsoft.com/office/powerpoint/2010/main" val="38299422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Sample Boxed Text x3">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67C7D96-7C06-4C4F-9213-A16AB33440B5}"/>
              </a:ext>
            </a:extLst>
          </p:cNvPr>
          <p:cNvSpPr/>
          <p:nvPr userDrawn="1"/>
        </p:nvSpPr>
        <p:spPr>
          <a:xfrm>
            <a:off x="539750" y="2668588"/>
            <a:ext cx="2601913" cy="468312"/>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1" name="Rectangle 10">
            <a:extLst>
              <a:ext uri="{FF2B5EF4-FFF2-40B4-BE49-F238E27FC236}">
                <a16:creationId xmlns:a16="http://schemas.microsoft.com/office/drawing/2014/main" id="{2F3F609C-B1D3-4385-991C-227BB95530C0}"/>
              </a:ext>
            </a:extLst>
          </p:cNvPr>
          <p:cNvSpPr/>
          <p:nvPr userDrawn="1"/>
        </p:nvSpPr>
        <p:spPr>
          <a:xfrm>
            <a:off x="539750" y="3130550"/>
            <a:ext cx="2601913" cy="213995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2" name="Rectangle 11">
            <a:extLst>
              <a:ext uri="{FF2B5EF4-FFF2-40B4-BE49-F238E27FC236}">
                <a16:creationId xmlns:a16="http://schemas.microsoft.com/office/drawing/2014/main" id="{4D624C9A-175E-4476-A1D8-8DF80A48746C}"/>
              </a:ext>
            </a:extLst>
          </p:cNvPr>
          <p:cNvSpPr/>
          <p:nvPr userDrawn="1"/>
        </p:nvSpPr>
        <p:spPr>
          <a:xfrm>
            <a:off x="3290888" y="2668588"/>
            <a:ext cx="2601912" cy="46831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3" name="Rectangle 12">
            <a:extLst>
              <a:ext uri="{FF2B5EF4-FFF2-40B4-BE49-F238E27FC236}">
                <a16:creationId xmlns:a16="http://schemas.microsoft.com/office/drawing/2014/main" id="{E3533FD5-4DD7-48B0-A824-2DEF44B98BAE}"/>
              </a:ext>
            </a:extLst>
          </p:cNvPr>
          <p:cNvSpPr/>
          <p:nvPr userDrawn="1"/>
        </p:nvSpPr>
        <p:spPr>
          <a:xfrm>
            <a:off x="3290888" y="3130550"/>
            <a:ext cx="2601912" cy="213995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4" name="Rectangle 13">
            <a:extLst>
              <a:ext uri="{FF2B5EF4-FFF2-40B4-BE49-F238E27FC236}">
                <a16:creationId xmlns:a16="http://schemas.microsoft.com/office/drawing/2014/main" id="{75D7DE47-B6A3-4438-BF35-426D146A2266}"/>
              </a:ext>
            </a:extLst>
          </p:cNvPr>
          <p:cNvSpPr/>
          <p:nvPr userDrawn="1"/>
        </p:nvSpPr>
        <p:spPr>
          <a:xfrm>
            <a:off x="6022975" y="2668588"/>
            <a:ext cx="2603500" cy="4683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5" name="Rectangle 14">
            <a:extLst>
              <a:ext uri="{FF2B5EF4-FFF2-40B4-BE49-F238E27FC236}">
                <a16:creationId xmlns:a16="http://schemas.microsoft.com/office/drawing/2014/main" id="{C51C1832-5715-45F3-9AF2-ED344BB574BA}"/>
              </a:ext>
            </a:extLst>
          </p:cNvPr>
          <p:cNvSpPr/>
          <p:nvPr userDrawn="1"/>
        </p:nvSpPr>
        <p:spPr>
          <a:xfrm>
            <a:off x="6022975" y="3130550"/>
            <a:ext cx="2603500" cy="213995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4" name="Title 3"/>
          <p:cNvSpPr>
            <a:spLocks noGrp="1"/>
          </p:cNvSpPr>
          <p:nvPr>
            <p:ph type="title"/>
          </p:nvPr>
        </p:nvSpPr>
        <p:spPr>
          <a:xfrm>
            <a:off x="540000" y="417600"/>
            <a:ext cx="6359526" cy="944475"/>
          </a:xfrm>
        </p:spPr>
        <p:txBody>
          <a:bodyPr/>
          <a:lstStyle/>
          <a:p>
            <a:r>
              <a:rPr lang="en-US"/>
              <a:t>Click to edit Master title style</a:t>
            </a:r>
          </a:p>
        </p:txBody>
      </p:sp>
      <p:sp>
        <p:nvSpPr>
          <p:cNvPr id="7" name="Text Placeholder 6"/>
          <p:cNvSpPr>
            <a:spLocks noGrp="1"/>
          </p:cNvSpPr>
          <p:nvPr>
            <p:ph type="body" sz="quarter" idx="10"/>
          </p:nvPr>
        </p:nvSpPr>
        <p:spPr>
          <a:xfrm>
            <a:off x="724618" y="2687950"/>
            <a:ext cx="2191109" cy="428625"/>
          </a:xfrm>
        </p:spPr>
        <p:txBody>
          <a:bodyPr anchor="ctr"/>
          <a:lstStyle>
            <a:lvl1pPr algn="ctr">
              <a:lnSpc>
                <a:spcPts val="2100"/>
              </a:lnSpc>
              <a:defRPr sz="2000" b="1">
                <a:solidFill>
                  <a:schemeClr val="bg1"/>
                </a:solidFill>
              </a:defRPr>
            </a:lvl1pPr>
            <a:lvl2pPr>
              <a:defRPr sz="2000" b="1">
                <a:solidFill>
                  <a:schemeClr val="bg1"/>
                </a:solidFill>
              </a:defRPr>
            </a:lvl2pPr>
            <a:lvl3pPr>
              <a:defRPr sz="2000" b="1">
                <a:solidFill>
                  <a:schemeClr val="bg1"/>
                </a:solidFill>
              </a:defRPr>
            </a:lvl3pPr>
            <a:lvl4pPr>
              <a:defRPr sz="2000" b="1">
                <a:solidFill>
                  <a:schemeClr val="bg1"/>
                </a:solidFill>
              </a:defRPr>
            </a:lvl4pPr>
            <a:lvl5pPr>
              <a:defRPr sz="2000" b="1">
                <a:solidFill>
                  <a:schemeClr val="bg1"/>
                </a:solidFill>
              </a:defRPr>
            </a:lvl5pPr>
          </a:lstStyle>
          <a:p>
            <a:pPr lvl="0"/>
            <a:endParaRPr lang="en-US"/>
          </a:p>
        </p:txBody>
      </p:sp>
      <p:sp>
        <p:nvSpPr>
          <p:cNvPr id="9" name="Text Placeholder 8"/>
          <p:cNvSpPr>
            <a:spLocks noGrp="1"/>
          </p:cNvSpPr>
          <p:nvPr>
            <p:ph type="body" sz="quarter" idx="11"/>
          </p:nvPr>
        </p:nvSpPr>
        <p:spPr>
          <a:xfrm>
            <a:off x="737419" y="3226998"/>
            <a:ext cx="2245969" cy="1552036"/>
          </a:xfrm>
        </p:spPr>
        <p:txBody>
          <a:bodyPr spcCol="0"/>
          <a:lstStyle>
            <a:lvl1pPr>
              <a:lnSpc>
                <a:spcPts val="1400"/>
              </a:lnSpc>
              <a:spcBef>
                <a:spcPts val="0"/>
              </a:spcBef>
              <a:spcAft>
                <a:spcPts val="0"/>
              </a:spcAft>
              <a:defRPr sz="12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a:p>
            <a:pPr lvl="1"/>
            <a:r>
              <a:rPr lang="en-US"/>
              <a:t>Second level</a:t>
            </a:r>
          </a:p>
          <a:p>
            <a:pPr lvl="2"/>
            <a:r>
              <a:rPr lang="en-GB"/>
              <a:t>Third level</a:t>
            </a:r>
            <a:endParaRPr lang="en-US"/>
          </a:p>
        </p:txBody>
      </p:sp>
      <p:sp>
        <p:nvSpPr>
          <p:cNvPr id="19" name="Text Placeholder 6"/>
          <p:cNvSpPr>
            <a:spLocks noGrp="1"/>
          </p:cNvSpPr>
          <p:nvPr>
            <p:ph type="body" sz="quarter" idx="12"/>
          </p:nvPr>
        </p:nvSpPr>
        <p:spPr>
          <a:xfrm>
            <a:off x="3476246" y="2687950"/>
            <a:ext cx="2191109" cy="428625"/>
          </a:xfrm>
        </p:spPr>
        <p:txBody>
          <a:bodyPr anchor="ctr"/>
          <a:lstStyle>
            <a:lvl1pPr algn="ctr">
              <a:lnSpc>
                <a:spcPts val="2100"/>
              </a:lnSpc>
              <a:defRPr sz="2000" b="1">
                <a:solidFill>
                  <a:schemeClr val="bg1"/>
                </a:solidFill>
              </a:defRPr>
            </a:lvl1pPr>
            <a:lvl2pPr>
              <a:defRPr sz="2000" b="1">
                <a:solidFill>
                  <a:schemeClr val="bg1"/>
                </a:solidFill>
              </a:defRPr>
            </a:lvl2pPr>
            <a:lvl3pPr>
              <a:defRPr sz="2000" b="1">
                <a:solidFill>
                  <a:schemeClr val="bg1"/>
                </a:solidFill>
              </a:defRPr>
            </a:lvl3pPr>
            <a:lvl4pPr>
              <a:defRPr sz="2000" b="1">
                <a:solidFill>
                  <a:schemeClr val="bg1"/>
                </a:solidFill>
              </a:defRPr>
            </a:lvl4pPr>
            <a:lvl5pPr>
              <a:defRPr sz="2000" b="1">
                <a:solidFill>
                  <a:schemeClr val="bg1"/>
                </a:solidFill>
              </a:defRPr>
            </a:lvl5pPr>
          </a:lstStyle>
          <a:p>
            <a:pPr lvl="0"/>
            <a:endParaRPr lang="en-US"/>
          </a:p>
        </p:txBody>
      </p:sp>
      <p:sp>
        <p:nvSpPr>
          <p:cNvPr id="20" name="Text Placeholder 8"/>
          <p:cNvSpPr>
            <a:spLocks noGrp="1"/>
          </p:cNvSpPr>
          <p:nvPr>
            <p:ph type="body" sz="quarter" idx="13"/>
          </p:nvPr>
        </p:nvSpPr>
        <p:spPr>
          <a:xfrm>
            <a:off x="3489047" y="3226998"/>
            <a:ext cx="2245969" cy="1552036"/>
          </a:xfrm>
        </p:spPr>
        <p:txBody>
          <a:bodyPr spcCol="0"/>
          <a:lstStyle>
            <a:lvl1pPr>
              <a:lnSpc>
                <a:spcPts val="1400"/>
              </a:lnSpc>
              <a:spcBef>
                <a:spcPts val="0"/>
              </a:spcBef>
              <a:spcAft>
                <a:spcPts val="0"/>
              </a:spcAft>
              <a:defRPr sz="12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a:p>
            <a:pPr lvl="1"/>
            <a:r>
              <a:rPr lang="en-US"/>
              <a:t>Second level</a:t>
            </a:r>
          </a:p>
          <a:p>
            <a:pPr lvl="2"/>
            <a:r>
              <a:rPr lang="en-GB"/>
              <a:t>Third level</a:t>
            </a:r>
            <a:endParaRPr lang="en-US"/>
          </a:p>
        </p:txBody>
      </p:sp>
      <p:sp>
        <p:nvSpPr>
          <p:cNvPr id="23" name="Text Placeholder 6"/>
          <p:cNvSpPr>
            <a:spLocks noGrp="1"/>
          </p:cNvSpPr>
          <p:nvPr>
            <p:ph type="body" sz="quarter" idx="14"/>
          </p:nvPr>
        </p:nvSpPr>
        <p:spPr>
          <a:xfrm>
            <a:off x="6208779" y="2687950"/>
            <a:ext cx="2191109" cy="428625"/>
          </a:xfrm>
        </p:spPr>
        <p:txBody>
          <a:bodyPr anchor="ctr"/>
          <a:lstStyle>
            <a:lvl1pPr algn="ctr">
              <a:lnSpc>
                <a:spcPts val="2100"/>
              </a:lnSpc>
              <a:defRPr sz="2000" b="1">
                <a:solidFill>
                  <a:schemeClr val="bg1"/>
                </a:solidFill>
              </a:defRPr>
            </a:lvl1pPr>
            <a:lvl2pPr>
              <a:defRPr sz="2000" b="1">
                <a:solidFill>
                  <a:schemeClr val="bg1"/>
                </a:solidFill>
              </a:defRPr>
            </a:lvl2pPr>
            <a:lvl3pPr>
              <a:defRPr sz="2000" b="1">
                <a:solidFill>
                  <a:schemeClr val="bg1"/>
                </a:solidFill>
              </a:defRPr>
            </a:lvl3pPr>
            <a:lvl4pPr>
              <a:defRPr sz="2000" b="1">
                <a:solidFill>
                  <a:schemeClr val="bg1"/>
                </a:solidFill>
              </a:defRPr>
            </a:lvl4pPr>
            <a:lvl5pPr>
              <a:defRPr sz="2000" b="1">
                <a:solidFill>
                  <a:schemeClr val="bg1"/>
                </a:solidFill>
              </a:defRPr>
            </a:lvl5pPr>
          </a:lstStyle>
          <a:p>
            <a:pPr lvl="0"/>
            <a:endParaRPr lang="en-US"/>
          </a:p>
        </p:txBody>
      </p:sp>
      <p:sp>
        <p:nvSpPr>
          <p:cNvPr id="24" name="Text Placeholder 8"/>
          <p:cNvSpPr>
            <a:spLocks noGrp="1"/>
          </p:cNvSpPr>
          <p:nvPr>
            <p:ph type="body" sz="quarter" idx="15"/>
          </p:nvPr>
        </p:nvSpPr>
        <p:spPr>
          <a:xfrm>
            <a:off x="6221580" y="3226998"/>
            <a:ext cx="2245969" cy="1552036"/>
          </a:xfrm>
        </p:spPr>
        <p:txBody>
          <a:bodyPr spcCol="0"/>
          <a:lstStyle>
            <a:lvl1pPr>
              <a:lnSpc>
                <a:spcPts val="1400"/>
              </a:lnSpc>
              <a:spcBef>
                <a:spcPts val="0"/>
              </a:spcBef>
              <a:spcAft>
                <a:spcPts val="0"/>
              </a:spcAft>
              <a:defRPr sz="12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a:p>
            <a:pPr lvl="1"/>
            <a:r>
              <a:rPr lang="en-US"/>
              <a:t>Second level</a:t>
            </a:r>
          </a:p>
          <a:p>
            <a:pPr lvl="2"/>
            <a:r>
              <a:rPr lang="en-GB"/>
              <a:t>Third level</a:t>
            </a:r>
            <a:endParaRPr lang="en-US"/>
          </a:p>
        </p:txBody>
      </p:sp>
      <p:sp>
        <p:nvSpPr>
          <p:cNvPr id="25" name="Text Placeholder 4"/>
          <p:cNvSpPr>
            <a:spLocks noGrp="1"/>
          </p:cNvSpPr>
          <p:nvPr>
            <p:ph type="body" sz="quarter" idx="16"/>
          </p:nvPr>
        </p:nvSpPr>
        <p:spPr>
          <a:xfrm>
            <a:off x="552450" y="1685925"/>
            <a:ext cx="4495800" cy="647700"/>
          </a:xfrm>
        </p:spPr>
        <p:txBody>
          <a:bodyPr/>
          <a:lstStyle>
            <a:lvl1pPr>
              <a:defRPr>
                <a:solidFill>
                  <a:srgbClr val="000000"/>
                </a:solidFill>
              </a:defRPr>
            </a:lvl1pPr>
          </a:lstStyle>
          <a:p>
            <a:pPr lvl="0"/>
            <a:r>
              <a:rPr lang="en-US"/>
              <a:t>Click to edit Master text styles</a:t>
            </a:r>
          </a:p>
        </p:txBody>
      </p:sp>
      <p:sp>
        <p:nvSpPr>
          <p:cNvPr id="16" name="Slide Number Placeholder 4">
            <a:extLst>
              <a:ext uri="{FF2B5EF4-FFF2-40B4-BE49-F238E27FC236}">
                <a16:creationId xmlns:a16="http://schemas.microsoft.com/office/drawing/2014/main" id="{7D3EB068-5B03-4DB7-8A27-EA6ED67F769E}"/>
              </a:ext>
            </a:extLst>
          </p:cNvPr>
          <p:cNvSpPr>
            <a:spLocks noGrp="1"/>
          </p:cNvSpPr>
          <p:nvPr>
            <p:ph type="sldNum" sz="quarter" idx="17"/>
          </p:nvPr>
        </p:nvSpPr>
        <p:spPr/>
        <p:txBody>
          <a:bodyPr/>
          <a:lstStyle>
            <a:lvl1pPr>
              <a:defRPr/>
            </a:lvl1pPr>
          </a:lstStyle>
          <a:p>
            <a:fld id="{93782A9C-013A-4AFC-AB6A-AB65D1D1BBBF}" type="slidenum">
              <a:rPr lang="en-GB" altLang="en-US"/>
              <a:pPr/>
              <a:t>‹#›</a:t>
            </a:fld>
            <a:endParaRPr lang="en-GB" altLang="en-US"/>
          </a:p>
        </p:txBody>
      </p:sp>
    </p:spTree>
    <p:extLst>
      <p:ext uri="{BB962C8B-B14F-4D97-AF65-F5344CB8AC3E}">
        <p14:creationId xmlns:p14="http://schemas.microsoft.com/office/powerpoint/2010/main" val="378021616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ample Boxed Text with Image x3">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775878A-B964-4B41-B8FE-E53AF2EFB41D}"/>
              </a:ext>
            </a:extLst>
          </p:cNvPr>
          <p:cNvSpPr/>
          <p:nvPr userDrawn="1"/>
        </p:nvSpPr>
        <p:spPr>
          <a:xfrm>
            <a:off x="3282950" y="2378075"/>
            <a:ext cx="2584450" cy="171767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1" name="Rectangle 10">
            <a:extLst>
              <a:ext uri="{FF2B5EF4-FFF2-40B4-BE49-F238E27FC236}">
                <a16:creationId xmlns:a16="http://schemas.microsoft.com/office/drawing/2014/main" id="{8171A516-CC6B-4AD6-8028-38F857A8B86B}"/>
              </a:ext>
            </a:extLst>
          </p:cNvPr>
          <p:cNvSpPr/>
          <p:nvPr userDrawn="1"/>
        </p:nvSpPr>
        <p:spPr>
          <a:xfrm>
            <a:off x="6026150" y="2378075"/>
            <a:ext cx="2584450" cy="171767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2" name="Rectangle 11">
            <a:extLst>
              <a:ext uri="{FF2B5EF4-FFF2-40B4-BE49-F238E27FC236}">
                <a16:creationId xmlns:a16="http://schemas.microsoft.com/office/drawing/2014/main" id="{74A3BE58-C823-4235-BE1B-31C138ABFB30}"/>
              </a:ext>
            </a:extLst>
          </p:cNvPr>
          <p:cNvSpPr/>
          <p:nvPr userDrawn="1"/>
        </p:nvSpPr>
        <p:spPr>
          <a:xfrm>
            <a:off x="539750" y="2378075"/>
            <a:ext cx="2584450" cy="171767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pic>
        <p:nvPicPr>
          <p:cNvPr id="13" name="Picture 10">
            <a:extLst>
              <a:ext uri="{FF2B5EF4-FFF2-40B4-BE49-F238E27FC236}">
                <a16:creationId xmlns:a16="http://schemas.microsoft.com/office/drawing/2014/main" id="{4B9ECF69-AB89-4AE0-9A96-F1E4788BBB2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504950" y="2660650"/>
            <a:ext cx="552450" cy="108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1">
            <a:extLst>
              <a:ext uri="{FF2B5EF4-FFF2-40B4-BE49-F238E27FC236}">
                <a16:creationId xmlns:a16="http://schemas.microsoft.com/office/drawing/2014/main" id="{48D7B036-054B-4F58-951F-EBF626450520}"/>
              </a:ext>
            </a:extLst>
          </p:cNvPr>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217988" y="2657475"/>
            <a:ext cx="552450" cy="108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2">
            <a:extLst>
              <a:ext uri="{FF2B5EF4-FFF2-40B4-BE49-F238E27FC236}">
                <a16:creationId xmlns:a16="http://schemas.microsoft.com/office/drawing/2014/main" id="{B5725115-1CDE-474E-900F-43F3EC0572F6}"/>
              </a:ext>
            </a:extLst>
          </p:cNvPr>
          <p:cNvPicPr>
            <a:picLocks noChangeAspect="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6967538" y="2646363"/>
            <a:ext cx="554037" cy="1084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3"/>
          <p:cNvSpPr>
            <a:spLocks noGrp="1"/>
          </p:cNvSpPr>
          <p:nvPr>
            <p:ph type="title"/>
          </p:nvPr>
        </p:nvSpPr>
        <p:spPr>
          <a:xfrm>
            <a:off x="540000" y="417600"/>
            <a:ext cx="6359526" cy="944475"/>
          </a:xfrm>
        </p:spPr>
        <p:txBody>
          <a:bodyPr/>
          <a:lstStyle/>
          <a:p>
            <a:r>
              <a:rPr lang="en-US"/>
              <a:t>Click to edit Master title style</a:t>
            </a:r>
          </a:p>
        </p:txBody>
      </p:sp>
      <p:sp>
        <p:nvSpPr>
          <p:cNvPr id="9" name="Text Placeholder 8"/>
          <p:cNvSpPr>
            <a:spLocks noGrp="1"/>
          </p:cNvSpPr>
          <p:nvPr>
            <p:ph type="body" sz="quarter" idx="11"/>
          </p:nvPr>
        </p:nvSpPr>
        <p:spPr>
          <a:xfrm>
            <a:off x="676275" y="3503223"/>
            <a:ext cx="2362200" cy="440127"/>
          </a:xfrm>
        </p:spPr>
        <p:txBody>
          <a:bodyPr spcCol="0" anchor="b"/>
          <a:lstStyle>
            <a:lvl1pPr algn="ctr">
              <a:lnSpc>
                <a:spcPts val="1400"/>
              </a:lnSpc>
              <a:spcBef>
                <a:spcPts val="0"/>
              </a:spcBef>
              <a:spcAft>
                <a:spcPts val="0"/>
              </a:spcAft>
              <a:defRPr sz="16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p:txBody>
      </p:sp>
      <p:sp>
        <p:nvSpPr>
          <p:cNvPr id="25" name="Text Placeholder 4"/>
          <p:cNvSpPr>
            <a:spLocks noGrp="1"/>
          </p:cNvSpPr>
          <p:nvPr>
            <p:ph type="body" sz="quarter" idx="16"/>
          </p:nvPr>
        </p:nvSpPr>
        <p:spPr>
          <a:xfrm>
            <a:off x="552450" y="1685925"/>
            <a:ext cx="4495800" cy="647700"/>
          </a:xfrm>
        </p:spPr>
        <p:txBody>
          <a:bodyPr/>
          <a:lstStyle>
            <a:lvl1pPr>
              <a:defRPr>
                <a:solidFill>
                  <a:srgbClr val="000000"/>
                </a:solidFill>
              </a:defRPr>
            </a:lvl1pPr>
          </a:lstStyle>
          <a:p>
            <a:pPr lvl="0"/>
            <a:r>
              <a:rPr lang="en-US"/>
              <a:t>Click to edit Master text styles</a:t>
            </a:r>
          </a:p>
        </p:txBody>
      </p:sp>
      <p:sp>
        <p:nvSpPr>
          <p:cNvPr id="16" name="Picture Placeholder 5"/>
          <p:cNvSpPr>
            <a:spLocks noGrp="1"/>
          </p:cNvSpPr>
          <p:nvPr>
            <p:ph type="pic" sz="quarter" idx="17"/>
          </p:nvPr>
        </p:nvSpPr>
        <p:spPr>
          <a:xfrm>
            <a:off x="539109" y="4067175"/>
            <a:ext cx="2584800" cy="1752600"/>
          </a:xfrm>
          <a:solidFill>
            <a:srgbClr val="BBBBBB"/>
          </a:solidFill>
        </p:spPr>
        <p:txBody>
          <a:bodyPr tIns="1152000" rtlCol="0">
            <a:noAutofit/>
          </a:bodyPr>
          <a:lstStyle>
            <a:lvl1pPr algn="ctr">
              <a:defRPr sz="1000" b="0"/>
            </a:lvl1pPr>
          </a:lstStyle>
          <a:p>
            <a:pPr lvl="0"/>
            <a:r>
              <a:rPr lang="en-US" noProof="0" dirty="0"/>
              <a:t>Click icon to add picture</a:t>
            </a:r>
          </a:p>
        </p:txBody>
      </p:sp>
      <p:sp>
        <p:nvSpPr>
          <p:cNvPr id="27" name="Text Placeholder 8"/>
          <p:cNvSpPr>
            <a:spLocks noGrp="1"/>
          </p:cNvSpPr>
          <p:nvPr>
            <p:ph type="body" sz="quarter" idx="18"/>
          </p:nvPr>
        </p:nvSpPr>
        <p:spPr>
          <a:xfrm>
            <a:off x="3419475" y="3503223"/>
            <a:ext cx="2362200" cy="440127"/>
          </a:xfrm>
        </p:spPr>
        <p:txBody>
          <a:bodyPr spcCol="0" anchor="b"/>
          <a:lstStyle>
            <a:lvl1pPr algn="ctr">
              <a:lnSpc>
                <a:spcPts val="1400"/>
              </a:lnSpc>
              <a:spcBef>
                <a:spcPts val="0"/>
              </a:spcBef>
              <a:spcAft>
                <a:spcPts val="0"/>
              </a:spcAft>
              <a:defRPr sz="16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p:txBody>
      </p:sp>
      <p:sp>
        <p:nvSpPr>
          <p:cNvPr id="28" name="Picture Placeholder 5"/>
          <p:cNvSpPr>
            <a:spLocks noGrp="1"/>
          </p:cNvSpPr>
          <p:nvPr>
            <p:ph type="pic" sz="quarter" idx="19"/>
          </p:nvPr>
        </p:nvSpPr>
        <p:spPr>
          <a:xfrm>
            <a:off x="3282309" y="4067175"/>
            <a:ext cx="2584800" cy="1752600"/>
          </a:xfrm>
          <a:solidFill>
            <a:srgbClr val="BBBBBB"/>
          </a:solidFill>
        </p:spPr>
        <p:txBody>
          <a:bodyPr tIns="1152000" rtlCol="0">
            <a:noAutofit/>
          </a:bodyPr>
          <a:lstStyle>
            <a:lvl1pPr algn="ctr">
              <a:defRPr sz="1000" b="0"/>
            </a:lvl1pPr>
          </a:lstStyle>
          <a:p>
            <a:pPr lvl="0"/>
            <a:r>
              <a:rPr lang="en-US" noProof="0" dirty="0"/>
              <a:t>Click icon to add picture</a:t>
            </a:r>
          </a:p>
        </p:txBody>
      </p:sp>
      <p:sp>
        <p:nvSpPr>
          <p:cNvPr id="31" name="Text Placeholder 8"/>
          <p:cNvSpPr>
            <a:spLocks noGrp="1"/>
          </p:cNvSpPr>
          <p:nvPr>
            <p:ph type="body" sz="quarter" idx="20"/>
          </p:nvPr>
        </p:nvSpPr>
        <p:spPr>
          <a:xfrm>
            <a:off x="6162675" y="3503223"/>
            <a:ext cx="2362200" cy="440127"/>
          </a:xfrm>
        </p:spPr>
        <p:txBody>
          <a:bodyPr spcCol="0" anchor="b"/>
          <a:lstStyle>
            <a:lvl1pPr algn="ctr">
              <a:lnSpc>
                <a:spcPts val="1400"/>
              </a:lnSpc>
              <a:spcBef>
                <a:spcPts val="0"/>
              </a:spcBef>
              <a:spcAft>
                <a:spcPts val="0"/>
              </a:spcAft>
              <a:defRPr sz="16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p:txBody>
      </p:sp>
      <p:sp>
        <p:nvSpPr>
          <p:cNvPr id="32" name="Picture Placeholder 5"/>
          <p:cNvSpPr>
            <a:spLocks noGrp="1"/>
          </p:cNvSpPr>
          <p:nvPr>
            <p:ph type="pic" sz="quarter" idx="21"/>
          </p:nvPr>
        </p:nvSpPr>
        <p:spPr>
          <a:xfrm>
            <a:off x="6025509" y="4067175"/>
            <a:ext cx="2584800" cy="1752600"/>
          </a:xfrm>
          <a:solidFill>
            <a:srgbClr val="BBBBBB"/>
          </a:solidFill>
        </p:spPr>
        <p:txBody>
          <a:bodyPr tIns="1152000" rtlCol="0">
            <a:noAutofit/>
          </a:bodyPr>
          <a:lstStyle>
            <a:lvl1pPr algn="ctr">
              <a:defRPr sz="1000" b="0"/>
            </a:lvl1pPr>
          </a:lstStyle>
          <a:p>
            <a:pPr lvl="0"/>
            <a:r>
              <a:rPr lang="en-US" noProof="0" dirty="0"/>
              <a:t>Click icon to add picture</a:t>
            </a:r>
          </a:p>
        </p:txBody>
      </p:sp>
      <p:sp>
        <p:nvSpPr>
          <p:cNvPr id="17" name="Slide Number Placeholder 4">
            <a:extLst>
              <a:ext uri="{FF2B5EF4-FFF2-40B4-BE49-F238E27FC236}">
                <a16:creationId xmlns:a16="http://schemas.microsoft.com/office/drawing/2014/main" id="{9C614073-F7F9-4444-A613-BBB35A0C6A77}"/>
              </a:ext>
            </a:extLst>
          </p:cNvPr>
          <p:cNvSpPr>
            <a:spLocks noGrp="1"/>
          </p:cNvSpPr>
          <p:nvPr>
            <p:ph type="sldNum" sz="quarter" idx="22"/>
          </p:nvPr>
        </p:nvSpPr>
        <p:spPr/>
        <p:txBody>
          <a:bodyPr/>
          <a:lstStyle>
            <a:lvl1pPr>
              <a:defRPr/>
            </a:lvl1pPr>
          </a:lstStyle>
          <a:p>
            <a:fld id="{687F4213-7736-4642-BC9F-4CF91F82F5DE}" type="slidenum">
              <a:rPr lang="en-GB" altLang="en-US"/>
              <a:pPr/>
              <a:t>‹#›</a:t>
            </a:fld>
            <a:endParaRPr lang="en-GB" altLang="en-US"/>
          </a:p>
        </p:txBody>
      </p:sp>
    </p:spTree>
    <p:extLst>
      <p:ext uri="{BB962C8B-B14F-4D97-AF65-F5344CB8AC3E}">
        <p14:creationId xmlns:p14="http://schemas.microsoft.com/office/powerpoint/2010/main" val="425670276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41338" y="417599"/>
            <a:ext cx="5081587" cy="1096875"/>
          </a:xfrm>
        </p:spPr>
        <p:txBody>
          <a:bodyPr/>
          <a:lstStyle/>
          <a:p>
            <a:r>
              <a:rPr lang="en-US"/>
              <a:t>Click to edit Master title style</a:t>
            </a:r>
            <a:endParaRPr lang="en-GB"/>
          </a:p>
        </p:txBody>
      </p:sp>
      <p:sp>
        <p:nvSpPr>
          <p:cNvPr id="5" name="Text Placeholder 4"/>
          <p:cNvSpPr>
            <a:spLocks noGrp="1"/>
          </p:cNvSpPr>
          <p:nvPr>
            <p:ph type="body" sz="quarter" idx="10"/>
          </p:nvPr>
        </p:nvSpPr>
        <p:spPr>
          <a:xfrm>
            <a:off x="542926" y="1704975"/>
            <a:ext cx="6059488" cy="3171825"/>
          </a:xfrm>
        </p:spPr>
        <p:txBody>
          <a:bodyPr/>
          <a:lstStyle>
            <a:lvl1pPr>
              <a:defRPr>
                <a:solidFill>
                  <a:srgbClr val="000000"/>
                </a:solidFill>
              </a:defRPr>
            </a:lvl1pPr>
            <a:lvl2pPr>
              <a:defRPr>
                <a:solidFill>
                  <a:srgbClr val="000000"/>
                </a:solidFill>
              </a:defRPr>
            </a:lvl2pPr>
            <a:lvl3pPr>
              <a:defRPr>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4" name="Slide Number Placeholder 5">
            <a:extLst>
              <a:ext uri="{FF2B5EF4-FFF2-40B4-BE49-F238E27FC236}">
                <a16:creationId xmlns:a16="http://schemas.microsoft.com/office/drawing/2014/main" id="{4F4174ED-01F0-4C34-BB59-2653075E2246}"/>
              </a:ext>
            </a:extLst>
          </p:cNvPr>
          <p:cNvSpPr>
            <a:spLocks noGrp="1"/>
          </p:cNvSpPr>
          <p:nvPr>
            <p:ph type="sldNum" sz="quarter" idx="11"/>
          </p:nvPr>
        </p:nvSpPr>
        <p:spPr/>
        <p:txBody>
          <a:bodyPr/>
          <a:lstStyle>
            <a:lvl1pPr>
              <a:defRPr/>
            </a:lvl1pPr>
          </a:lstStyle>
          <a:p>
            <a:fld id="{C538CEFD-DBE6-4250-94A8-3BFF2AB70382}" type="slidenum">
              <a:rPr lang="en-GB" altLang="en-US"/>
              <a:pPr/>
              <a:t>‹#›</a:t>
            </a:fld>
            <a:endParaRPr lang="en-GB" altLang="en-US"/>
          </a:p>
        </p:txBody>
      </p:sp>
    </p:spTree>
    <p:extLst>
      <p:ext uri="{BB962C8B-B14F-4D97-AF65-F5344CB8AC3E}">
        <p14:creationId xmlns:p14="http://schemas.microsoft.com/office/powerpoint/2010/main" val="9547158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Numbered">
    <p:spTree>
      <p:nvGrpSpPr>
        <p:cNvPr id="1" name=""/>
        <p:cNvGrpSpPr/>
        <p:nvPr/>
      </p:nvGrpSpPr>
      <p:grpSpPr>
        <a:xfrm>
          <a:off x="0" y="0"/>
          <a:ext cx="0" cy="0"/>
          <a:chOff x="0" y="0"/>
          <a:chExt cx="0" cy="0"/>
        </a:xfrm>
      </p:grpSpPr>
      <p:sp>
        <p:nvSpPr>
          <p:cNvPr id="2" name="Title 1"/>
          <p:cNvSpPr>
            <a:spLocks noGrp="1"/>
          </p:cNvSpPr>
          <p:nvPr>
            <p:ph type="title"/>
          </p:nvPr>
        </p:nvSpPr>
        <p:spPr>
          <a:xfrm>
            <a:off x="541338" y="417599"/>
            <a:ext cx="5081587" cy="1115925"/>
          </a:xfrm>
        </p:spPr>
        <p:txBody>
          <a:bodyPr/>
          <a:lstStyle/>
          <a:p>
            <a:r>
              <a:rPr lang="en-US"/>
              <a:t>Click to edit Master title style</a:t>
            </a:r>
            <a:endParaRPr lang="en-GB"/>
          </a:p>
        </p:txBody>
      </p:sp>
      <p:sp>
        <p:nvSpPr>
          <p:cNvPr id="4" name="Text Placeholder 3"/>
          <p:cNvSpPr>
            <a:spLocks noGrp="1"/>
          </p:cNvSpPr>
          <p:nvPr>
            <p:ph type="body" sz="quarter" idx="10"/>
          </p:nvPr>
        </p:nvSpPr>
        <p:spPr>
          <a:xfrm>
            <a:off x="542925" y="1809750"/>
            <a:ext cx="6496050" cy="3781425"/>
          </a:xfrm>
        </p:spPr>
        <p:txBody>
          <a:bodyPr/>
          <a:lstStyle>
            <a:lvl1pPr marL="238125" indent="-238125">
              <a:spcBef>
                <a:spcPts val="1134"/>
              </a:spcBef>
              <a:buFont typeface="+mj-lt"/>
              <a:buAutoNum type="arabicPeriod"/>
              <a:defRPr b="1">
                <a:solidFill>
                  <a:schemeClr val="tx1"/>
                </a:solidFill>
              </a:defRPr>
            </a:lvl1pPr>
            <a:lvl2pPr marL="428625" indent="-180975">
              <a:buFont typeface="Arial" panose="020B0604020202020204" pitchFamily="34" charset="0"/>
              <a:buChar char="‒"/>
              <a:defRPr>
                <a:solidFill>
                  <a:srgbClr val="000000"/>
                </a:solidFill>
              </a:defRPr>
            </a:lvl2pPr>
            <a:lvl3pPr marL="628650" indent="-209550">
              <a:defRPr>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5">
            <a:extLst>
              <a:ext uri="{FF2B5EF4-FFF2-40B4-BE49-F238E27FC236}">
                <a16:creationId xmlns:a16="http://schemas.microsoft.com/office/drawing/2014/main" id="{E924555A-1953-4A11-ACA8-7A0ECA0C8FFF}"/>
              </a:ext>
            </a:extLst>
          </p:cNvPr>
          <p:cNvSpPr>
            <a:spLocks noGrp="1"/>
          </p:cNvSpPr>
          <p:nvPr>
            <p:ph type="sldNum" sz="quarter" idx="11"/>
          </p:nvPr>
        </p:nvSpPr>
        <p:spPr/>
        <p:txBody>
          <a:bodyPr/>
          <a:lstStyle>
            <a:lvl1pPr>
              <a:defRPr/>
            </a:lvl1pPr>
          </a:lstStyle>
          <a:p>
            <a:fld id="{A234F999-A7A3-488B-87C2-A9E7138E815A}" type="slidenum">
              <a:rPr lang="en-GB" altLang="en-US"/>
              <a:pPr/>
              <a:t>‹#›</a:t>
            </a:fld>
            <a:endParaRPr lang="en-GB" altLang="en-US"/>
          </a:p>
        </p:txBody>
      </p:sp>
    </p:spTree>
    <p:extLst>
      <p:ext uri="{BB962C8B-B14F-4D97-AF65-F5344CB8AC3E}">
        <p14:creationId xmlns:p14="http://schemas.microsoft.com/office/powerpoint/2010/main" val="384083241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Infographic x3">
    <p:spTree>
      <p:nvGrpSpPr>
        <p:cNvPr id="1" name=""/>
        <p:cNvGrpSpPr/>
        <p:nvPr/>
      </p:nvGrpSpPr>
      <p:grpSpPr>
        <a:xfrm>
          <a:off x="0" y="0"/>
          <a:ext cx="0" cy="0"/>
          <a:chOff x="0" y="0"/>
          <a:chExt cx="0" cy="0"/>
        </a:xfrm>
      </p:grpSpPr>
      <p:cxnSp>
        <p:nvCxnSpPr>
          <p:cNvPr id="14" name="Straight Connector 13">
            <a:extLst>
              <a:ext uri="{FF2B5EF4-FFF2-40B4-BE49-F238E27FC236}">
                <a16:creationId xmlns:a16="http://schemas.microsoft.com/office/drawing/2014/main" id="{F6124FCF-0FB4-4199-B317-88A36EA97983}"/>
              </a:ext>
            </a:extLst>
          </p:cNvPr>
          <p:cNvCxnSpPr/>
          <p:nvPr userDrawn="1"/>
        </p:nvCxnSpPr>
        <p:spPr>
          <a:xfrm>
            <a:off x="533400" y="6124575"/>
            <a:ext cx="8086725"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541337" y="417600"/>
            <a:ext cx="7726363" cy="1030200"/>
          </a:xfrm>
        </p:spPr>
        <p:txBody>
          <a:bodyPr/>
          <a:lstStyle/>
          <a:p>
            <a:r>
              <a:rPr lang="en-US"/>
              <a:t>Click to edit Master title style</a:t>
            </a:r>
            <a:endParaRPr lang="en-GB"/>
          </a:p>
        </p:txBody>
      </p:sp>
      <p:sp>
        <p:nvSpPr>
          <p:cNvPr id="5" name="Picture Placeholder 4"/>
          <p:cNvSpPr>
            <a:spLocks noGrp="1"/>
          </p:cNvSpPr>
          <p:nvPr>
            <p:ph type="pic" sz="quarter" idx="10"/>
          </p:nvPr>
        </p:nvSpPr>
        <p:spPr>
          <a:xfrm>
            <a:off x="836613" y="2514600"/>
            <a:ext cx="1984375" cy="1319213"/>
          </a:xfrm>
          <a:solidFill>
            <a:srgbClr val="BBBBBB"/>
          </a:solidFill>
        </p:spPr>
        <p:txBody>
          <a:bodyPr tIns="648000" rtlCol="0" anchor="ctr">
            <a:noAutofit/>
          </a:bodyPr>
          <a:lstStyle>
            <a:lvl1pPr algn="ctr">
              <a:lnSpc>
                <a:spcPts val="1200"/>
              </a:lnSpc>
              <a:defRPr sz="1050">
                <a:solidFill>
                  <a:schemeClr val="bg2"/>
                </a:solidFill>
              </a:defRPr>
            </a:lvl1pPr>
          </a:lstStyle>
          <a:p>
            <a:pPr lvl="0"/>
            <a:r>
              <a:rPr lang="en-US" noProof="0" dirty="0"/>
              <a:t>Click icon to add picture</a:t>
            </a:r>
          </a:p>
        </p:txBody>
      </p:sp>
      <p:sp>
        <p:nvSpPr>
          <p:cNvPr id="11" name="Text Placeholder 10"/>
          <p:cNvSpPr>
            <a:spLocks noGrp="1"/>
          </p:cNvSpPr>
          <p:nvPr>
            <p:ph type="body" sz="quarter" idx="11"/>
          </p:nvPr>
        </p:nvSpPr>
        <p:spPr>
          <a:xfrm>
            <a:off x="830263" y="4425950"/>
            <a:ext cx="1990725" cy="979488"/>
          </a:xfrm>
        </p:spPr>
        <p:txBody>
          <a:bodyPr/>
          <a:lstStyle>
            <a:lvl1pPr algn="ctr">
              <a:lnSpc>
                <a:spcPts val="1700"/>
              </a:lnSpc>
              <a:spcAft>
                <a:spcPts val="800"/>
              </a:spcAft>
              <a:defRPr sz="1500" b="1">
                <a:solidFill>
                  <a:schemeClr val="tx2"/>
                </a:solidFill>
              </a:defRPr>
            </a:lvl1pPr>
            <a:lvl2pPr marL="0" indent="0" algn="ctr">
              <a:lnSpc>
                <a:spcPts val="1100"/>
              </a:lnSpc>
              <a:buNone/>
              <a:defRPr sz="1000" i="0">
                <a:solidFill>
                  <a:schemeClr val="bg2"/>
                </a:solidFill>
              </a:defRPr>
            </a:lvl2pPr>
          </a:lstStyle>
          <a:p>
            <a:pPr lvl="0"/>
            <a:r>
              <a:rPr lang="en-US"/>
              <a:t>Click to edit Master text styles</a:t>
            </a:r>
          </a:p>
          <a:p>
            <a:pPr lvl="1"/>
            <a:r>
              <a:rPr lang="en-US"/>
              <a:t>Second level</a:t>
            </a:r>
          </a:p>
        </p:txBody>
      </p:sp>
      <p:sp>
        <p:nvSpPr>
          <p:cNvPr id="13" name="Text Placeholder 12"/>
          <p:cNvSpPr>
            <a:spLocks noGrp="1"/>
          </p:cNvSpPr>
          <p:nvPr>
            <p:ph type="body" sz="quarter" idx="12"/>
          </p:nvPr>
        </p:nvSpPr>
        <p:spPr>
          <a:xfrm>
            <a:off x="836613" y="3924926"/>
            <a:ext cx="1984375" cy="418474"/>
          </a:xfrm>
        </p:spPr>
        <p:txBody>
          <a:bodyPr/>
          <a:lstStyle>
            <a:lvl1pPr algn="ctr">
              <a:lnSpc>
                <a:spcPts val="4000"/>
              </a:lnSpc>
              <a:defRPr sz="3400" b="1">
                <a:solidFill>
                  <a:schemeClr val="tx2"/>
                </a:solidFill>
                <a:latin typeface="+mn-lt"/>
              </a:defRPr>
            </a:lvl1pPr>
          </a:lstStyle>
          <a:p>
            <a:pPr lvl="0"/>
            <a:r>
              <a:rPr lang="en-US"/>
              <a:t>Click</a:t>
            </a:r>
          </a:p>
        </p:txBody>
      </p:sp>
      <p:sp>
        <p:nvSpPr>
          <p:cNvPr id="18" name="Text Placeholder 12"/>
          <p:cNvSpPr>
            <a:spLocks noGrp="1"/>
          </p:cNvSpPr>
          <p:nvPr>
            <p:ph type="body" sz="quarter" idx="15"/>
          </p:nvPr>
        </p:nvSpPr>
        <p:spPr>
          <a:xfrm>
            <a:off x="3563888" y="3924926"/>
            <a:ext cx="1984375" cy="418474"/>
          </a:xfrm>
        </p:spPr>
        <p:txBody>
          <a:bodyPr/>
          <a:lstStyle>
            <a:lvl1pPr algn="ctr">
              <a:lnSpc>
                <a:spcPts val="4000"/>
              </a:lnSpc>
              <a:defRPr sz="3400" b="1">
                <a:solidFill>
                  <a:schemeClr val="accent1"/>
                </a:solidFill>
                <a:latin typeface="+mn-lt"/>
              </a:defRPr>
            </a:lvl1pPr>
          </a:lstStyle>
          <a:p>
            <a:pPr lvl="0"/>
            <a:r>
              <a:rPr lang="en-US"/>
              <a:t>Click</a:t>
            </a:r>
          </a:p>
        </p:txBody>
      </p:sp>
      <p:sp>
        <p:nvSpPr>
          <p:cNvPr id="22" name="Text Placeholder 12"/>
          <p:cNvSpPr>
            <a:spLocks noGrp="1"/>
          </p:cNvSpPr>
          <p:nvPr>
            <p:ph type="body" sz="quarter" idx="18"/>
          </p:nvPr>
        </p:nvSpPr>
        <p:spPr>
          <a:xfrm>
            <a:off x="6300192" y="3924926"/>
            <a:ext cx="1984375" cy="408949"/>
          </a:xfrm>
        </p:spPr>
        <p:txBody>
          <a:bodyPr/>
          <a:lstStyle>
            <a:lvl1pPr algn="ctr">
              <a:lnSpc>
                <a:spcPts val="4000"/>
              </a:lnSpc>
              <a:defRPr sz="3400" b="1">
                <a:solidFill>
                  <a:schemeClr val="accent2"/>
                </a:solidFill>
                <a:latin typeface="+mn-lt"/>
              </a:defRPr>
            </a:lvl1pPr>
          </a:lstStyle>
          <a:p>
            <a:pPr lvl="0"/>
            <a:r>
              <a:rPr lang="en-US"/>
              <a:t>Click</a:t>
            </a:r>
          </a:p>
        </p:txBody>
      </p:sp>
      <p:sp>
        <p:nvSpPr>
          <p:cNvPr id="23" name="Text Placeholder 10"/>
          <p:cNvSpPr>
            <a:spLocks noGrp="1"/>
          </p:cNvSpPr>
          <p:nvPr>
            <p:ph type="body" sz="quarter" idx="19"/>
          </p:nvPr>
        </p:nvSpPr>
        <p:spPr>
          <a:xfrm>
            <a:off x="3582988" y="4425950"/>
            <a:ext cx="1990725" cy="979488"/>
          </a:xfrm>
        </p:spPr>
        <p:txBody>
          <a:bodyPr/>
          <a:lstStyle>
            <a:lvl1pPr algn="ctr">
              <a:lnSpc>
                <a:spcPts val="1700"/>
              </a:lnSpc>
              <a:spcAft>
                <a:spcPts val="800"/>
              </a:spcAft>
              <a:defRPr sz="1500" b="1">
                <a:solidFill>
                  <a:schemeClr val="tx1"/>
                </a:solidFill>
              </a:defRPr>
            </a:lvl1pPr>
            <a:lvl2pPr marL="0" indent="0" algn="ctr">
              <a:lnSpc>
                <a:spcPts val="1100"/>
              </a:lnSpc>
              <a:buNone/>
              <a:defRPr sz="1000" i="0">
                <a:solidFill>
                  <a:schemeClr val="bg2"/>
                </a:solidFill>
              </a:defRPr>
            </a:lvl2pPr>
          </a:lstStyle>
          <a:p>
            <a:pPr lvl="0"/>
            <a:r>
              <a:rPr lang="en-US"/>
              <a:t>Click to edit Master text styles</a:t>
            </a:r>
          </a:p>
          <a:p>
            <a:pPr lvl="1"/>
            <a:r>
              <a:rPr lang="en-US"/>
              <a:t>Second level</a:t>
            </a:r>
          </a:p>
        </p:txBody>
      </p:sp>
      <p:sp>
        <p:nvSpPr>
          <p:cNvPr id="24" name="Text Placeholder 10"/>
          <p:cNvSpPr>
            <a:spLocks noGrp="1"/>
          </p:cNvSpPr>
          <p:nvPr>
            <p:ph type="body" sz="quarter" idx="20"/>
          </p:nvPr>
        </p:nvSpPr>
        <p:spPr>
          <a:xfrm>
            <a:off x="6307138" y="4425950"/>
            <a:ext cx="1990725" cy="979488"/>
          </a:xfrm>
        </p:spPr>
        <p:txBody>
          <a:bodyPr/>
          <a:lstStyle>
            <a:lvl1pPr algn="ctr">
              <a:lnSpc>
                <a:spcPts val="1700"/>
              </a:lnSpc>
              <a:spcAft>
                <a:spcPts val="800"/>
              </a:spcAft>
              <a:defRPr sz="1500" b="1">
                <a:solidFill>
                  <a:schemeClr val="accent2"/>
                </a:solidFill>
              </a:defRPr>
            </a:lvl1pPr>
            <a:lvl2pPr marL="0" indent="0" algn="ctr">
              <a:lnSpc>
                <a:spcPts val="1100"/>
              </a:lnSpc>
              <a:buNone/>
              <a:defRPr sz="1000" i="0">
                <a:solidFill>
                  <a:schemeClr val="bg2"/>
                </a:solidFill>
              </a:defRPr>
            </a:lvl2pPr>
          </a:lstStyle>
          <a:p>
            <a:pPr lvl="0"/>
            <a:r>
              <a:rPr lang="en-US"/>
              <a:t>Click to edit Master text styles</a:t>
            </a:r>
          </a:p>
          <a:p>
            <a:pPr lvl="1"/>
            <a:r>
              <a:rPr lang="en-US"/>
              <a:t>Second level</a:t>
            </a:r>
          </a:p>
        </p:txBody>
      </p:sp>
      <p:sp>
        <p:nvSpPr>
          <p:cNvPr id="26" name="Text Placeholder 10"/>
          <p:cNvSpPr>
            <a:spLocks noGrp="1"/>
          </p:cNvSpPr>
          <p:nvPr>
            <p:ph type="body" sz="quarter" idx="21"/>
          </p:nvPr>
        </p:nvSpPr>
        <p:spPr>
          <a:xfrm>
            <a:off x="5267325" y="6172200"/>
            <a:ext cx="3343275" cy="257175"/>
          </a:xfrm>
        </p:spPr>
        <p:txBody>
          <a:bodyPr/>
          <a:lstStyle>
            <a:lvl1pPr algn="r">
              <a:lnSpc>
                <a:spcPts val="900"/>
              </a:lnSpc>
              <a:spcAft>
                <a:spcPts val="0"/>
              </a:spcAft>
              <a:defRPr sz="600">
                <a:solidFill>
                  <a:srgbClr val="003057"/>
                </a:solidFill>
              </a:defRPr>
            </a:lvl1pPr>
          </a:lstStyle>
          <a:p>
            <a:pPr lvl="0"/>
            <a:r>
              <a:rPr lang="en-US"/>
              <a:t>Click to edit Master text styles</a:t>
            </a:r>
          </a:p>
        </p:txBody>
      </p:sp>
      <p:sp>
        <p:nvSpPr>
          <p:cNvPr id="17" name="Picture Placeholder 4"/>
          <p:cNvSpPr>
            <a:spLocks noGrp="1"/>
          </p:cNvSpPr>
          <p:nvPr>
            <p:ph type="pic" sz="quarter" idx="22"/>
          </p:nvPr>
        </p:nvSpPr>
        <p:spPr>
          <a:xfrm>
            <a:off x="3537610" y="2514600"/>
            <a:ext cx="1984375" cy="1319213"/>
          </a:xfrm>
          <a:solidFill>
            <a:srgbClr val="BBBBBB"/>
          </a:solidFill>
        </p:spPr>
        <p:txBody>
          <a:bodyPr tIns="648000" rtlCol="0" anchor="ctr">
            <a:noAutofit/>
          </a:bodyPr>
          <a:lstStyle>
            <a:lvl1pPr algn="ctr">
              <a:lnSpc>
                <a:spcPts val="1200"/>
              </a:lnSpc>
              <a:defRPr sz="1050">
                <a:solidFill>
                  <a:schemeClr val="bg2"/>
                </a:solidFill>
              </a:defRPr>
            </a:lvl1pPr>
          </a:lstStyle>
          <a:p>
            <a:pPr lvl="0"/>
            <a:r>
              <a:rPr lang="en-US" noProof="0" dirty="0"/>
              <a:t>Click icon to add picture</a:t>
            </a:r>
          </a:p>
        </p:txBody>
      </p:sp>
      <p:sp>
        <p:nvSpPr>
          <p:cNvPr id="21" name="Picture Placeholder 4"/>
          <p:cNvSpPr>
            <a:spLocks noGrp="1"/>
          </p:cNvSpPr>
          <p:nvPr>
            <p:ph type="pic" sz="quarter" idx="23"/>
          </p:nvPr>
        </p:nvSpPr>
        <p:spPr>
          <a:xfrm>
            <a:off x="6280810" y="2514600"/>
            <a:ext cx="1984375" cy="1319213"/>
          </a:xfrm>
          <a:solidFill>
            <a:srgbClr val="BBBBBB"/>
          </a:solidFill>
        </p:spPr>
        <p:txBody>
          <a:bodyPr tIns="648000" rtlCol="0" anchor="ctr">
            <a:noAutofit/>
          </a:bodyPr>
          <a:lstStyle>
            <a:lvl1pPr algn="ctr">
              <a:lnSpc>
                <a:spcPts val="1200"/>
              </a:lnSpc>
              <a:defRPr sz="1050">
                <a:solidFill>
                  <a:schemeClr val="bg2"/>
                </a:solidFill>
              </a:defRPr>
            </a:lvl1pPr>
          </a:lstStyle>
          <a:p>
            <a:pPr lvl="0"/>
            <a:r>
              <a:rPr lang="en-US" noProof="0" dirty="0"/>
              <a:t>Click icon to add picture</a:t>
            </a:r>
          </a:p>
        </p:txBody>
      </p:sp>
      <p:sp>
        <p:nvSpPr>
          <p:cNvPr id="15" name="Slide Number Placeholder 4">
            <a:extLst>
              <a:ext uri="{FF2B5EF4-FFF2-40B4-BE49-F238E27FC236}">
                <a16:creationId xmlns:a16="http://schemas.microsoft.com/office/drawing/2014/main" id="{665942A0-92E3-46C5-B54D-768E1EBC841A}"/>
              </a:ext>
            </a:extLst>
          </p:cNvPr>
          <p:cNvSpPr>
            <a:spLocks noGrp="1"/>
          </p:cNvSpPr>
          <p:nvPr>
            <p:ph type="sldNum" sz="quarter" idx="24"/>
          </p:nvPr>
        </p:nvSpPr>
        <p:spPr/>
        <p:txBody>
          <a:bodyPr/>
          <a:lstStyle>
            <a:lvl1pPr>
              <a:defRPr/>
            </a:lvl1pPr>
          </a:lstStyle>
          <a:p>
            <a:fld id="{04DC4208-3979-4579-A437-6D6A69DC8CF7}" type="slidenum">
              <a:rPr lang="en-GB" altLang="en-US"/>
              <a:pPr/>
              <a:t>‹#›</a:t>
            </a:fld>
            <a:endParaRPr lang="en-GB" altLang="en-US"/>
          </a:p>
        </p:txBody>
      </p:sp>
    </p:spTree>
    <p:extLst>
      <p:ext uri="{BB962C8B-B14F-4D97-AF65-F5344CB8AC3E}">
        <p14:creationId xmlns:p14="http://schemas.microsoft.com/office/powerpoint/2010/main" val="161451497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824C2D1D-D56B-429C-AB3E-0C76BAD78878}"/>
              </a:ext>
            </a:extLst>
          </p:cNvPr>
          <p:cNvSpPr>
            <a:spLocks noGrp="1"/>
          </p:cNvSpPr>
          <p:nvPr>
            <p:ph type="sldNum" sz="quarter" idx="10"/>
          </p:nvPr>
        </p:nvSpPr>
        <p:spPr/>
        <p:txBody>
          <a:bodyPr/>
          <a:lstStyle>
            <a:lvl1pPr>
              <a:defRPr/>
            </a:lvl1pPr>
          </a:lstStyle>
          <a:p>
            <a:fld id="{6AA1467F-EFA9-4BDC-A6C9-47389A7D2F40}" type="slidenum">
              <a:rPr lang="en-GB" altLang="en-US"/>
              <a:pPr/>
              <a:t>‹#›</a:t>
            </a:fld>
            <a:endParaRPr lang="en-GB" altLang="en-US"/>
          </a:p>
        </p:txBody>
      </p:sp>
    </p:spTree>
    <p:extLst>
      <p:ext uri="{BB962C8B-B14F-4D97-AF65-F5344CB8AC3E}">
        <p14:creationId xmlns:p14="http://schemas.microsoft.com/office/powerpoint/2010/main" val="38976529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41336" y="417600"/>
            <a:ext cx="7688263" cy="774450"/>
          </a:xfrm>
        </p:spPr>
        <p:txBody>
          <a:bodyPr/>
          <a:lstStyle/>
          <a:p>
            <a:r>
              <a:rPr lang="en-US"/>
              <a:t>Click to edit Master title style</a:t>
            </a:r>
            <a:endParaRPr lang="en-GB"/>
          </a:p>
        </p:txBody>
      </p:sp>
      <p:sp>
        <p:nvSpPr>
          <p:cNvPr id="3" name="Slide Number Placeholder 5">
            <a:extLst>
              <a:ext uri="{FF2B5EF4-FFF2-40B4-BE49-F238E27FC236}">
                <a16:creationId xmlns:a16="http://schemas.microsoft.com/office/drawing/2014/main" id="{C3FB6882-A5A4-4C0A-AEBC-BB2FCBDE6F54}"/>
              </a:ext>
            </a:extLst>
          </p:cNvPr>
          <p:cNvSpPr>
            <a:spLocks noGrp="1"/>
          </p:cNvSpPr>
          <p:nvPr>
            <p:ph type="sldNum" sz="quarter" idx="10"/>
          </p:nvPr>
        </p:nvSpPr>
        <p:spPr/>
        <p:txBody>
          <a:bodyPr/>
          <a:lstStyle>
            <a:lvl1pPr>
              <a:defRPr/>
            </a:lvl1pPr>
          </a:lstStyle>
          <a:p>
            <a:fld id="{39E49E62-D49C-4396-A32A-2607B31DA97D}" type="slidenum">
              <a:rPr lang="en-GB" altLang="en-US"/>
              <a:pPr/>
              <a:t>‹#›</a:t>
            </a:fld>
            <a:endParaRPr lang="en-GB" altLang="en-US"/>
          </a:p>
        </p:txBody>
      </p:sp>
    </p:spTree>
    <p:extLst>
      <p:ext uri="{BB962C8B-B14F-4D97-AF65-F5344CB8AC3E}">
        <p14:creationId xmlns:p14="http://schemas.microsoft.com/office/powerpoint/2010/main" val="300801502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Option3">
    <p:bg>
      <p:bgPr>
        <a:solidFill>
          <a:srgbClr val="505759"/>
        </a:solidFill>
        <a:effectLst/>
      </p:bgPr>
    </p:bg>
    <p:spTree>
      <p:nvGrpSpPr>
        <p:cNvPr id="1" name=""/>
        <p:cNvGrpSpPr/>
        <p:nvPr/>
      </p:nvGrpSpPr>
      <p:grpSpPr>
        <a:xfrm>
          <a:off x="0" y="0"/>
          <a:ext cx="0" cy="0"/>
          <a:chOff x="0" y="0"/>
          <a:chExt cx="0" cy="0"/>
        </a:xfrm>
      </p:grpSpPr>
      <p:pic>
        <p:nvPicPr>
          <p:cNvPr id="6" name="Picture 7">
            <a:extLst>
              <a:ext uri="{FF2B5EF4-FFF2-40B4-BE49-F238E27FC236}">
                <a16:creationId xmlns:a16="http://schemas.microsoft.com/office/drawing/2014/main" id="{6241553E-9807-473D-9161-D9FB961A70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60375" y="409575"/>
            <a:ext cx="11445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47675" y="1681200"/>
            <a:ext cx="3733800" cy="1977536"/>
          </a:xfrm>
        </p:spPr>
        <p:txBody>
          <a:bodyPr/>
          <a:lstStyle>
            <a:lvl1pPr algn="l">
              <a:lnSpc>
                <a:spcPts val="4200"/>
              </a:lnSpc>
              <a:defRPr sz="3600" spc="20" baseline="0">
                <a:solidFill>
                  <a:schemeClr val="bg1"/>
                </a:solidFill>
                <a:latin typeface="+mj-lt"/>
              </a:defRPr>
            </a:lvl1pPr>
          </a:lstStyle>
          <a:p>
            <a:r>
              <a:rPr lang="en-US"/>
              <a:t>Click to edit Master title style</a:t>
            </a:r>
            <a:endParaRPr lang="en-GB"/>
          </a:p>
        </p:txBody>
      </p:sp>
      <p:sp>
        <p:nvSpPr>
          <p:cNvPr id="3" name="Subtitle 2"/>
          <p:cNvSpPr>
            <a:spLocks noGrp="1"/>
          </p:cNvSpPr>
          <p:nvPr>
            <p:ph type="subTitle" idx="1"/>
          </p:nvPr>
        </p:nvSpPr>
        <p:spPr>
          <a:xfrm>
            <a:off x="446400" y="4057200"/>
            <a:ext cx="3444109" cy="1130791"/>
          </a:xfrm>
        </p:spPr>
        <p:txBody>
          <a:bodyPr/>
          <a:lstStyle>
            <a:lvl1pPr marL="0" indent="0" algn="l">
              <a:lnSpc>
                <a:spcPts val="2400"/>
              </a:lnSpc>
              <a:spcAft>
                <a:spcPts val="0"/>
              </a:spcAft>
              <a:buNone/>
              <a:defRPr sz="1800" b="0" i="0">
                <a:solidFill>
                  <a:schemeClr val="accent6"/>
                </a:solidFill>
                <a:latin typeface="+mn-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dirty="0"/>
          </a:p>
        </p:txBody>
      </p:sp>
      <p:sp>
        <p:nvSpPr>
          <p:cNvPr id="14" name="Text Placeholder 13"/>
          <p:cNvSpPr>
            <a:spLocks noGrp="1"/>
          </p:cNvSpPr>
          <p:nvPr>
            <p:ph type="body" sz="quarter" idx="10"/>
          </p:nvPr>
        </p:nvSpPr>
        <p:spPr>
          <a:xfrm>
            <a:off x="444522" y="6265863"/>
            <a:ext cx="3965553" cy="285750"/>
          </a:xfrm>
        </p:spPr>
        <p:txBody>
          <a:bodyPr/>
          <a:lstStyle>
            <a:lvl1pPr>
              <a:lnSpc>
                <a:spcPts val="2200"/>
              </a:lnSpc>
              <a:spcAft>
                <a:spcPts val="0"/>
              </a:spcAft>
              <a:defRPr sz="1800" b="0" i="0">
                <a:solidFill>
                  <a:schemeClr val="accent6"/>
                </a:solidFill>
                <a:latin typeface="+mn-lt"/>
              </a:defRPr>
            </a:lvl1pPr>
          </a:lstStyle>
          <a:p>
            <a:pPr lvl="0"/>
            <a:r>
              <a:rPr lang="en-US"/>
              <a:t>Click to edit Master text styles</a:t>
            </a:r>
          </a:p>
        </p:txBody>
      </p:sp>
      <p:sp>
        <p:nvSpPr>
          <p:cNvPr id="9" name="Picture Placeholder 6"/>
          <p:cNvSpPr>
            <a:spLocks noGrp="1"/>
          </p:cNvSpPr>
          <p:nvPr>
            <p:ph type="pic" sz="quarter" idx="12"/>
          </p:nvPr>
        </p:nvSpPr>
        <p:spPr>
          <a:xfrm>
            <a:off x="4581526" y="0"/>
            <a:ext cx="4562474"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Tree>
    <p:extLst>
      <p:ext uri="{BB962C8B-B14F-4D97-AF65-F5344CB8AC3E}">
        <p14:creationId xmlns:p14="http://schemas.microsoft.com/office/powerpoint/2010/main" val="294650902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and Subheading">
    <p:spTree>
      <p:nvGrpSpPr>
        <p:cNvPr id="1" name=""/>
        <p:cNvGrpSpPr/>
        <p:nvPr/>
      </p:nvGrpSpPr>
      <p:grpSpPr>
        <a:xfrm>
          <a:off x="0" y="0"/>
          <a:ext cx="0" cy="0"/>
          <a:chOff x="0" y="0"/>
          <a:chExt cx="0" cy="0"/>
        </a:xfrm>
      </p:grpSpPr>
      <p:sp>
        <p:nvSpPr>
          <p:cNvPr id="2" name="Title 1"/>
          <p:cNvSpPr>
            <a:spLocks noGrp="1"/>
          </p:cNvSpPr>
          <p:nvPr>
            <p:ph type="title"/>
          </p:nvPr>
        </p:nvSpPr>
        <p:spPr>
          <a:xfrm>
            <a:off x="541336" y="417600"/>
            <a:ext cx="7688263" cy="774450"/>
          </a:xfrm>
        </p:spPr>
        <p:txBody>
          <a:bodyPr/>
          <a:lstStyle/>
          <a:p>
            <a:r>
              <a:rPr lang="en-US"/>
              <a:t>Click to edit Master title style</a:t>
            </a:r>
            <a:endParaRPr lang="en-GB"/>
          </a:p>
        </p:txBody>
      </p:sp>
      <p:sp>
        <p:nvSpPr>
          <p:cNvPr id="5" name="Text Placeholder 4"/>
          <p:cNvSpPr>
            <a:spLocks noGrp="1"/>
          </p:cNvSpPr>
          <p:nvPr>
            <p:ph type="body" sz="quarter" idx="10"/>
          </p:nvPr>
        </p:nvSpPr>
        <p:spPr>
          <a:xfrm>
            <a:off x="552450" y="1685925"/>
            <a:ext cx="4495800" cy="647700"/>
          </a:xfrm>
        </p:spPr>
        <p:txBody>
          <a:bodyPr/>
          <a:lstStyle>
            <a:lvl1pPr>
              <a:defRPr>
                <a:solidFill>
                  <a:srgbClr val="000000"/>
                </a:solidFill>
              </a:defRPr>
            </a:lvl1pPr>
          </a:lstStyle>
          <a:p>
            <a:pPr lvl="0"/>
            <a:r>
              <a:rPr lang="en-US"/>
              <a:t>Click to edit Master text styles</a:t>
            </a:r>
          </a:p>
        </p:txBody>
      </p:sp>
      <p:sp>
        <p:nvSpPr>
          <p:cNvPr id="4" name="Slide Number Placeholder 5">
            <a:extLst>
              <a:ext uri="{FF2B5EF4-FFF2-40B4-BE49-F238E27FC236}">
                <a16:creationId xmlns:a16="http://schemas.microsoft.com/office/drawing/2014/main" id="{862E0D12-A387-4723-A977-DF5C37526E54}"/>
              </a:ext>
            </a:extLst>
          </p:cNvPr>
          <p:cNvSpPr>
            <a:spLocks noGrp="1"/>
          </p:cNvSpPr>
          <p:nvPr>
            <p:ph type="sldNum" sz="quarter" idx="11"/>
          </p:nvPr>
        </p:nvSpPr>
        <p:spPr/>
        <p:txBody>
          <a:bodyPr/>
          <a:lstStyle>
            <a:lvl1pPr>
              <a:defRPr/>
            </a:lvl1pPr>
          </a:lstStyle>
          <a:p>
            <a:fld id="{C97A6CA9-D546-4FF8-8B35-8B068A1B6806}" type="slidenum">
              <a:rPr lang="en-GB" altLang="en-US"/>
              <a:pPr/>
              <a:t>‹#›</a:t>
            </a:fld>
            <a:endParaRPr lang="en-GB" altLang="en-US"/>
          </a:p>
        </p:txBody>
      </p:sp>
    </p:spTree>
    <p:extLst>
      <p:ext uri="{BB962C8B-B14F-4D97-AF65-F5344CB8AC3E}">
        <p14:creationId xmlns:p14="http://schemas.microsoft.com/office/powerpoint/2010/main" val="347992133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More to Learn">
    <p:bg>
      <p:bgPr>
        <a:solidFill>
          <a:schemeClr val="tx2"/>
        </a:solidFill>
        <a:effectLst/>
      </p:bgPr>
    </p:bg>
    <p:spTree>
      <p:nvGrpSpPr>
        <p:cNvPr id="1" name=""/>
        <p:cNvGrpSpPr/>
        <p:nvPr/>
      </p:nvGrpSpPr>
      <p:grpSpPr>
        <a:xfrm>
          <a:off x="0" y="0"/>
          <a:ext cx="0" cy="0"/>
          <a:chOff x="0" y="0"/>
          <a:chExt cx="0" cy="0"/>
        </a:xfrm>
      </p:grpSpPr>
      <p:pic>
        <p:nvPicPr>
          <p:cNvPr id="4" name="Picture 7">
            <a:extLst>
              <a:ext uri="{FF2B5EF4-FFF2-40B4-BE49-F238E27FC236}">
                <a16:creationId xmlns:a16="http://schemas.microsoft.com/office/drawing/2014/main" id="{9685EB03-C196-440F-A6B7-6C4E2ECE95F5}"/>
              </a:ext>
            </a:extLst>
          </p:cNvPr>
          <p:cNvPicPr>
            <a:picLocks noChangeAspect="1"/>
          </p:cNvPicPr>
          <p:nvPr userDrawn="1"/>
        </p:nvPicPr>
        <p:blipFill>
          <a:blip r:embed="rId2">
            <a:extLst>
              <a:ext uri="{28A0092B-C50C-407E-A947-70E740481C1C}">
                <a14:useLocalDpi xmlns:a14="http://schemas.microsoft.com/office/drawing/2010/main" val="0"/>
              </a:ext>
            </a:extLst>
          </a:blip>
          <a:srcRect t="5771" b="5310"/>
          <a:stretch>
            <a:fillRect/>
          </a:stretch>
        </p:blipFill>
        <p:spPr bwMode="auto">
          <a:xfrm>
            <a:off x="889000" y="0"/>
            <a:ext cx="7550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333624" y="2728867"/>
            <a:ext cx="4656675" cy="985884"/>
          </a:xfrm>
        </p:spPr>
        <p:txBody>
          <a:bodyPr anchor="b"/>
          <a:lstStyle>
            <a:lvl1pPr algn="ctr">
              <a:lnSpc>
                <a:spcPts val="4000"/>
              </a:lnSpc>
              <a:defRPr sz="3400" i="0">
                <a:solidFill>
                  <a:schemeClr val="tx1"/>
                </a:solidFill>
                <a:latin typeface="+mj-lt"/>
              </a:defRPr>
            </a:lvl1pPr>
          </a:lstStyle>
          <a:p>
            <a:r>
              <a:rPr lang="en-US"/>
              <a:t>Click to edit Master title style</a:t>
            </a:r>
            <a:endParaRPr lang="en-GB"/>
          </a:p>
        </p:txBody>
      </p:sp>
      <p:sp>
        <p:nvSpPr>
          <p:cNvPr id="7" name="Text Placeholder 6"/>
          <p:cNvSpPr>
            <a:spLocks noGrp="1"/>
          </p:cNvSpPr>
          <p:nvPr>
            <p:ph type="body" sz="quarter" idx="10"/>
          </p:nvPr>
        </p:nvSpPr>
        <p:spPr>
          <a:xfrm>
            <a:off x="2343150" y="3829050"/>
            <a:ext cx="4743450" cy="638175"/>
          </a:xfrm>
        </p:spPr>
        <p:txBody>
          <a:bodyPr/>
          <a:lstStyle>
            <a:lvl1pPr algn="ctr">
              <a:lnSpc>
                <a:spcPts val="2100"/>
              </a:lnSpc>
              <a:defRPr>
                <a:solidFill>
                  <a:schemeClr val="tx2"/>
                </a:solidFill>
              </a:defRPr>
            </a:lvl1pPr>
            <a:lvl2pPr marL="0" indent="0" algn="ctr">
              <a:lnSpc>
                <a:spcPts val="2100"/>
              </a:lnSpc>
              <a:buNone/>
              <a:defRPr b="1">
                <a:solidFill>
                  <a:schemeClr val="tx2"/>
                </a:solidFill>
              </a:defRPr>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7568716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blank" preserve="1">
  <p:cSld name="Final Slide Option1">
    <p:bg>
      <p:bgPr>
        <a:solidFill>
          <a:schemeClr val="tx2"/>
        </a:solidFill>
        <a:effectLst/>
      </p:bgPr>
    </p:bg>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59D0B2FD-6DEC-4B97-8330-4E075875820D}"/>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900363" y="3559175"/>
            <a:ext cx="33813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2529278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blank" preserve="1">
  <p:cSld name="Final Slide Option2">
    <p:bg>
      <p:bgPr>
        <a:solidFill>
          <a:srgbClr val="D4EAE4"/>
        </a:solidFill>
        <a:effectLst/>
      </p:bgPr>
    </p:bg>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7005D771-7BA7-427E-9DE9-CE72FC2773F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900363" y="3559175"/>
            <a:ext cx="33813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3323701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blank" preserve="1">
  <p:cSld name="Final Slide Option3">
    <p:bg>
      <p:bgPr>
        <a:solidFill>
          <a:srgbClr val="505759"/>
        </a:solidFill>
        <a:effectLst/>
      </p:bgPr>
    </p:bg>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E5C8ECC5-FB34-4FF8-B2B4-0CA73D551C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900363" y="3559175"/>
            <a:ext cx="33813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2599371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userDrawn="1">
  <p:cSld name="Title Slide Option1">
    <p:bg>
      <p:bgPr>
        <a:solidFill>
          <a:schemeClr val="tx2"/>
        </a:solidFill>
        <a:effectLst/>
      </p:bgPr>
    </p:bg>
    <p:spTree>
      <p:nvGrpSpPr>
        <p:cNvPr id="1" name=""/>
        <p:cNvGrpSpPr/>
        <p:nvPr/>
      </p:nvGrpSpPr>
      <p:grpSpPr>
        <a:xfrm>
          <a:off x="0" y="0"/>
          <a:ext cx="0" cy="0"/>
          <a:chOff x="0" y="0"/>
          <a:chExt cx="0" cy="0"/>
        </a:xfrm>
      </p:grpSpPr>
      <p:pic>
        <p:nvPicPr>
          <p:cNvPr id="6" name="Picture 7">
            <a:extLst>
              <a:ext uri="{FF2B5EF4-FFF2-40B4-BE49-F238E27FC236}">
                <a16:creationId xmlns:a16="http://schemas.microsoft.com/office/drawing/2014/main" id="{2E0CD353-5ADB-43B1-82B2-6BBD64EE5803}"/>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60375" y="409575"/>
            <a:ext cx="11445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47675" y="1680064"/>
            <a:ext cx="3683000" cy="2244236"/>
          </a:xfrm>
        </p:spPr>
        <p:txBody>
          <a:bodyPr/>
          <a:lstStyle>
            <a:lvl1pPr algn="l">
              <a:lnSpc>
                <a:spcPts val="4200"/>
              </a:lnSpc>
              <a:defRPr sz="3600" spc="20" baseline="0">
                <a:solidFill>
                  <a:schemeClr val="accent6"/>
                </a:solidFill>
                <a:latin typeface="+mj-lt"/>
              </a:defRPr>
            </a:lvl1pPr>
          </a:lstStyle>
          <a:p>
            <a:r>
              <a:rPr lang="en-US"/>
              <a:t>Click to edit Master title style</a:t>
            </a:r>
            <a:endParaRPr lang="en-GB"/>
          </a:p>
        </p:txBody>
      </p:sp>
      <p:sp>
        <p:nvSpPr>
          <p:cNvPr id="3" name="Subtitle 2"/>
          <p:cNvSpPr>
            <a:spLocks noGrp="1"/>
          </p:cNvSpPr>
          <p:nvPr>
            <p:ph type="subTitle" idx="1"/>
          </p:nvPr>
        </p:nvSpPr>
        <p:spPr>
          <a:xfrm>
            <a:off x="447675" y="4057650"/>
            <a:ext cx="3397250" cy="1466850"/>
          </a:xfrm>
        </p:spPr>
        <p:txBody>
          <a:bodyPr/>
          <a:lstStyle>
            <a:lvl1pPr marL="0" indent="0" algn="l">
              <a:lnSpc>
                <a:spcPts val="2400"/>
              </a:lnSpc>
              <a:spcAft>
                <a:spcPts val="0"/>
              </a:spcAft>
              <a:buNone/>
              <a:defRPr sz="1800" b="0" i="0">
                <a:solidFill>
                  <a:schemeClr val="bg1"/>
                </a:solidFill>
                <a:latin typeface="+mn-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dirty="0"/>
          </a:p>
        </p:txBody>
      </p:sp>
      <p:sp>
        <p:nvSpPr>
          <p:cNvPr id="14" name="Text Placeholder 13"/>
          <p:cNvSpPr>
            <a:spLocks noGrp="1"/>
          </p:cNvSpPr>
          <p:nvPr>
            <p:ph type="body" sz="quarter" idx="10"/>
          </p:nvPr>
        </p:nvSpPr>
        <p:spPr>
          <a:xfrm>
            <a:off x="447675" y="6265863"/>
            <a:ext cx="3962400" cy="285750"/>
          </a:xfrm>
        </p:spPr>
        <p:txBody>
          <a:bodyPr/>
          <a:lstStyle>
            <a:lvl1pPr>
              <a:lnSpc>
                <a:spcPts val="2200"/>
              </a:lnSpc>
              <a:spcAft>
                <a:spcPts val="0"/>
              </a:spcAft>
              <a:defRPr sz="1800" b="0" i="0">
                <a:solidFill>
                  <a:schemeClr val="bg1"/>
                </a:solidFill>
                <a:latin typeface="+mn-lt"/>
              </a:defRPr>
            </a:lvl1pPr>
          </a:lstStyle>
          <a:p>
            <a:pPr lvl="0"/>
            <a:r>
              <a:rPr lang="en-US"/>
              <a:t>Click to edit Master text styles</a:t>
            </a:r>
          </a:p>
        </p:txBody>
      </p:sp>
      <p:sp>
        <p:nvSpPr>
          <p:cNvPr id="9" name="Picture Placeholder 6"/>
          <p:cNvSpPr>
            <a:spLocks noGrp="1"/>
          </p:cNvSpPr>
          <p:nvPr>
            <p:ph type="pic" sz="quarter" idx="12"/>
          </p:nvPr>
        </p:nvSpPr>
        <p:spPr>
          <a:xfrm>
            <a:off x="4581524" y="0"/>
            <a:ext cx="4562475" cy="6858000"/>
          </a:xfrm>
          <a:solidFill>
            <a:srgbClr val="BBBBBB"/>
          </a:solidFill>
        </p:spPr>
        <p:txBody>
          <a:bodyPr tIns="2592000" rtlCol="0">
            <a:noAutofit/>
          </a:bodyPr>
          <a:lstStyle>
            <a:lvl1pPr algn="ctr">
              <a:defRPr sz="1100"/>
            </a:lvl1pPr>
          </a:lstStyle>
          <a:p>
            <a:pPr lvl="0"/>
            <a:r>
              <a:rPr lang="en-US" noProof="0" dirty="0"/>
              <a:t>Click icon to add picture</a:t>
            </a:r>
          </a:p>
        </p:txBody>
      </p:sp>
    </p:spTree>
    <p:extLst>
      <p:ext uri="{BB962C8B-B14F-4D97-AF65-F5344CB8AC3E}">
        <p14:creationId xmlns:p14="http://schemas.microsoft.com/office/powerpoint/2010/main" val="37913019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Title Slide Option2">
    <p:bg>
      <p:bgPr>
        <a:solidFill>
          <a:srgbClr val="D4EAE4"/>
        </a:solidFill>
        <a:effectLst/>
      </p:bgPr>
    </p:bg>
    <p:spTree>
      <p:nvGrpSpPr>
        <p:cNvPr id="1" name=""/>
        <p:cNvGrpSpPr/>
        <p:nvPr/>
      </p:nvGrpSpPr>
      <p:grpSpPr>
        <a:xfrm>
          <a:off x="0" y="0"/>
          <a:ext cx="0" cy="0"/>
          <a:chOff x="0" y="0"/>
          <a:chExt cx="0" cy="0"/>
        </a:xfrm>
      </p:grpSpPr>
      <p:pic>
        <p:nvPicPr>
          <p:cNvPr id="6" name="Picture 7">
            <a:extLst>
              <a:ext uri="{FF2B5EF4-FFF2-40B4-BE49-F238E27FC236}">
                <a16:creationId xmlns:a16="http://schemas.microsoft.com/office/drawing/2014/main" id="{4151C7C2-3DF7-4A7D-A462-E891DC9103A4}"/>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60375" y="409575"/>
            <a:ext cx="1144588" cy="81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47675" y="1681200"/>
            <a:ext cx="3733800" cy="2063261"/>
          </a:xfrm>
        </p:spPr>
        <p:txBody>
          <a:bodyPr/>
          <a:lstStyle>
            <a:lvl1pPr algn="l">
              <a:lnSpc>
                <a:spcPts val="4200"/>
              </a:lnSpc>
              <a:defRPr sz="3600" spc="20" baseline="0">
                <a:solidFill>
                  <a:schemeClr val="tx2"/>
                </a:solidFill>
                <a:latin typeface="+mj-lt"/>
              </a:defRPr>
            </a:lvl1pPr>
          </a:lstStyle>
          <a:p>
            <a:r>
              <a:rPr lang="en-US"/>
              <a:t>Click to edit Master title style</a:t>
            </a:r>
            <a:endParaRPr lang="en-GB"/>
          </a:p>
        </p:txBody>
      </p:sp>
      <p:sp>
        <p:nvSpPr>
          <p:cNvPr id="3" name="Subtitle 2"/>
          <p:cNvSpPr>
            <a:spLocks noGrp="1"/>
          </p:cNvSpPr>
          <p:nvPr>
            <p:ph type="subTitle" idx="1"/>
          </p:nvPr>
        </p:nvSpPr>
        <p:spPr>
          <a:xfrm>
            <a:off x="446400" y="4057200"/>
            <a:ext cx="3444109" cy="1130791"/>
          </a:xfrm>
        </p:spPr>
        <p:txBody>
          <a:bodyPr/>
          <a:lstStyle>
            <a:lvl1pPr marL="0" indent="0" algn="l">
              <a:lnSpc>
                <a:spcPts val="2400"/>
              </a:lnSpc>
              <a:spcAft>
                <a:spcPts val="0"/>
              </a:spcAft>
              <a:buNone/>
              <a:defRPr sz="1800" b="0" i="0">
                <a:solidFill>
                  <a:schemeClr val="tx2"/>
                </a:solidFill>
                <a:latin typeface="+mn-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dirty="0"/>
          </a:p>
        </p:txBody>
      </p:sp>
      <p:sp>
        <p:nvSpPr>
          <p:cNvPr id="14" name="Text Placeholder 13"/>
          <p:cNvSpPr>
            <a:spLocks noGrp="1"/>
          </p:cNvSpPr>
          <p:nvPr>
            <p:ph type="body" sz="quarter" idx="10"/>
          </p:nvPr>
        </p:nvSpPr>
        <p:spPr>
          <a:xfrm>
            <a:off x="444522" y="6265863"/>
            <a:ext cx="3965553" cy="285750"/>
          </a:xfrm>
        </p:spPr>
        <p:txBody>
          <a:bodyPr/>
          <a:lstStyle>
            <a:lvl1pPr>
              <a:lnSpc>
                <a:spcPts val="2200"/>
              </a:lnSpc>
              <a:spcAft>
                <a:spcPts val="0"/>
              </a:spcAft>
              <a:defRPr sz="1800" b="0" i="0">
                <a:solidFill>
                  <a:schemeClr val="tx2"/>
                </a:solidFill>
                <a:latin typeface="+mn-lt"/>
              </a:defRPr>
            </a:lvl1pPr>
          </a:lstStyle>
          <a:p>
            <a:pPr lvl="0"/>
            <a:r>
              <a:rPr lang="en-US"/>
              <a:t>Click to edit Master text styles</a:t>
            </a:r>
          </a:p>
        </p:txBody>
      </p:sp>
      <p:sp>
        <p:nvSpPr>
          <p:cNvPr id="9" name="Picture Placeholder 6"/>
          <p:cNvSpPr>
            <a:spLocks noGrp="1"/>
          </p:cNvSpPr>
          <p:nvPr>
            <p:ph type="pic" sz="quarter" idx="12"/>
          </p:nvPr>
        </p:nvSpPr>
        <p:spPr>
          <a:xfrm>
            <a:off x="4581524" y="0"/>
            <a:ext cx="4562475"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Tree>
    <p:extLst>
      <p:ext uri="{BB962C8B-B14F-4D97-AF65-F5344CB8AC3E}">
        <p14:creationId xmlns:p14="http://schemas.microsoft.com/office/powerpoint/2010/main" val="168638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Title Slide Option3">
    <p:bg>
      <p:bgPr>
        <a:solidFill>
          <a:srgbClr val="505759"/>
        </a:solidFill>
        <a:effectLst/>
      </p:bgPr>
    </p:bg>
    <p:spTree>
      <p:nvGrpSpPr>
        <p:cNvPr id="1" name=""/>
        <p:cNvGrpSpPr/>
        <p:nvPr/>
      </p:nvGrpSpPr>
      <p:grpSpPr>
        <a:xfrm>
          <a:off x="0" y="0"/>
          <a:ext cx="0" cy="0"/>
          <a:chOff x="0" y="0"/>
          <a:chExt cx="0" cy="0"/>
        </a:xfrm>
      </p:grpSpPr>
      <p:pic>
        <p:nvPicPr>
          <p:cNvPr id="6" name="Picture 7">
            <a:extLst>
              <a:ext uri="{FF2B5EF4-FFF2-40B4-BE49-F238E27FC236}">
                <a16:creationId xmlns:a16="http://schemas.microsoft.com/office/drawing/2014/main" id="{A0D4D6AB-E6B2-4B54-A194-4991E1FE71D0}"/>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60375" y="409575"/>
            <a:ext cx="11445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47675" y="1681200"/>
            <a:ext cx="3733800" cy="1977536"/>
          </a:xfrm>
        </p:spPr>
        <p:txBody>
          <a:bodyPr/>
          <a:lstStyle>
            <a:lvl1pPr algn="l">
              <a:lnSpc>
                <a:spcPts val="4200"/>
              </a:lnSpc>
              <a:defRPr sz="3600" spc="20" baseline="0">
                <a:solidFill>
                  <a:schemeClr val="bg1"/>
                </a:solidFill>
                <a:latin typeface="+mj-lt"/>
              </a:defRPr>
            </a:lvl1pPr>
          </a:lstStyle>
          <a:p>
            <a:r>
              <a:rPr lang="en-US"/>
              <a:t>Click to edit Master title style</a:t>
            </a:r>
            <a:endParaRPr lang="en-GB"/>
          </a:p>
        </p:txBody>
      </p:sp>
      <p:sp>
        <p:nvSpPr>
          <p:cNvPr id="3" name="Subtitle 2"/>
          <p:cNvSpPr>
            <a:spLocks noGrp="1"/>
          </p:cNvSpPr>
          <p:nvPr>
            <p:ph type="subTitle" idx="1"/>
          </p:nvPr>
        </p:nvSpPr>
        <p:spPr>
          <a:xfrm>
            <a:off x="446400" y="4057200"/>
            <a:ext cx="3444109" cy="1130791"/>
          </a:xfrm>
        </p:spPr>
        <p:txBody>
          <a:bodyPr/>
          <a:lstStyle>
            <a:lvl1pPr marL="0" indent="0" algn="l">
              <a:lnSpc>
                <a:spcPts val="2400"/>
              </a:lnSpc>
              <a:spcAft>
                <a:spcPts val="0"/>
              </a:spcAft>
              <a:buNone/>
              <a:defRPr sz="1800" b="0" i="0">
                <a:solidFill>
                  <a:schemeClr val="accent6"/>
                </a:solidFill>
                <a:latin typeface="+mn-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dirty="0"/>
          </a:p>
        </p:txBody>
      </p:sp>
      <p:sp>
        <p:nvSpPr>
          <p:cNvPr id="14" name="Text Placeholder 13"/>
          <p:cNvSpPr>
            <a:spLocks noGrp="1"/>
          </p:cNvSpPr>
          <p:nvPr>
            <p:ph type="body" sz="quarter" idx="10"/>
          </p:nvPr>
        </p:nvSpPr>
        <p:spPr>
          <a:xfrm>
            <a:off x="444522" y="6265863"/>
            <a:ext cx="3965553" cy="285750"/>
          </a:xfrm>
        </p:spPr>
        <p:txBody>
          <a:bodyPr/>
          <a:lstStyle>
            <a:lvl1pPr>
              <a:lnSpc>
                <a:spcPts val="2200"/>
              </a:lnSpc>
              <a:spcAft>
                <a:spcPts val="0"/>
              </a:spcAft>
              <a:defRPr sz="1800" b="0" i="0">
                <a:solidFill>
                  <a:schemeClr val="accent6"/>
                </a:solidFill>
                <a:latin typeface="+mn-lt"/>
              </a:defRPr>
            </a:lvl1pPr>
          </a:lstStyle>
          <a:p>
            <a:pPr lvl="0"/>
            <a:r>
              <a:rPr lang="en-US"/>
              <a:t>Click to edit Master text styles</a:t>
            </a:r>
          </a:p>
        </p:txBody>
      </p:sp>
      <p:sp>
        <p:nvSpPr>
          <p:cNvPr id="9" name="Picture Placeholder 6"/>
          <p:cNvSpPr>
            <a:spLocks noGrp="1"/>
          </p:cNvSpPr>
          <p:nvPr>
            <p:ph type="pic" sz="quarter" idx="12"/>
          </p:nvPr>
        </p:nvSpPr>
        <p:spPr>
          <a:xfrm>
            <a:off x="4581526" y="0"/>
            <a:ext cx="4562474"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Tree>
    <p:extLst>
      <p:ext uri="{BB962C8B-B14F-4D97-AF65-F5344CB8AC3E}">
        <p14:creationId xmlns:p14="http://schemas.microsoft.com/office/powerpoint/2010/main" val="281665115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Table of Contents">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1BB812D7-BE60-4EA5-B352-08F0670DE957}"/>
              </a:ext>
            </a:extLst>
          </p:cNvPr>
          <p:cNvCxnSpPr/>
          <p:nvPr userDrawn="1"/>
        </p:nvCxnSpPr>
        <p:spPr>
          <a:xfrm>
            <a:off x="8464550" y="6503988"/>
            <a:ext cx="0" cy="87312"/>
          </a:xfrm>
          <a:prstGeom prst="line">
            <a:avLst/>
          </a:prstGeom>
          <a:ln w="6350">
            <a:solidFill>
              <a:schemeClr val="tx2"/>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4485824" y="1332225"/>
            <a:ext cx="4334326" cy="393450"/>
          </a:xfrm>
        </p:spPr>
        <p:txBody>
          <a:bodyPr anchor="b"/>
          <a:lstStyle>
            <a:lvl1pPr>
              <a:lnSpc>
                <a:spcPts val="2800"/>
              </a:lnSpc>
              <a:defRPr sz="2600"/>
            </a:lvl1pPr>
          </a:lstStyle>
          <a:p>
            <a:r>
              <a:rPr lang="en-US"/>
              <a:t>Click to edit Master title style</a:t>
            </a:r>
            <a:endParaRPr lang="en-GB"/>
          </a:p>
        </p:txBody>
      </p:sp>
      <p:sp>
        <p:nvSpPr>
          <p:cNvPr id="5" name="Text Placeholder 4"/>
          <p:cNvSpPr>
            <a:spLocks noGrp="1"/>
          </p:cNvSpPr>
          <p:nvPr>
            <p:ph type="body" sz="quarter" idx="10"/>
          </p:nvPr>
        </p:nvSpPr>
        <p:spPr>
          <a:xfrm>
            <a:off x="4508500" y="2000250"/>
            <a:ext cx="4102100" cy="3113088"/>
          </a:xfrm>
        </p:spPr>
        <p:txBody>
          <a:bodyPr/>
          <a:lstStyle>
            <a:lvl1pPr marL="428625" indent="-428625">
              <a:lnSpc>
                <a:spcPts val="1800"/>
              </a:lnSpc>
              <a:spcAft>
                <a:spcPts val="600"/>
              </a:spcAft>
              <a:tabLst>
                <a:tab pos="409575" algn="l"/>
              </a:tabLst>
              <a:defRPr sz="1600">
                <a:solidFill>
                  <a:schemeClr val="tx2"/>
                </a:solidFill>
              </a:defRPr>
            </a:lvl1pPr>
            <a:lvl2pPr>
              <a:lnSpc>
                <a:spcPts val="1800"/>
              </a:lnSpc>
              <a:spcAft>
                <a:spcPts val="0"/>
              </a:spcAft>
              <a:defRPr sz="1600">
                <a:solidFill>
                  <a:schemeClr val="tx2"/>
                </a:solidFill>
              </a:defRPr>
            </a:lvl2pPr>
          </a:lstStyle>
          <a:p>
            <a:pPr lvl="0"/>
            <a:r>
              <a:rPr lang="en-US"/>
              <a:t>Click to edit Master text styles</a:t>
            </a:r>
          </a:p>
        </p:txBody>
      </p:sp>
      <p:sp>
        <p:nvSpPr>
          <p:cNvPr id="8" name="Picture Placeholder 6"/>
          <p:cNvSpPr>
            <a:spLocks noGrp="1"/>
          </p:cNvSpPr>
          <p:nvPr>
            <p:ph type="pic" sz="quarter" idx="12"/>
          </p:nvPr>
        </p:nvSpPr>
        <p:spPr>
          <a:xfrm>
            <a:off x="1" y="0"/>
            <a:ext cx="3876674"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
        <p:nvSpPr>
          <p:cNvPr id="7" name="Slide Number Placeholder 5">
            <a:extLst>
              <a:ext uri="{FF2B5EF4-FFF2-40B4-BE49-F238E27FC236}">
                <a16:creationId xmlns:a16="http://schemas.microsoft.com/office/drawing/2014/main" id="{126D0055-C234-4CAC-BD5B-522A630BFE11}"/>
              </a:ext>
            </a:extLst>
          </p:cNvPr>
          <p:cNvSpPr>
            <a:spLocks noGrp="1"/>
          </p:cNvSpPr>
          <p:nvPr>
            <p:ph type="sldNum" sz="quarter" idx="13"/>
          </p:nvPr>
        </p:nvSpPr>
        <p:spPr/>
        <p:txBody>
          <a:bodyPr/>
          <a:lstStyle>
            <a:lvl1pPr>
              <a:defRPr/>
            </a:lvl1pPr>
          </a:lstStyle>
          <a:p>
            <a:fld id="{C3D29E42-9E35-4B30-8522-CA86D9F51325}" type="slidenum">
              <a:rPr lang="en-GB" altLang="en-US"/>
              <a:pPr/>
              <a:t>‹#›</a:t>
            </a:fld>
            <a:endParaRPr lang="en-GB" altLang="en-US"/>
          </a:p>
        </p:txBody>
      </p:sp>
    </p:spTree>
    <p:extLst>
      <p:ext uri="{BB962C8B-B14F-4D97-AF65-F5344CB8AC3E}">
        <p14:creationId xmlns:p14="http://schemas.microsoft.com/office/powerpoint/2010/main" val="380098695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userDrawn="1">
  <p:cSld name="Introduction">
    <p:bg>
      <p:bgPr>
        <a:solidFill>
          <a:schemeClr val="tx2"/>
        </a:solidFill>
        <a:effectLst/>
      </p:bgPr>
    </p:bg>
    <p:spTree>
      <p:nvGrpSpPr>
        <p:cNvPr id="1" name=""/>
        <p:cNvGrpSpPr/>
        <p:nvPr/>
      </p:nvGrpSpPr>
      <p:grpSpPr>
        <a:xfrm>
          <a:off x="0" y="0"/>
          <a:ext cx="0" cy="0"/>
          <a:chOff x="0" y="0"/>
          <a:chExt cx="0" cy="0"/>
        </a:xfrm>
      </p:grpSpPr>
      <p:pic>
        <p:nvPicPr>
          <p:cNvPr id="5" name="Picture 7">
            <a:extLst>
              <a:ext uri="{FF2B5EF4-FFF2-40B4-BE49-F238E27FC236}">
                <a16:creationId xmlns:a16="http://schemas.microsoft.com/office/drawing/2014/main" id="{9DF6DDB5-A6C4-49DA-B2A0-1A91734A44A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5400"/>
            <a:ext cx="92868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40000" y="418050"/>
            <a:ext cx="3587751" cy="1144958"/>
          </a:xfrm>
        </p:spPr>
        <p:txBody>
          <a:bodyPr/>
          <a:lstStyle>
            <a:lvl1pPr>
              <a:lnSpc>
                <a:spcPts val="4000"/>
              </a:lnSpc>
              <a:defRPr sz="3400">
                <a:solidFill>
                  <a:schemeClr val="bg1"/>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52450" y="2085974"/>
            <a:ext cx="3533776" cy="3124201"/>
          </a:xfrm>
        </p:spPr>
        <p:txBody>
          <a:bodyPr/>
          <a:lstStyle>
            <a:lvl1pPr marL="0" indent="0">
              <a:lnSpc>
                <a:spcPts val="2000"/>
              </a:lnSpc>
              <a:spcAft>
                <a:spcPts val="0"/>
              </a:spcAft>
              <a:buClr>
                <a:schemeClr val="tx1"/>
              </a:buClr>
              <a:buFont typeface="Arial" panose="020B0604020202020204" pitchFamily="34" charset="0"/>
              <a:buNone/>
              <a:defRPr sz="1600" b="0" i="0" kern="0" baseline="0">
                <a:solidFill>
                  <a:schemeClr val="bg1"/>
                </a:solidFill>
                <a:latin typeface="+mn-lt"/>
              </a:defRPr>
            </a:lvl1pPr>
            <a:lvl2pPr marL="0" indent="0">
              <a:lnSpc>
                <a:spcPts val="1600"/>
              </a:lnSpc>
              <a:spcBef>
                <a:spcPts val="1701"/>
              </a:spcBef>
              <a:spcAft>
                <a:spcPts val="0"/>
              </a:spcAft>
              <a:defRPr sz="1200" i="1">
                <a:solidFill>
                  <a:schemeClr val="bg1"/>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4581525" y="0"/>
            <a:ext cx="4562475"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Tree>
    <p:extLst>
      <p:ext uri="{BB962C8B-B14F-4D97-AF65-F5344CB8AC3E}">
        <p14:creationId xmlns:p14="http://schemas.microsoft.com/office/powerpoint/2010/main" val="195422202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Table of Contents">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AE4BBC5D-729F-4E73-AA75-F6C9FF772714}"/>
              </a:ext>
            </a:extLst>
          </p:cNvPr>
          <p:cNvCxnSpPr/>
          <p:nvPr userDrawn="1"/>
        </p:nvCxnSpPr>
        <p:spPr>
          <a:xfrm>
            <a:off x="8464550" y="6503988"/>
            <a:ext cx="0" cy="87312"/>
          </a:xfrm>
          <a:prstGeom prst="line">
            <a:avLst/>
          </a:prstGeom>
          <a:ln w="6350">
            <a:solidFill>
              <a:schemeClr val="tx2"/>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4485824" y="1332225"/>
            <a:ext cx="4334326" cy="393450"/>
          </a:xfrm>
        </p:spPr>
        <p:txBody>
          <a:bodyPr anchor="b"/>
          <a:lstStyle>
            <a:lvl1pPr>
              <a:lnSpc>
                <a:spcPts val="2800"/>
              </a:lnSpc>
              <a:defRPr sz="2600"/>
            </a:lvl1pPr>
          </a:lstStyle>
          <a:p>
            <a:r>
              <a:rPr lang="en-US"/>
              <a:t>Click to edit Master title style</a:t>
            </a:r>
            <a:endParaRPr lang="en-GB"/>
          </a:p>
        </p:txBody>
      </p:sp>
      <p:sp>
        <p:nvSpPr>
          <p:cNvPr id="5" name="Text Placeholder 4"/>
          <p:cNvSpPr>
            <a:spLocks noGrp="1"/>
          </p:cNvSpPr>
          <p:nvPr>
            <p:ph type="body" sz="quarter" idx="10"/>
          </p:nvPr>
        </p:nvSpPr>
        <p:spPr>
          <a:xfrm>
            <a:off x="4508500" y="2000250"/>
            <a:ext cx="4102100" cy="3113088"/>
          </a:xfrm>
        </p:spPr>
        <p:txBody>
          <a:bodyPr/>
          <a:lstStyle>
            <a:lvl1pPr marL="428625" indent="-428625">
              <a:lnSpc>
                <a:spcPts val="1800"/>
              </a:lnSpc>
              <a:spcAft>
                <a:spcPts val="600"/>
              </a:spcAft>
              <a:tabLst>
                <a:tab pos="409575" algn="l"/>
              </a:tabLst>
              <a:defRPr sz="1600">
                <a:solidFill>
                  <a:schemeClr val="tx2"/>
                </a:solidFill>
              </a:defRPr>
            </a:lvl1pPr>
            <a:lvl2pPr>
              <a:lnSpc>
                <a:spcPts val="1800"/>
              </a:lnSpc>
              <a:spcAft>
                <a:spcPts val="0"/>
              </a:spcAft>
              <a:defRPr sz="1600">
                <a:solidFill>
                  <a:schemeClr val="tx2"/>
                </a:solidFill>
              </a:defRPr>
            </a:lvl2pPr>
          </a:lstStyle>
          <a:p>
            <a:pPr lvl="0"/>
            <a:r>
              <a:rPr lang="en-US"/>
              <a:t>Click to edit Master text styles</a:t>
            </a:r>
          </a:p>
        </p:txBody>
      </p:sp>
      <p:sp>
        <p:nvSpPr>
          <p:cNvPr id="8" name="Picture Placeholder 6"/>
          <p:cNvSpPr>
            <a:spLocks noGrp="1"/>
          </p:cNvSpPr>
          <p:nvPr>
            <p:ph type="pic" sz="quarter" idx="12"/>
          </p:nvPr>
        </p:nvSpPr>
        <p:spPr>
          <a:xfrm>
            <a:off x="1" y="0"/>
            <a:ext cx="3876674"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
        <p:nvSpPr>
          <p:cNvPr id="7" name="Slide Number Placeholder 5">
            <a:extLst>
              <a:ext uri="{FF2B5EF4-FFF2-40B4-BE49-F238E27FC236}">
                <a16:creationId xmlns:a16="http://schemas.microsoft.com/office/drawing/2014/main" id="{C4B86A68-DDAE-469B-9F8C-A93485626AB2}"/>
              </a:ext>
            </a:extLst>
          </p:cNvPr>
          <p:cNvSpPr>
            <a:spLocks noGrp="1"/>
          </p:cNvSpPr>
          <p:nvPr>
            <p:ph type="sldNum" sz="quarter" idx="13"/>
          </p:nvPr>
        </p:nvSpPr>
        <p:spPr/>
        <p:txBody>
          <a:bodyPr/>
          <a:lstStyle>
            <a:lvl1pPr>
              <a:defRPr/>
            </a:lvl1pPr>
          </a:lstStyle>
          <a:p>
            <a:fld id="{B04EC65F-1A4F-4A5B-8B7C-EF5BFAC035CD}" type="slidenum">
              <a:rPr lang="en-GB" altLang="en-US"/>
              <a:pPr/>
              <a:t>‹#›</a:t>
            </a:fld>
            <a:endParaRPr lang="en-GB" altLang="en-US"/>
          </a:p>
        </p:txBody>
      </p:sp>
    </p:spTree>
    <p:extLst>
      <p:ext uri="{BB962C8B-B14F-4D97-AF65-F5344CB8AC3E}">
        <p14:creationId xmlns:p14="http://schemas.microsoft.com/office/powerpoint/2010/main" val="123646109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Divider Option 1">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39B04483-5347-496D-A7ED-7B504D1B2C1E}"/>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1050" y="2973675"/>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344409070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Divider Option 2">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FFB7648D-4D4A-4E79-A67E-C4E9727B7239}"/>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0000" y="2973600"/>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29514485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Divider Option 3">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305AFA89-B539-40FB-A09A-4ED5073587AC}"/>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0000" y="2973600"/>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164745224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Divider Option 4">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2D1B7BC4-8CD7-412B-A479-4166D13D9369}"/>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0000" y="2973600"/>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104780759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Divider Option 5">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D22583B7-E153-4D76-ABC7-299EC03EEAA5}"/>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0000" y="2973600"/>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70065644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Divider Option 6">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C5AC0AAA-8C61-4280-AB65-95D0F0E6BB93}"/>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0000" y="2973600"/>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93324231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1">
    <p:bg>
      <p:bgPr>
        <a:solidFill>
          <a:srgbClr val="D4EAE4"/>
        </a:solidFill>
        <a:effectLst/>
      </p:bgPr>
    </p:bg>
    <p:spTree>
      <p:nvGrpSpPr>
        <p:cNvPr id="1" name=""/>
        <p:cNvGrpSpPr/>
        <p:nvPr/>
      </p:nvGrpSpPr>
      <p:grpSpPr>
        <a:xfrm>
          <a:off x="0" y="0"/>
          <a:ext cx="0" cy="0"/>
          <a:chOff x="0" y="0"/>
          <a:chExt cx="0" cy="0"/>
        </a:xfrm>
      </p:grpSpPr>
      <p:pic>
        <p:nvPicPr>
          <p:cNvPr id="5" name="Picture 7">
            <a:extLst>
              <a:ext uri="{FF2B5EF4-FFF2-40B4-BE49-F238E27FC236}">
                <a16:creationId xmlns:a16="http://schemas.microsoft.com/office/drawing/2014/main" id="{C9416FBE-8E72-4AB5-8BB3-67BF19A0312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40000" y="418050"/>
            <a:ext cx="3681163" cy="1144958"/>
          </a:xfrm>
        </p:spPr>
        <p:txBody>
          <a:bodyPr/>
          <a:lstStyle>
            <a:lvl1pPr>
              <a:lnSpc>
                <a:spcPts val="4000"/>
              </a:lnSpc>
              <a:defRPr sz="3400">
                <a:solidFill>
                  <a:schemeClr val="tx2"/>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39999" y="1695449"/>
            <a:ext cx="3681163"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4581525" y="0"/>
            <a:ext cx="4562475"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Tree>
    <p:extLst>
      <p:ext uri="{BB962C8B-B14F-4D97-AF65-F5344CB8AC3E}">
        <p14:creationId xmlns:p14="http://schemas.microsoft.com/office/powerpoint/2010/main" val="119465739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2">
    <p:bg>
      <p:bgPr>
        <a:solidFill>
          <a:srgbClr val="D4EAE4"/>
        </a:solidFill>
        <a:effectLst/>
      </p:bgPr>
    </p:bg>
    <p:spTree>
      <p:nvGrpSpPr>
        <p:cNvPr id="1" name=""/>
        <p:cNvGrpSpPr/>
        <p:nvPr/>
      </p:nvGrpSpPr>
      <p:grpSpPr>
        <a:xfrm>
          <a:off x="0" y="0"/>
          <a:ext cx="0" cy="0"/>
          <a:chOff x="0" y="0"/>
          <a:chExt cx="0" cy="0"/>
        </a:xfrm>
      </p:grpSpPr>
      <p:pic>
        <p:nvPicPr>
          <p:cNvPr id="5" name="Picture 7">
            <a:extLst>
              <a:ext uri="{FF2B5EF4-FFF2-40B4-BE49-F238E27FC236}">
                <a16:creationId xmlns:a16="http://schemas.microsoft.com/office/drawing/2014/main" id="{57EEC3C2-1109-4B96-A75C-01E3ADBEF39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40000" y="418050"/>
            <a:ext cx="4470150" cy="1144958"/>
          </a:xfrm>
        </p:spPr>
        <p:txBody>
          <a:bodyPr/>
          <a:lstStyle>
            <a:lvl1pPr>
              <a:lnSpc>
                <a:spcPts val="4000"/>
              </a:lnSpc>
              <a:defRPr sz="3400">
                <a:solidFill>
                  <a:schemeClr val="tx2"/>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40000" y="1695449"/>
            <a:ext cx="4511674"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5876925" y="0"/>
            <a:ext cx="3267075"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Tree>
    <p:extLst>
      <p:ext uri="{BB962C8B-B14F-4D97-AF65-F5344CB8AC3E}">
        <p14:creationId xmlns:p14="http://schemas.microsoft.com/office/powerpoint/2010/main" val="398240295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3">
    <p:spTree>
      <p:nvGrpSpPr>
        <p:cNvPr id="1" name=""/>
        <p:cNvGrpSpPr/>
        <p:nvPr/>
      </p:nvGrpSpPr>
      <p:grpSpPr>
        <a:xfrm>
          <a:off x="0" y="0"/>
          <a:ext cx="0" cy="0"/>
          <a:chOff x="0" y="0"/>
          <a:chExt cx="0" cy="0"/>
        </a:xfrm>
      </p:grpSpPr>
      <p:pic>
        <p:nvPicPr>
          <p:cNvPr id="8" name="Picture 6">
            <a:extLst>
              <a:ext uri="{FF2B5EF4-FFF2-40B4-BE49-F238E27FC236}">
                <a16:creationId xmlns:a16="http://schemas.microsoft.com/office/drawing/2014/main" id="{9B4115C0-787F-43B9-9180-9F02631BF3D1}"/>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9999" y="418050"/>
            <a:ext cx="3681163" cy="1144958"/>
          </a:xfrm>
        </p:spPr>
        <p:txBody>
          <a:bodyPr/>
          <a:lstStyle>
            <a:lvl1pPr>
              <a:lnSpc>
                <a:spcPts val="4000"/>
              </a:lnSpc>
              <a:defRPr sz="3400">
                <a:solidFill>
                  <a:schemeClr val="tx1"/>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39999" y="1695449"/>
            <a:ext cx="3681163"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4581525" y="0"/>
            <a:ext cx="4562475"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
        <p:nvSpPr>
          <p:cNvPr id="7" name="Text Placeholder 6"/>
          <p:cNvSpPr>
            <a:spLocks noGrp="1"/>
          </p:cNvSpPr>
          <p:nvPr>
            <p:ph type="body" sz="quarter" idx="11"/>
          </p:nvPr>
        </p:nvSpPr>
        <p:spPr>
          <a:xfrm>
            <a:off x="542925" y="5838825"/>
            <a:ext cx="3678238" cy="457200"/>
          </a:xfrm>
        </p:spPr>
        <p:txBody>
          <a:bodyPr/>
          <a:lstStyle>
            <a:lvl1pPr>
              <a:lnSpc>
                <a:spcPts val="1300"/>
              </a:lnSpc>
              <a:spcAft>
                <a:spcPts val="0"/>
              </a:spcAft>
              <a:defRPr sz="11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132467763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4">
    <p:spTree>
      <p:nvGrpSpPr>
        <p:cNvPr id="1" name=""/>
        <p:cNvGrpSpPr/>
        <p:nvPr/>
      </p:nvGrpSpPr>
      <p:grpSpPr>
        <a:xfrm>
          <a:off x="0" y="0"/>
          <a:ext cx="0" cy="0"/>
          <a:chOff x="0" y="0"/>
          <a:chExt cx="0" cy="0"/>
        </a:xfrm>
      </p:grpSpPr>
      <p:pic>
        <p:nvPicPr>
          <p:cNvPr id="8" name="Picture 6">
            <a:extLst>
              <a:ext uri="{FF2B5EF4-FFF2-40B4-BE49-F238E27FC236}">
                <a16:creationId xmlns:a16="http://schemas.microsoft.com/office/drawing/2014/main" id="{BAC27AE4-4ACD-4D2A-A7E5-C66A7E4B040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9999" y="418050"/>
            <a:ext cx="4517775" cy="1144958"/>
          </a:xfrm>
        </p:spPr>
        <p:txBody>
          <a:bodyPr/>
          <a:lstStyle>
            <a:lvl1pPr>
              <a:lnSpc>
                <a:spcPts val="4000"/>
              </a:lnSpc>
              <a:defRPr sz="3400">
                <a:solidFill>
                  <a:schemeClr val="tx1"/>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39999" y="1695449"/>
            <a:ext cx="4517775"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5867400" y="0"/>
            <a:ext cx="3276600"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
        <p:nvSpPr>
          <p:cNvPr id="7" name="Text Placeholder 6"/>
          <p:cNvSpPr>
            <a:spLocks noGrp="1"/>
          </p:cNvSpPr>
          <p:nvPr>
            <p:ph type="body" sz="quarter" idx="11"/>
          </p:nvPr>
        </p:nvSpPr>
        <p:spPr>
          <a:xfrm>
            <a:off x="542925" y="5838825"/>
            <a:ext cx="3581400" cy="457200"/>
          </a:xfrm>
        </p:spPr>
        <p:txBody>
          <a:bodyPr/>
          <a:lstStyle>
            <a:lvl1pPr>
              <a:lnSpc>
                <a:spcPts val="1300"/>
              </a:lnSpc>
              <a:spcAft>
                <a:spcPts val="0"/>
              </a:spcAft>
              <a:defRPr sz="11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19217456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userDrawn="1">
  <p:cSld name="Introduction">
    <p:bg>
      <p:bgPr>
        <a:solidFill>
          <a:schemeClr val="tx2"/>
        </a:solidFill>
        <a:effectLst/>
      </p:bgPr>
    </p:bg>
    <p:spTree>
      <p:nvGrpSpPr>
        <p:cNvPr id="1" name=""/>
        <p:cNvGrpSpPr/>
        <p:nvPr/>
      </p:nvGrpSpPr>
      <p:grpSpPr>
        <a:xfrm>
          <a:off x="0" y="0"/>
          <a:ext cx="0" cy="0"/>
          <a:chOff x="0" y="0"/>
          <a:chExt cx="0" cy="0"/>
        </a:xfrm>
      </p:grpSpPr>
      <p:pic>
        <p:nvPicPr>
          <p:cNvPr id="5" name="Picture 7">
            <a:extLst>
              <a:ext uri="{FF2B5EF4-FFF2-40B4-BE49-F238E27FC236}">
                <a16:creationId xmlns:a16="http://schemas.microsoft.com/office/drawing/2014/main" id="{6789666A-5BD3-4B15-8924-409F5F07728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5400"/>
            <a:ext cx="92868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40000" y="418050"/>
            <a:ext cx="3587751" cy="1144958"/>
          </a:xfrm>
        </p:spPr>
        <p:txBody>
          <a:bodyPr/>
          <a:lstStyle>
            <a:lvl1pPr>
              <a:lnSpc>
                <a:spcPts val="4000"/>
              </a:lnSpc>
              <a:defRPr sz="3400">
                <a:solidFill>
                  <a:schemeClr val="bg1"/>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52450" y="2085974"/>
            <a:ext cx="3533776" cy="3124201"/>
          </a:xfrm>
        </p:spPr>
        <p:txBody>
          <a:bodyPr/>
          <a:lstStyle>
            <a:lvl1pPr marL="0" indent="0">
              <a:lnSpc>
                <a:spcPts val="2000"/>
              </a:lnSpc>
              <a:spcAft>
                <a:spcPts val="0"/>
              </a:spcAft>
              <a:buClr>
                <a:schemeClr val="tx1"/>
              </a:buClr>
              <a:buFont typeface="Arial" panose="020B0604020202020204" pitchFamily="34" charset="0"/>
              <a:buNone/>
              <a:defRPr sz="1600" b="0" i="0" kern="0" baseline="0">
                <a:solidFill>
                  <a:schemeClr val="bg1"/>
                </a:solidFill>
                <a:latin typeface="+mn-lt"/>
              </a:defRPr>
            </a:lvl1pPr>
            <a:lvl2pPr marL="0" indent="0">
              <a:lnSpc>
                <a:spcPts val="1600"/>
              </a:lnSpc>
              <a:spcBef>
                <a:spcPts val="1701"/>
              </a:spcBef>
              <a:spcAft>
                <a:spcPts val="0"/>
              </a:spcAft>
              <a:defRPr sz="1200" i="1">
                <a:solidFill>
                  <a:schemeClr val="bg1"/>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4581525" y="0"/>
            <a:ext cx="4562475"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Tree>
    <p:extLst>
      <p:ext uri="{BB962C8B-B14F-4D97-AF65-F5344CB8AC3E}">
        <p14:creationId xmlns:p14="http://schemas.microsoft.com/office/powerpoint/2010/main" val="60721622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5">
    <p:spTree>
      <p:nvGrpSpPr>
        <p:cNvPr id="1" name=""/>
        <p:cNvGrpSpPr/>
        <p:nvPr/>
      </p:nvGrpSpPr>
      <p:grpSpPr>
        <a:xfrm>
          <a:off x="0" y="0"/>
          <a:ext cx="0" cy="0"/>
          <a:chOff x="0" y="0"/>
          <a:chExt cx="0" cy="0"/>
        </a:xfrm>
      </p:grpSpPr>
      <p:cxnSp>
        <p:nvCxnSpPr>
          <p:cNvPr id="5" name="Straight Connector 4">
            <a:extLst>
              <a:ext uri="{FF2B5EF4-FFF2-40B4-BE49-F238E27FC236}">
                <a16:creationId xmlns:a16="http://schemas.microsoft.com/office/drawing/2014/main" id="{3FBD06FE-3FC7-4AF6-9439-419986CDE053}"/>
              </a:ext>
            </a:extLst>
          </p:cNvPr>
          <p:cNvCxnSpPr/>
          <p:nvPr userDrawn="1"/>
        </p:nvCxnSpPr>
        <p:spPr>
          <a:xfrm>
            <a:off x="8464550" y="6503988"/>
            <a:ext cx="0" cy="87312"/>
          </a:xfrm>
          <a:prstGeom prst="line">
            <a:avLst/>
          </a:prstGeom>
          <a:ln w="6350">
            <a:solidFill>
              <a:schemeClr val="tx2"/>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3698875" y="418050"/>
            <a:ext cx="3520632" cy="1144958"/>
          </a:xfrm>
        </p:spPr>
        <p:txBody>
          <a:bodyPr/>
          <a:lstStyle>
            <a:lvl1pPr>
              <a:lnSpc>
                <a:spcPts val="4000"/>
              </a:lnSpc>
              <a:defRPr sz="3400">
                <a:solidFill>
                  <a:schemeClr val="tx1"/>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3698875" y="1695449"/>
            <a:ext cx="4986338"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0" y="0"/>
            <a:ext cx="3276600" cy="6858000"/>
          </a:xfrm>
          <a:solidFill>
            <a:srgbClr val="BBBBBB"/>
          </a:solidFill>
        </p:spPr>
        <p:txBody>
          <a:bodyPr tIns="2592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
        <p:nvSpPr>
          <p:cNvPr id="7" name="Slide Number Placeholder 5">
            <a:extLst>
              <a:ext uri="{FF2B5EF4-FFF2-40B4-BE49-F238E27FC236}">
                <a16:creationId xmlns:a16="http://schemas.microsoft.com/office/drawing/2014/main" id="{44F3FCD8-98A9-4C51-8719-F8E259702D80}"/>
              </a:ext>
            </a:extLst>
          </p:cNvPr>
          <p:cNvSpPr>
            <a:spLocks noGrp="1"/>
          </p:cNvSpPr>
          <p:nvPr>
            <p:ph type="sldNum" sz="quarter" idx="11"/>
          </p:nvPr>
        </p:nvSpPr>
        <p:spPr/>
        <p:txBody>
          <a:bodyPr/>
          <a:lstStyle>
            <a:lvl1pPr>
              <a:defRPr/>
            </a:lvl1pPr>
          </a:lstStyle>
          <a:p>
            <a:fld id="{76C9F58A-C815-4529-9D5F-D29109483F4B}" type="slidenum">
              <a:rPr lang="en-GB" altLang="en-US"/>
              <a:pPr/>
              <a:t>‹#›</a:t>
            </a:fld>
            <a:endParaRPr lang="en-GB" altLang="en-US"/>
          </a:p>
        </p:txBody>
      </p:sp>
    </p:spTree>
    <p:extLst>
      <p:ext uri="{BB962C8B-B14F-4D97-AF65-F5344CB8AC3E}">
        <p14:creationId xmlns:p14="http://schemas.microsoft.com/office/powerpoint/2010/main" val="138110796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Statement and Image Option6">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D0358B30-0214-4F57-A70C-2E838E044278}"/>
              </a:ext>
            </a:extLst>
          </p:cNvPr>
          <p:cNvCxnSpPr/>
          <p:nvPr userDrawn="1"/>
        </p:nvCxnSpPr>
        <p:spPr>
          <a:xfrm>
            <a:off x="533400" y="6124575"/>
            <a:ext cx="8086725"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37A0569E-63FF-4432-8089-6CA2BCCC9D3A}"/>
              </a:ext>
            </a:extLst>
          </p:cNvPr>
          <p:cNvCxnSpPr/>
          <p:nvPr userDrawn="1"/>
        </p:nvCxnSpPr>
        <p:spPr>
          <a:xfrm>
            <a:off x="8464550" y="6503988"/>
            <a:ext cx="0" cy="87312"/>
          </a:xfrm>
          <a:prstGeom prst="line">
            <a:avLst/>
          </a:prstGeom>
          <a:ln w="6350">
            <a:solidFill>
              <a:schemeClr val="tx2"/>
            </a:solidFill>
          </a:ln>
        </p:spPr>
        <p:style>
          <a:lnRef idx="1">
            <a:schemeClr val="accent1"/>
          </a:lnRef>
          <a:fillRef idx="0">
            <a:schemeClr val="accent1"/>
          </a:fillRef>
          <a:effectRef idx="0">
            <a:schemeClr val="accent1"/>
          </a:effectRef>
          <a:fontRef idx="minor">
            <a:schemeClr val="tx1"/>
          </a:fontRef>
        </p:style>
      </p:cxnSp>
      <p:pic>
        <p:nvPicPr>
          <p:cNvPr id="9" name="Picture 9">
            <a:extLst>
              <a:ext uri="{FF2B5EF4-FFF2-40B4-BE49-F238E27FC236}">
                <a16:creationId xmlns:a16="http://schemas.microsoft.com/office/drawing/2014/main" id="{2C07E189-9CD9-4DFD-93BC-ABEDEA2ED10D}"/>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9998" y="418050"/>
            <a:ext cx="6241801" cy="848775"/>
          </a:xfrm>
        </p:spPr>
        <p:txBody>
          <a:bodyPr/>
          <a:lstStyle>
            <a:lvl1pPr>
              <a:lnSpc>
                <a:spcPts val="4000"/>
              </a:lnSpc>
              <a:defRPr sz="3400">
                <a:solidFill>
                  <a:schemeClr val="tx1"/>
                </a:solidFill>
                <a:latin typeface="+mj-lt"/>
              </a:defRPr>
            </a:lvl1pPr>
          </a:lstStyle>
          <a:p>
            <a:r>
              <a:rPr lang="en-US"/>
              <a:t>Click to edit Master title style</a:t>
            </a:r>
            <a:endParaRPr lang="en-GB"/>
          </a:p>
        </p:txBody>
      </p:sp>
      <p:sp>
        <p:nvSpPr>
          <p:cNvPr id="3" name="Content Placeholder 2"/>
          <p:cNvSpPr>
            <a:spLocks noGrp="1"/>
          </p:cNvSpPr>
          <p:nvPr>
            <p:ph idx="1"/>
          </p:nvPr>
        </p:nvSpPr>
        <p:spPr>
          <a:xfrm>
            <a:off x="539999" y="1400174"/>
            <a:ext cx="5052764" cy="3124201"/>
          </a:xfrm>
        </p:spPr>
        <p:txBody>
          <a:bodyPr/>
          <a:lstStyle>
            <a:lvl1pPr marL="0" indent="0">
              <a:lnSpc>
                <a:spcPts val="1900"/>
              </a:lnSpc>
              <a:spcAft>
                <a:spcPts val="0"/>
              </a:spcAft>
              <a:buClr>
                <a:schemeClr val="tx1"/>
              </a:buClr>
              <a:buFont typeface="Arial" panose="020B0604020202020204" pitchFamily="34" charset="0"/>
              <a:buNone/>
              <a:defRPr sz="1600" b="0" i="0" kern="0" baseline="0">
                <a:solidFill>
                  <a:srgbClr val="000000"/>
                </a:solidFill>
                <a:latin typeface="+mn-lt"/>
              </a:defRPr>
            </a:lvl1pPr>
            <a:lvl2pPr marL="0" indent="0">
              <a:lnSpc>
                <a:spcPts val="1600"/>
              </a:lnSpc>
              <a:spcBef>
                <a:spcPts val="1701"/>
              </a:spcBef>
              <a:spcAft>
                <a:spcPts val="0"/>
              </a:spcAft>
              <a:buNone/>
              <a:defRPr sz="1200" i="1">
                <a:solidFill>
                  <a:srgbClr val="000000"/>
                </a:solidFill>
              </a:defRPr>
            </a:lvl2pPr>
            <a:lvl3pPr marL="658800" indent="-255600">
              <a:defRPr/>
            </a:lvl3pPr>
          </a:lstStyle>
          <a:p>
            <a:pPr lvl="0"/>
            <a:r>
              <a:rPr lang="en-US"/>
              <a:t>Click to edit Master text styles</a:t>
            </a:r>
          </a:p>
        </p:txBody>
      </p:sp>
      <p:sp>
        <p:nvSpPr>
          <p:cNvPr id="6" name="Picture Placeholder 5"/>
          <p:cNvSpPr>
            <a:spLocks noGrp="1"/>
          </p:cNvSpPr>
          <p:nvPr>
            <p:ph type="pic" sz="quarter" idx="10"/>
          </p:nvPr>
        </p:nvSpPr>
        <p:spPr>
          <a:xfrm>
            <a:off x="6048375" y="1447799"/>
            <a:ext cx="2562225" cy="4524375"/>
          </a:xfrm>
          <a:solidFill>
            <a:srgbClr val="BBBBBB"/>
          </a:solidFill>
        </p:spPr>
        <p:txBody>
          <a:bodyPr tIns="2700000" rtlCol="0">
            <a:noAutofit/>
          </a:bodyPr>
          <a:lstStyle>
            <a:lvl1pPr marL="0" marR="0" indent="0" algn="ctr" defTabSz="914400" rtl="0" eaLnBrk="1" fontAlgn="auto" latinLnBrk="0" hangingPunct="1">
              <a:lnSpc>
                <a:spcPts val="1900"/>
              </a:lnSpc>
              <a:spcBef>
                <a:spcPts val="0"/>
              </a:spcBef>
              <a:spcAft>
                <a:spcPts val="0"/>
              </a:spcAft>
              <a:buClrTx/>
              <a:buSzTx/>
              <a:buFont typeface="Arial" pitchFamily="34" charset="0"/>
              <a:buNone/>
              <a:tabLst/>
              <a:defRPr lang="en-US" sz="1100" dirty="0"/>
            </a:lvl1pPr>
          </a:lstStyle>
          <a:p>
            <a:pPr lvl="0"/>
            <a:r>
              <a:rPr lang="en-US" noProof="0" dirty="0"/>
              <a:t>Click icon to add picture</a:t>
            </a:r>
          </a:p>
        </p:txBody>
      </p:sp>
      <p:sp>
        <p:nvSpPr>
          <p:cNvPr id="11" name="Text Placeholder 10"/>
          <p:cNvSpPr>
            <a:spLocks noGrp="1"/>
          </p:cNvSpPr>
          <p:nvPr>
            <p:ph type="body" sz="quarter" idx="12"/>
          </p:nvPr>
        </p:nvSpPr>
        <p:spPr>
          <a:xfrm>
            <a:off x="5267325" y="6172200"/>
            <a:ext cx="3343275" cy="257175"/>
          </a:xfrm>
        </p:spPr>
        <p:txBody>
          <a:bodyPr/>
          <a:lstStyle>
            <a:lvl1pPr algn="r">
              <a:lnSpc>
                <a:spcPts val="900"/>
              </a:lnSpc>
              <a:spcAft>
                <a:spcPts val="0"/>
              </a:spcAft>
              <a:defRPr sz="600">
                <a:solidFill>
                  <a:srgbClr val="003057"/>
                </a:solidFill>
              </a:defRPr>
            </a:lvl1pPr>
          </a:lstStyle>
          <a:p>
            <a:pPr lvl="0"/>
            <a:r>
              <a:rPr lang="en-US"/>
              <a:t>Click to edit Master text styles</a:t>
            </a:r>
          </a:p>
        </p:txBody>
      </p:sp>
      <p:sp>
        <p:nvSpPr>
          <p:cNvPr id="10" name="Slide Number Placeholder 5">
            <a:extLst>
              <a:ext uri="{FF2B5EF4-FFF2-40B4-BE49-F238E27FC236}">
                <a16:creationId xmlns:a16="http://schemas.microsoft.com/office/drawing/2014/main" id="{5637D6E2-31EE-4941-A1CB-9D210FA3D9A4}"/>
              </a:ext>
            </a:extLst>
          </p:cNvPr>
          <p:cNvSpPr>
            <a:spLocks noGrp="1"/>
          </p:cNvSpPr>
          <p:nvPr>
            <p:ph type="sldNum" sz="quarter" idx="13"/>
          </p:nvPr>
        </p:nvSpPr>
        <p:spPr/>
        <p:txBody>
          <a:bodyPr/>
          <a:lstStyle>
            <a:lvl1pPr>
              <a:defRPr/>
            </a:lvl1pPr>
          </a:lstStyle>
          <a:p>
            <a:fld id="{6CA19F11-F02A-4725-BE22-9451785BF4AA}" type="slidenum">
              <a:rPr lang="en-GB" altLang="en-US"/>
              <a:pPr/>
              <a:t>‹#›</a:t>
            </a:fld>
            <a:endParaRPr lang="en-GB" altLang="en-US"/>
          </a:p>
        </p:txBody>
      </p:sp>
    </p:spTree>
    <p:extLst>
      <p:ext uri="{BB962C8B-B14F-4D97-AF65-F5344CB8AC3E}">
        <p14:creationId xmlns:p14="http://schemas.microsoft.com/office/powerpoint/2010/main" val="251273881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Statement Option 1">
    <p:bg>
      <p:bgPr>
        <a:solidFill>
          <a:schemeClr val="tx2"/>
        </a:solidFill>
        <a:effectLst/>
      </p:bgPr>
    </p:bg>
    <p:spTree>
      <p:nvGrpSpPr>
        <p:cNvPr id="1" name=""/>
        <p:cNvGrpSpPr/>
        <p:nvPr/>
      </p:nvGrpSpPr>
      <p:grpSpPr>
        <a:xfrm>
          <a:off x="0" y="0"/>
          <a:ext cx="0" cy="0"/>
          <a:chOff x="0" y="0"/>
          <a:chExt cx="0" cy="0"/>
        </a:xfrm>
      </p:grpSpPr>
      <p:pic>
        <p:nvPicPr>
          <p:cNvPr id="3" name="Picture 7">
            <a:extLst>
              <a:ext uri="{FF2B5EF4-FFF2-40B4-BE49-F238E27FC236}">
                <a16:creationId xmlns:a16="http://schemas.microsoft.com/office/drawing/2014/main" id="{2784C34B-534E-46B8-81CF-660DE4D7095F}"/>
              </a:ext>
            </a:extLst>
          </p:cNvPr>
          <p:cNvPicPr>
            <a:picLocks noChangeAspect="1"/>
          </p:cNvPicPr>
          <p:nvPr userDrawn="1"/>
        </p:nvPicPr>
        <p:blipFill>
          <a:blip r:embed="rId2">
            <a:extLst>
              <a:ext uri="{28A0092B-C50C-407E-A947-70E740481C1C}">
                <a14:useLocalDpi xmlns:a14="http://schemas.microsoft.com/office/drawing/2010/main" val="0"/>
              </a:ext>
            </a:extLst>
          </a:blip>
          <a:srcRect t="5771" b="5310"/>
          <a:stretch>
            <a:fillRect/>
          </a:stretch>
        </p:blipFill>
        <p:spPr bwMode="auto">
          <a:xfrm>
            <a:off x="889000" y="0"/>
            <a:ext cx="7550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8">
            <a:extLst>
              <a:ext uri="{FF2B5EF4-FFF2-40B4-BE49-F238E27FC236}">
                <a16:creationId xmlns:a16="http://schemas.microsoft.com/office/drawing/2014/main" id="{8652D540-74AA-4A57-B511-9072C713A3DE}"/>
              </a:ext>
            </a:extLst>
          </p:cNvPr>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00063" y="6375400"/>
            <a:ext cx="92868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22575" y="2759845"/>
            <a:ext cx="6296400" cy="1338309"/>
          </a:xfrm>
        </p:spPr>
        <p:txBody>
          <a:bodyPr anchor="ctr"/>
          <a:lstStyle>
            <a:lvl1pPr algn="ctr">
              <a:lnSpc>
                <a:spcPts val="4000"/>
              </a:lnSpc>
              <a:defRPr sz="3400" i="0">
                <a:solidFill>
                  <a:schemeClr val="tx2"/>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335711819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Statement Option 4">
    <p:bg>
      <p:bgPr>
        <a:solidFill>
          <a:srgbClr val="D2DB0E"/>
        </a:solidFill>
        <a:effectLst/>
      </p:bgPr>
    </p:bg>
    <p:spTree>
      <p:nvGrpSpPr>
        <p:cNvPr id="1" name=""/>
        <p:cNvGrpSpPr/>
        <p:nvPr/>
      </p:nvGrpSpPr>
      <p:grpSpPr>
        <a:xfrm>
          <a:off x="0" y="0"/>
          <a:ext cx="0" cy="0"/>
          <a:chOff x="0" y="0"/>
          <a:chExt cx="0" cy="0"/>
        </a:xfrm>
      </p:grpSpPr>
      <p:pic>
        <p:nvPicPr>
          <p:cNvPr id="5" name="Picture 7">
            <a:extLst>
              <a:ext uri="{FF2B5EF4-FFF2-40B4-BE49-F238E27FC236}">
                <a16:creationId xmlns:a16="http://schemas.microsoft.com/office/drawing/2014/main" id="{0726C3FD-0CA6-4834-8886-F631CE9BBBC7}"/>
              </a:ext>
            </a:extLst>
          </p:cNvPr>
          <p:cNvPicPr>
            <a:picLocks noChangeAspect="1"/>
          </p:cNvPicPr>
          <p:nvPr userDrawn="1"/>
        </p:nvPicPr>
        <p:blipFill>
          <a:blip r:embed="rId2">
            <a:extLst>
              <a:ext uri="{28A0092B-C50C-407E-A947-70E740481C1C}">
                <a14:useLocalDpi xmlns:a14="http://schemas.microsoft.com/office/drawing/2010/main" val="0"/>
              </a:ext>
            </a:extLst>
          </a:blip>
          <a:srcRect t="5771" b="5310"/>
          <a:stretch>
            <a:fillRect/>
          </a:stretch>
        </p:blipFill>
        <p:spPr bwMode="auto">
          <a:xfrm>
            <a:off x="889000" y="0"/>
            <a:ext cx="7550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8">
            <a:extLst>
              <a:ext uri="{FF2B5EF4-FFF2-40B4-BE49-F238E27FC236}">
                <a16:creationId xmlns:a16="http://schemas.microsoft.com/office/drawing/2014/main" id="{77C0D54E-D7F4-4682-9B22-90EA5E9778E2}"/>
              </a:ext>
            </a:extLst>
          </p:cNvPr>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494000" y="2389031"/>
            <a:ext cx="6296400" cy="1644743"/>
          </a:xfrm>
        </p:spPr>
        <p:txBody>
          <a:bodyPr anchor="b"/>
          <a:lstStyle>
            <a:lvl1pPr algn="ctr">
              <a:lnSpc>
                <a:spcPts val="3600"/>
              </a:lnSpc>
              <a:defRPr sz="3400" i="1">
                <a:solidFill>
                  <a:schemeClr val="tx1"/>
                </a:solidFill>
                <a:latin typeface="+mj-lt"/>
              </a:defRPr>
            </a:lvl1pPr>
          </a:lstStyle>
          <a:p>
            <a:r>
              <a:rPr lang="en-US"/>
              <a:t>Click to edit Master title style</a:t>
            </a:r>
            <a:endParaRPr lang="en-GB"/>
          </a:p>
        </p:txBody>
      </p:sp>
      <p:sp>
        <p:nvSpPr>
          <p:cNvPr id="4" name="Text Placeholder 3"/>
          <p:cNvSpPr>
            <a:spLocks noGrp="1"/>
          </p:cNvSpPr>
          <p:nvPr>
            <p:ph type="body" sz="quarter" idx="10"/>
          </p:nvPr>
        </p:nvSpPr>
        <p:spPr>
          <a:xfrm>
            <a:off x="1616075" y="4179105"/>
            <a:ext cx="6015038" cy="366713"/>
          </a:xfrm>
        </p:spPr>
        <p:txBody>
          <a:bodyPr/>
          <a:lstStyle>
            <a:lvl1pPr algn="ctr">
              <a:lnSpc>
                <a:spcPts val="1800"/>
              </a:lnSpc>
              <a:spcAft>
                <a:spcPts val="0"/>
              </a:spcAft>
              <a:defRPr sz="1600" b="0" i="0">
                <a:solidFill>
                  <a:schemeClr val="tx2"/>
                </a:solidFill>
                <a:latin typeface="+mn-lt"/>
              </a:defRPr>
            </a:lvl1pPr>
          </a:lstStyle>
          <a:p>
            <a:pPr lvl="0"/>
            <a:r>
              <a:rPr lang="en-US"/>
              <a:t>Click to edit Master text styles</a:t>
            </a:r>
          </a:p>
        </p:txBody>
      </p:sp>
    </p:spTree>
    <p:extLst>
      <p:ext uri="{BB962C8B-B14F-4D97-AF65-F5344CB8AC3E}">
        <p14:creationId xmlns:p14="http://schemas.microsoft.com/office/powerpoint/2010/main" val="256037439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Product Pag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48572C0-5D13-4005-905A-2627ECA8A4BE}"/>
              </a:ext>
            </a:extLst>
          </p:cNvPr>
          <p:cNvSpPr/>
          <p:nvPr userDrawn="1"/>
        </p:nvSpPr>
        <p:spPr>
          <a:xfrm>
            <a:off x="542925" y="1752600"/>
            <a:ext cx="4857750" cy="446722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3" name="Rectangle 12">
            <a:extLst>
              <a:ext uri="{FF2B5EF4-FFF2-40B4-BE49-F238E27FC236}">
                <a16:creationId xmlns:a16="http://schemas.microsoft.com/office/drawing/2014/main" id="{163D593A-ECCE-45B9-8EB1-4FF26D996A81}"/>
              </a:ext>
            </a:extLst>
          </p:cNvPr>
          <p:cNvSpPr/>
          <p:nvPr userDrawn="1"/>
        </p:nvSpPr>
        <p:spPr>
          <a:xfrm>
            <a:off x="5524500" y="3324225"/>
            <a:ext cx="3097213" cy="289560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4" name="Title 3"/>
          <p:cNvSpPr>
            <a:spLocks noGrp="1"/>
          </p:cNvSpPr>
          <p:nvPr>
            <p:ph type="title"/>
          </p:nvPr>
        </p:nvSpPr>
        <p:spPr>
          <a:xfrm>
            <a:off x="540000" y="417600"/>
            <a:ext cx="5956050" cy="525375"/>
          </a:xfrm>
        </p:spPr>
        <p:txBody>
          <a:bodyPr/>
          <a:lstStyle/>
          <a:p>
            <a:r>
              <a:rPr lang="en-US"/>
              <a:t>Click to edit Master title style</a:t>
            </a:r>
          </a:p>
        </p:txBody>
      </p:sp>
      <p:sp>
        <p:nvSpPr>
          <p:cNvPr id="8" name="Text Placeholder 7"/>
          <p:cNvSpPr>
            <a:spLocks noGrp="1"/>
          </p:cNvSpPr>
          <p:nvPr>
            <p:ph type="body" sz="quarter" idx="10"/>
          </p:nvPr>
        </p:nvSpPr>
        <p:spPr>
          <a:xfrm>
            <a:off x="790575" y="1943100"/>
            <a:ext cx="4257675" cy="3162300"/>
          </a:xfrm>
        </p:spPr>
        <p:txBody>
          <a:bodyPr/>
          <a:lstStyle>
            <a:lvl1pPr>
              <a:lnSpc>
                <a:spcPts val="1500"/>
              </a:lnSpc>
              <a:spcBef>
                <a:spcPts val="0"/>
              </a:spcBef>
              <a:spcAft>
                <a:spcPts val="0"/>
              </a:spcAft>
              <a:defRPr sz="1300" spc="0" baseline="0">
                <a:solidFill>
                  <a:schemeClr val="bg1"/>
                </a:solidFill>
              </a:defRPr>
            </a:lvl1pPr>
            <a:lvl2pPr>
              <a:lnSpc>
                <a:spcPts val="1300"/>
              </a:lnSpc>
              <a:spcBef>
                <a:spcPts val="0"/>
              </a:spcBef>
              <a:spcAft>
                <a:spcPts val="567"/>
              </a:spcAft>
              <a:defRPr sz="1000">
                <a:solidFill>
                  <a:schemeClr val="bg1"/>
                </a:solidFill>
              </a:defRPr>
            </a:lvl2pPr>
            <a:lvl3pPr>
              <a:lnSpc>
                <a:spcPts val="1300"/>
              </a:lnSpc>
              <a:spcBef>
                <a:spcPts val="0"/>
              </a:spcBef>
              <a:spcAft>
                <a:spcPts val="567"/>
              </a:spcAft>
              <a:defRPr sz="1000">
                <a:solidFill>
                  <a:schemeClr val="bg1"/>
                </a:solidFill>
              </a:defRPr>
            </a:lvl3pPr>
            <a:lvl4pPr>
              <a:lnSpc>
                <a:spcPts val="1300"/>
              </a:lnSpc>
              <a:spcBef>
                <a:spcPts val="0"/>
              </a:spcBef>
              <a:spcAft>
                <a:spcPts val="567"/>
              </a:spcAft>
              <a:defRPr sz="1000">
                <a:solidFill>
                  <a:schemeClr val="bg1"/>
                </a:solidFill>
              </a:defRPr>
            </a:lvl4pPr>
            <a:lvl5pPr>
              <a:lnSpc>
                <a:spcPts val="1300"/>
              </a:lnSpc>
              <a:spcBef>
                <a:spcPts val="0"/>
              </a:spcBef>
              <a:spcAft>
                <a:spcPts val="567"/>
              </a:spcAft>
              <a:defRPr sz="1000">
                <a:solidFill>
                  <a:schemeClr val="bg1"/>
                </a:solidFill>
              </a:defRPr>
            </a:lvl5pPr>
          </a:lstStyle>
          <a:p>
            <a:pPr lvl="0"/>
            <a:r>
              <a:rPr lang="en-US"/>
              <a:t>Click to edit Master text styles</a:t>
            </a:r>
          </a:p>
        </p:txBody>
      </p:sp>
      <p:sp>
        <p:nvSpPr>
          <p:cNvPr id="10" name="Picture Placeholder 5"/>
          <p:cNvSpPr>
            <a:spLocks noGrp="1"/>
          </p:cNvSpPr>
          <p:nvPr>
            <p:ph type="pic" sz="quarter" idx="12"/>
          </p:nvPr>
        </p:nvSpPr>
        <p:spPr>
          <a:xfrm>
            <a:off x="5524500" y="1752601"/>
            <a:ext cx="3096000" cy="1571624"/>
          </a:xfrm>
          <a:solidFill>
            <a:srgbClr val="BBBBBB"/>
          </a:solidFill>
        </p:spPr>
        <p:txBody>
          <a:bodyPr tIns="972000" rtlCol="0">
            <a:noAutofit/>
          </a:bodyPr>
          <a:lstStyle>
            <a:lvl1pPr algn="ctr">
              <a:defRPr sz="1000" b="0"/>
            </a:lvl1pPr>
          </a:lstStyle>
          <a:p>
            <a:pPr lvl="0"/>
            <a:r>
              <a:rPr lang="en-US" noProof="0" dirty="0"/>
              <a:t>Click icon to add picture</a:t>
            </a:r>
          </a:p>
        </p:txBody>
      </p:sp>
      <p:sp>
        <p:nvSpPr>
          <p:cNvPr id="11" name="Text Placeholder 7"/>
          <p:cNvSpPr>
            <a:spLocks noGrp="1"/>
          </p:cNvSpPr>
          <p:nvPr>
            <p:ph type="body" sz="quarter" idx="13"/>
          </p:nvPr>
        </p:nvSpPr>
        <p:spPr>
          <a:xfrm>
            <a:off x="5663790" y="3457574"/>
            <a:ext cx="2756310" cy="2390775"/>
          </a:xfrm>
        </p:spPr>
        <p:txBody>
          <a:bodyPr/>
          <a:lstStyle>
            <a:lvl1pPr>
              <a:lnSpc>
                <a:spcPts val="1100"/>
              </a:lnSpc>
              <a:spcBef>
                <a:spcPts val="600"/>
              </a:spcBef>
              <a:spcAft>
                <a:spcPts val="0"/>
              </a:spcAft>
              <a:defRPr sz="900" b="1" cap="none" spc="0" baseline="0">
                <a:solidFill>
                  <a:schemeClr val="tx2"/>
                </a:solidFill>
              </a:defRPr>
            </a:lvl1pPr>
            <a:lvl2pPr marL="114300" indent="-114300">
              <a:lnSpc>
                <a:spcPts val="1100"/>
              </a:lnSpc>
              <a:spcBef>
                <a:spcPts val="600"/>
              </a:spcBef>
              <a:spcAft>
                <a:spcPts val="0"/>
              </a:spcAft>
              <a:buClr>
                <a:schemeClr val="tx2"/>
              </a:buClr>
              <a:buFont typeface="Arial" panose="020B0604020202020204" pitchFamily="34" charset="0"/>
              <a:buChar char="•"/>
              <a:defRPr sz="900" spc="-20" baseline="0">
                <a:solidFill>
                  <a:schemeClr val="tx2"/>
                </a:solidFill>
              </a:defRPr>
            </a:lvl2pPr>
            <a:lvl3pPr>
              <a:lnSpc>
                <a:spcPts val="1300"/>
              </a:lnSpc>
              <a:spcBef>
                <a:spcPts val="0"/>
              </a:spcBef>
              <a:spcAft>
                <a:spcPts val="567"/>
              </a:spcAft>
              <a:defRPr sz="1000">
                <a:solidFill>
                  <a:schemeClr val="bg1"/>
                </a:solidFill>
              </a:defRPr>
            </a:lvl3pPr>
            <a:lvl4pPr>
              <a:lnSpc>
                <a:spcPts val="1300"/>
              </a:lnSpc>
              <a:spcBef>
                <a:spcPts val="0"/>
              </a:spcBef>
              <a:spcAft>
                <a:spcPts val="567"/>
              </a:spcAft>
              <a:defRPr sz="1000">
                <a:solidFill>
                  <a:schemeClr val="bg1"/>
                </a:solidFill>
              </a:defRPr>
            </a:lvl4pPr>
            <a:lvl5pPr>
              <a:lnSpc>
                <a:spcPts val="1300"/>
              </a:lnSpc>
              <a:spcBef>
                <a:spcPts val="0"/>
              </a:spcBef>
              <a:spcAft>
                <a:spcPts val="567"/>
              </a:spcAft>
              <a:defRPr sz="1000">
                <a:solidFill>
                  <a:schemeClr val="bg1"/>
                </a:solidFill>
              </a:defRPr>
            </a:lvl5pPr>
          </a:lstStyle>
          <a:p>
            <a:pPr lvl="0"/>
            <a:r>
              <a:rPr lang="en-US"/>
              <a:t>Click to edit Master text styles</a:t>
            </a:r>
          </a:p>
          <a:p>
            <a:pPr lvl="1"/>
            <a:r>
              <a:rPr lang="en-GB"/>
              <a:t>Level 2</a:t>
            </a:r>
            <a:endParaRPr lang="en-US"/>
          </a:p>
        </p:txBody>
      </p:sp>
      <p:sp>
        <p:nvSpPr>
          <p:cNvPr id="22" name="Text Placeholder 21"/>
          <p:cNvSpPr>
            <a:spLocks noGrp="1"/>
          </p:cNvSpPr>
          <p:nvPr>
            <p:ph type="body" sz="quarter" idx="17"/>
          </p:nvPr>
        </p:nvSpPr>
        <p:spPr>
          <a:xfrm>
            <a:off x="542925" y="1076325"/>
            <a:ext cx="4381500" cy="400050"/>
          </a:xfrm>
        </p:spPr>
        <p:txBody>
          <a:bodyPr/>
          <a:lstStyle>
            <a:lvl1pPr>
              <a:lnSpc>
                <a:spcPts val="1500"/>
              </a:lnSpc>
              <a:spcAft>
                <a:spcPts val="0"/>
              </a:spcAft>
              <a:defRPr sz="1500" b="1">
                <a:solidFill>
                  <a:schemeClr val="accent1"/>
                </a:solidFill>
              </a:defRPr>
            </a:lvl1pPr>
          </a:lstStyle>
          <a:p>
            <a:pPr lvl="0"/>
            <a:r>
              <a:rPr lang="en-US"/>
              <a:t>Click to edit Master text styles</a:t>
            </a:r>
          </a:p>
        </p:txBody>
      </p:sp>
      <p:sp>
        <p:nvSpPr>
          <p:cNvPr id="12" name="Picture Placeholder 5"/>
          <p:cNvSpPr>
            <a:spLocks noGrp="1"/>
          </p:cNvSpPr>
          <p:nvPr>
            <p:ph type="pic" sz="quarter" idx="14"/>
          </p:nvPr>
        </p:nvSpPr>
        <p:spPr>
          <a:xfrm>
            <a:off x="6743701" y="561975"/>
            <a:ext cx="1857374" cy="466725"/>
          </a:xfrm>
          <a:solidFill>
            <a:schemeClr val="bg2">
              <a:lumMod val="20000"/>
              <a:lumOff val="80000"/>
            </a:schemeClr>
          </a:solidFill>
        </p:spPr>
        <p:txBody>
          <a:bodyPr rtlCol="0">
            <a:noAutofit/>
          </a:bodyPr>
          <a:lstStyle>
            <a:lvl1pPr algn="ctr">
              <a:defRPr sz="800"/>
            </a:lvl1pPr>
          </a:lstStyle>
          <a:p>
            <a:pPr lvl="0"/>
            <a:r>
              <a:rPr lang="en-US" noProof="0" dirty="0"/>
              <a:t>Click icon to add picture</a:t>
            </a:r>
          </a:p>
        </p:txBody>
      </p:sp>
      <p:sp>
        <p:nvSpPr>
          <p:cNvPr id="14" name="Slide Number Placeholder 4">
            <a:extLst>
              <a:ext uri="{FF2B5EF4-FFF2-40B4-BE49-F238E27FC236}">
                <a16:creationId xmlns:a16="http://schemas.microsoft.com/office/drawing/2014/main" id="{5DDCEF57-A145-465E-9F19-6FFDA96AC2F8}"/>
              </a:ext>
            </a:extLst>
          </p:cNvPr>
          <p:cNvSpPr>
            <a:spLocks noGrp="1"/>
          </p:cNvSpPr>
          <p:nvPr>
            <p:ph type="sldNum" sz="quarter" idx="18"/>
          </p:nvPr>
        </p:nvSpPr>
        <p:spPr/>
        <p:txBody>
          <a:bodyPr/>
          <a:lstStyle>
            <a:lvl1pPr>
              <a:defRPr/>
            </a:lvl1pPr>
          </a:lstStyle>
          <a:p>
            <a:fld id="{B37C6F8B-6D74-470E-8BE4-C58C919AF1B5}" type="slidenum">
              <a:rPr lang="en-GB" altLang="en-US"/>
              <a:pPr/>
              <a:t>‹#›</a:t>
            </a:fld>
            <a:endParaRPr lang="en-GB" altLang="en-US"/>
          </a:p>
        </p:txBody>
      </p:sp>
    </p:spTree>
    <p:extLst>
      <p:ext uri="{BB962C8B-B14F-4D97-AF65-F5344CB8AC3E}">
        <p14:creationId xmlns:p14="http://schemas.microsoft.com/office/powerpoint/2010/main" val="26975336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ase study Option1">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F05BCDC-0A51-478C-B6C0-AC2A51C5DDA1}"/>
              </a:ext>
            </a:extLst>
          </p:cNvPr>
          <p:cNvSpPr/>
          <p:nvPr userDrawn="1"/>
        </p:nvSpPr>
        <p:spPr>
          <a:xfrm>
            <a:off x="3286125" y="1409700"/>
            <a:ext cx="5324475" cy="468313"/>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2" name="Rectangle 11">
            <a:extLst>
              <a:ext uri="{FF2B5EF4-FFF2-40B4-BE49-F238E27FC236}">
                <a16:creationId xmlns:a16="http://schemas.microsoft.com/office/drawing/2014/main" id="{1C558139-36D4-4D3A-B081-99324BF4FFEE}"/>
              </a:ext>
            </a:extLst>
          </p:cNvPr>
          <p:cNvSpPr/>
          <p:nvPr userDrawn="1"/>
        </p:nvSpPr>
        <p:spPr>
          <a:xfrm>
            <a:off x="3286125" y="1873250"/>
            <a:ext cx="5324475" cy="409892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4" name="Title 3"/>
          <p:cNvSpPr>
            <a:spLocks noGrp="1"/>
          </p:cNvSpPr>
          <p:nvPr>
            <p:ph type="title"/>
          </p:nvPr>
        </p:nvSpPr>
        <p:spPr>
          <a:xfrm>
            <a:off x="540000" y="417600"/>
            <a:ext cx="6070350" cy="545247"/>
          </a:xfrm>
        </p:spPr>
        <p:txBody>
          <a:bodyPr/>
          <a:lstStyle/>
          <a:p>
            <a:r>
              <a:rPr lang="en-US"/>
              <a:t>Click to edit Master title style</a:t>
            </a:r>
          </a:p>
        </p:txBody>
      </p:sp>
      <p:sp>
        <p:nvSpPr>
          <p:cNvPr id="7" name="Text Placeholder 6"/>
          <p:cNvSpPr>
            <a:spLocks noGrp="1"/>
          </p:cNvSpPr>
          <p:nvPr>
            <p:ph type="body" sz="quarter" idx="10"/>
          </p:nvPr>
        </p:nvSpPr>
        <p:spPr>
          <a:xfrm>
            <a:off x="3474384" y="1437715"/>
            <a:ext cx="4983816" cy="428625"/>
          </a:xfrm>
        </p:spPr>
        <p:txBody>
          <a:bodyPr anchor="ctr"/>
          <a:lstStyle>
            <a:lvl1pPr>
              <a:lnSpc>
                <a:spcPts val="2100"/>
              </a:lnSpc>
              <a:defRPr sz="2000" b="1">
                <a:solidFill>
                  <a:schemeClr val="bg1"/>
                </a:solidFill>
              </a:defRPr>
            </a:lvl1pPr>
            <a:lvl2pPr>
              <a:defRPr sz="2000" b="1">
                <a:solidFill>
                  <a:schemeClr val="bg1"/>
                </a:solidFill>
              </a:defRPr>
            </a:lvl2pPr>
            <a:lvl3pPr>
              <a:defRPr sz="2000" b="1">
                <a:solidFill>
                  <a:schemeClr val="bg1"/>
                </a:solidFill>
              </a:defRPr>
            </a:lvl3pPr>
            <a:lvl4pPr>
              <a:defRPr sz="2000" b="1">
                <a:solidFill>
                  <a:schemeClr val="bg1"/>
                </a:solidFill>
              </a:defRPr>
            </a:lvl4pPr>
            <a:lvl5pPr>
              <a:defRPr sz="2000" b="1">
                <a:solidFill>
                  <a:schemeClr val="bg1"/>
                </a:solidFill>
              </a:defRPr>
            </a:lvl5pPr>
          </a:lstStyle>
          <a:p>
            <a:pPr lvl="0"/>
            <a:r>
              <a:rPr lang="en-US"/>
              <a:t>Click to edit Master text styles</a:t>
            </a:r>
          </a:p>
        </p:txBody>
      </p:sp>
      <p:sp>
        <p:nvSpPr>
          <p:cNvPr id="9" name="Text Placeholder 8"/>
          <p:cNvSpPr>
            <a:spLocks noGrp="1"/>
          </p:cNvSpPr>
          <p:nvPr>
            <p:ph type="body" sz="quarter" idx="11"/>
          </p:nvPr>
        </p:nvSpPr>
        <p:spPr>
          <a:xfrm>
            <a:off x="3495113" y="2019300"/>
            <a:ext cx="4867837" cy="3657600"/>
          </a:xfrm>
        </p:spPr>
        <p:txBody>
          <a:bodyPr numCol="2" spcCol="180000"/>
          <a:lstStyle>
            <a:lvl1pPr>
              <a:lnSpc>
                <a:spcPts val="1300"/>
              </a:lnSpc>
              <a:spcBef>
                <a:spcPts val="0"/>
              </a:spcBef>
              <a:spcAft>
                <a:spcPts val="567"/>
              </a:spcAft>
              <a:defRPr sz="1000" b="1">
                <a:solidFill>
                  <a:schemeClr val="tx2"/>
                </a:solidFill>
              </a:defRPr>
            </a:lvl1pPr>
            <a:lvl2pPr marL="0" indent="0">
              <a:lnSpc>
                <a:spcPts val="1300"/>
              </a:lnSpc>
              <a:spcBef>
                <a:spcPts val="0"/>
              </a:spcBef>
              <a:spcAft>
                <a:spcPts val="567"/>
              </a:spcAft>
              <a:buNone/>
              <a:defRPr sz="1000" spc="0" baseline="0">
                <a:solidFill>
                  <a:srgbClr val="000000"/>
                </a:solidFill>
              </a:defRPr>
            </a:lvl2pPr>
            <a:lvl3pPr marL="85725" indent="-85725">
              <a:lnSpc>
                <a:spcPts val="1300"/>
              </a:lnSpc>
              <a:spcBef>
                <a:spcPts val="0"/>
              </a:spcBef>
              <a:spcAft>
                <a:spcPts val="567"/>
              </a:spcAft>
              <a:buClr>
                <a:schemeClr val="bg2"/>
              </a:buClr>
              <a:buFont typeface="Arial" panose="020B0604020202020204" pitchFamily="34" charset="0"/>
              <a:buChar char="-"/>
              <a:defRPr sz="10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a:p>
            <a:pPr lvl="1"/>
            <a:r>
              <a:rPr lang="en-US"/>
              <a:t>Second level</a:t>
            </a:r>
          </a:p>
          <a:p>
            <a:pPr lvl="2"/>
            <a:r>
              <a:rPr lang="en-GB"/>
              <a:t>Third level</a:t>
            </a:r>
            <a:endParaRPr lang="en-US"/>
          </a:p>
        </p:txBody>
      </p:sp>
      <p:sp>
        <p:nvSpPr>
          <p:cNvPr id="10" name="Picture Placeholder 5"/>
          <p:cNvSpPr>
            <a:spLocks noGrp="1"/>
          </p:cNvSpPr>
          <p:nvPr>
            <p:ph type="pic" sz="quarter" idx="12"/>
          </p:nvPr>
        </p:nvSpPr>
        <p:spPr>
          <a:xfrm>
            <a:off x="542925" y="1409700"/>
            <a:ext cx="2562225" cy="2190750"/>
          </a:xfrm>
          <a:solidFill>
            <a:srgbClr val="BBBBBB"/>
          </a:solidFill>
        </p:spPr>
        <p:txBody>
          <a:bodyPr tIns="1440000" rtlCol="0">
            <a:noAutofit/>
          </a:bodyPr>
          <a:lstStyle>
            <a:lvl1pPr algn="ctr">
              <a:defRPr sz="1000" b="0"/>
            </a:lvl1pPr>
          </a:lstStyle>
          <a:p>
            <a:pPr lvl="0"/>
            <a:r>
              <a:rPr lang="en-US" noProof="0" dirty="0"/>
              <a:t>Click icon to add picture</a:t>
            </a:r>
          </a:p>
        </p:txBody>
      </p:sp>
      <p:sp>
        <p:nvSpPr>
          <p:cNvPr id="11" name="Picture Placeholder 5"/>
          <p:cNvSpPr>
            <a:spLocks noGrp="1"/>
          </p:cNvSpPr>
          <p:nvPr>
            <p:ph type="pic" sz="quarter" idx="13"/>
          </p:nvPr>
        </p:nvSpPr>
        <p:spPr>
          <a:xfrm>
            <a:off x="542925" y="3762375"/>
            <a:ext cx="2562225" cy="2190750"/>
          </a:xfrm>
          <a:solidFill>
            <a:srgbClr val="BBBBBB"/>
          </a:solidFill>
        </p:spPr>
        <p:txBody>
          <a:bodyPr tIns="1440000" rtlCol="0">
            <a:noAutofit/>
          </a:bodyPr>
          <a:lstStyle>
            <a:lvl1pPr algn="ctr">
              <a:defRPr sz="1000" b="0"/>
            </a:lvl1pPr>
          </a:lstStyle>
          <a:p>
            <a:pPr lvl="0"/>
            <a:r>
              <a:rPr lang="en-US" noProof="0" dirty="0"/>
              <a:t>Click icon to add picture</a:t>
            </a:r>
          </a:p>
        </p:txBody>
      </p:sp>
      <p:sp>
        <p:nvSpPr>
          <p:cNvPr id="6" name="Picture Placeholder 5"/>
          <p:cNvSpPr>
            <a:spLocks noGrp="1"/>
          </p:cNvSpPr>
          <p:nvPr>
            <p:ph type="pic" sz="quarter" idx="14"/>
          </p:nvPr>
        </p:nvSpPr>
        <p:spPr>
          <a:xfrm>
            <a:off x="6743701" y="561975"/>
            <a:ext cx="1857374" cy="466725"/>
          </a:xfrm>
          <a:solidFill>
            <a:schemeClr val="bg2">
              <a:lumMod val="20000"/>
              <a:lumOff val="80000"/>
            </a:schemeClr>
          </a:solidFill>
        </p:spPr>
        <p:txBody>
          <a:bodyPr rtlCol="0">
            <a:noAutofit/>
          </a:bodyPr>
          <a:lstStyle>
            <a:lvl1pPr algn="ctr">
              <a:defRPr sz="800"/>
            </a:lvl1pPr>
          </a:lstStyle>
          <a:p>
            <a:pPr lvl="0"/>
            <a:r>
              <a:rPr lang="en-US" noProof="0" dirty="0"/>
              <a:t>Click icon to add picture</a:t>
            </a:r>
          </a:p>
        </p:txBody>
      </p:sp>
      <p:sp>
        <p:nvSpPr>
          <p:cNvPr id="13" name="Slide Number Placeholder 4">
            <a:extLst>
              <a:ext uri="{FF2B5EF4-FFF2-40B4-BE49-F238E27FC236}">
                <a16:creationId xmlns:a16="http://schemas.microsoft.com/office/drawing/2014/main" id="{53079484-3CA2-4EEB-87AF-4F8BEE091A86}"/>
              </a:ext>
            </a:extLst>
          </p:cNvPr>
          <p:cNvSpPr>
            <a:spLocks noGrp="1"/>
          </p:cNvSpPr>
          <p:nvPr>
            <p:ph type="sldNum" sz="quarter" idx="15"/>
          </p:nvPr>
        </p:nvSpPr>
        <p:spPr/>
        <p:txBody>
          <a:bodyPr/>
          <a:lstStyle>
            <a:lvl1pPr>
              <a:defRPr/>
            </a:lvl1pPr>
          </a:lstStyle>
          <a:p>
            <a:fld id="{9026FEFD-EF24-4F89-BAEF-0A45990498C5}" type="slidenum">
              <a:rPr lang="en-GB" altLang="en-US"/>
              <a:pPr/>
              <a:t>‹#›</a:t>
            </a:fld>
            <a:endParaRPr lang="en-GB" altLang="en-US"/>
          </a:p>
        </p:txBody>
      </p:sp>
    </p:spTree>
    <p:extLst>
      <p:ext uri="{BB962C8B-B14F-4D97-AF65-F5344CB8AC3E}">
        <p14:creationId xmlns:p14="http://schemas.microsoft.com/office/powerpoint/2010/main" val="2957111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ase study Option2">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47B0E8F-66EA-4F2F-AF10-6E4460889625}"/>
              </a:ext>
            </a:extLst>
          </p:cNvPr>
          <p:cNvSpPr/>
          <p:nvPr userDrawn="1"/>
        </p:nvSpPr>
        <p:spPr>
          <a:xfrm>
            <a:off x="3286125" y="1409700"/>
            <a:ext cx="5324475" cy="468313"/>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3" name="Rectangle 12">
            <a:extLst>
              <a:ext uri="{FF2B5EF4-FFF2-40B4-BE49-F238E27FC236}">
                <a16:creationId xmlns:a16="http://schemas.microsoft.com/office/drawing/2014/main" id="{68A17FEE-AC54-4E2A-8847-B260B46B12AB}"/>
              </a:ext>
            </a:extLst>
          </p:cNvPr>
          <p:cNvSpPr/>
          <p:nvPr userDrawn="1"/>
        </p:nvSpPr>
        <p:spPr>
          <a:xfrm>
            <a:off x="3286125" y="1873250"/>
            <a:ext cx="5324475" cy="409892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4" name="Title 3"/>
          <p:cNvSpPr>
            <a:spLocks noGrp="1"/>
          </p:cNvSpPr>
          <p:nvPr>
            <p:ph type="title"/>
          </p:nvPr>
        </p:nvSpPr>
        <p:spPr>
          <a:xfrm>
            <a:off x="540000" y="417600"/>
            <a:ext cx="6079875" cy="545247"/>
          </a:xfrm>
        </p:spPr>
        <p:txBody>
          <a:bodyPr/>
          <a:lstStyle/>
          <a:p>
            <a:r>
              <a:rPr lang="en-US"/>
              <a:t>Click to edit Master title style</a:t>
            </a:r>
          </a:p>
        </p:txBody>
      </p:sp>
      <p:sp>
        <p:nvSpPr>
          <p:cNvPr id="7" name="Text Placeholder 6"/>
          <p:cNvSpPr>
            <a:spLocks noGrp="1"/>
          </p:cNvSpPr>
          <p:nvPr>
            <p:ph type="body" sz="quarter" idx="10"/>
          </p:nvPr>
        </p:nvSpPr>
        <p:spPr>
          <a:xfrm>
            <a:off x="3474384" y="1447240"/>
            <a:ext cx="4983816" cy="428625"/>
          </a:xfrm>
        </p:spPr>
        <p:txBody>
          <a:bodyPr anchor="ctr"/>
          <a:lstStyle>
            <a:lvl1pPr>
              <a:lnSpc>
                <a:spcPts val="2100"/>
              </a:lnSpc>
              <a:defRPr sz="2000" b="1">
                <a:solidFill>
                  <a:schemeClr val="tx2"/>
                </a:solidFill>
              </a:defRPr>
            </a:lvl1pPr>
            <a:lvl2pPr>
              <a:defRPr sz="2000" b="1">
                <a:solidFill>
                  <a:schemeClr val="bg1"/>
                </a:solidFill>
              </a:defRPr>
            </a:lvl2pPr>
            <a:lvl3pPr>
              <a:defRPr sz="2000" b="1">
                <a:solidFill>
                  <a:schemeClr val="bg1"/>
                </a:solidFill>
              </a:defRPr>
            </a:lvl3pPr>
            <a:lvl4pPr>
              <a:defRPr sz="2000" b="1">
                <a:solidFill>
                  <a:schemeClr val="bg1"/>
                </a:solidFill>
              </a:defRPr>
            </a:lvl4pPr>
            <a:lvl5pPr>
              <a:defRPr sz="2000" b="1">
                <a:solidFill>
                  <a:schemeClr val="bg1"/>
                </a:solidFill>
              </a:defRPr>
            </a:lvl5pPr>
          </a:lstStyle>
          <a:p>
            <a:pPr lvl="0"/>
            <a:r>
              <a:rPr lang="en-US"/>
              <a:t>Click to edit Master text styles</a:t>
            </a:r>
          </a:p>
        </p:txBody>
      </p:sp>
      <p:sp>
        <p:nvSpPr>
          <p:cNvPr id="9" name="Text Placeholder 8"/>
          <p:cNvSpPr>
            <a:spLocks noGrp="1"/>
          </p:cNvSpPr>
          <p:nvPr>
            <p:ph type="body" sz="quarter" idx="11"/>
          </p:nvPr>
        </p:nvSpPr>
        <p:spPr>
          <a:xfrm>
            <a:off x="3495113" y="2019300"/>
            <a:ext cx="4867837" cy="3657600"/>
          </a:xfrm>
        </p:spPr>
        <p:txBody>
          <a:bodyPr numCol="2" spcCol="180000"/>
          <a:lstStyle>
            <a:lvl1pPr>
              <a:lnSpc>
                <a:spcPts val="1300"/>
              </a:lnSpc>
              <a:spcBef>
                <a:spcPts val="0"/>
              </a:spcBef>
              <a:spcAft>
                <a:spcPts val="567"/>
              </a:spcAft>
              <a:defRPr sz="1000" b="1">
                <a:solidFill>
                  <a:schemeClr val="tx2"/>
                </a:solidFill>
              </a:defRPr>
            </a:lvl1pPr>
            <a:lvl2pPr marL="0" indent="0">
              <a:lnSpc>
                <a:spcPts val="1300"/>
              </a:lnSpc>
              <a:spcBef>
                <a:spcPts val="0"/>
              </a:spcBef>
              <a:spcAft>
                <a:spcPts val="567"/>
              </a:spcAft>
              <a:buNone/>
              <a:defRPr sz="1000" spc="0" baseline="0">
                <a:solidFill>
                  <a:srgbClr val="000000"/>
                </a:solidFill>
              </a:defRPr>
            </a:lvl2pPr>
            <a:lvl3pPr marL="85725" indent="-85725">
              <a:lnSpc>
                <a:spcPts val="1300"/>
              </a:lnSpc>
              <a:spcBef>
                <a:spcPts val="0"/>
              </a:spcBef>
              <a:spcAft>
                <a:spcPts val="567"/>
              </a:spcAft>
              <a:buClr>
                <a:schemeClr val="bg2"/>
              </a:buClr>
              <a:buFont typeface="Arial" panose="020B0604020202020204" pitchFamily="34" charset="0"/>
              <a:buChar char="-"/>
              <a:defRPr sz="10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a:p>
            <a:pPr lvl="1"/>
            <a:r>
              <a:rPr lang="en-US"/>
              <a:t>Second level</a:t>
            </a:r>
          </a:p>
          <a:p>
            <a:pPr lvl="2"/>
            <a:r>
              <a:rPr lang="en-GB"/>
              <a:t>Third level</a:t>
            </a:r>
            <a:endParaRPr lang="en-US"/>
          </a:p>
        </p:txBody>
      </p:sp>
      <p:sp>
        <p:nvSpPr>
          <p:cNvPr id="10" name="Picture Placeholder 5"/>
          <p:cNvSpPr>
            <a:spLocks noGrp="1"/>
          </p:cNvSpPr>
          <p:nvPr>
            <p:ph type="pic" sz="quarter" idx="12"/>
          </p:nvPr>
        </p:nvSpPr>
        <p:spPr>
          <a:xfrm>
            <a:off x="542925" y="1409700"/>
            <a:ext cx="2562225" cy="2190750"/>
          </a:xfrm>
          <a:solidFill>
            <a:srgbClr val="BBBBBB"/>
          </a:solidFill>
        </p:spPr>
        <p:txBody>
          <a:bodyPr tIns="1440000" rtlCol="0">
            <a:noAutofit/>
          </a:bodyPr>
          <a:lstStyle>
            <a:lvl1pPr algn="ctr">
              <a:defRPr sz="1000" b="0"/>
            </a:lvl1pPr>
          </a:lstStyle>
          <a:p>
            <a:pPr lvl="0"/>
            <a:r>
              <a:rPr lang="en-US" noProof="0" dirty="0"/>
              <a:t>Click icon to add picture</a:t>
            </a:r>
          </a:p>
        </p:txBody>
      </p:sp>
      <p:sp>
        <p:nvSpPr>
          <p:cNvPr id="11" name="Picture Placeholder 5"/>
          <p:cNvSpPr>
            <a:spLocks noGrp="1"/>
          </p:cNvSpPr>
          <p:nvPr>
            <p:ph type="pic" sz="quarter" idx="13"/>
          </p:nvPr>
        </p:nvSpPr>
        <p:spPr>
          <a:xfrm>
            <a:off x="542925" y="3762375"/>
            <a:ext cx="2562225" cy="2190750"/>
          </a:xfrm>
          <a:solidFill>
            <a:srgbClr val="BBBBBB"/>
          </a:solidFill>
        </p:spPr>
        <p:txBody>
          <a:bodyPr tIns="1440000" rtlCol="0">
            <a:noAutofit/>
          </a:bodyPr>
          <a:lstStyle>
            <a:lvl1pPr algn="ctr">
              <a:defRPr sz="1000" b="0"/>
            </a:lvl1pPr>
          </a:lstStyle>
          <a:p>
            <a:pPr lvl="0"/>
            <a:r>
              <a:rPr lang="en-US" noProof="0" dirty="0"/>
              <a:t>Click icon to add picture</a:t>
            </a:r>
          </a:p>
        </p:txBody>
      </p:sp>
      <p:sp>
        <p:nvSpPr>
          <p:cNvPr id="12" name="Picture Placeholder 5"/>
          <p:cNvSpPr>
            <a:spLocks noGrp="1"/>
          </p:cNvSpPr>
          <p:nvPr>
            <p:ph type="pic" sz="quarter" idx="14"/>
          </p:nvPr>
        </p:nvSpPr>
        <p:spPr>
          <a:xfrm>
            <a:off x="6743701" y="561975"/>
            <a:ext cx="1857374" cy="466725"/>
          </a:xfrm>
          <a:solidFill>
            <a:schemeClr val="bg2">
              <a:lumMod val="20000"/>
              <a:lumOff val="80000"/>
            </a:schemeClr>
          </a:solidFill>
        </p:spPr>
        <p:txBody>
          <a:bodyPr rtlCol="0">
            <a:noAutofit/>
          </a:bodyPr>
          <a:lstStyle>
            <a:lvl1pPr algn="ctr">
              <a:defRPr sz="800"/>
            </a:lvl1pPr>
          </a:lstStyle>
          <a:p>
            <a:pPr lvl="0"/>
            <a:r>
              <a:rPr lang="en-US" noProof="0" dirty="0"/>
              <a:t>Click icon to add picture</a:t>
            </a:r>
          </a:p>
        </p:txBody>
      </p:sp>
      <p:sp>
        <p:nvSpPr>
          <p:cNvPr id="14" name="Slide Number Placeholder 4">
            <a:extLst>
              <a:ext uri="{FF2B5EF4-FFF2-40B4-BE49-F238E27FC236}">
                <a16:creationId xmlns:a16="http://schemas.microsoft.com/office/drawing/2014/main" id="{C300F5BF-51A5-47C3-B110-CA96BC9AFC78}"/>
              </a:ext>
            </a:extLst>
          </p:cNvPr>
          <p:cNvSpPr>
            <a:spLocks noGrp="1"/>
          </p:cNvSpPr>
          <p:nvPr>
            <p:ph type="sldNum" sz="quarter" idx="15"/>
          </p:nvPr>
        </p:nvSpPr>
        <p:spPr/>
        <p:txBody>
          <a:bodyPr/>
          <a:lstStyle>
            <a:lvl1pPr>
              <a:defRPr/>
            </a:lvl1pPr>
          </a:lstStyle>
          <a:p>
            <a:fld id="{9F693AB4-38B3-41F6-B33B-87681F52A9E4}" type="slidenum">
              <a:rPr lang="en-GB" altLang="en-US"/>
              <a:pPr/>
              <a:t>‹#›</a:t>
            </a:fld>
            <a:endParaRPr lang="en-GB" altLang="en-US"/>
          </a:p>
        </p:txBody>
      </p:sp>
    </p:spTree>
    <p:extLst>
      <p:ext uri="{BB962C8B-B14F-4D97-AF65-F5344CB8AC3E}">
        <p14:creationId xmlns:p14="http://schemas.microsoft.com/office/powerpoint/2010/main" val="395510258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Sample Boxed Text x3">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215ED48-C676-4EB2-A44C-5D7E62934739}"/>
              </a:ext>
            </a:extLst>
          </p:cNvPr>
          <p:cNvSpPr/>
          <p:nvPr userDrawn="1"/>
        </p:nvSpPr>
        <p:spPr>
          <a:xfrm>
            <a:off x="539750" y="2668588"/>
            <a:ext cx="2601913" cy="468312"/>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1" name="Rectangle 10">
            <a:extLst>
              <a:ext uri="{FF2B5EF4-FFF2-40B4-BE49-F238E27FC236}">
                <a16:creationId xmlns:a16="http://schemas.microsoft.com/office/drawing/2014/main" id="{E48F621E-652C-41DE-B7F0-43AA11C89BC7}"/>
              </a:ext>
            </a:extLst>
          </p:cNvPr>
          <p:cNvSpPr/>
          <p:nvPr userDrawn="1"/>
        </p:nvSpPr>
        <p:spPr>
          <a:xfrm>
            <a:off x="539750" y="3130550"/>
            <a:ext cx="2601913" cy="213995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2" name="Rectangle 11">
            <a:extLst>
              <a:ext uri="{FF2B5EF4-FFF2-40B4-BE49-F238E27FC236}">
                <a16:creationId xmlns:a16="http://schemas.microsoft.com/office/drawing/2014/main" id="{D52E98BB-2589-4BDA-9AFB-ADAC6ED56B03}"/>
              </a:ext>
            </a:extLst>
          </p:cNvPr>
          <p:cNvSpPr/>
          <p:nvPr userDrawn="1"/>
        </p:nvSpPr>
        <p:spPr>
          <a:xfrm>
            <a:off x="3290888" y="2668588"/>
            <a:ext cx="2601912" cy="46831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3" name="Rectangle 12">
            <a:extLst>
              <a:ext uri="{FF2B5EF4-FFF2-40B4-BE49-F238E27FC236}">
                <a16:creationId xmlns:a16="http://schemas.microsoft.com/office/drawing/2014/main" id="{5D1976A3-8714-4DF7-8DAD-C2CE6B8B3825}"/>
              </a:ext>
            </a:extLst>
          </p:cNvPr>
          <p:cNvSpPr/>
          <p:nvPr userDrawn="1"/>
        </p:nvSpPr>
        <p:spPr>
          <a:xfrm>
            <a:off x="3290888" y="3130550"/>
            <a:ext cx="2601912" cy="213995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4" name="Rectangle 13">
            <a:extLst>
              <a:ext uri="{FF2B5EF4-FFF2-40B4-BE49-F238E27FC236}">
                <a16:creationId xmlns:a16="http://schemas.microsoft.com/office/drawing/2014/main" id="{721689BF-A90D-47CA-A236-E34CD18E8B6F}"/>
              </a:ext>
            </a:extLst>
          </p:cNvPr>
          <p:cNvSpPr/>
          <p:nvPr userDrawn="1"/>
        </p:nvSpPr>
        <p:spPr>
          <a:xfrm>
            <a:off x="6022975" y="2668588"/>
            <a:ext cx="2603500" cy="4683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5" name="Rectangle 14">
            <a:extLst>
              <a:ext uri="{FF2B5EF4-FFF2-40B4-BE49-F238E27FC236}">
                <a16:creationId xmlns:a16="http://schemas.microsoft.com/office/drawing/2014/main" id="{DE2D39E6-89E0-47C0-A2B6-6C7A9264FB1E}"/>
              </a:ext>
            </a:extLst>
          </p:cNvPr>
          <p:cNvSpPr/>
          <p:nvPr userDrawn="1"/>
        </p:nvSpPr>
        <p:spPr>
          <a:xfrm>
            <a:off x="6022975" y="3130550"/>
            <a:ext cx="2603500" cy="213995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4" name="Title 3"/>
          <p:cNvSpPr>
            <a:spLocks noGrp="1"/>
          </p:cNvSpPr>
          <p:nvPr>
            <p:ph type="title"/>
          </p:nvPr>
        </p:nvSpPr>
        <p:spPr>
          <a:xfrm>
            <a:off x="540000" y="417600"/>
            <a:ext cx="6359526" cy="944475"/>
          </a:xfrm>
        </p:spPr>
        <p:txBody>
          <a:bodyPr/>
          <a:lstStyle/>
          <a:p>
            <a:r>
              <a:rPr lang="en-US"/>
              <a:t>Click to edit Master title style</a:t>
            </a:r>
          </a:p>
        </p:txBody>
      </p:sp>
      <p:sp>
        <p:nvSpPr>
          <p:cNvPr id="7" name="Text Placeholder 6"/>
          <p:cNvSpPr>
            <a:spLocks noGrp="1"/>
          </p:cNvSpPr>
          <p:nvPr>
            <p:ph type="body" sz="quarter" idx="10"/>
          </p:nvPr>
        </p:nvSpPr>
        <p:spPr>
          <a:xfrm>
            <a:off x="724618" y="2687950"/>
            <a:ext cx="2191109" cy="428625"/>
          </a:xfrm>
        </p:spPr>
        <p:txBody>
          <a:bodyPr anchor="ctr"/>
          <a:lstStyle>
            <a:lvl1pPr algn="ctr">
              <a:lnSpc>
                <a:spcPts val="2100"/>
              </a:lnSpc>
              <a:defRPr sz="2000" b="1">
                <a:solidFill>
                  <a:schemeClr val="bg1"/>
                </a:solidFill>
              </a:defRPr>
            </a:lvl1pPr>
            <a:lvl2pPr>
              <a:defRPr sz="2000" b="1">
                <a:solidFill>
                  <a:schemeClr val="bg1"/>
                </a:solidFill>
              </a:defRPr>
            </a:lvl2pPr>
            <a:lvl3pPr>
              <a:defRPr sz="2000" b="1">
                <a:solidFill>
                  <a:schemeClr val="bg1"/>
                </a:solidFill>
              </a:defRPr>
            </a:lvl3pPr>
            <a:lvl4pPr>
              <a:defRPr sz="2000" b="1">
                <a:solidFill>
                  <a:schemeClr val="bg1"/>
                </a:solidFill>
              </a:defRPr>
            </a:lvl4pPr>
            <a:lvl5pPr>
              <a:defRPr sz="2000" b="1">
                <a:solidFill>
                  <a:schemeClr val="bg1"/>
                </a:solidFill>
              </a:defRPr>
            </a:lvl5pPr>
          </a:lstStyle>
          <a:p>
            <a:pPr lvl="0"/>
            <a:endParaRPr lang="en-US"/>
          </a:p>
        </p:txBody>
      </p:sp>
      <p:sp>
        <p:nvSpPr>
          <p:cNvPr id="9" name="Text Placeholder 8"/>
          <p:cNvSpPr>
            <a:spLocks noGrp="1"/>
          </p:cNvSpPr>
          <p:nvPr>
            <p:ph type="body" sz="quarter" idx="11"/>
          </p:nvPr>
        </p:nvSpPr>
        <p:spPr>
          <a:xfrm>
            <a:off x="737419" y="3226998"/>
            <a:ext cx="2245969" cy="1552036"/>
          </a:xfrm>
        </p:spPr>
        <p:txBody>
          <a:bodyPr spcCol="0"/>
          <a:lstStyle>
            <a:lvl1pPr>
              <a:lnSpc>
                <a:spcPts val="1400"/>
              </a:lnSpc>
              <a:spcBef>
                <a:spcPts val="0"/>
              </a:spcBef>
              <a:spcAft>
                <a:spcPts val="0"/>
              </a:spcAft>
              <a:defRPr sz="12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a:p>
            <a:pPr lvl="1"/>
            <a:r>
              <a:rPr lang="en-US"/>
              <a:t>Second level</a:t>
            </a:r>
          </a:p>
          <a:p>
            <a:pPr lvl="2"/>
            <a:r>
              <a:rPr lang="en-GB"/>
              <a:t>Third level</a:t>
            </a:r>
            <a:endParaRPr lang="en-US"/>
          </a:p>
        </p:txBody>
      </p:sp>
      <p:sp>
        <p:nvSpPr>
          <p:cNvPr id="19" name="Text Placeholder 6"/>
          <p:cNvSpPr>
            <a:spLocks noGrp="1"/>
          </p:cNvSpPr>
          <p:nvPr>
            <p:ph type="body" sz="quarter" idx="12"/>
          </p:nvPr>
        </p:nvSpPr>
        <p:spPr>
          <a:xfrm>
            <a:off x="3476246" y="2687950"/>
            <a:ext cx="2191109" cy="428625"/>
          </a:xfrm>
        </p:spPr>
        <p:txBody>
          <a:bodyPr anchor="ctr"/>
          <a:lstStyle>
            <a:lvl1pPr algn="ctr">
              <a:lnSpc>
                <a:spcPts val="2100"/>
              </a:lnSpc>
              <a:defRPr sz="2000" b="1">
                <a:solidFill>
                  <a:schemeClr val="bg1"/>
                </a:solidFill>
              </a:defRPr>
            </a:lvl1pPr>
            <a:lvl2pPr>
              <a:defRPr sz="2000" b="1">
                <a:solidFill>
                  <a:schemeClr val="bg1"/>
                </a:solidFill>
              </a:defRPr>
            </a:lvl2pPr>
            <a:lvl3pPr>
              <a:defRPr sz="2000" b="1">
                <a:solidFill>
                  <a:schemeClr val="bg1"/>
                </a:solidFill>
              </a:defRPr>
            </a:lvl3pPr>
            <a:lvl4pPr>
              <a:defRPr sz="2000" b="1">
                <a:solidFill>
                  <a:schemeClr val="bg1"/>
                </a:solidFill>
              </a:defRPr>
            </a:lvl4pPr>
            <a:lvl5pPr>
              <a:defRPr sz="2000" b="1">
                <a:solidFill>
                  <a:schemeClr val="bg1"/>
                </a:solidFill>
              </a:defRPr>
            </a:lvl5pPr>
          </a:lstStyle>
          <a:p>
            <a:pPr lvl="0"/>
            <a:endParaRPr lang="en-US"/>
          </a:p>
        </p:txBody>
      </p:sp>
      <p:sp>
        <p:nvSpPr>
          <p:cNvPr id="20" name="Text Placeholder 8"/>
          <p:cNvSpPr>
            <a:spLocks noGrp="1"/>
          </p:cNvSpPr>
          <p:nvPr>
            <p:ph type="body" sz="quarter" idx="13"/>
          </p:nvPr>
        </p:nvSpPr>
        <p:spPr>
          <a:xfrm>
            <a:off x="3489047" y="3226998"/>
            <a:ext cx="2245969" cy="1552036"/>
          </a:xfrm>
        </p:spPr>
        <p:txBody>
          <a:bodyPr spcCol="0"/>
          <a:lstStyle>
            <a:lvl1pPr>
              <a:lnSpc>
                <a:spcPts val="1400"/>
              </a:lnSpc>
              <a:spcBef>
                <a:spcPts val="0"/>
              </a:spcBef>
              <a:spcAft>
                <a:spcPts val="0"/>
              </a:spcAft>
              <a:defRPr sz="12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a:p>
            <a:pPr lvl="1"/>
            <a:r>
              <a:rPr lang="en-US"/>
              <a:t>Second level</a:t>
            </a:r>
          </a:p>
          <a:p>
            <a:pPr lvl="2"/>
            <a:r>
              <a:rPr lang="en-GB"/>
              <a:t>Third level</a:t>
            </a:r>
            <a:endParaRPr lang="en-US"/>
          </a:p>
        </p:txBody>
      </p:sp>
      <p:sp>
        <p:nvSpPr>
          <p:cNvPr id="23" name="Text Placeholder 6"/>
          <p:cNvSpPr>
            <a:spLocks noGrp="1"/>
          </p:cNvSpPr>
          <p:nvPr>
            <p:ph type="body" sz="quarter" idx="14"/>
          </p:nvPr>
        </p:nvSpPr>
        <p:spPr>
          <a:xfrm>
            <a:off x="6208779" y="2687950"/>
            <a:ext cx="2191109" cy="428625"/>
          </a:xfrm>
        </p:spPr>
        <p:txBody>
          <a:bodyPr anchor="ctr"/>
          <a:lstStyle>
            <a:lvl1pPr algn="ctr">
              <a:lnSpc>
                <a:spcPts val="2100"/>
              </a:lnSpc>
              <a:defRPr sz="2000" b="1">
                <a:solidFill>
                  <a:schemeClr val="bg1"/>
                </a:solidFill>
              </a:defRPr>
            </a:lvl1pPr>
            <a:lvl2pPr>
              <a:defRPr sz="2000" b="1">
                <a:solidFill>
                  <a:schemeClr val="bg1"/>
                </a:solidFill>
              </a:defRPr>
            </a:lvl2pPr>
            <a:lvl3pPr>
              <a:defRPr sz="2000" b="1">
                <a:solidFill>
                  <a:schemeClr val="bg1"/>
                </a:solidFill>
              </a:defRPr>
            </a:lvl3pPr>
            <a:lvl4pPr>
              <a:defRPr sz="2000" b="1">
                <a:solidFill>
                  <a:schemeClr val="bg1"/>
                </a:solidFill>
              </a:defRPr>
            </a:lvl4pPr>
            <a:lvl5pPr>
              <a:defRPr sz="2000" b="1">
                <a:solidFill>
                  <a:schemeClr val="bg1"/>
                </a:solidFill>
              </a:defRPr>
            </a:lvl5pPr>
          </a:lstStyle>
          <a:p>
            <a:pPr lvl="0"/>
            <a:endParaRPr lang="en-US"/>
          </a:p>
        </p:txBody>
      </p:sp>
      <p:sp>
        <p:nvSpPr>
          <p:cNvPr id="24" name="Text Placeholder 8"/>
          <p:cNvSpPr>
            <a:spLocks noGrp="1"/>
          </p:cNvSpPr>
          <p:nvPr>
            <p:ph type="body" sz="quarter" idx="15"/>
          </p:nvPr>
        </p:nvSpPr>
        <p:spPr>
          <a:xfrm>
            <a:off x="6221580" y="3226998"/>
            <a:ext cx="2245969" cy="1552036"/>
          </a:xfrm>
        </p:spPr>
        <p:txBody>
          <a:bodyPr spcCol="0"/>
          <a:lstStyle>
            <a:lvl1pPr>
              <a:lnSpc>
                <a:spcPts val="1400"/>
              </a:lnSpc>
              <a:spcBef>
                <a:spcPts val="0"/>
              </a:spcBef>
              <a:spcAft>
                <a:spcPts val="0"/>
              </a:spcAft>
              <a:defRPr sz="12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a:p>
            <a:pPr lvl="1"/>
            <a:r>
              <a:rPr lang="en-US"/>
              <a:t>Second level</a:t>
            </a:r>
          </a:p>
          <a:p>
            <a:pPr lvl="2"/>
            <a:r>
              <a:rPr lang="en-GB"/>
              <a:t>Third level</a:t>
            </a:r>
            <a:endParaRPr lang="en-US"/>
          </a:p>
        </p:txBody>
      </p:sp>
      <p:sp>
        <p:nvSpPr>
          <p:cNvPr id="25" name="Text Placeholder 4"/>
          <p:cNvSpPr>
            <a:spLocks noGrp="1"/>
          </p:cNvSpPr>
          <p:nvPr>
            <p:ph type="body" sz="quarter" idx="16"/>
          </p:nvPr>
        </p:nvSpPr>
        <p:spPr>
          <a:xfrm>
            <a:off x="552450" y="1685925"/>
            <a:ext cx="4495800" cy="647700"/>
          </a:xfrm>
        </p:spPr>
        <p:txBody>
          <a:bodyPr/>
          <a:lstStyle>
            <a:lvl1pPr>
              <a:defRPr>
                <a:solidFill>
                  <a:srgbClr val="000000"/>
                </a:solidFill>
              </a:defRPr>
            </a:lvl1pPr>
          </a:lstStyle>
          <a:p>
            <a:pPr lvl="0"/>
            <a:r>
              <a:rPr lang="en-US"/>
              <a:t>Click to edit Master text styles</a:t>
            </a:r>
          </a:p>
        </p:txBody>
      </p:sp>
      <p:sp>
        <p:nvSpPr>
          <p:cNvPr id="16" name="Slide Number Placeholder 4">
            <a:extLst>
              <a:ext uri="{FF2B5EF4-FFF2-40B4-BE49-F238E27FC236}">
                <a16:creationId xmlns:a16="http://schemas.microsoft.com/office/drawing/2014/main" id="{7D69E092-AF79-4D0D-8E62-41FFBEA24441}"/>
              </a:ext>
            </a:extLst>
          </p:cNvPr>
          <p:cNvSpPr>
            <a:spLocks noGrp="1"/>
          </p:cNvSpPr>
          <p:nvPr>
            <p:ph type="sldNum" sz="quarter" idx="17"/>
          </p:nvPr>
        </p:nvSpPr>
        <p:spPr/>
        <p:txBody>
          <a:bodyPr/>
          <a:lstStyle>
            <a:lvl1pPr>
              <a:defRPr/>
            </a:lvl1pPr>
          </a:lstStyle>
          <a:p>
            <a:fld id="{7590A05B-F644-48AA-9EBA-34CA817A921C}" type="slidenum">
              <a:rPr lang="en-GB" altLang="en-US"/>
              <a:pPr/>
              <a:t>‹#›</a:t>
            </a:fld>
            <a:endParaRPr lang="en-GB" altLang="en-US"/>
          </a:p>
        </p:txBody>
      </p:sp>
    </p:spTree>
    <p:extLst>
      <p:ext uri="{BB962C8B-B14F-4D97-AF65-F5344CB8AC3E}">
        <p14:creationId xmlns:p14="http://schemas.microsoft.com/office/powerpoint/2010/main" val="167731682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Sample Boxed Text with Image x3">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FBBDC84-E6A0-488A-9E8D-71F7ECA9312A}"/>
              </a:ext>
            </a:extLst>
          </p:cNvPr>
          <p:cNvSpPr/>
          <p:nvPr userDrawn="1"/>
        </p:nvSpPr>
        <p:spPr>
          <a:xfrm>
            <a:off x="3282950" y="2378075"/>
            <a:ext cx="2584450" cy="171767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1" name="Rectangle 10">
            <a:extLst>
              <a:ext uri="{FF2B5EF4-FFF2-40B4-BE49-F238E27FC236}">
                <a16:creationId xmlns:a16="http://schemas.microsoft.com/office/drawing/2014/main" id="{0B2753E5-250F-4FB6-87B4-7E7B349EE1E8}"/>
              </a:ext>
            </a:extLst>
          </p:cNvPr>
          <p:cNvSpPr/>
          <p:nvPr userDrawn="1"/>
        </p:nvSpPr>
        <p:spPr>
          <a:xfrm>
            <a:off x="6026150" y="2378075"/>
            <a:ext cx="2584450" cy="171767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sp>
        <p:nvSpPr>
          <p:cNvPr id="12" name="Rectangle 11">
            <a:extLst>
              <a:ext uri="{FF2B5EF4-FFF2-40B4-BE49-F238E27FC236}">
                <a16:creationId xmlns:a16="http://schemas.microsoft.com/office/drawing/2014/main" id="{8DC179C1-7CC1-4518-A6C7-68F64810A56A}"/>
              </a:ext>
            </a:extLst>
          </p:cNvPr>
          <p:cNvSpPr/>
          <p:nvPr userDrawn="1"/>
        </p:nvSpPr>
        <p:spPr>
          <a:xfrm>
            <a:off x="539750" y="2378075"/>
            <a:ext cx="2584450" cy="171767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zh-HK">
              <a:solidFill>
                <a:srgbClr val="FFFFFF"/>
              </a:solidFill>
              <a:ea typeface="新細明體" panose="02020500000000000000" pitchFamily="18" charset="-120"/>
            </a:endParaRPr>
          </a:p>
        </p:txBody>
      </p:sp>
      <p:pic>
        <p:nvPicPr>
          <p:cNvPr id="13" name="Picture 10">
            <a:extLst>
              <a:ext uri="{FF2B5EF4-FFF2-40B4-BE49-F238E27FC236}">
                <a16:creationId xmlns:a16="http://schemas.microsoft.com/office/drawing/2014/main" id="{ECA53215-F844-429B-B525-2FC86D33DD2D}"/>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504950" y="2660650"/>
            <a:ext cx="552450" cy="108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1">
            <a:extLst>
              <a:ext uri="{FF2B5EF4-FFF2-40B4-BE49-F238E27FC236}">
                <a16:creationId xmlns:a16="http://schemas.microsoft.com/office/drawing/2014/main" id="{475378CD-CF52-4F15-A37C-A961B6E019EE}"/>
              </a:ext>
            </a:extLst>
          </p:cNvPr>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217988" y="2657475"/>
            <a:ext cx="552450" cy="108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2">
            <a:extLst>
              <a:ext uri="{FF2B5EF4-FFF2-40B4-BE49-F238E27FC236}">
                <a16:creationId xmlns:a16="http://schemas.microsoft.com/office/drawing/2014/main" id="{B7BFA69B-577A-45A4-BD59-19C389030A5F}"/>
              </a:ext>
            </a:extLst>
          </p:cNvPr>
          <p:cNvPicPr>
            <a:picLocks noChangeAspect="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6967538" y="2646363"/>
            <a:ext cx="554037" cy="1084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3"/>
          <p:cNvSpPr>
            <a:spLocks noGrp="1"/>
          </p:cNvSpPr>
          <p:nvPr>
            <p:ph type="title"/>
          </p:nvPr>
        </p:nvSpPr>
        <p:spPr>
          <a:xfrm>
            <a:off x="540000" y="417600"/>
            <a:ext cx="6359526" cy="944475"/>
          </a:xfrm>
        </p:spPr>
        <p:txBody>
          <a:bodyPr/>
          <a:lstStyle/>
          <a:p>
            <a:r>
              <a:rPr lang="en-US"/>
              <a:t>Click to edit Master title style</a:t>
            </a:r>
          </a:p>
        </p:txBody>
      </p:sp>
      <p:sp>
        <p:nvSpPr>
          <p:cNvPr id="9" name="Text Placeholder 8"/>
          <p:cNvSpPr>
            <a:spLocks noGrp="1"/>
          </p:cNvSpPr>
          <p:nvPr>
            <p:ph type="body" sz="quarter" idx="11"/>
          </p:nvPr>
        </p:nvSpPr>
        <p:spPr>
          <a:xfrm>
            <a:off x="676275" y="3503223"/>
            <a:ext cx="2362200" cy="440127"/>
          </a:xfrm>
        </p:spPr>
        <p:txBody>
          <a:bodyPr spcCol="0" anchor="b"/>
          <a:lstStyle>
            <a:lvl1pPr algn="ctr">
              <a:lnSpc>
                <a:spcPts val="1400"/>
              </a:lnSpc>
              <a:spcBef>
                <a:spcPts val="0"/>
              </a:spcBef>
              <a:spcAft>
                <a:spcPts val="0"/>
              </a:spcAft>
              <a:defRPr sz="16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p:txBody>
      </p:sp>
      <p:sp>
        <p:nvSpPr>
          <p:cNvPr id="25" name="Text Placeholder 4"/>
          <p:cNvSpPr>
            <a:spLocks noGrp="1"/>
          </p:cNvSpPr>
          <p:nvPr>
            <p:ph type="body" sz="quarter" idx="16"/>
          </p:nvPr>
        </p:nvSpPr>
        <p:spPr>
          <a:xfrm>
            <a:off x="552450" y="1685925"/>
            <a:ext cx="4495800" cy="647700"/>
          </a:xfrm>
        </p:spPr>
        <p:txBody>
          <a:bodyPr/>
          <a:lstStyle>
            <a:lvl1pPr>
              <a:defRPr>
                <a:solidFill>
                  <a:srgbClr val="000000"/>
                </a:solidFill>
              </a:defRPr>
            </a:lvl1pPr>
          </a:lstStyle>
          <a:p>
            <a:pPr lvl="0"/>
            <a:r>
              <a:rPr lang="en-US"/>
              <a:t>Click to edit Master text styles</a:t>
            </a:r>
          </a:p>
        </p:txBody>
      </p:sp>
      <p:sp>
        <p:nvSpPr>
          <p:cNvPr id="16" name="Picture Placeholder 5"/>
          <p:cNvSpPr>
            <a:spLocks noGrp="1"/>
          </p:cNvSpPr>
          <p:nvPr>
            <p:ph type="pic" sz="quarter" idx="17"/>
          </p:nvPr>
        </p:nvSpPr>
        <p:spPr>
          <a:xfrm>
            <a:off x="539109" y="4067175"/>
            <a:ext cx="2584800" cy="1752600"/>
          </a:xfrm>
          <a:solidFill>
            <a:srgbClr val="BBBBBB"/>
          </a:solidFill>
        </p:spPr>
        <p:txBody>
          <a:bodyPr tIns="1152000" rtlCol="0">
            <a:noAutofit/>
          </a:bodyPr>
          <a:lstStyle>
            <a:lvl1pPr algn="ctr">
              <a:defRPr sz="1000" b="0"/>
            </a:lvl1pPr>
          </a:lstStyle>
          <a:p>
            <a:pPr lvl="0"/>
            <a:r>
              <a:rPr lang="en-US" noProof="0" dirty="0"/>
              <a:t>Click icon to add picture</a:t>
            </a:r>
          </a:p>
        </p:txBody>
      </p:sp>
      <p:sp>
        <p:nvSpPr>
          <p:cNvPr id="27" name="Text Placeholder 8"/>
          <p:cNvSpPr>
            <a:spLocks noGrp="1"/>
          </p:cNvSpPr>
          <p:nvPr>
            <p:ph type="body" sz="quarter" idx="18"/>
          </p:nvPr>
        </p:nvSpPr>
        <p:spPr>
          <a:xfrm>
            <a:off x="3419475" y="3503223"/>
            <a:ext cx="2362200" cy="440127"/>
          </a:xfrm>
        </p:spPr>
        <p:txBody>
          <a:bodyPr spcCol="0" anchor="b"/>
          <a:lstStyle>
            <a:lvl1pPr algn="ctr">
              <a:lnSpc>
                <a:spcPts val="1400"/>
              </a:lnSpc>
              <a:spcBef>
                <a:spcPts val="0"/>
              </a:spcBef>
              <a:spcAft>
                <a:spcPts val="0"/>
              </a:spcAft>
              <a:defRPr sz="16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p:txBody>
      </p:sp>
      <p:sp>
        <p:nvSpPr>
          <p:cNvPr id="28" name="Picture Placeholder 5"/>
          <p:cNvSpPr>
            <a:spLocks noGrp="1"/>
          </p:cNvSpPr>
          <p:nvPr>
            <p:ph type="pic" sz="quarter" idx="19"/>
          </p:nvPr>
        </p:nvSpPr>
        <p:spPr>
          <a:xfrm>
            <a:off x="3282309" y="4067175"/>
            <a:ext cx="2584800" cy="1752600"/>
          </a:xfrm>
          <a:solidFill>
            <a:srgbClr val="BBBBBB"/>
          </a:solidFill>
        </p:spPr>
        <p:txBody>
          <a:bodyPr tIns="1152000" rtlCol="0">
            <a:noAutofit/>
          </a:bodyPr>
          <a:lstStyle>
            <a:lvl1pPr algn="ctr">
              <a:defRPr sz="1000" b="0"/>
            </a:lvl1pPr>
          </a:lstStyle>
          <a:p>
            <a:pPr lvl="0"/>
            <a:r>
              <a:rPr lang="en-US" noProof="0" dirty="0"/>
              <a:t>Click icon to add picture</a:t>
            </a:r>
          </a:p>
        </p:txBody>
      </p:sp>
      <p:sp>
        <p:nvSpPr>
          <p:cNvPr id="31" name="Text Placeholder 8"/>
          <p:cNvSpPr>
            <a:spLocks noGrp="1"/>
          </p:cNvSpPr>
          <p:nvPr>
            <p:ph type="body" sz="quarter" idx="20"/>
          </p:nvPr>
        </p:nvSpPr>
        <p:spPr>
          <a:xfrm>
            <a:off x="6162675" y="3503223"/>
            <a:ext cx="2362200" cy="440127"/>
          </a:xfrm>
        </p:spPr>
        <p:txBody>
          <a:bodyPr spcCol="0" anchor="b"/>
          <a:lstStyle>
            <a:lvl1pPr algn="ctr">
              <a:lnSpc>
                <a:spcPts val="1400"/>
              </a:lnSpc>
              <a:spcBef>
                <a:spcPts val="0"/>
              </a:spcBef>
              <a:spcAft>
                <a:spcPts val="0"/>
              </a:spcAft>
              <a:defRPr sz="1600" b="0">
                <a:solidFill>
                  <a:srgbClr val="000000"/>
                </a:solidFill>
              </a:defRPr>
            </a:lvl1pPr>
            <a:lvl2pPr marL="0" indent="0">
              <a:lnSpc>
                <a:spcPts val="1400"/>
              </a:lnSpc>
              <a:spcBef>
                <a:spcPts val="0"/>
              </a:spcBef>
              <a:spcAft>
                <a:spcPts val="0"/>
              </a:spcAft>
              <a:buNone/>
              <a:defRPr sz="1200" spc="0" baseline="0">
                <a:solidFill>
                  <a:srgbClr val="000000"/>
                </a:solidFill>
              </a:defRPr>
            </a:lvl2pPr>
            <a:lvl3pPr marL="85725" indent="-85725">
              <a:lnSpc>
                <a:spcPts val="1400"/>
              </a:lnSpc>
              <a:spcBef>
                <a:spcPts val="0"/>
              </a:spcBef>
              <a:spcAft>
                <a:spcPts val="0"/>
              </a:spcAft>
              <a:buClr>
                <a:schemeClr val="bg2"/>
              </a:buClr>
              <a:buFont typeface="Arial" panose="020B0604020202020204" pitchFamily="34" charset="0"/>
              <a:buChar char="-"/>
              <a:defRPr sz="1200">
                <a:solidFill>
                  <a:srgbClr val="000000"/>
                </a:solidFill>
              </a:defRPr>
            </a:lvl3pPr>
            <a:lvl4pPr>
              <a:lnSpc>
                <a:spcPts val="1300"/>
              </a:lnSpc>
              <a:spcBef>
                <a:spcPts val="0"/>
              </a:spcBef>
              <a:spcAft>
                <a:spcPts val="0"/>
              </a:spcAft>
              <a:defRPr sz="1000"/>
            </a:lvl4pPr>
            <a:lvl5pPr>
              <a:lnSpc>
                <a:spcPts val="1300"/>
              </a:lnSpc>
              <a:spcBef>
                <a:spcPts val="0"/>
              </a:spcBef>
              <a:spcAft>
                <a:spcPts val="0"/>
              </a:spcAft>
              <a:defRPr sz="1000"/>
            </a:lvl5pPr>
          </a:lstStyle>
          <a:p>
            <a:pPr lvl="0"/>
            <a:r>
              <a:rPr lang="en-US"/>
              <a:t>Click to edit Master text styles</a:t>
            </a:r>
          </a:p>
        </p:txBody>
      </p:sp>
      <p:sp>
        <p:nvSpPr>
          <p:cNvPr id="32" name="Picture Placeholder 5"/>
          <p:cNvSpPr>
            <a:spLocks noGrp="1"/>
          </p:cNvSpPr>
          <p:nvPr>
            <p:ph type="pic" sz="quarter" idx="21"/>
          </p:nvPr>
        </p:nvSpPr>
        <p:spPr>
          <a:xfrm>
            <a:off x="6025509" y="4067175"/>
            <a:ext cx="2584800" cy="1752600"/>
          </a:xfrm>
          <a:solidFill>
            <a:srgbClr val="BBBBBB"/>
          </a:solidFill>
        </p:spPr>
        <p:txBody>
          <a:bodyPr tIns="1152000" rtlCol="0">
            <a:noAutofit/>
          </a:bodyPr>
          <a:lstStyle>
            <a:lvl1pPr algn="ctr">
              <a:defRPr sz="1000" b="0"/>
            </a:lvl1pPr>
          </a:lstStyle>
          <a:p>
            <a:pPr lvl="0"/>
            <a:r>
              <a:rPr lang="en-US" noProof="0" dirty="0"/>
              <a:t>Click icon to add picture</a:t>
            </a:r>
          </a:p>
        </p:txBody>
      </p:sp>
      <p:sp>
        <p:nvSpPr>
          <p:cNvPr id="17" name="Slide Number Placeholder 4">
            <a:extLst>
              <a:ext uri="{FF2B5EF4-FFF2-40B4-BE49-F238E27FC236}">
                <a16:creationId xmlns:a16="http://schemas.microsoft.com/office/drawing/2014/main" id="{14899999-7194-4796-8CBA-5BB4C226C2FD}"/>
              </a:ext>
            </a:extLst>
          </p:cNvPr>
          <p:cNvSpPr>
            <a:spLocks noGrp="1"/>
          </p:cNvSpPr>
          <p:nvPr>
            <p:ph type="sldNum" sz="quarter" idx="22"/>
          </p:nvPr>
        </p:nvSpPr>
        <p:spPr/>
        <p:txBody>
          <a:bodyPr/>
          <a:lstStyle>
            <a:lvl1pPr>
              <a:defRPr/>
            </a:lvl1pPr>
          </a:lstStyle>
          <a:p>
            <a:fld id="{F1EBE9F0-5110-4946-AA04-88EC46B98D78}" type="slidenum">
              <a:rPr lang="en-GB" altLang="en-US"/>
              <a:pPr/>
              <a:t>‹#›</a:t>
            </a:fld>
            <a:endParaRPr lang="en-GB" altLang="en-US"/>
          </a:p>
        </p:txBody>
      </p:sp>
    </p:spTree>
    <p:extLst>
      <p:ext uri="{BB962C8B-B14F-4D97-AF65-F5344CB8AC3E}">
        <p14:creationId xmlns:p14="http://schemas.microsoft.com/office/powerpoint/2010/main" val="99586061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41338" y="417599"/>
            <a:ext cx="5081587" cy="1096875"/>
          </a:xfrm>
        </p:spPr>
        <p:txBody>
          <a:bodyPr/>
          <a:lstStyle/>
          <a:p>
            <a:r>
              <a:rPr lang="en-US"/>
              <a:t>Click to edit Master title style</a:t>
            </a:r>
            <a:endParaRPr lang="en-GB"/>
          </a:p>
        </p:txBody>
      </p:sp>
      <p:sp>
        <p:nvSpPr>
          <p:cNvPr id="5" name="Text Placeholder 4"/>
          <p:cNvSpPr>
            <a:spLocks noGrp="1"/>
          </p:cNvSpPr>
          <p:nvPr>
            <p:ph type="body" sz="quarter" idx="10"/>
          </p:nvPr>
        </p:nvSpPr>
        <p:spPr>
          <a:xfrm>
            <a:off x="542926" y="1704975"/>
            <a:ext cx="6059488" cy="3171825"/>
          </a:xfrm>
        </p:spPr>
        <p:txBody>
          <a:bodyPr/>
          <a:lstStyle>
            <a:lvl1pPr>
              <a:defRPr>
                <a:solidFill>
                  <a:srgbClr val="000000"/>
                </a:solidFill>
              </a:defRPr>
            </a:lvl1pPr>
            <a:lvl2pPr>
              <a:defRPr>
                <a:solidFill>
                  <a:srgbClr val="000000"/>
                </a:solidFill>
              </a:defRPr>
            </a:lvl2pPr>
            <a:lvl3pPr>
              <a:defRPr>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4" name="Slide Number Placeholder 5">
            <a:extLst>
              <a:ext uri="{FF2B5EF4-FFF2-40B4-BE49-F238E27FC236}">
                <a16:creationId xmlns:a16="http://schemas.microsoft.com/office/drawing/2014/main" id="{F8ED07C5-55FF-4BEE-82B2-7B875F301EED}"/>
              </a:ext>
            </a:extLst>
          </p:cNvPr>
          <p:cNvSpPr>
            <a:spLocks noGrp="1"/>
          </p:cNvSpPr>
          <p:nvPr>
            <p:ph type="sldNum" sz="quarter" idx="11"/>
          </p:nvPr>
        </p:nvSpPr>
        <p:spPr/>
        <p:txBody>
          <a:bodyPr/>
          <a:lstStyle>
            <a:lvl1pPr>
              <a:defRPr/>
            </a:lvl1pPr>
          </a:lstStyle>
          <a:p>
            <a:fld id="{38814162-8B63-4663-8D6A-3E4C252F958E}" type="slidenum">
              <a:rPr lang="en-GB" altLang="en-US"/>
              <a:pPr/>
              <a:t>‹#›</a:t>
            </a:fld>
            <a:endParaRPr lang="en-GB" altLang="en-US"/>
          </a:p>
        </p:txBody>
      </p:sp>
    </p:spTree>
    <p:extLst>
      <p:ext uri="{BB962C8B-B14F-4D97-AF65-F5344CB8AC3E}">
        <p14:creationId xmlns:p14="http://schemas.microsoft.com/office/powerpoint/2010/main" val="8719811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Divider Option 1">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60A40253-889D-4031-8F4A-A67C9CB93EEF}"/>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1050" y="2973675"/>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276448749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Numbered">
    <p:spTree>
      <p:nvGrpSpPr>
        <p:cNvPr id="1" name=""/>
        <p:cNvGrpSpPr/>
        <p:nvPr/>
      </p:nvGrpSpPr>
      <p:grpSpPr>
        <a:xfrm>
          <a:off x="0" y="0"/>
          <a:ext cx="0" cy="0"/>
          <a:chOff x="0" y="0"/>
          <a:chExt cx="0" cy="0"/>
        </a:xfrm>
      </p:grpSpPr>
      <p:sp>
        <p:nvSpPr>
          <p:cNvPr id="2" name="Title 1"/>
          <p:cNvSpPr>
            <a:spLocks noGrp="1"/>
          </p:cNvSpPr>
          <p:nvPr>
            <p:ph type="title"/>
          </p:nvPr>
        </p:nvSpPr>
        <p:spPr>
          <a:xfrm>
            <a:off x="541338" y="417599"/>
            <a:ext cx="5081587" cy="1115925"/>
          </a:xfrm>
        </p:spPr>
        <p:txBody>
          <a:bodyPr/>
          <a:lstStyle/>
          <a:p>
            <a:r>
              <a:rPr lang="en-US"/>
              <a:t>Click to edit Master title style</a:t>
            </a:r>
            <a:endParaRPr lang="en-GB"/>
          </a:p>
        </p:txBody>
      </p:sp>
      <p:sp>
        <p:nvSpPr>
          <p:cNvPr id="4" name="Text Placeholder 3"/>
          <p:cNvSpPr>
            <a:spLocks noGrp="1"/>
          </p:cNvSpPr>
          <p:nvPr>
            <p:ph type="body" sz="quarter" idx="10"/>
          </p:nvPr>
        </p:nvSpPr>
        <p:spPr>
          <a:xfrm>
            <a:off x="542925" y="1809750"/>
            <a:ext cx="6496050" cy="3781425"/>
          </a:xfrm>
        </p:spPr>
        <p:txBody>
          <a:bodyPr/>
          <a:lstStyle>
            <a:lvl1pPr marL="238125" indent="-238125">
              <a:spcBef>
                <a:spcPts val="1134"/>
              </a:spcBef>
              <a:buFont typeface="+mj-lt"/>
              <a:buAutoNum type="arabicPeriod"/>
              <a:defRPr b="1">
                <a:solidFill>
                  <a:schemeClr val="tx1"/>
                </a:solidFill>
              </a:defRPr>
            </a:lvl1pPr>
            <a:lvl2pPr marL="428625" indent="-180975">
              <a:buFont typeface="Arial" panose="020B0604020202020204" pitchFamily="34" charset="0"/>
              <a:buChar char="‒"/>
              <a:defRPr>
                <a:solidFill>
                  <a:srgbClr val="000000"/>
                </a:solidFill>
              </a:defRPr>
            </a:lvl2pPr>
            <a:lvl3pPr marL="628650" indent="-209550">
              <a:defRPr>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5">
            <a:extLst>
              <a:ext uri="{FF2B5EF4-FFF2-40B4-BE49-F238E27FC236}">
                <a16:creationId xmlns:a16="http://schemas.microsoft.com/office/drawing/2014/main" id="{67BDE5A4-0CC0-4979-90CA-76E96ED4F7C5}"/>
              </a:ext>
            </a:extLst>
          </p:cNvPr>
          <p:cNvSpPr>
            <a:spLocks noGrp="1"/>
          </p:cNvSpPr>
          <p:nvPr>
            <p:ph type="sldNum" sz="quarter" idx="11"/>
          </p:nvPr>
        </p:nvSpPr>
        <p:spPr/>
        <p:txBody>
          <a:bodyPr/>
          <a:lstStyle>
            <a:lvl1pPr>
              <a:defRPr/>
            </a:lvl1pPr>
          </a:lstStyle>
          <a:p>
            <a:fld id="{AE986466-EF62-4C0D-B2DE-21811E4C749D}" type="slidenum">
              <a:rPr lang="en-GB" altLang="en-US"/>
              <a:pPr/>
              <a:t>‹#›</a:t>
            </a:fld>
            <a:endParaRPr lang="en-GB" altLang="en-US"/>
          </a:p>
        </p:txBody>
      </p:sp>
    </p:spTree>
    <p:extLst>
      <p:ext uri="{BB962C8B-B14F-4D97-AF65-F5344CB8AC3E}">
        <p14:creationId xmlns:p14="http://schemas.microsoft.com/office/powerpoint/2010/main" val="334891469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Infographic x3">
    <p:spTree>
      <p:nvGrpSpPr>
        <p:cNvPr id="1" name=""/>
        <p:cNvGrpSpPr/>
        <p:nvPr/>
      </p:nvGrpSpPr>
      <p:grpSpPr>
        <a:xfrm>
          <a:off x="0" y="0"/>
          <a:ext cx="0" cy="0"/>
          <a:chOff x="0" y="0"/>
          <a:chExt cx="0" cy="0"/>
        </a:xfrm>
      </p:grpSpPr>
      <p:cxnSp>
        <p:nvCxnSpPr>
          <p:cNvPr id="14" name="Straight Connector 13">
            <a:extLst>
              <a:ext uri="{FF2B5EF4-FFF2-40B4-BE49-F238E27FC236}">
                <a16:creationId xmlns:a16="http://schemas.microsoft.com/office/drawing/2014/main" id="{E6FF0CDC-8379-4585-AFD8-5E3C65E6B4C9}"/>
              </a:ext>
            </a:extLst>
          </p:cNvPr>
          <p:cNvCxnSpPr/>
          <p:nvPr userDrawn="1"/>
        </p:nvCxnSpPr>
        <p:spPr>
          <a:xfrm>
            <a:off x="533400" y="6124575"/>
            <a:ext cx="8086725"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541337" y="417600"/>
            <a:ext cx="7726363" cy="1030200"/>
          </a:xfrm>
        </p:spPr>
        <p:txBody>
          <a:bodyPr/>
          <a:lstStyle/>
          <a:p>
            <a:r>
              <a:rPr lang="en-US"/>
              <a:t>Click to edit Master title style</a:t>
            </a:r>
            <a:endParaRPr lang="en-GB"/>
          </a:p>
        </p:txBody>
      </p:sp>
      <p:sp>
        <p:nvSpPr>
          <p:cNvPr id="5" name="Picture Placeholder 4"/>
          <p:cNvSpPr>
            <a:spLocks noGrp="1"/>
          </p:cNvSpPr>
          <p:nvPr>
            <p:ph type="pic" sz="quarter" idx="10"/>
          </p:nvPr>
        </p:nvSpPr>
        <p:spPr>
          <a:xfrm>
            <a:off x="836613" y="2514600"/>
            <a:ext cx="1984375" cy="1319213"/>
          </a:xfrm>
          <a:solidFill>
            <a:srgbClr val="BBBBBB"/>
          </a:solidFill>
        </p:spPr>
        <p:txBody>
          <a:bodyPr tIns="648000" rtlCol="0" anchor="ctr">
            <a:noAutofit/>
          </a:bodyPr>
          <a:lstStyle>
            <a:lvl1pPr algn="ctr">
              <a:lnSpc>
                <a:spcPts val="1200"/>
              </a:lnSpc>
              <a:defRPr sz="1050">
                <a:solidFill>
                  <a:schemeClr val="bg2"/>
                </a:solidFill>
              </a:defRPr>
            </a:lvl1pPr>
          </a:lstStyle>
          <a:p>
            <a:pPr lvl="0"/>
            <a:r>
              <a:rPr lang="en-US" noProof="0" dirty="0"/>
              <a:t>Click icon to add picture</a:t>
            </a:r>
          </a:p>
        </p:txBody>
      </p:sp>
      <p:sp>
        <p:nvSpPr>
          <p:cNvPr id="11" name="Text Placeholder 10"/>
          <p:cNvSpPr>
            <a:spLocks noGrp="1"/>
          </p:cNvSpPr>
          <p:nvPr>
            <p:ph type="body" sz="quarter" idx="11"/>
          </p:nvPr>
        </p:nvSpPr>
        <p:spPr>
          <a:xfrm>
            <a:off x="830263" y="4425950"/>
            <a:ext cx="1990725" cy="979488"/>
          </a:xfrm>
        </p:spPr>
        <p:txBody>
          <a:bodyPr/>
          <a:lstStyle>
            <a:lvl1pPr algn="ctr">
              <a:lnSpc>
                <a:spcPts val="1700"/>
              </a:lnSpc>
              <a:spcAft>
                <a:spcPts val="800"/>
              </a:spcAft>
              <a:defRPr sz="1500" b="1">
                <a:solidFill>
                  <a:schemeClr val="tx2"/>
                </a:solidFill>
              </a:defRPr>
            </a:lvl1pPr>
            <a:lvl2pPr marL="0" indent="0" algn="ctr">
              <a:lnSpc>
                <a:spcPts val="1100"/>
              </a:lnSpc>
              <a:buNone/>
              <a:defRPr sz="1000" i="0">
                <a:solidFill>
                  <a:schemeClr val="bg2"/>
                </a:solidFill>
              </a:defRPr>
            </a:lvl2pPr>
          </a:lstStyle>
          <a:p>
            <a:pPr lvl="0"/>
            <a:r>
              <a:rPr lang="en-US"/>
              <a:t>Click to edit Master text styles</a:t>
            </a:r>
          </a:p>
          <a:p>
            <a:pPr lvl="1"/>
            <a:r>
              <a:rPr lang="en-US"/>
              <a:t>Second level</a:t>
            </a:r>
          </a:p>
        </p:txBody>
      </p:sp>
      <p:sp>
        <p:nvSpPr>
          <p:cNvPr id="13" name="Text Placeholder 12"/>
          <p:cNvSpPr>
            <a:spLocks noGrp="1"/>
          </p:cNvSpPr>
          <p:nvPr>
            <p:ph type="body" sz="quarter" idx="12"/>
          </p:nvPr>
        </p:nvSpPr>
        <p:spPr>
          <a:xfrm>
            <a:off x="836613" y="3924926"/>
            <a:ext cx="1984375" cy="418474"/>
          </a:xfrm>
        </p:spPr>
        <p:txBody>
          <a:bodyPr/>
          <a:lstStyle>
            <a:lvl1pPr algn="ctr">
              <a:lnSpc>
                <a:spcPts val="4000"/>
              </a:lnSpc>
              <a:defRPr sz="3400" b="1">
                <a:solidFill>
                  <a:schemeClr val="tx2"/>
                </a:solidFill>
                <a:latin typeface="+mn-lt"/>
              </a:defRPr>
            </a:lvl1pPr>
          </a:lstStyle>
          <a:p>
            <a:pPr lvl="0"/>
            <a:r>
              <a:rPr lang="en-US"/>
              <a:t>Click</a:t>
            </a:r>
          </a:p>
        </p:txBody>
      </p:sp>
      <p:sp>
        <p:nvSpPr>
          <p:cNvPr id="18" name="Text Placeholder 12"/>
          <p:cNvSpPr>
            <a:spLocks noGrp="1"/>
          </p:cNvSpPr>
          <p:nvPr>
            <p:ph type="body" sz="quarter" idx="15"/>
          </p:nvPr>
        </p:nvSpPr>
        <p:spPr>
          <a:xfrm>
            <a:off x="3563888" y="3924926"/>
            <a:ext cx="1984375" cy="418474"/>
          </a:xfrm>
        </p:spPr>
        <p:txBody>
          <a:bodyPr/>
          <a:lstStyle>
            <a:lvl1pPr algn="ctr">
              <a:lnSpc>
                <a:spcPts val="4000"/>
              </a:lnSpc>
              <a:defRPr sz="3400" b="1">
                <a:solidFill>
                  <a:schemeClr val="accent1"/>
                </a:solidFill>
                <a:latin typeface="+mn-lt"/>
              </a:defRPr>
            </a:lvl1pPr>
          </a:lstStyle>
          <a:p>
            <a:pPr lvl="0"/>
            <a:r>
              <a:rPr lang="en-US"/>
              <a:t>Click</a:t>
            </a:r>
          </a:p>
        </p:txBody>
      </p:sp>
      <p:sp>
        <p:nvSpPr>
          <p:cNvPr id="22" name="Text Placeholder 12"/>
          <p:cNvSpPr>
            <a:spLocks noGrp="1"/>
          </p:cNvSpPr>
          <p:nvPr>
            <p:ph type="body" sz="quarter" idx="18"/>
          </p:nvPr>
        </p:nvSpPr>
        <p:spPr>
          <a:xfrm>
            <a:off x="6300192" y="3924926"/>
            <a:ext cx="1984375" cy="408949"/>
          </a:xfrm>
        </p:spPr>
        <p:txBody>
          <a:bodyPr/>
          <a:lstStyle>
            <a:lvl1pPr algn="ctr">
              <a:lnSpc>
                <a:spcPts val="4000"/>
              </a:lnSpc>
              <a:defRPr sz="3400" b="1">
                <a:solidFill>
                  <a:schemeClr val="accent2"/>
                </a:solidFill>
                <a:latin typeface="+mn-lt"/>
              </a:defRPr>
            </a:lvl1pPr>
          </a:lstStyle>
          <a:p>
            <a:pPr lvl="0"/>
            <a:r>
              <a:rPr lang="en-US"/>
              <a:t>Click</a:t>
            </a:r>
          </a:p>
        </p:txBody>
      </p:sp>
      <p:sp>
        <p:nvSpPr>
          <p:cNvPr id="23" name="Text Placeholder 10"/>
          <p:cNvSpPr>
            <a:spLocks noGrp="1"/>
          </p:cNvSpPr>
          <p:nvPr>
            <p:ph type="body" sz="quarter" idx="19"/>
          </p:nvPr>
        </p:nvSpPr>
        <p:spPr>
          <a:xfrm>
            <a:off x="3582988" y="4425950"/>
            <a:ext cx="1990725" cy="979488"/>
          </a:xfrm>
        </p:spPr>
        <p:txBody>
          <a:bodyPr/>
          <a:lstStyle>
            <a:lvl1pPr algn="ctr">
              <a:lnSpc>
                <a:spcPts val="1700"/>
              </a:lnSpc>
              <a:spcAft>
                <a:spcPts val="800"/>
              </a:spcAft>
              <a:defRPr sz="1500" b="1">
                <a:solidFill>
                  <a:schemeClr val="tx1"/>
                </a:solidFill>
              </a:defRPr>
            </a:lvl1pPr>
            <a:lvl2pPr marL="0" indent="0" algn="ctr">
              <a:lnSpc>
                <a:spcPts val="1100"/>
              </a:lnSpc>
              <a:buNone/>
              <a:defRPr sz="1000" i="0">
                <a:solidFill>
                  <a:schemeClr val="bg2"/>
                </a:solidFill>
              </a:defRPr>
            </a:lvl2pPr>
          </a:lstStyle>
          <a:p>
            <a:pPr lvl="0"/>
            <a:r>
              <a:rPr lang="en-US"/>
              <a:t>Click to edit Master text styles</a:t>
            </a:r>
          </a:p>
          <a:p>
            <a:pPr lvl="1"/>
            <a:r>
              <a:rPr lang="en-US"/>
              <a:t>Second level</a:t>
            </a:r>
          </a:p>
        </p:txBody>
      </p:sp>
      <p:sp>
        <p:nvSpPr>
          <p:cNvPr id="24" name="Text Placeholder 10"/>
          <p:cNvSpPr>
            <a:spLocks noGrp="1"/>
          </p:cNvSpPr>
          <p:nvPr>
            <p:ph type="body" sz="quarter" idx="20"/>
          </p:nvPr>
        </p:nvSpPr>
        <p:spPr>
          <a:xfrm>
            <a:off x="6307138" y="4425950"/>
            <a:ext cx="1990725" cy="979488"/>
          </a:xfrm>
        </p:spPr>
        <p:txBody>
          <a:bodyPr/>
          <a:lstStyle>
            <a:lvl1pPr algn="ctr">
              <a:lnSpc>
                <a:spcPts val="1700"/>
              </a:lnSpc>
              <a:spcAft>
                <a:spcPts val="800"/>
              </a:spcAft>
              <a:defRPr sz="1500" b="1">
                <a:solidFill>
                  <a:schemeClr val="accent2"/>
                </a:solidFill>
              </a:defRPr>
            </a:lvl1pPr>
            <a:lvl2pPr marL="0" indent="0" algn="ctr">
              <a:lnSpc>
                <a:spcPts val="1100"/>
              </a:lnSpc>
              <a:buNone/>
              <a:defRPr sz="1000" i="0">
                <a:solidFill>
                  <a:schemeClr val="bg2"/>
                </a:solidFill>
              </a:defRPr>
            </a:lvl2pPr>
          </a:lstStyle>
          <a:p>
            <a:pPr lvl="0"/>
            <a:r>
              <a:rPr lang="en-US"/>
              <a:t>Click to edit Master text styles</a:t>
            </a:r>
          </a:p>
          <a:p>
            <a:pPr lvl="1"/>
            <a:r>
              <a:rPr lang="en-US"/>
              <a:t>Second level</a:t>
            </a:r>
          </a:p>
        </p:txBody>
      </p:sp>
      <p:sp>
        <p:nvSpPr>
          <p:cNvPr id="26" name="Text Placeholder 10"/>
          <p:cNvSpPr>
            <a:spLocks noGrp="1"/>
          </p:cNvSpPr>
          <p:nvPr>
            <p:ph type="body" sz="quarter" idx="21"/>
          </p:nvPr>
        </p:nvSpPr>
        <p:spPr>
          <a:xfrm>
            <a:off x="5267325" y="6172200"/>
            <a:ext cx="3343275" cy="257175"/>
          </a:xfrm>
        </p:spPr>
        <p:txBody>
          <a:bodyPr/>
          <a:lstStyle>
            <a:lvl1pPr algn="r">
              <a:lnSpc>
                <a:spcPts val="900"/>
              </a:lnSpc>
              <a:spcAft>
                <a:spcPts val="0"/>
              </a:spcAft>
              <a:defRPr sz="600">
                <a:solidFill>
                  <a:srgbClr val="003057"/>
                </a:solidFill>
              </a:defRPr>
            </a:lvl1pPr>
          </a:lstStyle>
          <a:p>
            <a:pPr lvl="0"/>
            <a:r>
              <a:rPr lang="en-US"/>
              <a:t>Click to edit Master text styles</a:t>
            </a:r>
          </a:p>
        </p:txBody>
      </p:sp>
      <p:sp>
        <p:nvSpPr>
          <p:cNvPr id="17" name="Picture Placeholder 4"/>
          <p:cNvSpPr>
            <a:spLocks noGrp="1"/>
          </p:cNvSpPr>
          <p:nvPr>
            <p:ph type="pic" sz="quarter" idx="22"/>
          </p:nvPr>
        </p:nvSpPr>
        <p:spPr>
          <a:xfrm>
            <a:off x="3537610" y="2514600"/>
            <a:ext cx="1984375" cy="1319213"/>
          </a:xfrm>
          <a:solidFill>
            <a:srgbClr val="BBBBBB"/>
          </a:solidFill>
        </p:spPr>
        <p:txBody>
          <a:bodyPr tIns="648000" rtlCol="0" anchor="ctr">
            <a:noAutofit/>
          </a:bodyPr>
          <a:lstStyle>
            <a:lvl1pPr algn="ctr">
              <a:lnSpc>
                <a:spcPts val="1200"/>
              </a:lnSpc>
              <a:defRPr sz="1050">
                <a:solidFill>
                  <a:schemeClr val="bg2"/>
                </a:solidFill>
              </a:defRPr>
            </a:lvl1pPr>
          </a:lstStyle>
          <a:p>
            <a:pPr lvl="0"/>
            <a:r>
              <a:rPr lang="en-US" noProof="0" dirty="0"/>
              <a:t>Click icon to add picture</a:t>
            </a:r>
          </a:p>
        </p:txBody>
      </p:sp>
      <p:sp>
        <p:nvSpPr>
          <p:cNvPr id="21" name="Picture Placeholder 4"/>
          <p:cNvSpPr>
            <a:spLocks noGrp="1"/>
          </p:cNvSpPr>
          <p:nvPr>
            <p:ph type="pic" sz="quarter" idx="23"/>
          </p:nvPr>
        </p:nvSpPr>
        <p:spPr>
          <a:xfrm>
            <a:off x="6280810" y="2514600"/>
            <a:ext cx="1984375" cy="1319213"/>
          </a:xfrm>
          <a:solidFill>
            <a:srgbClr val="BBBBBB"/>
          </a:solidFill>
        </p:spPr>
        <p:txBody>
          <a:bodyPr tIns="648000" rtlCol="0" anchor="ctr">
            <a:noAutofit/>
          </a:bodyPr>
          <a:lstStyle>
            <a:lvl1pPr algn="ctr">
              <a:lnSpc>
                <a:spcPts val="1200"/>
              </a:lnSpc>
              <a:defRPr sz="1050">
                <a:solidFill>
                  <a:schemeClr val="bg2"/>
                </a:solidFill>
              </a:defRPr>
            </a:lvl1pPr>
          </a:lstStyle>
          <a:p>
            <a:pPr lvl="0"/>
            <a:r>
              <a:rPr lang="en-US" noProof="0" dirty="0"/>
              <a:t>Click icon to add picture</a:t>
            </a:r>
          </a:p>
        </p:txBody>
      </p:sp>
      <p:sp>
        <p:nvSpPr>
          <p:cNvPr id="15" name="Slide Number Placeholder 4">
            <a:extLst>
              <a:ext uri="{FF2B5EF4-FFF2-40B4-BE49-F238E27FC236}">
                <a16:creationId xmlns:a16="http://schemas.microsoft.com/office/drawing/2014/main" id="{9EBE457E-67B5-42F7-8B35-21CDAD37B20D}"/>
              </a:ext>
            </a:extLst>
          </p:cNvPr>
          <p:cNvSpPr>
            <a:spLocks noGrp="1"/>
          </p:cNvSpPr>
          <p:nvPr>
            <p:ph type="sldNum" sz="quarter" idx="24"/>
          </p:nvPr>
        </p:nvSpPr>
        <p:spPr/>
        <p:txBody>
          <a:bodyPr/>
          <a:lstStyle>
            <a:lvl1pPr>
              <a:defRPr/>
            </a:lvl1pPr>
          </a:lstStyle>
          <a:p>
            <a:fld id="{356C6747-2985-41BF-87EC-0B7DEBBEC612}" type="slidenum">
              <a:rPr lang="en-GB" altLang="en-US"/>
              <a:pPr/>
              <a:t>‹#›</a:t>
            </a:fld>
            <a:endParaRPr lang="en-GB" altLang="en-US"/>
          </a:p>
        </p:txBody>
      </p:sp>
    </p:spTree>
    <p:extLst>
      <p:ext uri="{BB962C8B-B14F-4D97-AF65-F5344CB8AC3E}">
        <p14:creationId xmlns:p14="http://schemas.microsoft.com/office/powerpoint/2010/main" val="7426339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6D5A76E0-E6D3-4942-8639-02F24A0AD076}"/>
              </a:ext>
            </a:extLst>
          </p:cNvPr>
          <p:cNvSpPr>
            <a:spLocks noGrp="1"/>
          </p:cNvSpPr>
          <p:nvPr>
            <p:ph type="sldNum" sz="quarter" idx="10"/>
          </p:nvPr>
        </p:nvSpPr>
        <p:spPr/>
        <p:txBody>
          <a:bodyPr/>
          <a:lstStyle>
            <a:lvl1pPr>
              <a:defRPr/>
            </a:lvl1pPr>
          </a:lstStyle>
          <a:p>
            <a:fld id="{2C4ABC22-ACB4-4BD5-97DA-FC37BC5B4996}" type="slidenum">
              <a:rPr lang="en-GB" altLang="en-US"/>
              <a:pPr/>
              <a:t>‹#›</a:t>
            </a:fld>
            <a:endParaRPr lang="en-GB" altLang="en-US"/>
          </a:p>
        </p:txBody>
      </p:sp>
    </p:spTree>
    <p:extLst>
      <p:ext uri="{BB962C8B-B14F-4D97-AF65-F5344CB8AC3E}">
        <p14:creationId xmlns:p14="http://schemas.microsoft.com/office/powerpoint/2010/main" val="13782165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41336" y="417600"/>
            <a:ext cx="7688263" cy="774450"/>
          </a:xfrm>
        </p:spPr>
        <p:txBody>
          <a:bodyPr/>
          <a:lstStyle/>
          <a:p>
            <a:r>
              <a:rPr lang="en-US"/>
              <a:t>Click to edit Master title style</a:t>
            </a:r>
            <a:endParaRPr lang="en-GB"/>
          </a:p>
        </p:txBody>
      </p:sp>
      <p:sp>
        <p:nvSpPr>
          <p:cNvPr id="3" name="Slide Number Placeholder 5">
            <a:extLst>
              <a:ext uri="{FF2B5EF4-FFF2-40B4-BE49-F238E27FC236}">
                <a16:creationId xmlns:a16="http://schemas.microsoft.com/office/drawing/2014/main" id="{5519557A-975F-4953-9844-B08C2D4DE06C}"/>
              </a:ext>
            </a:extLst>
          </p:cNvPr>
          <p:cNvSpPr>
            <a:spLocks noGrp="1"/>
          </p:cNvSpPr>
          <p:nvPr>
            <p:ph type="sldNum" sz="quarter" idx="10"/>
          </p:nvPr>
        </p:nvSpPr>
        <p:spPr/>
        <p:txBody>
          <a:bodyPr/>
          <a:lstStyle>
            <a:lvl1pPr>
              <a:defRPr/>
            </a:lvl1pPr>
          </a:lstStyle>
          <a:p>
            <a:fld id="{868F2468-D43B-4877-8083-3FB470A3208E}" type="slidenum">
              <a:rPr lang="en-GB" altLang="en-US"/>
              <a:pPr/>
              <a:t>‹#›</a:t>
            </a:fld>
            <a:endParaRPr lang="en-GB" altLang="en-US"/>
          </a:p>
        </p:txBody>
      </p:sp>
    </p:spTree>
    <p:extLst>
      <p:ext uri="{BB962C8B-B14F-4D97-AF65-F5344CB8AC3E}">
        <p14:creationId xmlns:p14="http://schemas.microsoft.com/office/powerpoint/2010/main" val="249738211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and Subheading">
    <p:spTree>
      <p:nvGrpSpPr>
        <p:cNvPr id="1" name=""/>
        <p:cNvGrpSpPr/>
        <p:nvPr/>
      </p:nvGrpSpPr>
      <p:grpSpPr>
        <a:xfrm>
          <a:off x="0" y="0"/>
          <a:ext cx="0" cy="0"/>
          <a:chOff x="0" y="0"/>
          <a:chExt cx="0" cy="0"/>
        </a:xfrm>
      </p:grpSpPr>
      <p:sp>
        <p:nvSpPr>
          <p:cNvPr id="2" name="Title 1"/>
          <p:cNvSpPr>
            <a:spLocks noGrp="1"/>
          </p:cNvSpPr>
          <p:nvPr>
            <p:ph type="title"/>
          </p:nvPr>
        </p:nvSpPr>
        <p:spPr>
          <a:xfrm>
            <a:off x="541336" y="417600"/>
            <a:ext cx="7688263" cy="774450"/>
          </a:xfrm>
        </p:spPr>
        <p:txBody>
          <a:bodyPr/>
          <a:lstStyle/>
          <a:p>
            <a:r>
              <a:rPr lang="en-US"/>
              <a:t>Click to edit Master title style</a:t>
            </a:r>
            <a:endParaRPr lang="en-GB"/>
          </a:p>
        </p:txBody>
      </p:sp>
      <p:sp>
        <p:nvSpPr>
          <p:cNvPr id="5" name="Text Placeholder 4"/>
          <p:cNvSpPr>
            <a:spLocks noGrp="1"/>
          </p:cNvSpPr>
          <p:nvPr>
            <p:ph type="body" sz="quarter" idx="10"/>
          </p:nvPr>
        </p:nvSpPr>
        <p:spPr>
          <a:xfrm>
            <a:off x="552450" y="1685925"/>
            <a:ext cx="4495800" cy="647700"/>
          </a:xfrm>
        </p:spPr>
        <p:txBody>
          <a:bodyPr/>
          <a:lstStyle>
            <a:lvl1pPr>
              <a:defRPr>
                <a:solidFill>
                  <a:srgbClr val="000000"/>
                </a:solidFill>
              </a:defRPr>
            </a:lvl1pPr>
          </a:lstStyle>
          <a:p>
            <a:pPr lvl="0"/>
            <a:r>
              <a:rPr lang="en-US"/>
              <a:t>Click to edit Master text styles</a:t>
            </a:r>
          </a:p>
        </p:txBody>
      </p:sp>
      <p:sp>
        <p:nvSpPr>
          <p:cNvPr id="4" name="Slide Number Placeholder 5">
            <a:extLst>
              <a:ext uri="{FF2B5EF4-FFF2-40B4-BE49-F238E27FC236}">
                <a16:creationId xmlns:a16="http://schemas.microsoft.com/office/drawing/2014/main" id="{55BE4901-18B2-406E-8B9C-A220770D40A1}"/>
              </a:ext>
            </a:extLst>
          </p:cNvPr>
          <p:cNvSpPr>
            <a:spLocks noGrp="1"/>
          </p:cNvSpPr>
          <p:nvPr>
            <p:ph type="sldNum" sz="quarter" idx="11"/>
          </p:nvPr>
        </p:nvSpPr>
        <p:spPr/>
        <p:txBody>
          <a:bodyPr/>
          <a:lstStyle>
            <a:lvl1pPr>
              <a:defRPr/>
            </a:lvl1pPr>
          </a:lstStyle>
          <a:p>
            <a:fld id="{10862519-D627-44EF-AE08-069BA6C38FD4}" type="slidenum">
              <a:rPr lang="en-GB" altLang="en-US"/>
              <a:pPr/>
              <a:t>‹#›</a:t>
            </a:fld>
            <a:endParaRPr lang="en-GB" altLang="en-US"/>
          </a:p>
        </p:txBody>
      </p:sp>
    </p:spTree>
    <p:extLst>
      <p:ext uri="{BB962C8B-B14F-4D97-AF65-F5344CB8AC3E}">
        <p14:creationId xmlns:p14="http://schemas.microsoft.com/office/powerpoint/2010/main" val="98730943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More to Learn">
    <p:bg>
      <p:bgPr>
        <a:solidFill>
          <a:schemeClr val="tx2"/>
        </a:solidFill>
        <a:effectLst/>
      </p:bgPr>
    </p:bg>
    <p:spTree>
      <p:nvGrpSpPr>
        <p:cNvPr id="1" name=""/>
        <p:cNvGrpSpPr/>
        <p:nvPr/>
      </p:nvGrpSpPr>
      <p:grpSpPr>
        <a:xfrm>
          <a:off x="0" y="0"/>
          <a:ext cx="0" cy="0"/>
          <a:chOff x="0" y="0"/>
          <a:chExt cx="0" cy="0"/>
        </a:xfrm>
      </p:grpSpPr>
      <p:pic>
        <p:nvPicPr>
          <p:cNvPr id="4" name="Picture 7">
            <a:extLst>
              <a:ext uri="{FF2B5EF4-FFF2-40B4-BE49-F238E27FC236}">
                <a16:creationId xmlns:a16="http://schemas.microsoft.com/office/drawing/2014/main" id="{3C6BD320-05B8-457A-B467-225BC174A9BB}"/>
              </a:ext>
            </a:extLst>
          </p:cNvPr>
          <p:cNvPicPr>
            <a:picLocks noChangeAspect="1"/>
          </p:cNvPicPr>
          <p:nvPr userDrawn="1"/>
        </p:nvPicPr>
        <p:blipFill>
          <a:blip r:embed="rId2">
            <a:extLst>
              <a:ext uri="{28A0092B-C50C-407E-A947-70E740481C1C}">
                <a14:useLocalDpi xmlns:a14="http://schemas.microsoft.com/office/drawing/2010/main" val="0"/>
              </a:ext>
            </a:extLst>
          </a:blip>
          <a:srcRect t="5771" b="5310"/>
          <a:stretch>
            <a:fillRect/>
          </a:stretch>
        </p:blipFill>
        <p:spPr bwMode="auto">
          <a:xfrm>
            <a:off x="889000" y="0"/>
            <a:ext cx="7550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333624" y="2728867"/>
            <a:ext cx="4656675" cy="985884"/>
          </a:xfrm>
        </p:spPr>
        <p:txBody>
          <a:bodyPr anchor="b"/>
          <a:lstStyle>
            <a:lvl1pPr algn="ctr">
              <a:lnSpc>
                <a:spcPts val="4000"/>
              </a:lnSpc>
              <a:defRPr sz="3400" i="0">
                <a:solidFill>
                  <a:schemeClr val="tx1"/>
                </a:solidFill>
                <a:latin typeface="+mj-lt"/>
              </a:defRPr>
            </a:lvl1pPr>
          </a:lstStyle>
          <a:p>
            <a:r>
              <a:rPr lang="en-US"/>
              <a:t>Click to edit Master title style</a:t>
            </a:r>
            <a:endParaRPr lang="en-GB"/>
          </a:p>
        </p:txBody>
      </p:sp>
      <p:sp>
        <p:nvSpPr>
          <p:cNvPr id="7" name="Text Placeholder 6"/>
          <p:cNvSpPr>
            <a:spLocks noGrp="1"/>
          </p:cNvSpPr>
          <p:nvPr>
            <p:ph type="body" sz="quarter" idx="10"/>
          </p:nvPr>
        </p:nvSpPr>
        <p:spPr>
          <a:xfrm>
            <a:off x="2343150" y="3829050"/>
            <a:ext cx="4743450" cy="638175"/>
          </a:xfrm>
        </p:spPr>
        <p:txBody>
          <a:bodyPr/>
          <a:lstStyle>
            <a:lvl1pPr algn="ctr">
              <a:lnSpc>
                <a:spcPts val="2100"/>
              </a:lnSpc>
              <a:defRPr>
                <a:solidFill>
                  <a:schemeClr val="tx2"/>
                </a:solidFill>
              </a:defRPr>
            </a:lvl1pPr>
            <a:lvl2pPr marL="0" indent="0" algn="ctr">
              <a:lnSpc>
                <a:spcPts val="2100"/>
              </a:lnSpc>
              <a:buNone/>
              <a:defRPr b="1">
                <a:solidFill>
                  <a:schemeClr val="tx2"/>
                </a:solidFill>
              </a:defRPr>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95975024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blank" preserve="1">
  <p:cSld name="Final Slide Option1">
    <p:bg>
      <p:bgPr>
        <a:solidFill>
          <a:schemeClr val="tx2"/>
        </a:solidFill>
        <a:effectLst/>
      </p:bgPr>
    </p:bg>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02899AA6-FD48-4E8E-9E06-9F0053B56FF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900363" y="3559175"/>
            <a:ext cx="33813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2062071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blank" preserve="1">
  <p:cSld name="Final Slide Option2">
    <p:bg>
      <p:bgPr>
        <a:solidFill>
          <a:srgbClr val="D4EAE4"/>
        </a:solidFill>
        <a:effectLst/>
      </p:bgPr>
    </p:bg>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47305137-73AC-4601-B39D-8AAB4595A79D}"/>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900363" y="3559175"/>
            <a:ext cx="33813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2261057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blank" preserve="1">
  <p:cSld name="Final Slide Option3">
    <p:bg>
      <p:bgPr>
        <a:solidFill>
          <a:srgbClr val="505759"/>
        </a:solidFill>
        <a:effectLst/>
      </p:bgPr>
    </p:bg>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E33D001E-C0E3-4614-BA61-DACFACBFA9E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900363" y="3559175"/>
            <a:ext cx="33813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9852848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685800" y="2130425"/>
            <a:ext cx="7772400" cy="1470025"/>
          </a:xfrm>
        </p:spPr>
        <p:txBody>
          <a:bodyPr/>
          <a:lstStyle/>
          <a:p>
            <a:r>
              <a:rPr lang="zh-TW" altLang="en-US"/>
              <a:t>按一下以編輯母片標題樣式</a:t>
            </a:r>
            <a:endParaRPr lang="en-GB"/>
          </a:p>
        </p:txBody>
      </p:sp>
      <p:sp>
        <p:nvSpPr>
          <p:cNvPr id="3" name="副標題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a:t>按一下以編輯母片副標題樣式</a:t>
            </a:r>
            <a:endParaRPr lang="en-GB"/>
          </a:p>
        </p:txBody>
      </p:sp>
      <p:sp>
        <p:nvSpPr>
          <p:cNvPr id="4" name="日期版面配置區 3">
            <a:extLst>
              <a:ext uri="{FF2B5EF4-FFF2-40B4-BE49-F238E27FC236}">
                <a16:creationId xmlns:a16="http://schemas.microsoft.com/office/drawing/2014/main" id="{FF269ABD-3FF6-4577-99C8-C42536475C80}"/>
              </a:ext>
            </a:extLst>
          </p:cNvPr>
          <p:cNvSpPr>
            <a:spLocks noGrp="1"/>
          </p:cNvSpPr>
          <p:nvPr>
            <p:ph type="dt" sz="half" idx="10"/>
          </p:nvPr>
        </p:nvSpPr>
        <p:spPr/>
        <p:txBody>
          <a:bodyPr/>
          <a:lstStyle>
            <a:lvl1pPr>
              <a:defRPr>
                <a:latin typeface="Arial" panose="020B0604020202020204" pitchFamily="34" charset="0"/>
              </a:defRPr>
            </a:lvl1pPr>
          </a:lstStyle>
          <a:p>
            <a:fld id="{284AC5EC-7BCE-48EC-B626-DD436B78C102}" type="datetimeFigureOut">
              <a:rPr lang="en-GB" altLang="zh-HK"/>
              <a:pPr/>
              <a:t>23/02/2023</a:t>
            </a:fld>
            <a:endParaRPr lang="en-GB" altLang="zh-HK"/>
          </a:p>
        </p:txBody>
      </p:sp>
      <p:sp>
        <p:nvSpPr>
          <p:cNvPr id="5" name="頁尾版面配置區 4">
            <a:extLst>
              <a:ext uri="{FF2B5EF4-FFF2-40B4-BE49-F238E27FC236}">
                <a16:creationId xmlns:a16="http://schemas.microsoft.com/office/drawing/2014/main" id="{A718723B-8F8E-4220-8D0B-3ADED641BB8B}"/>
              </a:ext>
            </a:extLst>
          </p:cNvPr>
          <p:cNvSpPr>
            <a:spLocks noGrp="1"/>
          </p:cNvSpPr>
          <p:nvPr>
            <p:ph type="ftr" sz="quarter" idx="11"/>
          </p:nvPr>
        </p:nvSpPr>
        <p:spPr/>
        <p:txBody>
          <a:bodyPr/>
          <a:lstStyle>
            <a:lvl1pPr>
              <a:defRPr>
                <a:latin typeface="Arial" panose="020B0604020202020204" pitchFamily="34" charset="0"/>
              </a:defRPr>
            </a:lvl1pPr>
          </a:lstStyle>
          <a:p>
            <a:endParaRPr lang="en-GB" altLang="zh-HK"/>
          </a:p>
        </p:txBody>
      </p:sp>
      <p:sp>
        <p:nvSpPr>
          <p:cNvPr id="6" name="投影片編號版面配置區 5">
            <a:extLst>
              <a:ext uri="{FF2B5EF4-FFF2-40B4-BE49-F238E27FC236}">
                <a16:creationId xmlns:a16="http://schemas.microsoft.com/office/drawing/2014/main" id="{307A215B-89EC-4051-BBBB-E21014DC4F36}"/>
              </a:ext>
            </a:extLst>
          </p:cNvPr>
          <p:cNvSpPr>
            <a:spLocks noGrp="1"/>
          </p:cNvSpPr>
          <p:nvPr>
            <p:ph type="sldNum" sz="quarter" idx="12"/>
          </p:nvPr>
        </p:nvSpPr>
        <p:spPr/>
        <p:txBody>
          <a:bodyPr/>
          <a:lstStyle>
            <a:lvl1pPr>
              <a:defRPr>
                <a:latin typeface="Arial" panose="020B0604020202020204" pitchFamily="34" charset="0"/>
              </a:defRPr>
            </a:lvl1pPr>
          </a:lstStyle>
          <a:p>
            <a:fld id="{FC07D3EE-F9C0-4B3F-814E-63A4172190B8}" type="slidenum">
              <a:rPr lang="en-GB" altLang="zh-HK"/>
              <a:pPr/>
              <a:t>‹#›</a:t>
            </a:fld>
            <a:endParaRPr lang="en-GB" altLang="zh-HK"/>
          </a:p>
        </p:txBody>
      </p:sp>
    </p:spTree>
    <p:extLst>
      <p:ext uri="{BB962C8B-B14F-4D97-AF65-F5344CB8AC3E}">
        <p14:creationId xmlns:p14="http://schemas.microsoft.com/office/powerpoint/2010/main" val="25028456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Divider Option 2">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9EED2849-B728-443E-B835-1ACB835D4A95}"/>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0000" y="2973600"/>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319228981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endParaRPr lang="en-GB"/>
          </a:p>
        </p:txBody>
      </p:sp>
      <p:sp>
        <p:nvSpPr>
          <p:cNvPr id="3" name="內容版面配置區 2"/>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GB"/>
          </a:p>
        </p:txBody>
      </p:sp>
      <p:sp>
        <p:nvSpPr>
          <p:cNvPr id="4" name="日期版面配置區 3">
            <a:extLst>
              <a:ext uri="{FF2B5EF4-FFF2-40B4-BE49-F238E27FC236}">
                <a16:creationId xmlns:a16="http://schemas.microsoft.com/office/drawing/2014/main" id="{0B5688B1-9765-4DCD-B614-229597231BF9}"/>
              </a:ext>
            </a:extLst>
          </p:cNvPr>
          <p:cNvSpPr>
            <a:spLocks noGrp="1"/>
          </p:cNvSpPr>
          <p:nvPr>
            <p:ph type="dt" sz="half" idx="10"/>
          </p:nvPr>
        </p:nvSpPr>
        <p:spPr/>
        <p:txBody>
          <a:bodyPr/>
          <a:lstStyle>
            <a:lvl1pPr>
              <a:defRPr>
                <a:latin typeface="Arial" panose="020B0604020202020204" pitchFamily="34" charset="0"/>
              </a:defRPr>
            </a:lvl1pPr>
          </a:lstStyle>
          <a:p>
            <a:fld id="{9989FD3D-7F1E-42E2-85B0-4B6F5FEDB532}" type="datetimeFigureOut">
              <a:rPr lang="en-GB" altLang="zh-HK"/>
              <a:pPr/>
              <a:t>23/02/2023</a:t>
            </a:fld>
            <a:endParaRPr lang="en-GB" altLang="zh-HK"/>
          </a:p>
        </p:txBody>
      </p:sp>
      <p:sp>
        <p:nvSpPr>
          <p:cNvPr id="5" name="頁尾版面配置區 4">
            <a:extLst>
              <a:ext uri="{FF2B5EF4-FFF2-40B4-BE49-F238E27FC236}">
                <a16:creationId xmlns:a16="http://schemas.microsoft.com/office/drawing/2014/main" id="{074D7C18-9A79-4961-8DB0-26B87C06C749}"/>
              </a:ext>
            </a:extLst>
          </p:cNvPr>
          <p:cNvSpPr>
            <a:spLocks noGrp="1"/>
          </p:cNvSpPr>
          <p:nvPr>
            <p:ph type="ftr" sz="quarter" idx="11"/>
          </p:nvPr>
        </p:nvSpPr>
        <p:spPr/>
        <p:txBody>
          <a:bodyPr/>
          <a:lstStyle>
            <a:lvl1pPr>
              <a:defRPr>
                <a:latin typeface="Arial" panose="020B0604020202020204" pitchFamily="34" charset="0"/>
              </a:defRPr>
            </a:lvl1pPr>
          </a:lstStyle>
          <a:p>
            <a:endParaRPr lang="en-GB" altLang="zh-HK"/>
          </a:p>
        </p:txBody>
      </p:sp>
      <p:sp>
        <p:nvSpPr>
          <p:cNvPr id="6" name="投影片編號版面配置區 5">
            <a:extLst>
              <a:ext uri="{FF2B5EF4-FFF2-40B4-BE49-F238E27FC236}">
                <a16:creationId xmlns:a16="http://schemas.microsoft.com/office/drawing/2014/main" id="{2A0BF427-388D-4617-95E5-02B5A35F91F0}"/>
              </a:ext>
            </a:extLst>
          </p:cNvPr>
          <p:cNvSpPr>
            <a:spLocks noGrp="1"/>
          </p:cNvSpPr>
          <p:nvPr>
            <p:ph type="sldNum" sz="quarter" idx="12"/>
          </p:nvPr>
        </p:nvSpPr>
        <p:spPr/>
        <p:txBody>
          <a:bodyPr/>
          <a:lstStyle>
            <a:lvl1pPr>
              <a:defRPr>
                <a:latin typeface="Arial" panose="020B0604020202020204" pitchFamily="34" charset="0"/>
              </a:defRPr>
            </a:lvl1pPr>
          </a:lstStyle>
          <a:p>
            <a:fld id="{7DA73B2E-5F67-4251-A9B7-15EC2907685A}" type="slidenum">
              <a:rPr lang="en-GB" altLang="zh-HK"/>
              <a:pPr/>
              <a:t>‹#›</a:t>
            </a:fld>
            <a:endParaRPr lang="en-GB" altLang="zh-HK"/>
          </a:p>
        </p:txBody>
      </p:sp>
    </p:spTree>
    <p:extLst>
      <p:ext uri="{BB962C8B-B14F-4D97-AF65-F5344CB8AC3E}">
        <p14:creationId xmlns:p14="http://schemas.microsoft.com/office/powerpoint/2010/main" val="332519393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722313" y="4406900"/>
            <a:ext cx="7772400" cy="1362075"/>
          </a:xfrm>
        </p:spPr>
        <p:txBody>
          <a:bodyPr anchor="t"/>
          <a:lstStyle>
            <a:lvl1pPr algn="l">
              <a:defRPr sz="4000" b="1" cap="all"/>
            </a:lvl1pPr>
          </a:lstStyle>
          <a:p>
            <a:r>
              <a:rPr lang="zh-TW" altLang="en-US"/>
              <a:t>按一下以編輯母片標題樣式</a:t>
            </a:r>
            <a:endParaRPr lang="en-GB"/>
          </a:p>
        </p:txBody>
      </p:sp>
      <p:sp>
        <p:nvSpPr>
          <p:cNvPr id="3" name="文字版面配置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a:t>按一下以編輯母片文字樣式</a:t>
            </a:r>
          </a:p>
        </p:txBody>
      </p:sp>
      <p:sp>
        <p:nvSpPr>
          <p:cNvPr id="4" name="日期版面配置區 3">
            <a:extLst>
              <a:ext uri="{FF2B5EF4-FFF2-40B4-BE49-F238E27FC236}">
                <a16:creationId xmlns:a16="http://schemas.microsoft.com/office/drawing/2014/main" id="{CD45A680-E252-44C1-84CD-C7676061C5F4}"/>
              </a:ext>
            </a:extLst>
          </p:cNvPr>
          <p:cNvSpPr>
            <a:spLocks noGrp="1"/>
          </p:cNvSpPr>
          <p:nvPr>
            <p:ph type="dt" sz="half" idx="10"/>
          </p:nvPr>
        </p:nvSpPr>
        <p:spPr/>
        <p:txBody>
          <a:bodyPr/>
          <a:lstStyle>
            <a:lvl1pPr>
              <a:defRPr>
                <a:latin typeface="Arial" panose="020B0604020202020204" pitchFamily="34" charset="0"/>
              </a:defRPr>
            </a:lvl1pPr>
          </a:lstStyle>
          <a:p>
            <a:fld id="{14ABC5A2-3463-4B73-9E51-5BE2A782C9F4}" type="datetimeFigureOut">
              <a:rPr lang="en-GB" altLang="zh-HK"/>
              <a:pPr/>
              <a:t>23/02/2023</a:t>
            </a:fld>
            <a:endParaRPr lang="en-GB" altLang="zh-HK"/>
          </a:p>
        </p:txBody>
      </p:sp>
      <p:sp>
        <p:nvSpPr>
          <p:cNvPr id="5" name="頁尾版面配置區 4">
            <a:extLst>
              <a:ext uri="{FF2B5EF4-FFF2-40B4-BE49-F238E27FC236}">
                <a16:creationId xmlns:a16="http://schemas.microsoft.com/office/drawing/2014/main" id="{C40A58C0-0381-4E61-B941-32CDB9A6A699}"/>
              </a:ext>
            </a:extLst>
          </p:cNvPr>
          <p:cNvSpPr>
            <a:spLocks noGrp="1"/>
          </p:cNvSpPr>
          <p:nvPr>
            <p:ph type="ftr" sz="quarter" idx="11"/>
          </p:nvPr>
        </p:nvSpPr>
        <p:spPr/>
        <p:txBody>
          <a:bodyPr/>
          <a:lstStyle>
            <a:lvl1pPr>
              <a:defRPr>
                <a:latin typeface="Arial" panose="020B0604020202020204" pitchFamily="34" charset="0"/>
              </a:defRPr>
            </a:lvl1pPr>
          </a:lstStyle>
          <a:p>
            <a:endParaRPr lang="en-GB" altLang="zh-HK"/>
          </a:p>
        </p:txBody>
      </p:sp>
      <p:sp>
        <p:nvSpPr>
          <p:cNvPr id="6" name="投影片編號版面配置區 5">
            <a:extLst>
              <a:ext uri="{FF2B5EF4-FFF2-40B4-BE49-F238E27FC236}">
                <a16:creationId xmlns:a16="http://schemas.microsoft.com/office/drawing/2014/main" id="{6FCA345A-9530-4DA9-8DFA-3B38253D0834}"/>
              </a:ext>
            </a:extLst>
          </p:cNvPr>
          <p:cNvSpPr>
            <a:spLocks noGrp="1"/>
          </p:cNvSpPr>
          <p:nvPr>
            <p:ph type="sldNum" sz="quarter" idx="12"/>
          </p:nvPr>
        </p:nvSpPr>
        <p:spPr/>
        <p:txBody>
          <a:bodyPr/>
          <a:lstStyle>
            <a:lvl1pPr>
              <a:defRPr>
                <a:latin typeface="Arial" panose="020B0604020202020204" pitchFamily="34" charset="0"/>
              </a:defRPr>
            </a:lvl1pPr>
          </a:lstStyle>
          <a:p>
            <a:fld id="{FC9974F2-9AEB-4DA6-A161-EFFF2AB8F813}" type="slidenum">
              <a:rPr lang="en-GB" altLang="zh-HK"/>
              <a:pPr/>
              <a:t>‹#›</a:t>
            </a:fld>
            <a:endParaRPr lang="en-GB" altLang="zh-HK"/>
          </a:p>
        </p:txBody>
      </p:sp>
    </p:spTree>
    <p:extLst>
      <p:ext uri="{BB962C8B-B14F-4D97-AF65-F5344CB8AC3E}">
        <p14:creationId xmlns:p14="http://schemas.microsoft.com/office/powerpoint/2010/main" val="39972295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endParaRPr lang="en-GB"/>
          </a:p>
        </p:txBody>
      </p:sp>
      <p:sp>
        <p:nvSpPr>
          <p:cNvPr id="3" name="內容版面配置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GB"/>
          </a:p>
        </p:txBody>
      </p:sp>
      <p:sp>
        <p:nvSpPr>
          <p:cNvPr id="4" name="內容版面配置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GB"/>
          </a:p>
        </p:txBody>
      </p:sp>
      <p:sp>
        <p:nvSpPr>
          <p:cNvPr id="5" name="日期版面配置區 4">
            <a:extLst>
              <a:ext uri="{FF2B5EF4-FFF2-40B4-BE49-F238E27FC236}">
                <a16:creationId xmlns:a16="http://schemas.microsoft.com/office/drawing/2014/main" id="{3FC70771-5D12-4B3F-A289-016BB1E3A5DF}"/>
              </a:ext>
            </a:extLst>
          </p:cNvPr>
          <p:cNvSpPr>
            <a:spLocks noGrp="1"/>
          </p:cNvSpPr>
          <p:nvPr>
            <p:ph type="dt" sz="half" idx="10"/>
          </p:nvPr>
        </p:nvSpPr>
        <p:spPr/>
        <p:txBody>
          <a:bodyPr/>
          <a:lstStyle>
            <a:lvl1pPr>
              <a:defRPr>
                <a:latin typeface="Arial" panose="020B0604020202020204" pitchFamily="34" charset="0"/>
              </a:defRPr>
            </a:lvl1pPr>
          </a:lstStyle>
          <a:p>
            <a:fld id="{0E611BF9-D2D5-4DC9-BBEA-24793C75BCF0}" type="datetimeFigureOut">
              <a:rPr lang="en-GB" altLang="zh-HK"/>
              <a:pPr/>
              <a:t>23/02/2023</a:t>
            </a:fld>
            <a:endParaRPr lang="en-GB" altLang="zh-HK"/>
          </a:p>
        </p:txBody>
      </p:sp>
      <p:sp>
        <p:nvSpPr>
          <p:cNvPr id="6" name="頁尾版面配置區 5">
            <a:extLst>
              <a:ext uri="{FF2B5EF4-FFF2-40B4-BE49-F238E27FC236}">
                <a16:creationId xmlns:a16="http://schemas.microsoft.com/office/drawing/2014/main" id="{BA3C5717-EDC9-4FF4-8D4D-2ED4D05BACE8}"/>
              </a:ext>
            </a:extLst>
          </p:cNvPr>
          <p:cNvSpPr>
            <a:spLocks noGrp="1"/>
          </p:cNvSpPr>
          <p:nvPr>
            <p:ph type="ftr" sz="quarter" idx="11"/>
          </p:nvPr>
        </p:nvSpPr>
        <p:spPr/>
        <p:txBody>
          <a:bodyPr/>
          <a:lstStyle>
            <a:lvl1pPr>
              <a:defRPr>
                <a:latin typeface="Arial" panose="020B0604020202020204" pitchFamily="34" charset="0"/>
              </a:defRPr>
            </a:lvl1pPr>
          </a:lstStyle>
          <a:p>
            <a:endParaRPr lang="en-GB" altLang="zh-HK"/>
          </a:p>
        </p:txBody>
      </p:sp>
      <p:sp>
        <p:nvSpPr>
          <p:cNvPr id="7" name="投影片編號版面配置區 6">
            <a:extLst>
              <a:ext uri="{FF2B5EF4-FFF2-40B4-BE49-F238E27FC236}">
                <a16:creationId xmlns:a16="http://schemas.microsoft.com/office/drawing/2014/main" id="{3D5D9E9A-0BB6-4E99-A491-05CA87CDF132}"/>
              </a:ext>
            </a:extLst>
          </p:cNvPr>
          <p:cNvSpPr>
            <a:spLocks noGrp="1"/>
          </p:cNvSpPr>
          <p:nvPr>
            <p:ph type="sldNum" sz="quarter" idx="12"/>
          </p:nvPr>
        </p:nvSpPr>
        <p:spPr/>
        <p:txBody>
          <a:bodyPr/>
          <a:lstStyle>
            <a:lvl1pPr>
              <a:defRPr>
                <a:latin typeface="Arial" panose="020B0604020202020204" pitchFamily="34" charset="0"/>
              </a:defRPr>
            </a:lvl1pPr>
          </a:lstStyle>
          <a:p>
            <a:fld id="{E63A0DDC-4800-413D-975B-7C716F885B63}" type="slidenum">
              <a:rPr lang="en-GB" altLang="zh-HK"/>
              <a:pPr/>
              <a:t>‹#›</a:t>
            </a:fld>
            <a:endParaRPr lang="en-GB" altLang="zh-HK"/>
          </a:p>
        </p:txBody>
      </p:sp>
    </p:spTree>
    <p:extLst>
      <p:ext uri="{BB962C8B-B14F-4D97-AF65-F5344CB8AC3E}">
        <p14:creationId xmlns:p14="http://schemas.microsoft.com/office/powerpoint/2010/main" val="396915717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a:lvl1pPr>
          </a:lstStyle>
          <a:p>
            <a:r>
              <a:rPr lang="zh-TW" altLang="en-US"/>
              <a:t>按一下以編輯母片標題樣式</a:t>
            </a:r>
            <a:endParaRPr lang="en-GB"/>
          </a:p>
        </p:txBody>
      </p:sp>
      <p:sp>
        <p:nvSpPr>
          <p:cNvPr id="3" name="文字版面配置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按一下以編輯母片文字樣式</a:t>
            </a:r>
          </a:p>
        </p:txBody>
      </p:sp>
      <p:sp>
        <p:nvSpPr>
          <p:cNvPr id="4" name="內容版面配置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GB"/>
          </a:p>
        </p:txBody>
      </p:sp>
      <p:sp>
        <p:nvSpPr>
          <p:cNvPr id="5" name="文字版面配置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按一下以編輯母片文字樣式</a:t>
            </a:r>
          </a:p>
        </p:txBody>
      </p:sp>
      <p:sp>
        <p:nvSpPr>
          <p:cNvPr id="6" name="內容版面配置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GB"/>
          </a:p>
        </p:txBody>
      </p:sp>
      <p:sp>
        <p:nvSpPr>
          <p:cNvPr id="7" name="日期版面配置區 6">
            <a:extLst>
              <a:ext uri="{FF2B5EF4-FFF2-40B4-BE49-F238E27FC236}">
                <a16:creationId xmlns:a16="http://schemas.microsoft.com/office/drawing/2014/main" id="{D0000996-AD94-4EDD-A932-823A5BF5C1A0}"/>
              </a:ext>
            </a:extLst>
          </p:cNvPr>
          <p:cNvSpPr>
            <a:spLocks noGrp="1"/>
          </p:cNvSpPr>
          <p:nvPr>
            <p:ph type="dt" sz="half" idx="10"/>
          </p:nvPr>
        </p:nvSpPr>
        <p:spPr/>
        <p:txBody>
          <a:bodyPr/>
          <a:lstStyle>
            <a:lvl1pPr>
              <a:defRPr>
                <a:latin typeface="Arial" panose="020B0604020202020204" pitchFamily="34" charset="0"/>
              </a:defRPr>
            </a:lvl1pPr>
          </a:lstStyle>
          <a:p>
            <a:fld id="{06894232-214E-44DE-9303-A476FCEE9501}" type="datetimeFigureOut">
              <a:rPr lang="en-GB" altLang="zh-HK"/>
              <a:pPr/>
              <a:t>23/02/2023</a:t>
            </a:fld>
            <a:endParaRPr lang="en-GB" altLang="zh-HK"/>
          </a:p>
        </p:txBody>
      </p:sp>
      <p:sp>
        <p:nvSpPr>
          <p:cNvPr id="8" name="頁尾版面配置區 7">
            <a:extLst>
              <a:ext uri="{FF2B5EF4-FFF2-40B4-BE49-F238E27FC236}">
                <a16:creationId xmlns:a16="http://schemas.microsoft.com/office/drawing/2014/main" id="{92A133B5-30A6-4181-8FB2-083FB8CD8C82}"/>
              </a:ext>
            </a:extLst>
          </p:cNvPr>
          <p:cNvSpPr>
            <a:spLocks noGrp="1"/>
          </p:cNvSpPr>
          <p:nvPr>
            <p:ph type="ftr" sz="quarter" idx="11"/>
          </p:nvPr>
        </p:nvSpPr>
        <p:spPr/>
        <p:txBody>
          <a:bodyPr/>
          <a:lstStyle>
            <a:lvl1pPr>
              <a:defRPr>
                <a:latin typeface="Arial" panose="020B0604020202020204" pitchFamily="34" charset="0"/>
              </a:defRPr>
            </a:lvl1pPr>
          </a:lstStyle>
          <a:p>
            <a:endParaRPr lang="en-GB" altLang="zh-HK"/>
          </a:p>
        </p:txBody>
      </p:sp>
      <p:sp>
        <p:nvSpPr>
          <p:cNvPr id="9" name="投影片編號版面配置區 8">
            <a:extLst>
              <a:ext uri="{FF2B5EF4-FFF2-40B4-BE49-F238E27FC236}">
                <a16:creationId xmlns:a16="http://schemas.microsoft.com/office/drawing/2014/main" id="{38FA945B-206F-461B-83DC-C642E7BDE31D}"/>
              </a:ext>
            </a:extLst>
          </p:cNvPr>
          <p:cNvSpPr>
            <a:spLocks noGrp="1"/>
          </p:cNvSpPr>
          <p:nvPr>
            <p:ph type="sldNum" sz="quarter" idx="12"/>
          </p:nvPr>
        </p:nvSpPr>
        <p:spPr/>
        <p:txBody>
          <a:bodyPr/>
          <a:lstStyle>
            <a:lvl1pPr>
              <a:defRPr>
                <a:latin typeface="Arial" panose="020B0604020202020204" pitchFamily="34" charset="0"/>
              </a:defRPr>
            </a:lvl1pPr>
          </a:lstStyle>
          <a:p>
            <a:fld id="{8B7FA5E4-6D60-47D4-A78F-6605CB1E4A85}" type="slidenum">
              <a:rPr lang="en-GB" altLang="zh-HK"/>
              <a:pPr/>
              <a:t>‹#›</a:t>
            </a:fld>
            <a:endParaRPr lang="en-GB" altLang="zh-HK"/>
          </a:p>
        </p:txBody>
      </p:sp>
    </p:spTree>
    <p:extLst>
      <p:ext uri="{BB962C8B-B14F-4D97-AF65-F5344CB8AC3E}">
        <p14:creationId xmlns:p14="http://schemas.microsoft.com/office/powerpoint/2010/main" val="73782274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endParaRPr lang="en-GB"/>
          </a:p>
        </p:txBody>
      </p:sp>
      <p:sp>
        <p:nvSpPr>
          <p:cNvPr id="3" name="日期版面配置區 2">
            <a:extLst>
              <a:ext uri="{FF2B5EF4-FFF2-40B4-BE49-F238E27FC236}">
                <a16:creationId xmlns:a16="http://schemas.microsoft.com/office/drawing/2014/main" id="{7EC86C47-E187-49F1-BF6C-18D6DB268F57}"/>
              </a:ext>
            </a:extLst>
          </p:cNvPr>
          <p:cNvSpPr>
            <a:spLocks noGrp="1"/>
          </p:cNvSpPr>
          <p:nvPr>
            <p:ph type="dt" sz="half" idx="10"/>
          </p:nvPr>
        </p:nvSpPr>
        <p:spPr/>
        <p:txBody>
          <a:bodyPr/>
          <a:lstStyle>
            <a:lvl1pPr>
              <a:defRPr>
                <a:latin typeface="Arial" panose="020B0604020202020204" pitchFamily="34" charset="0"/>
              </a:defRPr>
            </a:lvl1pPr>
          </a:lstStyle>
          <a:p>
            <a:fld id="{5F797CAB-B2D5-4C68-9545-DE0E4D415C3F}" type="datetimeFigureOut">
              <a:rPr lang="en-GB" altLang="zh-HK"/>
              <a:pPr/>
              <a:t>23/02/2023</a:t>
            </a:fld>
            <a:endParaRPr lang="en-GB" altLang="zh-HK"/>
          </a:p>
        </p:txBody>
      </p:sp>
      <p:sp>
        <p:nvSpPr>
          <p:cNvPr id="4" name="頁尾版面配置區 3">
            <a:extLst>
              <a:ext uri="{FF2B5EF4-FFF2-40B4-BE49-F238E27FC236}">
                <a16:creationId xmlns:a16="http://schemas.microsoft.com/office/drawing/2014/main" id="{5C510D9A-D6A5-479A-B7DB-8EBDE3A79EE8}"/>
              </a:ext>
            </a:extLst>
          </p:cNvPr>
          <p:cNvSpPr>
            <a:spLocks noGrp="1"/>
          </p:cNvSpPr>
          <p:nvPr>
            <p:ph type="ftr" sz="quarter" idx="11"/>
          </p:nvPr>
        </p:nvSpPr>
        <p:spPr/>
        <p:txBody>
          <a:bodyPr/>
          <a:lstStyle>
            <a:lvl1pPr>
              <a:defRPr>
                <a:latin typeface="Arial" panose="020B0604020202020204" pitchFamily="34" charset="0"/>
              </a:defRPr>
            </a:lvl1pPr>
          </a:lstStyle>
          <a:p>
            <a:endParaRPr lang="en-GB" altLang="zh-HK"/>
          </a:p>
        </p:txBody>
      </p:sp>
      <p:sp>
        <p:nvSpPr>
          <p:cNvPr id="5" name="投影片編號版面配置區 4">
            <a:extLst>
              <a:ext uri="{FF2B5EF4-FFF2-40B4-BE49-F238E27FC236}">
                <a16:creationId xmlns:a16="http://schemas.microsoft.com/office/drawing/2014/main" id="{DC7FFA77-F88A-4490-9C08-58CDEBB95ECA}"/>
              </a:ext>
            </a:extLst>
          </p:cNvPr>
          <p:cNvSpPr>
            <a:spLocks noGrp="1"/>
          </p:cNvSpPr>
          <p:nvPr>
            <p:ph type="sldNum" sz="quarter" idx="12"/>
          </p:nvPr>
        </p:nvSpPr>
        <p:spPr/>
        <p:txBody>
          <a:bodyPr/>
          <a:lstStyle>
            <a:lvl1pPr>
              <a:defRPr>
                <a:latin typeface="Arial" panose="020B0604020202020204" pitchFamily="34" charset="0"/>
              </a:defRPr>
            </a:lvl1pPr>
          </a:lstStyle>
          <a:p>
            <a:fld id="{572A872E-450A-44C9-8C97-7EFCC522E317}" type="slidenum">
              <a:rPr lang="en-GB" altLang="zh-HK"/>
              <a:pPr/>
              <a:t>‹#›</a:t>
            </a:fld>
            <a:endParaRPr lang="en-GB" altLang="zh-HK"/>
          </a:p>
        </p:txBody>
      </p:sp>
    </p:spTree>
    <p:extLst>
      <p:ext uri="{BB962C8B-B14F-4D97-AF65-F5344CB8AC3E}">
        <p14:creationId xmlns:p14="http://schemas.microsoft.com/office/powerpoint/2010/main" val="283837541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a:extLst>
              <a:ext uri="{FF2B5EF4-FFF2-40B4-BE49-F238E27FC236}">
                <a16:creationId xmlns:a16="http://schemas.microsoft.com/office/drawing/2014/main" id="{30D3A802-2BFC-4F65-AF4F-4FEDE95C840C}"/>
              </a:ext>
            </a:extLst>
          </p:cNvPr>
          <p:cNvSpPr>
            <a:spLocks noGrp="1"/>
          </p:cNvSpPr>
          <p:nvPr>
            <p:ph type="dt" sz="half" idx="10"/>
          </p:nvPr>
        </p:nvSpPr>
        <p:spPr/>
        <p:txBody>
          <a:bodyPr/>
          <a:lstStyle>
            <a:lvl1pPr>
              <a:defRPr>
                <a:latin typeface="Arial" panose="020B0604020202020204" pitchFamily="34" charset="0"/>
              </a:defRPr>
            </a:lvl1pPr>
          </a:lstStyle>
          <a:p>
            <a:fld id="{E0534A39-7B6A-4B3F-B14A-5650F83D1A24}" type="datetimeFigureOut">
              <a:rPr lang="en-GB" altLang="zh-HK"/>
              <a:pPr/>
              <a:t>23/02/2023</a:t>
            </a:fld>
            <a:endParaRPr lang="en-GB" altLang="zh-HK"/>
          </a:p>
        </p:txBody>
      </p:sp>
      <p:sp>
        <p:nvSpPr>
          <p:cNvPr id="3" name="頁尾版面配置區 2">
            <a:extLst>
              <a:ext uri="{FF2B5EF4-FFF2-40B4-BE49-F238E27FC236}">
                <a16:creationId xmlns:a16="http://schemas.microsoft.com/office/drawing/2014/main" id="{145473E8-A0DE-44DF-8EC2-57A6F08F9AAA}"/>
              </a:ext>
            </a:extLst>
          </p:cNvPr>
          <p:cNvSpPr>
            <a:spLocks noGrp="1"/>
          </p:cNvSpPr>
          <p:nvPr>
            <p:ph type="ftr" sz="quarter" idx="11"/>
          </p:nvPr>
        </p:nvSpPr>
        <p:spPr/>
        <p:txBody>
          <a:bodyPr/>
          <a:lstStyle>
            <a:lvl1pPr>
              <a:defRPr>
                <a:latin typeface="Arial" panose="020B0604020202020204" pitchFamily="34" charset="0"/>
              </a:defRPr>
            </a:lvl1pPr>
          </a:lstStyle>
          <a:p>
            <a:endParaRPr lang="en-GB" altLang="zh-HK"/>
          </a:p>
        </p:txBody>
      </p:sp>
      <p:sp>
        <p:nvSpPr>
          <p:cNvPr id="4" name="投影片編號版面配置區 3">
            <a:extLst>
              <a:ext uri="{FF2B5EF4-FFF2-40B4-BE49-F238E27FC236}">
                <a16:creationId xmlns:a16="http://schemas.microsoft.com/office/drawing/2014/main" id="{088857D0-DB91-4A41-8A81-F15B5AEAE23C}"/>
              </a:ext>
            </a:extLst>
          </p:cNvPr>
          <p:cNvSpPr>
            <a:spLocks noGrp="1"/>
          </p:cNvSpPr>
          <p:nvPr>
            <p:ph type="sldNum" sz="quarter" idx="12"/>
          </p:nvPr>
        </p:nvSpPr>
        <p:spPr/>
        <p:txBody>
          <a:bodyPr/>
          <a:lstStyle>
            <a:lvl1pPr>
              <a:defRPr>
                <a:latin typeface="Arial" panose="020B0604020202020204" pitchFamily="34" charset="0"/>
              </a:defRPr>
            </a:lvl1pPr>
          </a:lstStyle>
          <a:p>
            <a:fld id="{775D637D-1B91-4121-9E2E-25FBA527CED5}" type="slidenum">
              <a:rPr lang="en-GB" altLang="zh-HK"/>
              <a:pPr/>
              <a:t>‹#›</a:t>
            </a:fld>
            <a:endParaRPr lang="en-GB" altLang="zh-HK"/>
          </a:p>
        </p:txBody>
      </p:sp>
    </p:spTree>
    <p:extLst>
      <p:ext uri="{BB962C8B-B14F-4D97-AF65-F5344CB8AC3E}">
        <p14:creationId xmlns:p14="http://schemas.microsoft.com/office/powerpoint/2010/main" val="42239700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457200" y="273050"/>
            <a:ext cx="3008313" cy="1162050"/>
          </a:xfrm>
        </p:spPr>
        <p:txBody>
          <a:bodyPr anchor="b"/>
          <a:lstStyle>
            <a:lvl1pPr algn="l">
              <a:defRPr sz="2000" b="1"/>
            </a:lvl1pPr>
          </a:lstStyle>
          <a:p>
            <a:r>
              <a:rPr lang="zh-TW" altLang="en-US"/>
              <a:t>按一下以編輯母片標題樣式</a:t>
            </a:r>
            <a:endParaRPr lang="en-GB"/>
          </a:p>
        </p:txBody>
      </p:sp>
      <p:sp>
        <p:nvSpPr>
          <p:cNvPr id="3" name="內容版面配置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GB"/>
          </a:p>
        </p:txBody>
      </p:sp>
      <p:sp>
        <p:nvSpPr>
          <p:cNvPr id="4" name="文字版面配置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id="{B926CA4B-AB83-43A4-9D25-BE86E00C73EF}"/>
              </a:ext>
            </a:extLst>
          </p:cNvPr>
          <p:cNvSpPr>
            <a:spLocks noGrp="1"/>
          </p:cNvSpPr>
          <p:nvPr>
            <p:ph type="dt" sz="half" idx="10"/>
          </p:nvPr>
        </p:nvSpPr>
        <p:spPr/>
        <p:txBody>
          <a:bodyPr/>
          <a:lstStyle>
            <a:lvl1pPr>
              <a:defRPr>
                <a:latin typeface="Arial" panose="020B0604020202020204" pitchFamily="34" charset="0"/>
              </a:defRPr>
            </a:lvl1pPr>
          </a:lstStyle>
          <a:p>
            <a:fld id="{DC42B9FF-4B6A-4BA8-B255-FDC20DC6F7F8}" type="datetimeFigureOut">
              <a:rPr lang="en-GB" altLang="zh-HK"/>
              <a:pPr/>
              <a:t>23/02/2023</a:t>
            </a:fld>
            <a:endParaRPr lang="en-GB" altLang="zh-HK"/>
          </a:p>
        </p:txBody>
      </p:sp>
      <p:sp>
        <p:nvSpPr>
          <p:cNvPr id="6" name="頁尾版面配置區 5">
            <a:extLst>
              <a:ext uri="{FF2B5EF4-FFF2-40B4-BE49-F238E27FC236}">
                <a16:creationId xmlns:a16="http://schemas.microsoft.com/office/drawing/2014/main" id="{F79CB02F-73FB-40C2-B9DC-D488EA16D680}"/>
              </a:ext>
            </a:extLst>
          </p:cNvPr>
          <p:cNvSpPr>
            <a:spLocks noGrp="1"/>
          </p:cNvSpPr>
          <p:nvPr>
            <p:ph type="ftr" sz="quarter" idx="11"/>
          </p:nvPr>
        </p:nvSpPr>
        <p:spPr/>
        <p:txBody>
          <a:bodyPr/>
          <a:lstStyle>
            <a:lvl1pPr>
              <a:defRPr>
                <a:latin typeface="Arial" panose="020B0604020202020204" pitchFamily="34" charset="0"/>
              </a:defRPr>
            </a:lvl1pPr>
          </a:lstStyle>
          <a:p>
            <a:endParaRPr lang="en-GB" altLang="zh-HK"/>
          </a:p>
        </p:txBody>
      </p:sp>
      <p:sp>
        <p:nvSpPr>
          <p:cNvPr id="7" name="投影片編號版面配置區 6">
            <a:extLst>
              <a:ext uri="{FF2B5EF4-FFF2-40B4-BE49-F238E27FC236}">
                <a16:creationId xmlns:a16="http://schemas.microsoft.com/office/drawing/2014/main" id="{04990B73-5DAA-4B3B-A664-FC64B3E42169}"/>
              </a:ext>
            </a:extLst>
          </p:cNvPr>
          <p:cNvSpPr>
            <a:spLocks noGrp="1"/>
          </p:cNvSpPr>
          <p:nvPr>
            <p:ph type="sldNum" sz="quarter" idx="12"/>
          </p:nvPr>
        </p:nvSpPr>
        <p:spPr/>
        <p:txBody>
          <a:bodyPr/>
          <a:lstStyle>
            <a:lvl1pPr>
              <a:defRPr>
                <a:latin typeface="Arial" panose="020B0604020202020204" pitchFamily="34" charset="0"/>
              </a:defRPr>
            </a:lvl1pPr>
          </a:lstStyle>
          <a:p>
            <a:fld id="{567FE70B-AC72-4522-8AD4-023A4DC99AEF}" type="slidenum">
              <a:rPr lang="en-GB" altLang="zh-HK"/>
              <a:pPr/>
              <a:t>‹#›</a:t>
            </a:fld>
            <a:endParaRPr lang="en-GB" altLang="zh-HK"/>
          </a:p>
        </p:txBody>
      </p:sp>
    </p:spTree>
    <p:extLst>
      <p:ext uri="{BB962C8B-B14F-4D97-AF65-F5344CB8AC3E}">
        <p14:creationId xmlns:p14="http://schemas.microsoft.com/office/powerpoint/2010/main" val="290953071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1792288" y="4800600"/>
            <a:ext cx="5486400" cy="566738"/>
          </a:xfrm>
        </p:spPr>
        <p:txBody>
          <a:bodyPr anchor="b"/>
          <a:lstStyle>
            <a:lvl1pPr algn="l">
              <a:defRPr sz="2000" b="1"/>
            </a:lvl1pPr>
          </a:lstStyle>
          <a:p>
            <a:r>
              <a:rPr lang="zh-TW" altLang="en-US"/>
              <a:t>按一下以編輯母片標題樣式</a:t>
            </a:r>
            <a:endParaRPr lang="en-GB"/>
          </a:p>
        </p:txBody>
      </p:sp>
      <p:sp>
        <p:nvSpPr>
          <p:cNvPr id="3" name="圖片版面配置區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dirty="0"/>
          </a:p>
        </p:txBody>
      </p:sp>
      <p:sp>
        <p:nvSpPr>
          <p:cNvPr id="4" name="文字版面配置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id="{17B141F5-1F0A-4FDE-B341-625A6CBB8BCF}"/>
              </a:ext>
            </a:extLst>
          </p:cNvPr>
          <p:cNvSpPr>
            <a:spLocks noGrp="1"/>
          </p:cNvSpPr>
          <p:nvPr>
            <p:ph type="dt" sz="half" idx="10"/>
          </p:nvPr>
        </p:nvSpPr>
        <p:spPr/>
        <p:txBody>
          <a:bodyPr/>
          <a:lstStyle>
            <a:lvl1pPr>
              <a:defRPr>
                <a:latin typeface="Arial" panose="020B0604020202020204" pitchFamily="34" charset="0"/>
              </a:defRPr>
            </a:lvl1pPr>
          </a:lstStyle>
          <a:p>
            <a:fld id="{6A1EBED4-8073-4B35-B94D-24F539223542}" type="datetimeFigureOut">
              <a:rPr lang="en-GB" altLang="zh-HK"/>
              <a:pPr/>
              <a:t>23/02/2023</a:t>
            </a:fld>
            <a:endParaRPr lang="en-GB" altLang="zh-HK"/>
          </a:p>
        </p:txBody>
      </p:sp>
      <p:sp>
        <p:nvSpPr>
          <p:cNvPr id="6" name="頁尾版面配置區 5">
            <a:extLst>
              <a:ext uri="{FF2B5EF4-FFF2-40B4-BE49-F238E27FC236}">
                <a16:creationId xmlns:a16="http://schemas.microsoft.com/office/drawing/2014/main" id="{CE14AF47-D05C-4C6D-9B1F-1DC84C739F40}"/>
              </a:ext>
            </a:extLst>
          </p:cNvPr>
          <p:cNvSpPr>
            <a:spLocks noGrp="1"/>
          </p:cNvSpPr>
          <p:nvPr>
            <p:ph type="ftr" sz="quarter" idx="11"/>
          </p:nvPr>
        </p:nvSpPr>
        <p:spPr/>
        <p:txBody>
          <a:bodyPr/>
          <a:lstStyle>
            <a:lvl1pPr>
              <a:defRPr>
                <a:latin typeface="Arial" panose="020B0604020202020204" pitchFamily="34" charset="0"/>
              </a:defRPr>
            </a:lvl1pPr>
          </a:lstStyle>
          <a:p>
            <a:endParaRPr lang="en-GB" altLang="zh-HK"/>
          </a:p>
        </p:txBody>
      </p:sp>
      <p:sp>
        <p:nvSpPr>
          <p:cNvPr id="7" name="投影片編號版面配置區 6">
            <a:extLst>
              <a:ext uri="{FF2B5EF4-FFF2-40B4-BE49-F238E27FC236}">
                <a16:creationId xmlns:a16="http://schemas.microsoft.com/office/drawing/2014/main" id="{AEC033A0-194E-4B41-AF58-215B683244F0}"/>
              </a:ext>
            </a:extLst>
          </p:cNvPr>
          <p:cNvSpPr>
            <a:spLocks noGrp="1"/>
          </p:cNvSpPr>
          <p:nvPr>
            <p:ph type="sldNum" sz="quarter" idx="12"/>
          </p:nvPr>
        </p:nvSpPr>
        <p:spPr/>
        <p:txBody>
          <a:bodyPr/>
          <a:lstStyle>
            <a:lvl1pPr>
              <a:defRPr>
                <a:latin typeface="Arial" panose="020B0604020202020204" pitchFamily="34" charset="0"/>
              </a:defRPr>
            </a:lvl1pPr>
          </a:lstStyle>
          <a:p>
            <a:fld id="{FADA1C05-81E5-474D-854E-899266089E73}" type="slidenum">
              <a:rPr lang="en-GB" altLang="zh-HK"/>
              <a:pPr/>
              <a:t>‹#›</a:t>
            </a:fld>
            <a:endParaRPr lang="en-GB" altLang="zh-HK"/>
          </a:p>
        </p:txBody>
      </p:sp>
    </p:spTree>
    <p:extLst>
      <p:ext uri="{BB962C8B-B14F-4D97-AF65-F5344CB8AC3E}">
        <p14:creationId xmlns:p14="http://schemas.microsoft.com/office/powerpoint/2010/main" val="184053587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endParaRPr lang="en-GB"/>
          </a:p>
        </p:txBody>
      </p:sp>
      <p:sp>
        <p:nvSpPr>
          <p:cNvPr id="3" name="直排文字版面配置區 2"/>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GB"/>
          </a:p>
        </p:txBody>
      </p:sp>
      <p:sp>
        <p:nvSpPr>
          <p:cNvPr id="4" name="日期版面配置區 3">
            <a:extLst>
              <a:ext uri="{FF2B5EF4-FFF2-40B4-BE49-F238E27FC236}">
                <a16:creationId xmlns:a16="http://schemas.microsoft.com/office/drawing/2014/main" id="{BB1FABA1-EEF0-4E0E-960A-9F979579D1AD}"/>
              </a:ext>
            </a:extLst>
          </p:cNvPr>
          <p:cNvSpPr>
            <a:spLocks noGrp="1"/>
          </p:cNvSpPr>
          <p:nvPr>
            <p:ph type="dt" sz="half" idx="10"/>
          </p:nvPr>
        </p:nvSpPr>
        <p:spPr/>
        <p:txBody>
          <a:bodyPr/>
          <a:lstStyle>
            <a:lvl1pPr>
              <a:defRPr>
                <a:latin typeface="Arial" panose="020B0604020202020204" pitchFamily="34" charset="0"/>
              </a:defRPr>
            </a:lvl1pPr>
          </a:lstStyle>
          <a:p>
            <a:fld id="{F2ECC9F4-9B0E-4DF0-9715-A78731D44591}" type="datetimeFigureOut">
              <a:rPr lang="en-GB" altLang="zh-HK"/>
              <a:pPr/>
              <a:t>23/02/2023</a:t>
            </a:fld>
            <a:endParaRPr lang="en-GB" altLang="zh-HK"/>
          </a:p>
        </p:txBody>
      </p:sp>
      <p:sp>
        <p:nvSpPr>
          <p:cNvPr id="5" name="頁尾版面配置區 4">
            <a:extLst>
              <a:ext uri="{FF2B5EF4-FFF2-40B4-BE49-F238E27FC236}">
                <a16:creationId xmlns:a16="http://schemas.microsoft.com/office/drawing/2014/main" id="{4FCD0429-0D33-4214-A694-D1B9F3959B6D}"/>
              </a:ext>
            </a:extLst>
          </p:cNvPr>
          <p:cNvSpPr>
            <a:spLocks noGrp="1"/>
          </p:cNvSpPr>
          <p:nvPr>
            <p:ph type="ftr" sz="quarter" idx="11"/>
          </p:nvPr>
        </p:nvSpPr>
        <p:spPr/>
        <p:txBody>
          <a:bodyPr/>
          <a:lstStyle>
            <a:lvl1pPr>
              <a:defRPr>
                <a:latin typeface="Arial" panose="020B0604020202020204" pitchFamily="34" charset="0"/>
              </a:defRPr>
            </a:lvl1pPr>
          </a:lstStyle>
          <a:p>
            <a:endParaRPr lang="en-GB" altLang="zh-HK"/>
          </a:p>
        </p:txBody>
      </p:sp>
      <p:sp>
        <p:nvSpPr>
          <p:cNvPr id="6" name="投影片編號版面配置區 5">
            <a:extLst>
              <a:ext uri="{FF2B5EF4-FFF2-40B4-BE49-F238E27FC236}">
                <a16:creationId xmlns:a16="http://schemas.microsoft.com/office/drawing/2014/main" id="{BB357E76-013B-4224-A62D-AAFF42688DBC}"/>
              </a:ext>
            </a:extLst>
          </p:cNvPr>
          <p:cNvSpPr>
            <a:spLocks noGrp="1"/>
          </p:cNvSpPr>
          <p:nvPr>
            <p:ph type="sldNum" sz="quarter" idx="12"/>
          </p:nvPr>
        </p:nvSpPr>
        <p:spPr/>
        <p:txBody>
          <a:bodyPr/>
          <a:lstStyle>
            <a:lvl1pPr>
              <a:defRPr>
                <a:latin typeface="Arial" panose="020B0604020202020204" pitchFamily="34" charset="0"/>
              </a:defRPr>
            </a:lvl1pPr>
          </a:lstStyle>
          <a:p>
            <a:fld id="{8D8F3C56-470D-456C-827C-8356FD1EC2A7}" type="slidenum">
              <a:rPr lang="en-GB" altLang="zh-HK"/>
              <a:pPr/>
              <a:t>‹#›</a:t>
            </a:fld>
            <a:endParaRPr lang="en-GB" altLang="zh-HK"/>
          </a:p>
        </p:txBody>
      </p:sp>
    </p:spTree>
    <p:extLst>
      <p:ext uri="{BB962C8B-B14F-4D97-AF65-F5344CB8AC3E}">
        <p14:creationId xmlns:p14="http://schemas.microsoft.com/office/powerpoint/2010/main" val="14242372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6629400" y="274638"/>
            <a:ext cx="2057400" cy="5851525"/>
          </a:xfrm>
        </p:spPr>
        <p:txBody>
          <a:bodyPr vert="eaVert"/>
          <a:lstStyle/>
          <a:p>
            <a:r>
              <a:rPr lang="zh-TW" altLang="en-US"/>
              <a:t>按一下以編輯母片標題樣式</a:t>
            </a:r>
            <a:endParaRPr lang="en-GB"/>
          </a:p>
        </p:txBody>
      </p:sp>
      <p:sp>
        <p:nvSpPr>
          <p:cNvPr id="3" name="直排文字版面配置區 2"/>
          <p:cNvSpPr>
            <a:spLocks noGrp="1"/>
          </p:cNvSpPr>
          <p:nvPr>
            <p:ph type="body" orient="vert" idx="1"/>
          </p:nvPr>
        </p:nvSpPr>
        <p:spPr>
          <a:xfrm>
            <a:off x="457200" y="274638"/>
            <a:ext cx="6019800" cy="5851525"/>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GB"/>
          </a:p>
        </p:txBody>
      </p:sp>
      <p:sp>
        <p:nvSpPr>
          <p:cNvPr id="4" name="日期版面配置區 3">
            <a:extLst>
              <a:ext uri="{FF2B5EF4-FFF2-40B4-BE49-F238E27FC236}">
                <a16:creationId xmlns:a16="http://schemas.microsoft.com/office/drawing/2014/main" id="{967ED445-74AC-46F4-84D5-C71478F94149}"/>
              </a:ext>
            </a:extLst>
          </p:cNvPr>
          <p:cNvSpPr>
            <a:spLocks noGrp="1"/>
          </p:cNvSpPr>
          <p:nvPr>
            <p:ph type="dt" sz="half" idx="10"/>
          </p:nvPr>
        </p:nvSpPr>
        <p:spPr/>
        <p:txBody>
          <a:bodyPr/>
          <a:lstStyle>
            <a:lvl1pPr>
              <a:defRPr>
                <a:latin typeface="Arial" panose="020B0604020202020204" pitchFamily="34" charset="0"/>
              </a:defRPr>
            </a:lvl1pPr>
          </a:lstStyle>
          <a:p>
            <a:fld id="{48A15537-9BBE-40F0-9BD8-E0BFF714C2B0}" type="datetimeFigureOut">
              <a:rPr lang="en-GB" altLang="zh-HK"/>
              <a:pPr/>
              <a:t>23/02/2023</a:t>
            </a:fld>
            <a:endParaRPr lang="en-GB" altLang="zh-HK"/>
          </a:p>
        </p:txBody>
      </p:sp>
      <p:sp>
        <p:nvSpPr>
          <p:cNvPr id="5" name="頁尾版面配置區 4">
            <a:extLst>
              <a:ext uri="{FF2B5EF4-FFF2-40B4-BE49-F238E27FC236}">
                <a16:creationId xmlns:a16="http://schemas.microsoft.com/office/drawing/2014/main" id="{54AA0165-B5AB-41AE-812F-3D1EB8BE9090}"/>
              </a:ext>
            </a:extLst>
          </p:cNvPr>
          <p:cNvSpPr>
            <a:spLocks noGrp="1"/>
          </p:cNvSpPr>
          <p:nvPr>
            <p:ph type="ftr" sz="quarter" idx="11"/>
          </p:nvPr>
        </p:nvSpPr>
        <p:spPr/>
        <p:txBody>
          <a:bodyPr/>
          <a:lstStyle>
            <a:lvl1pPr>
              <a:defRPr>
                <a:latin typeface="Arial" panose="020B0604020202020204" pitchFamily="34" charset="0"/>
              </a:defRPr>
            </a:lvl1pPr>
          </a:lstStyle>
          <a:p>
            <a:endParaRPr lang="en-GB" altLang="zh-HK"/>
          </a:p>
        </p:txBody>
      </p:sp>
      <p:sp>
        <p:nvSpPr>
          <p:cNvPr id="6" name="投影片編號版面配置區 5">
            <a:extLst>
              <a:ext uri="{FF2B5EF4-FFF2-40B4-BE49-F238E27FC236}">
                <a16:creationId xmlns:a16="http://schemas.microsoft.com/office/drawing/2014/main" id="{68C91402-E668-443E-A21B-19CD24866AB1}"/>
              </a:ext>
            </a:extLst>
          </p:cNvPr>
          <p:cNvSpPr>
            <a:spLocks noGrp="1"/>
          </p:cNvSpPr>
          <p:nvPr>
            <p:ph type="sldNum" sz="quarter" idx="12"/>
          </p:nvPr>
        </p:nvSpPr>
        <p:spPr/>
        <p:txBody>
          <a:bodyPr/>
          <a:lstStyle>
            <a:lvl1pPr>
              <a:defRPr>
                <a:latin typeface="Arial" panose="020B0604020202020204" pitchFamily="34" charset="0"/>
              </a:defRPr>
            </a:lvl1pPr>
          </a:lstStyle>
          <a:p>
            <a:fld id="{92ED7D1B-8CAD-4EA5-BF4E-B65D993E224F}" type="slidenum">
              <a:rPr lang="en-GB" altLang="zh-HK"/>
              <a:pPr/>
              <a:t>‹#›</a:t>
            </a:fld>
            <a:endParaRPr lang="en-GB" altLang="zh-HK"/>
          </a:p>
        </p:txBody>
      </p:sp>
    </p:spTree>
    <p:extLst>
      <p:ext uri="{BB962C8B-B14F-4D97-AF65-F5344CB8AC3E}">
        <p14:creationId xmlns:p14="http://schemas.microsoft.com/office/powerpoint/2010/main" val="24639733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Divider Option 3">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83619D04-2FF4-4BAA-B8E0-AD9A62178D26}"/>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0000" y="2973600"/>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12412529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Divider Option 4">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Freeform 7">
            <a:extLst>
              <a:ext uri="{FF2B5EF4-FFF2-40B4-BE49-F238E27FC236}">
                <a16:creationId xmlns:a16="http://schemas.microsoft.com/office/drawing/2014/main" id="{8EE53400-C83C-4AEB-86E1-7E904225444E}"/>
              </a:ext>
            </a:extLst>
          </p:cNvPr>
          <p:cNvSpPr>
            <a:spLocks/>
          </p:cNvSpPr>
          <p:nvPr userDrawn="1"/>
        </p:nvSpPr>
        <p:spPr bwMode="auto">
          <a:xfrm>
            <a:off x="1971675" y="784225"/>
            <a:ext cx="5210175" cy="5422900"/>
          </a:xfrm>
          <a:custGeom>
            <a:avLst/>
            <a:gdLst>
              <a:gd name="T0" fmla="*/ 2147483647 w 1453"/>
              <a:gd name="T1" fmla="*/ 2147483647 h 1512"/>
              <a:gd name="T2" fmla="*/ 2147483647 w 1453"/>
              <a:gd name="T3" fmla="*/ 2147483647 h 1512"/>
              <a:gd name="T4" fmla="*/ 2147483647 w 1453"/>
              <a:gd name="T5" fmla="*/ 2147483647 h 1512"/>
              <a:gd name="T6" fmla="*/ 2147483647 w 1453"/>
              <a:gd name="T7" fmla="*/ 2147483647 h 1512"/>
              <a:gd name="T8" fmla="*/ 2147483647 w 1453"/>
              <a:gd name="T9" fmla="*/ 2147483647 h 1512"/>
              <a:gd name="T10" fmla="*/ 2147483647 w 1453"/>
              <a:gd name="T11" fmla="*/ 2147483647 h 1512"/>
              <a:gd name="T12" fmla="*/ 2147483647 w 1453"/>
              <a:gd name="T13" fmla="*/ 2147483647 h 1512"/>
              <a:gd name="T14" fmla="*/ 2147483647 w 1453"/>
              <a:gd name="T15" fmla="*/ 2147483647 h 1512"/>
              <a:gd name="T16" fmla="*/ 2147483647 w 1453"/>
              <a:gd name="T17" fmla="*/ 2147483647 h 1512"/>
              <a:gd name="T18" fmla="*/ 2147483647 w 1453"/>
              <a:gd name="T19" fmla="*/ 2147483647 h 1512"/>
              <a:gd name="T20" fmla="*/ 2147483647 w 1453"/>
              <a:gd name="T21" fmla="*/ 2147483647 h 1512"/>
              <a:gd name="T22" fmla="*/ 2147483647 w 1453"/>
              <a:gd name="T23" fmla="*/ 2147483647 h 15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53" h="1512">
                <a:moveTo>
                  <a:pt x="1414" y="926"/>
                </a:moveTo>
                <a:cubicBezTo>
                  <a:pt x="1447" y="801"/>
                  <a:pt x="1453" y="674"/>
                  <a:pt x="1429" y="558"/>
                </a:cubicBezTo>
                <a:cubicBezTo>
                  <a:pt x="1421" y="519"/>
                  <a:pt x="1409" y="480"/>
                  <a:pt x="1394" y="444"/>
                </a:cubicBezTo>
                <a:cubicBezTo>
                  <a:pt x="1309" y="243"/>
                  <a:pt x="1115" y="93"/>
                  <a:pt x="874" y="42"/>
                </a:cubicBezTo>
                <a:cubicBezTo>
                  <a:pt x="675" y="0"/>
                  <a:pt x="472" y="34"/>
                  <a:pt x="305" y="138"/>
                </a:cubicBezTo>
                <a:cubicBezTo>
                  <a:pt x="199" y="204"/>
                  <a:pt x="118" y="289"/>
                  <a:pt x="71" y="383"/>
                </a:cubicBezTo>
                <a:cubicBezTo>
                  <a:pt x="18" y="489"/>
                  <a:pt x="0" y="624"/>
                  <a:pt x="18" y="775"/>
                </a:cubicBezTo>
                <a:cubicBezTo>
                  <a:pt x="30" y="861"/>
                  <a:pt x="52" y="946"/>
                  <a:pt x="86" y="1025"/>
                </a:cubicBezTo>
                <a:cubicBezTo>
                  <a:pt x="86" y="1026"/>
                  <a:pt x="86" y="1026"/>
                  <a:pt x="86" y="1026"/>
                </a:cubicBezTo>
                <a:cubicBezTo>
                  <a:pt x="159" y="1199"/>
                  <a:pt x="277" y="1333"/>
                  <a:pt x="426" y="1412"/>
                </a:cubicBezTo>
                <a:cubicBezTo>
                  <a:pt x="601" y="1505"/>
                  <a:pt x="797" y="1512"/>
                  <a:pt x="978" y="1433"/>
                </a:cubicBezTo>
                <a:cubicBezTo>
                  <a:pt x="1190" y="1342"/>
                  <a:pt x="1353" y="1152"/>
                  <a:pt x="1414" y="9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Title 1"/>
          <p:cNvSpPr>
            <a:spLocks noGrp="1"/>
          </p:cNvSpPr>
          <p:nvPr>
            <p:ph type="ctrTitle"/>
          </p:nvPr>
        </p:nvSpPr>
        <p:spPr>
          <a:xfrm>
            <a:off x="2430000" y="2973600"/>
            <a:ext cx="4284000" cy="1044000"/>
          </a:xfrm>
        </p:spPr>
        <p:txBody>
          <a:bodyPr anchor="ctr"/>
          <a:lstStyle>
            <a:lvl1pPr algn="ctr">
              <a:lnSpc>
                <a:spcPts val="3600"/>
              </a:lnSpc>
              <a:defRPr sz="340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42790845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image" Target="../media/image1.emf"/><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slideLayout" Target="../slideLayouts/slideLayout52.xml"/><Relationship Id="rId26" Type="http://schemas.openxmlformats.org/officeDocument/2006/relationships/slideLayout" Target="../slideLayouts/slideLayout60.xml"/><Relationship Id="rId3" Type="http://schemas.openxmlformats.org/officeDocument/2006/relationships/slideLayout" Target="../slideLayouts/slideLayout37.xml"/><Relationship Id="rId21" Type="http://schemas.openxmlformats.org/officeDocument/2006/relationships/slideLayout" Target="../slideLayouts/slideLayout55.xml"/><Relationship Id="rId34" Type="http://schemas.openxmlformats.org/officeDocument/2006/relationships/slideLayout" Target="../slideLayouts/slideLayout68.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5" Type="http://schemas.openxmlformats.org/officeDocument/2006/relationships/slideLayout" Target="../slideLayouts/slideLayout59.xml"/><Relationship Id="rId33" Type="http://schemas.openxmlformats.org/officeDocument/2006/relationships/slideLayout" Target="../slideLayouts/slideLayout67.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29" Type="http://schemas.openxmlformats.org/officeDocument/2006/relationships/slideLayout" Target="../slideLayouts/slideLayout63.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slideLayout" Target="../slideLayouts/slideLayout58.xml"/><Relationship Id="rId32" Type="http://schemas.openxmlformats.org/officeDocument/2006/relationships/slideLayout" Target="../slideLayouts/slideLayout66.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slideLayout" Target="../slideLayouts/slideLayout57.xml"/><Relationship Id="rId28" Type="http://schemas.openxmlformats.org/officeDocument/2006/relationships/slideLayout" Target="../slideLayouts/slideLayout62.xml"/><Relationship Id="rId36" Type="http://schemas.openxmlformats.org/officeDocument/2006/relationships/image" Target="../media/image1.emf"/><Relationship Id="rId10" Type="http://schemas.openxmlformats.org/officeDocument/2006/relationships/slideLayout" Target="../slideLayouts/slideLayout44.xml"/><Relationship Id="rId19" Type="http://schemas.openxmlformats.org/officeDocument/2006/relationships/slideLayout" Target="../slideLayouts/slideLayout53.xml"/><Relationship Id="rId31" Type="http://schemas.openxmlformats.org/officeDocument/2006/relationships/slideLayout" Target="../slideLayouts/slideLayout65.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 Id="rId27" Type="http://schemas.openxmlformats.org/officeDocument/2006/relationships/slideLayout" Target="../slideLayouts/slideLayout61.xml"/><Relationship Id="rId30" Type="http://schemas.openxmlformats.org/officeDocument/2006/relationships/slideLayout" Target="../slideLayouts/slideLayout64.xml"/><Relationship Id="rId35"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3.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BEE5C0E-425B-4C93-8A7B-D4F56BF1B4DC}"/>
              </a:ext>
            </a:extLst>
          </p:cNvPr>
          <p:cNvSpPr>
            <a:spLocks noGrp="1"/>
          </p:cNvSpPr>
          <p:nvPr>
            <p:ph type="title"/>
          </p:nvPr>
        </p:nvSpPr>
        <p:spPr bwMode="auto">
          <a:xfrm>
            <a:off x="541338" y="417513"/>
            <a:ext cx="5983287" cy="90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a:t>Click to edit Master title style</a:t>
            </a:r>
            <a:endParaRPr lang="en-GB" altLang="en-US"/>
          </a:p>
        </p:txBody>
      </p:sp>
      <p:sp>
        <p:nvSpPr>
          <p:cNvPr id="1027" name="Text Placeholder 2">
            <a:extLst>
              <a:ext uri="{FF2B5EF4-FFF2-40B4-BE49-F238E27FC236}">
                <a16:creationId xmlns:a16="http://schemas.microsoft.com/office/drawing/2014/main" id="{08BF92A1-28BB-424C-9F28-F2FE93E73640}"/>
              </a:ext>
            </a:extLst>
          </p:cNvPr>
          <p:cNvSpPr>
            <a:spLocks noGrp="1"/>
          </p:cNvSpPr>
          <p:nvPr>
            <p:ph type="body" idx="1"/>
          </p:nvPr>
        </p:nvSpPr>
        <p:spPr bwMode="auto">
          <a:xfrm>
            <a:off x="534988" y="1704975"/>
            <a:ext cx="6000750" cy="4284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endParaRPr lang="en-GB" altLang="en-US"/>
          </a:p>
        </p:txBody>
      </p:sp>
      <p:cxnSp>
        <p:nvCxnSpPr>
          <p:cNvPr id="5" name="Straight Connector 4">
            <a:extLst>
              <a:ext uri="{FF2B5EF4-FFF2-40B4-BE49-F238E27FC236}">
                <a16:creationId xmlns:a16="http://schemas.microsoft.com/office/drawing/2014/main" id="{C927762C-2DCE-4AF4-B0AE-AC7812230C9D}"/>
              </a:ext>
            </a:extLst>
          </p:cNvPr>
          <p:cNvCxnSpPr/>
          <p:nvPr userDrawn="1"/>
        </p:nvCxnSpPr>
        <p:spPr>
          <a:xfrm>
            <a:off x="8464550" y="6503988"/>
            <a:ext cx="0" cy="87312"/>
          </a:xfrm>
          <a:prstGeom prst="line">
            <a:avLst/>
          </a:prstGeom>
          <a:ln w="6350">
            <a:solidFill>
              <a:schemeClr val="tx2"/>
            </a:solidFill>
          </a:ln>
        </p:spPr>
        <p:style>
          <a:lnRef idx="1">
            <a:schemeClr val="accent1"/>
          </a:lnRef>
          <a:fillRef idx="0">
            <a:schemeClr val="accent1"/>
          </a:fillRef>
          <a:effectRef idx="0">
            <a:schemeClr val="accent1"/>
          </a:effectRef>
          <a:fontRef idx="minor">
            <a:schemeClr val="tx1"/>
          </a:fontRef>
        </p:style>
      </p:cxnSp>
      <p:sp>
        <p:nvSpPr>
          <p:cNvPr id="6" name="Slide Number Placeholder 5">
            <a:extLst>
              <a:ext uri="{FF2B5EF4-FFF2-40B4-BE49-F238E27FC236}">
                <a16:creationId xmlns:a16="http://schemas.microsoft.com/office/drawing/2014/main" id="{984139B9-AE9E-4E2A-B205-507A37005894}"/>
              </a:ext>
            </a:extLst>
          </p:cNvPr>
          <p:cNvSpPr>
            <a:spLocks noGrp="1"/>
          </p:cNvSpPr>
          <p:nvPr>
            <p:ph type="sldNum" sz="quarter" idx="4"/>
          </p:nvPr>
        </p:nvSpPr>
        <p:spPr>
          <a:xfrm>
            <a:off x="8497888" y="6489700"/>
            <a:ext cx="433387" cy="125413"/>
          </a:xfrm>
          <a:prstGeom prst="rect">
            <a:avLst/>
          </a:prstGeom>
        </p:spPr>
        <p:txBody>
          <a:bodyPr vert="horz" wrap="square" lIns="0" tIns="0" rIns="0" bIns="0" numCol="1" anchor="ctr" anchorCtr="0" compatLnSpc="1">
            <a:prstTxWarp prst="textNoShape">
              <a:avLst/>
            </a:prstTxWarp>
          </a:bodyPr>
          <a:lstStyle>
            <a:lvl1pPr>
              <a:defRPr sz="800" b="1">
                <a:solidFill>
                  <a:srgbClr val="003057"/>
                </a:solidFill>
                <a:ea typeface="Lato Light" panose="020F0502020204030203" pitchFamily="34" charset="0"/>
                <a:cs typeface="Lato Light" panose="020F0502020204030203" pitchFamily="34" charset="0"/>
              </a:defRPr>
            </a:lvl1pPr>
          </a:lstStyle>
          <a:p>
            <a:fld id="{C5146B86-EEF6-447E-85EF-40859EEAABCC}" type="slidenum">
              <a:rPr lang="en-GB" altLang="en-US"/>
              <a:pPr/>
              <a:t>‹#›</a:t>
            </a:fld>
            <a:endParaRPr lang="en-GB" altLang="en-US"/>
          </a:p>
        </p:txBody>
      </p:sp>
      <p:pic>
        <p:nvPicPr>
          <p:cNvPr id="1030" name="Picture 6">
            <a:extLst>
              <a:ext uri="{FF2B5EF4-FFF2-40B4-BE49-F238E27FC236}">
                <a16:creationId xmlns:a16="http://schemas.microsoft.com/office/drawing/2014/main" id="{28AB1337-6AFA-46CC-B7D4-2747F435AAAA}"/>
              </a:ext>
            </a:extLst>
          </p:cNvPr>
          <p:cNvPicPr>
            <a:picLocks noChangeAspect="1"/>
          </p:cNvPicPr>
          <p:nvPr userDrawn="1"/>
        </p:nvPicPr>
        <p:blipFill>
          <a:blip r:embed="rId36">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8958" r:id="rId1"/>
    <p:sldLayoutId id="2147488959" r:id="rId2"/>
    <p:sldLayoutId id="2147488960" r:id="rId3"/>
    <p:sldLayoutId id="2147488961" r:id="rId4"/>
    <p:sldLayoutId id="2147488962" r:id="rId5"/>
    <p:sldLayoutId id="2147488963" r:id="rId6"/>
    <p:sldLayoutId id="2147488964" r:id="rId7"/>
    <p:sldLayoutId id="2147488965" r:id="rId8"/>
    <p:sldLayoutId id="2147488966" r:id="rId9"/>
    <p:sldLayoutId id="2147488967" r:id="rId10"/>
    <p:sldLayoutId id="2147488968" r:id="rId11"/>
    <p:sldLayoutId id="2147488969" r:id="rId12"/>
    <p:sldLayoutId id="2147488970" r:id="rId13"/>
    <p:sldLayoutId id="2147488971" r:id="rId14"/>
    <p:sldLayoutId id="2147488972" r:id="rId15"/>
    <p:sldLayoutId id="2147488973" r:id="rId16"/>
    <p:sldLayoutId id="2147488974" r:id="rId17"/>
    <p:sldLayoutId id="2147488975" r:id="rId18"/>
    <p:sldLayoutId id="2147488976" r:id="rId19"/>
    <p:sldLayoutId id="2147488977" r:id="rId20"/>
    <p:sldLayoutId id="2147488978" r:id="rId21"/>
    <p:sldLayoutId id="2147488979" r:id="rId22"/>
    <p:sldLayoutId id="2147488980" r:id="rId23"/>
    <p:sldLayoutId id="2147488981" r:id="rId24"/>
    <p:sldLayoutId id="2147488948" r:id="rId25"/>
    <p:sldLayoutId id="2147488949" r:id="rId26"/>
    <p:sldLayoutId id="2147488982" r:id="rId27"/>
    <p:sldLayoutId id="2147488950" r:id="rId28"/>
    <p:sldLayoutId id="2147488951" r:id="rId29"/>
    <p:sldLayoutId id="2147488952" r:id="rId30"/>
    <p:sldLayoutId id="2147488983" r:id="rId31"/>
    <p:sldLayoutId id="2147488984" r:id="rId32"/>
    <p:sldLayoutId id="2147488985" r:id="rId33"/>
    <p:sldLayoutId id="2147488986" r:id="rId34"/>
  </p:sldLayoutIdLst>
  <p:hf hdr="0" ftr="0" dt="0"/>
  <p:txStyles>
    <p:titleStyle>
      <a:lvl1pPr algn="l" rtl="0" eaLnBrk="0" fontAlgn="base" hangingPunct="0">
        <a:lnSpc>
          <a:spcPts val="4000"/>
        </a:lnSpc>
        <a:spcBef>
          <a:spcPct val="0"/>
        </a:spcBef>
        <a:spcAft>
          <a:spcPct val="0"/>
        </a:spcAft>
        <a:defRPr sz="3400" b="1" kern="1200">
          <a:solidFill>
            <a:schemeClr val="tx1"/>
          </a:solidFill>
          <a:latin typeface="+mj-lt"/>
          <a:ea typeface="+mj-ea"/>
          <a:cs typeface="+mj-cs"/>
        </a:defRPr>
      </a:lvl1pPr>
      <a:lvl2pPr algn="l" rtl="0" eaLnBrk="0" fontAlgn="base" hangingPunct="0">
        <a:lnSpc>
          <a:spcPts val="4000"/>
        </a:lnSpc>
        <a:spcBef>
          <a:spcPct val="0"/>
        </a:spcBef>
        <a:spcAft>
          <a:spcPct val="0"/>
        </a:spcAft>
        <a:defRPr sz="3400" b="1">
          <a:solidFill>
            <a:schemeClr val="tx1"/>
          </a:solidFill>
          <a:latin typeface="Times New Roman" pitchFamily="18" charset="0"/>
        </a:defRPr>
      </a:lvl2pPr>
      <a:lvl3pPr algn="l" rtl="0" eaLnBrk="0" fontAlgn="base" hangingPunct="0">
        <a:lnSpc>
          <a:spcPts val="4000"/>
        </a:lnSpc>
        <a:spcBef>
          <a:spcPct val="0"/>
        </a:spcBef>
        <a:spcAft>
          <a:spcPct val="0"/>
        </a:spcAft>
        <a:defRPr sz="3400" b="1">
          <a:solidFill>
            <a:schemeClr val="tx1"/>
          </a:solidFill>
          <a:latin typeface="Times New Roman" pitchFamily="18" charset="0"/>
        </a:defRPr>
      </a:lvl3pPr>
      <a:lvl4pPr algn="l" rtl="0" eaLnBrk="0" fontAlgn="base" hangingPunct="0">
        <a:lnSpc>
          <a:spcPts val="4000"/>
        </a:lnSpc>
        <a:spcBef>
          <a:spcPct val="0"/>
        </a:spcBef>
        <a:spcAft>
          <a:spcPct val="0"/>
        </a:spcAft>
        <a:defRPr sz="3400" b="1">
          <a:solidFill>
            <a:schemeClr val="tx1"/>
          </a:solidFill>
          <a:latin typeface="Times New Roman" pitchFamily="18" charset="0"/>
        </a:defRPr>
      </a:lvl4pPr>
      <a:lvl5pPr algn="l" rtl="0" eaLnBrk="0" fontAlgn="base" hangingPunct="0">
        <a:lnSpc>
          <a:spcPts val="4000"/>
        </a:lnSpc>
        <a:spcBef>
          <a:spcPct val="0"/>
        </a:spcBef>
        <a:spcAft>
          <a:spcPct val="0"/>
        </a:spcAft>
        <a:defRPr sz="3400" b="1">
          <a:solidFill>
            <a:schemeClr val="tx1"/>
          </a:solidFill>
          <a:latin typeface="Times New Roman" pitchFamily="18" charset="0"/>
        </a:defRPr>
      </a:lvl5pPr>
      <a:lvl6pPr marL="457200" algn="l" rtl="0" fontAlgn="base">
        <a:lnSpc>
          <a:spcPts val="4000"/>
        </a:lnSpc>
        <a:spcBef>
          <a:spcPct val="0"/>
        </a:spcBef>
        <a:spcAft>
          <a:spcPct val="0"/>
        </a:spcAft>
        <a:defRPr sz="3400" b="1">
          <a:solidFill>
            <a:schemeClr val="tx1"/>
          </a:solidFill>
          <a:latin typeface="Times New Roman" pitchFamily="18" charset="0"/>
        </a:defRPr>
      </a:lvl6pPr>
      <a:lvl7pPr marL="914400" algn="l" rtl="0" fontAlgn="base">
        <a:lnSpc>
          <a:spcPts val="4000"/>
        </a:lnSpc>
        <a:spcBef>
          <a:spcPct val="0"/>
        </a:spcBef>
        <a:spcAft>
          <a:spcPct val="0"/>
        </a:spcAft>
        <a:defRPr sz="3400" b="1">
          <a:solidFill>
            <a:schemeClr val="tx1"/>
          </a:solidFill>
          <a:latin typeface="Times New Roman" pitchFamily="18" charset="0"/>
        </a:defRPr>
      </a:lvl7pPr>
      <a:lvl8pPr marL="1371600" algn="l" rtl="0" fontAlgn="base">
        <a:lnSpc>
          <a:spcPts val="4000"/>
        </a:lnSpc>
        <a:spcBef>
          <a:spcPct val="0"/>
        </a:spcBef>
        <a:spcAft>
          <a:spcPct val="0"/>
        </a:spcAft>
        <a:defRPr sz="3400" b="1">
          <a:solidFill>
            <a:schemeClr val="tx1"/>
          </a:solidFill>
          <a:latin typeface="Times New Roman" pitchFamily="18" charset="0"/>
        </a:defRPr>
      </a:lvl8pPr>
      <a:lvl9pPr marL="1828800" algn="l" rtl="0" fontAlgn="base">
        <a:lnSpc>
          <a:spcPts val="4000"/>
        </a:lnSpc>
        <a:spcBef>
          <a:spcPct val="0"/>
        </a:spcBef>
        <a:spcAft>
          <a:spcPct val="0"/>
        </a:spcAft>
        <a:defRPr sz="3400" b="1">
          <a:solidFill>
            <a:schemeClr val="tx1"/>
          </a:solidFill>
          <a:latin typeface="Times New Roman" pitchFamily="18" charset="0"/>
        </a:defRPr>
      </a:lvl9pPr>
    </p:titleStyle>
    <p:bodyStyle>
      <a:lvl1pPr algn="l" rtl="0" eaLnBrk="0" fontAlgn="base" hangingPunct="0">
        <a:lnSpc>
          <a:spcPts val="1900"/>
        </a:lnSpc>
        <a:spcBef>
          <a:spcPct val="0"/>
        </a:spcBef>
        <a:spcAft>
          <a:spcPct val="0"/>
        </a:spcAft>
        <a:buFont typeface="Arial" panose="020B0604020202020204" pitchFamily="34" charset="0"/>
        <a:defRPr sz="1600" kern="1200">
          <a:solidFill>
            <a:schemeClr val="bg2"/>
          </a:solidFill>
          <a:latin typeface="+mn-lt"/>
          <a:ea typeface="Lato Medium" panose="020F0502020204030203" pitchFamily="34" charset="0"/>
          <a:cs typeface="Lato Medium" panose="020F0502020204030203" pitchFamily="34" charset="0"/>
        </a:defRPr>
      </a:lvl1pPr>
      <a:lvl2pPr marL="180975" indent="-180975" algn="l" rtl="0" eaLnBrk="0" fontAlgn="base" hangingPunct="0">
        <a:lnSpc>
          <a:spcPts val="1900"/>
        </a:lnSpc>
        <a:spcBef>
          <a:spcPct val="0"/>
        </a:spcBef>
        <a:spcAft>
          <a:spcPct val="0"/>
        </a:spcAft>
        <a:buClr>
          <a:schemeClr val="bg2"/>
        </a:buClr>
        <a:buFont typeface="Arial" panose="020B0604020202020204" pitchFamily="34" charset="0"/>
        <a:buChar char="•"/>
        <a:defRPr sz="1600" kern="1200">
          <a:solidFill>
            <a:schemeClr val="bg2"/>
          </a:solidFill>
          <a:latin typeface="+mn-lt"/>
          <a:ea typeface="Lato Medium"/>
          <a:cs typeface="Lato Medium"/>
        </a:defRPr>
      </a:lvl2pPr>
      <a:lvl3pPr marL="352425" indent="-171450" algn="l" rtl="0" eaLnBrk="0" fontAlgn="base" hangingPunct="0">
        <a:lnSpc>
          <a:spcPts val="1900"/>
        </a:lnSpc>
        <a:spcBef>
          <a:spcPct val="0"/>
        </a:spcBef>
        <a:spcAft>
          <a:spcPct val="0"/>
        </a:spcAft>
        <a:buClr>
          <a:srgbClr val="505759"/>
        </a:buClr>
        <a:buFont typeface="Arial" panose="020B0604020202020204" pitchFamily="34" charset="0"/>
        <a:buChar char="‒"/>
        <a:defRPr sz="1600" kern="1200">
          <a:solidFill>
            <a:schemeClr val="bg2"/>
          </a:solidFill>
          <a:latin typeface="+mn-lt"/>
          <a:ea typeface="Lato Medium"/>
          <a:cs typeface="Lato Medium"/>
        </a:defRPr>
      </a:lvl3pPr>
      <a:lvl4pPr marL="781050" algn="l" rtl="0" eaLnBrk="0" fontAlgn="base" hangingPunct="0">
        <a:lnSpc>
          <a:spcPts val="1500"/>
        </a:lnSpc>
        <a:spcBef>
          <a:spcPct val="0"/>
        </a:spcBef>
        <a:spcAft>
          <a:spcPts val="850"/>
        </a:spcAft>
        <a:buClr>
          <a:schemeClr val="tx1"/>
        </a:buClr>
        <a:buFont typeface="Arial" panose="020B0604020202020204" pitchFamily="34" charset="0"/>
        <a:defRPr sz="1200" kern="1200">
          <a:solidFill>
            <a:schemeClr val="bg2"/>
          </a:solidFill>
          <a:latin typeface="+mn-lt"/>
          <a:ea typeface="Lato Medium"/>
          <a:cs typeface="Lato Medium"/>
        </a:defRPr>
      </a:lvl4pPr>
      <a:lvl5pPr marL="2057400" indent="-228600" algn="l" rtl="0" eaLnBrk="0" fontAlgn="base" hangingPunct="0">
        <a:spcBef>
          <a:spcPct val="20000"/>
        </a:spcBef>
        <a:spcAft>
          <a:spcPct val="0"/>
        </a:spcAft>
        <a:buFont typeface="Arial" panose="020B0604020202020204" pitchFamily="34" charset="0"/>
        <a:buChar char="»"/>
        <a:defRPr kern="1200">
          <a:solidFill>
            <a:schemeClr val="tx1"/>
          </a:solidFill>
          <a:latin typeface="+mn-lt"/>
          <a:ea typeface="Lato Medium"/>
          <a:cs typeface="Lato Medium"/>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Title Placeholder 1">
            <a:extLst>
              <a:ext uri="{FF2B5EF4-FFF2-40B4-BE49-F238E27FC236}">
                <a16:creationId xmlns:a16="http://schemas.microsoft.com/office/drawing/2014/main" id="{91CE8F23-DD2F-4431-88BF-061274608D44}"/>
              </a:ext>
            </a:extLst>
          </p:cNvPr>
          <p:cNvSpPr>
            <a:spLocks noGrp="1"/>
          </p:cNvSpPr>
          <p:nvPr>
            <p:ph type="title"/>
          </p:nvPr>
        </p:nvSpPr>
        <p:spPr bwMode="auto">
          <a:xfrm>
            <a:off x="541338" y="417513"/>
            <a:ext cx="5983287" cy="90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a:t>Click to edit Master title style</a:t>
            </a:r>
            <a:endParaRPr lang="en-GB" altLang="en-US"/>
          </a:p>
        </p:txBody>
      </p:sp>
      <p:sp>
        <p:nvSpPr>
          <p:cNvPr id="2051" name="Text Placeholder 2">
            <a:extLst>
              <a:ext uri="{FF2B5EF4-FFF2-40B4-BE49-F238E27FC236}">
                <a16:creationId xmlns:a16="http://schemas.microsoft.com/office/drawing/2014/main" id="{9E92D0AC-7097-4932-9D5D-17254F32D721}"/>
              </a:ext>
            </a:extLst>
          </p:cNvPr>
          <p:cNvSpPr>
            <a:spLocks noGrp="1"/>
          </p:cNvSpPr>
          <p:nvPr>
            <p:ph type="body" idx="1"/>
          </p:nvPr>
        </p:nvSpPr>
        <p:spPr bwMode="auto">
          <a:xfrm>
            <a:off x="534988" y="1704975"/>
            <a:ext cx="6000750" cy="4284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endParaRPr lang="en-GB" altLang="en-US"/>
          </a:p>
        </p:txBody>
      </p:sp>
      <p:cxnSp>
        <p:nvCxnSpPr>
          <p:cNvPr id="5" name="Straight Connector 4">
            <a:extLst>
              <a:ext uri="{FF2B5EF4-FFF2-40B4-BE49-F238E27FC236}">
                <a16:creationId xmlns:a16="http://schemas.microsoft.com/office/drawing/2014/main" id="{E33CABA5-2A61-4962-A065-A90F78C7A4FB}"/>
              </a:ext>
            </a:extLst>
          </p:cNvPr>
          <p:cNvCxnSpPr/>
          <p:nvPr userDrawn="1"/>
        </p:nvCxnSpPr>
        <p:spPr>
          <a:xfrm>
            <a:off x="8464550" y="6503988"/>
            <a:ext cx="0" cy="87312"/>
          </a:xfrm>
          <a:prstGeom prst="line">
            <a:avLst/>
          </a:prstGeom>
          <a:ln w="6350">
            <a:solidFill>
              <a:schemeClr val="tx2"/>
            </a:solidFill>
          </a:ln>
        </p:spPr>
        <p:style>
          <a:lnRef idx="1">
            <a:schemeClr val="accent1"/>
          </a:lnRef>
          <a:fillRef idx="0">
            <a:schemeClr val="accent1"/>
          </a:fillRef>
          <a:effectRef idx="0">
            <a:schemeClr val="accent1"/>
          </a:effectRef>
          <a:fontRef idx="minor">
            <a:schemeClr val="tx1"/>
          </a:fontRef>
        </p:style>
      </p:cxnSp>
      <p:sp>
        <p:nvSpPr>
          <p:cNvPr id="6" name="Slide Number Placeholder 5">
            <a:extLst>
              <a:ext uri="{FF2B5EF4-FFF2-40B4-BE49-F238E27FC236}">
                <a16:creationId xmlns:a16="http://schemas.microsoft.com/office/drawing/2014/main" id="{5AF7C15B-819D-4693-9D7E-3ED65BD9D067}"/>
              </a:ext>
            </a:extLst>
          </p:cNvPr>
          <p:cNvSpPr>
            <a:spLocks noGrp="1"/>
          </p:cNvSpPr>
          <p:nvPr>
            <p:ph type="sldNum" sz="quarter" idx="4"/>
          </p:nvPr>
        </p:nvSpPr>
        <p:spPr>
          <a:xfrm>
            <a:off x="8497888" y="6489700"/>
            <a:ext cx="433387" cy="125413"/>
          </a:xfrm>
          <a:prstGeom prst="rect">
            <a:avLst/>
          </a:prstGeom>
        </p:spPr>
        <p:txBody>
          <a:bodyPr vert="horz" wrap="square" lIns="0" tIns="0" rIns="0" bIns="0" numCol="1" anchor="ctr" anchorCtr="0" compatLnSpc="1">
            <a:prstTxWarp prst="textNoShape">
              <a:avLst/>
            </a:prstTxWarp>
          </a:bodyPr>
          <a:lstStyle>
            <a:lvl1pPr>
              <a:defRPr sz="800" b="1">
                <a:solidFill>
                  <a:srgbClr val="003057"/>
                </a:solidFill>
                <a:ea typeface="Lato Light" panose="020F0502020204030203" pitchFamily="34" charset="0"/>
                <a:cs typeface="Lato Light" panose="020F0502020204030203" pitchFamily="34" charset="0"/>
              </a:defRPr>
            </a:lvl1pPr>
          </a:lstStyle>
          <a:p>
            <a:fld id="{814C20F9-E0AE-4E45-B8AC-403206ED3B9F}" type="slidenum">
              <a:rPr lang="en-GB" altLang="en-US"/>
              <a:pPr/>
              <a:t>‹#›</a:t>
            </a:fld>
            <a:endParaRPr lang="en-GB" altLang="en-US"/>
          </a:p>
        </p:txBody>
      </p:sp>
      <p:pic>
        <p:nvPicPr>
          <p:cNvPr id="2054" name="Picture 6">
            <a:extLst>
              <a:ext uri="{FF2B5EF4-FFF2-40B4-BE49-F238E27FC236}">
                <a16:creationId xmlns:a16="http://schemas.microsoft.com/office/drawing/2014/main" id="{29E59377-EAB7-49B3-866C-2EC34175212B}"/>
              </a:ext>
            </a:extLst>
          </p:cNvPr>
          <p:cNvPicPr>
            <a:picLocks noChangeAspect="1"/>
          </p:cNvPicPr>
          <p:nvPr userDrawn="1"/>
        </p:nvPicPr>
        <p:blipFill>
          <a:blip r:embed="rId36">
            <a:extLst>
              <a:ext uri="{28A0092B-C50C-407E-A947-70E740481C1C}">
                <a14:useLocalDpi xmlns:a14="http://schemas.microsoft.com/office/drawing/2010/main" val="0"/>
              </a:ext>
            </a:extLst>
          </a:blip>
          <a:srcRect/>
          <a:stretch>
            <a:fillRect/>
          </a:stretch>
        </p:blipFill>
        <p:spPr bwMode="auto">
          <a:xfrm>
            <a:off x="500063" y="6376988"/>
            <a:ext cx="9175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8987" r:id="rId1"/>
    <p:sldLayoutId id="2147488988" r:id="rId2"/>
    <p:sldLayoutId id="2147488989" r:id="rId3"/>
    <p:sldLayoutId id="2147488990" r:id="rId4"/>
    <p:sldLayoutId id="2147488991" r:id="rId5"/>
    <p:sldLayoutId id="2147488992" r:id="rId6"/>
    <p:sldLayoutId id="2147488993" r:id="rId7"/>
    <p:sldLayoutId id="2147488994" r:id="rId8"/>
    <p:sldLayoutId id="2147488995" r:id="rId9"/>
    <p:sldLayoutId id="2147488996" r:id="rId10"/>
    <p:sldLayoutId id="2147488997" r:id="rId11"/>
    <p:sldLayoutId id="2147488998" r:id="rId12"/>
    <p:sldLayoutId id="2147488999" r:id="rId13"/>
    <p:sldLayoutId id="2147489000" r:id="rId14"/>
    <p:sldLayoutId id="2147489001" r:id="rId15"/>
    <p:sldLayoutId id="2147489002" r:id="rId16"/>
    <p:sldLayoutId id="2147489003" r:id="rId17"/>
    <p:sldLayoutId id="2147489004" r:id="rId18"/>
    <p:sldLayoutId id="2147489005" r:id="rId19"/>
    <p:sldLayoutId id="2147489006" r:id="rId20"/>
    <p:sldLayoutId id="2147489007" r:id="rId21"/>
    <p:sldLayoutId id="2147489008" r:id="rId22"/>
    <p:sldLayoutId id="2147489009" r:id="rId23"/>
    <p:sldLayoutId id="2147489010" r:id="rId24"/>
    <p:sldLayoutId id="2147488953" r:id="rId25"/>
    <p:sldLayoutId id="2147488954" r:id="rId26"/>
    <p:sldLayoutId id="2147489011" r:id="rId27"/>
    <p:sldLayoutId id="2147488955" r:id="rId28"/>
    <p:sldLayoutId id="2147488956" r:id="rId29"/>
    <p:sldLayoutId id="2147488957" r:id="rId30"/>
    <p:sldLayoutId id="2147489012" r:id="rId31"/>
    <p:sldLayoutId id="2147489013" r:id="rId32"/>
    <p:sldLayoutId id="2147489014" r:id="rId33"/>
    <p:sldLayoutId id="2147489015" r:id="rId34"/>
  </p:sldLayoutIdLst>
  <p:hf hdr="0" ftr="0" dt="0"/>
  <p:txStyles>
    <p:titleStyle>
      <a:lvl1pPr algn="l" rtl="0" eaLnBrk="0" fontAlgn="base" hangingPunct="0">
        <a:lnSpc>
          <a:spcPts val="4000"/>
        </a:lnSpc>
        <a:spcBef>
          <a:spcPct val="0"/>
        </a:spcBef>
        <a:spcAft>
          <a:spcPct val="0"/>
        </a:spcAft>
        <a:defRPr sz="3400" b="1" kern="1200">
          <a:solidFill>
            <a:schemeClr val="tx1"/>
          </a:solidFill>
          <a:latin typeface="+mj-lt"/>
          <a:ea typeface="+mj-ea"/>
          <a:cs typeface="+mj-cs"/>
        </a:defRPr>
      </a:lvl1pPr>
      <a:lvl2pPr algn="l" rtl="0" eaLnBrk="0" fontAlgn="base" hangingPunct="0">
        <a:lnSpc>
          <a:spcPts val="4000"/>
        </a:lnSpc>
        <a:spcBef>
          <a:spcPct val="0"/>
        </a:spcBef>
        <a:spcAft>
          <a:spcPct val="0"/>
        </a:spcAft>
        <a:defRPr sz="3400" b="1">
          <a:solidFill>
            <a:schemeClr val="tx1"/>
          </a:solidFill>
          <a:latin typeface="Times New Roman" pitchFamily="18" charset="0"/>
        </a:defRPr>
      </a:lvl2pPr>
      <a:lvl3pPr algn="l" rtl="0" eaLnBrk="0" fontAlgn="base" hangingPunct="0">
        <a:lnSpc>
          <a:spcPts val="4000"/>
        </a:lnSpc>
        <a:spcBef>
          <a:spcPct val="0"/>
        </a:spcBef>
        <a:spcAft>
          <a:spcPct val="0"/>
        </a:spcAft>
        <a:defRPr sz="3400" b="1">
          <a:solidFill>
            <a:schemeClr val="tx1"/>
          </a:solidFill>
          <a:latin typeface="Times New Roman" pitchFamily="18" charset="0"/>
        </a:defRPr>
      </a:lvl3pPr>
      <a:lvl4pPr algn="l" rtl="0" eaLnBrk="0" fontAlgn="base" hangingPunct="0">
        <a:lnSpc>
          <a:spcPts val="4000"/>
        </a:lnSpc>
        <a:spcBef>
          <a:spcPct val="0"/>
        </a:spcBef>
        <a:spcAft>
          <a:spcPct val="0"/>
        </a:spcAft>
        <a:defRPr sz="3400" b="1">
          <a:solidFill>
            <a:schemeClr val="tx1"/>
          </a:solidFill>
          <a:latin typeface="Times New Roman" pitchFamily="18" charset="0"/>
        </a:defRPr>
      </a:lvl4pPr>
      <a:lvl5pPr algn="l" rtl="0" eaLnBrk="0" fontAlgn="base" hangingPunct="0">
        <a:lnSpc>
          <a:spcPts val="4000"/>
        </a:lnSpc>
        <a:spcBef>
          <a:spcPct val="0"/>
        </a:spcBef>
        <a:spcAft>
          <a:spcPct val="0"/>
        </a:spcAft>
        <a:defRPr sz="3400" b="1">
          <a:solidFill>
            <a:schemeClr val="tx1"/>
          </a:solidFill>
          <a:latin typeface="Times New Roman" pitchFamily="18" charset="0"/>
        </a:defRPr>
      </a:lvl5pPr>
      <a:lvl6pPr marL="457200" algn="l" rtl="0" fontAlgn="base">
        <a:lnSpc>
          <a:spcPts val="4000"/>
        </a:lnSpc>
        <a:spcBef>
          <a:spcPct val="0"/>
        </a:spcBef>
        <a:spcAft>
          <a:spcPct val="0"/>
        </a:spcAft>
        <a:defRPr sz="3400" b="1">
          <a:solidFill>
            <a:schemeClr val="tx1"/>
          </a:solidFill>
          <a:latin typeface="Times New Roman" pitchFamily="18" charset="0"/>
        </a:defRPr>
      </a:lvl6pPr>
      <a:lvl7pPr marL="914400" algn="l" rtl="0" fontAlgn="base">
        <a:lnSpc>
          <a:spcPts val="4000"/>
        </a:lnSpc>
        <a:spcBef>
          <a:spcPct val="0"/>
        </a:spcBef>
        <a:spcAft>
          <a:spcPct val="0"/>
        </a:spcAft>
        <a:defRPr sz="3400" b="1">
          <a:solidFill>
            <a:schemeClr val="tx1"/>
          </a:solidFill>
          <a:latin typeface="Times New Roman" pitchFamily="18" charset="0"/>
        </a:defRPr>
      </a:lvl7pPr>
      <a:lvl8pPr marL="1371600" algn="l" rtl="0" fontAlgn="base">
        <a:lnSpc>
          <a:spcPts val="4000"/>
        </a:lnSpc>
        <a:spcBef>
          <a:spcPct val="0"/>
        </a:spcBef>
        <a:spcAft>
          <a:spcPct val="0"/>
        </a:spcAft>
        <a:defRPr sz="3400" b="1">
          <a:solidFill>
            <a:schemeClr val="tx1"/>
          </a:solidFill>
          <a:latin typeface="Times New Roman" pitchFamily="18" charset="0"/>
        </a:defRPr>
      </a:lvl8pPr>
      <a:lvl9pPr marL="1828800" algn="l" rtl="0" fontAlgn="base">
        <a:lnSpc>
          <a:spcPts val="4000"/>
        </a:lnSpc>
        <a:spcBef>
          <a:spcPct val="0"/>
        </a:spcBef>
        <a:spcAft>
          <a:spcPct val="0"/>
        </a:spcAft>
        <a:defRPr sz="3400" b="1">
          <a:solidFill>
            <a:schemeClr val="tx1"/>
          </a:solidFill>
          <a:latin typeface="Times New Roman" pitchFamily="18" charset="0"/>
        </a:defRPr>
      </a:lvl9pPr>
    </p:titleStyle>
    <p:bodyStyle>
      <a:lvl1pPr algn="l" rtl="0" eaLnBrk="0" fontAlgn="base" hangingPunct="0">
        <a:lnSpc>
          <a:spcPts val="1900"/>
        </a:lnSpc>
        <a:spcBef>
          <a:spcPct val="0"/>
        </a:spcBef>
        <a:spcAft>
          <a:spcPct val="0"/>
        </a:spcAft>
        <a:buFont typeface="Arial" panose="020B0604020202020204" pitchFamily="34" charset="0"/>
        <a:defRPr sz="1600" kern="1200">
          <a:solidFill>
            <a:schemeClr val="bg2"/>
          </a:solidFill>
          <a:latin typeface="+mn-lt"/>
          <a:ea typeface="Lato Medium" panose="020F0502020204030203" pitchFamily="34" charset="0"/>
          <a:cs typeface="Lato Medium" panose="020F0502020204030203" pitchFamily="34" charset="0"/>
        </a:defRPr>
      </a:lvl1pPr>
      <a:lvl2pPr marL="180975" indent="-180975" algn="l" rtl="0" eaLnBrk="0" fontAlgn="base" hangingPunct="0">
        <a:lnSpc>
          <a:spcPts val="1900"/>
        </a:lnSpc>
        <a:spcBef>
          <a:spcPct val="0"/>
        </a:spcBef>
        <a:spcAft>
          <a:spcPct val="0"/>
        </a:spcAft>
        <a:buClr>
          <a:schemeClr val="bg2"/>
        </a:buClr>
        <a:buFont typeface="Arial" panose="020B0604020202020204" pitchFamily="34" charset="0"/>
        <a:buChar char="•"/>
        <a:defRPr sz="1600" kern="1200">
          <a:solidFill>
            <a:schemeClr val="bg2"/>
          </a:solidFill>
          <a:latin typeface="+mn-lt"/>
          <a:ea typeface="Lato Medium"/>
          <a:cs typeface="Lato Medium"/>
        </a:defRPr>
      </a:lvl2pPr>
      <a:lvl3pPr marL="352425" indent="-171450" algn="l" rtl="0" eaLnBrk="0" fontAlgn="base" hangingPunct="0">
        <a:lnSpc>
          <a:spcPts val="1900"/>
        </a:lnSpc>
        <a:spcBef>
          <a:spcPct val="0"/>
        </a:spcBef>
        <a:spcAft>
          <a:spcPct val="0"/>
        </a:spcAft>
        <a:buClr>
          <a:srgbClr val="505759"/>
        </a:buClr>
        <a:buFont typeface="Arial" panose="020B0604020202020204" pitchFamily="34" charset="0"/>
        <a:buChar char="‒"/>
        <a:defRPr sz="1600" kern="1200">
          <a:solidFill>
            <a:schemeClr val="bg2"/>
          </a:solidFill>
          <a:latin typeface="+mn-lt"/>
          <a:ea typeface="Lato Medium"/>
          <a:cs typeface="Lato Medium"/>
        </a:defRPr>
      </a:lvl3pPr>
      <a:lvl4pPr marL="781050" algn="l" rtl="0" eaLnBrk="0" fontAlgn="base" hangingPunct="0">
        <a:lnSpc>
          <a:spcPts val="1500"/>
        </a:lnSpc>
        <a:spcBef>
          <a:spcPct val="0"/>
        </a:spcBef>
        <a:spcAft>
          <a:spcPts val="850"/>
        </a:spcAft>
        <a:buClr>
          <a:schemeClr val="tx1"/>
        </a:buClr>
        <a:buFont typeface="Arial" panose="020B0604020202020204" pitchFamily="34" charset="0"/>
        <a:defRPr sz="1200" kern="1200">
          <a:solidFill>
            <a:schemeClr val="bg2"/>
          </a:solidFill>
          <a:latin typeface="+mn-lt"/>
          <a:ea typeface="Lato Medium"/>
          <a:cs typeface="Lato Medium"/>
        </a:defRPr>
      </a:lvl4pPr>
      <a:lvl5pPr marL="2057400" indent="-228600" algn="l" rtl="0" eaLnBrk="0" fontAlgn="base" hangingPunct="0">
        <a:spcBef>
          <a:spcPct val="20000"/>
        </a:spcBef>
        <a:spcAft>
          <a:spcPct val="0"/>
        </a:spcAft>
        <a:buFont typeface="Arial" panose="020B0604020202020204" pitchFamily="34" charset="0"/>
        <a:buChar char="»"/>
        <a:defRPr kern="1200">
          <a:solidFill>
            <a:schemeClr val="tx1"/>
          </a:solidFill>
          <a:latin typeface="+mn-lt"/>
          <a:ea typeface="Lato Medium"/>
          <a:cs typeface="Lato Medium"/>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標題版面配置區 1">
            <a:extLst>
              <a:ext uri="{FF2B5EF4-FFF2-40B4-BE49-F238E27FC236}">
                <a16:creationId xmlns:a16="http://schemas.microsoft.com/office/drawing/2014/main" id="{DD5EAD97-E4CA-4A60-AF38-2E7BC721B14E}"/>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en-US"/>
              <a:t>按一下以編輯母片標題樣式</a:t>
            </a:r>
            <a:endParaRPr lang="en-GB" altLang="en-US"/>
          </a:p>
        </p:txBody>
      </p:sp>
      <p:sp>
        <p:nvSpPr>
          <p:cNvPr id="3075" name="文字版面配置區 2">
            <a:extLst>
              <a:ext uri="{FF2B5EF4-FFF2-40B4-BE49-F238E27FC236}">
                <a16:creationId xmlns:a16="http://schemas.microsoft.com/office/drawing/2014/main" id="{F32CF2B9-6D46-4D6C-8F8B-C1E6497F188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GB" altLang="en-US"/>
          </a:p>
        </p:txBody>
      </p:sp>
      <p:sp>
        <p:nvSpPr>
          <p:cNvPr id="4" name="日期版面配置區 3">
            <a:extLst>
              <a:ext uri="{FF2B5EF4-FFF2-40B4-BE49-F238E27FC236}">
                <a16:creationId xmlns:a16="http://schemas.microsoft.com/office/drawing/2014/main" id="{32CF0761-E1E0-41E3-B8D7-26915864E10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anose="020F0502020204030204" pitchFamily="34" charset="0"/>
              </a:defRPr>
            </a:lvl1pPr>
          </a:lstStyle>
          <a:p>
            <a:fld id="{C2B9F12C-FA48-4CA0-A2FD-4739CB55A7BF}" type="datetimeFigureOut">
              <a:rPr lang="en-GB" altLang="zh-HK"/>
              <a:pPr/>
              <a:t>23/02/2023</a:t>
            </a:fld>
            <a:endParaRPr lang="en-GB" altLang="zh-HK"/>
          </a:p>
        </p:txBody>
      </p:sp>
      <p:sp>
        <p:nvSpPr>
          <p:cNvPr id="5" name="頁尾版面配置區 4">
            <a:extLst>
              <a:ext uri="{FF2B5EF4-FFF2-40B4-BE49-F238E27FC236}">
                <a16:creationId xmlns:a16="http://schemas.microsoft.com/office/drawing/2014/main" id="{7AD8EFF2-C8EB-46D9-BA3F-3D640F1E5195}"/>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anose="020F0502020204030204" pitchFamily="34" charset="0"/>
              </a:defRPr>
            </a:lvl1pPr>
          </a:lstStyle>
          <a:p>
            <a:endParaRPr lang="en-GB" altLang="zh-HK"/>
          </a:p>
        </p:txBody>
      </p:sp>
      <p:sp>
        <p:nvSpPr>
          <p:cNvPr id="6" name="投影片編號版面配置區 5">
            <a:extLst>
              <a:ext uri="{FF2B5EF4-FFF2-40B4-BE49-F238E27FC236}">
                <a16:creationId xmlns:a16="http://schemas.microsoft.com/office/drawing/2014/main" id="{2D8FFA34-CE65-498E-B133-19DB6DA8CCED}"/>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fld id="{ADB4DC59-EE56-439D-87FB-FFF10737B8E1}" type="slidenum">
              <a:rPr lang="en-GB" altLang="zh-HK"/>
              <a:pPr/>
              <a:t>‹#›</a:t>
            </a:fld>
            <a:endParaRPr lang="en-GB" altLang="zh-HK"/>
          </a:p>
        </p:txBody>
      </p:sp>
    </p:spTree>
  </p:cSld>
  <p:clrMap bg1="lt1" tx1="dk1" bg2="lt2" tx2="dk2" accent1="accent1" accent2="accent2" accent3="accent3" accent4="accent4" accent5="accent5" accent6="accent6" hlink="hlink" folHlink="folHlink"/>
  <p:sldLayoutIdLst>
    <p:sldLayoutId id="2147489016" r:id="rId1"/>
    <p:sldLayoutId id="2147489017" r:id="rId2"/>
    <p:sldLayoutId id="2147489018" r:id="rId3"/>
    <p:sldLayoutId id="2147489019" r:id="rId4"/>
    <p:sldLayoutId id="2147489020" r:id="rId5"/>
    <p:sldLayoutId id="2147489021" r:id="rId6"/>
    <p:sldLayoutId id="2147489022" r:id="rId7"/>
    <p:sldLayoutId id="2147489023" r:id="rId8"/>
    <p:sldLayoutId id="2147489024" r:id="rId9"/>
    <p:sldLayoutId id="2147489025" r:id="rId10"/>
    <p:sldLayoutId id="2147489026"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23.jpeg"/><Relationship Id="rId13" Type="http://schemas.openxmlformats.org/officeDocument/2006/relationships/image" Target="../media/image28.jpeg"/><Relationship Id="rId3" Type="http://schemas.openxmlformats.org/officeDocument/2006/relationships/image" Target="../media/image18.jpeg"/><Relationship Id="rId7" Type="http://schemas.openxmlformats.org/officeDocument/2006/relationships/image" Target="../media/image22.jpeg"/><Relationship Id="rId12" Type="http://schemas.openxmlformats.org/officeDocument/2006/relationships/image" Target="../media/image27.jpeg"/><Relationship Id="rId2" Type="http://schemas.openxmlformats.org/officeDocument/2006/relationships/notesSlide" Target="../notesSlides/notesSlide1.xml"/><Relationship Id="rId16" Type="http://schemas.openxmlformats.org/officeDocument/2006/relationships/image" Target="../media/image31.jpeg"/><Relationship Id="rId1" Type="http://schemas.openxmlformats.org/officeDocument/2006/relationships/slideLayout" Target="../slideLayouts/slideLayout41.xml"/><Relationship Id="rId6" Type="http://schemas.openxmlformats.org/officeDocument/2006/relationships/image" Target="../media/image21.jpeg"/><Relationship Id="rId11" Type="http://schemas.openxmlformats.org/officeDocument/2006/relationships/image" Target="../media/image26.jpeg"/><Relationship Id="rId5" Type="http://schemas.openxmlformats.org/officeDocument/2006/relationships/image" Target="../media/image20.jpeg"/><Relationship Id="rId15" Type="http://schemas.openxmlformats.org/officeDocument/2006/relationships/image" Target="../media/image30.jpeg"/><Relationship Id="rId10" Type="http://schemas.openxmlformats.org/officeDocument/2006/relationships/image" Target="../media/image25.jpeg"/><Relationship Id="rId4" Type="http://schemas.openxmlformats.org/officeDocument/2006/relationships/image" Target="../media/image19.jpeg"/><Relationship Id="rId9" Type="http://schemas.openxmlformats.org/officeDocument/2006/relationships/image" Target="../media/image24.jpeg"/><Relationship Id="rId14" Type="http://schemas.openxmlformats.org/officeDocument/2006/relationships/image" Target="../media/image29.png"/></Relationships>
</file>

<file path=ppt/slides/_rels/slide10.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60.jpeg"/><Relationship Id="rId7" Type="http://schemas.openxmlformats.org/officeDocument/2006/relationships/image" Target="../media/image64.jpeg"/><Relationship Id="rId12" Type="http://schemas.openxmlformats.org/officeDocument/2006/relationships/slide" Target="slide6.xml"/><Relationship Id="rId2" Type="http://schemas.openxmlformats.org/officeDocument/2006/relationships/notesSlide" Target="../notesSlides/notesSlide10.xml"/><Relationship Id="rId1" Type="http://schemas.openxmlformats.org/officeDocument/2006/relationships/slideLayout" Target="../slideLayouts/slideLayout18.xml"/><Relationship Id="rId6" Type="http://schemas.openxmlformats.org/officeDocument/2006/relationships/image" Target="../media/image63.jpeg"/><Relationship Id="rId11" Type="http://schemas.openxmlformats.org/officeDocument/2006/relationships/image" Target="../media/image55.jpeg"/><Relationship Id="rId5" Type="http://schemas.openxmlformats.org/officeDocument/2006/relationships/image" Target="../media/image62.jpeg"/><Relationship Id="rId10" Type="http://schemas.openxmlformats.org/officeDocument/2006/relationships/image" Target="../media/image68.png"/><Relationship Id="rId4" Type="http://schemas.openxmlformats.org/officeDocument/2006/relationships/image" Target="../media/image61.jpeg"/><Relationship Id="rId9" Type="http://schemas.openxmlformats.org/officeDocument/2006/relationships/slide" Target="slide13.xml"/></Relationships>
</file>

<file path=ppt/slides/_rels/slide100.xml.rels><?xml version="1.0" encoding="UTF-8" standalone="yes"?>
<Relationships xmlns="http://schemas.openxmlformats.org/package/2006/relationships"><Relationship Id="rId8" Type="http://schemas.openxmlformats.org/officeDocument/2006/relationships/slide" Target="slide102.xml"/><Relationship Id="rId3" Type="http://schemas.openxmlformats.org/officeDocument/2006/relationships/notesSlide" Target="../notesSlides/notesSlide100.xml"/><Relationship Id="rId7" Type="http://schemas.openxmlformats.org/officeDocument/2006/relationships/slide" Target="slide104.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slide" Target="slide101.xml"/><Relationship Id="rId5" Type="http://schemas.openxmlformats.org/officeDocument/2006/relationships/image" Target="../media/image58.png"/><Relationship Id="rId10" Type="http://schemas.openxmlformats.org/officeDocument/2006/relationships/image" Target="../media/image78.jpeg"/><Relationship Id="rId4" Type="http://schemas.openxmlformats.org/officeDocument/2006/relationships/image" Target="../media/image57.jpeg"/><Relationship Id="rId9" Type="http://schemas.openxmlformats.org/officeDocument/2006/relationships/image" Target="../media/image71.jpeg"/></Relationships>
</file>

<file path=ppt/slides/_rels/slide101.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101.xml"/><Relationship Id="rId7" Type="http://schemas.openxmlformats.org/officeDocument/2006/relationships/image" Target="../media/image81.jpeg"/><Relationship Id="rId12"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80.jpeg"/><Relationship Id="rId11" Type="http://schemas.openxmlformats.org/officeDocument/2006/relationships/image" Target="../media/image71.jpeg"/><Relationship Id="rId5" Type="http://schemas.openxmlformats.org/officeDocument/2006/relationships/image" Target="../media/image79.jpeg"/><Relationship Id="rId10" Type="http://schemas.openxmlformats.org/officeDocument/2006/relationships/slide" Target="slide106.xml"/><Relationship Id="rId4" Type="http://schemas.openxmlformats.org/officeDocument/2006/relationships/image" Target="../media/image59.png"/><Relationship Id="rId9" Type="http://schemas.openxmlformats.org/officeDocument/2006/relationships/image" Target="../media/image83.jpeg"/></Relationships>
</file>

<file path=ppt/slides/_rels/slide102.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102.xml"/><Relationship Id="rId7" Type="http://schemas.openxmlformats.org/officeDocument/2006/relationships/image" Target="../media/image81.jpeg"/><Relationship Id="rId12"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80.jpeg"/><Relationship Id="rId11" Type="http://schemas.openxmlformats.org/officeDocument/2006/relationships/image" Target="../media/image71.jpeg"/><Relationship Id="rId5" Type="http://schemas.openxmlformats.org/officeDocument/2006/relationships/image" Target="../media/image79.jpeg"/><Relationship Id="rId10" Type="http://schemas.openxmlformats.org/officeDocument/2006/relationships/slide" Target="slide106.xml"/><Relationship Id="rId4" Type="http://schemas.openxmlformats.org/officeDocument/2006/relationships/image" Target="../media/image66.png"/><Relationship Id="rId9" Type="http://schemas.openxmlformats.org/officeDocument/2006/relationships/image" Target="../media/image83.jpeg"/></Relationships>
</file>

<file path=ppt/slides/_rels/slide103.xml.rels><?xml version="1.0" encoding="UTF-8" standalone="yes"?>
<Relationships xmlns="http://schemas.openxmlformats.org/package/2006/relationships"><Relationship Id="rId8" Type="http://schemas.openxmlformats.org/officeDocument/2006/relationships/slide" Target="slide106.xml"/><Relationship Id="rId3" Type="http://schemas.openxmlformats.org/officeDocument/2006/relationships/image" Target="../media/image79.jpeg"/><Relationship Id="rId7" Type="http://schemas.openxmlformats.org/officeDocument/2006/relationships/image" Target="../media/image83.jpeg"/><Relationship Id="rId2" Type="http://schemas.openxmlformats.org/officeDocument/2006/relationships/notesSlide" Target="../notesSlides/notesSlide103.xml"/><Relationship Id="rId1" Type="http://schemas.openxmlformats.org/officeDocument/2006/relationships/slideLayout" Target="../slideLayouts/slideLayout18.xml"/><Relationship Id="rId6" Type="http://schemas.openxmlformats.org/officeDocument/2006/relationships/image" Target="../media/image82.jpeg"/><Relationship Id="rId11" Type="http://schemas.openxmlformats.org/officeDocument/2006/relationships/image" Target="../media/image68.png"/><Relationship Id="rId5" Type="http://schemas.openxmlformats.org/officeDocument/2006/relationships/image" Target="../media/image81.jpeg"/><Relationship Id="rId10" Type="http://schemas.openxmlformats.org/officeDocument/2006/relationships/image" Target="../media/image78.jpeg"/><Relationship Id="rId4" Type="http://schemas.openxmlformats.org/officeDocument/2006/relationships/image" Target="../media/image80.jpeg"/><Relationship Id="rId9" Type="http://schemas.openxmlformats.org/officeDocument/2006/relationships/image" Target="../media/image71.jpeg"/></Relationships>
</file>

<file path=ppt/slides/_rels/slide104.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104.xml"/><Relationship Id="rId7" Type="http://schemas.openxmlformats.org/officeDocument/2006/relationships/image" Target="../media/image81.jpeg"/><Relationship Id="rId12"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80.jpeg"/><Relationship Id="rId11" Type="http://schemas.openxmlformats.org/officeDocument/2006/relationships/image" Target="../media/image71.jpeg"/><Relationship Id="rId5" Type="http://schemas.openxmlformats.org/officeDocument/2006/relationships/image" Target="../media/image79.jpeg"/><Relationship Id="rId10" Type="http://schemas.openxmlformats.org/officeDocument/2006/relationships/slide" Target="slide106.xml"/><Relationship Id="rId4" Type="http://schemas.openxmlformats.org/officeDocument/2006/relationships/image" Target="../media/image66.png"/><Relationship Id="rId9" Type="http://schemas.openxmlformats.org/officeDocument/2006/relationships/image" Target="../media/image83.jpeg"/></Relationships>
</file>

<file path=ppt/slides/_rels/slide105.xml.rels><?xml version="1.0" encoding="UTF-8" standalone="yes"?>
<Relationships xmlns="http://schemas.openxmlformats.org/package/2006/relationships"><Relationship Id="rId8" Type="http://schemas.openxmlformats.org/officeDocument/2006/relationships/slide" Target="slide106.xml"/><Relationship Id="rId3" Type="http://schemas.openxmlformats.org/officeDocument/2006/relationships/image" Target="../media/image79.jpeg"/><Relationship Id="rId7" Type="http://schemas.openxmlformats.org/officeDocument/2006/relationships/image" Target="../media/image83.jpeg"/><Relationship Id="rId2" Type="http://schemas.openxmlformats.org/officeDocument/2006/relationships/notesSlide" Target="../notesSlides/notesSlide105.xml"/><Relationship Id="rId1" Type="http://schemas.openxmlformats.org/officeDocument/2006/relationships/slideLayout" Target="../slideLayouts/slideLayout18.xml"/><Relationship Id="rId6" Type="http://schemas.openxmlformats.org/officeDocument/2006/relationships/image" Target="../media/image82.jpeg"/><Relationship Id="rId11" Type="http://schemas.openxmlformats.org/officeDocument/2006/relationships/image" Target="../media/image68.png"/><Relationship Id="rId5" Type="http://schemas.openxmlformats.org/officeDocument/2006/relationships/image" Target="../media/image81.jpeg"/><Relationship Id="rId10" Type="http://schemas.openxmlformats.org/officeDocument/2006/relationships/image" Target="../media/image78.jpeg"/><Relationship Id="rId4" Type="http://schemas.openxmlformats.org/officeDocument/2006/relationships/image" Target="../media/image80.jpeg"/><Relationship Id="rId9" Type="http://schemas.openxmlformats.org/officeDocument/2006/relationships/image" Target="../media/image71.jpeg"/></Relationships>
</file>

<file path=ppt/slides/_rels/slide106.xml.rels><?xml version="1.0" encoding="UTF-8" standalone="yes"?>
<Relationships xmlns="http://schemas.openxmlformats.org/package/2006/relationships"><Relationship Id="rId8" Type="http://schemas.openxmlformats.org/officeDocument/2006/relationships/slide" Target="slide109.xml"/><Relationship Id="rId3" Type="http://schemas.openxmlformats.org/officeDocument/2006/relationships/notesSlide" Target="../notesSlides/notesSlide106.xml"/><Relationship Id="rId7" Type="http://schemas.openxmlformats.org/officeDocument/2006/relationships/image" Target="../media/image84.png"/><Relationship Id="rId2" Type="http://schemas.openxmlformats.org/officeDocument/2006/relationships/slideLayout" Target="../slideLayouts/slideLayout28.xml"/><Relationship Id="rId1" Type="http://schemas.openxmlformats.org/officeDocument/2006/relationships/audio" Target="../media/audio7.wav"/><Relationship Id="rId6" Type="http://schemas.openxmlformats.org/officeDocument/2006/relationships/slide" Target="slide43.xml"/><Relationship Id="rId5" Type="http://schemas.openxmlformats.org/officeDocument/2006/relationships/slide" Target="slide108.xml"/><Relationship Id="rId4" Type="http://schemas.openxmlformats.org/officeDocument/2006/relationships/image" Target="../media/image114.jpeg"/></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7.xml"/><Relationship Id="rId7" Type="http://schemas.openxmlformats.org/officeDocument/2006/relationships/image" Target="../media/image86.png"/><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slide" Target="slide110.xml"/><Relationship Id="rId5" Type="http://schemas.openxmlformats.org/officeDocument/2006/relationships/image" Target="../media/image115.jpeg"/><Relationship Id="rId4" Type="http://schemas.openxmlformats.org/officeDocument/2006/relationships/image" Target="../media/image114.jpeg"/></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108.xml"/><Relationship Id="rId7" Type="http://schemas.openxmlformats.org/officeDocument/2006/relationships/image" Target="../media/image86.png"/><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slide" Target="slide110.xml"/><Relationship Id="rId5" Type="http://schemas.openxmlformats.org/officeDocument/2006/relationships/image" Target="../media/image115.jpeg"/><Relationship Id="rId4" Type="http://schemas.openxmlformats.org/officeDocument/2006/relationships/image" Target="../media/image114.jpeg"/></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9.xml"/><Relationship Id="rId7" Type="http://schemas.openxmlformats.org/officeDocument/2006/relationships/image" Target="../media/image86.png"/><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slide" Target="slide110.xml"/><Relationship Id="rId5" Type="http://schemas.openxmlformats.org/officeDocument/2006/relationships/image" Target="../media/image115.jpeg"/><Relationship Id="rId4" Type="http://schemas.openxmlformats.org/officeDocument/2006/relationships/image" Target="../media/image114.jpeg"/></Relationships>
</file>

<file path=ppt/slides/_rels/slide11.xml.rels><?xml version="1.0" encoding="UTF-8" standalone="yes"?>
<Relationships xmlns="http://schemas.openxmlformats.org/package/2006/relationships"><Relationship Id="rId8" Type="http://schemas.openxmlformats.org/officeDocument/2006/relationships/image" Target="../media/image63.jpeg"/><Relationship Id="rId13" Type="http://schemas.openxmlformats.org/officeDocument/2006/relationships/slide" Target="slide6.xml"/><Relationship Id="rId3" Type="http://schemas.openxmlformats.org/officeDocument/2006/relationships/notesSlide" Target="../notesSlides/notesSlide11.xml"/><Relationship Id="rId7" Type="http://schemas.openxmlformats.org/officeDocument/2006/relationships/image" Target="../media/image62.jpeg"/><Relationship Id="rId12" Type="http://schemas.openxmlformats.org/officeDocument/2006/relationships/image" Target="../media/image55.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61.jpeg"/><Relationship Id="rId11" Type="http://schemas.openxmlformats.org/officeDocument/2006/relationships/slide" Target="slide13.xml"/><Relationship Id="rId5" Type="http://schemas.openxmlformats.org/officeDocument/2006/relationships/image" Target="../media/image60.jpeg"/><Relationship Id="rId10" Type="http://schemas.openxmlformats.org/officeDocument/2006/relationships/image" Target="../media/image65.jpeg"/><Relationship Id="rId4" Type="http://schemas.openxmlformats.org/officeDocument/2006/relationships/image" Target="../media/image66.png"/><Relationship Id="rId9" Type="http://schemas.openxmlformats.org/officeDocument/2006/relationships/image" Target="../media/image64.jpeg"/></Relationships>
</file>

<file path=ppt/slides/_rels/slide110.xml.rels><?xml version="1.0" encoding="UTF-8" standalone="yes"?>
<Relationships xmlns="http://schemas.openxmlformats.org/package/2006/relationships"><Relationship Id="rId8" Type="http://schemas.openxmlformats.org/officeDocument/2006/relationships/image" Target="../media/image116.jpeg"/><Relationship Id="rId13" Type="http://schemas.openxmlformats.org/officeDocument/2006/relationships/image" Target="../media/image95.jpeg"/><Relationship Id="rId18" Type="http://schemas.openxmlformats.org/officeDocument/2006/relationships/image" Target="../media/image100.jpeg"/><Relationship Id="rId3" Type="http://schemas.openxmlformats.org/officeDocument/2006/relationships/notesSlide" Target="../notesSlides/notesSlide110.xml"/><Relationship Id="rId21" Type="http://schemas.openxmlformats.org/officeDocument/2006/relationships/image" Target="../media/image103.jpeg"/><Relationship Id="rId7" Type="http://schemas.openxmlformats.org/officeDocument/2006/relationships/image" Target="../media/image90.png"/><Relationship Id="rId12" Type="http://schemas.openxmlformats.org/officeDocument/2006/relationships/image" Target="../media/image94.jpeg"/><Relationship Id="rId17" Type="http://schemas.openxmlformats.org/officeDocument/2006/relationships/image" Target="../media/image99.jpeg"/><Relationship Id="rId25" Type="http://schemas.openxmlformats.org/officeDocument/2006/relationships/slide" Target="slide2.xml"/><Relationship Id="rId2" Type="http://schemas.openxmlformats.org/officeDocument/2006/relationships/slideLayout" Target="../slideLayouts/slideLayout18.xml"/><Relationship Id="rId16" Type="http://schemas.openxmlformats.org/officeDocument/2006/relationships/image" Target="../media/image98.jpeg"/><Relationship Id="rId20" Type="http://schemas.openxmlformats.org/officeDocument/2006/relationships/image" Target="../media/image102.jpeg"/><Relationship Id="rId1" Type="http://schemas.openxmlformats.org/officeDocument/2006/relationships/audio" Target="../media/audio2.wav"/><Relationship Id="rId6" Type="http://schemas.openxmlformats.org/officeDocument/2006/relationships/image" Target="../media/image35.jpeg"/><Relationship Id="rId11" Type="http://schemas.openxmlformats.org/officeDocument/2006/relationships/image" Target="../media/image93.jpeg"/><Relationship Id="rId24" Type="http://schemas.openxmlformats.org/officeDocument/2006/relationships/image" Target="../media/image106.jpeg"/><Relationship Id="rId5" Type="http://schemas.openxmlformats.org/officeDocument/2006/relationships/image" Target="../media/image34.png"/><Relationship Id="rId15" Type="http://schemas.openxmlformats.org/officeDocument/2006/relationships/image" Target="../media/image97.jpeg"/><Relationship Id="rId23" Type="http://schemas.openxmlformats.org/officeDocument/2006/relationships/image" Target="../media/image105.jpeg"/><Relationship Id="rId10" Type="http://schemas.openxmlformats.org/officeDocument/2006/relationships/image" Target="../media/image92.jpeg"/><Relationship Id="rId19" Type="http://schemas.openxmlformats.org/officeDocument/2006/relationships/image" Target="../media/image101.jpeg"/><Relationship Id="rId4" Type="http://schemas.openxmlformats.org/officeDocument/2006/relationships/image" Target="../media/image88.jpeg"/><Relationship Id="rId9" Type="http://schemas.openxmlformats.org/officeDocument/2006/relationships/image" Target="../media/image91.png"/><Relationship Id="rId14" Type="http://schemas.openxmlformats.org/officeDocument/2006/relationships/image" Target="../media/image96.jpeg"/><Relationship Id="rId22" Type="http://schemas.openxmlformats.org/officeDocument/2006/relationships/image" Target="../media/image104.jpeg"/></Relationships>
</file>

<file path=ppt/slides/_rels/slide111.xml.rels><?xml version="1.0" encoding="UTF-8" standalone="yes"?>
<Relationships xmlns="http://schemas.openxmlformats.org/package/2006/relationships"><Relationship Id="rId8" Type="http://schemas.openxmlformats.org/officeDocument/2006/relationships/slide" Target="slide113.xml"/><Relationship Id="rId3" Type="http://schemas.openxmlformats.org/officeDocument/2006/relationships/notesSlide" Target="../notesSlides/notesSlide111.xml"/><Relationship Id="rId7" Type="http://schemas.openxmlformats.org/officeDocument/2006/relationships/slide" Target="slide114.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image" Target="../media/image56.jpeg"/><Relationship Id="rId5" Type="http://schemas.openxmlformats.org/officeDocument/2006/relationships/image" Target="../media/image55.jpeg"/><Relationship Id="rId4" Type="http://schemas.openxmlformats.org/officeDocument/2006/relationships/image" Target="../media/image54.png"/></Relationships>
</file>

<file path=ppt/slides/_rels/slide112.xml.rels><?xml version="1.0" encoding="UTF-8" standalone="yes"?>
<Relationships xmlns="http://schemas.openxmlformats.org/package/2006/relationships"><Relationship Id="rId8" Type="http://schemas.openxmlformats.org/officeDocument/2006/relationships/slide" Target="slide113.xml"/><Relationship Id="rId3" Type="http://schemas.openxmlformats.org/officeDocument/2006/relationships/notesSlide" Target="../notesSlides/notesSlide112.xml"/><Relationship Id="rId7" Type="http://schemas.openxmlformats.org/officeDocument/2006/relationships/slide" Target="slide114.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55.jpeg"/><Relationship Id="rId5" Type="http://schemas.openxmlformats.org/officeDocument/2006/relationships/image" Target="../media/image58.png"/><Relationship Id="rId4" Type="http://schemas.openxmlformats.org/officeDocument/2006/relationships/image" Target="../media/image57.jpeg"/></Relationships>
</file>

<file path=ppt/slides/_rels/slide113.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113.xml"/><Relationship Id="rId7" Type="http://schemas.openxmlformats.org/officeDocument/2006/relationships/image" Target="../media/image73.jpeg"/><Relationship Id="rId12" Type="http://schemas.openxmlformats.org/officeDocument/2006/relationships/slide" Target="slide116.xml"/><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55.jpeg"/><Relationship Id="rId10" Type="http://schemas.openxmlformats.org/officeDocument/2006/relationships/image" Target="../media/image76.jpeg"/><Relationship Id="rId4" Type="http://schemas.openxmlformats.org/officeDocument/2006/relationships/image" Target="../media/image59.png"/><Relationship Id="rId9" Type="http://schemas.openxmlformats.org/officeDocument/2006/relationships/image" Target="../media/image75.jpeg"/></Relationships>
</file>

<file path=ppt/slides/_rels/slide114.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114.xml"/><Relationship Id="rId7" Type="http://schemas.openxmlformats.org/officeDocument/2006/relationships/image" Target="../media/image73.jpeg"/><Relationship Id="rId12" Type="http://schemas.openxmlformats.org/officeDocument/2006/relationships/slide" Target="slide116.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55.jpeg"/><Relationship Id="rId10" Type="http://schemas.openxmlformats.org/officeDocument/2006/relationships/image" Target="../media/image76.jpeg"/><Relationship Id="rId4" Type="http://schemas.openxmlformats.org/officeDocument/2006/relationships/image" Target="../media/image66.png"/><Relationship Id="rId9" Type="http://schemas.openxmlformats.org/officeDocument/2006/relationships/image" Target="../media/image75.jpeg"/></Relationships>
</file>

<file path=ppt/slides/_rels/slide115.xml.rels><?xml version="1.0" encoding="UTF-8" standalone="yes"?>
<Relationships xmlns="http://schemas.openxmlformats.org/package/2006/relationships"><Relationship Id="rId8" Type="http://schemas.openxmlformats.org/officeDocument/2006/relationships/image" Target="../media/image76.jpeg"/><Relationship Id="rId3" Type="http://schemas.openxmlformats.org/officeDocument/2006/relationships/image" Target="../media/image55.jpeg"/><Relationship Id="rId7" Type="http://schemas.openxmlformats.org/officeDocument/2006/relationships/image" Target="../media/image75.jpeg"/><Relationship Id="rId2" Type="http://schemas.openxmlformats.org/officeDocument/2006/relationships/notesSlide" Target="../notesSlides/notesSlide115.xml"/><Relationship Id="rId1" Type="http://schemas.openxmlformats.org/officeDocument/2006/relationships/slideLayout" Target="../slideLayouts/slideLayout18.xml"/><Relationship Id="rId6" Type="http://schemas.openxmlformats.org/officeDocument/2006/relationships/image" Target="../media/image74.jpeg"/><Relationship Id="rId11" Type="http://schemas.openxmlformats.org/officeDocument/2006/relationships/image" Target="../media/image68.png"/><Relationship Id="rId5" Type="http://schemas.openxmlformats.org/officeDocument/2006/relationships/image" Target="../media/image73.jpeg"/><Relationship Id="rId10" Type="http://schemas.openxmlformats.org/officeDocument/2006/relationships/slide" Target="slide116.xml"/><Relationship Id="rId4" Type="http://schemas.openxmlformats.org/officeDocument/2006/relationships/image" Target="../media/image72.jpeg"/><Relationship Id="rId9" Type="http://schemas.openxmlformats.org/officeDocument/2006/relationships/image" Target="../media/image77.jpeg"/></Relationships>
</file>

<file path=ppt/slides/_rels/slide116.xml.rels><?xml version="1.0" encoding="UTF-8" standalone="yes"?>
<Relationships xmlns="http://schemas.openxmlformats.org/package/2006/relationships"><Relationship Id="rId8" Type="http://schemas.openxmlformats.org/officeDocument/2006/relationships/slide" Target="slide119.xml"/><Relationship Id="rId3" Type="http://schemas.openxmlformats.org/officeDocument/2006/relationships/notesSlide" Target="../notesSlides/notesSlide116.xml"/><Relationship Id="rId7" Type="http://schemas.openxmlformats.org/officeDocument/2006/relationships/slide" Target="slide118.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image" Target="../media/image69.jpeg"/><Relationship Id="rId5" Type="http://schemas.openxmlformats.org/officeDocument/2006/relationships/image" Target="../media/image56.jpeg"/><Relationship Id="rId4" Type="http://schemas.openxmlformats.org/officeDocument/2006/relationships/image" Target="../media/image54.png"/></Relationships>
</file>

<file path=ppt/slides/_rels/slide117.xml.rels><?xml version="1.0" encoding="UTF-8" standalone="yes"?>
<Relationships xmlns="http://schemas.openxmlformats.org/package/2006/relationships"><Relationship Id="rId8" Type="http://schemas.openxmlformats.org/officeDocument/2006/relationships/slide" Target="slide119.xml"/><Relationship Id="rId3" Type="http://schemas.openxmlformats.org/officeDocument/2006/relationships/notesSlide" Target="../notesSlides/notesSlide117.xml"/><Relationship Id="rId7" Type="http://schemas.openxmlformats.org/officeDocument/2006/relationships/slide" Target="slide118.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69.jpeg"/><Relationship Id="rId5" Type="http://schemas.openxmlformats.org/officeDocument/2006/relationships/image" Target="../media/image58.png"/><Relationship Id="rId4" Type="http://schemas.openxmlformats.org/officeDocument/2006/relationships/image" Target="../media/image57.jpeg"/></Relationships>
</file>

<file path=ppt/slides/_rels/slide118.xml.rels><?xml version="1.0" encoding="UTF-8" standalone="yes"?>
<Relationships xmlns="http://schemas.openxmlformats.org/package/2006/relationships"><Relationship Id="rId8" Type="http://schemas.openxmlformats.org/officeDocument/2006/relationships/image" Target="../media/image75.jpeg"/><Relationship Id="rId13" Type="http://schemas.openxmlformats.org/officeDocument/2006/relationships/slide" Target="slide118.xml"/><Relationship Id="rId3" Type="http://schemas.openxmlformats.org/officeDocument/2006/relationships/notesSlide" Target="../notesSlides/notesSlide118.xml"/><Relationship Id="rId7" Type="http://schemas.openxmlformats.org/officeDocument/2006/relationships/image" Target="../media/image74.jpeg"/><Relationship Id="rId12" Type="http://schemas.openxmlformats.org/officeDocument/2006/relationships/image" Target="../media/image69.jpeg"/><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73.jpeg"/><Relationship Id="rId11" Type="http://schemas.openxmlformats.org/officeDocument/2006/relationships/slide" Target="slide121.xml"/><Relationship Id="rId5" Type="http://schemas.openxmlformats.org/officeDocument/2006/relationships/image" Target="../media/image72.jpeg"/><Relationship Id="rId10" Type="http://schemas.openxmlformats.org/officeDocument/2006/relationships/image" Target="../media/image77.jpeg"/><Relationship Id="rId4" Type="http://schemas.openxmlformats.org/officeDocument/2006/relationships/image" Target="../media/image59.png"/><Relationship Id="rId9" Type="http://schemas.openxmlformats.org/officeDocument/2006/relationships/image" Target="../media/image76.jpeg"/><Relationship Id="rId14" Type="http://schemas.openxmlformats.org/officeDocument/2006/relationships/slide" Target="slide119.xml"/></Relationships>
</file>

<file path=ppt/slides/_rels/slide119.xml.rels><?xml version="1.0" encoding="UTF-8" standalone="yes"?>
<Relationships xmlns="http://schemas.openxmlformats.org/package/2006/relationships"><Relationship Id="rId8" Type="http://schemas.openxmlformats.org/officeDocument/2006/relationships/image" Target="../media/image74.jpeg"/><Relationship Id="rId13" Type="http://schemas.openxmlformats.org/officeDocument/2006/relationships/slide" Target="slide118.xml"/><Relationship Id="rId3" Type="http://schemas.openxmlformats.org/officeDocument/2006/relationships/notesSlide" Target="../notesSlides/notesSlide119.xml"/><Relationship Id="rId7" Type="http://schemas.openxmlformats.org/officeDocument/2006/relationships/image" Target="../media/image73.jpeg"/><Relationship Id="rId12" Type="http://schemas.openxmlformats.org/officeDocument/2006/relationships/slide" Target="slide121.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69.jpeg"/><Relationship Id="rId10" Type="http://schemas.openxmlformats.org/officeDocument/2006/relationships/image" Target="../media/image76.jpeg"/><Relationship Id="rId4" Type="http://schemas.openxmlformats.org/officeDocument/2006/relationships/image" Target="../media/image66.png"/><Relationship Id="rId9" Type="http://schemas.openxmlformats.org/officeDocument/2006/relationships/image" Target="../media/image75.jpeg"/><Relationship Id="rId14" Type="http://schemas.openxmlformats.org/officeDocument/2006/relationships/slide" Target="slide119.xml"/></Relationships>
</file>

<file path=ppt/slides/_rels/slide12.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60.jpeg"/><Relationship Id="rId7" Type="http://schemas.openxmlformats.org/officeDocument/2006/relationships/image" Target="../media/image64.jpeg"/><Relationship Id="rId12" Type="http://schemas.openxmlformats.org/officeDocument/2006/relationships/slide" Target="slide6.xml"/><Relationship Id="rId2" Type="http://schemas.openxmlformats.org/officeDocument/2006/relationships/notesSlide" Target="../notesSlides/notesSlide12.xml"/><Relationship Id="rId1" Type="http://schemas.openxmlformats.org/officeDocument/2006/relationships/slideLayout" Target="../slideLayouts/slideLayout18.xml"/><Relationship Id="rId6" Type="http://schemas.openxmlformats.org/officeDocument/2006/relationships/image" Target="../media/image63.jpeg"/><Relationship Id="rId11" Type="http://schemas.openxmlformats.org/officeDocument/2006/relationships/image" Target="../media/image55.jpeg"/><Relationship Id="rId5" Type="http://schemas.openxmlformats.org/officeDocument/2006/relationships/image" Target="../media/image62.jpeg"/><Relationship Id="rId10" Type="http://schemas.openxmlformats.org/officeDocument/2006/relationships/image" Target="../media/image68.png"/><Relationship Id="rId4" Type="http://schemas.openxmlformats.org/officeDocument/2006/relationships/image" Target="../media/image61.jpeg"/><Relationship Id="rId9" Type="http://schemas.openxmlformats.org/officeDocument/2006/relationships/slide" Target="slide13.xml"/></Relationships>
</file>

<file path=ppt/slides/_rels/slide120.xml.rels><?xml version="1.0" encoding="UTF-8" standalone="yes"?>
<Relationships xmlns="http://schemas.openxmlformats.org/package/2006/relationships"><Relationship Id="rId8" Type="http://schemas.openxmlformats.org/officeDocument/2006/relationships/image" Target="../media/image76.jpeg"/><Relationship Id="rId13" Type="http://schemas.openxmlformats.org/officeDocument/2006/relationships/image" Target="../media/image68.png"/><Relationship Id="rId3" Type="http://schemas.openxmlformats.org/officeDocument/2006/relationships/image" Target="../media/image69.jpeg"/><Relationship Id="rId7" Type="http://schemas.openxmlformats.org/officeDocument/2006/relationships/image" Target="../media/image75.jpeg"/><Relationship Id="rId12" Type="http://schemas.openxmlformats.org/officeDocument/2006/relationships/slide" Target="slide119.xml"/><Relationship Id="rId2" Type="http://schemas.openxmlformats.org/officeDocument/2006/relationships/notesSlide" Target="../notesSlides/notesSlide120.xml"/><Relationship Id="rId1" Type="http://schemas.openxmlformats.org/officeDocument/2006/relationships/slideLayout" Target="../slideLayouts/slideLayout18.xml"/><Relationship Id="rId6" Type="http://schemas.openxmlformats.org/officeDocument/2006/relationships/image" Target="../media/image74.jpeg"/><Relationship Id="rId11" Type="http://schemas.openxmlformats.org/officeDocument/2006/relationships/slide" Target="slide118.xml"/><Relationship Id="rId5" Type="http://schemas.openxmlformats.org/officeDocument/2006/relationships/image" Target="../media/image73.jpeg"/><Relationship Id="rId10" Type="http://schemas.openxmlformats.org/officeDocument/2006/relationships/slide" Target="slide121.xml"/><Relationship Id="rId4" Type="http://schemas.openxmlformats.org/officeDocument/2006/relationships/image" Target="../media/image72.jpeg"/><Relationship Id="rId9" Type="http://schemas.openxmlformats.org/officeDocument/2006/relationships/image" Target="../media/image77.jpeg"/></Relationships>
</file>

<file path=ppt/slides/_rels/slide121.xml.rels><?xml version="1.0" encoding="UTF-8" standalone="yes"?>
<Relationships xmlns="http://schemas.openxmlformats.org/package/2006/relationships"><Relationship Id="rId8" Type="http://schemas.openxmlformats.org/officeDocument/2006/relationships/slide" Target="slide123.xml"/><Relationship Id="rId3" Type="http://schemas.openxmlformats.org/officeDocument/2006/relationships/notesSlide" Target="../notesSlides/notesSlide121.xml"/><Relationship Id="rId7" Type="http://schemas.openxmlformats.org/officeDocument/2006/relationships/slide" Target="slide124.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image" Target="../media/image71.jpeg"/><Relationship Id="rId5" Type="http://schemas.openxmlformats.org/officeDocument/2006/relationships/image" Target="../media/image56.jpeg"/><Relationship Id="rId4" Type="http://schemas.openxmlformats.org/officeDocument/2006/relationships/image" Target="../media/image54.png"/></Relationships>
</file>

<file path=ppt/slides/_rels/slide122.xml.rels><?xml version="1.0" encoding="UTF-8" standalone="yes"?>
<Relationships xmlns="http://schemas.openxmlformats.org/package/2006/relationships"><Relationship Id="rId8" Type="http://schemas.openxmlformats.org/officeDocument/2006/relationships/slide" Target="slide123.xml"/><Relationship Id="rId3" Type="http://schemas.openxmlformats.org/officeDocument/2006/relationships/notesSlide" Target="../notesSlides/notesSlide122.xml"/><Relationship Id="rId7" Type="http://schemas.openxmlformats.org/officeDocument/2006/relationships/slide" Target="slide124.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71.jpeg"/><Relationship Id="rId5" Type="http://schemas.openxmlformats.org/officeDocument/2006/relationships/image" Target="../media/image58.png"/><Relationship Id="rId4" Type="http://schemas.openxmlformats.org/officeDocument/2006/relationships/image" Target="../media/image57.jpeg"/></Relationships>
</file>

<file path=ppt/slides/_rels/slide123.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123.xml"/><Relationship Id="rId7" Type="http://schemas.openxmlformats.org/officeDocument/2006/relationships/image" Target="../media/image73.jpeg"/><Relationship Id="rId12" Type="http://schemas.openxmlformats.org/officeDocument/2006/relationships/slide" Target="slide126.xml"/><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71.jpeg"/><Relationship Id="rId10" Type="http://schemas.openxmlformats.org/officeDocument/2006/relationships/image" Target="../media/image76.jpeg"/><Relationship Id="rId4" Type="http://schemas.openxmlformats.org/officeDocument/2006/relationships/image" Target="../media/image59.png"/><Relationship Id="rId9" Type="http://schemas.openxmlformats.org/officeDocument/2006/relationships/image" Target="../media/image75.jpeg"/></Relationships>
</file>

<file path=ppt/slides/_rels/slide124.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124.xml"/><Relationship Id="rId7" Type="http://schemas.openxmlformats.org/officeDocument/2006/relationships/image" Target="../media/image73.jpeg"/><Relationship Id="rId12" Type="http://schemas.openxmlformats.org/officeDocument/2006/relationships/slide" Target="slide126.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71.jpeg"/><Relationship Id="rId10" Type="http://schemas.openxmlformats.org/officeDocument/2006/relationships/image" Target="../media/image76.jpeg"/><Relationship Id="rId4" Type="http://schemas.openxmlformats.org/officeDocument/2006/relationships/image" Target="../media/image66.png"/><Relationship Id="rId9" Type="http://schemas.openxmlformats.org/officeDocument/2006/relationships/image" Target="../media/image75.jpeg"/></Relationships>
</file>

<file path=ppt/slides/_rels/slide125.xml.rels><?xml version="1.0" encoding="UTF-8" standalone="yes"?>
<Relationships xmlns="http://schemas.openxmlformats.org/package/2006/relationships"><Relationship Id="rId8" Type="http://schemas.openxmlformats.org/officeDocument/2006/relationships/image" Target="../media/image76.jpeg"/><Relationship Id="rId3" Type="http://schemas.openxmlformats.org/officeDocument/2006/relationships/image" Target="../media/image71.jpeg"/><Relationship Id="rId7" Type="http://schemas.openxmlformats.org/officeDocument/2006/relationships/image" Target="../media/image75.jpeg"/><Relationship Id="rId2" Type="http://schemas.openxmlformats.org/officeDocument/2006/relationships/notesSlide" Target="../notesSlides/notesSlide125.xml"/><Relationship Id="rId1" Type="http://schemas.openxmlformats.org/officeDocument/2006/relationships/slideLayout" Target="../slideLayouts/slideLayout18.xml"/><Relationship Id="rId6" Type="http://schemas.openxmlformats.org/officeDocument/2006/relationships/image" Target="../media/image74.jpeg"/><Relationship Id="rId11" Type="http://schemas.openxmlformats.org/officeDocument/2006/relationships/image" Target="../media/image68.png"/><Relationship Id="rId5" Type="http://schemas.openxmlformats.org/officeDocument/2006/relationships/image" Target="../media/image73.jpeg"/><Relationship Id="rId10" Type="http://schemas.openxmlformats.org/officeDocument/2006/relationships/slide" Target="slide126.xml"/><Relationship Id="rId4" Type="http://schemas.openxmlformats.org/officeDocument/2006/relationships/image" Target="../media/image72.jpeg"/><Relationship Id="rId9" Type="http://schemas.openxmlformats.org/officeDocument/2006/relationships/image" Target="../media/image77.jpeg"/></Relationships>
</file>

<file path=ppt/slides/_rels/slide126.xml.rels><?xml version="1.0" encoding="UTF-8" standalone="yes"?>
<Relationships xmlns="http://schemas.openxmlformats.org/package/2006/relationships"><Relationship Id="rId8" Type="http://schemas.openxmlformats.org/officeDocument/2006/relationships/image" Target="../media/image71.jpeg"/><Relationship Id="rId3" Type="http://schemas.openxmlformats.org/officeDocument/2006/relationships/notesSlide" Target="../notesSlides/notesSlide126.xml"/><Relationship Id="rId7" Type="http://schemas.openxmlformats.org/officeDocument/2006/relationships/slide" Target="slide129.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slide" Target="slide128.xml"/><Relationship Id="rId5" Type="http://schemas.openxmlformats.org/officeDocument/2006/relationships/image" Target="../media/image56.jpeg"/><Relationship Id="rId4" Type="http://schemas.openxmlformats.org/officeDocument/2006/relationships/image" Target="../media/image54.png"/><Relationship Id="rId9" Type="http://schemas.openxmlformats.org/officeDocument/2006/relationships/image" Target="../media/image78.jpeg"/></Relationships>
</file>

<file path=ppt/slides/_rels/slide127.xml.rels><?xml version="1.0" encoding="UTF-8" standalone="yes"?>
<Relationships xmlns="http://schemas.openxmlformats.org/package/2006/relationships"><Relationship Id="rId8" Type="http://schemas.openxmlformats.org/officeDocument/2006/relationships/slide" Target="slide128.xml"/><Relationship Id="rId3" Type="http://schemas.openxmlformats.org/officeDocument/2006/relationships/notesSlide" Target="../notesSlides/notesSlide127.xml"/><Relationship Id="rId7"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71.jpeg"/><Relationship Id="rId5" Type="http://schemas.openxmlformats.org/officeDocument/2006/relationships/image" Target="../media/image58.png"/><Relationship Id="rId4" Type="http://schemas.openxmlformats.org/officeDocument/2006/relationships/image" Target="../media/image57.jpeg"/><Relationship Id="rId9" Type="http://schemas.openxmlformats.org/officeDocument/2006/relationships/slide" Target="slide129.xml"/></Relationships>
</file>

<file path=ppt/slides/_rels/slide128.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128.xml"/><Relationship Id="rId7" Type="http://schemas.openxmlformats.org/officeDocument/2006/relationships/image" Target="../media/image81.jpeg"/><Relationship Id="rId12"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80.jpeg"/><Relationship Id="rId11" Type="http://schemas.openxmlformats.org/officeDocument/2006/relationships/image" Target="../media/image71.jpeg"/><Relationship Id="rId5" Type="http://schemas.openxmlformats.org/officeDocument/2006/relationships/image" Target="../media/image79.jpeg"/><Relationship Id="rId10" Type="http://schemas.openxmlformats.org/officeDocument/2006/relationships/slide" Target="slide131.xml"/><Relationship Id="rId4" Type="http://schemas.openxmlformats.org/officeDocument/2006/relationships/image" Target="../media/image59.png"/><Relationship Id="rId9" Type="http://schemas.openxmlformats.org/officeDocument/2006/relationships/image" Target="../media/image83.jpeg"/></Relationships>
</file>

<file path=ppt/slides/_rels/slide129.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129.xml"/><Relationship Id="rId7" Type="http://schemas.openxmlformats.org/officeDocument/2006/relationships/image" Target="../media/image81.jpeg"/><Relationship Id="rId12"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80.jpeg"/><Relationship Id="rId11" Type="http://schemas.openxmlformats.org/officeDocument/2006/relationships/image" Target="../media/image71.jpeg"/><Relationship Id="rId5" Type="http://schemas.openxmlformats.org/officeDocument/2006/relationships/image" Target="../media/image79.jpeg"/><Relationship Id="rId10" Type="http://schemas.openxmlformats.org/officeDocument/2006/relationships/slide" Target="slide131.xml"/><Relationship Id="rId4" Type="http://schemas.openxmlformats.org/officeDocument/2006/relationships/image" Target="../media/image66.png"/><Relationship Id="rId9" Type="http://schemas.openxmlformats.org/officeDocument/2006/relationships/image" Target="../media/image83.jpeg"/></Relationships>
</file>

<file path=ppt/slides/_rels/slide13.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notesSlide" Target="../notesSlides/notesSlide13.xml"/><Relationship Id="rId7" Type="http://schemas.openxmlformats.org/officeDocument/2006/relationships/slide" Target="slide20.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image" Target="../media/image56.jpeg"/><Relationship Id="rId5" Type="http://schemas.openxmlformats.org/officeDocument/2006/relationships/image" Target="../media/image69.jpeg"/><Relationship Id="rId10" Type="http://schemas.openxmlformats.org/officeDocument/2006/relationships/slide" Target="slide16.xml"/><Relationship Id="rId4" Type="http://schemas.openxmlformats.org/officeDocument/2006/relationships/image" Target="../media/image54.png"/><Relationship Id="rId9" Type="http://schemas.openxmlformats.org/officeDocument/2006/relationships/slide" Target="slide15.xml"/></Relationships>
</file>

<file path=ppt/slides/_rels/slide130.xml.rels><?xml version="1.0" encoding="UTF-8" standalone="yes"?>
<Relationships xmlns="http://schemas.openxmlformats.org/package/2006/relationships"><Relationship Id="rId8" Type="http://schemas.openxmlformats.org/officeDocument/2006/relationships/slide" Target="slide131.xml"/><Relationship Id="rId3" Type="http://schemas.openxmlformats.org/officeDocument/2006/relationships/image" Target="../media/image79.jpeg"/><Relationship Id="rId7" Type="http://schemas.openxmlformats.org/officeDocument/2006/relationships/image" Target="../media/image83.jpeg"/><Relationship Id="rId2" Type="http://schemas.openxmlformats.org/officeDocument/2006/relationships/notesSlide" Target="../notesSlides/notesSlide130.xml"/><Relationship Id="rId1" Type="http://schemas.openxmlformats.org/officeDocument/2006/relationships/slideLayout" Target="../slideLayouts/slideLayout18.xml"/><Relationship Id="rId6" Type="http://schemas.openxmlformats.org/officeDocument/2006/relationships/image" Target="../media/image82.jpeg"/><Relationship Id="rId11" Type="http://schemas.openxmlformats.org/officeDocument/2006/relationships/image" Target="../media/image68.png"/><Relationship Id="rId5" Type="http://schemas.openxmlformats.org/officeDocument/2006/relationships/image" Target="../media/image81.jpeg"/><Relationship Id="rId10" Type="http://schemas.openxmlformats.org/officeDocument/2006/relationships/image" Target="../media/image78.jpeg"/><Relationship Id="rId4" Type="http://schemas.openxmlformats.org/officeDocument/2006/relationships/image" Target="../media/image80.jpeg"/><Relationship Id="rId9" Type="http://schemas.openxmlformats.org/officeDocument/2006/relationships/image" Target="../media/image71.jpeg"/></Relationships>
</file>

<file path=ppt/slides/_rels/slide131.xml.rels><?xml version="1.0" encoding="UTF-8" standalone="yes"?>
<Relationships xmlns="http://schemas.openxmlformats.org/package/2006/relationships"><Relationship Id="rId8" Type="http://schemas.openxmlformats.org/officeDocument/2006/relationships/slide" Target="slide134.xml"/><Relationship Id="rId3" Type="http://schemas.openxmlformats.org/officeDocument/2006/relationships/notesSlide" Target="../notesSlides/notesSlide131.xml"/><Relationship Id="rId7" Type="http://schemas.openxmlformats.org/officeDocument/2006/relationships/image" Target="../media/image84.png"/><Relationship Id="rId2" Type="http://schemas.openxmlformats.org/officeDocument/2006/relationships/slideLayout" Target="../slideLayouts/slideLayout28.xml"/><Relationship Id="rId1" Type="http://schemas.openxmlformats.org/officeDocument/2006/relationships/audio" Target="../media/audio7.wav"/><Relationship Id="rId6" Type="http://schemas.openxmlformats.org/officeDocument/2006/relationships/slide" Target="slide43.xml"/><Relationship Id="rId5" Type="http://schemas.openxmlformats.org/officeDocument/2006/relationships/slide" Target="slide133.xml"/><Relationship Id="rId4" Type="http://schemas.openxmlformats.org/officeDocument/2006/relationships/image" Target="../media/image117.jpeg"/></Relationships>
</file>

<file path=ppt/slides/_rels/slide132.xml.rels><?xml version="1.0" encoding="UTF-8" standalone="yes"?>
<Relationships xmlns="http://schemas.openxmlformats.org/package/2006/relationships"><Relationship Id="rId8" Type="http://schemas.openxmlformats.org/officeDocument/2006/relationships/image" Target="../media/image119.jpeg"/><Relationship Id="rId3" Type="http://schemas.openxmlformats.org/officeDocument/2006/relationships/notesSlide" Target="../notesSlides/notesSlide132.xml"/><Relationship Id="rId7" Type="http://schemas.openxmlformats.org/officeDocument/2006/relationships/image" Target="../media/image118.jpeg"/><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slide" Target="slide78.xml"/><Relationship Id="rId11" Type="http://schemas.openxmlformats.org/officeDocument/2006/relationships/slide" Target="slide135.xml"/><Relationship Id="rId5" Type="http://schemas.openxmlformats.org/officeDocument/2006/relationships/image" Target="../media/image86.png"/><Relationship Id="rId10" Type="http://schemas.openxmlformats.org/officeDocument/2006/relationships/image" Target="../media/image121.jpeg"/><Relationship Id="rId4" Type="http://schemas.openxmlformats.org/officeDocument/2006/relationships/image" Target="../media/image117.jpeg"/><Relationship Id="rId9" Type="http://schemas.openxmlformats.org/officeDocument/2006/relationships/image" Target="../media/image120.jpeg"/></Relationships>
</file>

<file path=ppt/slides/_rels/slide133.xml.rels><?xml version="1.0" encoding="UTF-8" standalone="yes"?>
<Relationships xmlns="http://schemas.openxmlformats.org/package/2006/relationships"><Relationship Id="rId8" Type="http://schemas.openxmlformats.org/officeDocument/2006/relationships/image" Target="../media/image119.jpeg"/><Relationship Id="rId3" Type="http://schemas.openxmlformats.org/officeDocument/2006/relationships/notesSlide" Target="../notesSlides/notesSlide133.xml"/><Relationship Id="rId7" Type="http://schemas.openxmlformats.org/officeDocument/2006/relationships/image" Target="../media/image118.jpeg"/><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slide" Target="slide78.xml"/><Relationship Id="rId11" Type="http://schemas.openxmlformats.org/officeDocument/2006/relationships/slide" Target="slide135.xml"/><Relationship Id="rId5" Type="http://schemas.openxmlformats.org/officeDocument/2006/relationships/image" Target="../media/image86.png"/><Relationship Id="rId10" Type="http://schemas.openxmlformats.org/officeDocument/2006/relationships/image" Target="../media/image121.jpeg"/><Relationship Id="rId4" Type="http://schemas.openxmlformats.org/officeDocument/2006/relationships/image" Target="../media/image117.jpeg"/><Relationship Id="rId9" Type="http://schemas.openxmlformats.org/officeDocument/2006/relationships/image" Target="../media/image120.jpeg"/></Relationships>
</file>

<file path=ppt/slides/_rels/slide134.xml.rels><?xml version="1.0" encoding="UTF-8" standalone="yes"?>
<Relationships xmlns="http://schemas.openxmlformats.org/package/2006/relationships"><Relationship Id="rId8" Type="http://schemas.openxmlformats.org/officeDocument/2006/relationships/image" Target="../media/image119.jpeg"/><Relationship Id="rId3" Type="http://schemas.openxmlformats.org/officeDocument/2006/relationships/notesSlide" Target="../notesSlides/notesSlide134.xml"/><Relationship Id="rId7" Type="http://schemas.openxmlformats.org/officeDocument/2006/relationships/image" Target="../media/image118.jpeg"/><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slide" Target="slide78.xml"/><Relationship Id="rId11" Type="http://schemas.openxmlformats.org/officeDocument/2006/relationships/slide" Target="slide135.xml"/><Relationship Id="rId5" Type="http://schemas.openxmlformats.org/officeDocument/2006/relationships/image" Target="../media/image86.png"/><Relationship Id="rId10" Type="http://schemas.openxmlformats.org/officeDocument/2006/relationships/image" Target="../media/image121.jpeg"/><Relationship Id="rId4" Type="http://schemas.openxmlformats.org/officeDocument/2006/relationships/image" Target="../media/image117.jpeg"/><Relationship Id="rId9" Type="http://schemas.openxmlformats.org/officeDocument/2006/relationships/image" Target="../media/image120.jpeg"/></Relationships>
</file>

<file path=ppt/slides/_rels/slide135.xml.rels><?xml version="1.0" encoding="UTF-8" standalone="yes"?>
<Relationships xmlns="http://schemas.openxmlformats.org/package/2006/relationships"><Relationship Id="rId8" Type="http://schemas.openxmlformats.org/officeDocument/2006/relationships/image" Target="../media/image126.jpeg"/><Relationship Id="rId3" Type="http://schemas.openxmlformats.org/officeDocument/2006/relationships/notesSlide" Target="../notesSlides/notesSlide135.xml"/><Relationship Id="rId7" Type="http://schemas.openxmlformats.org/officeDocument/2006/relationships/image" Target="../media/image125.jpeg"/><Relationship Id="rId2" Type="http://schemas.openxmlformats.org/officeDocument/2006/relationships/slideLayout" Target="../slideLayouts/slideLayout19.xml"/><Relationship Id="rId1" Type="http://schemas.openxmlformats.org/officeDocument/2006/relationships/audio" Target="../media/audio7.wav"/><Relationship Id="rId6" Type="http://schemas.openxmlformats.org/officeDocument/2006/relationships/image" Target="../media/image124.jpeg"/><Relationship Id="rId5" Type="http://schemas.openxmlformats.org/officeDocument/2006/relationships/image" Target="../media/image123.jpeg"/><Relationship Id="rId4" Type="http://schemas.openxmlformats.org/officeDocument/2006/relationships/image" Target="../media/image122.jpeg"/><Relationship Id="rId9" Type="http://schemas.openxmlformats.org/officeDocument/2006/relationships/image" Target="../media/image84.pn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30.xml"/><Relationship Id="rId1" Type="http://schemas.openxmlformats.org/officeDocument/2006/relationships/audio" Target="../media/audio1.wav"/><Relationship Id="rId4" Type="http://schemas.openxmlformats.org/officeDocument/2006/relationships/image" Target="../media/image32.png"/></Relationships>
</file>

<file path=ppt/slides/_rels/slide13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37.xml"/><Relationship Id="rId1" Type="http://schemas.openxmlformats.org/officeDocument/2006/relationships/slideLayout" Target="../slideLayouts/slideLayout30.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30.xml"/></Relationships>
</file>

<file path=ppt/slides/_rels/slide139.xml.rels><?xml version="1.0" encoding="UTF-8" standalone="yes"?>
<Relationships xmlns="http://schemas.openxmlformats.org/package/2006/relationships"><Relationship Id="rId3" Type="http://schemas.openxmlformats.org/officeDocument/2006/relationships/slide" Target="slide140.xml"/><Relationship Id="rId2" Type="http://schemas.openxmlformats.org/officeDocument/2006/relationships/notesSlide" Target="../notesSlides/notesSlide139.xml"/><Relationship Id="rId1" Type="http://schemas.openxmlformats.org/officeDocument/2006/relationships/slideLayout" Target="../slideLayouts/slideLayout30.xml"/><Relationship Id="rId4" Type="http://schemas.openxmlformats.org/officeDocument/2006/relationships/slide" Target="slide2.xml"/></Relationships>
</file>

<file path=ppt/slides/_rels/slide14.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notesSlide" Target="../notesSlides/notesSlide14.xml"/><Relationship Id="rId7" Type="http://schemas.openxmlformats.org/officeDocument/2006/relationships/slide" Target="slide20.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69.jpeg"/><Relationship Id="rId5" Type="http://schemas.openxmlformats.org/officeDocument/2006/relationships/image" Target="../media/image58.png"/><Relationship Id="rId10" Type="http://schemas.openxmlformats.org/officeDocument/2006/relationships/slide" Target="slide16.xml"/><Relationship Id="rId4" Type="http://schemas.openxmlformats.org/officeDocument/2006/relationships/image" Target="../media/image57.jpeg"/><Relationship Id="rId9" Type="http://schemas.openxmlformats.org/officeDocument/2006/relationships/slide" Target="slide15.xml"/></Relationships>
</file>

<file path=ppt/slides/_rels/slide1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40.xml"/><Relationship Id="rId1" Type="http://schemas.openxmlformats.org/officeDocument/2006/relationships/slideLayout" Target="../slideLayouts/slideLayout75.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8.xml"/></Relationships>
</file>

<file path=ppt/slides/_rels/slide15.xml.rels><?xml version="1.0" encoding="UTF-8" standalone="yes"?>
<Relationships xmlns="http://schemas.openxmlformats.org/package/2006/relationships"><Relationship Id="rId8" Type="http://schemas.openxmlformats.org/officeDocument/2006/relationships/image" Target="../media/image63.jpeg"/><Relationship Id="rId3" Type="http://schemas.openxmlformats.org/officeDocument/2006/relationships/notesSlide" Target="../notesSlides/notesSlide15.xml"/><Relationship Id="rId7" Type="http://schemas.openxmlformats.org/officeDocument/2006/relationships/image" Target="../media/image62.jpeg"/><Relationship Id="rId12" Type="http://schemas.openxmlformats.org/officeDocument/2006/relationships/image" Target="../media/image69.jpeg"/><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61.jpeg"/><Relationship Id="rId11" Type="http://schemas.openxmlformats.org/officeDocument/2006/relationships/slide" Target="slide22.xml"/><Relationship Id="rId5" Type="http://schemas.openxmlformats.org/officeDocument/2006/relationships/image" Target="../media/image60.jpeg"/><Relationship Id="rId10" Type="http://schemas.openxmlformats.org/officeDocument/2006/relationships/image" Target="../media/image65.jpeg"/><Relationship Id="rId4" Type="http://schemas.openxmlformats.org/officeDocument/2006/relationships/image" Target="../media/image59.png"/><Relationship Id="rId9" Type="http://schemas.openxmlformats.org/officeDocument/2006/relationships/image" Target="../media/image64.jpeg"/></Relationships>
</file>

<file path=ppt/slides/_rels/slide16.xml.rels><?xml version="1.0" encoding="UTF-8" standalone="yes"?>
<Relationships xmlns="http://schemas.openxmlformats.org/package/2006/relationships"><Relationship Id="rId8" Type="http://schemas.openxmlformats.org/officeDocument/2006/relationships/image" Target="../media/image63.jpeg"/><Relationship Id="rId3" Type="http://schemas.openxmlformats.org/officeDocument/2006/relationships/notesSlide" Target="../notesSlides/notesSlide16.xml"/><Relationship Id="rId7" Type="http://schemas.openxmlformats.org/officeDocument/2006/relationships/image" Target="../media/image62.jpeg"/><Relationship Id="rId12" Type="http://schemas.openxmlformats.org/officeDocument/2006/relationships/image" Target="../media/image69.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61.jpeg"/><Relationship Id="rId11" Type="http://schemas.openxmlformats.org/officeDocument/2006/relationships/slide" Target="slide22.xml"/><Relationship Id="rId5" Type="http://schemas.openxmlformats.org/officeDocument/2006/relationships/image" Target="../media/image60.jpeg"/><Relationship Id="rId10" Type="http://schemas.openxmlformats.org/officeDocument/2006/relationships/image" Target="../media/image65.jpeg"/><Relationship Id="rId4" Type="http://schemas.openxmlformats.org/officeDocument/2006/relationships/image" Target="../media/image66.png"/><Relationship Id="rId9" Type="http://schemas.openxmlformats.org/officeDocument/2006/relationships/image" Target="../media/image64.jpeg"/></Relationships>
</file>

<file path=ppt/slides/_rels/slide17.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60.jpeg"/><Relationship Id="rId7" Type="http://schemas.openxmlformats.org/officeDocument/2006/relationships/image" Target="../media/image64.jpeg"/><Relationship Id="rId2" Type="http://schemas.openxmlformats.org/officeDocument/2006/relationships/notesSlide" Target="../notesSlides/notesSlide17.xml"/><Relationship Id="rId1" Type="http://schemas.openxmlformats.org/officeDocument/2006/relationships/slideLayout" Target="../slideLayouts/slideLayout18.xml"/><Relationship Id="rId6" Type="http://schemas.openxmlformats.org/officeDocument/2006/relationships/image" Target="../media/image63.jpeg"/><Relationship Id="rId11" Type="http://schemas.openxmlformats.org/officeDocument/2006/relationships/image" Target="../media/image70.png"/><Relationship Id="rId5" Type="http://schemas.openxmlformats.org/officeDocument/2006/relationships/image" Target="../media/image62.jpeg"/><Relationship Id="rId10" Type="http://schemas.openxmlformats.org/officeDocument/2006/relationships/image" Target="../media/image69.jpeg"/><Relationship Id="rId4" Type="http://schemas.openxmlformats.org/officeDocument/2006/relationships/image" Target="../media/image61.jpeg"/><Relationship Id="rId9" Type="http://schemas.openxmlformats.org/officeDocument/2006/relationships/slide" Target="slide22.xml"/></Relationships>
</file>

<file path=ppt/slides/_rels/slide18.xml.rels><?xml version="1.0" encoding="UTF-8" standalone="yes"?>
<Relationships xmlns="http://schemas.openxmlformats.org/package/2006/relationships"><Relationship Id="rId8" Type="http://schemas.openxmlformats.org/officeDocument/2006/relationships/image" Target="../media/image63.jpeg"/><Relationship Id="rId3" Type="http://schemas.openxmlformats.org/officeDocument/2006/relationships/notesSlide" Target="../notesSlides/notesSlide18.xml"/><Relationship Id="rId7" Type="http://schemas.openxmlformats.org/officeDocument/2006/relationships/image" Target="../media/image62.jpeg"/><Relationship Id="rId12" Type="http://schemas.openxmlformats.org/officeDocument/2006/relationships/image" Target="../media/image69.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61.jpeg"/><Relationship Id="rId11" Type="http://schemas.openxmlformats.org/officeDocument/2006/relationships/slide" Target="slide22.xml"/><Relationship Id="rId5" Type="http://schemas.openxmlformats.org/officeDocument/2006/relationships/image" Target="../media/image60.jpeg"/><Relationship Id="rId10" Type="http://schemas.openxmlformats.org/officeDocument/2006/relationships/image" Target="../media/image65.jpeg"/><Relationship Id="rId4" Type="http://schemas.openxmlformats.org/officeDocument/2006/relationships/image" Target="../media/image66.png"/><Relationship Id="rId9" Type="http://schemas.openxmlformats.org/officeDocument/2006/relationships/image" Target="../media/image64.jpeg"/></Relationships>
</file>

<file path=ppt/slides/_rels/slide19.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60.jpeg"/><Relationship Id="rId7" Type="http://schemas.openxmlformats.org/officeDocument/2006/relationships/image" Target="../media/image64.jpeg"/><Relationship Id="rId2" Type="http://schemas.openxmlformats.org/officeDocument/2006/relationships/notesSlide" Target="../notesSlides/notesSlide19.xml"/><Relationship Id="rId1" Type="http://schemas.openxmlformats.org/officeDocument/2006/relationships/slideLayout" Target="../slideLayouts/slideLayout18.xml"/><Relationship Id="rId6" Type="http://schemas.openxmlformats.org/officeDocument/2006/relationships/image" Target="../media/image63.jpeg"/><Relationship Id="rId11" Type="http://schemas.openxmlformats.org/officeDocument/2006/relationships/image" Target="../media/image68.png"/><Relationship Id="rId5" Type="http://schemas.openxmlformats.org/officeDocument/2006/relationships/image" Target="../media/image62.jpeg"/><Relationship Id="rId10" Type="http://schemas.openxmlformats.org/officeDocument/2006/relationships/image" Target="../media/image69.jpeg"/><Relationship Id="rId4" Type="http://schemas.openxmlformats.org/officeDocument/2006/relationships/image" Target="../media/image61.jpeg"/><Relationship Id="rId9" Type="http://schemas.openxmlformats.org/officeDocument/2006/relationships/slide" Target="slide22.xml"/></Relationships>
</file>

<file path=ppt/slides/_rels/slide2.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notesSlide" Target="../notesSlides/notesSlide2.xml"/><Relationship Id="rId7" Type="http://schemas.openxmlformats.org/officeDocument/2006/relationships/slide" Target="slide110.xml"/><Relationship Id="rId2" Type="http://schemas.openxmlformats.org/officeDocument/2006/relationships/slideLayout" Target="../slideLayouts/slideLayout53.xml"/><Relationship Id="rId1" Type="http://schemas.openxmlformats.org/officeDocument/2006/relationships/audio" Target="../media/audio1.wav"/><Relationship Id="rId6" Type="http://schemas.openxmlformats.org/officeDocument/2006/relationships/slide" Target="slide89.xml"/><Relationship Id="rId5" Type="http://schemas.openxmlformats.org/officeDocument/2006/relationships/slide" Target="slide136.xml"/><Relationship Id="rId10" Type="http://schemas.openxmlformats.org/officeDocument/2006/relationships/slide" Target="slide77.xml"/><Relationship Id="rId4" Type="http://schemas.openxmlformats.org/officeDocument/2006/relationships/image" Target="../media/image32.png"/><Relationship Id="rId9" Type="http://schemas.openxmlformats.org/officeDocument/2006/relationships/slide" Target="slide44.xml"/></Relationships>
</file>

<file path=ppt/slides/_rels/slide20.xml.rels><?xml version="1.0" encoding="UTF-8" standalone="yes"?>
<Relationships xmlns="http://schemas.openxmlformats.org/package/2006/relationships"><Relationship Id="rId8" Type="http://schemas.openxmlformats.org/officeDocument/2006/relationships/image" Target="../media/image63.jpeg"/><Relationship Id="rId3" Type="http://schemas.openxmlformats.org/officeDocument/2006/relationships/notesSlide" Target="../notesSlides/notesSlide20.xml"/><Relationship Id="rId7" Type="http://schemas.openxmlformats.org/officeDocument/2006/relationships/image" Target="../media/image62.jpeg"/><Relationship Id="rId12" Type="http://schemas.openxmlformats.org/officeDocument/2006/relationships/image" Target="../media/image69.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61.jpeg"/><Relationship Id="rId11" Type="http://schemas.openxmlformats.org/officeDocument/2006/relationships/slide" Target="slide22.xml"/><Relationship Id="rId5" Type="http://schemas.openxmlformats.org/officeDocument/2006/relationships/image" Target="../media/image60.jpeg"/><Relationship Id="rId10" Type="http://schemas.openxmlformats.org/officeDocument/2006/relationships/image" Target="../media/image65.jpeg"/><Relationship Id="rId4" Type="http://schemas.openxmlformats.org/officeDocument/2006/relationships/image" Target="../media/image66.png"/><Relationship Id="rId9" Type="http://schemas.openxmlformats.org/officeDocument/2006/relationships/image" Target="../media/image64.jpeg"/></Relationships>
</file>

<file path=ppt/slides/_rels/slide21.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60.jpeg"/><Relationship Id="rId7" Type="http://schemas.openxmlformats.org/officeDocument/2006/relationships/image" Target="../media/image64.jpeg"/><Relationship Id="rId2" Type="http://schemas.openxmlformats.org/officeDocument/2006/relationships/notesSlide" Target="../notesSlides/notesSlide21.xml"/><Relationship Id="rId1" Type="http://schemas.openxmlformats.org/officeDocument/2006/relationships/slideLayout" Target="../slideLayouts/slideLayout18.xml"/><Relationship Id="rId6" Type="http://schemas.openxmlformats.org/officeDocument/2006/relationships/image" Target="../media/image63.jpeg"/><Relationship Id="rId11" Type="http://schemas.openxmlformats.org/officeDocument/2006/relationships/image" Target="../media/image68.png"/><Relationship Id="rId5" Type="http://schemas.openxmlformats.org/officeDocument/2006/relationships/image" Target="../media/image62.jpeg"/><Relationship Id="rId10" Type="http://schemas.openxmlformats.org/officeDocument/2006/relationships/image" Target="../media/image69.jpeg"/><Relationship Id="rId4" Type="http://schemas.openxmlformats.org/officeDocument/2006/relationships/image" Target="../media/image61.jpeg"/><Relationship Id="rId9" Type="http://schemas.openxmlformats.org/officeDocument/2006/relationships/slide" Target="slide22.xml"/></Relationships>
</file>

<file path=ppt/slides/_rels/slide22.xml.rels><?xml version="1.0" encoding="UTF-8" standalone="yes"?>
<Relationships xmlns="http://schemas.openxmlformats.org/package/2006/relationships"><Relationship Id="rId8" Type="http://schemas.openxmlformats.org/officeDocument/2006/relationships/slide" Target="slide24.xml"/><Relationship Id="rId3" Type="http://schemas.openxmlformats.org/officeDocument/2006/relationships/notesSlide" Target="../notesSlides/notesSlide22.xml"/><Relationship Id="rId7" Type="http://schemas.openxmlformats.org/officeDocument/2006/relationships/slide" Target="slide27.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image" Target="../media/image56.jpeg"/><Relationship Id="rId5" Type="http://schemas.openxmlformats.org/officeDocument/2006/relationships/image" Target="../media/image71.jpeg"/><Relationship Id="rId10" Type="http://schemas.openxmlformats.org/officeDocument/2006/relationships/slide" Target="slide25.xml"/><Relationship Id="rId4" Type="http://schemas.openxmlformats.org/officeDocument/2006/relationships/image" Target="../media/image54.png"/><Relationship Id="rId9" Type="http://schemas.openxmlformats.org/officeDocument/2006/relationships/slide" Target="slide29.xml"/></Relationships>
</file>

<file path=ppt/slides/_rels/slide23.xml.rels><?xml version="1.0" encoding="UTF-8" standalone="yes"?>
<Relationships xmlns="http://schemas.openxmlformats.org/package/2006/relationships"><Relationship Id="rId8" Type="http://schemas.openxmlformats.org/officeDocument/2006/relationships/slide" Target="slide29.xml"/><Relationship Id="rId3" Type="http://schemas.openxmlformats.org/officeDocument/2006/relationships/notesSlide" Target="../notesSlides/notesSlide23.xml"/><Relationship Id="rId7" Type="http://schemas.openxmlformats.org/officeDocument/2006/relationships/slide" Target="slide24.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slide" Target="slide27.xml"/><Relationship Id="rId5" Type="http://schemas.openxmlformats.org/officeDocument/2006/relationships/image" Target="../media/image58.png"/><Relationship Id="rId10" Type="http://schemas.openxmlformats.org/officeDocument/2006/relationships/image" Target="../media/image71.jpeg"/><Relationship Id="rId4" Type="http://schemas.openxmlformats.org/officeDocument/2006/relationships/image" Target="../media/image57.jpeg"/><Relationship Id="rId9" Type="http://schemas.openxmlformats.org/officeDocument/2006/relationships/slide" Target="slide25.xml"/></Relationships>
</file>

<file path=ppt/slides/_rels/slide24.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24.xml"/><Relationship Id="rId7" Type="http://schemas.openxmlformats.org/officeDocument/2006/relationships/image" Target="../media/image73.jpeg"/><Relationship Id="rId12" Type="http://schemas.openxmlformats.org/officeDocument/2006/relationships/slide" Target="slide31.xml"/><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71.jpeg"/><Relationship Id="rId10" Type="http://schemas.openxmlformats.org/officeDocument/2006/relationships/image" Target="../media/image76.jpeg"/><Relationship Id="rId4" Type="http://schemas.openxmlformats.org/officeDocument/2006/relationships/image" Target="../media/image59.png"/><Relationship Id="rId9" Type="http://schemas.openxmlformats.org/officeDocument/2006/relationships/image" Target="../media/image75.jpeg"/></Relationships>
</file>

<file path=ppt/slides/_rels/slide25.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25.xml"/><Relationship Id="rId7" Type="http://schemas.openxmlformats.org/officeDocument/2006/relationships/image" Target="../media/image73.jpeg"/><Relationship Id="rId12" Type="http://schemas.openxmlformats.org/officeDocument/2006/relationships/slide" Target="slide31.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71.jpeg"/><Relationship Id="rId10" Type="http://schemas.openxmlformats.org/officeDocument/2006/relationships/image" Target="../media/image76.jpeg"/><Relationship Id="rId4" Type="http://schemas.openxmlformats.org/officeDocument/2006/relationships/image" Target="../media/image66.png"/><Relationship Id="rId9" Type="http://schemas.openxmlformats.org/officeDocument/2006/relationships/image" Target="../media/image75.jpeg"/></Relationships>
</file>

<file path=ppt/slides/_rels/slide26.xml.rels><?xml version="1.0" encoding="UTF-8" standalone="yes"?>
<Relationships xmlns="http://schemas.openxmlformats.org/package/2006/relationships"><Relationship Id="rId8" Type="http://schemas.openxmlformats.org/officeDocument/2006/relationships/image" Target="../media/image75.jpeg"/><Relationship Id="rId3" Type="http://schemas.openxmlformats.org/officeDocument/2006/relationships/image" Target="../media/image71.jpeg"/><Relationship Id="rId7" Type="http://schemas.openxmlformats.org/officeDocument/2006/relationships/image" Target="../media/image74.jpeg"/><Relationship Id="rId2" Type="http://schemas.openxmlformats.org/officeDocument/2006/relationships/notesSlide" Target="../notesSlides/notesSlide26.xml"/><Relationship Id="rId1" Type="http://schemas.openxmlformats.org/officeDocument/2006/relationships/slideLayout" Target="../slideLayouts/slideLayout18.xml"/><Relationship Id="rId6" Type="http://schemas.openxmlformats.org/officeDocument/2006/relationships/image" Target="../media/image73.jpeg"/><Relationship Id="rId11" Type="http://schemas.openxmlformats.org/officeDocument/2006/relationships/slide" Target="slide31.xml"/><Relationship Id="rId5" Type="http://schemas.openxmlformats.org/officeDocument/2006/relationships/image" Target="../media/image72.jpeg"/><Relationship Id="rId10" Type="http://schemas.openxmlformats.org/officeDocument/2006/relationships/image" Target="../media/image77.jpeg"/><Relationship Id="rId4" Type="http://schemas.openxmlformats.org/officeDocument/2006/relationships/image" Target="../media/image68.png"/><Relationship Id="rId9" Type="http://schemas.openxmlformats.org/officeDocument/2006/relationships/image" Target="../media/image76.jpeg"/></Relationships>
</file>

<file path=ppt/slides/_rels/slide27.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27.xml"/><Relationship Id="rId7" Type="http://schemas.openxmlformats.org/officeDocument/2006/relationships/image" Target="../media/image73.jpeg"/><Relationship Id="rId12" Type="http://schemas.openxmlformats.org/officeDocument/2006/relationships/slide" Target="slide31.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71.jpeg"/><Relationship Id="rId10" Type="http://schemas.openxmlformats.org/officeDocument/2006/relationships/image" Target="../media/image76.jpeg"/><Relationship Id="rId4" Type="http://schemas.openxmlformats.org/officeDocument/2006/relationships/image" Target="../media/image66.png"/><Relationship Id="rId9" Type="http://schemas.openxmlformats.org/officeDocument/2006/relationships/image" Target="../media/image75.jpeg"/></Relationships>
</file>

<file path=ppt/slides/_rels/slide28.xml.rels><?xml version="1.0" encoding="UTF-8" standalone="yes"?>
<Relationships xmlns="http://schemas.openxmlformats.org/package/2006/relationships"><Relationship Id="rId8" Type="http://schemas.openxmlformats.org/officeDocument/2006/relationships/image" Target="../media/image75.jpeg"/><Relationship Id="rId3" Type="http://schemas.openxmlformats.org/officeDocument/2006/relationships/image" Target="../media/image71.jpeg"/><Relationship Id="rId7" Type="http://schemas.openxmlformats.org/officeDocument/2006/relationships/image" Target="../media/image74.jpeg"/><Relationship Id="rId2" Type="http://schemas.openxmlformats.org/officeDocument/2006/relationships/notesSlide" Target="../notesSlides/notesSlide28.xml"/><Relationship Id="rId1" Type="http://schemas.openxmlformats.org/officeDocument/2006/relationships/slideLayout" Target="../slideLayouts/slideLayout18.xml"/><Relationship Id="rId6" Type="http://schemas.openxmlformats.org/officeDocument/2006/relationships/image" Target="../media/image73.jpeg"/><Relationship Id="rId11" Type="http://schemas.openxmlformats.org/officeDocument/2006/relationships/slide" Target="slide31.xml"/><Relationship Id="rId5" Type="http://schemas.openxmlformats.org/officeDocument/2006/relationships/image" Target="../media/image72.jpeg"/><Relationship Id="rId10" Type="http://schemas.openxmlformats.org/officeDocument/2006/relationships/image" Target="../media/image77.jpeg"/><Relationship Id="rId4" Type="http://schemas.openxmlformats.org/officeDocument/2006/relationships/image" Target="../media/image68.png"/><Relationship Id="rId9" Type="http://schemas.openxmlformats.org/officeDocument/2006/relationships/image" Target="../media/image76.jpeg"/></Relationships>
</file>

<file path=ppt/slides/_rels/slide29.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29.xml"/><Relationship Id="rId7" Type="http://schemas.openxmlformats.org/officeDocument/2006/relationships/image" Target="../media/image73.jpeg"/><Relationship Id="rId12" Type="http://schemas.openxmlformats.org/officeDocument/2006/relationships/slide" Target="slide31.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71.jpeg"/><Relationship Id="rId10" Type="http://schemas.openxmlformats.org/officeDocument/2006/relationships/image" Target="../media/image76.jpeg"/><Relationship Id="rId4" Type="http://schemas.openxmlformats.org/officeDocument/2006/relationships/image" Target="../media/image66.png"/><Relationship Id="rId9" Type="http://schemas.openxmlformats.org/officeDocument/2006/relationships/image" Target="../media/image75.jpeg"/></Relationships>
</file>

<file path=ppt/slides/_rels/slide3.xml.rels><?xml version="1.0" encoding="UTF-8" standalone="yes"?>
<Relationships xmlns="http://schemas.openxmlformats.org/package/2006/relationships"><Relationship Id="rId8" Type="http://schemas.openxmlformats.org/officeDocument/2006/relationships/image" Target="../media/image37.jpeg"/><Relationship Id="rId13" Type="http://schemas.openxmlformats.org/officeDocument/2006/relationships/image" Target="../media/image42.jpeg"/><Relationship Id="rId18" Type="http://schemas.openxmlformats.org/officeDocument/2006/relationships/image" Target="../media/image47.jpeg"/><Relationship Id="rId3" Type="http://schemas.openxmlformats.org/officeDocument/2006/relationships/notesSlide" Target="../notesSlides/notesSlide3.xml"/><Relationship Id="rId21" Type="http://schemas.openxmlformats.org/officeDocument/2006/relationships/image" Target="../media/image50.jpeg"/><Relationship Id="rId7" Type="http://schemas.openxmlformats.org/officeDocument/2006/relationships/image" Target="../media/image36.png"/><Relationship Id="rId12" Type="http://schemas.openxmlformats.org/officeDocument/2006/relationships/image" Target="../media/image41.jpeg"/><Relationship Id="rId17" Type="http://schemas.openxmlformats.org/officeDocument/2006/relationships/image" Target="../media/image46.jpeg"/><Relationship Id="rId25" Type="http://schemas.openxmlformats.org/officeDocument/2006/relationships/slide" Target="slide2.xml"/><Relationship Id="rId2" Type="http://schemas.openxmlformats.org/officeDocument/2006/relationships/slideLayout" Target="../slideLayouts/slideLayout18.xml"/><Relationship Id="rId16" Type="http://schemas.openxmlformats.org/officeDocument/2006/relationships/image" Target="../media/image45.jpeg"/><Relationship Id="rId20" Type="http://schemas.openxmlformats.org/officeDocument/2006/relationships/image" Target="../media/image49.jpeg"/><Relationship Id="rId1" Type="http://schemas.openxmlformats.org/officeDocument/2006/relationships/audio" Target="../media/audio2.wav"/><Relationship Id="rId6" Type="http://schemas.openxmlformats.org/officeDocument/2006/relationships/image" Target="../media/image35.jpeg"/><Relationship Id="rId11" Type="http://schemas.openxmlformats.org/officeDocument/2006/relationships/image" Target="../media/image40.jpeg"/><Relationship Id="rId24" Type="http://schemas.openxmlformats.org/officeDocument/2006/relationships/image" Target="../media/image53.jpeg"/><Relationship Id="rId5" Type="http://schemas.openxmlformats.org/officeDocument/2006/relationships/image" Target="../media/image34.png"/><Relationship Id="rId15" Type="http://schemas.openxmlformats.org/officeDocument/2006/relationships/image" Target="../media/image44.jpeg"/><Relationship Id="rId23" Type="http://schemas.openxmlformats.org/officeDocument/2006/relationships/image" Target="../media/image52.jpeg"/><Relationship Id="rId10" Type="http://schemas.openxmlformats.org/officeDocument/2006/relationships/image" Target="../media/image39.jpeg"/><Relationship Id="rId19" Type="http://schemas.openxmlformats.org/officeDocument/2006/relationships/image" Target="../media/image48.jpeg"/><Relationship Id="rId4" Type="http://schemas.openxmlformats.org/officeDocument/2006/relationships/image" Target="../media/image33.jpeg"/><Relationship Id="rId9" Type="http://schemas.openxmlformats.org/officeDocument/2006/relationships/image" Target="../media/image38.png"/><Relationship Id="rId14" Type="http://schemas.openxmlformats.org/officeDocument/2006/relationships/image" Target="../media/image43.jpeg"/><Relationship Id="rId22" Type="http://schemas.openxmlformats.org/officeDocument/2006/relationships/image" Target="../media/image51.jpeg"/></Relationships>
</file>

<file path=ppt/slides/_rels/slide30.xml.rels><?xml version="1.0" encoding="UTF-8" standalone="yes"?>
<Relationships xmlns="http://schemas.openxmlformats.org/package/2006/relationships"><Relationship Id="rId8" Type="http://schemas.openxmlformats.org/officeDocument/2006/relationships/image" Target="../media/image76.jpeg"/><Relationship Id="rId3" Type="http://schemas.openxmlformats.org/officeDocument/2006/relationships/image" Target="../media/image71.jpeg"/><Relationship Id="rId7" Type="http://schemas.openxmlformats.org/officeDocument/2006/relationships/image" Target="../media/image75.jpeg"/><Relationship Id="rId2" Type="http://schemas.openxmlformats.org/officeDocument/2006/relationships/notesSlide" Target="../notesSlides/notesSlide30.xml"/><Relationship Id="rId1" Type="http://schemas.openxmlformats.org/officeDocument/2006/relationships/slideLayout" Target="../slideLayouts/slideLayout18.xml"/><Relationship Id="rId6" Type="http://schemas.openxmlformats.org/officeDocument/2006/relationships/image" Target="../media/image74.jpeg"/><Relationship Id="rId11" Type="http://schemas.openxmlformats.org/officeDocument/2006/relationships/image" Target="../media/image68.png"/><Relationship Id="rId5" Type="http://schemas.openxmlformats.org/officeDocument/2006/relationships/image" Target="../media/image73.jpeg"/><Relationship Id="rId10" Type="http://schemas.openxmlformats.org/officeDocument/2006/relationships/slide" Target="slide31.xml"/><Relationship Id="rId4" Type="http://schemas.openxmlformats.org/officeDocument/2006/relationships/image" Target="../media/image72.jpeg"/><Relationship Id="rId9" Type="http://schemas.openxmlformats.org/officeDocument/2006/relationships/image" Target="../media/image77.jpeg"/></Relationships>
</file>

<file path=ppt/slides/_rels/slide31.xml.rels><?xml version="1.0" encoding="UTF-8" standalone="yes"?>
<Relationships xmlns="http://schemas.openxmlformats.org/package/2006/relationships"><Relationship Id="rId8" Type="http://schemas.openxmlformats.org/officeDocument/2006/relationships/slide" Target="slide33.xml"/><Relationship Id="rId3" Type="http://schemas.openxmlformats.org/officeDocument/2006/relationships/notesSlide" Target="../notesSlides/notesSlide31.xml"/><Relationship Id="rId7" Type="http://schemas.openxmlformats.org/officeDocument/2006/relationships/slide" Target="slide36.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slide" Target="slide38.xml"/><Relationship Id="rId11" Type="http://schemas.openxmlformats.org/officeDocument/2006/relationships/image" Target="../media/image78.jpeg"/><Relationship Id="rId5" Type="http://schemas.openxmlformats.org/officeDocument/2006/relationships/image" Target="../media/image56.jpeg"/><Relationship Id="rId10" Type="http://schemas.openxmlformats.org/officeDocument/2006/relationships/image" Target="../media/image71.jpeg"/><Relationship Id="rId4" Type="http://schemas.openxmlformats.org/officeDocument/2006/relationships/image" Target="../media/image54.png"/><Relationship Id="rId9" Type="http://schemas.openxmlformats.org/officeDocument/2006/relationships/slide" Target="slide34.xml"/></Relationships>
</file>

<file path=ppt/slides/_rels/slide32.xml.rels><?xml version="1.0" encoding="UTF-8" standalone="yes"?>
<Relationships xmlns="http://schemas.openxmlformats.org/package/2006/relationships"><Relationship Id="rId8" Type="http://schemas.openxmlformats.org/officeDocument/2006/relationships/slide" Target="slide38.xml"/><Relationship Id="rId3" Type="http://schemas.openxmlformats.org/officeDocument/2006/relationships/notesSlide" Target="../notesSlides/notesSlide32.xml"/><Relationship Id="rId7"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71.jpeg"/><Relationship Id="rId11" Type="http://schemas.openxmlformats.org/officeDocument/2006/relationships/slide" Target="slide34.xml"/><Relationship Id="rId5" Type="http://schemas.openxmlformats.org/officeDocument/2006/relationships/image" Target="../media/image58.png"/><Relationship Id="rId10" Type="http://schemas.openxmlformats.org/officeDocument/2006/relationships/slide" Target="slide33.xml"/><Relationship Id="rId4" Type="http://schemas.openxmlformats.org/officeDocument/2006/relationships/image" Target="../media/image57.jpeg"/><Relationship Id="rId9" Type="http://schemas.openxmlformats.org/officeDocument/2006/relationships/slide" Target="slide36.xml"/></Relationships>
</file>

<file path=ppt/slides/_rels/slide33.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33.xml"/><Relationship Id="rId7" Type="http://schemas.openxmlformats.org/officeDocument/2006/relationships/image" Target="../media/image81.jpeg"/><Relationship Id="rId12"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80.jpeg"/><Relationship Id="rId11" Type="http://schemas.openxmlformats.org/officeDocument/2006/relationships/image" Target="../media/image71.jpeg"/><Relationship Id="rId5" Type="http://schemas.openxmlformats.org/officeDocument/2006/relationships/image" Target="../media/image79.jpeg"/><Relationship Id="rId10" Type="http://schemas.openxmlformats.org/officeDocument/2006/relationships/slide" Target="slide40.xml"/><Relationship Id="rId4" Type="http://schemas.openxmlformats.org/officeDocument/2006/relationships/image" Target="../media/image59.png"/><Relationship Id="rId9" Type="http://schemas.openxmlformats.org/officeDocument/2006/relationships/image" Target="../media/image83.jpeg"/></Relationships>
</file>

<file path=ppt/slides/_rels/slide34.xml.rels><?xml version="1.0" encoding="UTF-8" standalone="yes"?>
<Relationships xmlns="http://schemas.openxmlformats.org/package/2006/relationships"><Relationship Id="rId8" Type="http://schemas.openxmlformats.org/officeDocument/2006/relationships/image" Target="../media/image81.jpeg"/><Relationship Id="rId13" Type="http://schemas.openxmlformats.org/officeDocument/2006/relationships/image" Target="../media/image78.jpeg"/><Relationship Id="rId3" Type="http://schemas.openxmlformats.org/officeDocument/2006/relationships/notesSlide" Target="../notesSlides/notesSlide34.xml"/><Relationship Id="rId7" Type="http://schemas.openxmlformats.org/officeDocument/2006/relationships/image" Target="../media/image80.jpeg"/><Relationship Id="rId12" Type="http://schemas.openxmlformats.org/officeDocument/2006/relationships/image" Target="../media/image71.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9.jpeg"/><Relationship Id="rId11" Type="http://schemas.openxmlformats.org/officeDocument/2006/relationships/slide" Target="slide40.xml"/><Relationship Id="rId5" Type="http://schemas.openxmlformats.org/officeDocument/2006/relationships/slide" Target="slide31.xml"/><Relationship Id="rId10" Type="http://schemas.openxmlformats.org/officeDocument/2006/relationships/image" Target="../media/image83.jpeg"/><Relationship Id="rId4" Type="http://schemas.openxmlformats.org/officeDocument/2006/relationships/image" Target="../media/image66.png"/><Relationship Id="rId9" Type="http://schemas.openxmlformats.org/officeDocument/2006/relationships/image" Target="../media/image82.jpeg"/></Relationships>
</file>

<file path=ppt/slides/_rels/slide35.xml.rels><?xml version="1.0" encoding="UTF-8" standalone="yes"?>
<Relationships xmlns="http://schemas.openxmlformats.org/package/2006/relationships"><Relationship Id="rId8" Type="http://schemas.openxmlformats.org/officeDocument/2006/relationships/image" Target="../media/image83.jpeg"/><Relationship Id="rId3" Type="http://schemas.openxmlformats.org/officeDocument/2006/relationships/slide" Target="slide31.xml"/><Relationship Id="rId7" Type="http://schemas.openxmlformats.org/officeDocument/2006/relationships/image" Target="../media/image82.jpeg"/><Relationship Id="rId12" Type="http://schemas.openxmlformats.org/officeDocument/2006/relationships/image" Target="../media/image78.jpeg"/><Relationship Id="rId2" Type="http://schemas.openxmlformats.org/officeDocument/2006/relationships/notesSlide" Target="../notesSlides/notesSlide35.xml"/><Relationship Id="rId1" Type="http://schemas.openxmlformats.org/officeDocument/2006/relationships/slideLayout" Target="../slideLayouts/slideLayout18.xml"/><Relationship Id="rId6" Type="http://schemas.openxmlformats.org/officeDocument/2006/relationships/image" Target="../media/image81.jpeg"/><Relationship Id="rId11" Type="http://schemas.openxmlformats.org/officeDocument/2006/relationships/image" Target="../media/image71.jpeg"/><Relationship Id="rId5" Type="http://schemas.openxmlformats.org/officeDocument/2006/relationships/image" Target="../media/image80.jpeg"/><Relationship Id="rId10" Type="http://schemas.openxmlformats.org/officeDocument/2006/relationships/image" Target="../media/image68.png"/><Relationship Id="rId4" Type="http://schemas.openxmlformats.org/officeDocument/2006/relationships/image" Target="../media/image79.jpeg"/><Relationship Id="rId9" Type="http://schemas.openxmlformats.org/officeDocument/2006/relationships/slide" Target="slide40.xml"/></Relationships>
</file>

<file path=ppt/slides/_rels/slide36.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36.xml"/><Relationship Id="rId7" Type="http://schemas.openxmlformats.org/officeDocument/2006/relationships/image" Target="../media/image81.jpeg"/><Relationship Id="rId12"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80.jpeg"/><Relationship Id="rId11" Type="http://schemas.openxmlformats.org/officeDocument/2006/relationships/image" Target="../media/image71.jpeg"/><Relationship Id="rId5" Type="http://schemas.openxmlformats.org/officeDocument/2006/relationships/image" Target="../media/image79.jpeg"/><Relationship Id="rId10" Type="http://schemas.openxmlformats.org/officeDocument/2006/relationships/slide" Target="slide40.xml"/><Relationship Id="rId4" Type="http://schemas.openxmlformats.org/officeDocument/2006/relationships/image" Target="../media/image66.png"/><Relationship Id="rId9" Type="http://schemas.openxmlformats.org/officeDocument/2006/relationships/image" Target="../media/image83.jpeg"/></Relationships>
</file>

<file path=ppt/slides/_rels/slide37.xml.rels><?xml version="1.0" encoding="UTF-8" standalone="yes"?>
<Relationships xmlns="http://schemas.openxmlformats.org/package/2006/relationships"><Relationship Id="rId8" Type="http://schemas.openxmlformats.org/officeDocument/2006/relationships/slide" Target="slide40.xml"/><Relationship Id="rId3" Type="http://schemas.openxmlformats.org/officeDocument/2006/relationships/image" Target="../media/image79.jpeg"/><Relationship Id="rId7" Type="http://schemas.openxmlformats.org/officeDocument/2006/relationships/image" Target="../media/image83.jpeg"/><Relationship Id="rId2" Type="http://schemas.openxmlformats.org/officeDocument/2006/relationships/notesSlide" Target="../notesSlides/notesSlide37.xml"/><Relationship Id="rId1" Type="http://schemas.openxmlformats.org/officeDocument/2006/relationships/slideLayout" Target="../slideLayouts/slideLayout18.xml"/><Relationship Id="rId6" Type="http://schemas.openxmlformats.org/officeDocument/2006/relationships/image" Target="../media/image82.jpeg"/><Relationship Id="rId11" Type="http://schemas.openxmlformats.org/officeDocument/2006/relationships/image" Target="../media/image78.jpeg"/><Relationship Id="rId5" Type="http://schemas.openxmlformats.org/officeDocument/2006/relationships/image" Target="../media/image81.jpeg"/><Relationship Id="rId10" Type="http://schemas.openxmlformats.org/officeDocument/2006/relationships/image" Target="../media/image71.jpeg"/><Relationship Id="rId4" Type="http://schemas.openxmlformats.org/officeDocument/2006/relationships/image" Target="../media/image80.jpeg"/><Relationship Id="rId9" Type="http://schemas.openxmlformats.org/officeDocument/2006/relationships/image" Target="../media/image68.png"/></Relationships>
</file>

<file path=ppt/slides/_rels/slide38.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38.xml"/><Relationship Id="rId7" Type="http://schemas.openxmlformats.org/officeDocument/2006/relationships/image" Target="../media/image81.jpeg"/><Relationship Id="rId12"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80.jpeg"/><Relationship Id="rId11" Type="http://schemas.openxmlformats.org/officeDocument/2006/relationships/image" Target="../media/image71.jpeg"/><Relationship Id="rId5" Type="http://schemas.openxmlformats.org/officeDocument/2006/relationships/image" Target="../media/image79.jpeg"/><Relationship Id="rId10" Type="http://schemas.openxmlformats.org/officeDocument/2006/relationships/slide" Target="slide40.xml"/><Relationship Id="rId4" Type="http://schemas.openxmlformats.org/officeDocument/2006/relationships/image" Target="../media/image66.png"/><Relationship Id="rId9" Type="http://schemas.openxmlformats.org/officeDocument/2006/relationships/image" Target="../media/image83.jpeg"/></Relationships>
</file>

<file path=ppt/slides/_rels/slide39.xml.rels><?xml version="1.0" encoding="UTF-8" standalone="yes"?>
<Relationships xmlns="http://schemas.openxmlformats.org/package/2006/relationships"><Relationship Id="rId8" Type="http://schemas.openxmlformats.org/officeDocument/2006/relationships/image" Target="../media/image83.jpeg"/><Relationship Id="rId3" Type="http://schemas.openxmlformats.org/officeDocument/2006/relationships/slide" Target="slide31.xml"/><Relationship Id="rId7" Type="http://schemas.openxmlformats.org/officeDocument/2006/relationships/image" Target="../media/image82.jpeg"/><Relationship Id="rId12" Type="http://schemas.openxmlformats.org/officeDocument/2006/relationships/image" Target="../media/image78.jpeg"/><Relationship Id="rId2" Type="http://schemas.openxmlformats.org/officeDocument/2006/relationships/notesSlide" Target="../notesSlides/notesSlide39.xml"/><Relationship Id="rId1" Type="http://schemas.openxmlformats.org/officeDocument/2006/relationships/slideLayout" Target="../slideLayouts/slideLayout18.xml"/><Relationship Id="rId6" Type="http://schemas.openxmlformats.org/officeDocument/2006/relationships/image" Target="../media/image81.jpeg"/><Relationship Id="rId11" Type="http://schemas.openxmlformats.org/officeDocument/2006/relationships/image" Target="../media/image71.jpeg"/><Relationship Id="rId5" Type="http://schemas.openxmlformats.org/officeDocument/2006/relationships/image" Target="../media/image80.jpeg"/><Relationship Id="rId10" Type="http://schemas.openxmlformats.org/officeDocument/2006/relationships/image" Target="../media/image68.png"/><Relationship Id="rId4" Type="http://schemas.openxmlformats.org/officeDocument/2006/relationships/image" Target="../media/image79.jpeg"/><Relationship Id="rId9" Type="http://schemas.openxmlformats.org/officeDocument/2006/relationships/slide" Target="slide40.xml"/></Relationships>
</file>

<file path=ppt/slides/_rels/slide4.xml.rels><?xml version="1.0" encoding="UTF-8" standalone="yes"?>
<Relationships xmlns="http://schemas.openxmlformats.org/package/2006/relationships"><Relationship Id="rId8" Type="http://schemas.openxmlformats.org/officeDocument/2006/relationships/slide" Target="slide6.xml"/><Relationship Id="rId3" Type="http://schemas.openxmlformats.org/officeDocument/2006/relationships/notesSlide" Target="../notesSlides/notesSlide4.xml"/><Relationship Id="rId7" Type="http://schemas.openxmlformats.org/officeDocument/2006/relationships/slide" Target="slide7.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image" Target="../media/image56.jpeg"/><Relationship Id="rId5" Type="http://schemas.openxmlformats.org/officeDocument/2006/relationships/image" Target="../media/image55.jpeg"/><Relationship Id="rId10" Type="http://schemas.openxmlformats.org/officeDocument/2006/relationships/slide" Target="slide9.xml"/><Relationship Id="rId4" Type="http://schemas.openxmlformats.org/officeDocument/2006/relationships/image" Target="../media/image54.png"/><Relationship Id="rId9" Type="http://schemas.openxmlformats.org/officeDocument/2006/relationships/slide" Target="slide11.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7" Type="http://schemas.openxmlformats.org/officeDocument/2006/relationships/image" Target="../media/image85.jpeg"/><Relationship Id="rId2" Type="http://schemas.openxmlformats.org/officeDocument/2006/relationships/slideLayout" Target="../slideLayouts/slideLayout28.xml"/><Relationship Id="rId1" Type="http://schemas.openxmlformats.org/officeDocument/2006/relationships/audio" Target="../media/audio7.wav"/><Relationship Id="rId6" Type="http://schemas.openxmlformats.org/officeDocument/2006/relationships/image" Target="../media/image84.png"/><Relationship Id="rId5" Type="http://schemas.openxmlformats.org/officeDocument/2006/relationships/slide" Target="slide43.xml"/><Relationship Id="rId4" Type="http://schemas.openxmlformats.org/officeDocument/2006/relationships/slide" Target="slide42.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7" Type="http://schemas.openxmlformats.org/officeDocument/2006/relationships/slide" Target="slide44.xml"/><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image" Target="../media/image87.jpeg"/><Relationship Id="rId5" Type="http://schemas.openxmlformats.org/officeDocument/2006/relationships/image" Target="../media/image85.jpeg"/><Relationship Id="rId4" Type="http://schemas.openxmlformats.org/officeDocument/2006/relationships/image" Target="../media/image86.pn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7" Type="http://schemas.openxmlformats.org/officeDocument/2006/relationships/slide" Target="slide44.xml"/><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image" Target="../media/image87.jpeg"/><Relationship Id="rId5" Type="http://schemas.openxmlformats.org/officeDocument/2006/relationships/image" Target="../media/image85.jpeg"/><Relationship Id="rId4" Type="http://schemas.openxmlformats.org/officeDocument/2006/relationships/image" Target="../media/image86.png"/></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3.xml"/><Relationship Id="rId7" Type="http://schemas.openxmlformats.org/officeDocument/2006/relationships/slide" Target="slide44.xml"/><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image" Target="../media/image87.jpeg"/><Relationship Id="rId5" Type="http://schemas.openxmlformats.org/officeDocument/2006/relationships/image" Target="../media/image85.jpeg"/><Relationship Id="rId4" Type="http://schemas.openxmlformats.org/officeDocument/2006/relationships/image" Target="../media/image86.png"/></Relationships>
</file>

<file path=ppt/slides/_rels/slide44.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image" Target="../media/image95.jpeg"/><Relationship Id="rId18" Type="http://schemas.openxmlformats.org/officeDocument/2006/relationships/image" Target="../media/image100.jpeg"/><Relationship Id="rId3" Type="http://schemas.openxmlformats.org/officeDocument/2006/relationships/notesSlide" Target="../notesSlides/notesSlide44.xml"/><Relationship Id="rId21" Type="http://schemas.openxmlformats.org/officeDocument/2006/relationships/image" Target="../media/image103.jpeg"/><Relationship Id="rId7" Type="http://schemas.openxmlformats.org/officeDocument/2006/relationships/image" Target="../media/image35.jpeg"/><Relationship Id="rId12" Type="http://schemas.openxmlformats.org/officeDocument/2006/relationships/image" Target="../media/image94.jpeg"/><Relationship Id="rId17" Type="http://schemas.openxmlformats.org/officeDocument/2006/relationships/image" Target="../media/image99.jpeg"/><Relationship Id="rId25" Type="http://schemas.openxmlformats.org/officeDocument/2006/relationships/slide" Target="slide2.xml"/><Relationship Id="rId2" Type="http://schemas.openxmlformats.org/officeDocument/2006/relationships/slideLayout" Target="../slideLayouts/slideLayout18.xml"/><Relationship Id="rId16" Type="http://schemas.openxmlformats.org/officeDocument/2006/relationships/image" Target="../media/image98.jpeg"/><Relationship Id="rId20" Type="http://schemas.openxmlformats.org/officeDocument/2006/relationships/image" Target="../media/image102.jpeg"/><Relationship Id="rId1" Type="http://schemas.openxmlformats.org/officeDocument/2006/relationships/audio" Target="../media/audio2.wav"/><Relationship Id="rId6" Type="http://schemas.openxmlformats.org/officeDocument/2006/relationships/image" Target="../media/image89.jpeg"/><Relationship Id="rId11" Type="http://schemas.openxmlformats.org/officeDocument/2006/relationships/image" Target="../media/image93.jpeg"/><Relationship Id="rId24" Type="http://schemas.openxmlformats.org/officeDocument/2006/relationships/image" Target="../media/image106.jpeg"/><Relationship Id="rId5" Type="http://schemas.openxmlformats.org/officeDocument/2006/relationships/image" Target="../media/image34.png"/><Relationship Id="rId15" Type="http://schemas.openxmlformats.org/officeDocument/2006/relationships/image" Target="../media/image97.jpeg"/><Relationship Id="rId23" Type="http://schemas.openxmlformats.org/officeDocument/2006/relationships/image" Target="../media/image105.jpeg"/><Relationship Id="rId10" Type="http://schemas.openxmlformats.org/officeDocument/2006/relationships/image" Target="../media/image92.jpeg"/><Relationship Id="rId19" Type="http://schemas.openxmlformats.org/officeDocument/2006/relationships/image" Target="../media/image101.jpeg"/><Relationship Id="rId4" Type="http://schemas.openxmlformats.org/officeDocument/2006/relationships/image" Target="../media/image88.jpeg"/><Relationship Id="rId9" Type="http://schemas.openxmlformats.org/officeDocument/2006/relationships/image" Target="../media/image91.png"/><Relationship Id="rId14" Type="http://schemas.openxmlformats.org/officeDocument/2006/relationships/image" Target="../media/image96.jpeg"/><Relationship Id="rId22" Type="http://schemas.openxmlformats.org/officeDocument/2006/relationships/image" Target="../media/image104.jpeg"/></Relationships>
</file>

<file path=ppt/slides/_rels/slide45.xml.rels><?xml version="1.0" encoding="UTF-8" standalone="yes"?>
<Relationships xmlns="http://schemas.openxmlformats.org/package/2006/relationships"><Relationship Id="rId8" Type="http://schemas.openxmlformats.org/officeDocument/2006/relationships/slide" Target="slide50.xml"/><Relationship Id="rId3" Type="http://schemas.openxmlformats.org/officeDocument/2006/relationships/notesSlide" Target="../notesSlides/notesSlide45.xml"/><Relationship Id="rId7" Type="http://schemas.openxmlformats.org/officeDocument/2006/relationships/slide" Target="slide47.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image" Target="../media/image55.jpeg"/><Relationship Id="rId5" Type="http://schemas.openxmlformats.org/officeDocument/2006/relationships/image" Target="../media/image56.jpeg"/><Relationship Id="rId4" Type="http://schemas.openxmlformats.org/officeDocument/2006/relationships/image" Target="../media/image54.png"/><Relationship Id="rId9" Type="http://schemas.openxmlformats.org/officeDocument/2006/relationships/slide" Target="slide48.xml"/></Relationships>
</file>

<file path=ppt/slides/_rels/slide46.xml.rels><?xml version="1.0" encoding="UTF-8" standalone="yes"?>
<Relationships xmlns="http://schemas.openxmlformats.org/package/2006/relationships"><Relationship Id="rId8" Type="http://schemas.openxmlformats.org/officeDocument/2006/relationships/slide" Target="slide50.xml"/><Relationship Id="rId3" Type="http://schemas.openxmlformats.org/officeDocument/2006/relationships/notesSlide" Target="../notesSlides/notesSlide46.xml"/><Relationship Id="rId7" Type="http://schemas.openxmlformats.org/officeDocument/2006/relationships/slide" Target="slide47.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55.jpeg"/><Relationship Id="rId5" Type="http://schemas.openxmlformats.org/officeDocument/2006/relationships/image" Target="../media/image58.png"/><Relationship Id="rId4" Type="http://schemas.openxmlformats.org/officeDocument/2006/relationships/image" Target="../media/image57.jpeg"/><Relationship Id="rId9" Type="http://schemas.openxmlformats.org/officeDocument/2006/relationships/slide" Target="slide48.xml"/></Relationships>
</file>

<file path=ppt/slides/_rels/slide47.xml.rels><?xml version="1.0" encoding="UTF-8" standalone="yes"?>
<Relationships xmlns="http://schemas.openxmlformats.org/package/2006/relationships"><Relationship Id="rId8" Type="http://schemas.openxmlformats.org/officeDocument/2006/relationships/image" Target="../media/image75.jpeg"/><Relationship Id="rId3" Type="http://schemas.openxmlformats.org/officeDocument/2006/relationships/notesSlide" Target="../notesSlides/notesSlide47.xml"/><Relationship Id="rId7" Type="http://schemas.openxmlformats.org/officeDocument/2006/relationships/image" Target="../media/image74.jpeg"/><Relationship Id="rId12" Type="http://schemas.openxmlformats.org/officeDocument/2006/relationships/image" Target="../media/image55.jpeg"/><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73.jpeg"/><Relationship Id="rId11" Type="http://schemas.openxmlformats.org/officeDocument/2006/relationships/slide" Target="slide52.xml"/><Relationship Id="rId5" Type="http://schemas.openxmlformats.org/officeDocument/2006/relationships/image" Target="../media/image72.jpeg"/><Relationship Id="rId10" Type="http://schemas.openxmlformats.org/officeDocument/2006/relationships/image" Target="../media/image77.jpeg"/><Relationship Id="rId4" Type="http://schemas.openxmlformats.org/officeDocument/2006/relationships/image" Target="../media/image59.png"/><Relationship Id="rId9" Type="http://schemas.openxmlformats.org/officeDocument/2006/relationships/image" Target="../media/image76.jpeg"/></Relationships>
</file>

<file path=ppt/slides/_rels/slide48.xml.rels><?xml version="1.0" encoding="UTF-8" standalone="yes"?>
<Relationships xmlns="http://schemas.openxmlformats.org/package/2006/relationships"><Relationship Id="rId8" Type="http://schemas.openxmlformats.org/officeDocument/2006/relationships/image" Target="../media/image75.jpeg"/><Relationship Id="rId3" Type="http://schemas.openxmlformats.org/officeDocument/2006/relationships/notesSlide" Target="../notesSlides/notesSlide48.xml"/><Relationship Id="rId7" Type="http://schemas.openxmlformats.org/officeDocument/2006/relationships/image" Target="../media/image74.jpeg"/><Relationship Id="rId12" Type="http://schemas.openxmlformats.org/officeDocument/2006/relationships/image" Target="../media/image55.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3.jpeg"/><Relationship Id="rId11" Type="http://schemas.openxmlformats.org/officeDocument/2006/relationships/slide" Target="slide52.xml"/><Relationship Id="rId5" Type="http://schemas.openxmlformats.org/officeDocument/2006/relationships/image" Target="../media/image72.jpeg"/><Relationship Id="rId10" Type="http://schemas.openxmlformats.org/officeDocument/2006/relationships/image" Target="../media/image77.jpeg"/><Relationship Id="rId4" Type="http://schemas.openxmlformats.org/officeDocument/2006/relationships/image" Target="../media/image66.png"/><Relationship Id="rId9" Type="http://schemas.openxmlformats.org/officeDocument/2006/relationships/image" Target="../media/image76.jpeg"/></Relationships>
</file>

<file path=ppt/slides/_rels/slide49.xml.rels><?xml version="1.0" encoding="UTF-8" standalone="yes"?>
<Relationships xmlns="http://schemas.openxmlformats.org/package/2006/relationships"><Relationship Id="rId8" Type="http://schemas.openxmlformats.org/officeDocument/2006/relationships/image" Target="../media/image77.jpeg"/><Relationship Id="rId3" Type="http://schemas.openxmlformats.org/officeDocument/2006/relationships/image" Target="../media/image72.jpeg"/><Relationship Id="rId7" Type="http://schemas.openxmlformats.org/officeDocument/2006/relationships/image" Target="../media/image76.jpeg"/><Relationship Id="rId2" Type="http://schemas.openxmlformats.org/officeDocument/2006/relationships/notesSlide" Target="../notesSlides/notesSlide49.xml"/><Relationship Id="rId1" Type="http://schemas.openxmlformats.org/officeDocument/2006/relationships/slideLayout" Target="../slideLayouts/slideLayout18.xml"/><Relationship Id="rId6" Type="http://schemas.openxmlformats.org/officeDocument/2006/relationships/image" Target="../media/image75.jpeg"/><Relationship Id="rId11" Type="http://schemas.openxmlformats.org/officeDocument/2006/relationships/image" Target="../media/image68.png"/><Relationship Id="rId5" Type="http://schemas.openxmlformats.org/officeDocument/2006/relationships/image" Target="../media/image74.jpeg"/><Relationship Id="rId10" Type="http://schemas.openxmlformats.org/officeDocument/2006/relationships/image" Target="../media/image55.jpeg"/><Relationship Id="rId4" Type="http://schemas.openxmlformats.org/officeDocument/2006/relationships/image" Target="../media/image73.jpeg"/><Relationship Id="rId9" Type="http://schemas.openxmlformats.org/officeDocument/2006/relationships/slide" Target="slide52.xml"/></Relationships>
</file>

<file path=ppt/slides/_rels/slide5.xml.rels><?xml version="1.0" encoding="UTF-8" standalone="yes"?>
<Relationships xmlns="http://schemas.openxmlformats.org/package/2006/relationships"><Relationship Id="rId8" Type="http://schemas.openxmlformats.org/officeDocument/2006/relationships/slide" Target="slide6.xml"/><Relationship Id="rId3" Type="http://schemas.openxmlformats.org/officeDocument/2006/relationships/notesSlide" Target="../notesSlides/notesSlide5.xml"/><Relationship Id="rId7" Type="http://schemas.openxmlformats.org/officeDocument/2006/relationships/slide" Target="slide9.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55.jpeg"/><Relationship Id="rId5" Type="http://schemas.openxmlformats.org/officeDocument/2006/relationships/image" Target="../media/image58.png"/><Relationship Id="rId10" Type="http://schemas.openxmlformats.org/officeDocument/2006/relationships/slide" Target="slide7.xml"/><Relationship Id="rId4" Type="http://schemas.openxmlformats.org/officeDocument/2006/relationships/image" Target="../media/image57.jpeg"/><Relationship Id="rId9" Type="http://schemas.openxmlformats.org/officeDocument/2006/relationships/slide" Target="slide11.xml"/></Relationships>
</file>

<file path=ppt/slides/_rels/slide50.xml.rels><?xml version="1.0" encoding="UTF-8" standalone="yes"?>
<Relationships xmlns="http://schemas.openxmlformats.org/package/2006/relationships"><Relationship Id="rId8" Type="http://schemas.openxmlformats.org/officeDocument/2006/relationships/image" Target="../media/image75.jpeg"/><Relationship Id="rId3" Type="http://schemas.openxmlformats.org/officeDocument/2006/relationships/notesSlide" Target="../notesSlides/notesSlide50.xml"/><Relationship Id="rId7" Type="http://schemas.openxmlformats.org/officeDocument/2006/relationships/image" Target="../media/image74.jpeg"/><Relationship Id="rId12" Type="http://schemas.openxmlformats.org/officeDocument/2006/relationships/image" Target="../media/image55.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3.jpeg"/><Relationship Id="rId11" Type="http://schemas.openxmlformats.org/officeDocument/2006/relationships/slide" Target="slide52.xml"/><Relationship Id="rId5" Type="http://schemas.openxmlformats.org/officeDocument/2006/relationships/image" Target="../media/image72.jpeg"/><Relationship Id="rId10" Type="http://schemas.openxmlformats.org/officeDocument/2006/relationships/image" Target="../media/image77.jpeg"/><Relationship Id="rId4" Type="http://schemas.openxmlformats.org/officeDocument/2006/relationships/image" Target="../media/image66.png"/><Relationship Id="rId9" Type="http://schemas.openxmlformats.org/officeDocument/2006/relationships/image" Target="../media/image76.jpeg"/></Relationships>
</file>

<file path=ppt/slides/_rels/slide51.xml.rels><?xml version="1.0" encoding="UTF-8" standalone="yes"?>
<Relationships xmlns="http://schemas.openxmlformats.org/package/2006/relationships"><Relationship Id="rId8" Type="http://schemas.openxmlformats.org/officeDocument/2006/relationships/image" Target="../media/image77.jpeg"/><Relationship Id="rId3" Type="http://schemas.openxmlformats.org/officeDocument/2006/relationships/image" Target="../media/image72.jpeg"/><Relationship Id="rId7" Type="http://schemas.openxmlformats.org/officeDocument/2006/relationships/image" Target="../media/image76.jpeg"/><Relationship Id="rId2" Type="http://schemas.openxmlformats.org/officeDocument/2006/relationships/notesSlide" Target="../notesSlides/notesSlide51.xml"/><Relationship Id="rId1" Type="http://schemas.openxmlformats.org/officeDocument/2006/relationships/slideLayout" Target="../slideLayouts/slideLayout18.xml"/><Relationship Id="rId6" Type="http://schemas.openxmlformats.org/officeDocument/2006/relationships/image" Target="../media/image75.jpeg"/><Relationship Id="rId11" Type="http://schemas.openxmlformats.org/officeDocument/2006/relationships/image" Target="../media/image68.png"/><Relationship Id="rId5" Type="http://schemas.openxmlformats.org/officeDocument/2006/relationships/image" Target="../media/image74.jpeg"/><Relationship Id="rId10" Type="http://schemas.openxmlformats.org/officeDocument/2006/relationships/image" Target="../media/image55.jpeg"/><Relationship Id="rId4" Type="http://schemas.openxmlformats.org/officeDocument/2006/relationships/image" Target="../media/image73.jpeg"/><Relationship Id="rId9" Type="http://schemas.openxmlformats.org/officeDocument/2006/relationships/slide" Target="slide52.xml"/></Relationships>
</file>

<file path=ppt/slides/_rels/slide52.xml.rels><?xml version="1.0" encoding="UTF-8" standalone="yes"?>
<Relationships xmlns="http://schemas.openxmlformats.org/package/2006/relationships"><Relationship Id="rId8" Type="http://schemas.openxmlformats.org/officeDocument/2006/relationships/slide" Target="slide54.xml"/><Relationship Id="rId3" Type="http://schemas.openxmlformats.org/officeDocument/2006/relationships/notesSlide" Target="../notesSlides/notesSlide52.xml"/><Relationship Id="rId7" Type="http://schemas.openxmlformats.org/officeDocument/2006/relationships/slide" Target="slide57.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image" Target="../media/image69.jpeg"/><Relationship Id="rId5" Type="http://schemas.openxmlformats.org/officeDocument/2006/relationships/image" Target="../media/image56.jpeg"/><Relationship Id="rId4" Type="http://schemas.openxmlformats.org/officeDocument/2006/relationships/image" Target="../media/image54.png"/><Relationship Id="rId9" Type="http://schemas.openxmlformats.org/officeDocument/2006/relationships/slide" Target="slide55.xml"/></Relationships>
</file>

<file path=ppt/slides/_rels/slide53.xml.rels><?xml version="1.0" encoding="UTF-8" standalone="yes"?>
<Relationships xmlns="http://schemas.openxmlformats.org/package/2006/relationships"><Relationship Id="rId8" Type="http://schemas.openxmlformats.org/officeDocument/2006/relationships/slide" Target="slide54.xml"/><Relationship Id="rId3" Type="http://schemas.openxmlformats.org/officeDocument/2006/relationships/notesSlide" Target="../notesSlides/notesSlide53.xml"/><Relationship Id="rId7" Type="http://schemas.openxmlformats.org/officeDocument/2006/relationships/slide" Target="slide57.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69.jpeg"/><Relationship Id="rId5" Type="http://schemas.openxmlformats.org/officeDocument/2006/relationships/image" Target="../media/image58.png"/><Relationship Id="rId4" Type="http://schemas.openxmlformats.org/officeDocument/2006/relationships/image" Target="../media/image57.jpeg"/><Relationship Id="rId9" Type="http://schemas.openxmlformats.org/officeDocument/2006/relationships/slide" Target="slide55.xml"/></Relationships>
</file>

<file path=ppt/slides/_rels/slide54.xml.rels><?xml version="1.0" encoding="UTF-8" standalone="yes"?>
<Relationships xmlns="http://schemas.openxmlformats.org/package/2006/relationships"><Relationship Id="rId8" Type="http://schemas.openxmlformats.org/officeDocument/2006/relationships/image" Target="../media/image109.jpeg"/><Relationship Id="rId3" Type="http://schemas.openxmlformats.org/officeDocument/2006/relationships/notesSlide" Target="../notesSlides/notesSlide54.xml"/><Relationship Id="rId7" Type="http://schemas.openxmlformats.org/officeDocument/2006/relationships/image" Target="../media/image108.jpeg"/><Relationship Id="rId12" Type="http://schemas.openxmlformats.org/officeDocument/2006/relationships/slide" Target="slide59.xml"/><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107.jpeg"/><Relationship Id="rId11" Type="http://schemas.openxmlformats.org/officeDocument/2006/relationships/image" Target="../media/image112.jpeg"/><Relationship Id="rId5" Type="http://schemas.openxmlformats.org/officeDocument/2006/relationships/image" Target="../media/image69.jpeg"/><Relationship Id="rId10" Type="http://schemas.openxmlformats.org/officeDocument/2006/relationships/image" Target="../media/image111.jpeg"/><Relationship Id="rId4" Type="http://schemas.openxmlformats.org/officeDocument/2006/relationships/image" Target="../media/image59.png"/><Relationship Id="rId9" Type="http://schemas.openxmlformats.org/officeDocument/2006/relationships/image" Target="../media/image110.jpeg"/></Relationships>
</file>

<file path=ppt/slides/_rels/slide55.xml.rels><?xml version="1.0" encoding="UTF-8" standalone="yes"?>
<Relationships xmlns="http://schemas.openxmlformats.org/package/2006/relationships"><Relationship Id="rId8" Type="http://schemas.openxmlformats.org/officeDocument/2006/relationships/image" Target="../media/image109.jpeg"/><Relationship Id="rId3" Type="http://schemas.openxmlformats.org/officeDocument/2006/relationships/notesSlide" Target="../notesSlides/notesSlide55.xml"/><Relationship Id="rId7" Type="http://schemas.openxmlformats.org/officeDocument/2006/relationships/image" Target="../media/image108.jpeg"/><Relationship Id="rId12" Type="http://schemas.openxmlformats.org/officeDocument/2006/relationships/slide" Target="slide59.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107.jpeg"/><Relationship Id="rId11" Type="http://schemas.openxmlformats.org/officeDocument/2006/relationships/image" Target="../media/image112.jpeg"/><Relationship Id="rId5" Type="http://schemas.openxmlformats.org/officeDocument/2006/relationships/image" Target="../media/image69.jpeg"/><Relationship Id="rId10" Type="http://schemas.openxmlformats.org/officeDocument/2006/relationships/image" Target="../media/image111.jpeg"/><Relationship Id="rId4" Type="http://schemas.openxmlformats.org/officeDocument/2006/relationships/image" Target="../media/image66.png"/><Relationship Id="rId9" Type="http://schemas.openxmlformats.org/officeDocument/2006/relationships/image" Target="../media/image110.jpeg"/></Relationships>
</file>

<file path=ppt/slides/_rels/slide56.xml.rels><?xml version="1.0" encoding="UTF-8" standalone="yes"?>
<Relationships xmlns="http://schemas.openxmlformats.org/package/2006/relationships"><Relationship Id="rId8" Type="http://schemas.openxmlformats.org/officeDocument/2006/relationships/image" Target="../media/image111.jpeg"/><Relationship Id="rId3" Type="http://schemas.openxmlformats.org/officeDocument/2006/relationships/image" Target="../media/image69.jpeg"/><Relationship Id="rId7" Type="http://schemas.openxmlformats.org/officeDocument/2006/relationships/image" Target="../media/image110.jpeg"/><Relationship Id="rId2" Type="http://schemas.openxmlformats.org/officeDocument/2006/relationships/notesSlide" Target="../notesSlides/notesSlide56.xml"/><Relationship Id="rId1" Type="http://schemas.openxmlformats.org/officeDocument/2006/relationships/slideLayout" Target="../slideLayouts/slideLayout18.xml"/><Relationship Id="rId6" Type="http://schemas.openxmlformats.org/officeDocument/2006/relationships/image" Target="../media/image109.jpeg"/><Relationship Id="rId11" Type="http://schemas.openxmlformats.org/officeDocument/2006/relationships/image" Target="../media/image68.png"/><Relationship Id="rId5" Type="http://schemas.openxmlformats.org/officeDocument/2006/relationships/image" Target="../media/image108.jpeg"/><Relationship Id="rId10" Type="http://schemas.openxmlformats.org/officeDocument/2006/relationships/slide" Target="slide59.xml"/><Relationship Id="rId4" Type="http://schemas.openxmlformats.org/officeDocument/2006/relationships/image" Target="../media/image107.jpeg"/><Relationship Id="rId9" Type="http://schemas.openxmlformats.org/officeDocument/2006/relationships/image" Target="../media/image112.jpeg"/></Relationships>
</file>

<file path=ppt/slides/_rels/slide57.xml.rels><?xml version="1.0" encoding="UTF-8" standalone="yes"?>
<Relationships xmlns="http://schemas.openxmlformats.org/package/2006/relationships"><Relationship Id="rId8" Type="http://schemas.openxmlformats.org/officeDocument/2006/relationships/image" Target="../media/image109.jpeg"/><Relationship Id="rId3" Type="http://schemas.openxmlformats.org/officeDocument/2006/relationships/notesSlide" Target="../notesSlides/notesSlide57.xml"/><Relationship Id="rId7" Type="http://schemas.openxmlformats.org/officeDocument/2006/relationships/image" Target="../media/image108.jpeg"/><Relationship Id="rId12" Type="http://schemas.openxmlformats.org/officeDocument/2006/relationships/slide" Target="slide59.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107.jpeg"/><Relationship Id="rId11" Type="http://schemas.openxmlformats.org/officeDocument/2006/relationships/image" Target="../media/image112.jpeg"/><Relationship Id="rId5" Type="http://schemas.openxmlformats.org/officeDocument/2006/relationships/image" Target="../media/image69.jpeg"/><Relationship Id="rId10" Type="http://schemas.openxmlformats.org/officeDocument/2006/relationships/image" Target="../media/image111.jpeg"/><Relationship Id="rId4" Type="http://schemas.openxmlformats.org/officeDocument/2006/relationships/image" Target="../media/image66.png"/><Relationship Id="rId9" Type="http://schemas.openxmlformats.org/officeDocument/2006/relationships/image" Target="../media/image110.jpeg"/></Relationships>
</file>

<file path=ppt/slides/_rels/slide58.xml.rels><?xml version="1.0" encoding="UTF-8" standalone="yes"?>
<Relationships xmlns="http://schemas.openxmlformats.org/package/2006/relationships"><Relationship Id="rId8" Type="http://schemas.openxmlformats.org/officeDocument/2006/relationships/image" Target="../media/image111.jpeg"/><Relationship Id="rId3" Type="http://schemas.openxmlformats.org/officeDocument/2006/relationships/image" Target="../media/image69.jpeg"/><Relationship Id="rId7" Type="http://schemas.openxmlformats.org/officeDocument/2006/relationships/image" Target="../media/image110.jpeg"/><Relationship Id="rId2" Type="http://schemas.openxmlformats.org/officeDocument/2006/relationships/notesSlide" Target="../notesSlides/notesSlide58.xml"/><Relationship Id="rId1" Type="http://schemas.openxmlformats.org/officeDocument/2006/relationships/slideLayout" Target="../slideLayouts/slideLayout18.xml"/><Relationship Id="rId6" Type="http://schemas.openxmlformats.org/officeDocument/2006/relationships/image" Target="../media/image109.jpeg"/><Relationship Id="rId11" Type="http://schemas.openxmlformats.org/officeDocument/2006/relationships/image" Target="../media/image68.png"/><Relationship Id="rId5" Type="http://schemas.openxmlformats.org/officeDocument/2006/relationships/image" Target="../media/image108.jpeg"/><Relationship Id="rId10" Type="http://schemas.openxmlformats.org/officeDocument/2006/relationships/slide" Target="slide59.xml"/><Relationship Id="rId4" Type="http://schemas.openxmlformats.org/officeDocument/2006/relationships/image" Target="../media/image107.jpeg"/><Relationship Id="rId9" Type="http://schemas.openxmlformats.org/officeDocument/2006/relationships/image" Target="../media/image112.jpeg"/></Relationships>
</file>

<file path=ppt/slides/_rels/slide59.xml.rels><?xml version="1.0" encoding="UTF-8" standalone="yes"?>
<Relationships xmlns="http://schemas.openxmlformats.org/package/2006/relationships"><Relationship Id="rId8" Type="http://schemas.openxmlformats.org/officeDocument/2006/relationships/slide" Target="slide64.xml"/><Relationship Id="rId3" Type="http://schemas.openxmlformats.org/officeDocument/2006/relationships/notesSlide" Target="../notesSlides/notesSlide59.xml"/><Relationship Id="rId7" Type="http://schemas.openxmlformats.org/officeDocument/2006/relationships/slide" Target="slide62.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image" Target="../media/image71.jpeg"/><Relationship Id="rId5" Type="http://schemas.openxmlformats.org/officeDocument/2006/relationships/image" Target="../media/image56.jpeg"/><Relationship Id="rId4" Type="http://schemas.openxmlformats.org/officeDocument/2006/relationships/image" Target="../media/image54.png"/><Relationship Id="rId9" Type="http://schemas.openxmlformats.org/officeDocument/2006/relationships/slide" Target="slide61.xml"/></Relationships>
</file>

<file path=ppt/slides/_rels/slide6.xml.rels><?xml version="1.0" encoding="UTF-8" standalone="yes"?>
<Relationships xmlns="http://schemas.openxmlformats.org/package/2006/relationships"><Relationship Id="rId8" Type="http://schemas.openxmlformats.org/officeDocument/2006/relationships/image" Target="../media/image63.jpeg"/><Relationship Id="rId3" Type="http://schemas.openxmlformats.org/officeDocument/2006/relationships/notesSlide" Target="../notesSlides/notesSlide6.xml"/><Relationship Id="rId7" Type="http://schemas.openxmlformats.org/officeDocument/2006/relationships/image" Target="../media/image62.jpeg"/><Relationship Id="rId12" Type="http://schemas.openxmlformats.org/officeDocument/2006/relationships/image" Target="../media/image55.jpeg"/><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61.jpeg"/><Relationship Id="rId11" Type="http://schemas.openxmlformats.org/officeDocument/2006/relationships/slide" Target="slide13.xml"/><Relationship Id="rId5" Type="http://schemas.openxmlformats.org/officeDocument/2006/relationships/image" Target="../media/image60.jpeg"/><Relationship Id="rId10" Type="http://schemas.openxmlformats.org/officeDocument/2006/relationships/image" Target="../media/image65.jpeg"/><Relationship Id="rId4" Type="http://schemas.openxmlformats.org/officeDocument/2006/relationships/image" Target="../media/image59.png"/><Relationship Id="rId9" Type="http://schemas.openxmlformats.org/officeDocument/2006/relationships/image" Target="../media/image64.jpeg"/></Relationships>
</file>

<file path=ppt/slides/_rels/slide60.xml.rels><?xml version="1.0" encoding="UTF-8" standalone="yes"?>
<Relationships xmlns="http://schemas.openxmlformats.org/package/2006/relationships"><Relationship Id="rId8" Type="http://schemas.openxmlformats.org/officeDocument/2006/relationships/slide" Target="slide64.xml"/><Relationship Id="rId3" Type="http://schemas.openxmlformats.org/officeDocument/2006/relationships/notesSlide" Target="../notesSlides/notesSlide60.xml"/><Relationship Id="rId7" Type="http://schemas.openxmlformats.org/officeDocument/2006/relationships/slide" Target="slide62.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71.jpeg"/><Relationship Id="rId5" Type="http://schemas.openxmlformats.org/officeDocument/2006/relationships/image" Target="../media/image58.png"/><Relationship Id="rId4" Type="http://schemas.openxmlformats.org/officeDocument/2006/relationships/image" Target="../media/image57.jpeg"/><Relationship Id="rId9" Type="http://schemas.openxmlformats.org/officeDocument/2006/relationships/slide" Target="slide61.xml"/></Relationships>
</file>

<file path=ppt/slides/_rels/slide61.xml.rels><?xml version="1.0" encoding="UTF-8" standalone="yes"?>
<Relationships xmlns="http://schemas.openxmlformats.org/package/2006/relationships"><Relationship Id="rId8" Type="http://schemas.openxmlformats.org/officeDocument/2006/relationships/image" Target="../media/image109.jpeg"/><Relationship Id="rId3" Type="http://schemas.openxmlformats.org/officeDocument/2006/relationships/notesSlide" Target="../notesSlides/notesSlide61.xml"/><Relationship Id="rId7" Type="http://schemas.openxmlformats.org/officeDocument/2006/relationships/image" Target="../media/image108.jpeg"/><Relationship Id="rId12" Type="http://schemas.openxmlformats.org/officeDocument/2006/relationships/slide" Target="slide66.xml"/><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107.jpeg"/><Relationship Id="rId11" Type="http://schemas.openxmlformats.org/officeDocument/2006/relationships/image" Target="../media/image112.jpeg"/><Relationship Id="rId5" Type="http://schemas.openxmlformats.org/officeDocument/2006/relationships/image" Target="../media/image71.jpeg"/><Relationship Id="rId10" Type="http://schemas.openxmlformats.org/officeDocument/2006/relationships/image" Target="../media/image111.jpeg"/><Relationship Id="rId4" Type="http://schemas.openxmlformats.org/officeDocument/2006/relationships/image" Target="../media/image59.png"/><Relationship Id="rId9" Type="http://schemas.openxmlformats.org/officeDocument/2006/relationships/image" Target="../media/image110.jpeg"/></Relationships>
</file>

<file path=ppt/slides/_rels/slide62.xml.rels><?xml version="1.0" encoding="UTF-8" standalone="yes"?>
<Relationships xmlns="http://schemas.openxmlformats.org/package/2006/relationships"><Relationship Id="rId8" Type="http://schemas.openxmlformats.org/officeDocument/2006/relationships/image" Target="../media/image109.jpeg"/><Relationship Id="rId3" Type="http://schemas.openxmlformats.org/officeDocument/2006/relationships/notesSlide" Target="../notesSlides/notesSlide62.xml"/><Relationship Id="rId7" Type="http://schemas.openxmlformats.org/officeDocument/2006/relationships/image" Target="../media/image108.jpeg"/><Relationship Id="rId12" Type="http://schemas.openxmlformats.org/officeDocument/2006/relationships/slide" Target="slide66.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107.jpeg"/><Relationship Id="rId11" Type="http://schemas.openxmlformats.org/officeDocument/2006/relationships/image" Target="../media/image112.jpeg"/><Relationship Id="rId5" Type="http://schemas.openxmlformats.org/officeDocument/2006/relationships/image" Target="../media/image71.jpeg"/><Relationship Id="rId10" Type="http://schemas.openxmlformats.org/officeDocument/2006/relationships/image" Target="../media/image111.jpeg"/><Relationship Id="rId4" Type="http://schemas.openxmlformats.org/officeDocument/2006/relationships/image" Target="../media/image66.png"/><Relationship Id="rId9" Type="http://schemas.openxmlformats.org/officeDocument/2006/relationships/image" Target="../media/image110.jpeg"/></Relationships>
</file>

<file path=ppt/slides/_rels/slide63.xml.rels><?xml version="1.0" encoding="UTF-8" standalone="yes"?>
<Relationships xmlns="http://schemas.openxmlformats.org/package/2006/relationships"><Relationship Id="rId8" Type="http://schemas.openxmlformats.org/officeDocument/2006/relationships/image" Target="../media/image110.jpeg"/><Relationship Id="rId3" Type="http://schemas.openxmlformats.org/officeDocument/2006/relationships/image" Target="../media/image71.jpeg"/><Relationship Id="rId7" Type="http://schemas.openxmlformats.org/officeDocument/2006/relationships/image" Target="../media/image109.jpeg"/><Relationship Id="rId2" Type="http://schemas.openxmlformats.org/officeDocument/2006/relationships/notesSlide" Target="../notesSlides/notesSlide63.xml"/><Relationship Id="rId1" Type="http://schemas.openxmlformats.org/officeDocument/2006/relationships/slideLayout" Target="../slideLayouts/slideLayout18.xml"/><Relationship Id="rId6" Type="http://schemas.openxmlformats.org/officeDocument/2006/relationships/image" Target="../media/image108.jpeg"/><Relationship Id="rId11" Type="http://schemas.openxmlformats.org/officeDocument/2006/relationships/slide" Target="slide66.xml"/><Relationship Id="rId5" Type="http://schemas.openxmlformats.org/officeDocument/2006/relationships/image" Target="../media/image107.jpeg"/><Relationship Id="rId10" Type="http://schemas.openxmlformats.org/officeDocument/2006/relationships/image" Target="../media/image112.jpeg"/><Relationship Id="rId4" Type="http://schemas.openxmlformats.org/officeDocument/2006/relationships/image" Target="../media/image68.png"/><Relationship Id="rId9" Type="http://schemas.openxmlformats.org/officeDocument/2006/relationships/image" Target="../media/image111.jpeg"/></Relationships>
</file>

<file path=ppt/slides/_rels/slide64.xml.rels><?xml version="1.0" encoding="UTF-8" standalone="yes"?>
<Relationships xmlns="http://schemas.openxmlformats.org/package/2006/relationships"><Relationship Id="rId8" Type="http://schemas.openxmlformats.org/officeDocument/2006/relationships/image" Target="../media/image109.jpeg"/><Relationship Id="rId3" Type="http://schemas.openxmlformats.org/officeDocument/2006/relationships/notesSlide" Target="../notesSlides/notesSlide64.xml"/><Relationship Id="rId7" Type="http://schemas.openxmlformats.org/officeDocument/2006/relationships/image" Target="../media/image108.jpeg"/><Relationship Id="rId12" Type="http://schemas.openxmlformats.org/officeDocument/2006/relationships/slide" Target="slide66.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107.jpeg"/><Relationship Id="rId11" Type="http://schemas.openxmlformats.org/officeDocument/2006/relationships/image" Target="../media/image112.jpeg"/><Relationship Id="rId5" Type="http://schemas.openxmlformats.org/officeDocument/2006/relationships/image" Target="../media/image71.jpeg"/><Relationship Id="rId10" Type="http://schemas.openxmlformats.org/officeDocument/2006/relationships/image" Target="../media/image111.jpeg"/><Relationship Id="rId4" Type="http://schemas.openxmlformats.org/officeDocument/2006/relationships/image" Target="../media/image66.png"/><Relationship Id="rId9" Type="http://schemas.openxmlformats.org/officeDocument/2006/relationships/image" Target="../media/image110.jpeg"/></Relationships>
</file>

<file path=ppt/slides/_rels/slide65.xml.rels><?xml version="1.0" encoding="UTF-8" standalone="yes"?>
<Relationships xmlns="http://schemas.openxmlformats.org/package/2006/relationships"><Relationship Id="rId8" Type="http://schemas.openxmlformats.org/officeDocument/2006/relationships/image" Target="../media/image110.jpeg"/><Relationship Id="rId3" Type="http://schemas.openxmlformats.org/officeDocument/2006/relationships/image" Target="../media/image71.jpeg"/><Relationship Id="rId7" Type="http://schemas.openxmlformats.org/officeDocument/2006/relationships/image" Target="../media/image109.jpeg"/><Relationship Id="rId2" Type="http://schemas.openxmlformats.org/officeDocument/2006/relationships/notesSlide" Target="../notesSlides/notesSlide65.xml"/><Relationship Id="rId1" Type="http://schemas.openxmlformats.org/officeDocument/2006/relationships/slideLayout" Target="../slideLayouts/slideLayout18.xml"/><Relationship Id="rId6" Type="http://schemas.openxmlformats.org/officeDocument/2006/relationships/image" Target="../media/image108.jpeg"/><Relationship Id="rId11" Type="http://schemas.openxmlformats.org/officeDocument/2006/relationships/slide" Target="slide66.xml"/><Relationship Id="rId5" Type="http://schemas.openxmlformats.org/officeDocument/2006/relationships/image" Target="../media/image107.jpeg"/><Relationship Id="rId10" Type="http://schemas.openxmlformats.org/officeDocument/2006/relationships/image" Target="../media/image112.jpeg"/><Relationship Id="rId4" Type="http://schemas.openxmlformats.org/officeDocument/2006/relationships/image" Target="../media/image68.png"/><Relationship Id="rId9" Type="http://schemas.openxmlformats.org/officeDocument/2006/relationships/image" Target="../media/image111.jpeg"/></Relationships>
</file>

<file path=ppt/slides/_rels/slide66.xml.rels><?xml version="1.0" encoding="UTF-8" standalone="yes"?>
<Relationships xmlns="http://schemas.openxmlformats.org/package/2006/relationships"><Relationship Id="rId8" Type="http://schemas.openxmlformats.org/officeDocument/2006/relationships/slide" Target="slide69.xml"/><Relationship Id="rId3" Type="http://schemas.openxmlformats.org/officeDocument/2006/relationships/notesSlide" Target="../notesSlides/notesSlide66.xml"/><Relationship Id="rId7" Type="http://schemas.openxmlformats.org/officeDocument/2006/relationships/slide" Target="slide68.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slide" Target="slide71.xml"/><Relationship Id="rId5" Type="http://schemas.openxmlformats.org/officeDocument/2006/relationships/image" Target="../media/image56.jpeg"/><Relationship Id="rId10" Type="http://schemas.openxmlformats.org/officeDocument/2006/relationships/image" Target="../media/image78.jpeg"/><Relationship Id="rId4" Type="http://schemas.openxmlformats.org/officeDocument/2006/relationships/image" Target="../media/image54.png"/><Relationship Id="rId9" Type="http://schemas.openxmlformats.org/officeDocument/2006/relationships/image" Target="../media/image71.jpeg"/></Relationships>
</file>

<file path=ppt/slides/_rels/slide67.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notesSlide" Target="../notesSlides/notesSlide67.xml"/><Relationship Id="rId7"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71.jpeg"/><Relationship Id="rId5" Type="http://schemas.openxmlformats.org/officeDocument/2006/relationships/image" Target="../media/image58.png"/><Relationship Id="rId10" Type="http://schemas.openxmlformats.org/officeDocument/2006/relationships/slide" Target="slide69.xml"/><Relationship Id="rId4" Type="http://schemas.openxmlformats.org/officeDocument/2006/relationships/image" Target="../media/image57.jpeg"/><Relationship Id="rId9" Type="http://schemas.openxmlformats.org/officeDocument/2006/relationships/slide" Target="slide68.xml"/></Relationships>
</file>

<file path=ppt/slides/_rels/slide68.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68.xml"/><Relationship Id="rId7" Type="http://schemas.openxmlformats.org/officeDocument/2006/relationships/image" Target="../media/image81.jpeg"/><Relationship Id="rId12"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80.jpeg"/><Relationship Id="rId11" Type="http://schemas.openxmlformats.org/officeDocument/2006/relationships/image" Target="../media/image71.jpeg"/><Relationship Id="rId5" Type="http://schemas.openxmlformats.org/officeDocument/2006/relationships/image" Target="../media/image79.jpeg"/><Relationship Id="rId10" Type="http://schemas.openxmlformats.org/officeDocument/2006/relationships/slide" Target="slide73.xml"/><Relationship Id="rId4" Type="http://schemas.openxmlformats.org/officeDocument/2006/relationships/image" Target="../media/image59.png"/><Relationship Id="rId9" Type="http://schemas.openxmlformats.org/officeDocument/2006/relationships/image" Target="../media/image83.jpeg"/></Relationships>
</file>

<file path=ppt/slides/_rels/slide69.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69.xml"/><Relationship Id="rId7" Type="http://schemas.openxmlformats.org/officeDocument/2006/relationships/image" Target="../media/image81.jpeg"/><Relationship Id="rId12"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80.jpeg"/><Relationship Id="rId11" Type="http://schemas.openxmlformats.org/officeDocument/2006/relationships/image" Target="../media/image71.jpeg"/><Relationship Id="rId5" Type="http://schemas.openxmlformats.org/officeDocument/2006/relationships/image" Target="../media/image79.jpeg"/><Relationship Id="rId10" Type="http://schemas.openxmlformats.org/officeDocument/2006/relationships/slide" Target="slide73.xml"/><Relationship Id="rId4" Type="http://schemas.openxmlformats.org/officeDocument/2006/relationships/image" Target="../media/image66.png"/><Relationship Id="rId9" Type="http://schemas.openxmlformats.org/officeDocument/2006/relationships/image" Target="../media/image83.jpeg"/></Relationships>
</file>

<file path=ppt/slides/_rels/slide7.xml.rels><?xml version="1.0" encoding="UTF-8" standalone="yes"?>
<Relationships xmlns="http://schemas.openxmlformats.org/package/2006/relationships"><Relationship Id="rId8" Type="http://schemas.openxmlformats.org/officeDocument/2006/relationships/image" Target="../media/image63.jpeg"/><Relationship Id="rId13" Type="http://schemas.openxmlformats.org/officeDocument/2006/relationships/slide" Target="slide6.xml"/><Relationship Id="rId3" Type="http://schemas.openxmlformats.org/officeDocument/2006/relationships/notesSlide" Target="../notesSlides/notesSlide7.xml"/><Relationship Id="rId7" Type="http://schemas.openxmlformats.org/officeDocument/2006/relationships/image" Target="../media/image62.jpeg"/><Relationship Id="rId12" Type="http://schemas.openxmlformats.org/officeDocument/2006/relationships/image" Target="../media/image55.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61.jpeg"/><Relationship Id="rId11" Type="http://schemas.openxmlformats.org/officeDocument/2006/relationships/slide" Target="slide13.xml"/><Relationship Id="rId5" Type="http://schemas.openxmlformats.org/officeDocument/2006/relationships/image" Target="../media/image60.jpeg"/><Relationship Id="rId10" Type="http://schemas.openxmlformats.org/officeDocument/2006/relationships/image" Target="../media/image65.jpeg"/><Relationship Id="rId4" Type="http://schemas.openxmlformats.org/officeDocument/2006/relationships/image" Target="../media/image66.png"/><Relationship Id="rId9" Type="http://schemas.openxmlformats.org/officeDocument/2006/relationships/image" Target="../media/image64.jpeg"/></Relationships>
</file>

<file path=ppt/slides/_rels/slide70.xml.rels><?xml version="1.0" encoding="UTF-8" standalone="yes"?>
<Relationships xmlns="http://schemas.openxmlformats.org/package/2006/relationships"><Relationship Id="rId8" Type="http://schemas.openxmlformats.org/officeDocument/2006/relationships/slide" Target="slide73.xml"/><Relationship Id="rId3" Type="http://schemas.openxmlformats.org/officeDocument/2006/relationships/image" Target="../media/image79.jpeg"/><Relationship Id="rId7" Type="http://schemas.openxmlformats.org/officeDocument/2006/relationships/image" Target="../media/image83.jpeg"/><Relationship Id="rId2" Type="http://schemas.openxmlformats.org/officeDocument/2006/relationships/notesSlide" Target="../notesSlides/notesSlide70.xml"/><Relationship Id="rId1" Type="http://schemas.openxmlformats.org/officeDocument/2006/relationships/slideLayout" Target="../slideLayouts/slideLayout18.xml"/><Relationship Id="rId6" Type="http://schemas.openxmlformats.org/officeDocument/2006/relationships/image" Target="../media/image82.jpeg"/><Relationship Id="rId11" Type="http://schemas.openxmlformats.org/officeDocument/2006/relationships/image" Target="../media/image68.png"/><Relationship Id="rId5" Type="http://schemas.openxmlformats.org/officeDocument/2006/relationships/image" Target="../media/image81.jpeg"/><Relationship Id="rId10" Type="http://schemas.openxmlformats.org/officeDocument/2006/relationships/image" Target="../media/image78.jpeg"/><Relationship Id="rId4" Type="http://schemas.openxmlformats.org/officeDocument/2006/relationships/image" Target="../media/image80.jpeg"/><Relationship Id="rId9" Type="http://schemas.openxmlformats.org/officeDocument/2006/relationships/image" Target="../media/image71.jpeg"/></Relationships>
</file>

<file path=ppt/slides/_rels/slide71.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71.xml"/><Relationship Id="rId7" Type="http://schemas.openxmlformats.org/officeDocument/2006/relationships/image" Target="../media/image81.jpeg"/><Relationship Id="rId12" Type="http://schemas.openxmlformats.org/officeDocument/2006/relationships/image" Target="../media/image78.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80.jpeg"/><Relationship Id="rId11" Type="http://schemas.openxmlformats.org/officeDocument/2006/relationships/image" Target="../media/image71.jpeg"/><Relationship Id="rId5" Type="http://schemas.openxmlformats.org/officeDocument/2006/relationships/image" Target="../media/image79.jpeg"/><Relationship Id="rId10" Type="http://schemas.openxmlformats.org/officeDocument/2006/relationships/slide" Target="slide73.xml"/><Relationship Id="rId4" Type="http://schemas.openxmlformats.org/officeDocument/2006/relationships/image" Target="../media/image66.png"/><Relationship Id="rId9" Type="http://schemas.openxmlformats.org/officeDocument/2006/relationships/image" Target="../media/image83.jpeg"/></Relationships>
</file>

<file path=ppt/slides/_rels/slide72.xml.rels><?xml version="1.0" encoding="UTF-8" standalone="yes"?>
<Relationships xmlns="http://schemas.openxmlformats.org/package/2006/relationships"><Relationship Id="rId8" Type="http://schemas.openxmlformats.org/officeDocument/2006/relationships/slide" Target="slide73.xml"/><Relationship Id="rId3" Type="http://schemas.openxmlformats.org/officeDocument/2006/relationships/image" Target="../media/image79.jpeg"/><Relationship Id="rId7" Type="http://schemas.openxmlformats.org/officeDocument/2006/relationships/image" Target="../media/image83.jpeg"/><Relationship Id="rId2" Type="http://schemas.openxmlformats.org/officeDocument/2006/relationships/notesSlide" Target="../notesSlides/notesSlide72.xml"/><Relationship Id="rId1" Type="http://schemas.openxmlformats.org/officeDocument/2006/relationships/slideLayout" Target="../slideLayouts/slideLayout18.xml"/><Relationship Id="rId6" Type="http://schemas.openxmlformats.org/officeDocument/2006/relationships/image" Target="../media/image82.jpeg"/><Relationship Id="rId11" Type="http://schemas.openxmlformats.org/officeDocument/2006/relationships/image" Target="../media/image68.png"/><Relationship Id="rId5" Type="http://schemas.openxmlformats.org/officeDocument/2006/relationships/image" Target="../media/image81.jpeg"/><Relationship Id="rId10" Type="http://schemas.openxmlformats.org/officeDocument/2006/relationships/image" Target="../media/image78.jpeg"/><Relationship Id="rId4" Type="http://schemas.openxmlformats.org/officeDocument/2006/relationships/image" Target="../media/image80.jpeg"/><Relationship Id="rId9" Type="http://schemas.openxmlformats.org/officeDocument/2006/relationships/image" Target="../media/image71.jpeg"/></Relationships>
</file>

<file path=ppt/slides/_rels/slide73.xml.rels><?xml version="1.0" encoding="UTF-8" standalone="yes"?>
<Relationships xmlns="http://schemas.openxmlformats.org/package/2006/relationships"><Relationship Id="rId8" Type="http://schemas.openxmlformats.org/officeDocument/2006/relationships/slide" Target="slide76.xml"/><Relationship Id="rId3" Type="http://schemas.openxmlformats.org/officeDocument/2006/relationships/notesSlide" Target="../notesSlides/notesSlide73.xml"/><Relationship Id="rId7" Type="http://schemas.openxmlformats.org/officeDocument/2006/relationships/image" Target="../media/image84.png"/><Relationship Id="rId2" Type="http://schemas.openxmlformats.org/officeDocument/2006/relationships/slideLayout" Target="../slideLayouts/slideLayout28.xml"/><Relationship Id="rId1" Type="http://schemas.openxmlformats.org/officeDocument/2006/relationships/audio" Target="../media/audio7.wav"/><Relationship Id="rId6" Type="http://schemas.openxmlformats.org/officeDocument/2006/relationships/slide" Target="slide43.xml"/><Relationship Id="rId5" Type="http://schemas.openxmlformats.org/officeDocument/2006/relationships/slide" Target="slide75.xml"/><Relationship Id="rId4" Type="http://schemas.openxmlformats.org/officeDocument/2006/relationships/image" Target="../media/image89.jpeg"/></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7" Type="http://schemas.openxmlformats.org/officeDocument/2006/relationships/image" Target="../media/image86.png"/><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slide" Target="slide77.xml"/><Relationship Id="rId5" Type="http://schemas.openxmlformats.org/officeDocument/2006/relationships/image" Target="../media/image113.jpeg"/><Relationship Id="rId4" Type="http://schemas.openxmlformats.org/officeDocument/2006/relationships/image" Target="../media/image89.jpeg"/></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5.xml"/><Relationship Id="rId7" Type="http://schemas.openxmlformats.org/officeDocument/2006/relationships/image" Target="../media/image86.png"/><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slide" Target="slide77.xml"/><Relationship Id="rId5" Type="http://schemas.openxmlformats.org/officeDocument/2006/relationships/image" Target="../media/image113.jpeg"/><Relationship Id="rId4" Type="http://schemas.openxmlformats.org/officeDocument/2006/relationships/image" Target="../media/image89.jpe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6.xml"/><Relationship Id="rId7" Type="http://schemas.openxmlformats.org/officeDocument/2006/relationships/image" Target="../media/image86.png"/><Relationship Id="rId2" Type="http://schemas.openxmlformats.org/officeDocument/2006/relationships/slideLayout" Target="../slideLayouts/slideLayout28.xml"/><Relationship Id="rId1" Type="http://schemas.openxmlformats.org/officeDocument/2006/relationships/audio" Target="../media/audio8.wav"/><Relationship Id="rId6" Type="http://schemas.openxmlformats.org/officeDocument/2006/relationships/slide" Target="slide77.xml"/><Relationship Id="rId5" Type="http://schemas.openxmlformats.org/officeDocument/2006/relationships/image" Target="../media/image113.jpeg"/><Relationship Id="rId4" Type="http://schemas.openxmlformats.org/officeDocument/2006/relationships/image" Target="../media/image89.jpeg"/></Relationships>
</file>

<file path=ppt/slides/_rels/slide77.xml.rels><?xml version="1.0" encoding="UTF-8" standalone="yes"?>
<Relationships xmlns="http://schemas.openxmlformats.org/package/2006/relationships"><Relationship Id="rId8" Type="http://schemas.openxmlformats.org/officeDocument/2006/relationships/image" Target="../media/image114.jpeg"/><Relationship Id="rId13" Type="http://schemas.openxmlformats.org/officeDocument/2006/relationships/image" Target="../media/image94.jpeg"/><Relationship Id="rId18" Type="http://schemas.openxmlformats.org/officeDocument/2006/relationships/image" Target="../media/image99.jpeg"/><Relationship Id="rId26" Type="http://schemas.openxmlformats.org/officeDocument/2006/relationships/slide" Target="slide2.xml"/><Relationship Id="rId3" Type="http://schemas.openxmlformats.org/officeDocument/2006/relationships/notesSlide" Target="../notesSlides/notesSlide77.xml"/><Relationship Id="rId21" Type="http://schemas.openxmlformats.org/officeDocument/2006/relationships/image" Target="../media/image102.jpeg"/><Relationship Id="rId7" Type="http://schemas.openxmlformats.org/officeDocument/2006/relationships/image" Target="../media/image90.png"/><Relationship Id="rId12" Type="http://schemas.openxmlformats.org/officeDocument/2006/relationships/image" Target="../media/image93.jpeg"/><Relationship Id="rId17" Type="http://schemas.openxmlformats.org/officeDocument/2006/relationships/image" Target="../media/image98.jpeg"/><Relationship Id="rId25" Type="http://schemas.openxmlformats.org/officeDocument/2006/relationships/image" Target="../media/image106.jpeg"/><Relationship Id="rId2" Type="http://schemas.openxmlformats.org/officeDocument/2006/relationships/slideLayout" Target="../slideLayouts/slideLayout18.xml"/><Relationship Id="rId16" Type="http://schemas.openxmlformats.org/officeDocument/2006/relationships/image" Target="../media/image97.jpeg"/><Relationship Id="rId20" Type="http://schemas.openxmlformats.org/officeDocument/2006/relationships/image" Target="../media/image101.jpeg"/><Relationship Id="rId1" Type="http://schemas.openxmlformats.org/officeDocument/2006/relationships/audio" Target="../media/audio2.wav"/><Relationship Id="rId6" Type="http://schemas.openxmlformats.org/officeDocument/2006/relationships/image" Target="../media/image35.jpeg"/><Relationship Id="rId11" Type="http://schemas.openxmlformats.org/officeDocument/2006/relationships/image" Target="../media/image92.jpeg"/><Relationship Id="rId24" Type="http://schemas.openxmlformats.org/officeDocument/2006/relationships/image" Target="../media/image105.jpeg"/><Relationship Id="rId5" Type="http://schemas.openxmlformats.org/officeDocument/2006/relationships/image" Target="../media/image34.png"/><Relationship Id="rId15" Type="http://schemas.openxmlformats.org/officeDocument/2006/relationships/image" Target="../media/image96.jpeg"/><Relationship Id="rId23" Type="http://schemas.openxmlformats.org/officeDocument/2006/relationships/image" Target="../media/image104.jpeg"/><Relationship Id="rId10" Type="http://schemas.openxmlformats.org/officeDocument/2006/relationships/image" Target="../media/image91.png"/><Relationship Id="rId19" Type="http://schemas.openxmlformats.org/officeDocument/2006/relationships/image" Target="../media/image100.jpeg"/><Relationship Id="rId4" Type="http://schemas.openxmlformats.org/officeDocument/2006/relationships/image" Target="../media/image88.jpeg"/><Relationship Id="rId9" Type="http://schemas.openxmlformats.org/officeDocument/2006/relationships/slide" Target="slide3.xml"/><Relationship Id="rId14" Type="http://schemas.openxmlformats.org/officeDocument/2006/relationships/image" Target="../media/image95.jpeg"/><Relationship Id="rId22" Type="http://schemas.openxmlformats.org/officeDocument/2006/relationships/image" Target="../media/image103.jpeg"/></Relationships>
</file>

<file path=ppt/slides/_rels/slide78.xml.rels><?xml version="1.0" encoding="UTF-8" standalone="yes"?>
<Relationships xmlns="http://schemas.openxmlformats.org/package/2006/relationships"><Relationship Id="rId8" Type="http://schemas.openxmlformats.org/officeDocument/2006/relationships/slide" Target="slide80.xml"/><Relationship Id="rId3" Type="http://schemas.openxmlformats.org/officeDocument/2006/relationships/notesSlide" Target="../notesSlides/notesSlide78.xml"/><Relationship Id="rId7" Type="http://schemas.openxmlformats.org/officeDocument/2006/relationships/slide" Target="slide83.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image" Target="../media/image56.jpeg"/><Relationship Id="rId5" Type="http://schemas.openxmlformats.org/officeDocument/2006/relationships/image" Target="../media/image55.jpeg"/><Relationship Id="rId4" Type="http://schemas.openxmlformats.org/officeDocument/2006/relationships/image" Target="../media/image54.png"/><Relationship Id="rId9" Type="http://schemas.openxmlformats.org/officeDocument/2006/relationships/slide" Target="slide81.xml"/></Relationships>
</file>

<file path=ppt/slides/_rels/slide79.xml.rels><?xml version="1.0" encoding="UTF-8" standalone="yes"?>
<Relationships xmlns="http://schemas.openxmlformats.org/package/2006/relationships"><Relationship Id="rId8" Type="http://schemas.openxmlformats.org/officeDocument/2006/relationships/slide" Target="slide80.xml"/><Relationship Id="rId3" Type="http://schemas.openxmlformats.org/officeDocument/2006/relationships/notesSlide" Target="../notesSlides/notesSlide79.xml"/><Relationship Id="rId7" Type="http://schemas.openxmlformats.org/officeDocument/2006/relationships/slide" Target="slide83.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55.jpeg"/><Relationship Id="rId5" Type="http://schemas.openxmlformats.org/officeDocument/2006/relationships/image" Target="../media/image58.png"/><Relationship Id="rId4" Type="http://schemas.openxmlformats.org/officeDocument/2006/relationships/image" Target="../media/image57.jpeg"/><Relationship Id="rId9" Type="http://schemas.openxmlformats.org/officeDocument/2006/relationships/slide" Target="slide81.xml"/></Relationships>
</file>

<file path=ppt/slides/_rels/slide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60.jpeg"/><Relationship Id="rId7" Type="http://schemas.openxmlformats.org/officeDocument/2006/relationships/image" Target="../media/image64.jpeg"/><Relationship Id="rId12" Type="http://schemas.openxmlformats.org/officeDocument/2006/relationships/image" Target="../media/image67.png"/><Relationship Id="rId2" Type="http://schemas.openxmlformats.org/officeDocument/2006/relationships/notesSlide" Target="../notesSlides/notesSlide8.xml"/><Relationship Id="rId1" Type="http://schemas.openxmlformats.org/officeDocument/2006/relationships/slideLayout" Target="../slideLayouts/slideLayout18.xml"/><Relationship Id="rId6" Type="http://schemas.openxmlformats.org/officeDocument/2006/relationships/image" Target="../media/image63.jpeg"/><Relationship Id="rId11" Type="http://schemas.openxmlformats.org/officeDocument/2006/relationships/slide" Target="slide6.xml"/><Relationship Id="rId5" Type="http://schemas.openxmlformats.org/officeDocument/2006/relationships/image" Target="../media/image62.jpeg"/><Relationship Id="rId10" Type="http://schemas.openxmlformats.org/officeDocument/2006/relationships/image" Target="../media/image55.jpeg"/><Relationship Id="rId4" Type="http://schemas.openxmlformats.org/officeDocument/2006/relationships/image" Target="../media/image61.jpeg"/><Relationship Id="rId9" Type="http://schemas.openxmlformats.org/officeDocument/2006/relationships/slide" Target="slide13.xml"/></Relationships>
</file>

<file path=ppt/slides/_rels/slide80.xml.rels><?xml version="1.0" encoding="UTF-8" standalone="yes"?>
<Relationships xmlns="http://schemas.openxmlformats.org/package/2006/relationships"><Relationship Id="rId8" Type="http://schemas.openxmlformats.org/officeDocument/2006/relationships/image" Target="../media/image74.jpeg"/><Relationship Id="rId13" Type="http://schemas.openxmlformats.org/officeDocument/2006/relationships/slide" Target="slide83.xml"/><Relationship Id="rId3" Type="http://schemas.openxmlformats.org/officeDocument/2006/relationships/notesSlide" Target="../notesSlides/notesSlide80.xml"/><Relationship Id="rId7" Type="http://schemas.openxmlformats.org/officeDocument/2006/relationships/image" Target="../media/image73.jpeg"/><Relationship Id="rId12" Type="http://schemas.openxmlformats.org/officeDocument/2006/relationships/slide" Target="slide85.xml"/><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55.jpeg"/><Relationship Id="rId15" Type="http://schemas.openxmlformats.org/officeDocument/2006/relationships/slide" Target="slide81.xml"/><Relationship Id="rId10" Type="http://schemas.openxmlformats.org/officeDocument/2006/relationships/image" Target="../media/image76.jpeg"/><Relationship Id="rId4" Type="http://schemas.openxmlformats.org/officeDocument/2006/relationships/image" Target="../media/image59.png"/><Relationship Id="rId9" Type="http://schemas.openxmlformats.org/officeDocument/2006/relationships/image" Target="../media/image75.jpeg"/><Relationship Id="rId14" Type="http://schemas.openxmlformats.org/officeDocument/2006/relationships/slide" Target="slide80.xml"/></Relationships>
</file>

<file path=ppt/slides/_rels/slide81.xml.rels><?xml version="1.0" encoding="UTF-8" standalone="yes"?>
<Relationships xmlns="http://schemas.openxmlformats.org/package/2006/relationships"><Relationship Id="rId8" Type="http://schemas.openxmlformats.org/officeDocument/2006/relationships/image" Target="../media/image75.jpeg"/><Relationship Id="rId13" Type="http://schemas.openxmlformats.org/officeDocument/2006/relationships/slide" Target="slide80.xml"/><Relationship Id="rId3" Type="http://schemas.openxmlformats.org/officeDocument/2006/relationships/notesSlide" Target="../notesSlides/notesSlide81.xml"/><Relationship Id="rId7" Type="http://schemas.openxmlformats.org/officeDocument/2006/relationships/image" Target="../media/image74.jpeg"/><Relationship Id="rId12" Type="http://schemas.openxmlformats.org/officeDocument/2006/relationships/image" Target="../media/image55.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3.jpeg"/><Relationship Id="rId11" Type="http://schemas.openxmlformats.org/officeDocument/2006/relationships/slide" Target="slide85.xml"/><Relationship Id="rId5" Type="http://schemas.openxmlformats.org/officeDocument/2006/relationships/image" Target="../media/image72.jpeg"/><Relationship Id="rId10" Type="http://schemas.openxmlformats.org/officeDocument/2006/relationships/image" Target="../media/image77.jpeg"/><Relationship Id="rId4" Type="http://schemas.openxmlformats.org/officeDocument/2006/relationships/image" Target="../media/image66.png"/><Relationship Id="rId9" Type="http://schemas.openxmlformats.org/officeDocument/2006/relationships/image" Target="../media/image76.jpeg"/><Relationship Id="rId14" Type="http://schemas.openxmlformats.org/officeDocument/2006/relationships/slide" Target="slide81.xml"/></Relationships>
</file>

<file path=ppt/slides/_rels/slide82.xml.rels><?xml version="1.0" encoding="UTF-8" standalone="yes"?>
<Relationships xmlns="http://schemas.openxmlformats.org/package/2006/relationships"><Relationship Id="rId8" Type="http://schemas.openxmlformats.org/officeDocument/2006/relationships/image" Target="../media/image77.jpeg"/><Relationship Id="rId13" Type="http://schemas.openxmlformats.org/officeDocument/2006/relationships/image" Target="../media/image68.png"/><Relationship Id="rId3" Type="http://schemas.openxmlformats.org/officeDocument/2006/relationships/image" Target="../media/image72.jpeg"/><Relationship Id="rId7" Type="http://schemas.openxmlformats.org/officeDocument/2006/relationships/image" Target="../media/image76.jpeg"/><Relationship Id="rId12" Type="http://schemas.openxmlformats.org/officeDocument/2006/relationships/slide" Target="slide81.xml"/><Relationship Id="rId2" Type="http://schemas.openxmlformats.org/officeDocument/2006/relationships/notesSlide" Target="../notesSlides/notesSlide82.xml"/><Relationship Id="rId1" Type="http://schemas.openxmlformats.org/officeDocument/2006/relationships/slideLayout" Target="../slideLayouts/slideLayout18.xml"/><Relationship Id="rId6" Type="http://schemas.openxmlformats.org/officeDocument/2006/relationships/image" Target="../media/image75.jpeg"/><Relationship Id="rId11" Type="http://schemas.openxmlformats.org/officeDocument/2006/relationships/slide" Target="slide80.xml"/><Relationship Id="rId5" Type="http://schemas.openxmlformats.org/officeDocument/2006/relationships/image" Target="../media/image74.jpeg"/><Relationship Id="rId10" Type="http://schemas.openxmlformats.org/officeDocument/2006/relationships/image" Target="../media/image55.jpeg"/><Relationship Id="rId4" Type="http://schemas.openxmlformats.org/officeDocument/2006/relationships/image" Target="../media/image73.jpeg"/><Relationship Id="rId9" Type="http://schemas.openxmlformats.org/officeDocument/2006/relationships/slide" Target="slide85.xml"/></Relationships>
</file>

<file path=ppt/slides/_rels/slide83.xml.rels><?xml version="1.0" encoding="UTF-8" standalone="yes"?>
<Relationships xmlns="http://schemas.openxmlformats.org/package/2006/relationships"><Relationship Id="rId8" Type="http://schemas.openxmlformats.org/officeDocument/2006/relationships/image" Target="../media/image75.jpeg"/><Relationship Id="rId13" Type="http://schemas.openxmlformats.org/officeDocument/2006/relationships/slide" Target="slide83.xml"/><Relationship Id="rId3" Type="http://schemas.openxmlformats.org/officeDocument/2006/relationships/notesSlide" Target="../notesSlides/notesSlide83.xml"/><Relationship Id="rId7" Type="http://schemas.openxmlformats.org/officeDocument/2006/relationships/image" Target="../media/image74.jpeg"/><Relationship Id="rId12" Type="http://schemas.openxmlformats.org/officeDocument/2006/relationships/image" Target="../media/image55.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3.jpeg"/><Relationship Id="rId11" Type="http://schemas.openxmlformats.org/officeDocument/2006/relationships/slide" Target="slide85.xml"/><Relationship Id="rId5" Type="http://schemas.openxmlformats.org/officeDocument/2006/relationships/image" Target="../media/image72.jpeg"/><Relationship Id="rId10" Type="http://schemas.openxmlformats.org/officeDocument/2006/relationships/image" Target="../media/image77.jpeg"/><Relationship Id="rId4" Type="http://schemas.openxmlformats.org/officeDocument/2006/relationships/image" Target="../media/image66.png"/><Relationship Id="rId9" Type="http://schemas.openxmlformats.org/officeDocument/2006/relationships/image" Target="../media/image76.jpeg"/><Relationship Id="rId14" Type="http://schemas.openxmlformats.org/officeDocument/2006/relationships/slide" Target="slide80.xml"/></Relationships>
</file>

<file path=ppt/slides/_rels/slide84.xml.rels><?xml version="1.0" encoding="UTF-8" standalone="yes"?>
<Relationships xmlns="http://schemas.openxmlformats.org/package/2006/relationships"><Relationship Id="rId8" Type="http://schemas.openxmlformats.org/officeDocument/2006/relationships/image" Target="../media/image77.jpeg"/><Relationship Id="rId13" Type="http://schemas.openxmlformats.org/officeDocument/2006/relationships/image" Target="../media/image68.png"/><Relationship Id="rId3" Type="http://schemas.openxmlformats.org/officeDocument/2006/relationships/image" Target="../media/image72.jpeg"/><Relationship Id="rId7" Type="http://schemas.openxmlformats.org/officeDocument/2006/relationships/image" Target="../media/image76.jpeg"/><Relationship Id="rId12" Type="http://schemas.openxmlformats.org/officeDocument/2006/relationships/slide" Target="slide80.xml"/><Relationship Id="rId2" Type="http://schemas.openxmlformats.org/officeDocument/2006/relationships/notesSlide" Target="../notesSlides/notesSlide84.xml"/><Relationship Id="rId1" Type="http://schemas.openxmlformats.org/officeDocument/2006/relationships/slideLayout" Target="../slideLayouts/slideLayout18.xml"/><Relationship Id="rId6" Type="http://schemas.openxmlformats.org/officeDocument/2006/relationships/image" Target="../media/image75.jpeg"/><Relationship Id="rId11" Type="http://schemas.openxmlformats.org/officeDocument/2006/relationships/slide" Target="slide83.xml"/><Relationship Id="rId5" Type="http://schemas.openxmlformats.org/officeDocument/2006/relationships/image" Target="../media/image74.jpeg"/><Relationship Id="rId10" Type="http://schemas.openxmlformats.org/officeDocument/2006/relationships/image" Target="../media/image55.jpeg"/><Relationship Id="rId4" Type="http://schemas.openxmlformats.org/officeDocument/2006/relationships/image" Target="../media/image73.jpeg"/><Relationship Id="rId9" Type="http://schemas.openxmlformats.org/officeDocument/2006/relationships/slide" Target="slide85.xml"/></Relationships>
</file>

<file path=ppt/slides/_rels/slide85.xml.rels><?xml version="1.0" encoding="UTF-8" standalone="yes"?>
<Relationships xmlns="http://schemas.openxmlformats.org/package/2006/relationships"><Relationship Id="rId8" Type="http://schemas.openxmlformats.org/officeDocument/2006/relationships/slide" Target="slide90.xml"/><Relationship Id="rId3" Type="http://schemas.openxmlformats.org/officeDocument/2006/relationships/notesSlide" Target="../notesSlides/notesSlide85.xml"/><Relationship Id="rId7" Type="http://schemas.openxmlformats.org/officeDocument/2006/relationships/slide" Target="slide87.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image" Target="../media/image69.jpeg"/><Relationship Id="rId5" Type="http://schemas.openxmlformats.org/officeDocument/2006/relationships/image" Target="../media/image56.jpeg"/><Relationship Id="rId4" Type="http://schemas.openxmlformats.org/officeDocument/2006/relationships/image" Target="../media/image54.png"/><Relationship Id="rId9" Type="http://schemas.openxmlformats.org/officeDocument/2006/relationships/slide" Target="slide88.xml"/></Relationships>
</file>

<file path=ppt/slides/_rels/slide86.xml.rels><?xml version="1.0" encoding="UTF-8" standalone="yes"?>
<Relationships xmlns="http://schemas.openxmlformats.org/package/2006/relationships"><Relationship Id="rId8" Type="http://schemas.openxmlformats.org/officeDocument/2006/relationships/slide" Target="slide90.xml"/><Relationship Id="rId3" Type="http://schemas.openxmlformats.org/officeDocument/2006/relationships/notesSlide" Target="../notesSlides/notesSlide86.xml"/><Relationship Id="rId7" Type="http://schemas.openxmlformats.org/officeDocument/2006/relationships/slide" Target="slide87.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69.jpeg"/><Relationship Id="rId5" Type="http://schemas.openxmlformats.org/officeDocument/2006/relationships/image" Target="../media/image58.png"/><Relationship Id="rId4" Type="http://schemas.openxmlformats.org/officeDocument/2006/relationships/image" Target="../media/image57.jpeg"/><Relationship Id="rId9" Type="http://schemas.openxmlformats.org/officeDocument/2006/relationships/slide" Target="slide88.xml"/></Relationships>
</file>

<file path=ppt/slides/_rels/slide87.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87.xml"/><Relationship Id="rId7" Type="http://schemas.openxmlformats.org/officeDocument/2006/relationships/image" Target="../media/image73.jpeg"/><Relationship Id="rId12" Type="http://schemas.openxmlformats.org/officeDocument/2006/relationships/slide" Target="slide92.xml"/><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69.jpeg"/><Relationship Id="rId10" Type="http://schemas.openxmlformats.org/officeDocument/2006/relationships/image" Target="../media/image76.jpeg"/><Relationship Id="rId4" Type="http://schemas.openxmlformats.org/officeDocument/2006/relationships/image" Target="../media/image59.png"/><Relationship Id="rId9" Type="http://schemas.openxmlformats.org/officeDocument/2006/relationships/image" Target="../media/image75.jpeg"/></Relationships>
</file>

<file path=ppt/slides/_rels/slide88.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88.xml"/><Relationship Id="rId7" Type="http://schemas.openxmlformats.org/officeDocument/2006/relationships/image" Target="../media/image73.jpeg"/><Relationship Id="rId12" Type="http://schemas.openxmlformats.org/officeDocument/2006/relationships/slide" Target="slide92.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69.jpeg"/><Relationship Id="rId10" Type="http://schemas.openxmlformats.org/officeDocument/2006/relationships/image" Target="../media/image76.jpeg"/><Relationship Id="rId4" Type="http://schemas.openxmlformats.org/officeDocument/2006/relationships/image" Target="../media/image66.png"/><Relationship Id="rId9" Type="http://schemas.openxmlformats.org/officeDocument/2006/relationships/image" Target="../media/image75.jpeg"/></Relationships>
</file>

<file path=ppt/slides/_rels/slide89.xml.rels><?xml version="1.0" encoding="UTF-8" standalone="yes"?>
<Relationships xmlns="http://schemas.openxmlformats.org/package/2006/relationships"><Relationship Id="rId8" Type="http://schemas.openxmlformats.org/officeDocument/2006/relationships/image" Target="../media/image76.jpeg"/><Relationship Id="rId3" Type="http://schemas.openxmlformats.org/officeDocument/2006/relationships/image" Target="../media/image69.jpeg"/><Relationship Id="rId7" Type="http://schemas.openxmlformats.org/officeDocument/2006/relationships/image" Target="../media/image75.jpeg"/><Relationship Id="rId2" Type="http://schemas.openxmlformats.org/officeDocument/2006/relationships/notesSlide" Target="../notesSlides/notesSlide89.xml"/><Relationship Id="rId1" Type="http://schemas.openxmlformats.org/officeDocument/2006/relationships/slideLayout" Target="../slideLayouts/slideLayout18.xml"/><Relationship Id="rId6" Type="http://schemas.openxmlformats.org/officeDocument/2006/relationships/image" Target="../media/image74.jpeg"/><Relationship Id="rId11" Type="http://schemas.openxmlformats.org/officeDocument/2006/relationships/image" Target="../media/image68.png"/><Relationship Id="rId5" Type="http://schemas.openxmlformats.org/officeDocument/2006/relationships/image" Target="../media/image73.jpeg"/><Relationship Id="rId10" Type="http://schemas.openxmlformats.org/officeDocument/2006/relationships/slide" Target="slide92.xml"/><Relationship Id="rId4" Type="http://schemas.openxmlformats.org/officeDocument/2006/relationships/image" Target="../media/image72.jpeg"/><Relationship Id="rId9" Type="http://schemas.openxmlformats.org/officeDocument/2006/relationships/image" Target="../media/image77.jpeg"/></Relationships>
</file>

<file path=ppt/slides/_rels/slide9.xml.rels><?xml version="1.0" encoding="UTF-8" standalone="yes"?>
<Relationships xmlns="http://schemas.openxmlformats.org/package/2006/relationships"><Relationship Id="rId8" Type="http://schemas.openxmlformats.org/officeDocument/2006/relationships/image" Target="../media/image63.jpeg"/><Relationship Id="rId13" Type="http://schemas.openxmlformats.org/officeDocument/2006/relationships/slide" Target="slide6.xml"/><Relationship Id="rId3" Type="http://schemas.openxmlformats.org/officeDocument/2006/relationships/notesSlide" Target="../notesSlides/notesSlide9.xml"/><Relationship Id="rId7" Type="http://schemas.openxmlformats.org/officeDocument/2006/relationships/image" Target="../media/image62.jpeg"/><Relationship Id="rId12" Type="http://schemas.openxmlformats.org/officeDocument/2006/relationships/image" Target="../media/image55.jpeg"/><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61.jpeg"/><Relationship Id="rId11" Type="http://schemas.openxmlformats.org/officeDocument/2006/relationships/slide" Target="slide13.xml"/><Relationship Id="rId5" Type="http://schemas.openxmlformats.org/officeDocument/2006/relationships/image" Target="../media/image60.jpeg"/><Relationship Id="rId10" Type="http://schemas.openxmlformats.org/officeDocument/2006/relationships/image" Target="../media/image65.jpeg"/><Relationship Id="rId4" Type="http://schemas.openxmlformats.org/officeDocument/2006/relationships/image" Target="../media/image66.png"/><Relationship Id="rId9" Type="http://schemas.openxmlformats.org/officeDocument/2006/relationships/image" Target="../media/image64.jpeg"/></Relationships>
</file>

<file path=ppt/slides/_rels/slide90.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90.xml"/><Relationship Id="rId7" Type="http://schemas.openxmlformats.org/officeDocument/2006/relationships/image" Target="../media/image73.jpeg"/><Relationship Id="rId12" Type="http://schemas.openxmlformats.org/officeDocument/2006/relationships/slide" Target="slide92.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69.jpeg"/><Relationship Id="rId10" Type="http://schemas.openxmlformats.org/officeDocument/2006/relationships/image" Target="../media/image76.jpeg"/><Relationship Id="rId4" Type="http://schemas.openxmlformats.org/officeDocument/2006/relationships/image" Target="../media/image66.png"/><Relationship Id="rId9" Type="http://schemas.openxmlformats.org/officeDocument/2006/relationships/image" Target="../media/image75.jpeg"/></Relationships>
</file>

<file path=ppt/slides/_rels/slide91.xml.rels><?xml version="1.0" encoding="UTF-8" standalone="yes"?>
<Relationships xmlns="http://schemas.openxmlformats.org/package/2006/relationships"><Relationship Id="rId8" Type="http://schemas.openxmlformats.org/officeDocument/2006/relationships/image" Target="../media/image76.jpeg"/><Relationship Id="rId3" Type="http://schemas.openxmlformats.org/officeDocument/2006/relationships/image" Target="../media/image69.jpeg"/><Relationship Id="rId7" Type="http://schemas.openxmlformats.org/officeDocument/2006/relationships/image" Target="../media/image75.jpeg"/><Relationship Id="rId2" Type="http://schemas.openxmlformats.org/officeDocument/2006/relationships/notesSlide" Target="../notesSlides/notesSlide91.xml"/><Relationship Id="rId1" Type="http://schemas.openxmlformats.org/officeDocument/2006/relationships/slideLayout" Target="../slideLayouts/slideLayout18.xml"/><Relationship Id="rId6" Type="http://schemas.openxmlformats.org/officeDocument/2006/relationships/image" Target="../media/image74.jpeg"/><Relationship Id="rId11" Type="http://schemas.openxmlformats.org/officeDocument/2006/relationships/image" Target="../media/image68.png"/><Relationship Id="rId5" Type="http://schemas.openxmlformats.org/officeDocument/2006/relationships/image" Target="../media/image73.jpeg"/><Relationship Id="rId10" Type="http://schemas.openxmlformats.org/officeDocument/2006/relationships/slide" Target="slide92.xml"/><Relationship Id="rId4" Type="http://schemas.openxmlformats.org/officeDocument/2006/relationships/image" Target="../media/image72.jpeg"/><Relationship Id="rId9" Type="http://schemas.openxmlformats.org/officeDocument/2006/relationships/image" Target="../media/image77.jpeg"/></Relationships>
</file>

<file path=ppt/slides/_rels/slide92.xml.rels><?xml version="1.0" encoding="UTF-8" standalone="yes"?>
<Relationships xmlns="http://schemas.openxmlformats.org/package/2006/relationships"><Relationship Id="rId8" Type="http://schemas.openxmlformats.org/officeDocument/2006/relationships/slide" Target="slide95.xml"/><Relationship Id="rId3" Type="http://schemas.openxmlformats.org/officeDocument/2006/relationships/notesSlide" Target="../notesSlides/notesSlide92.xml"/><Relationship Id="rId7" Type="http://schemas.openxmlformats.org/officeDocument/2006/relationships/slide" Target="slide97.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slide" Target="slide94.xml"/><Relationship Id="rId5" Type="http://schemas.openxmlformats.org/officeDocument/2006/relationships/image" Target="../media/image56.jpeg"/><Relationship Id="rId4" Type="http://schemas.openxmlformats.org/officeDocument/2006/relationships/image" Target="../media/image54.png"/><Relationship Id="rId9" Type="http://schemas.openxmlformats.org/officeDocument/2006/relationships/image" Target="../media/image71.jpeg"/></Relationships>
</file>

<file path=ppt/slides/_rels/slide93.xml.rels><?xml version="1.0" encoding="UTF-8" standalone="yes"?>
<Relationships xmlns="http://schemas.openxmlformats.org/package/2006/relationships"><Relationship Id="rId8" Type="http://schemas.openxmlformats.org/officeDocument/2006/relationships/slide" Target="slide97.xml"/><Relationship Id="rId3" Type="http://schemas.openxmlformats.org/officeDocument/2006/relationships/notesSlide" Target="../notesSlides/notesSlide93.xml"/><Relationship Id="rId7" Type="http://schemas.openxmlformats.org/officeDocument/2006/relationships/slide" Target="slide94.xml"/><Relationship Id="rId2" Type="http://schemas.openxmlformats.org/officeDocument/2006/relationships/slideLayout" Target="../slideLayouts/slideLayout18.xml"/><Relationship Id="rId1" Type="http://schemas.openxmlformats.org/officeDocument/2006/relationships/audio" Target="../media/audio4.wav"/><Relationship Id="rId6" Type="http://schemas.openxmlformats.org/officeDocument/2006/relationships/image" Target="../media/image71.jpeg"/><Relationship Id="rId5" Type="http://schemas.openxmlformats.org/officeDocument/2006/relationships/image" Target="../media/image58.png"/><Relationship Id="rId4" Type="http://schemas.openxmlformats.org/officeDocument/2006/relationships/image" Target="../media/image57.jpeg"/><Relationship Id="rId9" Type="http://schemas.openxmlformats.org/officeDocument/2006/relationships/slide" Target="slide95.xml"/></Relationships>
</file>

<file path=ppt/slides/_rels/slide94.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94.xml"/><Relationship Id="rId7" Type="http://schemas.openxmlformats.org/officeDocument/2006/relationships/image" Target="../media/image73.jpeg"/><Relationship Id="rId12" Type="http://schemas.openxmlformats.org/officeDocument/2006/relationships/slide" Target="slide99.xml"/><Relationship Id="rId2" Type="http://schemas.openxmlformats.org/officeDocument/2006/relationships/slideLayout" Target="../slideLayouts/slideLayout18.xml"/><Relationship Id="rId1" Type="http://schemas.openxmlformats.org/officeDocument/2006/relationships/audio" Target="../media/audio5.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71.jpeg"/><Relationship Id="rId10" Type="http://schemas.openxmlformats.org/officeDocument/2006/relationships/image" Target="../media/image76.jpeg"/><Relationship Id="rId4" Type="http://schemas.openxmlformats.org/officeDocument/2006/relationships/image" Target="../media/image59.png"/><Relationship Id="rId9" Type="http://schemas.openxmlformats.org/officeDocument/2006/relationships/image" Target="../media/image75.jpeg"/></Relationships>
</file>

<file path=ppt/slides/_rels/slide95.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95.xml"/><Relationship Id="rId7" Type="http://schemas.openxmlformats.org/officeDocument/2006/relationships/image" Target="../media/image73.jpeg"/><Relationship Id="rId12" Type="http://schemas.openxmlformats.org/officeDocument/2006/relationships/slide" Target="slide99.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71.jpeg"/><Relationship Id="rId10" Type="http://schemas.openxmlformats.org/officeDocument/2006/relationships/image" Target="../media/image76.jpeg"/><Relationship Id="rId4" Type="http://schemas.openxmlformats.org/officeDocument/2006/relationships/image" Target="../media/image66.png"/><Relationship Id="rId9" Type="http://schemas.openxmlformats.org/officeDocument/2006/relationships/image" Target="../media/image75.jpeg"/></Relationships>
</file>

<file path=ppt/slides/_rels/slide96.xml.rels><?xml version="1.0" encoding="UTF-8" standalone="yes"?>
<Relationships xmlns="http://schemas.openxmlformats.org/package/2006/relationships"><Relationship Id="rId8" Type="http://schemas.openxmlformats.org/officeDocument/2006/relationships/image" Target="../media/image75.jpeg"/><Relationship Id="rId3" Type="http://schemas.openxmlformats.org/officeDocument/2006/relationships/image" Target="../media/image71.jpeg"/><Relationship Id="rId7" Type="http://schemas.openxmlformats.org/officeDocument/2006/relationships/image" Target="../media/image74.jpeg"/><Relationship Id="rId2" Type="http://schemas.openxmlformats.org/officeDocument/2006/relationships/notesSlide" Target="../notesSlides/notesSlide96.xml"/><Relationship Id="rId1" Type="http://schemas.openxmlformats.org/officeDocument/2006/relationships/slideLayout" Target="../slideLayouts/slideLayout18.xml"/><Relationship Id="rId6" Type="http://schemas.openxmlformats.org/officeDocument/2006/relationships/image" Target="../media/image73.jpeg"/><Relationship Id="rId11" Type="http://schemas.openxmlformats.org/officeDocument/2006/relationships/slide" Target="slide99.xml"/><Relationship Id="rId5" Type="http://schemas.openxmlformats.org/officeDocument/2006/relationships/image" Target="../media/image72.jpeg"/><Relationship Id="rId10" Type="http://schemas.openxmlformats.org/officeDocument/2006/relationships/image" Target="../media/image77.jpeg"/><Relationship Id="rId4" Type="http://schemas.openxmlformats.org/officeDocument/2006/relationships/image" Target="../media/image68.png"/><Relationship Id="rId9" Type="http://schemas.openxmlformats.org/officeDocument/2006/relationships/image" Target="../media/image76.jpeg"/></Relationships>
</file>

<file path=ppt/slides/_rels/slide97.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notesSlide" Target="../notesSlides/notesSlide97.xml"/><Relationship Id="rId7" Type="http://schemas.openxmlformats.org/officeDocument/2006/relationships/image" Target="../media/image73.jpeg"/><Relationship Id="rId12" Type="http://schemas.openxmlformats.org/officeDocument/2006/relationships/slide" Target="slide99.xml"/><Relationship Id="rId2" Type="http://schemas.openxmlformats.org/officeDocument/2006/relationships/slideLayout" Target="../slideLayouts/slideLayout18.xml"/><Relationship Id="rId1" Type="http://schemas.openxmlformats.org/officeDocument/2006/relationships/audio" Target="../media/audio6.wav"/><Relationship Id="rId6" Type="http://schemas.openxmlformats.org/officeDocument/2006/relationships/image" Target="../media/image72.jpeg"/><Relationship Id="rId11" Type="http://schemas.openxmlformats.org/officeDocument/2006/relationships/image" Target="../media/image77.jpeg"/><Relationship Id="rId5" Type="http://schemas.openxmlformats.org/officeDocument/2006/relationships/image" Target="../media/image71.jpeg"/><Relationship Id="rId10" Type="http://schemas.openxmlformats.org/officeDocument/2006/relationships/image" Target="../media/image76.jpeg"/><Relationship Id="rId4" Type="http://schemas.openxmlformats.org/officeDocument/2006/relationships/image" Target="../media/image66.png"/><Relationship Id="rId9" Type="http://schemas.openxmlformats.org/officeDocument/2006/relationships/image" Target="../media/image75.jpeg"/></Relationships>
</file>

<file path=ppt/slides/_rels/slide98.xml.rels><?xml version="1.0" encoding="UTF-8" standalone="yes"?>
<Relationships xmlns="http://schemas.openxmlformats.org/package/2006/relationships"><Relationship Id="rId8" Type="http://schemas.openxmlformats.org/officeDocument/2006/relationships/image" Target="../media/image75.jpeg"/><Relationship Id="rId3" Type="http://schemas.openxmlformats.org/officeDocument/2006/relationships/image" Target="../media/image71.jpeg"/><Relationship Id="rId7" Type="http://schemas.openxmlformats.org/officeDocument/2006/relationships/image" Target="../media/image74.jpeg"/><Relationship Id="rId2" Type="http://schemas.openxmlformats.org/officeDocument/2006/relationships/notesSlide" Target="../notesSlides/notesSlide98.xml"/><Relationship Id="rId1" Type="http://schemas.openxmlformats.org/officeDocument/2006/relationships/slideLayout" Target="../slideLayouts/slideLayout18.xml"/><Relationship Id="rId6" Type="http://schemas.openxmlformats.org/officeDocument/2006/relationships/image" Target="../media/image73.jpeg"/><Relationship Id="rId11" Type="http://schemas.openxmlformats.org/officeDocument/2006/relationships/slide" Target="slide99.xml"/><Relationship Id="rId5" Type="http://schemas.openxmlformats.org/officeDocument/2006/relationships/image" Target="../media/image72.jpeg"/><Relationship Id="rId10" Type="http://schemas.openxmlformats.org/officeDocument/2006/relationships/image" Target="../media/image77.jpeg"/><Relationship Id="rId4" Type="http://schemas.openxmlformats.org/officeDocument/2006/relationships/image" Target="../media/image68.png"/><Relationship Id="rId9" Type="http://schemas.openxmlformats.org/officeDocument/2006/relationships/image" Target="../media/image76.jpeg"/></Relationships>
</file>

<file path=ppt/slides/_rels/slide99.xml.rels><?xml version="1.0" encoding="UTF-8" standalone="yes"?>
<Relationships xmlns="http://schemas.openxmlformats.org/package/2006/relationships"><Relationship Id="rId8" Type="http://schemas.openxmlformats.org/officeDocument/2006/relationships/slide" Target="slide102.xml"/><Relationship Id="rId3" Type="http://schemas.openxmlformats.org/officeDocument/2006/relationships/notesSlide" Target="../notesSlides/notesSlide99.xml"/><Relationship Id="rId7" Type="http://schemas.openxmlformats.org/officeDocument/2006/relationships/slide" Target="slide104.xml"/><Relationship Id="rId2" Type="http://schemas.openxmlformats.org/officeDocument/2006/relationships/slideLayout" Target="../slideLayouts/slideLayout18.xml"/><Relationship Id="rId1" Type="http://schemas.openxmlformats.org/officeDocument/2006/relationships/audio" Target="../media/audio3.wav"/><Relationship Id="rId6" Type="http://schemas.openxmlformats.org/officeDocument/2006/relationships/slide" Target="slide101.xml"/><Relationship Id="rId5" Type="http://schemas.openxmlformats.org/officeDocument/2006/relationships/image" Target="../media/image56.jpeg"/><Relationship Id="rId10" Type="http://schemas.openxmlformats.org/officeDocument/2006/relationships/image" Target="../media/image78.jpeg"/><Relationship Id="rId4" Type="http://schemas.openxmlformats.org/officeDocument/2006/relationships/image" Target="../media/image54.png"/><Relationship Id="rId9" Type="http://schemas.openxmlformats.org/officeDocument/2006/relationships/image" Target="../media/image71.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Box 2">
            <a:extLst>
              <a:ext uri="{FF2B5EF4-FFF2-40B4-BE49-F238E27FC236}">
                <a16:creationId xmlns:a16="http://schemas.microsoft.com/office/drawing/2014/main" id="{711EAC3F-D9A4-4BFE-80A0-A74DAADF57F3}"/>
              </a:ext>
            </a:extLst>
          </p:cNvPr>
          <p:cNvSpPr txBox="1">
            <a:spLocks noChangeArrowheads="1"/>
          </p:cNvSpPr>
          <p:nvPr/>
        </p:nvSpPr>
        <p:spPr bwMode="auto">
          <a:xfrm>
            <a:off x="2972501" y="5003022"/>
            <a:ext cx="3506787"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en-US" sz="3200" b="1" dirty="0">
                <a:solidFill>
                  <a:schemeClr val="tx2"/>
                </a:solidFill>
                <a:latin typeface="Century Gothic" panose="020B0502020202020204" pitchFamily="34" charset="0"/>
              </a:rPr>
              <a:t>Book 2A | Unit 2</a:t>
            </a:r>
          </a:p>
        </p:txBody>
      </p:sp>
      <p:grpSp>
        <p:nvGrpSpPr>
          <p:cNvPr id="62" name="Group 61">
            <a:extLst>
              <a:ext uri="{FF2B5EF4-FFF2-40B4-BE49-F238E27FC236}">
                <a16:creationId xmlns:a16="http://schemas.microsoft.com/office/drawing/2014/main" id="{D74B5F6D-771A-4CB2-AC10-3BCA66092BFC}"/>
              </a:ext>
            </a:extLst>
          </p:cNvPr>
          <p:cNvGrpSpPr/>
          <p:nvPr/>
        </p:nvGrpSpPr>
        <p:grpSpPr>
          <a:xfrm>
            <a:off x="1574945" y="1494425"/>
            <a:ext cx="6027613" cy="978065"/>
            <a:chOff x="-419359" y="1524426"/>
            <a:chExt cx="6640272" cy="1188000"/>
          </a:xfrm>
        </p:grpSpPr>
        <p:pic>
          <p:nvPicPr>
            <p:cNvPr id="63" name="Picture 62" descr="A picture containing text, clipart&#10;&#10;Description automatically generated">
              <a:extLst>
                <a:ext uri="{FF2B5EF4-FFF2-40B4-BE49-F238E27FC236}">
                  <a16:creationId xmlns:a16="http://schemas.microsoft.com/office/drawing/2014/main" id="{AB98DBF2-F0B6-4567-AA4C-ACF659B6054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19359" y="1524426"/>
              <a:ext cx="734537" cy="1188000"/>
            </a:xfrm>
            <a:prstGeom prst="rect">
              <a:avLst/>
            </a:prstGeom>
          </p:spPr>
        </p:pic>
        <p:pic>
          <p:nvPicPr>
            <p:cNvPr id="64" name="Picture 63" descr="Background pattern&#10;&#10;Description automatically generated">
              <a:extLst>
                <a:ext uri="{FF2B5EF4-FFF2-40B4-BE49-F238E27FC236}">
                  <a16:creationId xmlns:a16="http://schemas.microsoft.com/office/drawing/2014/main" id="{C7AF3021-776C-4A8C-A910-E8DA800B558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06294" y="1524426"/>
              <a:ext cx="400997" cy="1188000"/>
            </a:xfrm>
            <a:prstGeom prst="rect">
              <a:avLst/>
            </a:prstGeom>
          </p:spPr>
        </p:pic>
        <p:pic>
          <p:nvPicPr>
            <p:cNvPr id="65" name="Picture 64" descr="A picture containing text&#10;&#10;Description automatically generated">
              <a:extLst>
                <a:ext uri="{FF2B5EF4-FFF2-40B4-BE49-F238E27FC236}">
                  <a16:creationId xmlns:a16="http://schemas.microsoft.com/office/drawing/2014/main" id="{3641CA2F-A76F-46C6-86C4-676410DC0A77}"/>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6010" y="1524426"/>
              <a:ext cx="794498" cy="1188000"/>
            </a:xfrm>
            <a:prstGeom prst="rect">
              <a:avLst/>
            </a:prstGeom>
          </p:spPr>
        </p:pic>
        <p:pic>
          <p:nvPicPr>
            <p:cNvPr id="66" name="Picture 65" descr="A picture containing logo&#10;&#10;Description automatically generated">
              <a:extLst>
                <a:ext uri="{FF2B5EF4-FFF2-40B4-BE49-F238E27FC236}">
                  <a16:creationId xmlns:a16="http://schemas.microsoft.com/office/drawing/2014/main" id="{3F562290-BDB3-46EB-AC89-1515AAD01550}"/>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457646" y="1524426"/>
              <a:ext cx="738284" cy="1188000"/>
            </a:xfrm>
            <a:prstGeom prst="rect">
              <a:avLst/>
            </a:prstGeom>
          </p:spPr>
        </p:pic>
        <p:pic>
          <p:nvPicPr>
            <p:cNvPr id="67" name="Picture 66" descr="A picture containing diagram&#10;&#10;Description automatically generated">
              <a:extLst>
                <a:ext uri="{FF2B5EF4-FFF2-40B4-BE49-F238E27FC236}">
                  <a16:creationId xmlns:a16="http://schemas.microsoft.com/office/drawing/2014/main" id="{27C57485-5FC2-4A4E-BC16-0CA06C0A4F0F}"/>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159561" y="1524426"/>
              <a:ext cx="772588" cy="1188000"/>
            </a:xfrm>
            <a:prstGeom prst="rect">
              <a:avLst/>
            </a:prstGeom>
          </p:spPr>
        </p:pic>
        <p:pic>
          <p:nvPicPr>
            <p:cNvPr id="68" name="Picture 67" descr="Icon&#10;&#10;Description automatically generated">
              <a:extLst>
                <a:ext uri="{FF2B5EF4-FFF2-40B4-BE49-F238E27FC236}">
                  <a16:creationId xmlns:a16="http://schemas.microsoft.com/office/drawing/2014/main" id="{6F523360-CE89-4906-9026-98D23797F71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932149" y="1524426"/>
              <a:ext cx="772588" cy="1188000"/>
            </a:xfrm>
            <a:prstGeom prst="rect">
              <a:avLst/>
            </a:prstGeom>
          </p:spPr>
        </p:pic>
        <p:pic>
          <p:nvPicPr>
            <p:cNvPr id="69" name="Picture 68" descr="A picture containing logo&#10;&#10;Description automatically generated">
              <a:extLst>
                <a:ext uri="{FF2B5EF4-FFF2-40B4-BE49-F238E27FC236}">
                  <a16:creationId xmlns:a16="http://schemas.microsoft.com/office/drawing/2014/main" id="{4CDBF7D0-C245-4679-88FA-D3ED2F47C0A3}"/>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3668368" y="1524426"/>
              <a:ext cx="780352" cy="1188000"/>
            </a:xfrm>
            <a:prstGeom prst="rect">
              <a:avLst/>
            </a:prstGeom>
          </p:spPr>
        </p:pic>
        <p:pic>
          <p:nvPicPr>
            <p:cNvPr id="70" name="Picture 69" descr="Icon&#10;&#10;Description automatically generated">
              <a:extLst>
                <a:ext uri="{FF2B5EF4-FFF2-40B4-BE49-F238E27FC236}">
                  <a16:creationId xmlns:a16="http://schemas.microsoft.com/office/drawing/2014/main" id="{0558A438-21B8-45F1-B296-3896CE826E5A}"/>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375140" y="1524426"/>
              <a:ext cx="730238" cy="1188000"/>
            </a:xfrm>
            <a:prstGeom prst="rect">
              <a:avLst/>
            </a:prstGeom>
          </p:spPr>
        </p:pic>
        <p:pic>
          <p:nvPicPr>
            <p:cNvPr id="71" name="Picture 70" descr="Background pattern&#10;&#10;Description automatically generated">
              <a:extLst>
                <a:ext uri="{FF2B5EF4-FFF2-40B4-BE49-F238E27FC236}">
                  <a16:creationId xmlns:a16="http://schemas.microsoft.com/office/drawing/2014/main" id="{3B9113F5-11D7-4D59-8DF5-BFB0F337E78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085380" y="1524426"/>
              <a:ext cx="400997" cy="1188000"/>
            </a:xfrm>
            <a:prstGeom prst="rect">
              <a:avLst/>
            </a:prstGeom>
          </p:spPr>
        </p:pic>
        <p:pic>
          <p:nvPicPr>
            <p:cNvPr id="72" name="Picture 71" descr="A picture containing icon&#10;&#10;Description automatically generated">
              <a:extLst>
                <a:ext uri="{FF2B5EF4-FFF2-40B4-BE49-F238E27FC236}">
                  <a16:creationId xmlns:a16="http://schemas.microsoft.com/office/drawing/2014/main" id="{015FAC8A-56E2-456E-B0C4-DB2AD3483A55}"/>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5486377" y="1524426"/>
              <a:ext cx="734536" cy="1188000"/>
            </a:xfrm>
            <a:prstGeom prst="rect">
              <a:avLst/>
            </a:prstGeom>
          </p:spPr>
        </p:pic>
      </p:grpSp>
      <p:grpSp>
        <p:nvGrpSpPr>
          <p:cNvPr id="73" name="Group 72">
            <a:extLst>
              <a:ext uri="{FF2B5EF4-FFF2-40B4-BE49-F238E27FC236}">
                <a16:creationId xmlns:a16="http://schemas.microsoft.com/office/drawing/2014/main" id="{37FC81CE-FA95-4019-893B-ECB6721F263F}"/>
              </a:ext>
            </a:extLst>
          </p:cNvPr>
          <p:cNvGrpSpPr/>
          <p:nvPr/>
        </p:nvGrpSpPr>
        <p:grpSpPr>
          <a:xfrm>
            <a:off x="2049639" y="2640408"/>
            <a:ext cx="5044718" cy="1035713"/>
            <a:chOff x="1078071" y="3152599"/>
            <a:chExt cx="5557474" cy="1258021"/>
          </a:xfrm>
        </p:grpSpPr>
        <p:pic>
          <p:nvPicPr>
            <p:cNvPr id="74" name="Picture 73" descr="A picture containing logo&#10;&#10;Description automatically generated">
              <a:extLst>
                <a:ext uri="{FF2B5EF4-FFF2-40B4-BE49-F238E27FC236}">
                  <a16:creationId xmlns:a16="http://schemas.microsoft.com/office/drawing/2014/main" id="{3CE79DE2-A25C-4D21-9EC2-1E00EA6B28F0}"/>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078071" y="3222620"/>
              <a:ext cx="738284" cy="1188000"/>
            </a:xfrm>
            <a:prstGeom prst="rect">
              <a:avLst/>
            </a:prstGeom>
          </p:spPr>
        </p:pic>
        <p:pic>
          <p:nvPicPr>
            <p:cNvPr id="75" name="Picture 74" descr="A close-up of a logo&#10;&#10;Description automatically generated with medium confidence">
              <a:extLst>
                <a:ext uri="{FF2B5EF4-FFF2-40B4-BE49-F238E27FC236}">
                  <a16:creationId xmlns:a16="http://schemas.microsoft.com/office/drawing/2014/main" id="{A584E9E1-C2C1-43C8-8F6F-9E52527B9C61}"/>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1816355" y="3222620"/>
              <a:ext cx="730239" cy="1188000"/>
            </a:xfrm>
            <a:prstGeom prst="rect">
              <a:avLst/>
            </a:prstGeom>
          </p:spPr>
        </p:pic>
        <p:pic>
          <p:nvPicPr>
            <p:cNvPr id="76" name="Picture 75" descr="A picture containing text&#10;&#10;Description automatically generated">
              <a:extLst>
                <a:ext uri="{FF2B5EF4-FFF2-40B4-BE49-F238E27FC236}">
                  <a16:creationId xmlns:a16="http://schemas.microsoft.com/office/drawing/2014/main" id="{36A365AF-5AD1-4442-A09F-00D5924FD9B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515045" y="3193378"/>
              <a:ext cx="794498" cy="1188000"/>
            </a:xfrm>
            <a:prstGeom prst="rect">
              <a:avLst/>
            </a:prstGeom>
          </p:spPr>
        </p:pic>
        <p:pic>
          <p:nvPicPr>
            <p:cNvPr id="77" name="Picture 76" descr="Icon&#10;&#10;Description automatically generated">
              <a:extLst>
                <a:ext uri="{FF2B5EF4-FFF2-40B4-BE49-F238E27FC236}">
                  <a16:creationId xmlns:a16="http://schemas.microsoft.com/office/drawing/2014/main" id="{16B60D77-DA91-48A2-B20F-BC87D18C61DF}"/>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284878" y="3200742"/>
              <a:ext cx="974471" cy="1188000"/>
            </a:xfrm>
            <a:prstGeom prst="rect">
              <a:avLst/>
            </a:prstGeom>
          </p:spPr>
        </p:pic>
        <p:pic>
          <p:nvPicPr>
            <p:cNvPr id="78" name="Picture 77" descr="Icon&#10;&#10;Description automatically generated">
              <a:extLst>
                <a:ext uri="{FF2B5EF4-FFF2-40B4-BE49-F238E27FC236}">
                  <a16:creationId xmlns:a16="http://schemas.microsoft.com/office/drawing/2014/main" id="{0E6AD622-AD0F-44B9-9620-E20A65A4C850}"/>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4190734" y="3193378"/>
              <a:ext cx="974471" cy="1188000"/>
            </a:xfrm>
            <a:prstGeom prst="rect">
              <a:avLst/>
            </a:prstGeom>
          </p:spPr>
        </p:pic>
        <p:pic>
          <p:nvPicPr>
            <p:cNvPr id="79" name="Picture 78" descr="A picture containing text&#10;&#10;Description automatically generated">
              <a:extLst>
                <a:ext uri="{FF2B5EF4-FFF2-40B4-BE49-F238E27FC236}">
                  <a16:creationId xmlns:a16="http://schemas.microsoft.com/office/drawing/2014/main" id="{F452267F-1224-45BE-AF30-419BC443172D}"/>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110808" y="3152599"/>
              <a:ext cx="794498" cy="1188000"/>
            </a:xfrm>
            <a:prstGeom prst="rect">
              <a:avLst/>
            </a:prstGeom>
          </p:spPr>
        </p:pic>
        <p:pic>
          <p:nvPicPr>
            <p:cNvPr id="80" name="Picture 79" descr="A close-up of a logo&#10;&#10;Description automatically generated with medium confidence">
              <a:extLst>
                <a:ext uri="{FF2B5EF4-FFF2-40B4-BE49-F238E27FC236}">
                  <a16:creationId xmlns:a16="http://schemas.microsoft.com/office/drawing/2014/main" id="{1ABCD3B8-184A-4C0A-B22A-9715B3A45D4E}"/>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5905306" y="3222620"/>
              <a:ext cx="730239" cy="1188000"/>
            </a:xfrm>
            <a:prstGeom prst="rect">
              <a:avLst/>
            </a:prstGeom>
          </p:spPr>
        </p:pic>
      </p:grpSp>
      <p:pic>
        <p:nvPicPr>
          <p:cNvPr id="81" name="Picture 80">
            <a:extLst>
              <a:ext uri="{FF2B5EF4-FFF2-40B4-BE49-F238E27FC236}">
                <a16:creationId xmlns:a16="http://schemas.microsoft.com/office/drawing/2014/main" id="{E4262996-BDA5-4369-8A5B-EB547176A29B}"/>
              </a:ext>
            </a:extLst>
          </p:cNvPr>
          <p:cNvPicPr>
            <a:picLocks noChangeAspect="1"/>
          </p:cNvPicPr>
          <p:nvPr/>
        </p:nvPicPr>
        <p:blipFill rotWithShape="1">
          <a:blip r:embed="rId14">
            <a:extLst>
              <a:ext uri="{28A0092B-C50C-407E-A947-70E740481C1C}">
                <a14:useLocalDpi xmlns:a14="http://schemas.microsoft.com/office/drawing/2010/main" val="0"/>
              </a:ext>
            </a:extLst>
          </a:blip>
          <a:srcRect/>
          <a:stretch/>
        </p:blipFill>
        <p:spPr>
          <a:xfrm>
            <a:off x="3278770" y="17005"/>
            <a:ext cx="2678825" cy="1487971"/>
          </a:xfrm>
          <a:prstGeom prst="rect">
            <a:avLst/>
          </a:prstGeom>
          <a:effectLst>
            <a:outerShdw blurRad="63500" sx="102000" sy="102000" algn="ctr" rotWithShape="0">
              <a:prstClr val="black">
                <a:alpha val="40000"/>
              </a:prstClr>
            </a:outerShdw>
          </a:effectLst>
        </p:spPr>
      </p:pic>
      <p:grpSp>
        <p:nvGrpSpPr>
          <p:cNvPr id="82" name="Group 81">
            <a:extLst>
              <a:ext uri="{FF2B5EF4-FFF2-40B4-BE49-F238E27FC236}">
                <a16:creationId xmlns:a16="http://schemas.microsoft.com/office/drawing/2014/main" id="{086C6434-367A-4EFE-B9A5-253F9F842C10}"/>
              </a:ext>
            </a:extLst>
          </p:cNvPr>
          <p:cNvGrpSpPr/>
          <p:nvPr/>
        </p:nvGrpSpPr>
        <p:grpSpPr>
          <a:xfrm>
            <a:off x="1231868" y="3786382"/>
            <a:ext cx="6680270" cy="1026618"/>
            <a:chOff x="0" y="4659501"/>
            <a:chExt cx="7359255" cy="1246976"/>
          </a:xfrm>
        </p:grpSpPr>
        <p:pic>
          <p:nvPicPr>
            <p:cNvPr id="83" name="Picture 82" descr="A picture containing text&#10;&#10;Description automatically generated">
              <a:extLst>
                <a:ext uri="{FF2B5EF4-FFF2-40B4-BE49-F238E27FC236}">
                  <a16:creationId xmlns:a16="http://schemas.microsoft.com/office/drawing/2014/main" id="{6949E424-6BE5-40CE-946D-4C45CB8EC00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0" y="4713227"/>
              <a:ext cx="794498" cy="1188000"/>
            </a:xfrm>
            <a:prstGeom prst="rect">
              <a:avLst/>
            </a:prstGeom>
          </p:spPr>
        </p:pic>
        <p:pic>
          <p:nvPicPr>
            <p:cNvPr id="84" name="Picture 83" descr="A picture containing logo&#10;&#10;Description automatically generated">
              <a:extLst>
                <a:ext uri="{FF2B5EF4-FFF2-40B4-BE49-F238E27FC236}">
                  <a16:creationId xmlns:a16="http://schemas.microsoft.com/office/drawing/2014/main" id="{57EAB1E1-536F-4432-81FC-DF0055EC71A9}"/>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794498" y="4713227"/>
              <a:ext cx="730239" cy="1188000"/>
            </a:xfrm>
            <a:prstGeom prst="rect">
              <a:avLst/>
            </a:prstGeom>
          </p:spPr>
        </p:pic>
        <p:pic>
          <p:nvPicPr>
            <p:cNvPr id="85" name="Picture 84" descr="A picture containing logo&#10;&#10;Description automatically generated">
              <a:extLst>
                <a:ext uri="{FF2B5EF4-FFF2-40B4-BE49-F238E27FC236}">
                  <a16:creationId xmlns:a16="http://schemas.microsoft.com/office/drawing/2014/main" id="{2C8D3808-7F98-4EF2-8486-340EF232A969}"/>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1524737" y="4707853"/>
              <a:ext cx="730239" cy="1188000"/>
            </a:xfrm>
            <a:prstGeom prst="rect">
              <a:avLst/>
            </a:prstGeom>
          </p:spPr>
        </p:pic>
        <p:pic>
          <p:nvPicPr>
            <p:cNvPr id="86" name="Picture 85" descr="A picture containing text, clipart&#10;&#10;Description automatically generated">
              <a:extLst>
                <a:ext uri="{FF2B5EF4-FFF2-40B4-BE49-F238E27FC236}">
                  <a16:creationId xmlns:a16="http://schemas.microsoft.com/office/drawing/2014/main" id="{2993FC4A-8C00-496A-A12A-E6AE33F7134F}"/>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2231164" y="4702479"/>
              <a:ext cx="738284" cy="1188000"/>
            </a:xfrm>
            <a:prstGeom prst="rect">
              <a:avLst/>
            </a:prstGeom>
          </p:spPr>
        </p:pic>
        <p:pic>
          <p:nvPicPr>
            <p:cNvPr id="87" name="Picture 86" descr="A picture containing logo&#10;&#10;Description automatically generated">
              <a:extLst>
                <a:ext uri="{FF2B5EF4-FFF2-40B4-BE49-F238E27FC236}">
                  <a16:creationId xmlns:a16="http://schemas.microsoft.com/office/drawing/2014/main" id="{1A3DB63E-25F1-4011-8FF9-7116A1CCC9CF}"/>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2886523" y="4718477"/>
              <a:ext cx="730239" cy="1188000"/>
            </a:xfrm>
            <a:prstGeom prst="rect">
              <a:avLst/>
            </a:prstGeom>
          </p:spPr>
        </p:pic>
        <p:pic>
          <p:nvPicPr>
            <p:cNvPr id="88" name="Picture 87" descr="A picture containing logo&#10;&#10;Description automatically generated">
              <a:extLst>
                <a:ext uri="{FF2B5EF4-FFF2-40B4-BE49-F238E27FC236}">
                  <a16:creationId xmlns:a16="http://schemas.microsoft.com/office/drawing/2014/main" id="{7801435D-F552-4AB1-A630-FF94B06B43D6}"/>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3541882" y="4670302"/>
              <a:ext cx="730239" cy="1188000"/>
            </a:xfrm>
            <a:prstGeom prst="rect">
              <a:avLst/>
            </a:prstGeom>
          </p:spPr>
        </p:pic>
        <p:pic>
          <p:nvPicPr>
            <p:cNvPr id="89" name="Picture 88" descr="Icon&#10;&#10;Description automatically generated">
              <a:extLst>
                <a:ext uri="{FF2B5EF4-FFF2-40B4-BE49-F238E27FC236}">
                  <a16:creationId xmlns:a16="http://schemas.microsoft.com/office/drawing/2014/main" id="{E480935B-137D-4D00-9FCE-3BF83DF5AADC}"/>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4227465" y="4686788"/>
              <a:ext cx="974471" cy="1188000"/>
            </a:xfrm>
            <a:prstGeom prst="rect">
              <a:avLst/>
            </a:prstGeom>
          </p:spPr>
        </p:pic>
        <p:pic>
          <p:nvPicPr>
            <p:cNvPr id="90" name="Picture 89" descr="A picture containing text, clipart&#10;&#10;Description automatically generated">
              <a:extLst>
                <a:ext uri="{FF2B5EF4-FFF2-40B4-BE49-F238E27FC236}">
                  <a16:creationId xmlns:a16="http://schemas.microsoft.com/office/drawing/2014/main" id="{03906315-57E2-4D49-9403-8ED366654DF0}"/>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5162252" y="4664281"/>
              <a:ext cx="738284" cy="1188000"/>
            </a:xfrm>
            <a:prstGeom prst="rect">
              <a:avLst/>
            </a:prstGeom>
          </p:spPr>
        </p:pic>
        <p:pic>
          <p:nvPicPr>
            <p:cNvPr id="91" name="Picture 90" descr="A picture containing diagram&#10;&#10;Description automatically generated">
              <a:extLst>
                <a:ext uri="{FF2B5EF4-FFF2-40B4-BE49-F238E27FC236}">
                  <a16:creationId xmlns:a16="http://schemas.microsoft.com/office/drawing/2014/main" id="{85A7AA24-61CF-4133-B34E-F916EA5C5BCC}"/>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880097" y="4675987"/>
              <a:ext cx="772588" cy="1188000"/>
            </a:xfrm>
            <a:prstGeom prst="rect">
              <a:avLst/>
            </a:prstGeom>
          </p:spPr>
        </p:pic>
        <p:pic>
          <p:nvPicPr>
            <p:cNvPr id="92" name="Picture 91" descr="Icon&#10;&#10;Description automatically generated">
              <a:extLst>
                <a:ext uri="{FF2B5EF4-FFF2-40B4-BE49-F238E27FC236}">
                  <a16:creationId xmlns:a16="http://schemas.microsoft.com/office/drawing/2014/main" id="{EDEB7EC5-2A46-4846-93DE-06F0FC87F397}"/>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6629016" y="4659501"/>
              <a:ext cx="730239" cy="1188000"/>
            </a:xfrm>
            <a:prstGeom prst="rect">
              <a:avLst/>
            </a:prstGeom>
          </p:spPr>
        </p:pic>
      </p:grpSp>
      <p:sp>
        <p:nvSpPr>
          <p:cNvPr id="93" name="Rectangle: Rounded Corners 92">
            <a:extLst>
              <a:ext uri="{FF2B5EF4-FFF2-40B4-BE49-F238E27FC236}">
                <a16:creationId xmlns:a16="http://schemas.microsoft.com/office/drawing/2014/main" id="{B6ACDC1E-0F7E-481A-9E72-4F6279BB4DD6}"/>
              </a:ext>
            </a:extLst>
          </p:cNvPr>
          <p:cNvSpPr/>
          <p:nvPr/>
        </p:nvSpPr>
        <p:spPr>
          <a:xfrm>
            <a:off x="199292" y="5525101"/>
            <a:ext cx="8757139" cy="1106487"/>
          </a:xfrm>
          <a:prstGeom prst="round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defRPr/>
            </a:pPr>
            <a:endParaRPr lang="en-US" sz="1600" dirty="0">
              <a:solidFill>
                <a:schemeClr val="bg2"/>
              </a:solidFill>
              <a:latin typeface="Comic Sans MS" panose="030F0702030302020204" pitchFamily="66" charset="0"/>
            </a:endParaRPr>
          </a:p>
        </p:txBody>
      </p:sp>
      <p:sp>
        <p:nvSpPr>
          <p:cNvPr id="94" name="TextBox 45">
            <a:extLst>
              <a:ext uri="{FF2B5EF4-FFF2-40B4-BE49-F238E27FC236}">
                <a16:creationId xmlns:a16="http://schemas.microsoft.com/office/drawing/2014/main" id="{77DD826C-CF1B-4BB2-A7B4-B580C4A058BD}"/>
              </a:ext>
            </a:extLst>
          </p:cNvPr>
          <p:cNvSpPr txBox="1">
            <a:spLocks noChangeArrowheads="1"/>
          </p:cNvSpPr>
          <p:nvPr/>
        </p:nvSpPr>
        <p:spPr bwMode="auto">
          <a:xfrm>
            <a:off x="457200" y="5845689"/>
            <a:ext cx="8264769"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US" altLang="en-US" sz="3200" dirty="0">
                <a:solidFill>
                  <a:schemeClr val="tx2"/>
                </a:solidFill>
                <a:latin typeface="Amasis MT Pro Black" panose="02040A04050005020304" pitchFamily="18" charset="0"/>
              </a:rPr>
              <a:t>Comparative and superlative adjectives</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83970" name="群組 1">
            <a:extLst>
              <a:ext uri="{FF2B5EF4-FFF2-40B4-BE49-F238E27FC236}">
                <a16:creationId xmlns:a16="http://schemas.microsoft.com/office/drawing/2014/main" id="{96F309E1-9665-43B4-A318-94A288B8A9DD}"/>
              </a:ext>
            </a:extLst>
          </p:cNvPr>
          <p:cNvGrpSpPr>
            <a:grpSpLocks/>
          </p:cNvGrpSpPr>
          <p:nvPr/>
        </p:nvGrpSpPr>
        <p:grpSpPr bwMode="auto">
          <a:xfrm>
            <a:off x="7518400" y="5816600"/>
            <a:ext cx="1473200" cy="908050"/>
            <a:chOff x="7518399" y="5817055"/>
            <a:chExt cx="1473201" cy="907596"/>
          </a:xfrm>
        </p:grpSpPr>
        <p:sp>
          <p:nvSpPr>
            <p:cNvPr id="57" name="圓角矩形 56">
              <a:extLst>
                <a:ext uri="{FF2B5EF4-FFF2-40B4-BE49-F238E27FC236}">
                  <a16:creationId xmlns:a16="http://schemas.microsoft.com/office/drawing/2014/main" id="{7BC32EC4-58B4-46CA-9C96-5F7EAA341E2C}"/>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83982" name="群組 32">
              <a:extLst>
                <a:ext uri="{FF2B5EF4-FFF2-40B4-BE49-F238E27FC236}">
                  <a16:creationId xmlns:a16="http://schemas.microsoft.com/office/drawing/2014/main" id="{5A9DC6E1-5081-434C-B9D5-215D5CA7A1E2}"/>
                </a:ext>
              </a:extLst>
            </p:cNvPr>
            <p:cNvGrpSpPr>
              <a:grpSpLocks/>
            </p:cNvGrpSpPr>
            <p:nvPr/>
          </p:nvGrpSpPr>
          <p:grpSpPr bwMode="auto">
            <a:xfrm>
              <a:off x="7588885" y="5890260"/>
              <a:ext cx="1059815" cy="798830"/>
              <a:chOff x="860425" y="1547813"/>
              <a:chExt cx="4438650" cy="4021137"/>
            </a:xfrm>
          </p:grpSpPr>
          <p:grpSp>
            <p:nvGrpSpPr>
              <p:cNvPr id="83984" name="群組 33">
                <a:extLst>
                  <a:ext uri="{FF2B5EF4-FFF2-40B4-BE49-F238E27FC236}">
                    <a16:creationId xmlns:a16="http://schemas.microsoft.com/office/drawing/2014/main" id="{ABD3855B-D1B9-49E5-91E9-C5A8AE9289AB}"/>
                  </a:ext>
                </a:extLst>
              </p:cNvPr>
              <p:cNvGrpSpPr>
                <a:grpSpLocks/>
              </p:cNvGrpSpPr>
              <p:nvPr/>
            </p:nvGrpSpPr>
            <p:grpSpPr bwMode="auto">
              <a:xfrm>
                <a:off x="860425" y="1547813"/>
                <a:ext cx="4438650" cy="2039937"/>
                <a:chOff x="860425" y="1547813"/>
                <a:chExt cx="4438650" cy="2039937"/>
              </a:xfrm>
            </p:grpSpPr>
            <p:pic>
              <p:nvPicPr>
                <p:cNvPr id="83988" name="Picture 6" descr="C:\Users\utangv2\Desktop\Dynamic Classroom\hi-res aw\E.jpg">
                  <a:extLst>
                    <a:ext uri="{FF2B5EF4-FFF2-40B4-BE49-F238E27FC236}">
                      <a16:creationId xmlns:a16="http://schemas.microsoft.com/office/drawing/2014/main" id="{81C4D40C-67CA-46CC-971E-C6B23C6C3F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89" name="Picture 15" descr="C:\Users\utangv2\Desktop\Dynamic Classroom\hi-res aw\N.jpg">
                  <a:extLst>
                    <a:ext uri="{FF2B5EF4-FFF2-40B4-BE49-F238E27FC236}">
                      <a16:creationId xmlns:a16="http://schemas.microsoft.com/office/drawing/2014/main" id="{B0FE91AE-62EC-48C9-A279-C16F3F1EB4C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90" name="Picture 21" descr="C:\Users\utangv2\Desktop\Dynamic Classroom\hi-res aw\T.jpg">
                  <a:extLst>
                    <a:ext uri="{FF2B5EF4-FFF2-40B4-BE49-F238E27FC236}">
                      <a16:creationId xmlns:a16="http://schemas.microsoft.com/office/drawing/2014/main" id="{90C843D6-C71D-4D76-8FEF-04E14135DF5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91" name="Picture 24" descr="C:\Users\utangv2\Desktop\Dynamic Classroom\hi-res aw\X.jpg">
                  <a:extLst>
                    <a:ext uri="{FF2B5EF4-FFF2-40B4-BE49-F238E27FC236}">
                      <a16:creationId xmlns:a16="http://schemas.microsoft.com/office/drawing/2014/main" id="{E27E5193-B537-4C68-B612-F0835A2AE7B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3985" name="Picture 6" descr="C:\Users\utangv2\Desktop\Dynamic Classroom\hi-res aw\E.jpg">
                <a:extLst>
                  <a:ext uri="{FF2B5EF4-FFF2-40B4-BE49-F238E27FC236}">
                    <a16:creationId xmlns:a16="http://schemas.microsoft.com/office/drawing/2014/main" id="{0034ECBD-4B36-4BE1-8D5B-6BB539997A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86" name="Picture 18" descr="C:\Users\utangv2\Desktop\Dynamic Classroom\hi-res aw\Q.jpg">
                <a:extLst>
                  <a:ext uri="{FF2B5EF4-FFF2-40B4-BE49-F238E27FC236}">
                    <a16:creationId xmlns:a16="http://schemas.microsoft.com/office/drawing/2014/main" id="{B22374F3-1CAE-4F8B-9142-E38324364C1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87" name="Picture 22" descr="C:\Users\utangv2\Desktop\Dynamic Classroom\hi-res aw\U.jpg">
                <a:extLst>
                  <a:ext uri="{FF2B5EF4-FFF2-40B4-BE49-F238E27FC236}">
                    <a16:creationId xmlns:a16="http://schemas.microsoft.com/office/drawing/2014/main" id="{5E451677-B06D-4A09-AD80-46149CD6ADA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9" name="向右箭號 58">
              <a:extLst>
                <a:ext uri="{FF2B5EF4-FFF2-40B4-BE49-F238E27FC236}">
                  <a16:creationId xmlns:a16="http://schemas.microsoft.com/office/drawing/2014/main" id="{093E57E0-2A45-4C2A-972B-A5F9A935A39D}"/>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8" name="動作按鈕: 自訂 67">
            <a:hlinkClick r:id="rId9" action="ppaction://hlinksldjump" highlightClick="1"/>
            <a:extLst>
              <a:ext uri="{FF2B5EF4-FFF2-40B4-BE49-F238E27FC236}">
                <a16:creationId xmlns:a16="http://schemas.microsoft.com/office/drawing/2014/main" id="{CD8B3604-2E4A-4D58-B936-A3A99C182761}"/>
              </a:ext>
            </a:extLst>
          </p:cNvPr>
          <p:cNvSpPr/>
          <p:nvPr/>
        </p:nvSpPr>
        <p:spPr>
          <a:xfrm>
            <a:off x="7454900" y="5765800"/>
            <a:ext cx="1689100" cy="10922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83977" name="Group 2">
            <a:extLst>
              <a:ext uri="{FF2B5EF4-FFF2-40B4-BE49-F238E27FC236}">
                <a16:creationId xmlns:a16="http://schemas.microsoft.com/office/drawing/2014/main" id="{023A6DD6-F2B8-47AD-9ACF-9E74AAEC8D68}"/>
              </a:ext>
            </a:extLst>
          </p:cNvPr>
          <p:cNvGrpSpPr>
            <a:grpSpLocks/>
          </p:cNvGrpSpPr>
          <p:nvPr/>
        </p:nvGrpSpPr>
        <p:grpSpPr bwMode="auto">
          <a:xfrm>
            <a:off x="2409825" y="5095875"/>
            <a:ext cx="4605338" cy="1374775"/>
            <a:chOff x="813866" y="2867185"/>
            <a:chExt cx="4604514" cy="1373857"/>
          </a:xfrm>
        </p:grpSpPr>
        <p:pic>
          <p:nvPicPr>
            <p:cNvPr id="83979" name="Picture 11" descr="C:\Users\utangv2\Desktop\background paper\post it.jpg">
              <a:extLst>
                <a:ext uri="{FF2B5EF4-FFF2-40B4-BE49-F238E27FC236}">
                  <a16:creationId xmlns:a16="http://schemas.microsoft.com/office/drawing/2014/main" id="{83C9966B-0E06-457F-AFE2-A0EFC38C9A8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151805">
              <a:off x="813866" y="2867185"/>
              <a:ext cx="4604514" cy="1373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80" name="文字方塊 17">
              <a:extLst>
                <a:ext uri="{FF2B5EF4-FFF2-40B4-BE49-F238E27FC236}">
                  <a16:creationId xmlns:a16="http://schemas.microsoft.com/office/drawing/2014/main" id="{CF85F498-F0DD-43E9-A7A9-2718C34BF41F}"/>
                </a:ext>
              </a:extLst>
            </p:cNvPr>
            <p:cNvSpPr txBox="1">
              <a:spLocks noChangeArrowheads="1"/>
            </p:cNvSpPr>
            <p:nvPr/>
          </p:nvSpPr>
          <p:spPr bwMode="auto">
            <a:xfrm rot="-151805">
              <a:off x="1680790" y="3210791"/>
              <a:ext cx="3078481" cy="6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nSpc>
                  <a:spcPts val="2400"/>
                </a:lnSpc>
              </a:pPr>
              <a:r>
                <a:rPr lang="en-GB" altLang="zh-HK" sz="2000">
                  <a:solidFill>
                    <a:srgbClr val="FF0000"/>
                  </a:solidFill>
                </a:rPr>
                <a:t>The correct comparative form of </a:t>
              </a:r>
              <a:r>
                <a:rPr lang="en-GB" altLang="zh-HK" sz="2000" i="1">
                  <a:solidFill>
                    <a:srgbClr val="FF0000"/>
                  </a:solidFill>
                </a:rPr>
                <a:t>good</a:t>
              </a:r>
              <a:r>
                <a:rPr lang="en-GB" altLang="zh-HK" sz="2000">
                  <a:solidFill>
                    <a:srgbClr val="FF0000"/>
                  </a:solidFill>
                </a:rPr>
                <a:t> is </a:t>
              </a:r>
              <a:r>
                <a:rPr lang="en-GB" altLang="zh-HK" sz="2000" i="1">
                  <a:solidFill>
                    <a:srgbClr val="FF0000"/>
                  </a:solidFill>
                </a:rPr>
                <a:t>better</a:t>
              </a:r>
              <a:r>
                <a:rPr lang="en-GB" altLang="zh-HK" sz="2000">
                  <a:solidFill>
                    <a:srgbClr val="FF0000"/>
                  </a:solidFill>
                </a:rPr>
                <a:t>.</a:t>
              </a:r>
              <a:endParaRPr lang="zh-HK" altLang="en-US" sz="2000">
                <a:solidFill>
                  <a:srgbClr val="FF0000"/>
                </a:solidFill>
              </a:endParaRPr>
            </a:p>
          </p:txBody>
        </p:sp>
      </p:grpSp>
      <p:sp>
        <p:nvSpPr>
          <p:cNvPr id="83973" name="文字方塊 8">
            <a:extLst>
              <a:ext uri="{FF2B5EF4-FFF2-40B4-BE49-F238E27FC236}">
                <a16:creationId xmlns:a16="http://schemas.microsoft.com/office/drawing/2014/main" id="{03F3C640-46DB-4DE7-BB05-E70754C10851}"/>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pic>
        <p:nvPicPr>
          <p:cNvPr id="83974" name="Picture 18" descr="C:\Users\utangv2\Desktop\Dynamic Classroom\Q1.jpg">
            <a:extLst>
              <a:ext uri="{FF2B5EF4-FFF2-40B4-BE49-F238E27FC236}">
                <a16:creationId xmlns:a16="http://schemas.microsoft.com/office/drawing/2014/main" id="{D44C3212-615F-42B2-9B08-868827242B9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群組 49">
            <a:extLst>
              <a:ext uri="{FF2B5EF4-FFF2-40B4-BE49-F238E27FC236}">
                <a16:creationId xmlns:a16="http://schemas.microsoft.com/office/drawing/2014/main" id="{EBFC08F0-2BA3-4539-93BE-2B4F3BC20822}"/>
              </a:ext>
            </a:extLst>
          </p:cNvPr>
          <p:cNvGrpSpPr/>
          <p:nvPr/>
        </p:nvGrpSpPr>
        <p:grpSpPr>
          <a:xfrm>
            <a:off x="2423430" y="2821939"/>
            <a:ext cx="4400453" cy="708661"/>
            <a:chOff x="6473371" y="3317240"/>
            <a:chExt cx="4400453" cy="708661"/>
          </a:xfrm>
          <a:effectLst>
            <a:outerShdw blurRad="50800" dist="38100" dir="2700000" algn="tl" rotWithShape="0">
              <a:prstClr val="black">
                <a:alpha val="40000"/>
              </a:prstClr>
            </a:outerShdw>
          </a:effectLst>
        </p:grpSpPr>
        <p:sp>
          <p:nvSpPr>
            <p:cNvPr id="35" name="圓角矩形 50">
              <a:extLst>
                <a:ext uri="{FF2B5EF4-FFF2-40B4-BE49-F238E27FC236}">
                  <a16:creationId xmlns:a16="http://schemas.microsoft.com/office/drawing/2014/main" id="{4A47894C-EDE6-4005-89CD-A22FD5741676}"/>
                </a:ext>
              </a:extLst>
            </p:cNvPr>
            <p:cNvSpPr/>
            <p:nvPr/>
          </p:nvSpPr>
          <p:spPr>
            <a:xfrm>
              <a:off x="6473371" y="3327401"/>
              <a:ext cx="4400453"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6" name="橢圓 51">
              <a:extLst>
                <a:ext uri="{FF2B5EF4-FFF2-40B4-BE49-F238E27FC236}">
                  <a16:creationId xmlns:a16="http://schemas.microsoft.com/office/drawing/2014/main" id="{037147BC-F270-4081-A69C-28652F5080F0}"/>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7" name="文字方塊 52">
              <a:extLst>
                <a:ext uri="{FF2B5EF4-FFF2-40B4-BE49-F238E27FC236}">
                  <a16:creationId xmlns:a16="http://schemas.microsoft.com/office/drawing/2014/main" id="{FFD174B4-EDBA-4AF4-92C3-236629740F47}"/>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38" name="文字方塊 53">
              <a:extLst>
                <a:ext uri="{FF2B5EF4-FFF2-40B4-BE49-F238E27FC236}">
                  <a16:creationId xmlns:a16="http://schemas.microsoft.com/office/drawing/2014/main" id="{9C4EDEBC-7472-4EE3-ADB1-1AFB08F837A5}"/>
                </a:ext>
              </a:extLst>
            </p:cNvPr>
            <p:cNvSpPr txBox="1"/>
            <p:nvPr/>
          </p:nvSpPr>
          <p:spPr>
            <a:xfrm>
              <a:off x="7209969" y="3344232"/>
              <a:ext cx="3500090" cy="646331"/>
            </a:xfrm>
            <a:prstGeom prst="rect">
              <a:avLst/>
            </a:prstGeom>
            <a:noFill/>
          </p:spPr>
          <p:txBody>
            <a:bodyPr>
              <a:spAutoFit/>
            </a:bodyPr>
            <a:lstStyle/>
            <a:p>
              <a:pPr algn="ctr">
                <a:defRPr/>
              </a:pPr>
              <a:r>
                <a:rPr lang="en-US" sz="3600" b="1" dirty="0">
                  <a:solidFill>
                    <a:srgbClr val="FFFFFF"/>
                  </a:solidFill>
                </a:rPr>
                <a:t>better</a:t>
              </a:r>
              <a:endParaRPr lang="en-GB" sz="3600" b="1" dirty="0">
                <a:solidFill>
                  <a:srgbClr val="FFFFFF"/>
                </a:solidFill>
              </a:endParaRPr>
            </a:p>
          </p:txBody>
        </p:sp>
      </p:grpSp>
      <p:grpSp>
        <p:nvGrpSpPr>
          <p:cNvPr id="49" name="群組 56">
            <a:extLst>
              <a:ext uri="{FF2B5EF4-FFF2-40B4-BE49-F238E27FC236}">
                <a16:creationId xmlns:a16="http://schemas.microsoft.com/office/drawing/2014/main" id="{5E8C2475-3287-4C0A-A7CD-687A8F0F3845}"/>
              </a:ext>
            </a:extLst>
          </p:cNvPr>
          <p:cNvGrpSpPr/>
          <p:nvPr/>
        </p:nvGrpSpPr>
        <p:grpSpPr>
          <a:xfrm>
            <a:off x="2423430" y="4523739"/>
            <a:ext cx="4400453" cy="708661"/>
            <a:chOff x="6473371" y="3317240"/>
            <a:chExt cx="4400453" cy="708661"/>
          </a:xfrm>
          <a:effectLst>
            <a:outerShdw blurRad="50800" dist="38100" dir="2700000" algn="tl" rotWithShape="0">
              <a:prstClr val="black">
                <a:alpha val="40000"/>
              </a:prstClr>
            </a:outerShdw>
          </a:effectLst>
        </p:grpSpPr>
        <p:sp>
          <p:nvSpPr>
            <p:cNvPr id="50" name="圓角矩形 57">
              <a:extLst>
                <a:ext uri="{FF2B5EF4-FFF2-40B4-BE49-F238E27FC236}">
                  <a16:creationId xmlns:a16="http://schemas.microsoft.com/office/drawing/2014/main" id="{C21F1B57-B1F2-4D14-AB27-6ED2606DF3A0}"/>
                </a:ext>
              </a:extLst>
            </p:cNvPr>
            <p:cNvSpPr/>
            <p:nvPr/>
          </p:nvSpPr>
          <p:spPr>
            <a:xfrm>
              <a:off x="6473371" y="3327401"/>
              <a:ext cx="4400453"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1" name="橢圓 58">
              <a:extLst>
                <a:ext uri="{FF2B5EF4-FFF2-40B4-BE49-F238E27FC236}">
                  <a16:creationId xmlns:a16="http://schemas.microsoft.com/office/drawing/2014/main" id="{392FF3F8-1201-4045-ADE9-4A116C4853A7}"/>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2" name="文字方塊 59">
              <a:extLst>
                <a:ext uri="{FF2B5EF4-FFF2-40B4-BE49-F238E27FC236}">
                  <a16:creationId xmlns:a16="http://schemas.microsoft.com/office/drawing/2014/main" id="{C72F8E90-19FF-44A5-B9D4-BF34722A3675}"/>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C</a:t>
              </a:r>
              <a:endParaRPr lang="en-GB" sz="4000" b="1" dirty="0">
                <a:solidFill>
                  <a:srgbClr val="000000"/>
                </a:solidFill>
              </a:endParaRPr>
            </a:p>
          </p:txBody>
        </p:sp>
        <p:sp>
          <p:nvSpPr>
            <p:cNvPr id="53" name="文字方塊 60">
              <a:extLst>
                <a:ext uri="{FF2B5EF4-FFF2-40B4-BE49-F238E27FC236}">
                  <a16:creationId xmlns:a16="http://schemas.microsoft.com/office/drawing/2014/main" id="{DE0C2D07-42AB-4DBF-80B0-6AF0D61D537C}"/>
                </a:ext>
              </a:extLst>
            </p:cNvPr>
            <p:cNvSpPr txBox="1"/>
            <p:nvPr/>
          </p:nvSpPr>
          <p:spPr>
            <a:xfrm>
              <a:off x="7209969" y="3370580"/>
              <a:ext cx="3500090" cy="646331"/>
            </a:xfrm>
            <a:prstGeom prst="rect">
              <a:avLst/>
            </a:prstGeom>
            <a:noFill/>
          </p:spPr>
          <p:txBody>
            <a:bodyPr>
              <a:spAutoFit/>
            </a:bodyPr>
            <a:lstStyle/>
            <a:p>
              <a:pPr algn="ctr">
                <a:defRPr/>
              </a:pPr>
              <a:r>
                <a:rPr lang="en-US" sz="3600" b="1" dirty="0" err="1">
                  <a:solidFill>
                    <a:srgbClr val="FFFFFF"/>
                  </a:solidFill>
                </a:rPr>
                <a:t>gooder</a:t>
              </a:r>
              <a:endParaRPr lang="en-GB" sz="3600" b="1" dirty="0">
                <a:solidFill>
                  <a:srgbClr val="FFFFFF"/>
                </a:solidFill>
              </a:endParaRPr>
            </a:p>
          </p:txBody>
        </p:sp>
      </p:grpSp>
      <p:sp>
        <p:nvSpPr>
          <p:cNvPr id="54" name="動作按鈕: 自訂 66">
            <a:hlinkClick r:id="rId12" action="ppaction://hlinksldjump" highlightClick="1"/>
            <a:extLst>
              <a:ext uri="{FF2B5EF4-FFF2-40B4-BE49-F238E27FC236}">
                <a16:creationId xmlns:a16="http://schemas.microsoft.com/office/drawing/2014/main" id="{285E3CE7-D0F1-4527-9C19-15D55291DF6C}"/>
              </a:ext>
            </a:extLst>
          </p:cNvPr>
          <p:cNvSpPr/>
          <p:nvPr/>
        </p:nvSpPr>
        <p:spPr>
          <a:xfrm>
            <a:off x="2306638" y="2735263"/>
            <a:ext cx="46672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1" name="文字方塊 25">
            <a:extLst>
              <a:ext uri="{FF2B5EF4-FFF2-40B4-BE49-F238E27FC236}">
                <a16:creationId xmlns:a16="http://schemas.microsoft.com/office/drawing/2014/main" id="{6C91EA55-80D5-47D0-8696-051876491F32}"/>
              </a:ext>
            </a:extLst>
          </p:cNvPr>
          <p:cNvSpPr txBox="1"/>
          <p:nvPr/>
        </p:nvSpPr>
        <p:spPr>
          <a:xfrm>
            <a:off x="5695950" y="4200525"/>
            <a:ext cx="963613"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83977"/>
                                        </p:tgtEl>
                                        <p:attrNameLst>
                                          <p:attrName>style.visibility</p:attrName>
                                        </p:attrNameLst>
                                      </p:cBhvr>
                                      <p:to>
                                        <p:strVal val="visible"/>
                                      </p:to>
                                    </p:set>
                                    <p:anim calcmode="lin" valueType="num">
                                      <p:cBhvr>
                                        <p:cTn id="7" dur="500" fill="hold"/>
                                        <p:tgtEl>
                                          <p:spTgt spid="83977"/>
                                        </p:tgtEl>
                                        <p:attrNameLst>
                                          <p:attrName>ppt_w</p:attrName>
                                        </p:attrNameLst>
                                      </p:cBhvr>
                                      <p:tavLst>
                                        <p:tav tm="0">
                                          <p:val>
                                            <p:fltVal val="0"/>
                                          </p:val>
                                        </p:tav>
                                        <p:tav tm="100000">
                                          <p:val>
                                            <p:strVal val="#ppt_w"/>
                                          </p:val>
                                        </p:tav>
                                      </p:tavLst>
                                    </p:anim>
                                    <p:anim calcmode="lin" valueType="num">
                                      <p:cBhvr>
                                        <p:cTn id="8" dur="500" fill="hold"/>
                                        <p:tgtEl>
                                          <p:spTgt spid="83977"/>
                                        </p:tgtEl>
                                        <p:attrNameLst>
                                          <p:attrName>ppt_h</p:attrName>
                                        </p:attrNameLst>
                                      </p:cBhvr>
                                      <p:tavLst>
                                        <p:tav tm="0">
                                          <p:val>
                                            <p:fltVal val="0"/>
                                          </p:val>
                                        </p:tav>
                                        <p:tav tm="100000">
                                          <p:val>
                                            <p:strVal val="#ppt_h"/>
                                          </p:val>
                                        </p:tav>
                                      </p:tavLst>
                                    </p:anim>
                                    <p:animEffect transition="in" filter="fade">
                                      <p:cBhvr>
                                        <p:cTn id="9" dur="500"/>
                                        <p:tgtEl>
                                          <p:spTgt spid="83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2CA0FF"/>
        </a:solidFill>
        <a:effectLst/>
      </p:bgPr>
    </p:bg>
    <p:spTree>
      <p:nvGrpSpPr>
        <p:cNvPr id="1" name=""/>
        <p:cNvGrpSpPr/>
        <p:nvPr/>
      </p:nvGrpSpPr>
      <p:grpSpPr>
        <a:xfrm>
          <a:off x="0" y="0"/>
          <a:ext cx="0" cy="0"/>
          <a:chOff x="0" y="0"/>
          <a:chExt cx="0" cy="0"/>
        </a:xfrm>
      </p:grpSpPr>
      <p:grpSp>
        <p:nvGrpSpPr>
          <p:cNvPr id="176130" name="群組 2">
            <a:extLst>
              <a:ext uri="{FF2B5EF4-FFF2-40B4-BE49-F238E27FC236}">
                <a16:creationId xmlns:a16="http://schemas.microsoft.com/office/drawing/2014/main" id="{3158D733-3392-4357-91E2-C26C301369FD}"/>
              </a:ext>
            </a:extLst>
          </p:cNvPr>
          <p:cNvGrpSpPr>
            <a:grpSpLocks/>
          </p:cNvGrpSpPr>
          <p:nvPr/>
        </p:nvGrpSpPr>
        <p:grpSpPr bwMode="auto">
          <a:xfrm>
            <a:off x="7948613" y="220663"/>
            <a:ext cx="971550" cy="971550"/>
            <a:chOff x="7850482" y="2910190"/>
            <a:chExt cx="970570" cy="971528"/>
          </a:xfrm>
        </p:grpSpPr>
        <p:pic>
          <p:nvPicPr>
            <p:cNvPr id="54" name="Picture 17" descr="C:\Users\utangv2\Desktop\timer2.jpg">
              <a:extLst>
                <a:ext uri="{FF2B5EF4-FFF2-40B4-BE49-F238E27FC236}">
                  <a16:creationId xmlns:a16="http://schemas.microsoft.com/office/drawing/2014/main" id="{DC5024FC-E27E-4853-B5B0-5B9F3CC7CAEB}"/>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55" name="橢圓 54">
              <a:extLst>
                <a:ext uri="{FF2B5EF4-FFF2-40B4-BE49-F238E27FC236}">
                  <a16:creationId xmlns:a16="http://schemas.microsoft.com/office/drawing/2014/main" id="{06E5FA8F-A820-435E-9D9F-CEDEB0E5AE6D}"/>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22" name="文字方塊 21">
            <a:extLst>
              <a:ext uri="{FF2B5EF4-FFF2-40B4-BE49-F238E27FC236}">
                <a16:creationId xmlns:a16="http://schemas.microsoft.com/office/drawing/2014/main" id="{8B65606A-7517-478F-973D-9B8681CCCC3B}"/>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20</a:t>
            </a:r>
            <a:endParaRPr lang="en-GB" altLang="en-US" sz="2400" b="1">
              <a:solidFill>
                <a:srgbClr val="FFFFFF"/>
              </a:solidFill>
              <a:cs typeface="Arial" panose="020B0604020202020204" pitchFamily="34" charset="0"/>
            </a:endParaRPr>
          </a:p>
        </p:txBody>
      </p:sp>
      <p:sp>
        <p:nvSpPr>
          <p:cNvPr id="23" name="文字方塊 22">
            <a:extLst>
              <a:ext uri="{FF2B5EF4-FFF2-40B4-BE49-F238E27FC236}">
                <a16:creationId xmlns:a16="http://schemas.microsoft.com/office/drawing/2014/main" id="{664ED239-FDC3-4762-81F1-D5570ADBC54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19</a:t>
            </a:r>
            <a:endParaRPr lang="en-GB" altLang="en-US" sz="2400" b="1">
              <a:solidFill>
                <a:srgbClr val="FFFFFF"/>
              </a:solidFill>
              <a:cs typeface="Arial" panose="020B0604020202020204" pitchFamily="34" charset="0"/>
            </a:endParaRPr>
          </a:p>
        </p:txBody>
      </p:sp>
      <p:sp>
        <p:nvSpPr>
          <p:cNvPr id="24" name="文字方塊 23">
            <a:extLst>
              <a:ext uri="{FF2B5EF4-FFF2-40B4-BE49-F238E27FC236}">
                <a16:creationId xmlns:a16="http://schemas.microsoft.com/office/drawing/2014/main" id="{2D273704-F6A5-48A0-87C3-116AE8CA7E5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18</a:t>
            </a:r>
            <a:endParaRPr lang="en-GB" altLang="en-US" sz="2400" b="1">
              <a:solidFill>
                <a:srgbClr val="FFFFFF"/>
              </a:solidFill>
              <a:cs typeface="Arial" panose="020B0604020202020204" pitchFamily="34" charset="0"/>
            </a:endParaRPr>
          </a:p>
        </p:txBody>
      </p:sp>
      <p:sp>
        <p:nvSpPr>
          <p:cNvPr id="25" name="文字方塊 24">
            <a:extLst>
              <a:ext uri="{FF2B5EF4-FFF2-40B4-BE49-F238E27FC236}">
                <a16:creationId xmlns:a16="http://schemas.microsoft.com/office/drawing/2014/main" id="{86CB45EA-4978-4824-88D7-CD39BDEA976C}"/>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17</a:t>
            </a:r>
            <a:endParaRPr lang="en-GB" altLang="en-US" sz="2400" b="1">
              <a:solidFill>
                <a:srgbClr val="FFFFFF"/>
              </a:solidFill>
              <a:cs typeface="Arial" panose="020B0604020202020204" pitchFamily="34" charset="0"/>
            </a:endParaRPr>
          </a:p>
        </p:txBody>
      </p:sp>
      <p:sp>
        <p:nvSpPr>
          <p:cNvPr id="26" name="文字方塊 25">
            <a:extLst>
              <a:ext uri="{FF2B5EF4-FFF2-40B4-BE49-F238E27FC236}">
                <a16:creationId xmlns:a16="http://schemas.microsoft.com/office/drawing/2014/main" id="{25B4C343-FA94-4611-A47E-2DA3566E65E5}"/>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16</a:t>
            </a:r>
            <a:endParaRPr lang="en-GB" altLang="en-US" sz="2400" b="1">
              <a:solidFill>
                <a:srgbClr val="FFFFFF"/>
              </a:solidFill>
              <a:cs typeface="Arial" panose="020B0604020202020204" pitchFamily="34" charset="0"/>
            </a:endParaRPr>
          </a:p>
        </p:txBody>
      </p:sp>
      <p:sp>
        <p:nvSpPr>
          <p:cNvPr id="27" name="文字方塊 26">
            <a:extLst>
              <a:ext uri="{FF2B5EF4-FFF2-40B4-BE49-F238E27FC236}">
                <a16:creationId xmlns:a16="http://schemas.microsoft.com/office/drawing/2014/main" id="{1CB363C1-69A7-4BB4-B409-E2F9B077F33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15</a:t>
            </a:r>
            <a:endParaRPr lang="en-GB" altLang="en-US" sz="2400" b="1">
              <a:solidFill>
                <a:srgbClr val="FFFFFF"/>
              </a:solidFill>
              <a:cs typeface="Arial" panose="020B0604020202020204" pitchFamily="34" charset="0"/>
            </a:endParaRPr>
          </a:p>
        </p:txBody>
      </p:sp>
      <p:sp>
        <p:nvSpPr>
          <p:cNvPr id="28" name="文字方塊 27">
            <a:extLst>
              <a:ext uri="{FF2B5EF4-FFF2-40B4-BE49-F238E27FC236}">
                <a16:creationId xmlns:a16="http://schemas.microsoft.com/office/drawing/2014/main" id="{5AE738B4-93BA-44C4-8624-46D6787B2EA4}"/>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14</a:t>
            </a:r>
            <a:endParaRPr lang="en-GB" altLang="en-US" sz="2400" b="1">
              <a:solidFill>
                <a:srgbClr val="FFFFFF"/>
              </a:solidFill>
              <a:cs typeface="Arial" panose="020B0604020202020204" pitchFamily="34" charset="0"/>
            </a:endParaRPr>
          </a:p>
        </p:txBody>
      </p:sp>
      <p:sp>
        <p:nvSpPr>
          <p:cNvPr id="29" name="文字方塊 28">
            <a:extLst>
              <a:ext uri="{FF2B5EF4-FFF2-40B4-BE49-F238E27FC236}">
                <a16:creationId xmlns:a16="http://schemas.microsoft.com/office/drawing/2014/main" id="{AC9D3D62-4E6F-440F-BEA1-421FDCF8DA85}"/>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13</a:t>
            </a:r>
            <a:endParaRPr lang="en-GB" altLang="en-US" sz="2400" b="1">
              <a:solidFill>
                <a:srgbClr val="FFFFFF"/>
              </a:solidFill>
              <a:cs typeface="Arial" panose="020B0604020202020204" pitchFamily="34" charset="0"/>
            </a:endParaRPr>
          </a:p>
        </p:txBody>
      </p:sp>
      <p:sp>
        <p:nvSpPr>
          <p:cNvPr id="30" name="文字方塊 29">
            <a:extLst>
              <a:ext uri="{FF2B5EF4-FFF2-40B4-BE49-F238E27FC236}">
                <a16:creationId xmlns:a16="http://schemas.microsoft.com/office/drawing/2014/main" id="{2975D6F8-4874-415A-9DDA-12B093CC9675}"/>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12</a:t>
            </a:r>
            <a:endParaRPr lang="en-GB" altLang="en-US" sz="2400" b="1">
              <a:solidFill>
                <a:srgbClr val="FFFFFF"/>
              </a:solidFill>
              <a:cs typeface="Arial" panose="020B0604020202020204" pitchFamily="34" charset="0"/>
            </a:endParaRPr>
          </a:p>
        </p:txBody>
      </p:sp>
      <p:sp>
        <p:nvSpPr>
          <p:cNvPr id="31" name="文字方塊 30">
            <a:extLst>
              <a:ext uri="{FF2B5EF4-FFF2-40B4-BE49-F238E27FC236}">
                <a16:creationId xmlns:a16="http://schemas.microsoft.com/office/drawing/2014/main" id="{D76609F0-491F-4D8F-90FB-2FDAEC754105}"/>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11</a:t>
            </a:r>
            <a:endParaRPr lang="en-GB" altLang="en-US" sz="2400" b="1">
              <a:solidFill>
                <a:srgbClr val="FFFFFF"/>
              </a:solidFill>
              <a:cs typeface="Arial" panose="020B0604020202020204" pitchFamily="34" charset="0"/>
            </a:endParaRPr>
          </a:p>
        </p:txBody>
      </p:sp>
      <p:sp>
        <p:nvSpPr>
          <p:cNvPr id="32" name="文字方塊 31">
            <a:extLst>
              <a:ext uri="{FF2B5EF4-FFF2-40B4-BE49-F238E27FC236}">
                <a16:creationId xmlns:a16="http://schemas.microsoft.com/office/drawing/2014/main" id="{21A7F9E0-C410-4870-87BB-1DF97691DF1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10</a:t>
            </a:r>
            <a:endParaRPr lang="en-GB" altLang="en-US" sz="2400" b="1">
              <a:solidFill>
                <a:srgbClr val="FFFFFF"/>
              </a:solidFill>
              <a:cs typeface="Arial" panose="020B0604020202020204" pitchFamily="34" charset="0"/>
            </a:endParaRPr>
          </a:p>
        </p:txBody>
      </p:sp>
      <p:sp>
        <p:nvSpPr>
          <p:cNvPr id="33" name="文字方塊 32">
            <a:extLst>
              <a:ext uri="{FF2B5EF4-FFF2-40B4-BE49-F238E27FC236}">
                <a16:creationId xmlns:a16="http://schemas.microsoft.com/office/drawing/2014/main" id="{D0E00712-DE2D-48F7-A020-D43FA0FE4188}"/>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9</a:t>
            </a:r>
            <a:endParaRPr lang="en-GB" altLang="en-US" sz="2400" b="1">
              <a:solidFill>
                <a:srgbClr val="FFFFFF"/>
              </a:solidFill>
              <a:cs typeface="Arial" panose="020B0604020202020204" pitchFamily="34" charset="0"/>
            </a:endParaRPr>
          </a:p>
        </p:txBody>
      </p:sp>
      <p:sp>
        <p:nvSpPr>
          <p:cNvPr id="34" name="文字方塊 33">
            <a:extLst>
              <a:ext uri="{FF2B5EF4-FFF2-40B4-BE49-F238E27FC236}">
                <a16:creationId xmlns:a16="http://schemas.microsoft.com/office/drawing/2014/main" id="{4D1E74BB-8B7C-4A06-A41C-DCBEC82674B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8</a:t>
            </a:r>
            <a:endParaRPr lang="en-GB" altLang="en-US" sz="2400" b="1">
              <a:solidFill>
                <a:srgbClr val="FFFFFF"/>
              </a:solidFill>
              <a:cs typeface="Arial" panose="020B0604020202020204" pitchFamily="34" charset="0"/>
            </a:endParaRPr>
          </a:p>
        </p:txBody>
      </p:sp>
      <p:sp>
        <p:nvSpPr>
          <p:cNvPr id="35" name="文字方塊 34">
            <a:extLst>
              <a:ext uri="{FF2B5EF4-FFF2-40B4-BE49-F238E27FC236}">
                <a16:creationId xmlns:a16="http://schemas.microsoft.com/office/drawing/2014/main" id="{45A7E988-3FE3-4452-B893-897C8E100DBC}"/>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7</a:t>
            </a:r>
            <a:endParaRPr lang="en-GB" altLang="en-US" sz="2400" b="1">
              <a:solidFill>
                <a:srgbClr val="FFFFFF"/>
              </a:solidFill>
              <a:cs typeface="Arial" panose="020B0604020202020204" pitchFamily="34" charset="0"/>
            </a:endParaRPr>
          </a:p>
        </p:txBody>
      </p:sp>
      <p:sp>
        <p:nvSpPr>
          <p:cNvPr id="36" name="文字方塊 35">
            <a:extLst>
              <a:ext uri="{FF2B5EF4-FFF2-40B4-BE49-F238E27FC236}">
                <a16:creationId xmlns:a16="http://schemas.microsoft.com/office/drawing/2014/main" id="{825E2E36-F676-4099-95DC-E380F8904B2D}"/>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6</a:t>
            </a:r>
            <a:endParaRPr lang="en-GB" altLang="en-US" sz="2400" b="1">
              <a:solidFill>
                <a:srgbClr val="FFFFFF"/>
              </a:solidFill>
              <a:cs typeface="Arial" panose="020B0604020202020204" pitchFamily="34" charset="0"/>
            </a:endParaRPr>
          </a:p>
        </p:txBody>
      </p:sp>
      <p:sp>
        <p:nvSpPr>
          <p:cNvPr id="37" name="文字方塊 36">
            <a:extLst>
              <a:ext uri="{FF2B5EF4-FFF2-40B4-BE49-F238E27FC236}">
                <a16:creationId xmlns:a16="http://schemas.microsoft.com/office/drawing/2014/main" id="{44DC56BA-57DA-49E3-8C7C-82D91B38A1C3}"/>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5</a:t>
            </a:r>
            <a:endParaRPr lang="en-GB" altLang="en-US" sz="2400" b="1">
              <a:solidFill>
                <a:srgbClr val="FFFFFF"/>
              </a:solidFill>
              <a:cs typeface="Arial" panose="020B0604020202020204" pitchFamily="34" charset="0"/>
            </a:endParaRPr>
          </a:p>
        </p:txBody>
      </p:sp>
      <p:sp>
        <p:nvSpPr>
          <p:cNvPr id="38" name="文字方塊 37">
            <a:extLst>
              <a:ext uri="{FF2B5EF4-FFF2-40B4-BE49-F238E27FC236}">
                <a16:creationId xmlns:a16="http://schemas.microsoft.com/office/drawing/2014/main" id="{2D8D06FB-0D2C-42A4-8B13-5D7819F78F3A}"/>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4</a:t>
            </a:r>
            <a:endParaRPr lang="en-GB" altLang="en-US" sz="2400" b="1">
              <a:solidFill>
                <a:srgbClr val="FFFFFF"/>
              </a:solidFill>
              <a:cs typeface="Arial" panose="020B0604020202020204" pitchFamily="34" charset="0"/>
            </a:endParaRPr>
          </a:p>
        </p:txBody>
      </p:sp>
      <p:sp>
        <p:nvSpPr>
          <p:cNvPr id="39" name="文字方塊 38">
            <a:extLst>
              <a:ext uri="{FF2B5EF4-FFF2-40B4-BE49-F238E27FC236}">
                <a16:creationId xmlns:a16="http://schemas.microsoft.com/office/drawing/2014/main" id="{68103450-26E8-44D4-80EC-3FF00C44C44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42" name="文字方塊 41">
            <a:extLst>
              <a:ext uri="{FF2B5EF4-FFF2-40B4-BE49-F238E27FC236}">
                <a16:creationId xmlns:a16="http://schemas.microsoft.com/office/drawing/2014/main" id="{8ED64CD1-6D54-4596-A5AD-C04F714B089B}"/>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43" name="文字方塊 42">
            <a:extLst>
              <a:ext uri="{FF2B5EF4-FFF2-40B4-BE49-F238E27FC236}">
                <a16:creationId xmlns:a16="http://schemas.microsoft.com/office/drawing/2014/main" id="{14D02E91-90CA-423C-B2E6-3C5C7DB41343}"/>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44" name="文字方塊 43">
            <a:extLst>
              <a:ext uri="{FF2B5EF4-FFF2-40B4-BE49-F238E27FC236}">
                <a16:creationId xmlns:a16="http://schemas.microsoft.com/office/drawing/2014/main" id="{887736B0-AE57-41FF-B2FE-4E96487BBA8D}"/>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0" name="time3800.wav">
            <a:hlinkClick r:id="" action="ppaction://media"/>
            <a:extLst>
              <a:ext uri="{FF2B5EF4-FFF2-40B4-BE49-F238E27FC236}">
                <a16:creationId xmlns:a16="http://schemas.microsoft.com/office/drawing/2014/main" id="{861C5D27-11B9-4E39-9D85-5423E0CEB752}"/>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53" name="文字方塊 8">
            <a:extLst>
              <a:ext uri="{FF2B5EF4-FFF2-40B4-BE49-F238E27FC236}">
                <a16:creationId xmlns:a16="http://schemas.microsoft.com/office/drawing/2014/main" id="{2904F398-3121-4884-A8D5-3211C7894890}"/>
              </a:ext>
            </a:extLst>
          </p:cNvPr>
          <p:cNvSpPr txBox="1">
            <a:spLocks noChangeArrowheads="1"/>
          </p:cNvSpPr>
          <p:nvPr/>
        </p:nvSpPr>
        <p:spPr bwMode="auto">
          <a:xfrm>
            <a:off x="1284288" y="1158875"/>
            <a:ext cx="6850062"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3900">
                <a:solidFill>
                  <a:schemeClr val="tx2"/>
                </a:solidFill>
              </a:rPr>
              <a:t>Among these companies, DcT  is ________ environmentally friendly and should try harder to save energy.</a:t>
            </a:r>
            <a:endParaRPr lang="en-US" altLang="en-US" sz="3900">
              <a:solidFill>
                <a:schemeClr val="tx2"/>
              </a:solidFill>
              <a:cs typeface="Arial" panose="020B0604020202020204" pitchFamily="34" charset="0"/>
            </a:endParaRPr>
          </a:p>
        </p:txBody>
      </p:sp>
      <p:grpSp>
        <p:nvGrpSpPr>
          <p:cNvPr id="176154" name="Group 2">
            <a:extLst>
              <a:ext uri="{FF2B5EF4-FFF2-40B4-BE49-F238E27FC236}">
                <a16:creationId xmlns:a16="http://schemas.microsoft.com/office/drawing/2014/main" id="{127120E3-0919-4D30-962C-237FA7CCB603}"/>
              </a:ext>
            </a:extLst>
          </p:cNvPr>
          <p:cNvGrpSpPr>
            <a:grpSpLocks/>
          </p:cNvGrpSpPr>
          <p:nvPr/>
        </p:nvGrpSpPr>
        <p:grpSpPr bwMode="auto">
          <a:xfrm>
            <a:off x="2717800" y="4751388"/>
            <a:ext cx="3840163" cy="708025"/>
            <a:chOff x="2696390" y="4106375"/>
            <a:chExt cx="3840895" cy="708661"/>
          </a:xfrm>
        </p:grpSpPr>
        <p:sp>
          <p:nvSpPr>
            <p:cNvPr id="51" name="圓角矩形 36">
              <a:extLst>
                <a:ext uri="{FF2B5EF4-FFF2-40B4-BE49-F238E27FC236}">
                  <a16:creationId xmlns:a16="http://schemas.microsoft.com/office/drawing/2014/main" id="{27BB80EA-DA46-4148-8BA7-A1196AB8226C}"/>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3" name="橢圓 37">
              <a:extLst>
                <a:ext uri="{FF2B5EF4-FFF2-40B4-BE49-F238E27FC236}">
                  <a16:creationId xmlns:a16="http://schemas.microsoft.com/office/drawing/2014/main" id="{34BBA469-D14D-4C04-98EC-05418D64290B}"/>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6185" name="文字方塊 38">
              <a:extLst>
                <a:ext uri="{FF2B5EF4-FFF2-40B4-BE49-F238E27FC236}">
                  <a16:creationId xmlns:a16="http://schemas.microsoft.com/office/drawing/2014/main" id="{F2F98718-BF5E-4305-80E1-99C6B3AC161F}"/>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6186" name="文字方塊 63">
              <a:extLst>
                <a:ext uri="{FF2B5EF4-FFF2-40B4-BE49-F238E27FC236}">
                  <a16:creationId xmlns:a16="http://schemas.microsoft.com/office/drawing/2014/main" id="{DDCC31AC-ADA5-4623-9A13-94B6ACC7FA1B}"/>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76155" name="Group 1">
            <a:extLst>
              <a:ext uri="{FF2B5EF4-FFF2-40B4-BE49-F238E27FC236}">
                <a16:creationId xmlns:a16="http://schemas.microsoft.com/office/drawing/2014/main" id="{11F57566-D87D-4E59-8A68-432886DF11CE}"/>
              </a:ext>
            </a:extLst>
          </p:cNvPr>
          <p:cNvGrpSpPr>
            <a:grpSpLocks/>
          </p:cNvGrpSpPr>
          <p:nvPr/>
        </p:nvGrpSpPr>
        <p:grpSpPr bwMode="auto">
          <a:xfrm>
            <a:off x="2717800" y="3900488"/>
            <a:ext cx="3840163" cy="708025"/>
            <a:chOff x="2696390" y="3255475"/>
            <a:chExt cx="3840895" cy="708661"/>
          </a:xfrm>
        </p:grpSpPr>
        <p:sp>
          <p:nvSpPr>
            <p:cNvPr id="62" name="圓角矩形 65">
              <a:extLst>
                <a:ext uri="{FF2B5EF4-FFF2-40B4-BE49-F238E27FC236}">
                  <a16:creationId xmlns:a16="http://schemas.microsoft.com/office/drawing/2014/main" id="{3B065665-06C0-469A-8076-52A29939D3D2}"/>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3" name="橢圓 66">
              <a:extLst>
                <a:ext uri="{FF2B5EF4-FFF2-40B4-BE49-F238E27FC236}">
                  <a16:creationId xmlns:a16="http://schemas.microsoft.com/office/drawing/2014/main" id="{828D5F59-73EB-42E8-A5AB-330DE8E4C4C6}"/>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6177" name="文字方塊 67">
              <a:extLst>
                <a:ext uri="{FF2B5EF4-FFF2-40B4-BE49-F238E27FC236}">
                  <a16:creationId xmlns:a16="http://schemas.microsoft.com/office/drawing/2014/main" id="{FBF046F8-794D-49CD-83E3-94A70D1338C0}"/>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6178" name="文字方塊 68">
              <a:extLst>
                <a:ext uri="{FF2B5EF4-FFF2-40B4-BE49-F238E27FC236}">
                  <a16:creationId xmlns:a16="http://schemas.microsoft.com/office/drawing/2014/main" id="{65203526-5A72-4511-8A4A-775F97418A8A}"/>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76156" name="Group 3">
            <a:extLst>
              <a:ext uri="{FF2B5EF4-FFF2-40B4-BE49-F238E27FC236}">
                <a16:creationId xmlns:a16="http://schemas.microsoft.com/office/drawing/2014/main" id="{E1903445-19F3-4519-9E44-BCD450F58ECA}"/>
              </a:ext>
            </a:extLst>
          </p:cNvPr>
          <p:cNvGrpSpPr>
            <a:grpSpLocks/>
          </p:cNvGrpSpPr>
          <p:nvPr/>
        </p:nvGrpSpPr>
        <p:grpSpPr bwMode="auto">
          <a:xfrm>
            <a:off x="2717800" y="5602288"/>
            <a:ext cx="3840163" cy="708025"/>
            <a:chOff x="2696390" y="4957275"/>
            <a:chExt cx="3840895" cy="708661"/>
          </a:xfrm>
        </p:grpSpPr>
        <p:sp>
          <p:nvSpPr>
            <p:cNvPr id="69" name="圓角矩形 72">
              <a:extLst>
                <a:ext uri="{FF2B5EF4-FFF2-40B4-BE49-F238E27FC236}">
                  <a16:creationId xmlns:a16="http://schemas.microsoft.com/office/drawing/2014/main" id="{98B503CA-0FBE-48A1-A79A-8DD07F1E28F9}"/>
                </a:ext>
              </a:extLst>
            </p:cNvPr>
            <p:cNvSpPr/>
            <p:nvPr/>
          </p:nvSpPr>
          <p:spPr>
            <a:xfrm>
              <a:off x="2696390" y="4967436"/>
              <a:ext cx="3840895"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0" name="橢圓 73">
              <a:extLst>
                <a:ext uri="{FF2B5EF4-FFF2-40B4-BE49-F238E27FC236}">
                  <a16:creationId xmlns:a16="http://schemas.microsoft.com/office/drawing/2014/main" id="{D651C5E4-AEED-4FFD-B3EB-F1B4C39D4533}"/>
                </a:ext>
              </a:extLst>
            </p:cNvPr>
            <p:cNvSpPr/>
            <p:nvPr/>
          </p:nvSpPr>
          <p:spPr>
            <a:xfrm>
              <a:off x="2715259" y="49674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6169" name="文字方塊 74">
              <a:extLst>
                <a:ext uri="{FF2B5EF4-FFF2-40B4-BE49-F238E27FC236}">
                  <a16:creationId xmlns:a16="http://schemas.microsoft.com/office/drawing/2014/main" id="{57C6920A-4186-47B9-9A3C-44B8448F989A}"/>
                </a:ext>
              </a:extLst>
            </p:cNvPr>
            <p:cNvSpPr txBox="1">
              <a:spLocks noChangeArrowheads="1"/>
            </p:cNvSpPr>
            <p:nvPr/>
          </p:nvSpPr>
          <p:spPr bwMode="auto">
            <a:xfrm>
              <a:off x="2821939" y="49572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6170" name="文字方塊 75">
              <a:extLst>
                <a:ext uri="{FF2B5EF4-FFF2-40B4-BE49-F238E27FC236}">
                  <a16:creationId xmlns:a16="http://schemas.microsoft.com/office/drawing/2014/main" id="{BD911BDF-A00D-4591-B3C4-60FAAD660B14}"/>
                </a:ext>
              </a:extLst>
            </p:cNvPr>
            <p:cNvSpPr txBox="1">
              <a:spLocks noChangeArrowheads="1"/>
            </p:cNvSpPr>
            <p:nvPr/>
          </p:nvSpPr>
          <p:spPr bwMode="auto">
            <a:xfrm>
              <a:off x="3487580" y="5009667"/>
              <a:ext cx="294052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76" name="動作按鈕: 自訂 55">
            <a:hlinkClick r:id="rId6" action="ppaction://hlinksldjump" highlightClick="1"/>
            <a:extLst>
              <a:ext uri="{FF2B5EF4-FFF2-40B4-BE49-F238E27FC236}">
                <a16:creationId xmlns:a16="http://schemas.microsoft.com/office/drawing/2014/main" id="{D0B6F216-4055-46EF-ACB1-3A31227B2861}"/>
              </a:ext>
            </a:extLst>
          </p:cNvPr>
          <p:cNvSpPr/>
          <p:nvPr/>
        </p:nvSpPr>
        <p:spPr>
          <a:xfrm>
            <a:off x="2597150" y="4711700"/>
            <a:ext cx="4075113"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77" name="動作按鈕: 自訂 66">
            <a:hlinkClick r:id="rId7" action="ppaction://hlinksldjump" highlightClick="1"/>
            <a:extLst>
              <a:ext uri="{FF2B5EF4-FFF2-40B4-BE49-F238E27FC236}">
                <a16:creationId xmlns:a16="http://schemas.microsoft.com/office/drawing/2014/main" id="{05534F3D-5500-47D4-89A6-DC874B31177B}"/>
              </a:ext>
            </a:extLst>
          </p:cNvPr>
          <p:cNvSpPr/>
          <p:nvPr/>
        </p:nvSpPr>
        <p:spPr>
          <a:xfrm>
            <a:off x="2597150" y="5522913"/>
            <a:ext cx="4075113"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78" name="動作按鈕: 自訂 54">
            <a:hlinkClick r:id="rId8" action="ppaction://hlinksldjump" highlightClick="1"/>
            <a:extLst>
              <a:ext uri="{FF2B5EF4-FFF2-40B4-BE49-F238E27FC236}">
                <a16:creationId xmlns:a16="http://schemas.microsoft.com/office/drawing/2014/main" id="{B23DD28B-6BFD-4B19-B3E3-20703C08DBF1}"/>
              </a:ext>
            </a:extLst>
          </p:cNvPr>
          <p:cNvSpPr/>
          <p:nvPr/>
        </p:nvSpPr>
        <p:spPr>
          <a:xfrm>
            <a:off x="2597150" y="3770313"/>
            <a:ext cx="4075113"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76160" name="群組 3">
            <a:extLst>
              <a:ext uri="{FF2B5EF4-FFF2-40B4-BE49-F238E27FC236}">
                <a16:creationId xmlns:a16="http://schemas.microsoft.com/office/drawing/2014/main" id="{31EA1117-57B2-4455-82C8-E024576F5A07}"/>
              </a:ext>
            </a:extLst>
          </p:cNvPr>
          <p:cNvGrpSpPr>
            <a:grpSpLocks/>
          </p:cNvGrpSpPr>
          <p:nvPr/>
        </p:nvGrpSpPr>
        <p:grpSpPr bwMode="auto">
          <a:xfrm>
            <a:off x="4359275" y="341313"/>
            <a:ext cx="938213" cy="763587"/>
            <a:chOff x="4183063" y="341313"/>
            <a:chExt cx="938214" cy="763587"/>
          </a:xfrm>
        </p:grpSpPr>
        <p:pic>
          <p:nvPicPr>
            <p:cNvPr id="176161" name="Picture 18" descr="C:\Users\utangv2\Desktop\Dynamic Classroom\Q3.jpg">
              <a:extLst>
                <a:ext uri="{FF2B5EF4-FFF2-40B4-BE49-F238E27FC236}">
                  <a16:creationId xmlns:a16="http://schemas.microsoft.com/office/drawing/2014/main" id="{0697D31F-D8A8-49B9-893D-E5AF6BFB84B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62" name="Picture 2" descr="C:\Users\utangv2\Documents\My Documents\JS 2017\Dynamic Classroom\hi-res aw\4.jpg">
              <a:extLst>
                <a:ext uri="{FF2B5EF4-FFF2-40B4-BE49-F238E27FC236}">
                  <a16:creationId xmlns:a16="http://schemas.microsoft.com/office/drawing/2014/main" id="{308EB4E2-F86F-4535-94A2-1FE2834268E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0"/>
                                        </p:tgtEl>
                                      </p:cBhvr>
                                    </p:cmd>
                                  </p:childTnLst>
                                </p:cTn>
                              </p:par>
                              <p:par>
                                <p:cTn id="7" presetID="1" presetClass="exit" presetSubtype="0" fill="hold" grpId="0" nodeType="withEffect">
                                  <p:stCondLst>
                                    <p:cond delay="1000"/>
                                  </p:stCondLst>
                                  <p:childTnLst>
                                    <p:set>
                                      <p:cBhvr>
                                        <p:cTn id="8" dur="1" fill="hold">
                                          <p:stCondLst>
                                            <p:cond delay="0"/>
                                          </p:stCondLst>
                                        </p:cTn>
                                        <p:tgtEl>
                                          <p:spTgt spid="22"/>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23"/>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4"/>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4"/>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5"/>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5"/>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6"/>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7"/>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7"/>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28"/>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29"/>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30"/>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31"/>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31"/>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32"/>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32"/>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33"/>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33"/>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4"/>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4"/>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5"/>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5"/>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6"/>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6"/>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7"/>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7"/>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38"/>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39"/>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39"/>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42"/>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42"/>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43"/>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43"/>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0"/>
                </p:tgtEl>
              </p:cMediaNode>
            </p:audio>
          </p:childTnLst>
        </p:cTn>
      </p:par>
    </p:tnLst>
    <p:bldLst>
      <p:bldP spid="22" grpId="0"/>
      <p:bldP spid="23" grpId="0"/>
      <p:bldP spid="23" grpId="1"/>
      <p:bldP spid="24" grpId="0"/>
      <p:bldP spid="24" grpId="1"/>
      <p:bldP spid="25" grpId="0"/>
      <p:bldP spid="25" grpId="1"/>
      <p:bldP spid="26" grpId="0"/>
      <p:bldP spid="26" grpId="1"/>
      <p:bldP spid="27" grpId="0"/>
      <p:bldP spid="27" grpId="1"/>
      <p:bldP spid="28" grpId="0"/>
      <p:bldP spid="28"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P spid="38" grpId="1"/>
      <p:bldP spid="39" grpId="0"/>
      <p:bldP spid="39" grpId="1"/>
      <p:bldP spid="42" grpId="0"/>
      <p:bldP spid="42" grpId="1"/>
      <p:bldP spid="43" grpId="0"/>
      <p:bldP spid="43" grpId="1"/>
      <p:bldP spid="44"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64" name="33973831.wav">
            <a:hlinkClick r:id="" action="ppaction://media"/>
            <a:extLst>
              <a:ext uri="{FF2B5EF4-FFF2-40B4-BE49-F238E27FC236}">
                <a16:creationId xmlns:a16="http://schemas.microsoft.com/office/drawing/2014/main" id="{4F5DAEA3-0A9E-4313-9F76-CD61C6A99852}"/>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7155" name="群組 35">
            <a:extLst>
              <a:ext uri="{FF2B5EF4-FFF2-40B4-BE49-F238E27FC236}">
                <a16:creationId xmlns:a16="http://schemas.microsoft.com/office/drawing/2014/main" id="{154347F0-8E2E-4D10-B835-BB9826F02BA4}"/>
              </a:ext>
            </a:extLst>
          </p:cNvPr>
          <p:cNvGrpSpPr>
            <a:grpSpLocks/>
          </p:cNvGrpSpPr>
          <p:nvPr/>
        </p:nvGrpSpPr>
        <p:grpSpPr bwMode="auto">
          <a:xfrm>
            <a:off x="7283450" y="6094413"/>
            <a:ext cx="1709738" cy="636587"/>
            <a:chOff x="7283450" y="6094413"/>
            <a:chExt cx="1709738" cy="636587"/>
          </a:xfrm>
        </p:grpSpPr>
        <p:grpSp>
          <p:nvGrpSpPr>
            <p:cNvPr id="177189" name="群組 29">
              <a:extLst>
                <a:ext uri="{FF2B5EF4-FFF2-40B4-BE49-F238E27FC236}">
                  <a16:creationId xmlns:a16="http://schemas.microsoft.com/office/drawing/2014/main" id="{21082256-6A4E-4470-BF7E-27E46433FC18}"/>
                </a:ext>
              </a:extLst>
            </p:cNvPr>
            <p:cNvGrpSpPr>
              <a:grpSpLocks/>
            </p:cNvGrpSpPr>
            <p:nvPr/>
          </p:nvGrpSpPr>
          <p:grpSpPr bwMode="auto">
            <a:xfrm>
              <a:off x="7283450" y="6094413"/>
              <a:ext cx="1709738" cy="636587"/>
              <a:chOff x="9073930" y="4850104"/>
              <a:chExt cx="1709683" cy="636296"/>
            </a:xfrm>
          </p:grpSpPr>
          <p:sp>
            <p:nvSpPr>
              <p:cNvPr id="91" name="圓角矩形 35">
                <a:extLst>
                  <a:ext uri="{FF2B5EF4-FFF2-40B4-BE49-F238E27FC236}">
                    <a16:creationId xmlns:a16="http://schemas.microsoft.com/office/drawing/2014/main" id="{1293B0D4-A405-4D24-9B45-D4033A427413}"/>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92" name="向右箭號 37">
                <a:extLst>
                  <a:ext uri="{FF2B5EF4-FFF2-40B4-BE49-F238E27FC236}">
                    <a16:creationId xmlns:a16="http://schemas.microsoft.com/office/drawing/2014/main" id="{BDEF05F8-B167-4870-AF1E-5E6522821117}"/>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77190" name="群組 37">
              <a:extLst>
                <a:ext uri="{FF2B5EF4-FFF2-40B4-BE49-F238E27FC236}">
                  <a16:creationId xmlns:a16="http://schemas.microsoft.com/office/drawing/2014/main" id="{C43FF3D0-CD22-4790-8C8E-806CE5A52EA6}"/>
                </a:ext>
              </a:extLst>
            </p:cNvPr>
            <p:cNvGrpSpPr>
              <a:grpSpLocks/>
            </p:cNvGrpSpPr>
            <p:nvPr/>
          </p:nvGrpSpPr>
          <p:grpSpPr bwMode="auto">
            <a:xfrm>
              <a:off x="7349853" y="6172199"/>
              <a:ext cx="1260747" cy="516255"/>
              <a:chOff x="-10579100" y="419100"/>
              <a:chExt cx="5784850" cy="2101850"/>
            </a:xfrm>
          </p:grpSpPr>
          <p:pic>
            <p:nvPicPr>
              <p:cNvPr id="177191" name="Picture 4" descr="C:\Users\utangv2\Desktop\Dynamic Classroom\hi-res aw\C.jpg">
                <a:extLst>
                  <a:ext uri="{FF2B5EF4-FFF2-40B4-BE49-F238E27FC236}">
                    <a16:creationId xmlns:a16="http://schemas.microsoft.com/office/drawing/2014/main" id="{8245B9A2-F7EF-4849-B5B8-EEC54FCCC67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92" name="Picture 6" descr="C:\Users\utangv2\Desktop\Dynamic Classroom\hi-res aw\E.jpg">
                <a:extLst>
                  <a:ext uri="{FF2B5EF4-FFF2-40B4-BE49-F238E27FC236}">
                    <a16:creationId xmlns:a16="http://schemas.microsoft.com/office/drawing/2014/main" id="{7A1722B8-D420-43BF-AF41-CFC7B7E0233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93" name="Picture 16" descr="C:\Users\utangv2\Desktop\Dynamic Classroom\hi-res aw\O.jpg">
                <a:extLst>
                  <a:ext uri="{FF2B5EF4-FFF2-40B4-BE49-F238E27FC236}">
                    <a16:creationId xmlns:a16="http://schemas.microsoft.com/office/drawing/2014/main" id="{ED09C686-2EDD-40DF-BC0F-54FCDB0FC82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94" name="Picture 19" descr="C:\Users\utangv2\Desktop\Dynamic Classroom\hi-res aw\R.jpg">
                <a:extLst>
                  <a:ext uri="{FF2B5EF4-FFF2-40B4-BE49-F238E27FC236}">
                    <a16:creationId xmlns:a16="http://schemas.microsoft.com/office/drawing/2014/main" id="{71EB2338-E374-4FBE-96F9-F7373F109C8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95" name="Picture 20" descr="C:\Users\utangv2\Desktop\Dynamic Classroom\hi-res aw\S.jpg">
                <a:extLst>
                  <a:ext uri="{FF2B5EF4-FFF2-40B4-BE49-F238E27FC236}">
                    <a16:creationId xmlns:a16="http://schemas.microsoft.com/office/drawing/2014/main" id="{962325D4-5AAD-4D74-9BE1-5E868BC76D2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93" name="動作按鈕: 自訂 39">
            <a:hlinkClick r:id="rId10" action="ppaction://hlinksldjump" highlightClick="1"/>
            <a:extLst>
              <a:ext uri="{FF2B5EF4-FFF2-40B4-BE49-F238E27FC236}">
                <a16:creationId xmlns:a16="http://schemas.microsoft.com/office/drawing/2014/main" id="{B9E80212-2EC6-41AA-B394-4F59502859C9}"/>
              </a:ext>
            </a:extLst>
          </p:cNvPr>
          <p:cNvSpPr/>
          <p:nvPr/>
        </p:nvSpPr>
        <p:spPr>
          <a:xfrm>
            <a:off x="7180263" y="6008688"/>
            <a:ext cx="1963737" cy="849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77157" name="文字方塊 8">
            <a:extLst>
              <a:ext uri="{FF2B5EF4-FFF2-40B4-BE49-F238E27FC236}">
                <a16:creationId xmlns:a16="http://schemas.microsoft.com/office/drawing/2014/main" id="{BA15BBDD-F71A-49EB-9518-B1447C9A4375}"/>
              </a:ext>
            </a:extLst>
          </p:cNvPr>
          <p:cNvSpPr txBox="1">
            <a:spLocks noChangeArrowheads="1"/>
          </p:cNvSpPr>
          <p:nvPr/>
        </p:nvSpPr>
        <p:spPr bwMode="auto">
          <a:xfrm>
            <a:off x="1284288" y="1158875"/>
            <a:ext cx="6850062"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3900">
                <a:solidFill>
                  <a:schemeClr val="tx2"/>
                </a:solidFill>
              </a:rPr>
              <a:t>Among these companies, DcT  is ________ environmentally friendly and should try harder to save energy.</a:t>
            </a:r>
            <a:endParaRPr lang="en-US" altLang="en-US" sz="3900">
              <a:solidFill>
                <a:schemeClr val="tx2"/>
              </a:solidFill>
              <a:cs typeface="Arial" panose="020B0604020202020204" pitchFamily="34" charset="0"/>
            </a:endParaRPr>
          </a:p>
        </p:txBody>
      </p:sp>
      <p:grpSp>
        <p:nvGrpSpPr>
          <p:cNvPr id="177158" name="Group 2">
            <a:extLst>
              <a:ext uri="{FF2B5EF4-FFF2-40B4-BE49-F238E27FC236}">
                <a16:creationId xmlns:a16="http://schemas.microsoft.com/office/drawing/2014/main" id="{F871EBE0-FE9E-41B4-8BB3-B14F70571800}"/>
              </a:ext>
            </a:extLst>
          </p:cNvPr>
          <p:cNvGrpSpPr>
            <a:grpSpLocks/>
          </p:cNvGrpSpPr>
          <p:nvPr/>
        </p:nvGrpSpPr>
        <p:grpSpPr bwMode="auto">
          <a:xfrm>
            <a:off x="2717800" y="4751388"/>
            <a:ext cx="3840163" cy="708025"/>
            <a:chOff x="2696390" y="4106375"/>
            <a:chExt cx="3840895" cy="708661"/>
          </a:xfrm>
        </p:grpSpPr>
        <p:sp>
          <p:nvSpPr>
            <p:cNvPr id="36" name="圓角矩形 36">
              <a:extLst>
                <a:ext uri="{FF2B5EF4-FFF2-40B4-BE49-F238E27FC236}">
                  <a16:creationId xmlns:a16="http://schemas.microsoft.com/office/drawing/2014/main" id="{3C50C36F-CBF7-4AE5-B3B9-8DB7643D9BBC}"/>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7" name="橢圓 37">
              <a:extLst>
                <a:ext uri="{FF2B5EF4-FFF2-40B4-BE49-F238E27FC236}">
                  <a16:creationId xmlns:a16="http://schemas.microsoft.com/office/drawing/2014/main" id="{697979B3-A844-49A0-B430-EE0789190458}"/>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7187" name="文字方塊 38">
              <a:extLst>
                <a:ext uri="{FF2B5EF4-FFF2-40B4-BE49-F238E27FC236}">
                  <a16:creationId xmlns:a16="http://schemas.microsoft.com/office/drawing/2014/main" id="{534A171A-17B3-4A5C-9530-8785499C0804}"/>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7188" name="文字方塊 63">
              <a:extLst>
                <a:ext uri="{FF2B5EF4-FFF2-40B4-BE49-F238E27FC236}">
                  <a16:creationId xmlns:a16="http://schemas.microsoft.com/office/drawing/2014/main" id="{35783AF0-AC5D-4BF1-A87D-B07B94335EB8}"/>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77159" name="Group 1">
            <a:extLst>
              <a:ext uri="{FF2B5EF4-FFF2-40B4-BE49-F238E27FC236}">
                <a16:creationId xmlns:a16="http://schemas.microsoft.com/office/drawing/2014/main" id="{F8EF691D-60BC-46B8-A64C-5A8AC746CBDC}"/>
              </a:ext>
            </a:extLst>
          </p:cNvPr>
          <p:cNvGrpSpPr>
            <a:grpSpLocks/>
          </p:cNvGrpSpPr>
          <p:nvPr/>
        </p:nvGrpSpPr>
        <p:grpSpPr bwMode="auto">
          <a:xfrm>
            <a:off x="2717800" y="3900488"/>
            <a:ext cx="3840163" cy="708025"/>
            <a:chOff x="2696390" y="3255475"/>
            <a:chExt cx="3840895" cy="708661"/>
          </a:xfrm>
        </p:grpSpPr>
        <p:sp>
          <p:nvSpPr>
            <p:cNvPr id="41" name="圓角矩形 65">
              <a:extLst>
                <a:ext uri="{FF2B5EF4-FFF2-40B4-BE49-F238E27FC236}">
                  <a16:creationId xmlns:a16="http://schemas.microsoft.com/office/drawing/2014/main" id="{D44F3196-3E1C-4EAE-BC00-D1B0BDCB4598}"/>
                </a:ext>
              </a:extLst>
            </p:cNvPr>
            <p:cNvSpPr/>
            <p:nvPr/>
          </p:nvSpPr>
          <p:spPr>
            <a:xfrm>
              <a:off x="2696390" y="32656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2" name="橢圓 66">
              <a:extLst>
                <a:ext uri="{FF2B5EF4-FFF2-40B4-BE49-F238E27FC236}">
                  <a16:creationId xmlns:a16="http://schemas.microsoft.com/office/drawing/2014/main" id="{FB563CE4-3188-4008-A482-19BA290DBCD5}"/>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7179" name="文字方塊 67">
              <a:extLst>
                <a:ext uri="{FF2B5EF4-FFF2-40B4-BE49-F238E27FC236}">
                  <a16:creationId xmlns:a16="http://schemas.microsoft.com/office/drawing/2014/main" id="{1E1F352A-91E6-4286-9426-A740A28ACD8C}"/>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7180" name="文字方塊 68">
              <a:extLst>
                <a:ext uri="{FF2B5EF4-FFF2-40B4-BE49-F238E27FC236}">
                  <a16:creationId xmlns:a16="http://schemas.microsoft.com/office/drawing/2014/main" id="{F3E4B0C8-BC48-492E-A92C-EDCE9E04427A}"/>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77160" name="Group 3">
            <a:extLst>
              <a:ext uri="{FF2B5EF4-FFF2-40B4-BE49-F238E27FC236}">
                <a16:creationId xmlns:a16="http://schemas.microsoft.com/office/drawing/2014/main" id="{B1DEEC73-EF46-4143-9408-03E3E20045BD}"/>
              </a:ext>
            </a:extLst>
          </p:cNvPr>
          <p:cNvGrpSpPr>
            <a:grpSpLocks/>
          </p:cNvGrpSpPr>
          <p:nvPr/>
        </p:nvGrpSpPr>
        <p:grpSpPr bwMode="auto">
          <a:xfrm>
            <a:off x="2717800" y="5602288"/>
            <a:ext cx="3840163" cy="708025"/>
            <a:chOff x="2696390" y="4957275"/>
            <a:chExt cx="3840895" cy="708661"/>
          </a:xfrm>
        </p:grpSpPr>
        <p:sp>
          <p:nvSpPr>
            <p:cNvPr id="46" name="圓角矩形 72">
              <a:extLst>
                <a:ext uri="{FF2B5EF4-FFF2-40B4-BE49-F238E27FC236}">
                  <a16:creationId xmlns:a16="http://schemas.microsoft.com/office/drawing/2014/main" id="{9AFA6431-9DAD-4076-8BAE-6E9CA0487CDA}"/>
                </a:ext>
              </a:extLst>
            </p:cNvPr>
            <p:cNvSpPr/>
            <p:nvPr/>
          </p:nvSpPr>
          <p:spPr>
            <a:xfrm>
              <a:off x="2696390" y="49674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7" name="橢圓 73">
              <a:extLst>
                <a:ext uri="{FF2B5EF4-FFF2-40B4-BE49-F238E27FC236}">
                  <a16:creationId xmlns:a16="http://schemas.microsoft.com/office/drawing/2014/main" id="{39877C18-D635-401F-821F-1974E0E71A56}"/>
                </a:ext>
              </a:extLst>
            </p:cNvPr>
            <p:cNvSpPr/>
            <p:nvPr/>
          </p:nvSpPr>
          <p:spPr>
            <a:xfrm>
              <a:off x="2715259" y="49674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7171" name="文字方塊 74">
              <a:extLst>
                <a:ext uri="{FF2B5EF4-FFF2-40B4-BE49-F238E27FC236}">
                  <a16:creationId xmlns:a16="http://schemas.microsoft.com/office/drawing/2014/main" id="{273C2032-0665-48CD-AB02-3A66D3F84FEA}"/>
                </a:ext>
              </a:extLst>
            </p:cNvPr>
            <p:cNvSpPr txBox="1">
              <a:spLocks noChangeArrowheads="1"/>
            </p:cNvSpPr>
            <p:nvPr/>
          </p:nvSpPr>
          <p:spPr bwMode="auto">
            <a:xfrm>
              <a:off x="2821939" y="49572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7172" name="文字方塊 75">
              <a:extLst>
                <a:ext uri="{FF2B5EF4-FFF2-40B4-BE49-F238E27FC236}">
                  <a16:creationId xmlns:a16="http://schemas.microsoft.com/office/drawing/2014/main" id="{DDDEE7AD-597E-49B3-8A53-926FE7077E91}"/>
                </a:ext>
              </a:extLst>
            </p:cNvPr>
            <p:cNvSpPr txBox="1">
              <a:spLocks noChangeArrowheads="1"/>
            </p:cNvSpPr>
            <p:nvPr/>
          </p:nvSpPr>
          <p:spPr bwMode="auto">
            <a:xfrm>
              <a:off x="3487580" y="5009667"/>
              <a:ext cx="294052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77161" name="群組 3">
            <a:extLst>
              <a:ext uri="{FF2B5EF4-FFF2-40B4-BE49-F238E27FC236}">
                <a16:creationId xmlns:a16="http://schemas.microsoft.com/office/drawing/2014/main" id="{2E28F725-0589-4C35-BE67-CED54D051338}"/>
              </a:ext>
            </a:extLst>
          </p:cNvPr>
          <p:cNvGrpSpPr>
            <a:grpSpLocks/>
          </p:cNvGrpSpPr>
          <p:nvPr/>
        </p:nvGrpSpPr>
        <p:grpSpPr bwMode="auto">
          <a:xfrm>
            <a:off x="4359275" y="341313"/>
            <a:ext cx="938213" cy="763587"/>
            <a:chOff x="4183063" y="341313"/>
            <a:chExt cx="938214" cy="763587"/>
          </a:xfrm>
        </p:grpSpPr>
        <p:pic>
          <p:nvPicPr>
            <p:cNvPr id="177163" name="Picture 18" descr="C:\Users\utangv2\Desktop\Dynamic Classroom\Q3.jpg">
              <a:extLst>
                <a:ext uri="{FF2B5EF4-FFF2-40B4-BE49-F238E27FC236}">
                  <a16:creationId xmlns:a16="http://schemas.microsoft.com/office/drawing/2014/main" id="{8C909829-031A-4139-A4DD-575145A365F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64" name="Picture 2" descr="C:\Users\utangv2\Documents\My Documents\JS 2017\Dynamic Classroom\hi-res aw\4.jpg">
              <a:extLst>
                <a:ext uri="{FF2B5EF4-FFF2-40B4-BE49-F238E27FC236}">
                  <a16:creationId xmlns:a16="http://schemas.microsoft.com/office/drawing/2014/main" id="{D9CEDCFE-E5DC-42A1-AA8C-3EC57F066EA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9" name="文字方塊 27">
            <a:extLst>
              <a:ext uri="{FF2B5EF4-FFF2-40B4-BE49-F238E27FC236}">
                <a16:creationId xmlns:a16="http://schemas.microsoft.com/office/drawing/2014/main" id="{38BE8566-BC94-47A9-A627-F80000E8C4A0}"/>
              </a:ext>
            </a:extLst>
          </p:cNvPr>
          <p:cNvSpPr txBox="1"/>
          <p:nvPr/>
        </p:nvSpPr>
        <p:spPr>
          <a:xfrm>
            <a:off x="5970588" y="4354513"/>
            <a:ext cx="95567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6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64"/>
                </p:tgtEl>
              </p:cMediaNode>
            </p:audio>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01" name="AF1C3863.wav">
            <a:hlinkClick r:id="" action="ppaction://media"/>
            <a:extLst>
              <a:ext uri="{FF2B5EF4-FFF2-40B4-BE49-F238E27FC236}">
                <a16:creationId xmlns:a16="http://schemas.microsoft.com/office/drawing/2014/main" id="{B6641121-3327-436B-869E-CC78EE24F506}"/>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8179" name="群組 35">
            <a:extLst>
              <a:ext uri="{FF2B5EF4-FFF2-40B4-BE49-F238E27FC236}">
                <a16:creationId xmlns:a16="http://schemas.microsoft.com/office/drawing/2014/main" id="{56AE8CC2-0E8A-4CE5-AA0F-6E33E17831B8}"/>
              </a:ext>
            </a:extLst>
          </p:cNvPr>
          <p:cNvGrpSpPr>
            <a:grpSpLocks/>
          </p:cNvGrpSpPr>
          <p:nvPr/>
        </p:nvGrpSpPr>
        <p:grpSpPr bwMode="auto">
          <a:xfrm>
            <a:off x="7283450" y="6094413"/>
            <a:ext cx="1709738" cy="636587"/>
            <a:chOff x="7283450" y="6094413"/>
            <a:chExt cx="1709738" cy="636587"/>
          </a:xfrm>
        </p:grpSpPr>
        <p:grpSp>
          <p:nvGrpSpPr>
            <p:cNvPr id="178206" name="群組 29">
              <a:extLst>
                <a:ext uri="{FF2B5EF4-FFF2-40B4-BE49-F238E27FC236}">
                  <a16:creationId xmlns:a16="http://schemas.microsoft.com/office/drawing/2014/main" id="{FFD85755-3700-46E5-A071-6B1C86B84DA1}"/>
                </a:ext>
              </a:extLst>
            </p:cNvPr>
            <p:cNvGrpSpPr>
              <a:grpSpLocks/>
            </p:cNvGrpSpPr>
            <p:nvPr/>
          </p:nvGrpSpPr>
          <p:grpSpPr bwMode="auto">
            <a:xfrm>
              <a:off x="7283450" y="6094413"/>
              <a:ext cx="1709738" cy="636587"/>
              <a:chOff x="9073930" y="4850104"/>
              <a:chExt cx="1709683" cy="636296"/>
            </a:xfrm>
          </p:grpSpPr>
          <p:sp>
            <p:nvSpPr>
              <p:cNvPr id="109" name="圓角矩形 35">
                <a:extLst>
                  <a:ext uri="{FF2B5EF4-FFF2-40B4-BE49-F238E27FC236}">
                    <a16:creationId xmlns:a16="http://schemas.microsoft.com/office/drawing/2014/main" id="{9B63F4ED-83D6-486A-9638-851A413EE703}"/>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10" name="向右箭號 37">
                <a:extLst>
                  <a:ext uri="{FF2B5EF4-FFF2-40B4-BE49-F238E27FC236}">
                    <a16:creationId xmlns:a16="http://schemas.microsoft.com/office/drawing/2014/main" id="{EE53DF5D-C749-4B08-9624-86DF35E987AE}"/>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78207" name="群組 37">
              <a:extLst>
                <a:ext uri="{FF2B5EF4-FFF2-40B4-BE49-F238E27FC236}">
                  <a16:creationId xmlns:a16="http://schemas.microsoft.com/office/drawing/2014/main" id="{B6EB5FA9-089A-4734-9E34-CE48639A91E4}"/>
                </a:ext>
              </a:extLst>
            </p:cNvPr>
            <p:cNvGrpSpPr>
              <a:grpSpLocks/>
            </p:cNvGrpSpPr>
            <p:nvPr/>
          </p:nvGrpSpPr>
          <p:grpSpPr bwMode="auto">
            <a:xfrm>
              <a:off x="7349853" y="6172199"/>
              <a:ext cx="1260747" cy="516255"/>
              <a:chOff x="-10579100" y="419100"/>
              <a:chExt cx="5784850" cy="2101850"/>
            </a:xfrm>
          </p:grpSpPr>
          <p:pic>
            <p:nvPicPr>
              <p:cNvPr id="178208" name="Picture 4" descr="C:\Users\utangv2\Desktop\Dynamic Classroom\hi-res aw\C.jpg">
                <a:extLst>
                  <a:ext uri="{FF2B5EF4-FFF2-40B4-BE49-F238E27FC236}">
                    <a16:creationId xmlns:a16="http://schemas.microsoft.com/office/drawing/2014/main" id="{C8EDC382-46B5-485A-8DE5-83B409F8229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209" name="Picture 6" descr="C:\Users\utangv2\Desktop\Dynamic Classroom\hi-res aw\E.jpg">
                <a:extLst>
                  <a:ext uri="{FF2B5EF4-FFF2-40B4-BE49-F238E27FC236}">
                    <a16:creationId xmlns:a16="http://schemas.microsoft.com/office/drawing/2014/main" id="{DEFA497C-6E18-4ED0-BD92-A820C40B5A7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210" name="Picture 16" descr="C:\Users\utangv2\Desktop\Dynamic Classroom\hi-res aw\O.jpg">
                <a:extLst>
                  <a:ext uri="{FF2B5EF4-FFF2-40B4-BE49-F238E27FC236}">
                    <a16:creationId xmlns:a16="http://schemas.microsoft.com/office/drawing/2014/main" id="{59793EB5-3B4A-4DEA-8D73-8CBA768C145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211" name="Picture 19" descr="C:\Users\utangv2\Desktop\Dynamic Classroom\hi-res aw\R.jpg">
                <a:extLst>
                  <a:ext uri="{FF2B5EF4-FFF2-40B4-BE49-F238E27FC236}">
                    <a16:creationId xmlns:a16="http://schemas.microsoft.com/office/drawing/2014/main" id="{75025E76-AA6F-4DFD-8E8D-2BCBD75E2ED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212" name="Picture 20" descr="C:\Users\utangv2\Desktop\Dynamic Classroom\hi-res aw\S.jpg">
                <a:extLst>
                  <a:ext uri="{FF2B5EF4-FFF2-40B4-BE49-F238E27FC236}">
                    <a16:creationId xmlns:a16="http://schemas.microsoft.com/office/drawing/2014/main" id="{4125B33F-DA91-418D-9F61-A04C8DD61E5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11" name="動作按鈕: 自訂 39">
            <a:hlinkClick r:id="rId10" action="ppaction://hlinksldjump" highlightClick="1"/>
            <a:extLst>
              <a:ext uri="{FF2B5EF4-FFF2-40B4-BE49-F238E27FC236}">
                <a16:creationId xmlns:a16="http://schemas.microsoft.com/office/drawing/2014/main" id="{E0B38BBD-4484-44F1-A9F5-A4B5EA9623D2}"/>
              </a:ext>
            </a:extLst>
          </p:cNvPr>
          <p:cNvSpPr/>
          <p:nvPr/>
        </p:nvSpPr>
        <p:spPr>
          <a:xfrm>
            <a:off x="7180263" y="6008688"/>
            <a:ext cx="1963737" cy="849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78181" name="文字方塊 8">
            <a:extLst>
              <a:ext uri="{FF2B5EF4-FFF2-40B4-BE49-F238E27FC236}">
                <a16:creationId xmlns:a16="http://schemas.microsoft.com/office/drawing/2014/main" id="{40FFAC97-CB02-4D3C-A1E1-C8ECCC307A00}"/>
              </a:ext>
            </a:extLst>
          </p:cNvPr>
          <p:cNvSpPr txBox="1">
            <a:spLocks noChangeArrowheads="1"/>
          </p:cNvSpPr>
          <p:nvPr/>
        </p:nvSpPr>
        <p:spPr bwMode="auto">
          <a:xfrm>
            <a:off x="1284288" y="1158875"/>
            <a:ext cx="6850062"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3900">
                <a:solidFill>
                  <a:schemeClr val="tx2"/>
                </a:solidFill>
              </a:rPr>
              <a:t>Among these companies, DcT  is ________ environmentally friendly and should try harder to save energy.</a:t>
            </a:r>
            <a:endParaRPr lang="en-US" altLang="en-US" sz="3900">
              <a:solidFill>
                <a:schemeClr val="tx2"/>
              </a:solidFill>
              <a:cs typeface="Arial" panose="020B0604020202020204" pitchFamily="34" charset="0"/>
            </a:endParaRPr>
          </a:p>
        </p:txBody>
      </p:sp>
      <p:grpSp>
        <p:nvGrpSpPr>
          <p:cNvPr id="178182" name="Group 2">
            <a:extLst>
              <a:ext uri="{FF2B5EF4-FFF2-40B4-BE49-F238E27FC236}">
                <a16:creationId xmlns:a16="http://schemas.microsoft.com/office/drawing/2014/main" id="{13FE69BD-DE20-4D52-9E8C-5339B27E137E}"/>
              </a:ext>
            </a:extLst>
          </p:cNvPr>
          <p:cNvGrpSpPr>
            <a:grpSpLocks/>
          </p:cNvGrpSpPr>
          <p:nvPr/>
        </p:nvGrpSpPr>
        <p:grpSpPr bwMode="auto">
          <a:xfrm>
            <a:off x="2717800" y="4751388"/>
            <a:ext cx="3840163" cy="708025"/>
            <a:chOff x="2696390" y="4106375"/>
            <a:chExt cx="3840895" cy="708661"/>
          </a:xfrm>
        </p:grpSpPr>
        <p:sp>
          <p:nvSpPr>
            <p:cNvPr id="35" name="圓角矩形 36">
              <a:extLst>
                <a:ext uri="{FF2B5EF4-FFF2-40B4-BE49-F238E27FC236}">
                  <a16:creationId xmlns:a16="http://schemas.microsoft.com/office/drawing/2014/main" id="{7F6783D6-BDBA-4544-9ECD-58FA834B9C03}"/>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6" name="橢圓 37">
              <a:extLst>
                <a:ext uri="{FF2B5EF4-FFF2-40B4-BE49-F238E27FC236}">
                  <a16:creationId xmlns:a16="http://schemas.microsoft.com/office/drawing/2014/main" id="{A4AFDE9A-3C19-4FCB-B635-936CC1A5C0BD}"/>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8204" name="文字方塊 38">
              <a:extLst>
                <a:ext uri="{FF2B5EF4-FFF2-40B4-BE49-F238E27FC236}">
                  <a16:creationId xmlns:a16="http://schemas.microsoft.com/office/drawing/2014/main" id="{1B42452B-666D-42CF-9B75-F88A3825D8D9}"/>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8205" name="文字方塊 63">
              <a:extLst>
                <a:ext uri="{FF2B5EF4-FFF2-40B4-BE49-F238E27FC236}">
                  <a16:creationId xmlns:a16="http://schemas.microsoft.com/office/drawing/2014/main" id="{205B42D9-4D73-4D90-936A-C64DC7ED6640}"/>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78183" name="Group 1">
            <a:extLst>
              <a:ext uri="{FF2B5EF4-FFF2-40B4-BE49-F238E27FC236}">
                <a16:creationId xmlns:a16="http://schemas.microsoft.com/office/drawing/2014/main" id="{D55E6D22-C9A7-4456-BE9A-BF2F915F28F5}"/>
              </a:ext>
            </a:extLst>
          </p:cNvPr>
          <p:cNvGrpSpPr>
            <a:grpSpLocks/>
          </p:cNvGrpSpPr>
          <p:nvPr/>
        </p:nvGrpSpPr>
        <p:grpSpPr bwMode="auto">
          <a:xfrm>
            <a:off x="2717800" y="3900488"/>
            <a:ext cx="3840163" cy="708025"/>
            <a:chOff x="2696390" y="3255475"/>
            <a:chExt cx="3840895" cy="708661"/>
          </a:xfrm>
        </p:grpSpPr>
        <p:sp>
          <p:nvSpPr>
            <p:cNvPr id="40" name="圓角矩形 65">
              <a:extLst>
                <a:ext uri="{FF2B5EF4-FFF2-40B4-BE49-F238E27FC236}">
                  <a16:creationId xmlns:a16="http://schemas.microsoft.com/office/drawing/2014/main" id="{5E37F2D2-CE73-49AC-BA53-749240442F82}"/>
                </a:ext>
              </a:extLst>
            </p:cNvPr>
            <p:cNvSpPr/>
            <p:nvPr/>
          </p:nvSpPr>
          <p:spPr>
            <a:xfrm>
              <a:off x="2696390" y="32656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1" name="橢圓 66">
              <a:extLst>
                <a:ext uri="{FF2B5EF4-FFF2-40B4-BE49-F238E27FC236}">
                  <a16:creationId xmlns:a16="http://schemas.microsoft.com/office/drawing/2014/main" id="{94A8915B-F6EA-40CA-BAB2-C50C98C8DD54}"/>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8196" name="文字方塊 67">
              <a:extLst>
                <a:ext uri="{FF2B5EF4-FFF2-40B4-BE49-F238E27FC236}">
                  <a16:creationId xmlns:a16="http://schemas.microsoft.com/office/drawing/2014/main" id="{3CD29FC2-0D4B-4E1B-8365-703361C370DD}"/>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8197" name="文字方塊 68">
              <a:extLst>
                <a:ext uri="{FF2B5EF4-FFF2-40B4-BE49-F238E27FC236}">
                  <a16:creationId xmlns:a16="http://schemas.microsoft.com/office/drawing/2014/main" id="{B12CC2F0-7097-40C4-BAC7-B9E3A95C5E43}"/>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78184" name="群組 3">
            <a:extLst>
              <a:ext uri="{FF2B5EF4-FFF2-40B4-BE49-F238E27FC236}">
                <a16:creationId xmlns:a16="http://schemas.microsoft.com/office/drawing/2014/main" id="{1F3EB8EA-7A9F-41A7-BBD9-7C40CF795D5F}"/>
              </a:ext>
            </a:extLst>
          </p:cNvPr>
          <p:cNvGrpSpPr>
            <a:grpSpLocks/>
          </p:cNvGrpSpPr>
          <p:nvPr/>
        </p:nvGrpSpPr>
        <p:grpSpPr bwMode="auto">
          <a:xfrm>
            <a:off x="4359275" y="341313"/>
            <a:ext cx="938213" cy="763587"/>
            <a:chOff x="4183063" y="341313"/>
            <a:chExt cx="938214" cy="763587"/>
          </a:xfrm>
        </p:grpSpPr>
        <p:pic>
          <p:nvPicPr>
            <p:cNvPr id="178188" name="Picture 18" descr="C:\Users\utangv2\Desktop\Dynamic Classroom\Q3.jpg">
              <a:extLst>
                <a:ext uri="{FF2B5EF4-FFF2-40B4-BE49-F238E27FC236}">
                  <a16:creationId xmlns:a16="http://schemas.microsoft.com/office/drawing/2014/main" id="{9A8FADA3-BA61-4413-90FF-AC1AE13BEA6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189" name="Picture 2" descr="C:\Users\utangv2\Documents\My Documents\JS 2017\Dynamic Classroom\hi-res aw\4.jpg">
              <a:extLst>
                <a:ext uri="{FF2B5EF4-FFF2-40B4-BE49-F238E27FC236}">
                  <a16:creationId xmlns:a16="http://schemas.microsoft.com/office/drawing/2014/main" id="{765C4E9A-986A-4602-B021-59506B7F53F1}"/>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3" name="文字方塊 6">
            <a:extLst>
              <a:ext uri="{FF2B5EF4-FFF2-40B4-BE49-F238E27FC236}">
                <a16:creationId xmlns:a16="http://schemas.microsoft.com/office/drawing/2014/main" id="{75425296-3F31-4DEF-9FE3-D935ED32CBCC}"/>
              </a:ext>
            </a:extLst>
          </p:cNvPr>
          <p:cNvSpPr txBox="1"/>
          <p:nvPr/>
        </p:nvSpPr>
        <p:spPr>
          <a:xfrm>
            <a:off x="5561013" y="359251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4" name="群組 10">
            <a:extLst>
              <a:ext uri="{FF2B5EF4-FFF2-40B4-BE49-F238E27FC236}">
                <a16:creationId xmlns:a16="http://schemas.microsoft.com/office/drawing/2014/main" id="{3C6A0B11-D5E5-44AF-8E7C-F4767286D568}"/>
              </a:ext>
            </a:extLst>
          </p:cNvPr>
          <p:cNvGrpSpPr/>
          <p:nvPr/>
        </p:nvGrpSpPr>
        <p:grpSpPr>
          <a:xfrm>
            <a:off x="6591014" y="3601408"/>
            <a:ext cx="666750" cy="666849"/>
            <a:chOff x="6924675" y="3008784"/>
            <a:chExt cx="666750" cy="666849"/>
          </a:xfrm>
          <a:effectLst>
            <a:outerShdw blurRad="50800" dist="38100" dir="2700000" algn="tl" rotWithShape="0">
              <a:prstClr val="black">
                <a:alpha val="40000"/>
              </a:prstClr>
            </a:outerShdw>
          </a:effectLst>
        </p:grpSpPr>
        <p:sp>
          <p:nvSpPr>
            <p:cNvPr id="55" name="橢圓 11">
              <a:extLst>
                <a:ext uri="{FF2B5EF4-FFF2-40B4-BE49-F238E27FC236}">
                  <a16:creationId xmlns:a16="http://schemas.microsoft.com/office/drawing/2014/main" id="{80A9FD7B-8D15-46B2-A33D-876E0BD603B0}"/>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6" name="文字方塊 12">
              <a:extLst>
                <a:ext uri="{FF2B5EF4-FFF2-40B4-BE49-F238E27FC236}">
                  <a16:creationId xmlns:a16="http://schemas.microsoft.com/office/drawing/2014/main" id="{6A2A158A-3847-422B-8014-133D58D012EC}"/>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57" name="動作按鈕: 自訂 57">
            <a:hlinkClick r:id="" action="ppaction://hlinkshowjump?jump=nextslide" highlightClick="1"/>
            <a:extLst>
              <a:ext uri="{FF2B5EF4-FFF2-40B4-BE49-F238E27FC236}">
                <a16:creationId xmlns:a16="http://schemas.microsoft.com/office/drawing/2014/main" id="{11313D3E-E018-4F72-A131-618157CCB838}"/>
              </a:ext>
            </a:extLst>
          </p:cNvPr>
          <p:cNvSpPr/>
          <p:nvPr/>
        </p:nvSpPr>
        <p:spPr>
          <a:xfrm>
            <a:off x="6438900" y="3505200"/>
            <a:ext cx="703263" cy="722313"/>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10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1"/>
                </p:tgtEl>
              </p:cMediaNode>
            </p:audio>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179202" name="群組 35">
            <a:extLst>
              <a:ext uri="{FF2B5EF4-FFF2-40B4-BE49-F238E27FC236}">
                <a16:creationId xmlns:a16="http://schemas.microsoft.com/office/drawing/2014/main" id="{5980A808-02D4-4DE3-B23C-3B607BC84BC5}"/>
              </a:ext>
            </a:extLst>
          </p:cNvPr>
          <p:cNvGrpSpPr>
            <a:grpSpLocks/>
          </p:cNvGrpSpPr>
          <p:nvPr/>
        </p:nvGrpSpPr>
        <p:grpSpPr bwMode="auto">
          <a:xfrm>
            <a:off x="7283450" y="6094413"/>
            <a:ext cx="1709738" cy="636587"/>
            <a:chOff x="7283450" y="6094413"/>
            <a:chExt cx="1709738" cy="636587"/>
          </a:xfrm>
        </p:grpSpPr>
        <p:grpSp>
          <p:nvGrpSpPr>
            <p:cNvPr id="179230" name="群組 29">
              <a:extLst>
                <a:ext uri="{FF2B5EF4-FFF2-40B4-BE49-F238E27FC236}">
                  <a16:creationId xmlns:a16="http://schemas.microsoft.com/office/drawing/2014/main" id="{B06B8013-741E-436F-AF50-DBB2FD699D64}"/>
                </a:ext>
              </a:extLst>
            </p:cNvPr>
            <p:cNvGrpSpPr>
              <a:grpSpLocks/>
            </p:cNvGrpSpPr>
            <p:nvPr/>
          </p:nvGrpSpPr>
          <p:grpSpPr bwMode="auto">
            <a:xfrm>
              <a:off x="7283450" y="6094413"/>
              <a:ext cx="1709738" cy="636587"/>
              <a:chOff x="9073930" y="4850104"/>
              <a:chExt cx="1709683" cy="636296"/>
            </a:xfrm>
          </p:grpSpPr>
          <p:sp>
            <p:nvSpPr>
              <p:cNvPr id="109" name="圓角矩形 35">
                <a:extLst>
                  <a:ext uri="{FF2B5EF4-FFF2-40B4-BE49-F238E27FC236}">
                    <a16:creationId xmlns:a16="http://schemas.microsoft.com/office/drawing/2014/main" id="{2A5BBA4C-9184-4707-83BD-A331409FD3F8}"/>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10" name="向右箭號 37">
                <a:extLst>
                  <a:ext uri="{FF2B5EF4-FFF2-40B4-BE49-F238E27FC236}">
                    <a16:creationId xmlns:a16="http://schemas.microsoft.com/office/drawing/2014/main" id="{01397277-FF18-42EF-99F7-9A261FD9E831}"/>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79231" name="群組 37">
              <a:extLst>
                <a:ext uri="{FF2B5EF4-FFF2-40B4-BE49-F238E27FC236}">
                  <a16:creationId xmlns:a16="http://schemas.microsoft.com/office/drawing/2014/main" id="{64F54840-1659-4F00-AC81-89375B39231B}"/>
                </a:ext>
              </a:extLst>
            </p:cNvPr>
            <p:cNvGrpSpPr>
              <a:grpSpLocks/>
            </p:cNvGrpSpPr>
            <p:nvPr/>
          </p:nvGrpSpPr>
          <p:grpSpPr bwMode="auto">
            <a:xfrm>
              <a:off x="7349853" y="6172199"/>
              <a:ext cx="1260747" cy="516255"/>
              <a:chOff x="-10579100" y="419100"/>
              <a:chExt cx="5784850" cy="2101850"/>
            </a:xfrm>
          </p:grpSpPr>
          <p:pic>
            <p:nvPicPr>
              <p:cNvPr id="179232" name="Picture 4" descr="C:\Users\utangv2\Desktop\Dynamic Classroom\hi-res aw\C.jpg">
                <a:extLst>
                  <a:ext uri="{FF2B5EF4-FFF2-40B4-BE49-F238E27FC236}">
                    <a16:creationId xmlns:a16="http://schemas.microsoft.com/office/drawing/2014/main" id="{F144826A-1210-4F3E-A681-A2858D84AE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33" name="Picture 6" descr="C:\Users\utangv2\Desktop\Dynamic Classroom\hi-res aw\E.jpg">
                <a:extLst>
                  <a:ext uri="{FF2B5EF4-FFF2-40B4-BE49-F238E27FC236}">
                    <a16:creationId xmlns:a16="http://schemas.microsoft.com/office/drawing/2014/main" id="{14D3514D-20FE-4F37-9A9E-25237176179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34" name="Picture 16" descr="C:\Users\utangv2\Desktop\Dynamic Classroom\hi-res aw\O.jpg">
                <a:extLst>
                  <a:ext uri="{FF2B5EF4-FFF2-40B4-BE49-F238E27FC236}">
                    <a16:creationId xmlns:a16="http://schemas.microsoft.com/office/drawing/2014/main" id="{CD82AFA2-55B9-483A-90AD-3C361CA1425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35" name="Picture 19" descr="C:\Users\utangv2\Desktop\Dynamic Classroom\hi-res aw\R.jpg">
                <a:extLst>
                  <a:ext uri="{FF2B5EF4-FFF2-40B4-BE49-F238E27FC236}">
                    <a16:creationId xmlns:a16="http://schemas.microsoft.com/office/drawing/2014/main" id="{AB385A98-739A-46DC-9118-6D41DBE5BCD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36" name="Picture 20" descr="C:\Users\utangv2\Desktop\Dynamic Classroom\hi-res aw\S.jpg">
                <a:extLst>
                  <a:ext uri="{FF2B5EF4-FFF2-40B4-BE49-F238E27FC236}">
                    <a16:creationId xmlns:a16="http://schemas.microsoft.com/office/drawing/2014/main" id="{82FA9851-7259-45A9-BAC6-1A8BD9C1966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11" name="動作按鈕: 自訂 39">
            <a:hlinkClick r:id="rId8" action="ppaction://hlinksldjump" highlightClick="1"/>
            <a:extLst>
              <a:ext uri="{FF2B5EF4-FFF2-40B4-BE49-F238E27FC236}">
                <a16:creationId xmlns:a16="http://schemas.microsoft.com/office/drawing/2014/main" id="{9E80BD64-F4A5-4791-9D55-C2FF6AEA8962}"/>
              </a:ext>
            </a:extLst>
          </p:cNvPr>
          <p:cNvSpPr/>
          <p:nvPr/>
        </p:nvSpPr>
        <p:spPr>
          <a:xfrm>
            <a:off x="7180263" y="6008688"/>
            <a:ext cx="1963737" cy="849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79204" name="文字方塊 8">
            <a:extLst>
              <a:ext uri="{FF2B5EF4-FFF2-40B4-BE49-F238E27FC236}">
                <a16:creationId xmlns:a16="http://schemas.microsoft.com/office/drawing/2014/main" id="{992C6F5A-6A03-405E-A241-CD2D9794C5A0}"/>
              </a:ext>
            </a:extLst>
          </p:cNvPr>
          <p:cNvSpPr txBox="1">
            <a:spLocks noChangeArrowheads="1"/>
          </p:cNvSpPr>
          <p:nvPr/>
        </p:nvSpPr>
        <p:spPr bwMode="auto">
          <a:xfrm>
            <a:off x="1284288" y="1158875"/>
            <a:ext cx="6850062"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3900">
                <a:solidFill>
                  <a:schemeClr val="tx2"/>
                </a:solidFill>
              </a:rPr>
              <a:t>Among these companies, DcT  is ________ environmentally friendly and should try harder to save energy.</a:t>
            </a:r>
            <a:endParaRPr lang="en-US" altLang="en-US" sz="3900">
              <a:solidFill>
                <a:schemeClr val="tx2"/>
              </a:solidFill>
              <a:cs typeface="Arial" panose="020B0604020202020204" pitchFamily="34" charset="0"/>
            </a:endParaRPr>
          </a:p>
        </p:txBody>
      </p:sp>
      <p:grpSp>
        <p:nvGrpSpPr>
          <p:cNvPr id="179205" name="Group 2">
            <a:extLst>
              <a:ext uri="{FF2B5EF4-FFF2-40B4-BE49-F238E27FC236}">
                <a16:creationId xmlns:a16="http://schemas.microsoft.com/office/drawing/2014/main" id="{A455D3F1-1F2F-4D1E-97BF-87024BF81C3A}"/>
              </a:ext>
            </a:extLst>
          </p:cNvPr>
          <p:cNvGrpSpPr>
            <a:grpSpLocks/>
          </p:cNvGrpSpPr>
          <p:nvPr/>
        </p:nvGrpSpPr>
        <p:grpSpPr bwMode="auto">
          <a:xfrm>
            <a:off x="2717800" y="4751388"/>
            <a:ext cx="3840163" cy="708025"/>
            <a:chOff x="2696390" y="4106375"/>
            <a:chExt cx="3840895" cy="708661"/>
          </a:xfrm>
        </p:grpSpPr>
        <p:sp>
          <p:nvSpPr>
            <p:cNvPr id="33" name="圓角矩形 36">
              <a:extLst>
                <a:ext uri="{FF2B5EF4-FFF2-40B4-BE49-F238E27FC236}">
                  <a16:creationId xmlns:a16="http://schemas.microsoft.com/office/drawing/2014/main" id="{CCF22F84-8CB8-4B01-B509-D57F550A68C1}"/>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4" name="橢圓 37">
              <a:extLst>
                <a:ext uri="{FF2B5EF4-FFF2-40B4-BE49-F238E27FC236}">
                  <a16:creationId xmlns:a16="http://schemas.microsoft.com/office/drawing/2014/main" id="{4525596C-DD1D-4F9A-BFEA-244C8ED02072}"/>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9228" name="文字方塊 38">
              <a:extLst>
                <a:ext uri="{FF2B5EF4-FFF2-40B4-BE49-F238E27FC236}">
                  <a16:creationId xmlns:a16="http://schemas.microsoft.com/office/drawing/2014/main" id="{79EF2E2B-409F-4BE7-832B-DD4C1AE08FFA}"/>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9229" name="文字方塊 63">
              <a:extLst>
                <a:ext uri="{FF2B5EF4-FFF2-40B4-BE49-F238E27FC236}">
                  <a16:creationId xmlns:a16="http://schemas.microsoft.com/office/drawing/2014/main" id="{658BAD80-3696-46C5-9656-E8F4DA1D92D9}"/>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79206" name="Group 1">
            <a:extLst>
              <a:ext uri="{FF2B5EF4-FFF2-40B4-BE49-F238E27FC236}">
                <a16:creationId xmlns:a16="http://schemas.microsoft.com/office/drawing/2014/main" id="{7DEDE86C-F9F3-46DA-81CE-8943A9C5151B}"/>
              </a:ext>
            </a:extLst>
          </p:cNvPr>
          <p:cNvGrpSpPr>
            <a:grpSpLocks/>
          </p:cNvGrpSpPr>
          <p:nvPr/>
        </p:nvGrpSpPr>
        <p:grpSpPr bwMode="auto">
          <a:xfrm>
            <a:off x="2717800" y="3900488"/>
            <a:ext cx="3840163" cy="708025"/>
            <a:chOff x="2696390" y="3255475"/>
            <a:chExt cx="3840895" cy="708661"/>
          </a:xfrm>
        </p:grpSpPr>
        <p:sp>
          <p:nvSpPr>
            <p:cNvPr id="38" name="圓角矩形 65">
              <a:extLst>
                <a:ext uri="{FF2B5EF4-FFF2-40B4-BE49-F238E27FC236}">
                  <a16:creationId xmlns:a16="http://schemas.microsoft.com/office/drawing/2014/main" id="{EBF733EF-5B17-4A08-8879-BC99258691B0}"/>
                </a:ext>
              </a:extLst>
            </p:cNvPr>
            <p:cNvSpPr/>
            <p:nvPr/>
          </p:nvSpPr>
          <p:spPr>
            <a:xfrm>
              <a:off x="2696390" y="32656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9" name="橢圓 66">
              <a:extLst>
                <a:ext uri="{FF2B5EF4-FFF2-40B4-BE49-F238E27FC236}">
                  <a16:creationId xmlns:a16="http://schemas.microsoft.com/office/drawing/2014/main" id="{1A995EC5-9952-4F42-974A-AC4940BD1254}"/>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9220" name="文字方塊 67">
              <a:extLst>
                <a:ext uri="{FF2B5EF4-FFF2-40B4-BE49-F238E27FC236}">
                  <a16:creationId xmlns:a16="http://schemas.microsoft.com/office/drawing/2014/main" id="{894F9243-52AE-434F-ABEB-696677FF6F48}"/>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9221" name="文字方塊 68">
              <a:extLst>
                <a:ext uri="{FF2B5EF4-FFF2-40B4-BE49-F238E27FC236}">
                  <a16:creationId xmlns:a16="http://schemas.microsoft.com/office/drawing/2014/main" id="{7B6EF215-DBA2-47FA-8496-4671B244BAF9}"/>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79207" name="群組 3">
            <a:extLst>
              <a:ext uri="{FF2B5EF4-FFF2-40B4-BE49-F238E27FC236}">
                <a16:creationId xmlns:a16="http://schemas.microsoft.com/office/drawing/2014/main" id="{389113F9-6B6A-43FD-B8A8-E24142FBC8CE}"/>
              </a:ext>
            </a:extLst>
          </p:cNvPr>
          <p:cNvGrpSpPr>
            <a:grpSpLocks/>
          </p:cNvGrpSpPr>
          <p:nvPr/>
        </p:nvGrpSpPr>
        <p:grpSpPr bwMode="auto">
          <a:xfrm>
            <a:off x="4359275" y="341313"/>
            <a:ext cx="938213" cy="763587"/>
            <a:chOff x="4183063" y="341313"/>
            <a:chExt cx="938214" cy="763587"/>
          </a:xfrm>
        </p:grpSpPr>
        <p:pic>
          <p:nvPicPr>
            <p:cNvPr id="179212" name="Picture 18" descr="C:\Users\utangv2\Desktop\Dynamic Classroom\Q3.jpg">
              <a:extLst>
                <a:ext uri="{FF2B5EF4-FFF2-40B4-BE49-F238E27FC236}">
                  <a16:creationId xmlns:a16="http://schemas.microsoft.com/office/drawing/2014/main" id="{F76799DA-CED1-449E-B713-B2BE1683DD2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13" name="Picture 2" descr="C:\Users\utangv2\Documents\My Documents\JS 2017\Dynamic Classroom\hi-res aw\4.jpg">
              <a:extLst>
                <a:ext uri="{FF2B5EF4-FFF2-40B4-BE49-F238E27FC236}">
                  <a16:creationId xmlns:a16="http://schemas.microsoft.com/office/drawing/2014/main" id="{55044D7A-2D9C-4EDE-9D57-1C38E173E26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5" name="文字方塊 6">
            <a:extLst>
              <a:ext uri="{FF2B5EF4-FFF2-40B4-BE49-F238E27FC236}">
                <a16:creationId xmlns:a16="http://schemas.microsoft.com/office/drawing/2014/main" id="{DD39AC21-579C-46BB-A175-164843B67DD2}"/>
              </a:ext>
            </a:extLst>
          </p:cNvPr>
          <p:cNvSpPr txBox="1"/>
          <p:nvPr/>
        </p:nvSpPr>
        <p:spPr>
          <a:xfrm>
            <a:off x="5561013" y="359251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8" name="Group 30">
            <a:extLst>
              <a:ext uri="{FF2B5EF4-FFF2-40B4-BE49-F238E27FC236}">
                <a16:creationId xmlns:a16="http://schemas.microsoft.com/office/drawing/2014/main" id="{A292F661-6EA1-43F6-8260-3072D11C7023}"/>
              </a:ext>
            </a:extLst>
          </p:cNvPr>
          <p:cNvGrpSpPr>
            <a:grpSpLocks/>
          </p:cNvGrpSpPr>
          <p:nvPr/>
        </p:nvGrpSpPr>
        <p:grpSpPr bwMode="auto">
          <a:xfrm>
            <a:off x="98425" y="3730625"/>
            <a:ext cx="3355975" cy="1406525"/>
            <a:chOff x="1158113" y="4774341"/>
            <a:chExt cx="3356464" cy="1406944"/>
          </a:xfrm>
        </p:grpSpPr>
        <p:pic>
          <p:nvPicPr>
            <p:cNvPr id="179210" name="Picture 11" descr="C:\Users\utangv2\Desktop\background paper\post it.jpg">
              <a:extLst>
                <a:ext uri="{FF2B5EF4-FFF2-40B4-BE49-F238E27FC236}">
                  <a16:creationId xmlns:a16="http://schemas.microsoft.com/office/drawing/2014/main" id="{CE77189F-6B09-4134-A3D3-F5268A9C9147}"/>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1158113" y="4774341"/>
              <a:ext cx="3356464" cy="14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11" name="文字方塊 17">
              <a:extLst>
                <a:ext uri="{FF2B5EF4-FFF2-40B4-BE49-F238E27FC236}">
                  <a16:creationId xmlns:a16="http://schemas.microsoft.com/office/drawing/2014/main" id="{962603D2-2651-4226-82C5-1E1EAC1C7F79}"/>
                </a:ext>
              </a:extLst>
            </p:cNvPr>
            <p:cNvSpPr txBox="1">
              <a:spLocks noChangeArrowheads="1"/>
            </p:cNvSpPr>
            <p:nvPr/>
          </p:nvSpPr>
          <p:spPr bwMode="auto">
            <a:xfrm rot="-151805">
              <a:off x="1896091" y="5157039"/>
              <a:ext cx="2031188" cy="615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a:solidFill>
                    <a:srgbClr val="FF0000"/>
                  </a:solidFill>
                  <a:cs typeface="Arial" panose="020B0604020202020204" pitchFamily="34" charset="0"/>
                </a:rPr>
                <a:t>We should add </a:t>
              </a:r>
              <a:r>
                <a:rPr lang="en-US" altLang="en-US" sz="2000" i="1">
                  <a:solidFill>
                    <a:srgbClr val="FF0000"/>
                  </a:solidFill>
                  <a:cs typeface="Arial" panose="020B0604020202020204" pitchFamily="34" charset="0"/>
                </a:rPr>
                <a:t>the</a:t>
              </a:r>
              <a:r>
                <a:rPr lang="en-US" altLang="en-US" sz="2000">
                  <a:solidFill>
                    <a:srgbClr val="FF0000"/>
                  </a:solidFill>
                  <a:cs typeface="Arial" panose="020B0604020202020204" pitchFamily="34" charset="0"/>
                </a:rPr>
                <a:t> before </a:t>
              </a:r>
              <a:r>
                <a:rPr lang="en-US" altLang="en-US" sz="2000" i="1">
                  <a:solidFill>
                    <a:srgbClr val="FF0000"/>
                  </a:solidFill>
                  <a:cs typeface="Arial" panose="020B0604020202020204" pitchFamily="34" charset="0"/>
                </a:rPr>
                <a:t>least</a:t>
              </a:r>
              <a:r>
                <a:rPr lang="en-US" altLang="en-US" sz="2000">
                  <a:solidFill>
                    <a:srgbClr val="FF0000"/>
                  </a:solidFill>
                  <a:cs typeface="Arial" panose="020B0604020202020204" pitchFamily="34" charset="0"/>
                </a:rPr>
                <a:t>.</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p:cTn id="7" dur="500" fill="hold"/>
                                        <p:tgtEl>
                                          <p:spTgt spid="58"/>
                                        </p:tgtEl>
                                        <p:attrNameLst>
                                          <p:attrName>ppt_w</p:attrName>
                                        </p:attrNameLst>
                                      </p:cBhvr>
                                      <p:tavLst>
                                        <p:tav tm="0">
                                          <p:val>
                                            <p:fltVal val="0"/>
                                          </p:val>
                                        </p:tav>
                                        <p:tav tm="100000">
                                          <p:val>
                                            <p:strVal val="#ppt_w"/>
                                          </p:val>
                                        </p:tav>
                                      </p:tavLst>
                                    </p:anim>
                                    <p:anim calcmode="lin" valueType="num">
                                      <p:cBhvr>
                                        <p:cTn id="8" dur="500" fill="hold"/>
                                        <p:tgtEl>
                                          <p:spTgt spid="58"/>
                                        </p:tgtEl>
                                        <p:attrNameLst>
                                          <p:attrName>ppt_h</p:attrName>
                                        </p:attrNameLst>
                                      </p:cBhvr>
                                      <p:tavLst>
                                        <p:tav tm="0">
                                          <p:val>
                                            <p:fltVal val="0"/>
                                          </p:val>
                                        </p:tav>
                                        <p:tav tm="100000">
                                          <p:val>
                                            <p:strVal val="#ppt_h"/>
                                          </p:val>
                                        </p:tav>
                                      </p:tavLst>
                                    </p:anim>
                                    <p:animEffect transition="in" filter="fade">
                                      <p:cBhvr>
                                        <p:cTn id="9"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01" name="AF1C3894.wav">
            <a:hlinkClick r:id="" action="ppaction://media"/>
            <a:extLst>
              <a:ext uri="{FF2B5EF4-FFF2-40B4-BE49-F238E27FC236}">
                <a16:creationId xmlns:a16="http://schemas.microsoft.com/office/drawing/2014/main" id="{25E4B8D7-3F37-4D73-84ED-ABFB502CD4C6}"/>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0227" name="群組 35">
            <a:extLst>
              <a:ext uri="{FF2B5EF4-FFF2-40B4-BE49-F238E27FC236}">
                <a16:creationId xmlns:a16="http://schemas.microsoft.com/office/drawing/2014/main" id="{2586D3DD-53F9-4385-ABF5-B2765537B111}"/>
              </a:ext>
            </a:extLst>
          </p:cNvPr>
          <p:cNvGrpSpPr>
            <a:grpSpLocks/>
          </p:cNvGrpSpPr>
          <p:nvPr/>
        </p:nvGrpSpPr>
        <p:grpSpPr bwMode="auto">
          <a:xfrm>
            <a:off x="7283450" y="6094413"/>
            <a:ext cx="1709738" cy="636587"/>
            <a:chOff x="7283450" y="6094413"/>
            <a:chExt cx="1709738" cy="636587"/>
          </a:xfrm>
        </p:grpSpPr>
        <p:grpSp>
          <p:nvGrpSpPr>
            <p:cNvPr id="180254" name="群組 29">
              <a:extLst>
                <a:ext uri="{FF2B5EF4-FFF2-40B4-BE49-F238E27FC236}">
                  <a16:creationId xmlns:a16="http://schemas.microsoft.com/office/drawing/2014/main" id="{57FB3D15-6577-4DA4-A553-5B0AA52CD198}"/>
                </a:ext>
              </a:extLst>
            </p:cNvPr>
            <p:cNvGrpSpPr>
              <a:grpSpLocks/>
            </p:cNvGrpSpPr>
            <p:nvPr/>
          </p:nvGrpSpPr>
          <p:grpSpPr bwMode="auto">
            <a:xfrm>
              <a:off x="7283450" y="6094413"/>
              <a:ext cx="1709738" cy="636587"/>
              <a:chOff x="9073930" y="4850104"/>
              <a:chExt cx="1709683" cy="636296"/>
            </a:xfrm>
          </p:grpSpPr>
          <p:sp>
            <p:nvSpPr>
              <p:cNvPr id="109" name="圓角矩形 35">
                <a:extLst>
                  <a:ext uri="{FF2B5EF4-FFF2-40B4-BE49-F238E27FC236}">
                    <a16:creationId xmlns:a16="http://schemas.microsoft.com/office/drawing/2014/main" id="{E7002A3C-4A97-4115-897B-C7C9932FDCAE}"/>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10" name="向右箭號 37">
                <a:extLst>
                  <a:ext uri="{FF2B5EF4-FFF2-40B4-BE49-F238E27FC236}">
                    <a16:creationId xmlns:a16="http://schemas.microsoft.com/office/drawing/2014/main" id="{7D5A3E33-EBBF-494F-8F25-82495201C01D}"/>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80255" name="群組 37">
              <a:extLst>
                <a:ext uri="{FF2B5EF4-FFF2-40B4-BE49-F238E27FC236}">
                  <a16:creationId xmlns:a16="http://schemas.microsoft.com/office/drawing/2014/main" id="{7557D357-36A9-464C-8776-4C6483256D76}"/>
                </a:ext>
              </a:extLst>
            </p:cNvPr>
            <p:cNvGrpSpPr>
              <a:grpSpLocks/>
            </p:cNvGrpSpPr>
            <p:nvPr/>
          </p:nvGrpSpPr>
          <p:grpSpPr bwMode="auto">
            <a:xfrm>
              <a:off x="7349853" y="6172199"/>
              <a:ext cx="1260747" cy="516255"/>
              <a:chOff x="-10579100" y="419100"/>
              <a:chExt cx="5784850" cy="2101850"/>
            </a:xfrm>
          </p:grpSpPr>
          <p:pic>
            <p:nvPicPr>
              <p:cNvPr id="180256" name="Picture 4" descr="C:\Users\utangv2\Desktop\Dynamic Classroom\hi-res aw\C.jpg">
                <a:extLst>
                  <a:ext uri="{FF2B5EF4-FFF2-40B4-BE49-F238E27FC236}">
                    <a16:creationId xmlns:a16="http://schemas.microsoft.com/office/drawing/2014/main" id="{6AB9FAC2-75AB-44A7-ACE2-B051CFE446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57" name="Picture 6" descr="C:\Users\utangv2\Desktop\Dynamic Classroom\hi-res aw\E.jpg">
                <a:extLst>
                  <a:ext uri="{FF2B5EF4-FFF2-40B4-BE49-F238E27FC236}">
                    <a16:creationId xmlns:a16="http://schemas.microsoft.com/office/drawing/2014/main" id="{A9AAB262-3D79-41FB-B610-7A28A7CF001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58" name="Picture 16" descr="C:\Users\utangv2\Desktop\Dynamic Classroom\hi-res aw\O.jpg">
                <a:extLst>
                  <a:ext uri="{FF2B5EF4-FFF2-40B4-BE49-F238E27FC236}">
                    <a16:creationId xmlns:a16="http://schemas.microsoft.com/office/drawing/2014/main" id="{46F37C53-CB2A-470C-B448-988E62C2604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59" name="Picture 19" descr="C:\Users\utangv2\Desktop\Dynamic Classroom\hi-res aw\R.jpg">
                <a:extLst>
                  <a:ext uri="{FF2B5EF4-FFF2-40B4-BE49-F238E27FC236}">
                    <a16:creationId xmlns:a16="http://schemas.microsoft.com/office/drawing/2014/main" id="{A16D9B38-9CDB-4C51-8E72-0F3294C84AA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60" name="Picture 20" descr="C:\Users\utangv2\Desktop\Dynamic Classroom\hi-res aw\S.jpg">
                <a:extLst>
                  <a:ext uri="{FF2B5EF4-FFF2-40B4-BE49-F238E27FC236}">
                    <a16:creationId xmlns:a16="http://schemas.microsoft.com/office/drawing/2014/main" id="{4FE56FC3-CBD7-42B8-9A61-EC67197A2CB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11" name="動作按鈕: 自訂 39">
            <a:hlinkClick r:id="rId10" action="ppaction://hlinksldjump" highlightClick="1"/>
            <a:extLst>
              <a:ext uri="{FF2B5EF4-FFF2-40B4-BE49-F238E27FC236}">
                <a16:creationId xmlns:a16="http://schemas.microsoft.com/office/drawing/2014/main" id="{14DEB3B0-3C6F-4523-9A74-E1E6998CA7DA}"/>
              </a:ext>
            </a:extLst>
          </p:cNvPr>
          <p:cNvSpPr/>
          <p:nvPr/>
        </p:nvSpPr>
        <p:spPr>
          <a:xfrm>
            <a:off x="7180263" y="6008688"/>
            <a:ext cx="1963737" cy="849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80229" name="文字方塊 8">
            <a:extLst>
              <a:ext uri="{FF2B5EF4-FFF2-40B4-BE49-F238E27FC236}">
                <a16:creationId xmlns:a16="http://schemas.microsoft.com/office/drawing/2014/main" id="{AC306904-3B35-4AA4-A5A7-C81655A6323F}"/>
              </a:ext>
            </a:extLst>
          </p:cNvPr>
          <p:cNvSpPr txBox="1">
            <a:spLocks noChangeArrowheads="1"/>
          </p:cNvSpPr>
          <p:nvPr/>
        </p:nvSpPr>
        <p:spPr bwMode="auto">
          <a:xfrm>
            <a:off x="1284288" y="1158875"/>
            <a:ext cx="6850062"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3900">
                <a:solidFill>
                  <a:schemeClr val="tx2"/>
                </a:solidFill>
              </a:rPr>
              <a:t>Among these companies, DcT  is ________ environmentally friendly and should try harder to save energy.</a:t>
            </a:r>
            <a:endParaRPr lang="en-US" altLang="en-US" sz="3900">
              <a:solidFill>
                <a:schemeClr val="tx2"/>
              </a:solidFill>
              <a:cs typeface="Arial" panose="020B0604020202020204" pitchFamily="34" charset="0"/>
            </a:endParaRPr>
          </a:p>
        </p:txBody>
      </p:sp>
      <p:grpSp>
        <p:nvGrpSpPr>
          <p:cNvPr id="180230" name="Group 2">
            <a:extLst>
              <a:ext uri="{FF2B5EF4-FFF2-40B4-BE49-F238E27FC236}">
                <a16:creationId xmlns:a16="http://schemas.microsoft.com/office/drawing/2014/main" id="{266E22EA-F8D5-4B70-B08F-4D669ADF7028}"/>
              </a:ext>
            </a:extLst>
          </p:cNvPr>
          <p:cNvGrpSpPr>
            <a:grpSpLocks/>
          </p:cNvGrpSpPr>
          <p:nvPr/>
        </p:nvGrpSpPr>
        <p:grpSpPr bwMode="auto">
          <a:xfrm>
            <a:off x="2717800" y="4751388"/>
            <a:ext cx="3840163" cy="708025"/>
            <a:chOff x="2696390" y="4106375"/>
            <a:chExt cx="3840895" cy="708661"/>
          </a:xfrm>
        </p:grpSpPr>
        <p:sp>
          <p:nvSpPr>
            <p:cNvPr id="35" name="圓角矩形 36">
              <a:extLst>
                <a:ext uri="{FF2B5EF4-FFF2-40B4-BE49-F238E27FC236}">
                  <a16:creationId xmlns:a16="http://schemas.microsoft.com/office/drawing/2014/main" id="{18D0489F-47FA-432B-880F-7278689DBBB1}"/>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6" name="橢圓 37">
              <a:extLst>
                <a:ext uri="{FF2B5EF4-FFF2-40B4-BE49-F238E27FC236}">
                  <a16:creationId xmlns:a16="http://schemas.microsoft.com/office/drawing/2014/main" id="{ABC720AF-1C6A-4E95-AC5F-AACE01B8F6EB}"/>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80252" name="文字方塊 38">
              <a:extLst>
                <a:ext uri="{FF2B5EF4-FFF2-40B4-BE49-F238E27FC236}">
                  <a16:creationId xmlns:a16="http://schemas.microsoft.com/office/drawing/2014/main" id="{8B23517F-01E9-4069-B727-11D1D6664485}"/>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80253" name="文字方塊 63">
              <a:extLst>
                <a:ext uri="{FF2B5EF4-FFF2-40B4-BE49-F238E27FC236}">
                  <a16:creationId xmlns:a16="http://schemas.microsoft.com/office/drawing/2014/main" id="{A5AEA56E-16DC-4088-B58E-AF93CBDBF448}"/>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80231" name="Group 3">
            <a:extLst>
              <a:ext uri="{FF2B5EF4-FFF2-40B4-BE49-F238E27FC236}">
                <a16:creationId xmlns:a16="http://schemas.microsoft.com/office/drawing/2014/main" id="{FB4EF30F-DD64-488B-BC85-8BEAC22D988A}"/>
              </a:ext>
            </a:extLst>
          </p:cNvPr>
          <p:cNvGrpSpPr>
            <a:grpSpLocks/>
          </p:cNvGrpSpPr>
          <p:nvPr/>
        </p:nvGrpSpPr>
        <p:grpSpPr bwMode="auto">
          <a:xfrm>
            <a:off x="2717800" y="5602288"/>
            <a:ext cx="3840163" cy="708025"/>
            <a:chOff x="2696390" y="4957275"/>
            <a:chExt cx="3840895" cy="708661"/>
          </a:xfrm>
        </p:grpSpPr>
        <p:sp>
          <p:nvSpPr>
            <p:cNvPr id="50" name="圓角矩形 72">
              <a:extLst>
                <a:ext uri="{FF2B5EF4-FFF2-40B4-BE49-F238E27FC236}">
                  <a16:creationId xmlns:a16="http://schemas.microsoft.com/office/drawing/2014/main" id="{1A8B0F4B-F6B5-455A-A86E-B0CE2C6CC783}"/>
                </a:ext>
              </a:extLst>
            </p:cNvPr>
            <p:cNvSpPr/>
            <p:nvPr/>
          </p:nvSpPr>
          <p:spPr>
            <a:xfrm>
              <a:off x="2696390" y="49674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1" name="橢圓 73">
              <a:extLst>
                <a:ext uri="{FF2B5EF4-FFF2-40B4-BE49-F238E27FC236}">
                  <a16:creationId xmlns:a16="http://schemas.microsoft.com/office/drawing/2014/main" id="{ADA69848-981F-4950-9F50-8794013DA8D3}"/>
                </a:ext>
              </a:extLst>
            </p:cNvPr>
            <p:cNvSpPr/>
            <p:nvPr/>
          </p:nvSpPr>
          <p:spPr>
            <a:xfrm>
              <a:off x="2715259" y="49674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80244" name="文字方塊 74">
              <a:extLst>
                <a:ext uri="{FF2B5EF4-FFF2-40B4-BE49-F238E27FC236}">
                  <a16:creationId xmlns:a16="http://schemas.microsoft.com/office/drawing/2014/main" id="{B9A29F6A-9235-4CF5-A08F-93EF7F630FA5}"/>
                </a:ext>
              </a:extLst>
            </p:cNvPr>
            <p:cNvSpPr txBox="1">
              <a:spLocks noChangeArrowheads="1"/>
            </p:cNvSpPr>
            <p:nvPr/>
          </p:nvSpPr>
          <p:spPr bwMode="auto">
            <a:xfrm>
              <a:off x="2821939" y="49572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80245" name="文字方塊 75">
              <a:extLst>
                <a:ext uri="{FF2B5EF4-FFF2-40B4-BE49-F238E27FC236}">
                  <a16:creationId xmlns:a16="http://schemas.microsoft.com/office/drawing/2014/main" id="{06B962A2-E8F1-49A7-95AB-46AE472F60D1}"/>
                </a:ext>
              </a:extLst>
            </p:cNvPr>
            <p:cNvSpPr txBox="1">
              <a:spLocks noChangeArrowheads="1"/>
            </p:cNvSpPr>
            <p:nvPr/>
          </p:nvSpPr>
          <p:spPr bwMode="auto">
            <a:xfrm>
              <a:off x="3487580" y="5009667"/>
              <a:ext cx="294052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80232" name="群組 3">
            <a:extLst>
              <a:ext uri="{FF2B5EF4-FFF2-40B4-BE49-F238E27FC236}">
                <a16:creationId xmlns:a16="http://schemas.microsoft.com/office/drawing/2014/main" id="{794C2DB4-F098-4AF3-B6E5-43349FA234D1}"/>
              </a:ext>
            </a:extLst>
          </p:cNvPr>
          <p:cNvGrpSpPr>
            <a:grpSpLocks/>
          </p:cNvGrpSpPr>
          <p:nvPr/>
        </p:nvGrpSpPr>
        <p:grpSpPr bwMode="auto">
          <a:xfrm>
            <a:off x="4359275" y="341313"/>
            <a:ext cx="938213" cy="763587"/>
            <a:chOff x="4183063" y="341313"/>
            <a:chExt cx="938214" cy="763587"/>
          </a:xfrm>
        </p:grpSpPr>
        <p:pic>
          <p:nvPicPr>
            <p:cNvPr id="180236" name="Picture 18" descr="C:\Users\utangv2\Desktop\Dynamic Classroom\Q3.jpg">
              <a:extLst>
                <a:ext uri="{FF2B5EF4-FFF2-40B4-BE49-F238E27FC236}">
                  <a16:creationId xmlns:a16="http://schemas.microsoft.com/office/drawing/2014/main" id="{5E033A96-525D-4D6D-8726-2581823A054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37" name="Picture 2" descr="C:\Users\utangv2\Documents\My Documents\JS 2017\Dynamic Classroom\hi-res aw\4.jpg">
              <a:extLst>
                <a:ext uri="{FF2B5EF4-FFF2-40B4-BE49-F238E27FC236}">
                  <a16:creationId xmlns:a16="http://schemas.microsoft.com/office/drawing/2014/main" id="{2B89DAFE-51BD-4EA3-B1D4-BE7E85DDBB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5" name="文字方塊 6">
            <a:extLst>
              <a:ext uri="{FF2B5EF4-FFF2-40B4-BE49-F238E27FC236}">
                <a16:creationId xmlns:a16="http://schemas.microsoft.com/office/drawing/2014/main" id="{1F4F7015-FAAE-457A-B2BB-FD80A7CEB016}"/>
              </a:ext>
            </a:extLst>
          </p:cNvPr>
          <p:cNvSpPr txBox="1"/>
          <p:nvPr/>
        </p:nvSpPr>
        <p:spPr>
          <a:xfrm>
            <a:off x="5981700" y="528796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66" name="群組 10">
            <a:extLst>
              <a:ext uri="{FF2B5EF4-FFF2-40B4-BE49-F238E27FC236}">
                <a16:creationId xmlns:a16="http://schemas.microsoft.com/office/drawing/2014/main" id="{7682CD12-513B-496A-916B-850B2D21276D}"/>
              </a:ext>
            </a:extLst>
          </p:cNvPr>
          <p:cNvGrpSpPr/>
          <p:nvPr/>
        </p:nvGrpSpPr>
        <p:grpSpPr>
          <a:xfrm>
            <a:off x="6649516" y="5225722"/>
            <a:ext cx="666750" cy="666849"/>
            <a:chOff x="6924675" y="3008784"/>
            <a:chExt cx="666750" cy="666849"/>
          </a:xfrm>
          <a:effectLst>
            <a:outerShdw blurRad="50800" dist="38100" dir="2700000" algn="tl" rotWithShape="0">
              <a:prstClr val="black">
                <a:alpha val="40000"/>
              </a:prstClr>
            </a:outerShdw>
          </a:effectLst>
        </p:grpSpPr>
        <p:sp>
          <p:nvSpPr>
            <p:cNvPr id="67" name="橢圓 11">
              <a:extLst>
                <a:ext uri="{FF2B5EF4-FFF2-40B4-BE49-F238E27FC236}">
                  <a16:creationId xmlns:a16="http://schemas.microsoft.com/office/drawing/2014/main" id="{DC008FC5-3E4D-4B7D-868A-77CC6014B6A0}"/>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8" name="文字方塊 12">
              <a:extLst>
                <a:ext uri="{FF2B5EF4-FFF2-40B4-BE49-F238E27FC236}">
                  <a16:creationId xmlns:a16="http://schemas.microsoft.com/office/drawing/2014/main" id="{5C5ACAE1-6CC1-4923-B53B-0AFE78A50696}"/>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69" name="動作按鈕: 自訂 57">
            <a:hlinkClick r:id="" action="ppaction://hlinkshowjump?jump=nextslide" highlightClick="1"/>
            <a:extLst>
              <a:ext uri="{FF2B5EF4-FFF2-40B4-BE49-F238E27FC236}">
                <a16:creationId xmlns:a16="http://schemas.microsoft.com/office/drawing/2014/main" id="{2BE2E00E-A392-4157-96C1-8E254267AF82}"/>
              </a:ext>
            </a:extLst>
          </p:cNvPr>
          <p:cNvSpPr/>
          <p:nvPr/>
        </p:nvSpPr>
        <p:spPr>
          <a:xfrm>
            <a:off x="6497638" y="5129213"/>
            <a:ext cx="703262"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10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1"/>
                </p:tgtEl>
              </p:cMediaNode>
            </p:audio>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181250" name="群組 35">
            <a:extLst>
              <a:ext uri="{FF2B5EF4-FFF2-40B4-BE49-F238E27FC236}">
                <a16:creationId xmlns:a16="http://schemas.microsoft.com/office/drawing/2014/main" id="{A26A9A90-5E60-453F-9EEA-276F9FD073CF}"/>
              </a:ext>
            </a:extLst>
          </p:cNvPr>
          <p:cNvGrpSpPr>
            <a:grpSpLocks/>
          </p:cNvGrpSpPr>
          <p:nvPr/>
        </p:nvGrpSpPr>
        <p:grpSpPr bwMode="auto">
          <a:xfrm>
            <a:off x="7283450" y="6094413"/>
            <a:ext cx="1709738" cy="636587"/>
            <a:chOff x="7283450" y="6094413"/>
            <a:chExt cx="1709738" cy="636587"/>
          </a:xfrm>
        </p:grpSpPr>
        <p:grpSp>
          <p:nvGrpSpPr>
            <p:cNvPr id="181278" name="群組 29">
              <a:extLst>
                <a:ext uri="{FF2B5EF4-FFF2-40B4-BE49-F238E27FC236}">
                  <a16:creationId xmlns:a16="http://schemas.microsoft.com/office/drawing/2014/main" id="{B45CE297-D74E-4BA3-82CA-A6C6DCC840DB}"/>
                </a:ext>
              </a:extLst>
            </p:cNvPr>
            <p:cNvGrpSpPr>
              <a:grpSpLocks/>
            </p:cNvGrpSpPr>
            <p:nvPr/>
          </p:nvGrpSpPr>
          <p:grpSpPr bwMode="auto">
            <a:xfrm>
              <a:off x="7283450" y="6094413"/>
              <a:ext cx="1709738" cy="636587"/>
              <a:chOff x="9073930" y="4850104"/>
              <a:chExt cx="1709683" cy="636296"/>
            </a:xfrm>
          </p:grpSpPr>
          <p:sp>
            <p:nvSpPr>
              <p:cNvPr id="109" name="圓角矩形 35">
                <a:extLst>
                  <a:ext uri="{FF2B5EF4-FFF2-40B4-BE49-F238E27FC236}">
                    <a16:creationId xmlns:a16="http://schemas.microsoft.com/office/drawing/2014/main" id="{1576A4F5-09D2-4698-BE88-ACE30DB69EBD}"/>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10" name="向右箭號 37">
                <a:extLst>
                  <a:ext uri="{FF2B5EF4-FFF2-40B4-BE49-F238E27FC236}">
                    <a16:creationId xmlns:a16="http://schemas.microsoft.com/office/drawing/2014/main" id="{CF4BF44C-7155-44F8-A1C6-6E194BB43B80}"/>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81279" name="群組 37">
              <a:extLst>
                <a:ext uri="{FF2B5EF4-FFF2-40B4-BE49-F238E27FC236}">
                  <a16:creationId xmlns:a16="http://schemas.microsoft.com/office/drawing/2014/main" id="{C6EACBC3-27BF-421D-8247-CF5FDB448B78}"/>
                </a:ext>
              </a:extLst>
            </p:cNvPr>
            <p:cNvGrpSpPr>
              <a:grpSpLocks/>
            </p:cNvGrpSpPr>
            <p:nvPr/>
          </p:nvGrpSpPr>
          <p:grpSpPr bwMode="auto">
            <a:xfrm>
              <a:off x="7349853" y="6172199"/>
              <a:ext cx="1260747" cy="516255"/>
              <a:chOff x="-10579100" y="419100"/>
              <a:chExt cx="5784850" cy="2101850"/>
            </a:xfrm>
          </p:grpSpPr>
          <p:pic>
            <p:nvPicPr>
              <p:cNvPr id="181280" name="Picture 4" descr="C:\Users\utangv2\Desktop\Dynamic Classroom\hi-res aw\C.jpg">
                <a:extLst>
                  <a:ext uri="{FF2B5EF4-FFF2-40B4-BE49-F238E27FC236}">
                    <a16:creationId xmlns:a16="http://schemas.microsoft.com/office/drawing/2014/main" id="{0172623F-B39A-4476-B92A-8E9D066AC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81" name="Picture 6" descr="C:\Users\utangv2\Desktop\Dynamic Classroom\hi-res aw\E.jpg">
                <a:extLst>
                  <a:ext uri="{FF2B5EF4-FFF2-40B4-BE49-F238E27FC236}">
                    <a16:creationId xmlns:a16="http://schemas.microsoft.com/office/drawing/2014/main" id="{3044DCF3-87E2-4A17-B158-8A961C554B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82" name="Picture 16" descr="C:\Users\utangv2\Desktop\Dynamic Classroom\hi-res aw\O.jpg">
                <a:extLst>
                  <a:ext uri="{FF2B5EF4-FFF2-40B4-BE49-F238E27FC236}">
                    <a16:creationId xmlns:a16="http://schemas.microsoft.com/office/drawing/2014/main" id="{DC4820F1-EF77-4B57-974B-81311A7E410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83" name="Picture 19" descr="C:\Users\utangv2\Desktop\Dynamic Classroom\hi-res aw\R.jpg">
                <a:extLst>
                  <a:ext uri="{FF2B5EF4-FFF2-40B4-BE49-F238E27FC236}">
                    <a16:creationId xmlns:a16="http://schemas.microsoft.com/office/drawing/2014/main" id="{4C5570F7-CB14-4930-BFF6-5254B7E17E7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84" name="Picture 20" descr="C:\Users\utangv2\Desktop\Dynamic Classroom\hi-res aw\S.jpg">
                <a:extLst>
                  <a:ext uri="{FF2B5EF4-FFF2-40B4-BE49-F238E27FC236}">
                    <a16:creationId xmlns:a16="http://schemas.microsoft.com/office/drawing/2014/main" id="{BF742608-78DB-4172-9A6B-13FC4AF04AA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11" name="動作按鈕: 自訂 39">
            <a:hlinkClick r:id="rId8" action="ppaction://hlinksldjump" highlightClick="1"/>
            <a:extLst>
              <a:ext uri="{FF2B5EF4-FFF2-40B4-BE49-F238E27FC236}">
                <a16:creationId xmlns:a16="http://schemas.microsoft.com/office/drawing/2014/main" id="{E907CB78-8579-4B23-869A-AF2A1ABCC2E9}"/>
              </a:ext>
            </a:extLst>
          </p:cNvPr>
          <p:cNvSpPr/>
          <p:nvPr/>
        </p:nvSpPr>
        <p:spPr>
          <a:xfrm>
            <a:off x="7180263" y="6008688"/>
            <a:ext cx="1963737" cy="849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81252" name="文字方塊 8">
            <a:extLst>
              <a:ext uri="{FF2B5EF4-FFF2-40B4-BE49-F238E27FC236}">
                <a16:creationId xmlns:a16="http://schemas.microsoft.com/office/drawing/2014/main" id="{1B70129D-EA2F-4CE2-871F-47D4BFC1251D}"/>
              </a:ext>
            </a:extLst>
          </p:cNvPr>
          <p:cNvSpPr txBox="1">
            <a:spLocks noChangeArrowheads="1"/>
          </p:cNvSpPr>
          <p:nvPr/>
        </p:nvSpPr>
        <p:spPr bwMode="auto">
          <a:xfrm>
            <a:off x="1284288" y="1158875"/>
            <a:ext cx="6850062"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3900">
                <a:solidFill>
                  <a:schemeClr val="tx2"/>
                </a:solidFill>
              </a:rPr>
              <a:t>Among these companies, DcT  is ________ environmentally friendly and should try harder to save energy.</a:t>
            </a:r>
            <a:endParaRPr lang="en-US" altLang="en-US" sz="3900">
              <a:solidFill>
                <a:schemeClr val="tx2"/>
              </a:solidFill>
              <a:cs typeface="Arial" panose="020B0604020202020204" pitchFamily="34" charset="0"/>
            </a:endParaRPr>
          </a:p>
        </p:txBody>
      </p:sp>
      <p:grpSp>
        <p:nvGrpSpPr>
          <p:cNvPr id="181253" name="Group 2">
            <a:extLst>
              <a:ext uri="{FF2B5EF4-FFF2-40B4-BE49-F238E27FC236}">
                <a16:creationId xmlns:a16="http://schemas.microsoft.com/office/drawing/2014/main" id="{D9814B53-8076-4DD7-8F75-31D059D001BF}"/>
              </a:ext>
            </a:extLst>
          </p:cNvPr>
          <p:cNvGrpSpPr>
            <a:grpSpLocks/>
          </p:cNvGrpSpPr>
          <p:nvPr/>
        </p:nvGrpSpPr>
        <p:grpSpPr bwMode="auto">
          <a:xfrm>
            <a:off x="2717800" y="4751388"/>
            <a:ext cx="3840163" cy="708025"/>
            <a:chOff x="2696390" y="4106375"/>
            <a:chExt cx="3840895" cy="708661"/>
          </a:xfrm>
        </p:grpSpPr>
        <p:sp>
          <p:nvSpPr>
            <p:cNvPr id="33" name="圓角矩形 36">
              <a:extLst>
                <a:ext uri="{FF2B5EF4-FFF2-40B4-BE49-F238E27FC236}">
                  <a16:creationId xmlns:a16="http://schemas.microsoft.com/office/drawing/2014/main" id="{E84DB773-8E9A-466F-9448-45B65D2EA1C5}"/>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4" name="橢圓 37">
              <a:extLst>
                <a:ext uri="{FF2B5EF4-FFF2-40B4-BE49-F238E27FC236}">
                  <a16:creationId xmlns:a16="http://schemas.microsoft.com/office/drawing/2014/main" id="{D314395D-4F34-4596-9F3A-152746EC9CE5}"/>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81276" name="文字方塊 38">
              <a:extLst>
                <a:ext uri="{FF2B5EF4-FFF2-40B4-BE49-F238E27FC236}">
                  <a16:creationId xmlns:a16="http://schemas.microsoft.com/office/drawing/2014/main" id="{E60269ED-7171-4E8F-BF7A-A1487A984177}"/>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81277" name="文字方塊 63">
              <a:extLst>
                <a:ext uri="{FF2B5EF4-FFF2-40B4-BE49-F238E27FC236}">
                  <a16:creationId xmlns:a16="http://schemas.microsoft.com/office/drawing/2014/main" id="{AAC1C7F6-DB5E-4BA8-B52C-EE4907EA3F03}"/>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81254" name="Group 3">
            <a:extLst>
              <a:ext uri="{FF2B5EF4-FFF2-40B4-BE49-F238E27FC236}">
                <a16:creationId xmlns:a16="http://schemas.microsoft.com/office/drawing/2014/main" id="{6E142D68-74FD-4385-9EE2-FBD8F46A548E}"/>
              </a:ext>
            </a:extLst>
          </p:cNvPr>
          <p:cNvGrpSpPr>
            <a:grpSpLocks/>
          </p:cNvGrpSpPr>
          <p:nvPr/>
        </p:nvGrpSpPr>
        <p:grpSpPr bwMode="auto">
          <a:xfrm>
            <a:off x="2717800" y="5602288"/>
            <a:ext cx="3840163" cy="708025"/>
            <a:chOff x="2696390" y="4957275"/>
            <a:chExt cx="3840895" cy="708661"/>
          </a:xfrm>
        </p:grpSpPr>
        <p:sp>
          <p:nvSpPr>
            <p:cNvPr id="38" name="圓角矩形 72">
              <a:extLst>
                <a:ext uri="{FF2B5EF4-FFF2-40B4-BE49-F238E27FC236}">
                  <a16:creationId xmlns:a16="http://schemas.microsoft.com/office/drawing/2014/main" id="{D26D51B1-2FF9-4174-BD20-652570FE6CF9}"/>
                </a:ext>
              </a:extLst>
            </p:cNvPr>
            <p:cNvSpPr/>
            <p:nvPr/>
          </p:nvSpPr>
          <p:spPr>
            <a:xfrm>
              <a:off x="2696390" y="49674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9" name="橢圓 73">
              <a:extLst>
                <a:ext uri="{FF2B5EF4-FFF2-40B4-BE49-F238E27FC236}">
                  <a16:creationId xmlns:a16="http://schemas.microsoft.com/office/drawing/2014/main" id="{47A3040F-DB1D-4B27-A7D7-F9E273DC745D}"/>
                </a:ext>
              </a:extLst>
            </p:cNvPr>
            <p:cNvSpPr/>
            <p:nvPr/>
          </p:nvSpPr>
          <p:spPr>
            <a:xfrm>
              <a:off x="2715259" y="49674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81268" name="文字方塊 74">
              <a:extLst>
                <a:ext uri="{FF2B5EF4-FFF2-40B4-BE49-F238E27FC236}">
                  <a16:creationId xmlns:a16="http://schemas.microsoft.com/office/drawing/2014/main" id="{BFCF13B0-48D3-42CA-A769-8E7BE12AAC0A}"/>
                </a:ext>
              </a:extLst>
            </p:cNvPr>
            <p:cNvSpPr txBox="1">
              <a:spLocks noChangeArrowheads="1"/>
            </p:cNvSpPr>
            <p:nvPr/>
          </p:nvSpPr>
          <p:spPr bwMode="auto">
            <a:xfrm>
              <a:off x="2821939" y="49572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81269" name="文字方塊 75">
              <a:extLst>
                <a:ext uri="{FF2B5EF4-FFF2-40B4-BE49-F238E27FC236}">
                  <a16:creationId xmlns:a16="http://schemas.microsoft.com/office/drawing/2014/main" id="{3A4E9B35-A581-4E6C-B399-729373BDE591}"/>
                </a:ext>
              </a:extLst>
            </p:cNvPr>
            <p:cNvSpPr txBox="1">
              <a:spLocks noChangeArrowheads="1"/>
            </p:cNvSpPr>
            <p:nvPr/>
          </p:nvSpPr>
          <p:spPr bwMode="auto">
            <a:xfrm>
              <a:off x="3487580" y="5009667"/>
              <a:ext cx="294052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81255" name="群組 3">
            <a:extLst>
              <a:ext uri="{FF2B5EF4-FFF2-40B4-BE49-F238E27FC236}">
                <a16:creationId xmlns:a16="http://schemas.microsoft.com/office/drawing/2014/main" id="{E7088D5E-A2A0-42CD-9024-82B7CD829901}"/>
              </a:ext>
            </a:extLst>
          </p:cNvPr>
          <p:cNvGrpSpPr>
            <a:grpSpLocks/>
          </p:cNvGrpSpPr>
          <p:nvPr/>
        </p:nvGrpSpPr>
        <p:grpSpPr bwMode="auto">
          <a:xfrm>
            <a:off x="4359275" y="341313"/>
            <a:ext cx="938213" cy="763587"/>
            <a:chOff x="4183063" y="341313"/>
            <a:chExt cx="938214" cy="763587"/>
          </a:xfrm>
        </p:grpSpPr>
        <p:pic>
          <p:nvPicPr>
            <p:cNvPr id="181260" name="Picture 18" descr="C:\Users\utangv2\Desktop\Dynamic Classroom\Q3.jpg">
              <a:extLst>
                <a:ext uri="{FF2B5EF4-FFF2-40B4-BE49-F238E27FC236}">
                  <a16:creationId xmlns:a16="http://schemas.microsoft.com/office/drawing/2014/main" id="{2749E761-CA28-489D-8DDB-4161C4AAA6C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61" name="Picture 2" descr="C:\Users\utangv2\Documents\My Documents\JS 2017\Dynamic Classroom\hi-res aw\4.jpg">
              <a:extLst>
                <a:ext uri="{FF2B5EF4-FFF2-40B4-BE49-F238E27FC236}">
                  <a16:creationId xmlns:a16="http://schemas.microsoft.com/office/drawing/2014/main" id="{5718DE5D-E899-499F-98AF-EE1A6F62C31B}"/>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7" name="文字方塊 6">
            <a:extLst>
              <a:ext uri="{FF2B5EF4-FFF2-40B4-BE49-F238E27FC236}">
                <a16:creationId xmlns:a16="http://schemas.microsoft.com/office/drawing/2014/main" id="{379D0DD4-21DF-4B36-B1C7-841DC5952138}"/>
              </a:ext>
            </a:extLst>
          </p:cNvPr>
          <p:cNvSpPr txBox="1"/>
          <p:nvPr/>
        </p:nvSpPr>
        <p:spPr>
          <a:xfrm>
            <a:off x="5981700" y="528796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8" name="Group 30">
            <a:extLst>
              <a:ext uri="{FF2B5EF4-FFF2-40B4-BE49-F238E27FC236}">
                <a16:creationId xmlns:a16="http://schemas.microsoft.com/office/drawing/2014/main" id="{8D5AFA33-77F6-4A5D-AEA1-931E89F330AB}"/>
              </a:ext>
            </a:extLst>
          </p:cNvPr>
          <p:cNvGrpSpPr>
            <a:grpSpLocks/>
          </p:cNvGrpSpPr>
          <p:nvPr/>
        </p:nvGrpSpPr>
        <p:grpSpPr bwMode="auto">
          <a:xfrm>
            <a:off x="-57150" y="5287963"/>
            <a:ext cx="3614738" cy="1550987"/>
            <a:chOff x="36480" y="4667463"/>
            <a:chExt cx="3615243" cy="1553124"/>
          </a:xfrm>
        </p:grpSpPr>
        <p:pic>
          <p:nvPicPr>
            <p:cNvPr id="181258" name="Picture 11" descr="C:\Users\utangv2\Desktop\background paper\post it.jpg">
              <a:extLst>
                <a:ext uri="{FF2B5EF4-FFF2-40B4-BE49-F238E27FC236}">
                  <a16:creationId xmlns:a16="http://schemas.microsoft.com/office/drawing/2014/main" id="{ACB6D77E-29C8-4EB5-81F6-5A5E40E6D79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36480" y="4667463"/>
              <a:ext cx="3615243" cy="15531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9" name="文字方塊 17">
              <a:extLst>
                <a:ext uri="{FF2B5EF4-FFF2-40B4-BE49-F238E27FC236}">
                  <a16:creationId xmlns:a16="http://schemas.microsoft.com/office/drawing/2014/main" id="{259D8476-8FE9-43F2-982A-80BE659361BE}"/>
                </a:ext>
              </a:extLst>
            </p:cNvPr>
            <p:cNvSpPr txBox="1">
              <a:spLocks noChangeArrowheads="1"/>
            </p:cNvSpPr>
            <p:nvPr/>
          </p:nvSpPr>
          <p:spPr bwMode="auto">
            <a:xfrm rot="-151805">
              <a:off x="651692" y="4973657"/>
              <a:ext cx="2315789" cy="923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i="1">
                  <a:solidFill>
                    <a:srgbClr val="FF0000"/>
                  </a:solidFill>
                  <a:cs typeface="Arial" panose="020B0604020202020204" pitchFamily="34" charset="0"/>
                </a:rPr>
                <a:t>The most </a:t>
              </a:r>
              <a:r>
                <a:rPr lang="en-US" altLang="en-US" sz="2000">
                  <a:solidFill>
                    <a:srgbClr val="FF0000"/>
                  </a:solidFill>
                  <a:cs typeface="Arial" panose="020B0604020202020204" pitchFamily="34" charset="0"/>
                </a:rPr>
                <a:t>doesn’t fit the context of the sentence.</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p:cTn id="7" dur="500" fill="hold"/>
                                        <p:tgtEl>
                                          <p:spTgt spid="58"/>
                                        </p:tgtEl>
                                        <p:attrNameLst>
                                          <p:attrName>ppt_w</p:attrName>
                                        </p:attrNameLst>
                                      </p:cBhvr>
                                      <p:tavLst>
                                        <p:tav tm="0">
                                          <p:val>
                                            <p:fltVal val="0"/>
                                          </p:val>
                                        </p:tav>
                                        <p:tav tm="100000">
                                          <p:val>
                                            <p:strVal val="#ppt_w"/>
                                          </p:val>
                                        </p:tav>
                                      </p:tavLst>
                                    </p:anim>
                                    <p:anim calcmode="lin" valueType="num">
                                      <p:cBhvr>
                                        <p:cTn id="8" dur="500" fill="hold"/>
                                        <p:tgtEl>
                                          <p:spTgt spid="58"/>
                                        </p:tgtEl>
                                        <p:attrNameLst>
                                          <p:attrName>ppt_h</p:attrName>
                                        </p:attrNameLst>
                                      </p:cBhvr>
                                      <p:tavLst>
                                        <p:tav tm="0">
                                          <p:val>
                                            <p:fltVal val="0"/>
                                          </p:val>
                                        </p:tav>
                                        <p:tav tm="100000">
                                          <p:val>
                                            <p:strVal val="#ppt_h"/>
                                          </p:val>
                                        </p:tav>
                                      </p:tavLst>
                                    </p:anim>
                                    <p:animEffect transition="in" filter="fade">
                                      <p:cBhvr>
                                        <p:cTn id="9"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238D04EA-FD29-489F-AB28-E2C3C8C671B0}"/>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5" name="群組 4">
            <a:extLst>
              <a:ext uri="{FF2B5EF4-FFF2-40B4-BE49-F238E27FC236}">
                <a16:creationId xmlns:a16="http://schemas.microsoft.com/office/drawing/2014/main" id="{5D67543A-8FF6-49B6-BCEE-C1D1AD935CF7}"/>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9" name="文字方塊 8">
              <a:extLst>
                <a:ext uri="{FF2B5EF4-FFF2-40B4-BE49-F238E27FC236}">
                  <a16:creationId xmlns:a16="http://schemas.microsoft.com/office/drawing/2014/main" id="{14E62E34-9931-44D3-A3FA-2D8B0202DB8C}"/>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3" name="圓角矩形 2">
              <a:extLst>
                <a:ext uri="{FF2B5EF4-FFF2-40B4-BE49-F238E27FC236}">
                  <a16:creationId xmlns:a16="http://schemas.microsoft.com/office/drawing/2014/main" id="{717F7BD9-E101-4DF1-B0A8-7684DB40375E}"/>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38" name="矩形 37">
            <a:extLst>
              <a:ext uri="{FF2B5EF4-FFF2-40B4-BE49-F238E27FC236}">
                <a16:creationId xmlns:a16="http://schemas.microsoft.com/office/drawing/2014/main" id="{3E75D79F-43A7-48C8-B5D6-8889797C7236}"/>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82277" name="Picture 49" descr="C:\Users\utangv2\Desktop\Dynamic Classroom\stage3.jpg">
            <a:extLst>
              <a:ext uri="{FF2B5EF4-FFF2-40B4-BE49-F238E27FC236}">
                <a16:creationId xmlns:a16="http://schemas.microsoft.com/office/drawing/2014/main" id="{224278F8-0363-4DCA-9DFB-5D0B7710AB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5562"/>
          <a:stretch>
            <a:fillRect/>
          </a:stretch>
        </p:blipFill>
        <p:spPr bwMode="auto">
          <a:xfrm>
            <a:off x="2276475" y="73025"/>
            <a:ext cx="3990975" cy="121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文字方塊 18">
            <a:extLst>
              <a:ext uri="{FF2B5EF4-FFF2-40B4-BE49-F238E27FC236}">
                <a16:creationId xmlns:a16="http://schemas.microsoft.com/office/drawing/2014/main" id="{8486430B-855C-4130-93A4-15245B050AF4}"/>
              </a:ext>
            </a:extLst>
          </p:cNvPr>
          <p:cNvSpPr txBox="1">
            <a:spLocks noChangeArrowheads="1"/>
          </p:cNvSpPr>
          <p:nvPr/>
        </p:nvSpPr>
        <p:spPr bwMode="auto">
          <a:xfrm>
            <a:off x="395288" y="1520825"/>
            <a:ext cx="8731250" cy="89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Did you correctly complete the superlative sentences?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grpSp>
        <p:nvGrpSpPr>
          <p:cNvPr id="35" name="群組 26">
            <a:extLst>
              <a:ext uri="{FF2B5EF4-FFF2-40B4-BE49-F238E27FC236}">
                <a16:creationId xmlns:a16="http://schemas.microsoft.com/office/drawing/2014/main" id="{305BD305-9C34-468D-9058-F0B286AF50AA}"/>
              </a:ext>
            </a:extLst>
          </p:cNvPr>
          <p:cNvGrpSpPr>
            <a:grpSpLocks/>
          </p:cNvGrpSpPr>
          <p:nvPr/>
        </p:nvGrpSpPr>
        <p:grpSpPr bwMode="auto">
          <a:xfrm>
            <a:off x="534988" y="3771900"/>
            <a:ext cx="7997825" cy="1230313"/>
            <a:chOff x="535667" y="4010480"/>
            <a:chExt cx="7996773" cy="1229520"/>
          </a:xfrm>
        </p:grpSpPr>
        <p:grpSp>
          <p:nvGrpSpPr>
            <p:cNvPr id="182295" name="群組 20">
              <a:extLst>
                <a:ext uri="{FF2B5EF4-FFF2-40B4-BE49-F238E27FC236}">
                  <a16:creationId xmlns:a16="http://schemas.microsoft.com/office/drawing/2014/main" id="{4EF9F910-A70A-43A8-AAFC-782741B1F290}"/>
                </a:ext>
              </a:extLst>
            </p:cNvPr>
            <p:cNvGrpSpPr>
              <a:grpSpLocks/>
            </p:cNvGrpSpPr>
            <p:nvPr/>
          </p:nvGrpSpPr>
          <p:grpSpPr bwMode="auto">
            <a:xfrm>
              <a:off x="683568" y="4010480"/>
              <a:ext cx="7848872" cy="1229520"/>
              <a:chOff x="683568" y="4010480"/>
              <a:chExt cx="7848872" cy="1229520"/>
            </a:xfrm>
          </p:grpSpPr>
          <p:grpSp>
            <p:nvGrpSpPr>
              <p:cNvPr id="39" name="群組 11">
                <a:extLst>
                  <a:ext uri="{FF2B5EF4-FFF2-40B4-BE49-F238E27FC236}">
                    <a16:creationId xmlns:a16="http://schemas.microsoft.com/office/drawing/2014/main" id="{94EBE24E-FA75-4089-8639-432115D2A5E4}"/>
                  </a:ext>
                </a:extLst>
              </p:cNvPr>
              <p:cNvGrpSpPr/>
              <p:nvPr/>
            </p:nvGrpSpPr>
            <p:grpSpPr>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41" name="矩形 21">
                  <a:extLst>
                    <a:ext uri="{FF2B5EF4-FFF2-40B4-BE49-F238E27FC236}">
                      <a16:creationId xmlns:a16="http://schemas.microsoft.com/office/drawing/2014/main" id="{7AD110A0-F9F5-47F1-86E3-F0D5DE3DEF98}"/>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2" name="流程圖: 程序 32">
                  <a:extLst>
                    <a:ext uri="{FF2B5EF4-FFF2-40B4-BE49-F238E27FC236}">
                      <a16:creationId xmlns:a16="http://schemas.microsoft.com/office/drawing/2014/main" id="{5B4D177C-C384-48DF-922F-F3BFE6F4B59A}"/>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0" name="文字方塊 28">
                <a:extLst>
                  <a:ext uri="{FF2B5EF4-FFF2-40B4-BE49-F238E27FC236}">
                    <a16:creationId xmlns:a16="http://schemas.microsoft.com/office/drawing/2014/main" id="{C88453B8-C32E-42CB-8A1C-69AC24022B07}"/>
                  </a:ext>
                </a:extLst>
              </p:cNvPr>
              <p:cNvSpPr txBox="1"/>
              <p:nvPr/>
            </p:nvSpPr>
            <p:spPr>
              <a:xfrm>
                <a:off x="965823" y="4010480"/>
                <a:ext cx="1777766" cy="1229520"/>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37" name="流程圖: 抽選 40">
              <a:extLst>
                <a:ext uri="{FF2B5EF4-FFF2-40B4-BE49-F238E27FC236}">
                  <a16:creationId xmlns:a16="http://schemas.microsoft.com/office/drawing/2014/main" id="{9390E17C-C453-4ECA-BB0A-187D6D2A2E7D}"/>
                </a:ext>
              </a:extLst>
            </p:cNvPr>
            <p:cNvSpPr/>
            <p:nvPr/>
          </p:nvSpPr>
          <p:spPr>
            <a:xfrm rot="5400000">
              <a:off x="504821" y="4415735"/>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43" name="群組 27">
            <a:extLst>
              <a:ext uri="{FF2B5EF4-FFF2-40B4-BE49-F238E27FC236}">
                <a16:creationId xmlns:a16="http://schemas.microsoft.com/office/drawing/2014/main" id="{022BFBCB-F2D4-43D9-BC0F-79CF3A6C8102}"/>
              </a:ext>
            </a:extLst>
          </p:cNvPr>
          <p:cNvGrpSpPr>
            <a:grpSpLocks/>
          </p:cNvGrpSpPr>
          <p:nvPr/>
        </p:nvGrpSpPr>
        <p:grpSpPr bwMode="auto">
          <a:xfrm>
            <a:off x="534988" y="4924425"/>
            <a:ext cx="7997825" cy="1231900"/>
            <a:chOff x="535666" y="5162609"/>
            <a:chExt cx="7996774" cy="1230313"/>
          </a:xfrm>
        </p:grpSpPr>
        <p:grpSp>
          <p:nvGrpSpPr>
            <p:cNvPr id="182291" name="群組 12">
              <a:extLst>
                <a:ext uri="{FF2B5EF4-FFF2-40B4-BE49-F238E27FC236}">
                  <a16:creationId xmlns:a16="http://schemas.microsoft.com/office/drawing/2014/main" id="{D500DEE6-7C9B-4D90-96D8-DADBC20AFEE9}"/>
                </a:ext>
              </a:extLst>
            </p:cNvPr>
            <p:cNvGrpSpPr>
              <a:grpSpLocks/>
            </p:cNvGrpSpPr>
            <p:nvPr/>
          </p:nvGrpSpPr>
          <p:grpSpPr bwMode="auto">
            <a:xfrm>
              <a:off x="683567" y="5162609"/>
              <a:ext cx="7848873" cy="1230313"/>
              <a:chOff x="683567" y="5162609"/>
              <a:chExt cx="7848873" cy="1230313"/>
            </a:xfrm>
          </p:grpSpPr>
          <p:grpSp>
            <p:nvGrpSpPr>
              <p:cNvPr id="47" name="群組 36">
                <a:extLst>
                  <a:ext uri="{FF2B5EF4-FFF2-40B4-BE49-F238E27FC236}">
                    <a16:creationId xmlns:a16="http://schemas.microsoft.com/office/drawing/2014/main" id="{F80D154A-83C1-434C-83FA-7249595B8143}"/>
                  </a:ext>
                </a:extLst>
              </p:cNvPr>
              <p:cNvGrpSpPr/>
              <p:nvPr/>
            </p:nvGrpSpPr>
            <p:grpSpPr>
              <a:xfrm>
                <a:off x="683567" y="5245055"/>
                <a:ext cx="7848873" cy="1080000"/>
                <a:chOff x="683567" y="5245055"/>
                <a:chExt cx="7848873" cy="1080000"/>
              </a:xfrm>
              <a:effectLst>
                <a:outerShdw blurRad="50800" dist="38100" dir="2700000" algn="tl" rotWithShape="0">
                  <a:prstClr val="black">
                    <a:alpha val="40000"/>
                  </a:prstClr>
                </a:outerShdw>
              </a:effectLst>
            </p:grpSpPr>
            <p:sp>
              <p:nvSpPr>
                <p:cNvPr id="49" name="矩形 22">
                  <a:extLst>
                    <a:ext uri="{FF2B5EF4-FFF2-40B4-BE49-F238E27FC236}">
                      <a16:creationId xmlns:a16="http://schemas.microsoft.com/office/drawing/2014/main" id="{FDC8DCA3-31D0-4028-B5CC-10D0428C26B6}"/>
                    </a:ext>
                  </a:extLst>
                </p:cNvPr>
                <p:cNvSpPr/>
                <p:nvPr/>
              </p:nvSpPr>
              <p:spPr>
                <a:xfrm>
                  <a:off x="683567"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0" name="流程圖: 程序 33">
                  <a:extLst>
                    <a:ext uri="{FF2B5EF4-FFF2-40B4-BE49-F238E27FC236}">
                      <a16:creationId xmlns:a16="http://schemas.microsoft.com/office/drawing/2014/main" id="{595B1418-2E1B-438D-A04C-675B04639DF5}"/>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8" name="文字方塊 31">
                <a:extLst>
                  <a:ext uri="{FF2B5EF4-FFF2-40B4-BE49-F238E27FC236}">
                    <a16:creationId xmlns:a16="http://schemas.microsoft.com/office/drawing/2014/main" id="{245E7789-3C7E-4AE3-9FA4-412B71F3C85E}"/>
                  </a:ext>
                </a:extLst>
              </p:cNvPr>
              <p:cNvSpPr txBox="1"/>
              <p:nvPr/>
            </p:nvSpPr>
            <p:spPr>
              <a:xfrm>
                <a:off x="1029314" y="5162609"/>
                <a:ext cx="1473006" cy="1230313"/>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46" name="流程圖: 抽選 41">
              <a:extLst>
                <a:ext uri="{FF2B5EF4-FFF2-40B4-BE49-F238E27FC236}">
                  <a16:creationId xmlns:a16="http://schemas.microsoft.com/office/drawing/2014/main" id="{3870C579-F066-480C-B1A3-D72F51A7762B}"/>
                </a:ext>
              </a:extLst>
            </p:cNvPr>
            <p:cNvSpPr/>
            <p:nvPr/>
          </p:nvSpPr>
          <p:spPr>
            <a:xfrm rot="5400000">
              <a:off x="505745" y="5592065"/>
              <a:ext cx="410633"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51" name="群組 24">
            <a:extLst>
              <a:ext uri="{FF2B5EF4-FFF2-40B4-BE49-F238E27FC236}">
                <a16:creationId xmlns:a16="http://schemas.microsoft.com/office/drawing/2014/main" id="{A6BEEC0C-1345-48DF-AAEA-8101206D72F8}"/>
              </a:ext>
            </a:extLst>
          </p:cNvPr>
          <p:cNvGrpSpPr>
            <a:grpSpLocks/>
          </p:cNvGrpSpPr>
          <p:nvPr/>
        </p:nvGrpSpPr>
        <p:grpSpPr bwMode="auto">
          <a:xfrm>
            <a:off x="534988" y="2665413"/>
            <a:ext cx="7997825" cy="1230312"/>
            <a:chOff x="535667" y="2902897"/>
            <a:chExt cx="7996773" cy="1231106"/>
          </a:xfrm>
        </p:grpSpPr>
        <p:grpSp>
          <p:nvGrpSpPr>
            <p:cNvPr id="182287" name="群組 7">
              <a:extLst>
                <a:ext uri="{FF2B5EF4-FFF2-40B4-BE49-F238E27FC236}">
                  <a16:creationId xmlns:a16="http://schemas.microsoft.com/office/drawing/2014/main" id="{01066A30-DC57-4F40-8215-DC8AA66CBA8E}"/>
                </a:ext>
              </a:extLst>
            </p:cNvPr>
            <p:cNvGrpSpPr>
              <a:grpSpLocks/>
            </p:cNvGrpSpPr>
            <p:nvPr/>
          </p:nvGrpSpPr>
          <p:grpSpPr bwMode="auto">
            <a:xfrm>
              <a:off x="683568" y="2902897"/>
              <a:ext cx="7848872" cy="1231106"/>
              <a:chOff x="683568" y="2902897"/>
              <a:chExt cx="7848872" cy="1231106"/>
            </a:xfrm>
          </p:grpSpPr>
          <p:grpSp>
            <p:nvGrpSpPr>
              <p:cNvPr id="54" name="群組 10">
                <a:extLst>
                  <a:ext uri="{FF2B5EF4-FFF2-40B4-BE49-F238E27FC236}">
                    <a16:creationId xmlns:a16="http://schemas.microsoft.com/office/drawing/2014/main" id="{B4D86FC5-CB13-4B0F-8236-2439B2841C36}"/>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56" name="矩形 30">
                  <a:extLst>
                    <a:ext uri="{FF2B5EF4-FFF2-40B4-BE49-F238E27FC236}">
                      <a16:creationId xmlns:a16="http://schemas.microsoft.com/office/drawing/2014/main" id="{177D0AA2-7AC1-4D47-B173-09E0FF597021}"/>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7" name="流程圖: 程序 23">
                  <a:extLst>
                    <a:ext uri="{FF2B5EF4-FFF2-40B4-BE49-F238E27FC236}">
                      <a16:creationId xmlns:a16="http://schemas.microsoft.com/office/drawing/2014/main" id="{FDDA77C9-CFF6-4749-9FB7-2FBD0CF203B3}"/>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55" name="文字方塊 6">
                <a:extLst>
                  <a:ext uri="{FF2B5EF4-FFF2-40B4-BE49-F238E27FC236}">
                    <a16:creationId xmlns:a16="http://schemas.microsoft.com/office/drawing/2014/main" id="{B702782E-C678-43E1-BEBE-EA9839BE804A}"/>
                  </a:ext>
                </a:extLst>
              </p:cNvPr>
              <p:cNvSpPr txBox="1"/>
              <p:nvPr/>
            </p:nvSpPr>
            <p:spPr>
              <a:xfrm>
                <a:off x="1400741" y="2902897"/>
                <a:ext cx="1152373"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53" name="流程圖: 抽選 42">
              <a:extLst>
                <a:ext uri="{FF2B5EF4-FFF2-40B4-BE49-F238E27FC236}">
                  <a16:creationId xmlns:a16="http://schemas.microsoft.com/office/drawing/2014/main" id="{2EDD19E6-516D-425C-BE24-3F0B69FB4A68}"/>
                </a:ext>
              </a:extLst>
            </p:cNvPr>
            <p:cNvSpPr/>
            <p:nvPr/>
          </p:nvSpPr>
          <p:spPr>
            <a:xfrm rot="5400000">
              <a:off x="505348" y="3312873"/>
              <a:ext cx="411428"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動作按鈕: 自訂 29">
            <a:hlinkClick r:id="" action="ppaction://hlinkshowjump?jump=nextslide" highlightClick="1"/>
            <a:extLst>
              <a:ext uri="{FF2B5EF4-FFF2-40B4-BE49-F238E27FC236}">
                <a16:creationId xmlns:a16="http://schemas.microsoft.com/office/drawing/2014/main" id="{EB16F37D-0BAB-422A-809B-7C062E6F5E8E}"/>
              </a:ext>
            </a:extLst>
          </p:cNvPr>
          <p:cNvSpPr/>
          <p:nvPr/>
        </p:nvSpPr>
        <p:spPr>
          <a:xfrm>
            <a:off x="422275" y="2733675"/>
            <a:ext cx="2374900" cy="1066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9" name="動作按鈕: 自訂 52">
            <a:hlinkClick r:id="rId5" action="ppaction://hlinksldjump" highlightClick="1"/>
            <a:extLst>
              <a:ext uri="{FF2B5EF4-FFF2-40B4-BE49-F238E27FC236}">
                <a16:creationId xmlns:a16="http://schemas.microsoft.com/office/drawing/2014/main" id="{F4652038-0868-4F70-B3C4-5752A6C7CFA0}"/>
              </a:ext>
            </a:extLst>
          </p:cNvPr>
          <p:cNvSpPr/>
          <p:nvPr/>
        </p:nvSpPr>
        <p:spPr>
          <a:xfrm>
            <a:off x="381000" y="3825875"/>
            <a:ext cx="2324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0" name="動作按鈕: 自訂 53">
            <a:hlinkClick r:id="rId6" action="ppaction://hlinksldjump" highlightClick="1"/>
            <a:extLst>
              <a:ext uri="{FF2B5EF4-FFF2-40B4-BE49-F238E27FC236}">
                <a16:creationId xmlns:a16="http://schemas.microsoft.com/office/drawing/2014/main" id="{15891605-92D3-4C52-BFBA-8BAA320AD749}"/>
              </a:ext>
            </a:extLst>
          </p:cNvPr>
          <p:cNvSpPr/>
          <p:nvPr/>
        </p:nvSpPr>
        <p:spPr>
          <a:xfrm>
            <a:off x="403225" y="5029200"/>
            <a:ext cx="2311400" cy="1066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61" name="stag3941.wav">
            <a:hlinkClick r:id="" action="ppaction://media"/>
            <a:extLst>
              <a:ext uri="{FF2B5EF4-FFF2-40B4-BE49-F238E27FC236}">
                <a16:creationId xmlns:a16="http://schemas.microsoft.com/office/drawing/2014/main" id="{49129ADB-12E8-4F79-85D2-787182BF83F8}"/>
              </a:ext>
            </a:extLst>
          </p:cNvPr>
          <p:cNvPicPr>
            <a:picLocks noRot="1" noChangeAspect="1"/>
          </p:cNvPicPr>
          <p:nvPr>
            <a:wavAudioFile r:embed="rId1" name="stage cleared_wav.wav"/>
          </p:nvPr>
        </p:nvPicPr>
        <p:blipFill>
          <a:blip r:embed="rId7">
            <a:extLst>
              <a:ext uri="{28A0092B-C50C-407E-A947-70E740481C1C}">
                <a14:useLocalDpi xmlns:a14="http://schemas.microsoft.com/office/drawing/2010/main" val="0"/>
              </a:ext>
            </a:extLst>
          </a:blip>
          <a:srcRect/>
          <a:stretch>
            <a:fillRect/>
          </a:stretch>
        </p:blipFill>
        <p:spPr bwMode="auto">
          <a:xfrm>
            <a:off x="10020300" y="19558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動作按鈕: 自訂 34">
            <a:hlinkClick r:id="rId8" action="ppaction://hlinksldjump" highlightClick="1"/>
            <a:extLst>
              <a:ext uri="{FF2B5EF4-FFF2-40B4-BE49-F238E27FC236}">
                <a16:creationId xmlns:a16="http://schemas.microsoft.com/office/drawing/2014/main" id="{888818B6-C786-430A-88A6-BA61C4753FAA}"/>
              </a:ext>
            </a:extLst>
          </p:cNvPr>
          <p:cNvSpPr/>
          <p:nvPr/>
        </p:nvSpPr>
        <p:spPr>
          <a:xfrm>
            <a:off x="469900" y="5006975"/>
            <a:ext cx="2324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1" presetClass="mediacall" presetSubtype="0" fill="hold" nodeType="withEffect">
                                  <p:stCondLst>
                                    <p:cond delay="250"/>
                                  </p:stCondLst>
                                  <p:childTnLst>
                                    <p:cmd type="call" cmd="playFrom(0.0)">
                                      <p:cBhvr>
                                        <p:cTn id="12" dur="2017" fill="hold"/>
                                        <p:tgtEl>
                                          <p:spTgt spid="61"/>
                                        </p:tgtEl>
                                      </p:cBhvr>
                                    </p:cmd>
                                  </p:childTnLst>
                                </p:cTn>
                              </p:par>
                              <p:par>
                                <p:cTn id="13" presetID="22" presetClass="entr" presetSubtype="8" fill="hold" grpId="0" nodeType="withEffect">
                                  <p:stCondLst>
                                    <p:cond delay="1500"/>
                                  </p:stCondLst>
                                  <p:childTnLst>
                                    <p:set>
                                      <p:cBhvr>
                                        <p:cTn id="14" dur="1" fill="hold">
                                          <p:stCondLst>
                                            <p:cond delay="0"/>
                                          </p:stCondLst>
                                        </p:cTn>
                                        <p:tgtEl>
                                          <p:spTgt spid="34">
                                            <p:txEl>
                                              <p:pRg st="0" end="0"/>
                                            </p:txEl>
                                          </p:spTgt>
                                        </p:tgtEl>
                                        <p:attrNameLst>
                                          <p:attrName>style.visibility</p:attrName>
                                        </p:attrNameLst>
                                      </p:cBhvr>
                                      <p:to>
                                        <p:strVal val="visible"/>
                                      </p:to>
                                    </p:set>
                                    <p:animEffect transition="in" filter="wipe(left)">
                                      <p:cBhvr>
                                        <p:cTn id="15" dur="500"/>
                                        <p:tgtEl>
                                          <p:spTgt spid="34">
                                            <p:txEl>
                                              <p:pRg st="0" end="0"/>
                                            </p:txEl>
                                          </p:spTgt>
                                        </p:tgtEl>
                                      </p:cBhvr>
                                    </p:animEffect>
                                  </p:childTnLst>
                                </p:cTn>
                              </p:par>
                              <p:par>
                                <p:cTn id="16" presetID="22" presetClass="entr" presetSubtype="8" fill="hold" grpId="0" nodeType="withEffect">
                                  <p:stCondLst>
                                    <p:cond delay="2000"/>
                                  </p:stCondLst>
                                  <p:childTnLst>
                                    <p:set>
                                      <p:cBhvr>
                                        <p:cTn id="17" dur="1" fill="hold">
                                          <p:stCondLst>
                                            <p:cond delay="0"/>
                                          </p:stCondLst>
                                        </p:cTn>
                                        <p:tgtEl>
                                          <p:spTgt spid="34">
                                            <p:txEl>
                                              <p:pRg st="1" end="1"/>
                                            </p:txEl>
                                          </p:spTgt>
                                        </p:tgtEl>
                                        <p:attrNameLst>
                                          <p:attrName>style.visibility</p:attrName>
                                        </p:attrNameLst>
                                      </p:cBhvr>
                                      <p:to>
                                        <p:strVal val="visible"/>
                                      </p:to>
                                    </p:set>
                                    <p:animEffect transition="in" filter="wipe(left)">
                                      <p:cBhvr>
                                        <p:cTn id="18" dur="500"/>
                                        <p:tgtEl>
                                          <p:spTgt spid="34">
                                            <p:txEl>
                                              <p:pRg st="1" end="1"/>
                                            </p:txEl>
                                          </p:spTgt>
                                        </p:tgtEl>
                                      </p:cBhvr>
                                    </p:animEffect>
                                  </p:childTnLst>
                                </p:cTn>
                              </p:par>
                            </p:childTnLst>
                          </p:cTn>
                        </p:par>
                        <p:par>
                          <p:cTn id="19" fill="hold" nodeType="afterGroup">
                            <p:stCondLst>
                              <p:cond delay="2500"/>
                            </p:stCondLst>
                            <p:childTnLst>
                              <p:par>
                                <p:cTn id="20" presetID="2" presetClass="entr" presetSubtype="8" fill="hold" nodeType="afterEffect">
                                  <p:stCondLst>
                                    <p:cond delay="0"/>
                                  </p:stCondLst>
                                  <p:childTnLst>
                                    <p:set>
                                      <p:cBhvr>
                                        <p:cTn id="21" dur="1" fill="hold">
                                          <p:stCondLst>
                                            <p:cond delay="0"/>
                                          </p:stCondLst>
                                        </p:cTn>
                                        <p:tgtEl>
                                          <p:spTgt spid="51"/>
                                        </p:tgtEl>
                                        <p:attrNameLst>
                                          <p:attrName>style.visibility</p:attrName>
                                        </p:attrNameLst>
                                      </p:cBhvr>
                                      <p:to>
                                        <p:strVal val="visible"/>
                                      </p:to>
                                    </p:set>
                                    <p:anim calcmode="lin" valueType="num">
                                      <p:cBhvr additive="base">
                                        <p:cTn id="22" dur="500" fill="hold"/>
                                        <p:tgtEl>
                                          <p:spTgt spid="51"/>
                                        </p:tgtEl>
                                        <p:attrNameLst>
                                          <p:attrName>ppt_x</p:attrName>
                                        </p:attrNameLst>
                                      </p:cBhvr>
                                      <p:tavLst>
                                        <p:tav tm="0">
                                          <p:val>
                                            <p:strVal val="0-#ppt_w/2"/>
                                          </p:val>
                                        </p:tav>
                                        <p:tav tm="100000">
                                          <p:val>
                                            <p:strVal val="#ppt_x"/>
                                          </p:val>
                                        </p:tav>
                                      </p:tavLst>
                                    </p:anim>
                                    <p:anim calcmode="lin" valueType="num">
                                      <p:cBhvr additive="base">
                                        <p:cTn id="23" dur="500" fill="hold"/>
                                        <p:tgtEl>
                                          <p:spTgt spid="51"/>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0-#ppt_w/2"/>
                                          </p:val>
                                        </p:tav>
                                        <p:tav tm="100000">
                                          <p:val>
                                            <p:strVal val="#ppt_x"/>
                                          </p:val>
                                        </p:tav>
                                      </p:tavLst>
                                    </p:anim>
                                    <p:anim calcmode="lin" valueType="num">
                                      <p:cBhvr additive="base">
                                        <p:cTn id="27" dur="50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8" fill="hold" nodeType="with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additive="base">
                                        <p:cTn id="30" dur="500" fill="hold"/>
                                        <p:tgtEl>
                                          <p:spTgt spid="43"/>
                                        </p:tgtEl>
                                        <p:attrNameLst>
                                          <p:attrName>ppt_x</p:attrName>
                                        </p:attrNameLst>
                                      </p:cBhvr>
                                      <p:tavLst>
                                        <p:tav tm="0">
                                          <p:val>
                                            <p:strVal val="0-#ppt_w/2"/>
                                          </p:val>
                                        </p:tav>
                                        <p:tav tm="100000">
                                          <p:val>
                                            <p:strVal val="#ppt_x"/>
                                          </p:val>
                                        </p:tav>
                                      </p:tavLst>
                                    </p:anim>
                                    <p:anim calcmode="lin" valueType="num">
                                      <p:cBhvr additive="base">
                                        <p:cTn id="31"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32" fill="hold" display="0">
                  <p:stCondLst>
                    <p:cond delay="indefinite"/>
                  </p:stCondLst>
                  <p:endCondLst>
                    <p:cond evt="onStopAudio" delay="0">
                      <p:tgtEl>
                        <p:sldTgt/>
                      </p:tgtEl>
                    </p:cond>
                  </p:endCondLst>
                </p:cTn>
                <p:tgtEl>
                  <p:spTgt spid="61"/>
                </p:tgtEl>
              </p:cMediaNode>
            </p:audio>
          </p:childTnLst>
        </p:cTn>
      </p:par>
    </p:tnLst>
    <p:bldLst>
      <p:bldP spid="34"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38" name="矩形 37">
            <a:extLst>
              <a:ext uri="{FF2B5EF4-FFF2-40B4-BE49-F238E27FC236}">
                <a16:creationId xmlns:a16="http://schemas.microsoft.com/office/drawing/2014/main" id="{ACDA9EB1-D170-4C26-8E6C-93BD8BE4E4CF}"/>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53" name="矩形 52">
            <a:extLst>
              <a:ext uri="{FF2B5EF4-FFF2-40B4-BE49-F238E27FC236}">
                <a16:creationId xmlns:a16="http://schemas.microsoft.com/office/drawing/2014/main" id="{52205B11-27F8-4D75-8BF9-B882EA6DE75F}"/>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62" name="群組 61">
            <a:extLst>
              <a:ext uri="{FF2B5EF4-FFF2-40B4-BE49-F238E27FC236}">
                <a16:creationId xmlns:a16="http://schemas.microsoft.com/office/drawing/2014/main" id="{44DE2CEE-A658-4702-BFF9-BAB728996978}"/>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63" name="文字方塊 62">
              <a:extLst>
                <a:ext uri="{FF2B5EF4-FFF2-40B4-BE49-F238E27FC236}">
                  <a16:creationId xmlns:a16="http://schemas.microsoft.com/office/drawing/2014/main" id="{F885A9D6-F748-4307-B835-663431AF6746}"/>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64" name="圓角矩形 63">
              <a:extLst>
                <a:ext uri="{FF2B5EF4-FFF2-40B4-BE49-F238E27FC236}">
                  <a16:creationId xmlns:a16="http://schemas.microsoft.com/office/drawing/2014/main" id="{1E269136-F659-44E7-9502-756F04247C7A}"/>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183301" name="Picture 49" descr="C:\Users\utangv2\Desktop\Dynamic Classroom\stage3.jpg">
            <a:extLst>
              <a:ext uri="{FF2B5EF4-FFF2-40B4-BE49-F238E27FC236}">
                <a16:creationId xmlns:a16="http://schemas.microsoft.com/office/drawing/2014/main" id="{E6BAD2B0-0AC6-46DD-8573-E4D1BEDF2A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5562"/>
          <a:stretch>
            <a:fillRect/>
          </a:stretch>
        </p:blipFill>
        <p:spPr bwMode="auto">
          <a:xfrm>
            <a:off x="2276475" y="73025"/>
            <a:ext cx="3990975" cy="121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3302" name="群組 1">
            <a:extLst>
              <a:ext uri="{FF2B5EF4-FFF2-40B4-BE49-F238E27FC236}">
                <a16:creationId xmlns:a16="http://schemas.microsoft.com/office/drawing/2014/main" id="{F0994BB4-9C3D-4EF0-9B72-83E071AE83B9}"/>
              </a:ext>
            </a:extLst>
          </p:cNvPr>
          <p:cNvGrpSpPr>
            <a:grpSpLocks/>
          </p:cNvGrpSpPr>
          <p:nvPr/>
        </p:nvGrpSpPr>
        <p:grpSpPr bwMode="auto">
          <a:xfrm>
            <a:off x="6943725" y="6162675"/>
            <a:ext cx="2028825" cy="466725"/>
            <a:chOff x="6943725" y="6162675"/>
            <a:chExt cx="2028825" cy="466725"/>
          </a:xfrm>
        </p:grpSpPr>
        <p:grpSp>
          <p:nvGrpSpPr>
            <p:cNvPr id="54" name="群組 53">
              <a:extLst>
                <a:ext uri="{FF2B5EF4-FFF2-40B4-BE49-F238E27FC236}">
                  <a16:creationId xmlns:a16="http://schemas.microsoft.com/office/drawing/2014/main" id="{A889061B-05E0-45DF-8C8E-1D41BC7E7ED3}"/>
                </a:ext>
              </a:extLst>
            </p:cNvPr>
            <p:cNvGrpSpPr/>
            <p:nvPr/>
          </p:nvGrpSpPr>
          <p:grpSpPr bwMode="auto">
            <a:xfrm>
              <a:off x="6943725" y="6162675"/>
              <a:ext cx="2028825" cy="466725"/>
              <a:chOff x="1799771" y="7228114"/>
              <a:chExt cx="5982571" cy="1640115"/>
            </a:xfrm>
            <a:effectLst>
              <a:outerShdw blurRad="50800" dist="38100" dir="2700000" algn="tl" rotWithShape="0">
                <a:prstClr val="black">
                  <a:alpha val="40000"/>
                </a:prstClr>
              </a:outerShdw>
            </a:effectLst>
          </p:grpSpPr>
          <p:sp>
            <p:nvSpPr>
              <p:cNvPr id="58" name="圓角矩形 57">
                <a:extLst>
                  <a:ext uri="{FF2B5EF4-FFF2-40B4-BE49-F238E27FC236}">
                    <a16:creationId xmlns:a16="http://schemas.microsoft.com/office/drawing/2014/main" id="{422D45DC-FA8C-4122-84FF-23994541F828}"/>
                  </a:ext>
                </a:extLst>
              </p:cNvPr>
              <p:cNvSpPr/>
              <p:nvPr/>
            </p:nvSpPr>
            <p:spPr>
              <a:xfrm>
                <a:off x="1799771" y="7228114"/>
                <a:ext cx="5982571" cy="1640115"/>
              </a:xfrm>
              <a:prstGeom prst="round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59" name="向右箭號 58">
                <a:extLst>
                  <a:ext uri="{FF2B5EF4-FFF2-40B4-BE49-F238E27FC236}">
                    <a16:creationId xmlns:a16="http://schemas.microsoft.com/office/drawing/2014/main" id="{E21A19EE-51A8-4773-913B-9BFCAC030C36}"/>
                  </a:ext>
                </a:extLst>
              </p:cNvPr>
              <p:cNvSpPr/>
              <p:nvPr/>
            </p:nvSpPr>
            <p:spPr>
              <a:xfrm>
                <a:off x="6290407" y="7590624"/>
                <a:ext cx="1191758" cy="914286"/>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grpSp>
        <p:pic>
          <p:nvPicPr>
            <p:cNvPr id="183321" name="Picture 49" descr="C:\Users\utangv2\Desktop\Dynamic Classroom\stage4.jpg">
              <a:extLst>
                <a:ext uri="{FF2B5EF4-FFF2-40B4-BE49-F238E27FC236}">
                  <a16:creationId xmlns:a16="http://schemas.microsoft.com/office/drawing/2014/main" id="{369CD0D3-2792-4EBA-BFB3-6BABA7B788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b="6209"/>
            <a:stretch>
              <a:fillRect/>
            </a:stretch>
          </p:blipFill>
          <p:spPr bwMode="auto">
            <a:xfrm>
              <a:off x="7083425" y="6186996"/>
              <a:ext cx="1288110" cy="413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6" name="動作按鈕: 自訂 55">
            <a:hlinkClick r:id="rId6" action="ppaction://hlinksldjump" highlightClick="1"/>
            <a:extLst>
              <a:ext uri="{FF2B5EF4-FFF2-40B4-BE49-F238E27FC236}">
                <a16:creationId xmlns:a16="http://schemas.microsoft.com/office/drawing/2014/main" id="{80BE0B46-F354-4D8C-A808-D53D3A24361B}"/>
              </a:ext>
            </a:extLst>
          </p:cNvPr>
          <p:cNvSpPr/>
          <p:nvPr/>
        </p:nvSpPr>
        <p:spPr>
          <a:xfrm>
            <a:off x="6799263" y="6102350"/>
            <a:ext cx="2344737" cy="63182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41" name="群組 10">
            <a:extLst>
              <a:ext uri="{FF2B5EF4-FFF2-40B4-BE49-F238E27FC236}">
                <a16:creationId xmlns:a16="http://schemas.microsoft.com/office/drawing/2014/main" id="{84092706-C72C-4EC8-A429-1E66995B12E5}"/>
              </a:ext>
            </a:extLst>
          </p:cNvPr>
          <p:cNvGrpSpPr/>
          <p:nvPr/>
        </p:nvGrpSpPr>
        <p:grpSpPr>
          <a:xfrm>
            <a:off x="683568" y="2729810"/>
            <a:ext cx="7848872" cy="1080000"/>
            <a:chOff x="683568" y="2967935"/>
            <a:chExt cx="7848872" cy="1080000"/>
          </a:xfrm>
          <a:effectLst>
            <a:outerShdw blurRad="50800" dist="38100" dir="2700000" algn="tl" rotWithShape="0">
              <a:prstClr val="black">
                <a:alpha val="40000"/>
              </a:prstClr>
            </a:outerShdw>
          </a:effectLst>
        </p:grpSpPr>
        <p:sp>
          <p:nvSpPr>
            <p:cNvPr id="42" name="矩形 30">
              <a:extLst>
                <a:ext uri="{FF2B5EF4-FFF2-40B4-BE49-F238E27FC236}">
                  <a16:creationId xmlns:a16="http://schemas.microsoft.com/office/drawing/2014/main" id="{26137A1F-DDD7-4F02-9603-51FC2250E60B}"/>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3" name="流程圖: 程序 23">
              <a:extLst>
                <a:ext uri="{FF2B5EF4-FFF2-40B4-BE49-F238E27FC236}">
                  <a16:creationId xmlns:a16="http://schemas.microsoft.com/office/drawing/2014/main" id="{0211015B-A56E-4359-B957-105824FB30A8}"/>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4" name="文字方塊 25">
            <a:extLst>
              <a:ext uri="{FF2B5EF4-FFF2-40B4-BE49-F238E27FC236}">
                <a16:creationId xmlns:a16="http://schemas.microsoft.com/office/drawing/2014/main" id="{46F6D158-F813-4DF6-A735-1648999FC427}"/>
              </a:ext>
            </a:extLst>
          </p:cNvPr>
          <p:cNvSpPr txBox="1">
            <a:spLocks noChangeArrowheads="1"/>
          </p:cNvSpPr>
          <p:nvPr/>
        </p:nvSpPr>
        <p:spPr bwMode="auto">
          <a:xfrm>
            <a:off x="2776538" y="2901950"/>
            <a:ext cx="6081712"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 got it! </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understand everything.</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45" name="流程圖: 抽選 48">
            <a:extLst>
              <a:ext uri="{FF2B5EF4-FFF2-40B4-BE49-F238E27FC236}">
                <a16:creationId xmlns:a16="http://schemas.microsoft.com/office/drawing/2014/main" id="{4E013EBF-E293-4D11-8F91-A6F96CC96221}"/>
              </a:ext>
            </a:extLst>
          </p:cNvPr>
          <p:cNvSpPr/>
          <p:nvPr/>
        </p:nvSpPr>
        <p:spPr>
          <a:xfrm rot="5400000">
            <a:off x="504032" y="3074194"/>
            <a:ext cx="412750"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47" name="A9133956.wav">
            <a:hlinkClick r:id="" action="ppaction://media"/>
            <a:extLst>
              <a:ext uri="{FF2B5EF4-FFF2-40B4-BE49-F238E27FC236}">
                <a16:creationId xmlns:a16="http://schemas.microsoft.com/office/drawing/2014/main" id="{6A0AE880-D9D7-435E-B559-F3FCC588C90A}"/>
              </a:ext>
            </a:extLst>
          </p:cNvPr>
          <p:cNvPicPr>
            <a:picLocks noChangeAspect="1"/>
          </p:cNvPicPr>
          <p:nvPr>
            <a:wavAudioFile r:embed="rId1" name="A913A15C.wav"/>
          </p:nvPr>
        </p:nvPicPr>
        <p:blipFill>
          <a:blip r:embed="rId7">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群組 4">
            <a:extLst>
              <a:ext uri="{FF2B5EF4-FFF2-40B4-BE49-F238E27FC236}">
                <a16:creationId xmlns:a16="http://schemas.microsoft.com/office/drawing/2014/main" id="{7E901938-FE53-4ADA-BADF-2672CF7AFF2C}"/>
              </a:ext>
            </a:extLst>
          </p:cNvPr>
          <p:cNvGrpSpPr>
            <a:grpSpLocks/>
          </p:cNvGrpSpPr>
          <p:nvPr/>
        </p:nvGrpSpPr>
        <p:grpSpPr bwMode="auto">
          <a:xfrm>
            <a:off x="534988" y="4924425"/>
            <a:ext cx="7997825" cy="1231900"/>
            <a:chOff x="534987" y="4924427"/>
            <a:chExt cx="7997826" cy="1231107"/>
          </a:xfrm>
        </p:grpSpPr>
        <p:grpSp>
          <p:nvGrpSpPr>
            <p:cNvPr id="183316" name="群組 3">
              <a:extLst>
                <a:ext uri="{FF2B5EF4-FFF2-40B4-BE49-F238E27FC236}">
                  <a16:creationId xmlns:a16="http://schemas.microsoft.com/office/drawing/2014/main" id="{20EB4821-7F92-4A93-A2E4-EF73933A50AE}"/>
                </a:ext>
              </a:extLst>
            </p:cNvPr>
            <p:cNvGrpSpPr>
              <a:grpSpLocks/>
            </p:cNvGrpSpPr>
            <p:nvPr/>
          </p:nvGrpSpPr>
          <p:grpSpPr bwMode="auto">
            <a:xfrm>
              <a:off x="534987" y="5006926"/>
              <a:ext cx="7997826" cy="1080697"/>
              <a:chOff x="534987" y="5006926"/>
              <a:chExt cx="7997826" cy="1080697"/>
            </a:xfrm>
          </p:grpSpPr>
          <p:grpSp>
            <p:nvGrpSpPr>
              <p:cNvPr id="55" name="群組 36">
                <a:extLst>
                  <a:ext uri="{FF2B5EF4-FFF2-40B4-BE49-F238E27FC236}">
                    <a16:creationId xmlns:a16="http://schemas.microsoft.com/office/drawing/2014/main" id="{2B347F13-346D-4DFD-9B18-530B6CB0D825}"/>
                  </a:ext>
                </a:extLst>
              </p:cNvPr>
              <p:cNvGrpSpPr/>
              <p:nvPr/>
            </p:nvGrpSpPr>
            <p:grpSpPr bwMode="auto">
              <a:xfrm>
                <a:off x="682908" y="5006926"/>
                <a:ext cx="7849905" cy="1080697"/>
                <a:chOff x="683568" y="5245055"/>
                <a:chExt cx="7848872" cy="1080000"/>
              </a:xfrm>
              <a:effectLst>
                <a:outerShdw blurRad="50800" dist="38100" dir="2700000" algn="tl" rotWithShape="0">
                  <a:prstClr val="black">
                    <a:alpha val="40000"/>
                  </a:prstClr>
                </a:outerShdw>
              </a:effectLst>
            </p:grpSpPr>
            <p:sp>
              <p:nvSpPr>
                <p:cNvPr id="61" name="矩形 22">
                  <a:extLst>
                    <a:ext uri="{FF2B5EF4-FFF2-40B4-BE49-F238E27FC236}">
                      <a16:creationId xmlns:a16="http://schemas.microsoft.com/office/drawing/2014/main" id="{B654B515-725C-48B1-A942-D47804B57136}"/>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6" name="流程圖: 程序 33">
                  <a:extLst>
                    <a:ext uri="{FF2B5EF4-FFF2-40B4-BE49-F238E27FC236}">
                      <a16:creationId xmlns:a16="http://schemas.microsoft.com/office/drawing/2014/main" id="{87D1A2C7-0117-4241-ABBE-CBB02CA95C09}"/>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60" name="流程圖: 抽選 50">
                <a:extLst>
                  <a:ext uri="{FF2B5EF4-FFF2-40B4-BE49-F238E27FC236}">
                    <a16:creationId xmlns:a16="http://schemas.microsoft.com/office/drawing/2014/main" id="{95158789-EE93-4612-8587-0D8D7CD509B7}"/>
                  </a:ext>
                </a:extLst>
              </p:cNvPr>
              <p:cNvSpPr/>
              <p:nvPr/>
            </p:nvSpPr>
            <p:spPr bwMode="auto">
              <a:xfrm rot="5400000">
                <a:off x="504956" y="5354250"/>
                <a:ext cx="410898" cy="350837"/>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2" name="文字方塊 38">
              <a:extLst>
                <a:ext uri="{FF2B5EF4-FFF2-40B4-BE49-F238E27FC236}">
                  <a16:creationId xmlns:a16="http://schemas.microsoft.com/office/drawing/2014/main" id="{45E15287-5366-47FB-B886-FE6EDF5C2681}"/>
                </a:ext>
              </a:extLst>
            </p:cNvPr>
            <p:cNvSpPr txBox="1"/>
            <p:nvPr/>
          </p:nvSpPr>
          <p:spPr bwMode="auto">
            <a:xfrm>
              <a:off x="1028699" y="4924427"/>
              <a:ext cx="1473200" cy="1231107"/>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67" name="群組 5">
            <a:extLst>
              <a:ext uri="{FF2B5EF4-FFF2-40B4-BE49-F238E27FC236}">
                <a16:creationId xmlns:a16="http://schemas.microsoft.com/office/drawing/2014/main" id="{E653961F-A0BC-4883-B1B6-1FA9D7B12D8B}"/>
              </a:ext>
            </a:extLst>
          </p:cNvPr>
          <p:cNvGrpSpPr>
            <a:grpSpLocks/>
          </p:cNvGrpSpPr>
          <p:nvPr/>
        </p:nvGrpSpPr>
        <p:grpSpPr bwMode="auto">
          <a:xfrm>
            <a:off x="534988" y="3771900"/>
            <a:ext cx="7997825" cy="1230313"/>
            <a:chOff x="534988" y="3771900"/>
            <a:chExt cx="7997825" cy="1231106"/>
          </a:xfrm>
        </p:grpSpPr>
        <p:grpSp>
          <p:nvGrpSpPr>
            <p:cNvPr id="183312" name="群組 26">
              <a:extLst>
                <a:ext uri="{FF2B5EF4-FFF2-40B4-BE49-F238E27FC236}">
                  <a16:creationId xmlns:a16="http://schemas.microsoft.com/office/drawing/2014/main" id="{D0FC43BA-5018-43EC-8C46-FE64104EB5B1}"/>
                </a:ext>
              </a:extLst>
            </p:cNvPr>
            <p:cNvGrpSpPr>
              <a:grpSpLocks/>
            </p:cNvGrpSpPr>
            <p:nvPr/>
          </p:nvGrpSpPr>
          <p:grpSpPr bwMode="auto">
            <a:xfrm>
              <a:off x="534988" y="3860121"/>
              <a:ext cx="7997825" cy="1081521"/>
              <a:chOff x="535667" y="4098588"/>
              <a:chExt cx="7996773" cy="1080128"/>
            </a:xfrm>
          </p:grpSpPr>
          <p:grpSp>
            <p:nvGrpSpPr>
              <p:cNvPr id="70" name="群組 11">
                <a:extLst>
                  <a:ext uri="{FF2B5EF4-FFF2-40B4-BE49-F238E27FC236}">
                    <a16:creationId xmlns:a16="http://schemas.microsoft.com/office/drawing/2014/main" id="{0CB2EE7E-7A2F-47CB-A2C4-C059DCCC2B56}"/>
                  </a:ext>
                </a:extLst>
              </p:cNvPr>
              <p:cNvGrpSpPr/>
              <p:nvPr/>
            </p:nvGrpSpPr>
            <p:grpSpPr bwMode="auto">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77" name="矩形 21">
                  <a:extLst>
                    <a:ext uri="{FF2B5EF4-FFF2-40B4-BE49-F238E27FC236}">
                      <a16:creationId xmlns:a16="http://schemas.microsoft.com/office/drawing/2014/main" id="{D64E9D59-3091-4B26-9740-717DFAAA936C}"/>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8" name="流程圖: 程序 32">
                  <a:extLst>
                    <a:ext uri="{FF2B5EF4-FFF2-40B4-BE49-F238E27FC236}">
                      <a16:creationId xmlns:a16="http://schemas.microsoft.com/office/drawing/2014/main" id="{971C6F16-CB41-41A8-86A7-614FC9786EF7}"/>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71" name="流程圖: 抽選 49">
                <a:extLst>
                  <a:ext uri="{FF2B5EF4-FFF2-40B4-BE49-F238E27FC236}">
                    <a16:creationId xmlns:a16="http://schemas.microsoft.com/office/drawing/2014/main" id="{4FE74CF7-4ACC-4F6C-9C04-5BEB3DBF9624}"/>
                  </a:ext>
                </a:extLst>
              </p:cNvPr>
              <p:cNvSpPr/>
              <p:nvPr/>
            </p:nvSpPr>
            <p:spPr>
              <a:xfrm rot="5400000">
                <a:off x="504821" y="4417323"/>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9" name="文字方塊 39">
              <a:extLst>
                <a:ext uri="{FF2B5EF4-FFF2-40B4-BE49-F238E27FC236}">
                  <a16:creationId xmlns:a16="http://schemas.microsoft.com/office/drawing/2014/main" id="{D074CB19-79BD-4CDB-8B21-49DE11FAF237}"/>
                </a:ext>
              </a:extLst>
            </p:cNvPr>
            <p:cNvSpPr txBox="1"/>
            <p:nvPr/>
          </p:nvSpPr>
          <p:spPr bwMode="auto">
            <a:xfrm>
              <a:off x="965200" y="3771900"/>
              <a:ext cx="1778000"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79" name="文字方塊 40">
            <a:extLst>
              <a:ext uri="{FF2B5EF4-FFF2-40B4-BE49-F238E27FC236}">
                <a16:creationId xmlns:a16="http://schemas.microsoft.com/office/drawing/2014/main" id="{1C7D97A2-3FB8-48C2-9B24-C0F829946403}"/>
              </a:ext>
            </a:extLst>
          </p:cNvPr>
          <p:cNvSpPr txBox="1"/>
          <p:nvPr/>
        </p:nvSpPr>
        <p:spPr bwMode="auto">
          <a:xfrm>
            <a:off x="1400175"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
        <p:nvSpPr>
          <p:cNvPr id="183311" name="文字方塊 18">
            <a:extLst>
              <a:ext uri="{FF2B5EF4-FFF2-40B4-BE49-F238E27FC236}">
                <a16:creationId xmlns:a16="http://schemas.microsoft.com/office/drawing/2014/main" id="{EB639546-7683-41DC-B60B-001EEB60EA33}"/>
              </a:ext>
            </a:extLst>
          </p:cNvPr>
          <p:cNvSpPr txBox="1">
            <a:spLocks noChangeArrowheads="1"/>
          </p:cNvSpPr>
          <p:nvPr/>
        </p:nvSpPr>
        <p:spPr bwMode="auto">
          <a:xfrm>
            <a:off x="395288" y="1520825"/>
            <a:ext cx="8731250" cy="89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Did you correctly complete the superlative sentences?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par>
                                <p:cTn id="8" presetID="1" presetClass="mediacall" presetSubtype="0" fill="hold" nodeType="withEffect">
                                  <p:stCondLst>
                                    <p:cond delay="0"/>
                                  </p:stCondLst>
                                  <p:childTnLst>
                                    <p:cmd type="call" cmd="playFrom(0.0)">
                                      <p:cBhvr>
                                        <p:cTn id="9" dur="1021" fill="hold"/>
                                        <p:tgtEl>
                                          <p:spTgt spid="47"/>
                                        </p:tgtEl>
                                      </p:cBhvr>
                                    </p:cmd>
                                  </p:childTnLst>
                                </p:cTn>
                              </p:par>
                              <p:par>
                                <p:cTn id="10" presetID="14" presetClass="exit" presetSubtype="10" fill="hold" nodeType="withEffect">
                                  <p:stCondLst>
                                    <p:cond delay="0"/>
                                  </p:stCondLst>
                                  <p:childTnLst>
                                    <p:animEffect transition="out" filter="randombar(horizontal)">
                                      <p:cBhvr>
                                        <p:cTn id="11" dur="500"/>
                                        <p:tgtEl>
                                          <p:spTgt spid="48"/>
                                        </p:tgtEl>
                                      </p:cBhvr>
                                    </p:animEffect>
                                    <p:set>
                                      <p:cBhvr>
                                        <p:cTn id="12" dur="1" fill="hold">
                                          <p:stCondLst>
                                            <p:cond delay="499"/>
                                          </p:stCondLst>
                                        </p:cTn>
                                        <p:tgtEl>
                                          <p:spTgt spid="48"/>
                                        </p:tgtEl>
                                        <p:attrNameLst>
                                          <p:attrName>style.visibility</p:attrName>
                                        </p:attrNameLst>
                                      </p:cBhvr>
                                      <p:to>
                                        <p:strVal val="hidden"/>
                                      </p:to>
                                    </p:set>
                                  </p:childTnLst>
                                </p:cTn>
                              </p:par>
                              <p:par>
                                <p:cTn id="13" presetID="14" presetClass="exit" presetSubtype="10" fill="hold" nodeType="withEffect">
                                  <p:stCondLst>
                                    <p:cond delay="0"/>
                                  </p:stCondLst>
                                  <p:childTnLst>
                                    <p:animEffect transition="out" filter="randombar(horizontal)">
                                      <p:cBhvr>
                                        <p:cTn id="14" dur="500"/>
                                        <p:tgtEl>
                                          <p:spTgt spid="67"/>
                                        </p:tgtEl>
                                      </p:cBhvr>
                                    </p:animEffect>
                                    <p:set>
                                      <p:cBhvr>
                                        <p:cTn id="15" dur="1" fill="hold">
                                          <p:stCondLst>
                                            <p:cond delay="499"/>
                                          </p:stCondLst>
                                        </p:cTn>
                                        <p:tgtEl>
                                          <p:spTgt spid="6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6" fill="hold" display="0">
                  <p:stCondLst>
                    <p:cond delay="indefinite"/>
                  </p:stCondLst>
                  <p:endCondLst>
                    <p:cond evt="onStopAudio" delay="0">
                      <p:tgtEl>
                        <p:sldTgt/>
                      </p:tgtEl>
                    </p:cond>
                  </p:endCondLst>
                </p:cTn>
                <p:tgtEl>
                  <p:spTgt spid="47"/>
                </p:tgtEl>
              </p:cMediaNode>
            </p:audio>
          </p:childTnLst>
        </p:cTn>
      </p:par>
    </p:tnLst>
    <p:bldLst>
      <p:bldP spid="44"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55" name="矩形 54">
            <a:extLst>
              <a:ext uri="{FF2B5EF4-FFF2-40B4-BE49-F238E27FC236}">
                <a16:creationId xmlns:a16="http://schemas.microsoft.com/office/drawing/2014/main" id="{1CD9C7D3-23A7-4E7D-BA39-0BC6B9183BAD}"/>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64" name="群組 63">
            <a:extLst>
              <a:ext uri="{FF2B5EF4-FFF2-40B4-BE49-F238E27FC236}">
                <a16:creationId xmlns:a16="http://schemas.microsoft.com/office/drawing/2014/main" id="{9BD76B3F-A89F-4C77-8B87-E1D1D88F9698}"/>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65" name="文字方塊 64">
              <a:extLst>
                <a:ext uri="{FF2B5EF4-FFF2-40B4-BE49-F238E27FC236}">
                  <a16:creationId xmlns:a16="http://schemas.microsoft.com/office/drawing/2014/main" id="{46178B99-D294-4A26-9679-94BA93B53463}"/>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66" name="圓角矩形 65">
              <a:extLst>
                <a:ext uri="{FF2B5EF4-FFF2-40B4-BE49-F238E27FC236}">
                  <a16:creationId xmlns:a16="http://schemas.microsoft.com/office/drawing/2014/main" id="{6B7787DC-96B1-4535-B2CC-B8626E05F39C}"/>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184324" name="Picture 49" descr="C:\Users\utangv2\Desktop\Dynamic Classroom\stage3.jpg">
            <a:extLst>
              <a:ext uri="{FF2B5EF4-FFF2-40B4-BE49-F238E27FC236}">
                <a16:creationId xmlns:a16="http://schemas.microsoft.com/office/drawing/2014/main" id="{A854A7A3-DD8B-4FFE-82A7-E0E3B2DFA6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5562"/>
          <a:stretch>
            <a:fillRect/>
          </a:stretch>
        </p:blipFill>
        <p:spPr bwMode="auto">
          <a:xfrm>
            <a:off x="2276475" y="73025"/>
            <a:ext cx="3990975" cy="121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325" name="群組 1">
            <a:extLst>
              <a:ext uri="{FF2B5EF4-FFF2-40B4-BE49-F238E27FC236}">
                <a16:creationId xmlns:a16="http://schemas.microsoft.com/office/drawing/2014/main" id="{434B531D-FA23-44CF-91EC-8B1CA1062CCF}"/>
              </a:ext>
            </a:extLst>
          </p:cNvPr>
          <p:cNvGrpSpPr>
            <a:grpSpLocks/>
          </p:cNvGrpSpPr>
          <p:nvPr/>
        </p:nvGrpSpPr>
        <p:grpSpPr bwMode="auto">
          <a:xfrm>
            <a:off x="6943725" y="6162675"/>
            <a:ext cx="2028825" cy="466725"/>
            <a:chOff x="6943725" y="6162675"/>
            <a:chExt cx="2028825" cy="466725"/>
          </a:xfrm>
        </p:grpSpPr>
        <p:grpSp>
          <p:nvGrpSpPr>
            <p:cNvPr id="47" name="群組 46">
              <a:extLst>
                <a:ext uri="{FF2B5EF4-FFF2-40B4-BE49-F238E27FC236}">
                  <a16:creationId xmlns:a16="http://schemas.microsoft.com/office/drawing/2014/main" id="{91F0AB4E-D7C0-451A-A8DE-676D0E804B45}"/>
                </a:ext>
              </a:extLst>
            </p:cNvPr>
            <p:cNvGrpSpPr/>
            <p:nvPr/>
          </p:nvGrpSpPr>
          <p:grpSpPr bwMode="auto">
            <a:xfrm>
              <a:off x="6943725" y="6162675"/>
              <a:ext cx="2028825" cy="466725"/>
              <a:chOff x="1799771" y="7228114"/>
              <a:chExt cx="5982571" cy="1640115"/>
            </a:xfrm>
            <a:effectLst>
              <a:outerShdw blurRad="50800" dist="38100" dir="2700000" algn="tl" rotWithShape="0">
                <a:prstClr val="black">
                  <a:alpha val="40000"/>
                </a:prstClr>
              </a:outerShdw>
            </a:effectLst>
          </p:grpSpPr>
          <p:sp>
            <p:nvSpPr>
              <p:cNvPr id="49" name="圓角矩形 48">
                <a:extLst>
                  <a:ext uri="{FF2B5EF4-FFF2-40B4-BE49-F238E27FC236}">
                    <a16:creationId xmlns:a16="http://schemas.microsoft.com/office/drawing/2014/main" id="{F9821D6E-811C-4089-808E-0F8D09A89257}"/>
                  </a:ext>
                </a:extLst>
              </p:cNvPr>
              <p:cNvSpPr/>
              <p:nvPr/>
            </p:nvSpPr>
            <p:spPr>
              <a:xfrm>
                <a:off x="1799771" y="7228114"/>
                <a:ext cx="5982571" cy="1640115"/>
              </a:xfrm>
              <a:prstGeom prst="round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50" name="向右箭號 49">
                <a:extLst>
                  <a:ext uri="{FF2B5EF4-FFF2-40B4-BE49-F238E27FC236}">
                    <a16:creationId xmlns:a16="http://schemas.microsoft.com/office/drawing/2014/main" id="{55623B8A-076E-48A0-A1AD-74CB5E9BCA87}"/>
                  </a:ext>
                </a:extLst>
              </p:cNvPr>
              <p:cNvSpPr/>
              <p:nvPr/>
            </p:nvSpPr>
            <p:spPr>
              <a:xfrm>
                <a:off x="6290407" y="7590624"/>
                <a:ext cx="1191758" cy="914286"/>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grpSp>
        <p:pic>
          <p:nvPicPr>
            <p:cNvPr id="184344" name="Picture 49" descr="C:\Users\utangv2\Desktop\Dynamic Classroom\stage4.jpg">
              <a:extLst>
                <a:ext uri="{FF2B5EF4-FFF2-40B4-BE49-F238E27FC236}">
                  <a16:creationId xmlns:a16="http://schemas.microsoft.com/office/drawing/2014/main" id="{766E7AD0-830F-4D79-B7BC-87216C1113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b="6209"/>
            <a:stretch>
              <a:fillRect/>
            </a:stretch>
          </p:blipFill>
          <p:spPr bwMode="auto">
            <a:xfrm>
              <a:off x="7083425" y="6186996"/>
              <a:ext cx="1288110" cy="413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1" name="動作按鈕: 自訂 50">
            <a:hlinkClick r:id="rId6" action="ppaction://hlinksldjump" highlightClick="1"/>
            <a:extLst>
              <a:ext uri="{FF2B5EF4-FFF2-40B4-BE49-F238E27FC236}">
                <a16:creationId xmlns:a16="http://schemas.microsoft.com/office/drawing/2014/main" id="{4757BBDB-2428-473B-B78D-F4B107E12016}"/>
              </a:ext>
            </a:extLst>
          </p:cNvPr>
          <p:cNvSpPr/>
          <p:nvPr/>
        </p:nvSpPr>
        <p:spPr>
          <a:xfrm>
            <a:off x="6799263" y="6102350"/>
            <a:ext cx="2344737" cy="63182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42" name="群組 11">
            <a:extLst>
              <a:ext uri="{FF2B5EF4-FFF2-40B4-BE49-F238E27FC236}">
                <a16:creationId xmlns:a16="http://schemas.microsoft.com/office/drawing/2014/main" id="{340BB46C-29C1-4524-9A52-E79298CDFD74}"/>
              </a:ext>
            </a:extLst>
          </p:cNvPr>
          <p:cNvGrpSpPr/>
          <p:nvPr/>
        </p:nvGrpSpPr>
        <p:grpSpPr>
          <a:xfrm>
            <a:off x="683568" y="3860463"/>
            <a:ext cx="7848872" cy="1080128"/>
            <a:chOff x="683568" y="4107641"/>
            <a:chExt cx="7848872" cy="1080128"/>
          </a:xfrm>
          <a:effectLst>
            <a:outerShdw blurRad="50800" dist="38100" dir="2700000" algn="tl" rotWithShape="0">
              <a:prstClr val="black">
                <a:alpha val="40000"/>
              </a:prstClr>
            </a:outerShdw>
          </a:effectLst>
        </p:grpSpPr>
        <p:sp>
          <p:nvSpPr>
            <p:cNvPr id="44" name="矩形 21">
              <a:extLst>
                <a:ext uri="{FF2B5EF4-FFF2-40B4-BE49-F238E27FC236}">
                  <a16:creationId xmlns:a16="http://schemas.microsoft.com/office/drawing/2014/main" id="{0FA3A468-1B10-4CE5-A305-C01808E6CE08}"/>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2" name="流程圖: 程序 32">
              <a:extLst>
                <a:ext uri="{FF2B5EF4-FFF2-40B4-BE49-F238E27FC236}">
                  <a16:creationId xmlns:a16="http://schemas.microsoft.com/office/drawing/2014/main" id="{E22E4F99-CB6F-4316-AB4E-ACAF13F61304}"/>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53" name="文字方塊 34">
            <a:extLst>
              <a:ext uri="{FF2B5EF4-FFF2-40B4-BE49-F238E27FC236}">
                <a16:creationId xmlns:a16="http://schemas.microsoft.com/office/drawing/2014/main" id="{2FFDB2CE-7752-4A7F-B73B-D112C072CA52}"/>
              </a:ext>
            </a:extLst>
          </p:cNvPr>
          <p:cNvSpPr txBox="1">
            <a:spLocks noChangeArrowheads="1"/>
          </p:cNvSpPr>
          <p:nvPr/>
        </p:nvSpPr>
        <p:spPr bwMode="auto">
          <a:xfrm>
            <a:off x="2781300" y="4013200"/>
            <a:ext cx="6081713"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You’re getting there.</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might need a bit of extra practice.</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54" name="流程圖: 抽選 40">
            <a:extLst>
              <a:ext uri="{FF2B5EF4-FFF2-40B4-BE49-F238E27FC236}">
                <a16:creationId xmlns:a16="http://schemas.microsoft.com/office/drawing/2014/main" id="{38C3389D-8E70-4115-A0C7-D55EFCCCF685}"/>
              </a:ext>
            </a:extLst>
          </p:cNvPr>
          <p:cNvSpPr/>
          <p:nvPr/>
        </p:nvSpPr>
        <p:spPr>
          <a:xfrm rot="5400000">
            <a:off x="504032" y="4177506"/>
            <a:ext cx="412750"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57" name="A9133972.wav">
            <a:hlinkClick r:id="" action="ppaction://media"/>
            <a:extLst>
              <a:ext uri="{FF2B5EF4-FFF2-40B4-BE49-F238E27FC236}">
                <a16:creationId xmlns:a16="http://schemas.microsoft.com/office/drawing/2014/main" id="{15508B59-85A5-4CE4-8C5C-8D8B2F28088E}"/>
              </a:ext>
            </a:extLst>
          </p:cNvPr>
          <p:cNvPicPr>
            <a:picLocks noChangeAspect="1"/>
          </p:cNvPicPr>
          <p:nvPr>
            <a:wavAudioFile r:embed="rId1" name="A913A15C.wav"/>
          </p:nvPr>
        </p:nvPicPr>
        <p:blipFill>
          <a:blip r:embed="rId7">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8" name="群組 3">
            <a:extLst>
              <a:ext uri="{FF2B5EF4-FFF2-40B4-BE49-F238E27FC236}">
                <a16:creationId xmlns:a16="http://schemas.microsoft.com/office/drawing/2014/main" id="{11F219E0-B1AA-4137-AC79-21EE9EBADE4A}"/>
              </a:ext>
            </a:extLst>
          </p:cNvPr>
          <p:cNvGrpSpPr>
            <a:grpSpLocks/>
          </p:cNvGrpSpPr>
          <p:nvPr/>
        </p:nvGrpSpPr>
        <p:grpSpPr bwMode="auto">
          <a:xfrm>
            <a:off x="534988" y="4924425"/>
            <a:ext cx="7997825" cy="1231900"/>
            <a:chOff x="534988" y="4924427"/>
            <a:chExt cx="7997825" cy="1231107"/>
          </a:xfrm>
        </p:grpSpPr>
        <p:grpSp>
          <p:nvGrpSpPr>
            <p:cNvPr id="184339" name="群組 7">
              <a:extLst>
                <a:ext uri="{FF2B5EF4-FFF2-40B4-BE49-F238E27FC236}">
                  <a16:creationId xmlns:a16="http://schemas.microsoft.com/office/drawing/2014/main" id="{88C0F97C-9998-4CD9-96D5-8A53F843B4D6}"/>
                </a:ext>
              </a:extLst>
            </p:cNvPr>
            <p:cNvGrpSpPr>
              <a:grpSpLocks/>
            </p:cNvGrpSpPr>
            <p:nvPr/>
          </p:nvGrpSpPr>
          <p:grpSpPr bwMode="auto">
            <a:xfrm>
              <a:off x="534988" y="5006926"/>
              <a:ext cx="7997825" cy="1080697"/>
              <a:chOff x="535666" y="5245055"/>
              <a:chExt cx="7996774" cy="1080000"/>
            </a:xfrm>
          </p:grpSpPr>
          <p:grpSp>
            <p:nvGrpSpPr>
              <p:cNvPr id="61" name="群組 36">
                <a:extLst>
                  <a:ext uri="{FF2B5EF4-FFF2-40B4-BE49-F238E27FC236}">
                    <a16:creationId xmlns:a16="http://schemas.microsoft.com/office/drawing/2014/main" id="{3C322463-401C-42B0-BC08-F2BCB6E3C794}"/>
                  </a:ext>
                </a:extLst>
              </p:cNvPr>
              <p:cNvGrpSpPr/>
              <p:nvPr/>
            </p:nvGrpSpPr>
            <p:grpSpPr>
              <a:xfrm>
                <a:off x="683568" y="5245055"/>
                <a:ext cx="7848872" cy="1080000"/>
                <a:chOff x="683568" y="5245055"/>
                <a:chExt cx="7848872" cy="1080000"/>
              </a:xfrm>
              <a:effectLst>
                <a:outerShdw blurRad="50800" dist="38100" dir="2700000" algn="tl" rotWithShape="0">
                  <a:prstClr val="black">
                    <a:alpha val="40000"/>
                  </a:prstClr>
                </a:outerShdw>
              </a:effectLst>
            </p:grpSpPr>
            <p:sp>
              <p:nvSpPr>
                <p:cNvPr id="67" name="矩形 22">
                  <a:extLst>
                    <a:ext uri="{FF2B5EF4-FFF2-40B4-BE49-F238E27FC236}">
                      <a16:creationId xmlns:a16="http://schemas.microsoft.com/office/drawing/2014/main" id="{03721AE7-90EA-4D18-B638-1B10B96FC06C}"/>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8" name="流程圖: 程序 33">
                  <a:extLst>
                    <a:ext uri="{FF2B5EF4-FFF2-40B4-BE49-F238E27FC236}">
                      <a16:creationId xmlns:a16="http://schemas.microsoft.com/office/drawing/2014/main" id="{88689134-A6D2-4291-A48A-60DFC901D2D1}"/>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62" name="流程圖: 抽選 41">
                <a:extLst>
                  <a:ext uri="{FF2B5EF4-FFF2-40B4-BE49-F238E27FC236}">
                    <a16:creationId xmlns:a16="http://schemas.microsoft.com/office/drawing/2014/main" id="{C6A1DA13-0318-41F9-A609-23A5736B35F6}"/>
                  </a:ext>
                </a:extLst>
              </p:cNvPr>
              <p:cNvSpPr/>
              <p:nvPr/>
            </p:nvSpPr>
            <p:spPr>
              <a:xfrm rot="5400000">
                <a:off x="505745" y="5592065"/>
                <a:ext cx="410633"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0" name="文字方塊 39">
              <a:extLst>
                <a:ext uri="{FF2B5EF4-FFF2-40B4-BE49-F238E27FC236}">
                  <a16:creationId xmlns:a16="http://schemas.microsoft.com/office/drawing/2014/main" id="{055097F0-7A8C-4A83-9BFF-E3DBB6D05A08}"/>
                </a:ext>
              </a:extLst>
            </p:cNvPr>
            <p:cNvSpPr txBox="1"/>
            <p:nvPr/>
          </p:nvSpPr>
          <p:spPr bwMode="auto">
            <a:xfrm>
              <a:off x="1028700" y="4924427"/>
              <a:ext cx="1473200" cy="1231107"/>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69" name="群組 4">
            <a:extLst>
              <a:ext uri="{FF2B5EF4-FFF2-40B4-BE49-F238E27FC236}">
                <a16:creationId xmlns:a16="http://schemas.microsoft.com/office/drawing/2014/main" id="{1212E418-D145-4CEE-A7F6-EC6893498F9A}"/>
              </a:ext>
            </a:extLst>
          </p:cNvPr>
          <p:cNvGrpSpPr>
            <a:grpSpLocks/>
          </p:cNvGrpSpPr>
          <p:nvPr/>
        </p:nvGrpSpPr>
        <p:grpSpPr bwMode="auto">
          <a:xfrm>
            <a:off x="534988" y="2665413"/>
            <a:ext cx="7997825" cy="1230312"/>
            <a:chOff x="534987" y="2665413"/>
            <a:chExt cx="7997826" cy="1230312"/>
          </a:xfrm>
        </p:grpSpPr>
        <p:grpSp>
          <p:nvGrpSpPr>
            <p:cNvPr id="184335" name="群組 1">
              <a:extLst>
                <a:ext uri="{FF2B5EF4-FFF2-40B4-BE49-F238E27FC236}">
                  <a16:creationId xmlns:a16="http://schemas.microsoft.com/office/drawing/2014/main" id="{B1E3B909-1BC9-4FF9-93E4-82A26A0DCA68}"/>
                </a:ext>
              </a:extLst>
            </p:cNvPr>
            <p:cNvGrpSpPr>
              <a:grpSpLocks/>
            </p:cNvGrpSpPr>
            <p:nvPr/>
          </p:nvGrpSpPr>
          <p:grpSpPr bwMode="auto">
            <a:xfrm>
              <a:off x="534987" y="2730408"/>
              <a:ext cx="7997826" cy="1079303"/>
              <a:chOff x="535666" y="2967935"/>
              <a:chExt cx="7996774" cy="1080000"/>
            </a:xfrm>
          </p:grpSpPr>
          <p:grpSp>
            <p:nvGrpSpPr>
              <p:cNvPr id="72" name="群組 10">
                <a:extLst>
                  <a:ext uri="{FF2B5EF4-FFF2-40B4-BE49-F238E27FC236}">
                    <a16:creationId xmlns:a16="http://schemas.microsoft.com/office/drawing/2014/main" id="{4660F5BF-D096-4E80-BCAE-2C06F4F3A585}"/>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74" name="矩形 30">
                  <a:extLst>
                    <a:ext uri="{FF2B5EF4-FFF2-40B4-BE49-F238E27FC236}">
                      <a16:creationId xmlns:a16="http://schemas.microsoft.com/office/drawing/2014/main" id="{47056016-56CC-4F4F-B6F5-7B3152FBB1B7}"/>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80" name="流程圖: 程序 23">
                  <a:extLst>
                    <a:ext uri="{FF2B5EF4-FFF2-40B4-BE49-F238E27FC236}">
                      <a16:creationId xmlns:a16="http://schemas.microsoft.com/office/drawing/2014/main" id="{F1DA6B3D-23E5-49D5-A045-B8B15B298365}"/>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73" name="流程圖: 抽選 35">
                <a:extLst>
                  <a:ext uri="{FF2B5EF4-FFF2-40B4-BE49-F238E27FC236}">
                    <a16:creationId xmlns:a16="http://schemas.microsoft.com/office/drawing/2014/main" id="{8A560837-9B8C-4631-99B9-08CC2296648D}"/>
                  </a:ext>
                </a:extLst>
              </p:cNvPr>
              <p:cNvSpPr/>
              <p:nvPr/>
            </p:nvSpPr>
            <p:spPr>
              <a:xfrm rot="5400000">
                <a:off x="505347" y="3312874"/>
                <a:ext cx="411429"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1" name="文字方塊 45">
              <a:extLst>
                <a:ext uri="{FF2B5EF4-FFF2-40B4-BE49-F238E27FC236}">
                  <a16:creationId xmlns:a16="http://schemas.microsoft.com/office/drawing/2014/main" id="{1958B6EF-97E4-430E-AAE2-81C27FB3E9B2}"/>
                </a:ext>
              </a:extLst>
            </p:cNvPr>
            <p:cNvSpPr txBox="1"/>
            <p:nvPr/>
          </p:nvSpPr>
          <p:spPr bwMode="auto">
            <a:xfrm>
              <a:off x="1400174"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82" name="文字方塊 42">
            <a:extLst>
              <a:ext uri="{FF2B5EF4-FFF2-40B4-BE49-F238E27FC236}">
                <a16:creationId xmlns:a16="http://schemas.microsoft.com/office/drawing/2014/main" id="{433D4974-E2E3-4EF8-A44F-2E7C39852889}"/>
              </a:ext>
            </a:extLst>
          </p:cNvPr>
          <p:cNvSpPr txBox="1"/>
          <p:nvPr/>
        </p:nvSpPr>
        <p:spPr bwMode="auto">
          <a:xfrm>
            <a:off x="965200" y="3771900"/>
            <a:ext cx="1778000" cy="1230313"/>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
        <p:nvSpPr>
          <p:cNvPr id="184334" name="文字方塊 18">
            <a:extLst>
              <a:ext uri="{FF2B5EF4-FFF2-40B4-BE49-F238E27FC236}">
                <a16:creationId xmlns:a16="http://schemas.microsoft.com/office/drawing/2014/main" id="{6318880D-FC98-4C1E-8BD2-ABE341C26B12}"/>
              </a:ext>
            </a:extLst>
          </p:cNvPr>
          <p:cNvSpPr txBox="1">
            <a:spLocks noChangeArrowheads="1"/>
          </p:cNvSpPr>
          <p:nvPr/>
        </p:nvSpPr>
        <p:spPr bwMode="auto">
          <a:xfrm>
            <a:off x="395288" y="1520825"/>
            <a:ext cx="8731250" cy="89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Did you correctly complete the superlative sentences?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left)">
                                      <p:cBhvr>
                                        <p:cTn id="7" dur="500"/>
                                        <p:tgtEl>
                                          <p:spTgt spid="53"/>
                                        </p:tgtEl>
                                      </p:cBhvr>
                                    </p:animEffect>
                                  </p:childTnLst>
                                </p:cTn>
                              </p:par>
                              <p:par>
                                <p:cTn id="8" presetID="1" presetClass="mediacall" presetSubtype="0" fill="hold" nodeType="withEffect">
                                  <p:stCondLst>
                                    <p:cond delay="0"/>
                                  </p:stCondLst>
                                  <p:childTnLst>
                                    <p:cmd type="call" cmd="playFrom(0.0)">
                                      <p:cBhvr>
                                        <p:cTn id="9" dur="1021" fill="hold"/>
                                        <p:tgtEl>
                                          <p:spTgt spid="57"/>
                                        </p:tgtEl>
                                      </p:cBhvr>
                                    </p:cmd>
                                  </p:childTnLst>
                                </p:cTn>
                              </p:par>
                              <p:par>
                                <p:cTn id="10" presetID="1" presetClass="entr" presetSubtype="0" fill="hold" grpId="0" nodeType="withEffect">
                                  <p:stCondLst>
                                    <p:cond delay="0"/>
                                  </p:stCondLst>
                                  <p:childTnLst>
                                    <p:set>
                                      <p:cBhvr>
                                        <p:cTn id="11" dur="1" fill="hold">
                                          <p:stCondLst>
                                            <p:cond delay="0"/>
                                          </p:stCondLst>
                                        </p:cTn>
                                        <p:tgtEl>
                                          <p:spTgt spid="54"/>
                                        </p:tgtEl>
                                        <p:attrNameLst>
                                          <p:attrName>style.visibility</p:attrName>
                                        </p:attrNameLst>
                                      </p:cBhvr>
                                      <p:to>
                                        <p:strVal val="visible"/>
                                      </p:to>
                                    </p:set>
                                  </p:childTnLst>
                                </p:cTn>
                              </p:par>
                              <p:par>
                                <p:cTn id="12" presetID="14" presetClass="exit" presetSubtype="10" fill="hold" nodeType="withEffect">
                                  <p:stCondLst>
                                    <p:cond delay="0"/>
                                  </p:stCondLst>
                                  <p:childTnLst>
                                    <p:animEffect transition="out" filter="randombar(horizontal)">
                                      <p:cBhvr>
                                        <p:cTn id="13" dur="500"/>
                                        <p:tgtEl>
                                          <p:spTgt spid="58"/>
                                        </p:tgtEl>
                                      </p:cBhvr>
                                    </p:animEffect>
                                    <p:set>
                                      <p:cBhvr>
                                        <p:cTn id="14" dur="1" fill="hold">
                                          <p:stCondLst>
                                            <p:cond delay="499"/>
                                          </p:stCondLst>
                                        </p:cTn>
                                        <p:tgtEl>
                                          <p:spTgt spid="58"/>
                                        </p:tgtEl>
                                        <p:attrNameLst>
                                          <p:attrName>style.visibility</p:attrName>
                                        </p:attrNameLst>
                                      </p:cBhvr>
                                      <p:to>
                                        <p:strVal val="hidden"/>
                                      </p:to>
                                    </p:set>
                                  </p:childTnLst>
                                </p:cTn>
                              </p:par>
                              <p:par>
                                <p:cTn id="15" presetID="14" presetClass="exit" presetSubtype="10" fill="hold" nodeType="withEffect">
                                  <p:stCondLst>
                                    <p:cond delay="0"/>
                                  </p:stCondLst>
                                  <p:childTnLst>
                                    <p:animEffect transition="out" filter="randombar(horizontal)">
                                      <p:cBhvr>
                                        <p:cTn id="16" dur="500"/>
                                        <p:tgtEl>
                                          <p:spTgt spid="69"/>
                                        </p:tgtEl>
                                      </p:cBhvr>
                                    </p:animEffect>
                                    <p:set>
                                      <p:cBhvr>
                                        <p:cTn id="17" dur="1" fill="hold">
                                          <p:stCondLst>
                                            <p:cond delay="499"/>
                                          </p:stCondLst>
                                        </p:cTn>
                                        <p:tgtEl>
                                          <p:spTgt spid="6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57"/>
                </p:tgtEl>
              </p:cMediaNode>
            </p:audio>
          </p:childTnLst>
        </p:cTn>
      </p:par>
    </p:tnLst>
    <p:bldLst>
      <p:bldP spid="53" grpId="0"/>
      <p:bldP spid="54"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57" name="矩形 56">
            <a:extLst>
              <a:ext uri="{FF2B5EF4-FFF2-40B4-BE49-F238E27FC236}">
                <a16:creationId xmlns:a16="http://schemas.microsoft.com/office/drawing/2014/main" id="{76D756E6-D3E5-451B-B4B5-090F93A44DCB}"/>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66" name="群組 65">
            <a:extLst>
              <a:ext uri="{FF2B5EF4-FFF2-40B4-BE49-F238E27FC236}">
                <a16:creationId xmlns:a16="http://schemas.microsoft.com/office/drawing/2014/main" id="{042BDF6A-33F4-4293-A7DF-EF52D4B81891}"/>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67" name="文字方塊 66">
              <a:extLst>
                <a:ext uri="{FF2B5EF4-FFF2-40B4-BE49-F238E27FC236}">
                  <a16:creationId xmlns:a16="http://schemas.microsoft.com/office/drawing/2014/main" id="{008B84E7-D3FD-4E7F-9618-C949B229DB4A}"/>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68" name="圓角矩形 67">
              <a:extLst>
                <a:ext uri="{FF2B5EF4-FFF2-40B4-BE49-F238E27FC236}">
                  <a16:creationId xmlns:a16="http://schemas.microsoft.com/office/drawing/2014/main" id="{49482D21-7245-41BF-8896-42F7883E9C15}"/>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185348" name="Picture 49" descr="C:\Users\utangv2\Desktop\Dynamic Classroom\stage3.jpg">
            <a:extLst>
              <a:ext uri="{FF2B5EF4-FFF2-40B4-BE49-F238E27FC236}">
                <a16:creationId xmlns:a16="http://schemas.microsoft.com/office/drawing/2014/main" id="{FCE574CA-E4BC-4103-9BC3-E6CBCD200E9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5562"/>
          <a:stretch>
            <a:fillRect/>
          </a:stretch>
        </p:blipFill>
        <p:spPr bwMode="auto">
          <a:xfrm>
            <a:off x="2276475" y="73025"/>
            <a:ext cx="3990975" cy="121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5349" name="群組 1">
            <a:extLst>
              <a:ext uri="{FF2B5EF4-FFF2-40B4-BE49-F238E27FC236}">
                <a16:creationId xmlns:a16="http://schemas.microsoft.com/office/drawing/2014/main" id="{10B79655-194E-4B3C-B288-A9AF0A13E87A}"/>
              </a:ext>
            </a:extLst>
          </p:cNvPr>
          <p:cNvGrpSpPr>
            <a:grpSpLocks/>
          </p:cNvGrpSpPr>
          <p:nvPr/>
        </p:nvGrpSpPr>
        <p:grpSpPr bwMode="auto">
          <a:xfrm>
            <a:off x="6943725" y="6162675"/>
            <a:ext cx="2028825" cy="466725"/>
            <a:chOff x="6943725" y="6162675"/>
            <a:chExt cx="2028825" cy="466725"/>
          </a:xfrm>
        </p:grpSpPr>
        <p:grpSp>
          <p:nvGrpSpPr>
            <p:cNvPr id="56" name="群組 55">
              <a:extLst>
                <a:ext uri="{FF2B5EF4-FFF2-40B4-BE49-F238E27FC236}">
                  <a16:creationId xmlns:a16="http://schemas.microsoft.com/office/drawing/2014/main" id="{31505617-3B7A-4CB1-AF68-CF4E8F2216AA}"/>
                </a:ext>
              </a:extLst>
            </p:cNvPr>
            <p:cNvGrpSpPr/>
            <p:nvPr/>
          </p:nvGrpSpPr>
          <p:grpSpPr bwMode="auto">
            <a:xfrm>
              <a:off x="6943725" y="6162675"/>
              <a:ext cx="2028825" cy="466725"/>
              <a:chOff x="1799771" y="7228114"/>
              <a:chExt cx="5982571" cy="1640115"/>
            </a:xfrm>
            <a:effectLst>
              <a:outerShdw blurRad="50800" dist="38100" dir="2700000" algn="tl" rotWithShape="0">
                <a:prstClr val="black">
                  <a:alpha val="40000"/>
                </a:prstClr>
              </a:outerShdw>
            </a:effectLst>
          </p:grpSpPr>
          <p:sp>
            <p:nvSpPr>
              <p:cNvPr id="63" name="圓角矩形 62">
                <a:extLst>
                  <a:ext uri="{FF2B5EF4-FFF2-40B4-BE49-F238E27FC236}">
                    <a16:creationId xmlns:a16="http://schemas.microsoft.com/office/drawing/2014/main" id="{065EF9BB-2AB2-4049-84B2-73EF868361FF}"/>
                  </a:ext>
                </a:extLst>
              </p:cNvPr>
              <p:cNvSpPr/>
              <p:nvPr/>
            </p:nvSpPr>
            <p:spPr>
              <a:xfrm>
                <a:off x="1799771" y="7228114"/>
                <a:ext cx="5982571" cy="1640115"/>
              </a:xfrm>
              <a:prstGeom prst="round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64" name="向右箭號 63">
                <a:extLst>
                  <a:ext uri="{FF2B5EF4-FFF2-40B4-BE49-F238E27FC236}">
                    <a16:creationId xmlns:a16="http://schemas.microsoft.com/office/drawing/2014/main" id="{60B69E7E-4D4F-444D-87E3-5A9B305EEC0E}"/>
                  </a:ext>
                </a:extLst>
              </p:cNvPr>
              <p:cNvSpPr/>
              <p:nvPr/>
            </p:nvSpPr>
            <p:spPr>
              <a:xfrm>
                <a:off x="6290407" y="7590624"/>
                <a:ext cx="1191758" cy="914286"/>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grpSp>
        <p:pic>
          <p:nvPicPr>
            <p:cNvPr id="185368" name="Picture 49" descr="C:\Users\utangv2\Desktop\Dynamic Classroom\stage4.jpg">
              <a:extLst>
                <a:ext uri="{FF2B5EF4-FFF2-40B4-BE49-F238E27FC236}">
                  <a16:creationId xmlns:a16="http://schemas.microsoft.com/office/drawing/2014/main" id="{6D664FE3-20DC-4B5F-8F02-24DCB95B9E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b="6209"/>
            <a:stretch>
              <a:fillRect/>
            </a:stretch>
          </p:blipFill>
          <p:spPr bwMode="auto">
            <a:xfrm>
              <a:off x="7083425" y="6186996"/>
              <a:ext cx="1288110" cy="413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5" name="動作按鈕: 自訂 64">
            <a:hlinkClick r:id="rId6" action="ppaction://hlinksldjump" highlightClick="1"/>
            <a:extLst>
              <a:ext uri="{FF2B5EF4-FFF2-40B4-BE49-F238E27FC236}">
                <a16:creationId xmlns:a16="http://schemas.microsoft.com/office/drawing/2014/main" id="{8F3405EF-A2FC-4451-8A77-FBD96A01B609}"/>
              </a:ext>
            </a:extLst>
          </p:cNvPr>
          <p:cNvSpPr/>
          <p:nvPr/>
        </p:nvSpPr>
        <p:spPr>
          <a:xfrm>
            <a:off x="6799263" y="6102350"/>
            <a:ext cx="2344737" cy="63182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39" name="群組 36">
            <a:extLst>
              <a:ext uri="{FF2B5EF4-FFF2-40B4-BE49-F238E27FC236}">
                <a16:creationId xmlns:a16="http://schemas.microsoft.com/office/drawing/2014/main" id="{0D5613C5-D175-481D-8633-533E9B9CC4CC}"/>
              </a:ext>
            </a:extLst>
          </p:cNvPr>
          <p:cNvGrpSpPr/>
          <p:nvPr/>
        </p:nvGrpSpPr>
        <p:grpSpPr>
          <a:xfrm>
            <a:off x="683568" y="5006930"/>
            <a:ext cx="7848872" cy="1080000"/>
            <a:chOff x="683568" y="5245055"/>
            <a:chExt cx="7848872" cy="1080000"/>
          </a:xfrm>
          <a:effectLst>
            <a:outerShdw blurRad="50800" dist="38100" dir="2700000" algn="tl" rotWithShape="0">
              <a:prstClr val="black">
                <a:alpha val="40000"/>
              </a:prstClr>
            </a:outerShdw>
          </a:effectLst>
        </p:grpSpPr>
        <p:sp>
          <p:nvSpPr>
            <p:cNvPr id="43" name="矩形 22">
              <a:extLst>
                <a:ext uri="{FF2B5EF4-FFF2-40B4-BE49-F238E27FC236}">
                  <a16:creationId xmlns:a16="http://schemas.microsoft.com/office/drawing/2014/main" id="{C373B4D1-F1B6-4C52-9321-2AC3C940A3C4}"/>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8" name="流程圖: 程序 33">
              <a:extLst>
                <a:ext uri="{FF2B5EF4-FFF2-40B4-BE49-F238E27FC236}">
                  <a16:creationId xmlns:a16="http://schemas.microsoft.com/office/drawing/2014/main" id="{E1CD0D5F-BD60-480C-B4E5-F5EDF5C51030}"/>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9" name="文字方塊 40">
            <a:extLst>
              <a:ext uri="{FF2B5EF4-FFF2-40B4-BE49-F238E27FC236}">
                <a16:creationId xmlns:a16="http://schemas.microsoft.com/office/drawing/2014/main" id="{D100B5E8-B2CC-4BE7-92AB-DA0A05578C50}"/>
              </a:ext>
            </a:extLst>
          </p:cNvPr>
          <p:cNvSpPr txBox="1">
            <a:spLocks noChangeArrowheads="1"/>
          </p:cNvSpPr>
          <p:nvPr/>
        </p:nvSpPr>
        <p:spPr bwMode="auto">
          <a:xfrm>
            <a:off x="2781300" y="5181600"/>
            <a:ext cx="5438775"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 don’t understand yet.</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need more help and practice.</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50" name="流程圖: 抽選 43">
            <a:extLst>
              <a:ext uri="{FF2B5EF4-FFF2-40B4-BE49-F238E27FC236}">
                <a16:creationId xmlns:a16="http://schemas.microsoft.com/office/drawing/2014/main" id="{8E273337-8FF8-4BAD-8BF7-E88A1AEA75FC}"/>
              </a:ext>
            </a:extLst>
          </p:cNvPr>
          <p:cNvSpPr/>
          <p:nvPr/>
        </p:nvSpPr>
        <p:spPr>
          <a:xfrm rot="5400000">
            <a:off x="504825" y="5354638"/>
            <a:ext cx="411163"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51" name="A9134003.wav">
            <a:hlinkClick r:id="" action="ppaction://media"/>
            <a:extLst>
              <a:ext uri="{FF2B5EF4-FFF2-40B4-BE49-F238E27FC236}">
                <a16:creationId xmlns:a16="http://schemas.microsoft.com/office/drawing/2014/main" id="{A1FDBEB2-D12E-49F3-9F39-A43B75868BA2}"/>
              </a:ext>
            </a:extLst>
          </p:cNvPr>
          <p:cNvPicPr>
            <a:picLocks noChangeAspect="1"/>
          </p:cNvPicPr>
          <p:nvPr>
            <a:wavAudioFile r:embed="rId1" name="A913A15C.wav"/>
          </p:nvPr>
        </p:nvPicPr>
        <p:blipFill>
          <a:blip r:embed="rId7">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群組 1">
            <a:extLst>
              <a:ext uri="{FF2B5EF4-FFF2-40B4-BE49-F238E27FC236}">
                <a16:creationId xmlns:a16="http://schemas.microsoft.com/office/drawing/2014/main" id="{21085DE5-3389-4FE0-8B3E-69D76E6DCCF8}"/>
              </a:ext>
            </a:extLst>
          </p:cNvPr>
          <p:cNvGrpSpPr>
            <a:grpSpLocks/>
          </p:cNvGrpSpPr>
          <p:nvPr/>
        </p:nvGrpSpPr>
        <p:grpSpPr bwMode="auto">
          <a:xfrm>
            <a:off x="534988" y="3771900"/>
            <a:ext cx="7997825" cy="1230313"/>
            <a:chOff x="534988" y="3771900"/>
            <a:chExt cx="7997825" cy="1231106"/>
          </a:xfrm>
        </p:grpSpPr>
        <p:grpSp>
          <p:nvGrpSpPr>
            <p:cNvPr id="185363" name="群組 35">
              <a:extLst>
                <a:ext uri="{FF2B5EF4-FFF2-40B4-BE49-F238E27FC236}">
                  <a16:creationId xmlns:a16="http://schemas.microsoft.com/office/drawing/2014/main" id="{531FFBB7-F7BB-49CF-92CA-8C91C2EF11C5}"/>
                </a:ext>
              </a:extLst>
            </p:cNvPr>
            <p:cNvGrpSpPr>
              <a:grpSpLocks/>
            </p:cNvGrpSpPr>
            <p:nvPr/>
          </p:nvGrpSpPr>
          <p:grpSpPr bwMode="auto">
            <a:xfrm>
              <a:off x="534988" y="3860121"/>
              <a:ext cx="7997825" cy="1081521"/>
              <a:chOff x="535667" y="4098588"/>
              <a:chExt cx="7996773" cy="1080128"/>
            </a:xfrm>
          </p:grpSpPr>
          <p:grpSp>
            <p:nvGrpSpPr>
              <p:cNvPr id="58" name="群組 39">
                <a:extLst>
                  <a:ext uri="{FF2B5EF4-FFF2-40B4-BE49-F238E27FC236}">
                    <a16:creationId xmlns:a16="http://schemas.microsoft.com/office/drawing/2014/main" id="{E8D42942-1F38-4C68-8A93-B965783F82E6}"/>
                  </a:ext>
                </a:extLst>
              </p:cNvPr>
              <p:cNvGrpSpPr/>
              <p:nvPr/>
            </p:nvGrpSpPr>
            <p:grpSpPr bwMode="auto">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60" name="矩形 45">
                  <a:extLst>
                    <a:ext uri="{FF2B5EF4-FFF2-40B4-BE49-F238E27FC236}">
                      <a16:creationId xmlns:a16="http://schemas.microsoft.com/office/drawing/2014/main" id="{14007B01-095C-4BC2-A1BA-8D9747365529}"/>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9" name="流程圖: 程序 46">
                  <a:extLst>
                    <a:ext uri="{FF2B5EF4-FFF2-40B4-BE49-F238E27FC236}">
                      <a16:creationId xmlns:a16="http://schemas.microsoft.com/office/drawing/2014/main" id="{3D76B792-0614-4F7B-919D-4C1FB370E8E7}"/>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59" name="流程圖: 抽選 44">
                <a:extLst>
                  <a:ext uri="{FF2B5EF4-FFF2-40B4-BE49-F238E27FC236}">
                    <a16:creationId xmlns:a16="http://schemas.microsoft.com/office/drawing/2014/main" id="{83B6DFD9-73E4-4172-87F4-4FB616B7D98F}"/>
                  </a:ext>
                </a:extLst>
              </p:cNvPr>
              <p:cNvSpPr/>
              <p:nvPr/>
            </p:nvSpPr>
            <p:spPr>
              <a:xfrm rot="5400000">
                <a:off x="504821" y="4417323"/>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5" name="文字方塊 35">
              <a:extLst>
                <a:ext uri="{FF2B5EF4-FFF2-40B4-BE49-F238E27FC236}">
                  <a16:creationId xmlns:a16="http://schemas.microsoft.com/office/drawing/2014/main" id="{B944FC31-9D9F-4E47-9F8A-9754FA6C3B39}"/>
                </a:ext>
              </a:extLst>
            </p:cNvPr>
            <p:cNvSpPr txBox="1"/>
            <p:nvPr/>
          </p:nvSpPr>
          <p:spPr bwMode="auto">
            <a:xfrm>
              <a:off x="965200" y="3771900"/>
              <a:ext cx="1778000"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70" name="群組 2">
            <a:extLst>
              <a:ext uri="{FF2B5EF4-FFF2-40B4-BE49-F238E27FC236}">
                <a16:creationId xmlns:a16="http://schemas.microsoft.com/office/drawing/2014/main" id="{C91F433A-7E0D-4D5F-847C-88FF1B6DD148}"/>
              </a:ext>
            </a:extLst>
          </p:cNvPr>
          <p:cNvGrpSpPr>
            <a:grpSpLocks/>
          </p:cNvGrpSpPr>
          <p:nvPr/>
        </p:nvGrpSpPr>
        <p:grpSpPr bwMode="auto">
          <a:xfrm>
            <a:off x="534988" y="2665413"/>
            <a:ext cx="7997825" cy="1230312"/>
            <a:chOff x="534987" y="2665413"/>
            <a:chExt cx="7997826" cy="1230312"/>
          </a:xfrm>
        </p:grpSpPr>
        <p:grpSp>
          <p:nvGrpSpPr>
            <p:cNvPr id="185359" name="群組 7">
              <a:extLst>
                <a:ext uri="{FF2B5EF4-FFF2-40B4-BE49-F238E27FC236}">
                  <a16:creationId xmlns:a16="http://schemas.microsoft.com/office/drawing/2014/main" id="{2ACFBE04-308F-421B-8020-691D36FD4C53}"/>
                </a:ext>
              </a:extLst>
            </p:cNvPr>
            <p:cNvGrpSpPr>
              <a:grpSpLocks/>
            </p:cNvGrpSpPr>
            <p:nvPr/>
          </p:nvGrpSpPr>
          <p:grpSpPr bwMode="auto">
            <a:xfrm>
              <a:off x="534987" y="2730408"/>
              <a:ext cx="7997826" cy="1079303"/>
              <a:chOff x="535666" y="2967935"/>
              <a:chExt cx="7996774" cy="1080000"/>
            </a:xfrm>
          </p:grpSpPr>
          <p:grpSp>
            <p:nvGrpSpPr>
              <p:cNvPr id="73" name="群組 10">
                <a:extLst>
                  <a:ext uri="{FF2B5EF4-FFF2-40B4-BE49-F238E27FC236}">
                    <a16:creationId xmlns:a16="http://schemas.microsoft.com/office/drawing/2014/main" id="{5ABC2836-F7F2-41E1-B2C4-22B041CB896C}"/>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75" name="矩形 30">
                  <a:extLst>
                    <a:ext uri="{FF2B5EF4-FFF2-40B4-BE49-F238E27FC236}">
                      <a16:creationId xmlns:a16="http://schemas.microsoft.com/office/drawing/2014/main" id="{9C08CCE8-978F-4023-87BD-91B4E8D21E60}"/>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81" name="流程圖: 程序 23">
                  <a:extLst>
                    <a:ext uri="{FF2B5EF4-FFF2-40B4-BE49-F238E27FC236}">
                      <a16:creationId xmlns:a16="http://schemas.microsoft.com/office/drawing/2014/main" id="{CC26512A-907D-4389-A81E-9B7654DAC993}"/>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74" name="流程圖: 抽選 41">
                <a:extLst>
                  <a:ext uri="{FF2B5EF4-FFF2-40B4-BE49-F238E27FC236}">
                    <a16:creationId xmlns:a16="http://schemas.microsoft.com/office/drawing/2014/main" id="{445FAB4D-9942-4A0D-AC60-63BF4AD826C4}"/>
                  </a:ext>
                </a:extLst>
              </p:cNvPr>
              <p:cNvSpPr/>
              <p:nvPr/>
            </p:nvSpPr>
            <p:spPr>
              <a:xfrm rot="5400000">
                <a:off x="505347" y="3312874"/>
                <a:ext cx="411429"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2" name="文字方塊 42">
              <a:extLst>
                <a:ext uri="{FF2B5EF4-FFF2-40B4-BE49-F238E27FC236}">
                  <a16:creationId xmlns:a16="http://schemas.microsoft.com/office/drawing/2014/main" id="{3145ECF8-CFDF-46EC-B399-77CE8D19CB2E}"/>
                </a:ext>
              </a:extLst>
            </p:cNvPr>
            <p:cNvSpPr txBox="1"/>
            <p:nvPr/>
          </p:nvSpPr>
          <p:spPr bwMode="auto">
            <a:xfrm>
              <a:off x="1400174"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82" name="文字方塊 47">
            <a:extLst>
              <a:ext uri="{FF2B5EF4-FFF2-40B4-BE49-F238E27FC236}">
                <a16:creationId xmlns:a16="http://schemas.microsoft.com/office/drawing/2014/main" id="{3CA5349E-3148-47F8-BC81-3E70576DB664}"/>
              </a:ext>
            </a:extLst>
          </p:cNvPr>
          <p:cNvSpPr txBox="1"/>
          <p:nvPr/>
        </p:nvSpPr>
        <p:spPr bwMode="auto">
          <a:xfrm>
            <a:off x="1028700" y="4924425"/>
            <a:ext cx="1473200" cy="1231900"/>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
        <p:nvSpPr>
          <p:cNvPr id="185358" name="文字方塊 18">
            <a:extLst>
              <a:ext uri="{FF2B5EF4-FFF2-40B4-BE49-F238E27FC236}">
                <a16:creationId xmlns:a16="http://schemas.microsoft.com/office/drawing/2014/main" id="{CBFC9795-8744-4D58-8894-D09211AF5EBF}"/>
              </a:ext>
            </a:extLst>
          </p:cNvPr>
          <p:cNvSpPr txBox="1">
            <a:spLocks noChangeArrowheads="1"/>
          </p:cNvSpPr>
          <p:nvPr/>
        </p:nvSpPr>
        <p:spPr bwMode="auto">
          <a:xfrm>
            <a:off x="395288" y="1520825"/>
            <a:ext cx="8731250" cy="89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Did you correctly complete the superlative sentences?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par>
                                <p:cTn id="8" presetID="1" presetClass="mediacall" presetSubtype="0" fill="hold" nodeType="withEffect">
                                  <p:stCondLst>
                                    <p:cond delay="0"/>
                                  </p:stCondLst>
                                  <p:childTnLst>
                                    <p:cmd type="call" cmd="playFrom(0.0)">
                                      <p:cBhvr>
                                        <p:cTn id="9" dur="1021" fill="hold"/>
                                        <p:tgtEl>
                                          <p:spTgt spid="51"/>
                                        </p:tgtEl>
                                      </p:cBhvr>
                                    </p:cmd>
                                  </p:childTnLst>
                                </p:cTn>
                              </p:par>
                              <p:par>
                                <p:cTn id="10" presetID="1" presetClass="entr" presetSubtype="0" fill="hold" grpId="0" nodeType="withEffect">
                                  <p:stCondLst>
                                    <p:cond delay="0"/>
                                  </p:stCondLst>
                                  <p:childTnLst>
                                    <p:set>
                                      <p:cBhvr>
                                        <p:cTn id="11" dur="1" fill="hold">
                                          <p:stCondLst>
                                            <p:cond delay="0"/>
                                          </p:stCondLst>
                                        </p:cTn>
                                        <p:tgtEl>
                                          <p:spTgt spid="50"/>
                                        </p:tgtEl>
                                        <p:attrNameLst>
                                          <p:attrName>style.visibility</p:attrName>
                                        </p:attrNameLst>
                                      </p:cBhvr>
                                      <p:to>
                                        <p:strVal val="visible"/>
                                      </p:to>
                                    </p:set>
                                  </p:childTnLst>
                                </p:cTn>
                              </p:par>
                              <p:par>
                                <p:cTn id="12" presetID="14" presetClass="exit" presetSubtype="10" fill="hold" nodeType="withEffect">
                                  <p:stCondLst>
                                    <p:cond delay="0"/>
                                  </p:stCondLst>
                                  <p:childTnLst>
                                    <p:animEffect transition="out" filter="randombar(horizontal)">
                                      <p:cBhvr>
                                        <p:cTn id="13" dur="500"/>
                                        <p:tgtEl>
                                          <p:spTgt spid="53"/>
                                        </p:tgtEl>
                                      </p:cBhvr>
                                    </p:animEffect>
                                    <p:set>
                                      <p:cBhvr>
                                        <p:cTn id="14" dur="1" fill="hold">
                                          <p:stCondLst>
                                            <p:cond delay="499"/>
                                          </p:stCondLst>
                                        </p:cTn>
                                        <p:tgtEl>
                                          <p:spTgt spid="53"/>
                                        </p:tgtEl>
                                        <p:attrNameLst>
                                          <p:attrName>style.visibility</p:attrName>
                                        </p:attrNameLst>
                                      </p:cBhvr>
                                      <p:to>
                                        <p:strVal val="hidden"/>
                                      </p:to>
                                    </p:set>
                                  </p:childTnLst>
                                </p:cTn>
                              </p:par>
                              <p:par>
                                <p:cTn id="15" presetID="14" presetClass="exit" presetSubtype="10" fill="hold" nodeType="withEffect">
                                  <p:stCondLst>
                                    <p:cond delay="0"/>
                                  </p:stCondLst>
                                  <p:childTnLst>
                                    <p:animEffect transition="out" filter="randombar(horizontal)">
                                      <p:cBhvr>
                                        <p:cTn id="16" dur="500"/>
                                        <p:tgtEl>
                                          <p:spTgt spid="70"/>
                                        </p:tgtEl>
                                      </p:cBhvr>
                                    </p:animEffect>
                                    <p:set>
                                      <p:cBhvr>
                                        <p:cTn id="17" dur="1" fill="hold">
                                          <p:stCondLst>
                                            <p:cond delay="499"/>
                                          </p:stCondLst>
                                        </p:cTn>
                                        <p:tgtEl>
                                          <p:spTgt spid="7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51"/>
                </p:tgtEl>
              </p:cMediaNode>
            </p:audio>
          </p:childTnLst>
        </p:cTn>
      </p:par>
    </p:tnLst>
    <p:bldLst>
      <p:bldP spid="49" grpId="0"/>
      <p:bldP spid="5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2" name="AF1C1944.wav">
            <a:hlinkClick r:id="" action="ppaction://media"/>
            <a:extLst>
              <a:ext uri="{FF2B5EF4-FFF2-40B4-BE49-F238E27FC236}">
                <a16:creationId xmlns:a16="http://schemas.microsoft.com/office/drawing/2014/main" id="{8005BA36-C6C8-4998-B89A-CB42B53EDE21}"/>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4995" name="群組 1">
            <a:extLst>
              <a:ext uri="{FF2B5EF4-FFF2-40B4-BE49-F238E27FC236}">
                <a16:creationId xmlns:a16="http://schemas.microsoft.com/office/drawing/2014/main" id="{64BAC104-D0EE-4B44-AC6E-47ADE774AA24}"/>
              </a:ext>
            </a:extLst>
          </p:cNvPr>
          <p:cNvGrpSpPr>
            <a:grpSpLocks/>
          </p:cNvGrpSpPr>
          <p:nvPr/>
        </p:nvGrpSpPr>
        <p:grpSpPr bwMode="auto">
          <a:xfrm>
            <a:off x="7518400" y="5816600"/>
            <a:ext cx="1473200" cy="908050"/>
            <a:chOff x="7518399" y="5817055"/>
            <a:chExt cx="1473201" cy="907596"/>
          </a:xfrm>
        </p:grpSpPr>
        <p:sp>
          <p:nvSpPr>
            <p:cNvPr id="57" name="圓角矩形 56">
              <a:extLst>
                <a:ext uri="{FF2B5EF4-FFF2-40B4-BE49-F238E27FC236}">
                  <a16:creationId xmlns:a16="http://schemas.microsoft.com/office/drawing/2014/main" id="{9E8BB220-9FEE-460E-B80F-B3E4EF7922C9}"/>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85006" name="群組 32">
              <a:extLst>
                <a:ext uri="{FF2B5EF4-FFF2-40B4-BE49-F238E27FC236}">
                  <a16:creationId xmlns:a16="http://schemas.microsoft.com/office/drawing/2014/main" id="{9E690CA6-3405-4024-9BE9-655CFD41AD6D}"/>
                </a:ext>
              </a:extLst>
            </p:cNvPr>
            <p:cNvGrpSpPr>
              <a:grpSpLocks/>
            </p:cNvGrpSpPr>
            <p:nvPr/>
          </p:nvGrpSpPr>
          <p:grpSpPr bwMode="auto">
            <a:xfrm>
              <a:off x="7588885" y="5890260"/>
              <a:ext cx="1059815" cy="798830"/>
              <a:chOff x="860425" y="1547813"/>
              <a:chExt cx="4438650" cy="4021137"/>
            </a:xfrm>
          </p:grpSpPr>
          <p:grpSp>
            <p:nvGrpSpPr>
              <p:cNvPr id="85008" name="群組 33">
                <a:extLst>
                  <a:ext uri="{FF2B5EF4-FFF2-40B4-BE49-F238E27FC236}">
                    <a16:creationId xmlns:a16="http://schemas.microsoft.com/office/drawing/2014/main" id="{6424BD7B-E52C-4A7C-B5AF-BEADB91D9E94}"/>
                  </a:ext>
                </a:extLst>
              </p:cNvPr>
              <p:cNvGrpSpPr>
                <a:grpSpLocks/>
              </p:cNvGrpSpPr>
              <p:nvPr/>
            </p:nvGrpSpPr>
            <p:grpSpPr bwMode="auto">
              <a:xfrm>
                <a:off x="860425" y="1547813"/>
                <a:ext cx="4438650" cy="2039937"/>
                <a:chOff x="860425" y="1547813"/>
                <a:chExt cx="4438650" cy="2039937"/>
              </a:xfrm>
            </p:grpSpPr>
            <p:pic>
              <p:nvPicPr>
                <p:cNvPr id="85012" name="Picture 6" descr="C:\Users\utangv2\Desktop\Dynamic Classroom\hi-res aw\E.jpg">
                  <a:extLst>
                    <a:ext uri="{FF2B5EF4-FFF2-40B4-BE49-F238E27FC236}">
                      <a16:creationId xmlns:a16="http://schemas.microsoft.com/office/drawing/2014/main" id="{EF4315E3-9003-4D1F-BE76-40CDFEAD0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13" name="Picture 15" descr="C:\Users\utangv2\Desktop\Dynamic Classroom\hi-res aw\N.jpg">
                  <a:extLst>
                    <a:ext uri="{FF2B5EF4-FFF2-40B4-BE49-F238E27FC236}">
                      <a16:creationId xmlns:a16="http://schemas.microsoft.com/office/drawing/2014/main" id="{2FB0DFEE-6AC5-4E0F-96A5-74A9B1BE248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14" name="Picture 21" descr="C:\Users\utangv2\Desktop\Dynamic Classroom\hi-res aw\T.jpg">
                  <a:extLst>
                    <a:ext uri="{FF2B5EF4-FFF2-40B4-BE49-F238E27FC236}">
                      <a16:creationId xmlns:a16="http://schemas.microsoft.com/office/drawing/2014/main" id="{8821FE95-2025-49CB-9995-5A6A7917946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15" name="Picture 24" descr="C:\Users\utangv2\Desktop\Dynamic Classroom\hi-res aw\X.jpg">
                  <a:extLst>
                    <a:ext uri="{FF2B5EF4-FFF2-40B4-BE49-F238E27FC236}">
                      <a16:creationId xmlns:a16="http://schemas.microsoft.com/office/drawing/2014/main" id="{0F42E185-B5EE-45F0-9A1F-00F198B937A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5009" name="Picture 6" descr="C:\Users\utangv2\Desktop\Dynamic Classroom\hi-res aw\E.jpg">
                <a:extLst>
                  <a:ext uri="{FF2B5EF4-FFF2-40B4-BE49-F238E27FC236}">
                    <a16:creationId xmlns:a16="http://schemas.microsoft.com/office/drawing/2014/main" id="{47AF6930-E9C9-47A3-AD5A-D9867026350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10" name="Picture 18" descr="C:\Users\utangv2\Desktop\Dynamic Classroom\hi-res aw\Q.jpg">
                <a:extLst>
                  <a:ext uri="{FF2B5EF4-FFF2-40B4-BE49-F238E27FC236}">
                    <a16:creationId xmlns:a16="http://schemas.microsoft.com/office/drawing/2014/main" id="{C703CA09-4B4D-494E-A189-807E7DC705C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11" name="Picture 22" descr="C:\Users\utangv2\Desktop\Dynamic Classroom\hi-res aw\U.jpg">
                <a:extLst>
                  <a:ext uri="{FF2B5EF4-FFF2-40B4-BE49-F238E27FC236}">
                    <a16:creationId xmlns:a16="http://schemas.microsoft.com/office/drawing/2014/main" id="{35FAD28D-8BF0-4E84-AF57-2DED39E1145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9" name="向右箭號 58">
              <a:extLst>
                <a:ext uri="{FF2B5EF4-FFF2-40B4-BE49-F238E27FC236}">
                  <a16:creationId xmlns:a16="http://schemas.microsoft.com/office/drawing/2014/main" id="{0DF10CCB-4041-4141-8420-444E9E75A934}"/>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8" name="動作按鈕: 自訂 67">
            <a:hlinkClick r:id="rId11" action="ppaction://hlinksldjump" highlightClick="1"/>
            <a:extLst>
              <a:ext uri="{FF2B5EF4-FFF2-40B4-BE49-F238E27FC236}">
                <a16:creationId xmlns:a16="http://schemas.microsoft.com/office/drawing/2014/main" id="{8F3DA305-0842-4F18-9C5B-0021574F58B9}"/>
              </a:ext>
            </a:extLst>
          </p:cNvPr>
          <p:cNvSpPr/>
          <p:nvPr/>
        </p:nvSpPr>
        <p:spPr>
          <a:xfrm>
            <a:off x="7454900" y="5765800"/>
            <a:ext cx="1689100" cy="10922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84997" name="文字方塊 8">
            <a:extLst>
              <a:ext uri="{FF2B5EF4-FFF2-40B4-BE49-F238E27FC236}">
                <a16:creationId xmlns:a16="http://schemas.microsoft.com/office/drawing/2014/main" id="{DFB0128D-6815-43D1-8C28-0C32B9E504CB}"/>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pic>
        <p:nvPicPr>
          <p:cNvPr id="84998" name="Picture 18" descr="C:\Users\utangv2\Desktop\Dynamic Classroom\Q1.jpg">
            <a:extLst>
              <a:ext uri="{FF2B5EF4-FFF2-40B4-BE49-F238E27FC236}">
                <a16:creationId xmlns:a16="http://schemas.microsoft.com/office/drawing/2014/main" id="{02B0A202-0B93-4EB3-8022-6AA9351E848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群組 49">
            <a:extLst>
              <a:ext uri="{FF2B5EF4-FFF2-40B4-BE49-F238E27FC236}">
                <a16:creationId xmlns:a16="http://schemas.microsoft.com/office/drawing/2014/main" id="{BD4477B5-AEF1-4BC6-A755-276E724C7968}"/>
              </a:ext>
            </a:extLst>
          </p:cNvPr>
          <p:cNvGrpSpPr/>
          <p:nvPr/>
        </p:nvGrpSpPr>
        <p:grpSpPr>
          <a:xfrm>
            <a:off x="2423430" y="2821939"/>
            <a:ext cx="4400453" cy="708661"/>
            <a:chOff x="6473371" y="3317240"/>
            <a:chExt cx="4400453" cy="708661"/>
          </a:xfrm>
          <a:effectLst>
            <a:outerShdw blurRad="50800" dist="38100" dir="2700000" algn="tl" rotWithShape="0">
              <a:prstClr val="black">
                <a:alpha val="40000"/>
              </a:prstClr>
            </a:outerShdw>
          </a:effectLst>
        </p:grpSpPr>
        <p:sp>
          <p:nvSpPr>
            <p:cNvPr id="51" name="圓角矩形 50">
              <a:extLst>
                <a:ext uri="{FF2B5EF4-FFF2-40B4-BE49-F238E27FC236}">
                  <a16:creationId xmlns:a16="http://schemas.microsoft.com/office/drawing/2014/main" id="{744009EC-6A83-4E18-9C76-3D630F285034}"/>
                </a:ext>
              </a:extLst>
            </p:cNvPr>
            <p:cNvSpPr/>
            <p:nvPr/>
          </p:nvSpPr>
          <p:spPr>
            <a:xfrm>
              <a:off x="6473371" y="3327401"/>
              <a:ext cx="4400453"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2" name="橢圓 51">
              <a:extLst>
                <a:ext uri="{FF2B5EF4-FFF2-40B4-BE49-F238E27FC236}">
                  <a16:creationId xmlns:a16="http://schemas.microsoft.com/office/drawing/2014/main" id="{2F8AEB93-D672-4E8C-BD9C-913ACE9A8CA9}"/>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3" name="文字方塊 52">
              <a:extLst>
                <a:ext uri="{FF2B5EF4-FFF2-40B4-BE49-F238E27FC236}">
                  <a16:creationId xmlns:a16="http://schemas.microsoft.com/office/drawing/2014/main" id="{EEFE0AA5-E66B-476C-A4A5-F5988708B447}"/>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54" name="文字方塊 53">
              <a:extLst>
                <a:ext uri="{FF2B5EF4-FFF2-40B4-BE49-F238E27FC236}">
                  <a16:creationId xmlns:a16="http://schemas.microsoft.com/office/drawing/2014/main" id="{43EB0F95-F428-4FB9-98FD-D68D3374E688}"/>
                </a:ext>
              </a:extLst>
            </p:cNvPr>
            <p:cNvSpPr txBox="1"/>
            <p:nvPr/>
          </p:nvSpPr>
          <p:spPr>
            <a:xfrm>
              <a:off x="7209969" y="3344232"/>
              <a:ext cx="3500090" cy="646331"/>
            </a:xfrm>
            <a:prstGeom prst="rect">
              <a:avLst/>
            </a:prstGeom>
            <a:noFill/>
          </p:spPr>
          <p:txBody>
            <a:bodyPr>
              <a:spAutoFit/>
            </a:bodyPr>
            <a:lstStyle/>
            <a:p>
              <a:pPr algn="ctr">
                <a:defRPr/>
              </a:pPr>
              <a:r>
                <a:rPr lang="en-US" sz="3600" b="1" dirty="0">
                  <a:solidFill>
                    <a:srgbClr val="FFFFFF"/>
                  </a:solidFill>
                </a:rPr>
                <a:t>better</a:t>
              </a:r>
              <a:endParaRPr lang="en-GB" sz="3600" b="1" dirty="0">
                <a:solidFill>
                  <a:srgbClr val="FFFFFF"/>
                </a:solidFill>
              </a:endParaRPr>
            </a:p>
          </p:txBody>
        </p:sp>
      </p:grpSp>
      <p:grpSp>
        <p:nvGrpSpPr>
          <p:cNvPr id="62" name="群組 61">
            <a:extLst>
              <a:ext uri="{FF2B5EF4-FFF2-40B4-BE49-F238E27FC236}">
                <a16:creationId xmlns:a16="http://schemas.microsoft.com/office/drawing/2014/main" id="{2FFD2A9C-6E6C-4510-88BD-E944606DBD7E}"/>
              </a:ext>
            </a:extLst>
          </p:cNvPr>
          <p:cNvGrpSpPr/>
          <p:nvPr/>
        </p:nvGrpSpPr>
        <p:grpSpPr>
          <a:xfrm>
            <a:off x="2423430" y="5374639"/>
            <a:ext cx="4400453" cy="708661"/>
            <a:chOff x="6473371" y="3317240"/>
            <a:chExt cx="4400453" cy="708661"/>
          </a:xfrm>
          <a:effectLst>
            <a:outerShdw blurRad="50800" dist="38100" dir="2700000" algn="tl" rotWithShape="0">
              <a:prstClr val="black">
                <a:alpha val="40000"/>
              </a:prstClr>
            </a:outerShdw>
          </a:effectLst>
        </p:grpSpPr>
        <p:sp>
          <p:nvSpPr>
            <p:cNvPr id="63" name="圓角矩形 62">
              <a:extLst>
                <a:ext uri="{FF2B5EF4-FFF2-40B4-BE49-F238E27FC236}">
                  <a16:creationId xmlns:a16="http://schemas.microsoft.com/office/drawing/2014/main" id="{05AF3CEA-2F9D-412E-870F-668A16656E36}"/>
                </a:ext>
              </a:extLst>
            </p:cNvPr>
            <p:cNvSpPr/>
            <p:nvPr/>
          </p:nvSpPr>
          <p:spPr>
            <a:xfrm>
              <a:off x="6473371" y="3327401"/>
              <a:ext cx="4400453"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4" name="橢圓 63">
              <a:extLst>
                <a:ext uri="{FF2B5EF4-FFF2-40B4-BE49-F238E27FC236}">
                  <a16:creationId xmlns:a16="http://schemas.microsoft.com/office/drawing/2014/main" id="{9D1B6862-08C5-45AF-BA2B-40064DCEF2B7}"/>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5" name="文字方塊 64">
              <a:extLst>
                <a:ext uri="{FF2B5EF4-FFF2-40B4-BE49-F238E27FC236}">
                  <a16:creationId xmlns:a16="http://schemas.microsoft.com/office/drawing/2014/main" id="{608FE7A9-D806-4252-9E53-06D2BC96D95A}"/>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D</a:t>
              </a:r>
              <a:endParaRPr lang="en-GB" sz="4000" b="1" dirty="0">
                <a:solidFill>
                  <a:srgbClr val="000000"/>
                </a:solidFill>
              </a:endParaRPr>
            </a:p>
          </p:txBody>
        </p:sp>
        <p:sp>
          <p:nvSpPr>
            <p:cNvPr id="66" name="文字方塊 65">
              <a:extLst>
                <a:ext uri="{FF2B5EF4-FFF2-40B4-BE49-F238E27FC236}">
                  <a16:creationId xmlns:a16="http://schemas.microsoft.com/office/drawing/2014/main" id="{6A0ED591-DE35-4BF3-A19F-E405459DEB7C}"/>
                </a:ext>
              </a:extLst>
            </p:cNvPr>
            <p:cNvSpPr txBox="1"/>
            <p:nvPr/>
          </p:nvSpPr>
          <p:spPr>
            <a:xfrm>
              <a:off x="7209969" y="3343284"/>
              <a:ext cx="3500090" cy="646331"/>
            </a:xfrm>
            <a:prstGeom prst="rect">
              <a:avLst/>
            </a:prstGeom>
            <a:noFill/>
          </p:spPr>
          <p:txBody>
            <a:bodyPr>
              <a:spAutoFit/>
            </a:bodyPr>
            <a:lstStyle/>
            <a:p>
              <a:pPr algn="ctr">
                <a:defRPr/>
              </a:pPr>
              <a:r>
                <a:rPr lang="en-US" sz="3600" b="1" dirty="0">
                  <a:solidFill>
                    <a:srgbClr val="FFFFFF"/>
                  </a:solidFill>
                </a:rPr>
                <a:t>more small</a:t>
              </a:r>
              <a:endParaRPr lang="en-GB" sz="3600" b="1" dirty="0">
                <a:solidFill>
                  <a:srgbClr val="FFFFFF"/>
                </a:solidFill>
              </a:endParaRPr>
            </a:p>
          </p:txBody>
        </p:sp>
      </p:grpSp>
      <p:sp>
        <p:nvSpPr>
          <p:cNvPr id="67" name="動作按鈕: 自訂 66">
            <a:hlinkClick r:id="rId13" action="ppaction://hlinksldjump" highlightClick="1"/>
            <a:extLst>
              <a:ext uri="{FF2B5EF4-FFF2-40B4-BE49-F238E27FC236}">
                <a16:creationId xmlns:a16="http://schemas.microsoft.com/office/drawing/2014/main" id="{19453C93-2AFC-4FA3-859A-CABDD89A0BCB}"/>
              </a:ext>
            </a:extLst>
          </p:cNvPr>
          <p:cNvSpPr/>
          <p:nvPr/>
        </p:nvSpPr>
        <p:spPr>
          <a:xfrm>
            <a:off x="2306638" y="2735263"/>
            <a:ext cx="46672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70" name="文字方塊 25">
            <a:extLst>
              <a:ext uri="{FF2B5EF4-FFF2-40B4-BE49-F238E27FC236}">
                <a16:creationId xmlns:a16="http://schemas.microsoft.com/office/drawing/2014/main" id="{35FF9F8A-8420-41D8-885B-3F4A7A9A2232}"/>
              </a:ext>
            </a:extLst>
          </p:cNvPr>
          <p:cNvSpPr txBox="1"/>
          <p:nvPr/>
        </p:nvSpPr>
        <p:spPr>
          <a:xfrm>
            <a:off x="6072188" y="5051425"/>
            <a:ext cx="833437"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grpSp>
        <p:nvGrpSpPr>
          <p:cNvPr id="71" name="群組 27">
            <a:extLst>
              <a:ext uri="{FF2B5EF4-FFF2-40B4-BE49-F238E27FC236}">
                <a16:creationId xmlns:a16="http://schemas.microsoft.com/office/drawing/2014/main" id="{DF208E18-6C0E-4FCD-B4FB-312CF07B15D2}"/>
              </a:ext>
            </a:extLst>
          </p:cNvPr>
          <p:cNvGrpSpPr/>
          <p:nvPr/>
        </p:nvGrpSpPr>
        <p:grpSpPr>
          <a:xfrm>
            <a:off x="6906214" y="5002059"/>
            <a:ext cx="666750" cy="666849"/>
            <a:chOff x="6924675" y="3008784"/>
            <a:chExt cx="666750" cy="666849"/>
          </a:xfrm>
          <a:effectLst>
            <a:outerShdw blurRad="50800" dist="38100" dir="2700000" algn="tl" rotWithShape="0">
              <a:prstClr val="black">
                <a:alpha val="40000"/>
              </a:prstClr>
            </a:outerShdw>
          </a:effectLst>
        </p:grpSpPr>
        <p:sp>
          <p:nvSpPr>
            <p:cNvPr id="72" name="橢圓 28">
              <a:extLst>
                <a:ext uri="{FF2B5EF4-FFF2-40B4-BE49-F238E27FC236}">
                  <a16:creationId xmlns:a16="http://schemas.microsoft.com/office/drawing/2014/main" id="{09347AC2-8D7A-4B49-9322-A03A205C396B}"/>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73" name="文字方塊 29">
              <a:extLst>
                <a:ext uri="{FF2B5EF4-FFF2-40B4-BE49-F238E27FC236}">
                  <a16:creationId xmlns:a16="http://schemas.microsoft.com/office/drawing/2014/main" id="{904CD501-5A0D-4126-AB9A-31E7A7805E01}"/>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chemeClr val="bg1"/>
                  </a:solidFill>
                  <a:latin typeface="+mn-lt"/>
                  <a:cs typeface="+mn-cs"/>
                </a:rPr>
                <a:t>?</a:t>
              </a:r>
              <a:endParaRPr lang="en-GB" sz="4000" b="1" dirty="0">
                <a:solidFill>
                  <a:schemeClr val="bg1"/>
                </a:solidFill>
                <a:latin typeface="+mn-lt"/>
                <a:cs typeface="+mn-cs"/>
              </a:endParaRPr>
            </a:p>
          </p:txBody>
        </p:sp>
      </p:grpSp>
      <p:sp>
        <p:nvSpPr>
          <p:cNvPr id="79" name="動作按鈕: 自訂 30">
            <a:hlinkClick r:id="" action="ppaction://hlinkshowjump?jump=nextslide" highlightClick="1"/>
            <a:extLst>
              <a:ext uri="{FF2B5EF4-FFF2-40B4-BE49-F238E27FC236}">
                <a16:creationId xmlns:a16="http://schemas.microsoft.com/office/drawing/2014/main" id="{63769D90-2052-4588-BDA6-20A9F5A57EF6}"/>
              </a:ext>
            </a:extLst>
          </p:cNvPr>
          <p:cNvSpPr/>
          <p:nvPr/>
        </p:nvSpPr>
        <p:spPr>
          <a:xfrm>
            <a:off x="6869113" y="4943475"/>
            <a:ext cx="608012" cy="722313"/>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006AC1"/>
        </a:solidFill>
        <a:effectLst/>
      </p:bgPr>
    </p:bg>
    <p:spTree>
      <p:nvGrpSpPr>
        <p:cNvPr id="1" name=""/>
        <p:cNvGrpSpPr/>
        <p:nvPr/>
      </p:nvGrpSpPr>
      <p:grpSpPr>
        <a:xfrm>
          <a:off x="0" y="0"/>
          <a:ext cx="0" cy="0"/>
          <a:chOff x="0" y="0"/>
          <a:chExt cx="0" cy="0"/>
        </a:xfrm>
      </p:grpSpPr>
      <p:pic>
        <p:nvPicPr>
          <p:cNvPr id="186370" name="Picture 3" descr="C:\Users\utangv2\Desktop\envelope2.jpg">
            <a:extLst>
              <a:ext uri="{FF2B5EF4-FFF2-40B4-BE49-F238E27FC236}">
                <a16:creationId xmlns:a16="http://schemas.microsoft.com/office/drawing/2014/main" id="{1053EF2C-FE25-43FB-86FD-758F9DAF946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54200" y="1512888"/>
            <a:ext cx="5257800" cy="484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90F24003.wav">
            <a:hlinkClick r:id="" action="ppaction://media"/>
            <a:extLst>
              <a:ext uri="{FF2B5EF4-FFF2-40B4-BE49-F238E27FC236}">
                <a16:creationId xmlns:a16="http://schemas.microsoft.com/office/drawing/2014/main" id="{A1456D63-3CCE-4B47-8C27-DE26F1FB7E91}"/>
              </a:ext>
            </a:extLst>
          </p:cNvPr>
          <p:cNvPicPr>
            <a:picLocks noChangeAspect="1"/>
          </p:cNvPicPr>
          <p:nvPr>
            <a:wavAudioFile r:embed="rId1" name="90F29229.wav"/>
          </p:nvPr>
        </p:nvPicPr>
        <p:blipFill>
          <a:blip r:embed="rId5">
            <a:extLst>
              <a:ext uri="{28A0092B-C50C-407E-A947-70E740481C1C}">
                <a14:useLocalDpi xmlns:a14="http://schemas.microsoft.com/office/drawing/2010/main" val="0"/>
              </a:ext>
            </a:extLst>
          </a:blip>
          <a:srcRect/>
          <a:stretch>
            <a:fillRect/>
          </a:stretch>
        </p:blipFill>
        <p:spPr bwMode="auto">
          <a:xfrm>
            <a:off x="9728200" y="1943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4" name="群組 50">
            <a:extLst>
              <a:ext uri="{FF2B5EF4-FFF2-40B4-BE49-F238E27FC236}">
                <a16:creationId xmlns:a16="http://schemas.microsoft.com/office/drawing/2014/main" id="{FA704C39-C1A7-4DDD-A0A1-A140BB132CF3}"/>
              </a:ext>
            </a:extLst>
          </p:cNvPr>
          <p:cNvGrpSpPr>
            <a:grpSpLocks/>
          </p:cNvGrpSpPr>
          <p:nvPr/>
        </p:nvGrpSpPr>
        <p:grpSpPr bwMode="auto">
          <a:xfrm>
            <a:off x="2160588" y="2959100"/>
            <a:ext cx="4751387" cy="3073400"/>
            <a:chOff x="2148115" y="1777999"/>
            <a:chExt cx="4751168" cy="3073401"/>
          </a:xfrm>
        </p:grpSpPr>
        <p:sp>
          <p:nvSpPr>
            <p:cNvPr id="46" name="矩形 51">
              <a:extLst>
                <a:ext uri="{FF2B5EF4-FFF2-40B4-BE49-F238E27FC236}">
                  <a16:creationId xmlns:a16="http://schemas.microsoft.com/office/drawing/2014/main" id="{D143FCFD-C047-45E4-9AC9-0FE8FFA08BD4}"/>
                </a:ext>
              </a:extLst>
            </p:cNvPr>
            <p:cNvSpPr/>
            <p:nvPr/>
          </p:nvSpPr>
          <p:spPr>
            <a:xfrm>
              <a:off x="2148115" y="1777999"/>
              <a:ext cx="4684496" cy="3073401"/>
            </a:xfrm>
            <a:prstGeom prst="rect">
              <a:avLst/>
            </a:prstGeom>
            <a:blipFill>
              <a:blip r:embed="rId6"/>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sz="1800">
                <a:solidFill>
                  <a:srgbClr val="FFFFFF"/>
                </a:solidFill>
                <a:ea typeface="新細明體" panose="02020500000000000000" pitchFamily="18" charset="-120"/>
                <a:cs typeface="Arial" panose="020B0604020202020204" pitchFamily="34" charset="0"/>
              </a:endParaRPr>
            </a:p>
          </p:txBody>
        </p:sp>
        <p:pic>
          <p:nvPicPr>
            <p:cNvPr id="186407" name="Picture 41" descr="C:\Users\utangv2\AppData\Local\Microsoft\Windows\Temporary Internet Files\Content.IE5\IOCUSGOR\1329309424[1].png">
              <a:extLst>
                <a:ext uri="{FF2B5EF4-FFF2-40B4-BE49-F238E27FC236}">
                  <a16:creationId xmlns:a16="http://schemas.microsoft.com/office/drawing/2014/main" id="{CFD87C7E-E432-4AB2-B2AA-67A2BE35D78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23654" y="1877900"/>
              <a:ext cx="789428" cy="789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408" name="文字方塊 8">
              <a:extLst>
                <a:ext uri="{FF2B5EF4-FFF2-40B4-BE49-F238E27FC236}">
                  <a16:creationId xmlns:a16="http://schemas.microsoft.com/office/drawing/2014/main" id="{15951C3D-7F5E-4E54-8429-6760D3C46A08}"/>
                </a:ext>
              </a:extLst>
            </p:cNvPr>
            <p:cNvSpPr txBox="1">
              <a:spLocks noChangeArrowheads="1"/>
            </p:cNvSpPr>
            <p:nvPr/>
          </p:nvSpPr>
          <p:spPr bwMode="auto">
            <a:xfrm>
              <a:off x="3048008" y="1894881"/>
              <a:ext cx="3851275"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b="1">
                  <a:solidFill>
                    <a:srgbClr val="FF0000"/>
                  </a:solidFill>
                  <a:cs typeface="Arial" panose="020B0604020202020204" pitchFamily="34" charset="0"/>
                </a:rPr>
                <a:t>The comparative or the superlative?</a:t>
              </a:r>
              <a:endParaRPr lang="en-GB" altLang="en-US" sz="2800" b="1">
                <a:solidFill>
                  <a:srgbClr val="FF0000"/>
                </a:solidFill>
                <a:cs typeface="Arial" panose="020B0604020202020204" pitchFamily="34" charset="0"/>
              </a:endParaRPr>
            </a:p>
          </p:txBody>
        </p:sp>
        <p:sp>
          <p:nvSpPr>
            <p:cNvPr id="186409" name="文字方塊 14">
              <a:extLst>
                <a:ext uri="{FF2B5EF4-FFF2-40B4-BE49-F238E27FC236}">
                  <a16:creationId xmlns:a16="http://schemas.microsoft.com/office/drawing/2014/main" id="{F4CABF58-8DBF-44FA-B863-E32D475DA938}"/>
                </a:ext>
              </a:extLst>
            </p:cNvPr>
            <p:cNvSpPr txBox="1">
              <a:spLocks noChangeArrowheads="1"/>
            </p:cNvSpPr>
            <p:nvPr/>
          </p:nvSpPr>
          <p:spPr bwMode="auto">
            <a:xfrm>
              <a:off x="2260824" y="2844799"/>
              <a:ext cx="4019363"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spcAft>
                  <a:spcPts val="600"/>
                </a:spcAft>
                <a:buFontTx/>
                <a:buNone/>
              </a:pPr>
              <a:r>
                <a:rPr lang="en-US" altLang="en-US" sz="2400" b="1">
                  <a:solidFill>
                    <a:schemeClr val="tx2"/>
                  </a:solidFill>
                  <a:latin typeface="Times New Roman" panose="02020603050405020304" pitchFamily="18" charset="0"/>
                  <a:cs typeface="Arial" panose="020B0604020202020204" pitchFamily="34" charset="0"/>
                </a:rPr>
                <a:t>Mission</a:t>
              </a:r>
              <a:r>
                <a:rPr lang="en-US" altLang="en-US" sz="2400">
                  <a:solidFill>
                    <a:schemeClr val="tx2"/>
                  </a:solidFill>
                  <a:latin typeface="Times New Roman" panose="02020603050405020304" pitchFamily="18" charset="0"/>
                  <a:cs typeface="Arial" panose="020B0604020202020204" pitchFamily="34" charset="0"/>
                </a:rPr>
                <a:t>: Choose the correct answers to complete the following sentences.</a:t>
              </a:r>
            </a:p>
          </p:txBody>
        </p:sp>
      </p:grpSp>
      <p:pic>
        <p:nvPicPr>
          <p:cNvPr id="54" name="Picture 49" descr="C:\Users\utangv2\Desktop\Dynamic Classroom\stage4.jpg">
            <a:extLst>
              <a:ext uri="{FF2B5EF4-FFF2-40B4-BE49-F238E27FC236}">
                <a16:creationId xmlns:a16="http://schemas.microsoft.com/office/drawing/2014/main" id="{42BC3A94-D477-41D5-9CFD-EF6438BFE9A9}"/>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406650" y="138113"/>
            <a:ext cx="4254500" cy="1366837"/>
          </a:xfrm>
          <a:prstGeom prst="round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74" name="Picture 2" descr="C:\Users\utangv2\Desktop\Dynamic Classroom\hi-res aw\AL1278432_High Res (1).jpg">
            <a:extLst>
              <a:ext uri="{FF2B5EF4-FFF2-40B4-BE49-F238E27FC236}">
                <a16:creationId xmlns:a16="http://schemas.microsoft.com/office/drawing/2014/main" id="{7780C85C-FFED-4801-A654-8D86290F522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l="5502" t="34212" r="3159" b="15060"/>
          <a:stretch>
            <a:fillRect/>
          </a:stretch>
        </p:blipFill>
        <p:spPr bwMode="auto">
          <a:xfrm>
            <a:off x="1855788" y="3248025"/>
            <a:ext cx="5256212"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6375" name="群組 65">
            <a:extLst>
              <a:ext uri="{FF2B5EF4-FFF2-40B4-BE49-F238E27FC236}">
                <a16:creationId xmlns:a16="http://schemas.microsoft.com/office/drawing/2014/main" id="{5B28C455-2EEA-46AD-ACDD-FC5290C35E71}"/>
              </a:ext>
            </a:extLst>
          </p:cNvPr>
          <p:cNvGrpSpPr>
            <a:grpSpLocks/>
          </p:cNvGrpSpPr>
          <p:nvPr/>
        </p:nvGrpSpPr>
        <p:grpSpPr bwMode="auto">
          <a:xfrm>
            <a:off x="6292850" y="5694363"/>
            <a:ext cx="2800350" cy="974725"/>
            <a:chOff x="6292850" y="5689600"/>
            <a:chExt cx="2800350" cy="973138"/>
          </a:xfrm>
        </p:grpSpPr>
        <p:sp>
          <p:nvSpPr>
            <p:cNvPr id="94" name="圓角矩形 118">
              <a:extLst>
                <a:ext uri="{FF2B5EF4-FFF2-40B4-BE49-F238E27FC236}">
                  <a16:creationId xmlns:a16="http://schemas.microsoft.com/office/drawing/2014/main" id="{CDC43F7E-75D7-470A-841E-71BBDCD26454}"/>
                </a:ext>
              </a:extLst>
            </p:cNvPr>
            <p:cNvSpPr/>
            <p:nvPr/>
          </p:nvSpPr>
          <p:spPr>
            <a:xfrm>
              <a:off x="6292850" y="5689600"/>
              <a:ext cx="2800350" cy="973138"/>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86398" name="群組 67">
              <a:extLst>
                <a:ext uri="{FF2B5EF4-FFF2-40B4-BE49-F238E27FC236}">
                  <a16:creationId xmlns:a16="http://schemas.microsoft.com/office/drawing/2014/main" id="{6748CA90-1D20-47A5-8C9F-6979FF0135E4}"/>
                </a:ext>
              </a:extLst>
            </p:cNvPr>
            <p:cNvGrpSpPr>
              <a:grpSpLocks/>
            </p:cNvGrpSpPr>
            <p:nvPr/>
          </p:nvGrpSpPr>
          <p:grpSpPr bwMode="auto">
            <a:xfrm>
              <a:off x="6435725" y="5762625"/>
              <a:ext cx="2498725" cy="857250"/>
              <a:chOff x="3416300" y="3590925"/>
              <a:chExt cx="2498725" cy="857250"/>
            </a:xfrm>
          </p:grpSpPr>
          <p:grpSp>
            <p:nvGrpSpPr>
              <p:cNvPr id="186399" name="群組 68">
                <a:extLst>
                  <a:ext uri="{FF2B5EF4-FFF2-40B4-BE49-F238E27FC236}">
                    <a16:creationId xmlns:a16="http://schemas.microsoft.com/office/drawing/2014/main" id="{4ACE4775-79FB-4C8C-973C-E899C4027856}"/>
                  </a:ext>
                </a:extLst>
              </p:cNvPr>
              <p:cNvGrpSpPr>
                <a:grpSpLocks/>
              </p:cNvGrpSpPr>
              <p:nvPr/>
            </p:nvGrpSpPr>
            <p:grpSpPr bwMode="auto">
              <a:xfrm>
                <a:off x="3416300" y="3590925"/>
                <a:ext cx="1917700" cy="857250"/>
                <a:chOff x="-2136775" y="5549106"/>
                <a:chExt cx="5658199" cy="2096294"/>
              </a:xfrm>
            </p:grpSpPr>
            <p:pic>
              <p:nvPicPr>
                <p:cNvPr id="186401" name="Picture 19" descr="C:\Users\utangv2\Desktop\Dynamic Classroom\hi-res aw\R.jpg">
                  <a:extLst>
                    <a:ext uri="{FF2B5EF4-FFF2-40B4-BE49-F238E27FC236}">
                      <a16:creationId xmlns:a16="http://schemas.microsoft.com/office/drawing/2014/main" id="{46EB2603-CFE1-47B9-80CD-D090705AD15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51373" y="5558211"/>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402" name="Picture 20" descr="C:\Users\utangv2\Desktop\Dynamic Classroom\hi-res aw\S.jpg">
                  <a:extLst>
                    <a:ext uri="{FF2B5EF4-FFF2-40B4-BE49-F238E27FC236}">
                      <a16:creationId xmlns:a16="http://schemas.microsoft.com/office/drawing/2014/main" id="{2D9EBFE5-7224-4FBC-9A97-07B32B8C55E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6775" y="565150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403" name="Picture 21" descr="C:\Users\utangv2\Desktop\Dynamic Classroom\hi-res aw\T.jpg">
                  <a:extLst>
                    <a:ext uri="{FF2B5EF4-FFF2-40B4-BE49-F238E27FC236}">
                      <a16:creationId xmlns:a16="http://schemas.microsoft.com/office/drawing/2014/main" id="{834EDF3B-F163-473C-91D3-C25F0B223E41}"/>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096528" y="5564093"/>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404" name="Picture 2" descr="C:\Users\utangv2\Desktop\Dynamic Classroom\hi-res aw\A.jpg">
                  <a:extLst>
                    <a:ext uri="{FF2B5EF4-FFF2-40B4-BE49-F238E27FC236}">
                      <a16:creationId xmlns:a16="http://schemas.microsoft.com/office/drawing/2014/main" id="{0167E3C6-25F6-4C6C-92B1-C5AF05E5E495}"/>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23302" y="5549106"/>
                  <a:ext cx="1292226"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405" name="Picture 21" descr="C:\Users\utangv2\Desktop\Dynamic Classroom\hi-res aw\T.jpg">
                  <a:extLst>
                    <a:ext uri="{FF2B5EF4-FFF2-40B4-BE49-F238E27FC236}">
                      <a16:creationId xmlns:a16="http://schemas.microsoft.com/office/drawing/2014/main" id="{41F322DC-067F-48E2-8936-25DEB151DD9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295874" y="5626569"/>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7" name="向右箭號 121">
                <a:extLst>
                  <a:ext uri="{FF2B5EF4-FFF2-40B4-BE49-F238E27FC236}">
                    <a16:creationId xmlns:a16="http://schemas.microsoft.com/office/drawing/2014/main" id="{74B607CD-C26A-4816-A632-E576BEF99664}"/>
                  </a:ext>
                </a:extLst>
              </p:cNvPr>
              <p:cNvSpPr/>
              <p:nvPr/>
            </p:nvSpPr>
            <p:spPr bwMode="auto">
              <a:xfrm>
                <a:off x="5310188" y="3784166"/>
                <a:ext cx="604837" cy="434267"/>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sp>
        <p:nvSpPr>
          <p:cNvPr id="103" name="動作按鈕: 自訂 128">
            <a:hlinkClick r:id="" action="ppaction://hlinkshowjump?jump=nextslide" highlightClick="1"/>
            <a:extLst>
              <a:ext uri="{FF2B5EF4-FFF2-40B4-BE49-F238E27FC236}">
                <a16:creationId xmlns:a16="http://schemas.microsoft.com/office/drawing/2014/main" id="{0DB8271C-110F-495D-B561-B69C7DB037AA}"/>
              </a:ext>
            </a:extLst>
          </p:cNvPr>
          <p:cNvSpPr/>
          <p:nvPr/>
        </p:nvSpPr>
        <p:spPr>
          <a:xfrm>
            <a:off x="6200775" y="5505450"/>
            <a:ext cx="2943225" cy="135255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86377" name="群組 76">
            <a:extLst>
              <a:ext uri="{FF2B5EF4-FFF2-40B4-BE49-F238E27FC236}">
                <a16:creationId xmlns:a16="http://schemas.microsoft.com/office/drawing/2014/main" id="{CCB0A3C2-8211-4F18-86CA-580A08523EF4}"/>
              </a:ext>
            </a:extLst>
          </p:cNvPr>
          <p:cNvGrpSpPr>
            <a:grpSpLocks/>
          </p:cNvGrpSpPr>
          <p:nvPr/>
        </p:nvGrpSpPr>
        <p:grpSpPr bwMode="auto">
          <a:xfrm>
            <a:off x="47625" y="5694363"/>
            <a:ext cx="2800350" cy="974725"/>
            <a:chOff x="47625" y="5683250"/>
            <a:chExt cx="2800350" cy="973138"/>
          </a:xfrm>
        </p:grpSpPr>
        <p:sp>
          <p:nvSpPr>
            <p:cNvPr id="105" name="圓角矩形 130">
              <a:extLst>
                <a:ext uri="{FF2B5EF4-FFF2-40B4-BE49-F238E27FC236}">
                  <a16:creationId xmlns:a16="http://schemas.microsoft.com/office/drawing/2014/main" id="{D9ED61E1-3358-47E0-BA79-3A40473E8369}"/>
                </a:ext>
              </a:extLst>
            </p:cNvPr>
            <p:cNvSpPr/>
            <p:nvPr/>
          </p:nvSpPr>
          <p:spPr bwMode="auto">
            <a:xfrm>
              <a:off x="47625" y="5683250"/>
              <a:ext cx="2800350" cy="973138"/>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86380" name="群組 78">
              <a:extLst>
                <a:ext uri="{FF2B5EF4-FFF2-40B4-BE49-F238E27FC236}">
                  <a16:creationId xmlns:a16="http://schemas.microsoft.com/office/drawing/2014/main" id="{CBC25A88-746C-4B5C-8BBA-197240C47C7F}"/>
                </a:ext>
              </a:extLst>
            </p:cNvPr>
            <p:cNvGrpSpPr>
              <a:grpSpLocks/>
            </p:cNvGrpSpPr>
            <p:nvPr/>
          </p:nvGrpSpPr>
          <p:grpSpPr bwMode="auto">
            <a:xfrm>
              <a:off x="893445" y="5709207"/>
              <a:ext cx="1408539" cy="480789"/>
              <a:chOff x="5445125" y="6419088"/>
              <a:chExt cx="5860524" cy="2192306"/>
            </a:xfrm>
          </p:grpSpPr>
          <p:pic>
            <p:nvPicPr>
              <p:cNvPr id="186392" name="Picture 6" descr="C:\Users\utangv2\Desktop\Dynamic Classroom\hi-res aw\E.jpg">
                <a:extLst>
                  <a:ext uri="{FF2B5EF4-FFF2-40B4-BE49-F238E27FC236}">
                    <a16:creationId xmlns:a16="http://schemas.microsoft.com/office/drawing/2014/main" id="{55BC6148-6D71-488B-BE6B-393FE3B8BE92}"/>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105500" y="6419088"/>
                <a:ext cx="1200149"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93" name="Picture 8" descr="C:\Users\utangv2\Desktop\Dynamic Classroom\hi-res aw\G.jpg">
                <a:extLst>
                  <a:ext uri="{FF2B5EF4-FFF2-40B4-BE49-F238E27FC236}">
                    <a16:creationId xmlns:a16="http://schemas.microsoft.com/office/drawing/2014/main" id="{3E9F487C-070A-4398-BC80-C1E077BAB846}"/>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899318" y="6507982"/>
                <a:ext cx="1200149"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94" name="Picture 20" descr="C:\Users\utangv2\Desktop\Dynamic Classroom\hi-res aw\S.jpg">
                <a:extLst>
                  <a:ext uri="{FF2B5EF4-FFF2-40B4-BE49-F238E27FC236}">
                    <a16:creationId xmlns:a16="http://schemas.microsoft.com/office/drawing/2014/main" id="{7C5191C2-65CD-4CEC-BAA6-2DE3C5D66B11}"/>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445125" y="6617494"/>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95" name="Picture 21" descr="C:\Users\utangv2\Desktop\Dynamic Classroom\hi-res aw\T.jpg">
                <a:extLst>
                  <a:ext uri="{FF2B5EF4-FFF2-40B4-BE49-F238E27FC236}">
                    <a16:creationId xmlns:a16="http://schemas.microsoft.com/office/drawing/2014/main" id="{0B41D958-714D-486B-BC21-61E7CDBC2ED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511398" y="6560345"/>
                <a:ext cx="1225549"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96" name="Picture 2" descr="C:\Users\utangv2\Desktop\Dynamic Classroom\hi-res aw\A.jpg">
                <a:extLst>
                  <a:ext uri="{FF2B5EF4-FFF2-40B4-BE49-F238E27FC236}">
                    <a16:creationId xmlns:a16="http://schemas.microsoft.com/office/drawing/2014/main" id="{A6F2C9FC-303B-415C-A2CD-0FBE42E6CC5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576507" y="6521455"/>
                <a:ext cx="1292226"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6381" name="群組 79">
              <a:extLst>
                <a:ext uri="{FF2B5EF4-FFF2-40B4-BE49-F238E27FC236}">
                  <a16:creationId xmlns:a16="http://schemas.microsoft.com/office/drawing/2014/main" id="{8B972438-8CCF-4207-B8B2-737ECE178864}"/>
                </a:ext>
              </a:extLst>
            </p:cNvPr>
            <p:cNvGrpSpPr>
              <a:grpSpLocks/>
            </p:cNvGrpSpPr>
            <p:nvPr/>
          </p:nvGrpSpPr>
          <p:grpSpPr bwMode="auto">
            <a:xfrm>
              <a:off x="522606" y="6156960"/>
              <a:ext cx="2220594" cy="472440"/>
              <a:chOff x="6511925" y="652463"/>
              <a:chExt cx="9239250" cy="2154237"/>
            </a:xfrm>
          </p:grpSpPr>
          <p:pic>
            <p:nvPicPr>
              <p:cNvPr id="186383" name="Picture 4" descr="C:\Users\utangv2\Desktop\Dynamic Classroom\hi-res aw\C.jpg">
                <a:extLst>
                  <a:ext uri="{FF2B5EF4-FFF2-40B4-BE49-F238E27FC236}">
                    <a16:creationId xmlns:a16="http://schemas.microsoft.com/office/drawing/2014/main" id="{0BD09344-880C-4359-90F9-634AF22222F1}"/>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0564813" y="70961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84" name="Picture 10" descr="C:\Users\utangv2\Desktop\Dynamic Classroom\hi-res aw\I.jpg">
                <a:extLst>
                  <a:ext uri="{FF2B5EF4-FFF2-40B4-BE49-F238E27FC236}">
                    <a16:creationId xmlns:a16="http://schemas.microsoft.com/office/drawing/2014/main" id="{4B88F7A9-EC47-4185-AA0F-C7A3AD79AA3E}"/>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760325" y="842963"/>
                <a:ext cx="652463"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85" name="Picture 16" descr="C:\Users\utangv2\Desktop\Dynamic Classroom\hi-res aw\O.jpg">
                <a:extLst>
                  <a:ext uri="{FF2B5EF4-FFF2-40B4-BE49-F238E27FC236}">
                    <a16:creationId xmlns:a16="http://schemas.microsoft.com/office/drawing/2014/main" id="{AE007FD9-C1F9-43B6-93BD-4CA27AE969A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3414375" y="8191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86" name="Picture 20" descr="C:\Users\utangv2\Desktop\Dynamic Classroom\hi-res aw\S.jpg">
                <a:extLst>
                  <a:ext uri="{FF2B5EF4-FFF2-40B4-BE49-F238E27FC236}">
                    <a16:creationId xmlns:a16="http://schemas.microsoft.com/office/drawing/2014/main" id="{4BC6E2C0-F1C6-410A-BF96-707DA602ACE6}"/>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511925" y="81280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87" name="Picture 21" descr="C:\Users\utangv2\Desktop\Dynamic Classroom\hi-res aw\T.jpg">
                <a:extLst>
                  <a:ext uri="{FF2B5EF4-FFF2-40B4-BE49-F238E27FC236}">
                    <a16:creationId xmlns:a16="http://schemas.microsoft.com/office/drawing/2014/main" id="{F61AE3BD-4C19-4FCF-A2AF-040BB980FF95}"/>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1636375" y="7556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88" name="Picture 6" descr="C:\Users\utangv2\Desktop\Dynamic Classroom\hi-res aw\E.jpg">
                <a:extLst>
                  <a:ext uri="{FF2B5EF4-FFF2-40B4-BE49-F238E27FC236}">
                    <a16:creationId xmlns:a16="http://schemas.microsoft.com/office/drawing/2014/main" id="{DF1673BA-F45D-440A-84E9-DBB98F72B027}"/>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l="9442"/>
              <a:stretch>
                <a:fillRect/>
              </a:stretch>
            </p:blipFill>
            <p:spPr bwMode="auto">
              <a:xfrm>
                <a:off x="7571379" y="709611"/>
                <a:ext cx="108684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89" name="Picture 13" descr="C:\Users\utangv2\Desktop\Dynamic Classroom\hi-res aw\L.jpg">
                <a:extLst>
                  <a:ext uri="{FF2B5EF4-FFF2-40B4-BE49-F238E27FC236}">
                    <a16:creationId xmlns:a16="http://schemas.microsoft.com/office/drawing/2014/main" id="{6D15E92E-4B14-4555-B3DD-9C951CAC9440}"/>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8635206" y="747713"/>
                <a:ext cx="10175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90" name="Picture 6" descr="C:\Users\utangv2\Desktop\Dynamic Classroom\hi-res aw\E.jpg">
                <a:extLst>
                  <a:ext uri="{FF2B5EF4-FFF2-40B4-BE49-F238E27FC236}">
                    <a16:creationId xmlns:a16="http://schemas.microsoft.com/office/drawing/2014/main" id="{D3868A6A-F7EC-41B6-8B10-44C328557E2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477375" y="6524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91" name="Picture 15" descr="C:\Users\utangv2\Desktop\Dynamic Classroom\hi-res aw\N.jpg">
                <a:extLst>
                  <a:ext uri="{FF2B5EF4-FFF2-40B4-BE49-F238E27FC236}">
                    <a16:creationId xmlns:a16="http://schemas.microsoft.com/office/drawing/2014/main" id="{11740C2A-6B33-42FC-8C26-62B034068170}"/>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4538325" y="7810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8" name="向右箭號 133">
              <a:extLst>
                <a:ext uri="{FF2B5EF4-FFF2-40B4-BE49-F238E27FC236}">
                  <a16:creationId xmlns:a16="http://schemas.microsoft.com/office/drawing/2014/main" id="{3E3007E2-7B9A-4822-A921-2DF9DE906048}"/>
                </a:ext>
              </a:extLst>
            </p:cNvPr>
            <p:cNvSpPr/>
            <p:nvPr/>
          </p:nvSpPr>
          <p:spPr bwMode="auto">
            <a:xfrm flipH="1">
              <a:off x="117475" y="5987554"/>
              <a:ext cx="374650" cy="332832"/>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124" name="動作按鈕: 自訂 41">
            <a:hlinkClick r:id="rId25" action="ppaction://hlinksldjump" highlightClick="1"/>
            <a:extLst>
              <a:ext uri="{FF2B5EF4-FFF2-40B4-BE49-F238E27FC236}">
                <a16:creationId xmlns:a16="http://schemas.microsoft.com/office/drawing/2014/main" id="{04501CF6-42AE-482A-B270-773A55EE13D5}"/>
              </a:ext>
            </a:extLst>
          </p:cNvPr>
          <p:cNvSpPr/>
          <p:nvPr/>
        </p:nvSpPr>
        <p:spPr>
          <a:xfrm>
            <a:off x="0" y="5576888"/>
            <a:ext cx="3086100" cy="120967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500"/>
                                  </p:stCondLst>
                                  <p:childTnLst>
                                    <p:cmd type="call" cmd="playFrom(0.0)">
                                      <p:cBhvr>
                                        <p:cTn id="6" dur="749" fill="hold"/>
                                        <p:tgtEl>
                                          <p:spTgt spid="43"/>
                                        </p:tgtEl>
                                      </p:cBhvr>
                                    </p:cmd>
                                  </p:childTnLst>
                                </p:cTn>
                              </p:par>
                              <p:par>
                                <p:cTn id="7" presetID="64" presetClass="path" presetSubtype="0" accel="50000" decel="50000" fill="hold" nodeType="withEffect">
                                  <p:stCondLst>
                                    <p:cond delay="750"/>
                                  </p:stCondLst>
                                  <p:childTnLst>
                                    <p:animMotion origin="layout" path="M 1.38889E-6 -1.11111E-6 L 1.38889E-6 -0.1963 " pathEditMode="relative" rAng="0" ptsTypes="AA">
                                      <p:cBhvr>
                                        <p:cTn id="8" dur="1500" fill="hold"/>
                                        <p:tgtEl>
                                          <p:spTgt spid="44"/>
                                        </p:tgtEl>
                                        <p:attrNameLst>
                                          <p:attrName>ppt_x</p:attrName>
                                          <p:attrName>ppt_y</p:attrName>
                                        </p:attrNameLst>
                                      </p:cBhvr>
                                      <p:rCtr x="0" y="-9815"/>
                                    </p:animMotion>
                                  </p:childTnLst>
                                </p:cTn>
                              </p:par>
                              <p:par>
                                <p:cTn id="9" presetID="31" presetClass="entr" presetSubtype="0" fill="hold" nodeType="with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1" presetClass="entr" presetSubtype="0" fill="hold" grpId="0" nodeType="withEffect" nodePh="1">
                                  <p:stCondLst>
                                    <p:cond delay="0"/>
                                  </p:stCondLst>
                                  <p:endCondLst>
                                    <p:cond evt="begin" delay="0">
                                      <p:tn val="15"/>
                                    </p:cond>
                                  </p:endCondLst>
                                  <p:childTnLst>
                                    <p:set>
                                      <p:cBhvr>
                                        <p:cTn id="16" dur="1" fill="hold">
                                          <p:stCondLst>
                                            <p:cond delay="499"/>
                                          </p:stCondLst>
                                        </p:cTn>
                                        <p:tgtEl>
                                          <p:spTgt spid="103"/>
                                        </p:tgtEl>
                                        <p:attrNameLst>
                                          <p:attrName>style.visibility</p:attrName>
                                        </p:attrNameLst>
                                      </p:cBhvr>
                                      <p:to>
                                        <p:strVal val="visible"/>
                                      </p:to>
                                    </p:set>
                                  </p:childTnLst>
                                </p:cTn>
                              </p:par>
                              <p:par>
                                <p:cTn id="17" presetID="1" presetClass="entr" presetSubtype="0" fill="hold" grpId="0" nodeType="withEffect" nodePh="1">
                                  <p:stCondLst>
                                    <p:cond delay="0"/>
                                  </p:stCondLst>
                                  <p:endCondLst>
                                    <p:cond evt="begin" delay="0">
                                      <p:tn val="17"/>
                                    </p:cond>
                                  </p:endCondLst>
                                  <p:childTnLst>
                                    <p:set>
                                      <p:cBhvr>
                                        <p:cTn id="18" dur="1" fill="hold">
                                          <p:stCondLst>
                                            <p:cond delay="499"/>
                                          </p:stCondLst>
                                        </p:cTn>
                                        <p:tgtEl>
                                          <p:spTgt spid="1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9" fill="hold" display="0">
                  <p:stCondLst>
                    <p:cond delay="indefinite"/>
                  </p:stCondLst>
                  <p:endCondLst>
                    <p:cond evt="onStopAudio" delay="0">
                      <p:tgtEl>
                        <p:sldTgt/>
                      </p:tgtEl>
                    </p:cond>
                  </p:endCondLst>
                </p:cTn>
                <p:tgtEl>
                  <p:spTgt spid="43"/>
                </p:tgtEl>
              </p:cMediaNode>
            </p:audio>
          </p:childTnLst>
        </p:cTn>
      </p:par>
    </p:tnLst>
    <p:bldLst>
      <p:bldP spid="103" grpId="0"/>
      <p:bldP spid="124"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006AC1"/>
        </a:solidFill>
        <a:effectLst/>
      </p:bgPr>
    </p:bg>
    <p:spTree>
      <p:nvGrpSpPr>
        <p:cNvPr id="1" name=""/>
        <p:cNvGrpSpPr/>
        <p:nvPr/>
      </p:nvGrpSpPr>
      <p:grpSpPr>
        <a:xfrm>
          <a:off x="0" y="0"/>
          <a:ext cx="0" cy="0"/>
          <a:chOff x="0" y="0"/>
          <a:chExt cx="0" cy="0"/>
        </a:xfrm>
      </p:grpSpPr>
      <p:pic>
        <p:nvPicPr>
          <p:cNvPr id="28" name="D7A24034.wav">
            <a:hlinkClick r:id="" action="ppaction://media"/>
            <a:extLst>
              <a:ext uri="{FF2B5EF4-FFF2-40B4-BE49-F238E27FC236}">
                <a16:creationId xmlns:a16="http://schemas.microsoft.com/office/drawing/2014/main" id="{CC17B569-959D-48DE-BD60-5210BEDF5EA0}"/>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395" name="Picture 18" descr="C:\Users\utangv2\Desktop\Dynamic Classroom\Q1.jpg">
            <a:extLst>
              <a:ext uri="{FF2B5EF4-FFF2-40B4-BE49-F238E27FC236}">
                <a16:creationId xmlns:a16="http://schemas.microsoft.com/office/drawing/2014/main" id="{8A956BB7-064D-4CBF-8FCD-89ED9A51FD7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40213" y="4603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7396" name="群組 23">
            <a:extLst>
              <a:ext uri="{FF2B5EF4-FFF2-40B4-BE49-F238E27FC236}">
                <a16:creationId xmlns:a16="http://schemas.microsoft.com/office/drawing/2014/main" id="{936A9D34-D591-48C0-AC32-ED2022A06006}"/>
              </a:ext>
            </a:extLst>
          </p:cNvPr>
          <p:cNvGrpSpPr>
            <a:grpSpLocks/>
          </p:cNvGrpSpPr>
          <p:nvPr/>
        </p:nvGrpSpPr>
        <p:grpSpPr bwMode="auto">
          <a:xfrm>
            <a:off x="7124700" y="101600"/>
            <a:ext cx="1854200" cy="1323975"/>
            <a:chOff x="7124700" y="101600"/>
            <a:chExt cx="1854200" cy="1323788"/>
          </a:xfrm>
        </p:grpSpPr>
        <p:grpSp>
          <p:nvGrpSpPr>
            <p:cNvPr id="187419" name="群組 8">
              <a:extLst>
                <a:ext uri="{FF2B5EF4-FFF2-40B4-BE49-F238E27FC236}">
                  <a16:creationId xmlns:a16="http://schemas.microsoft.com/office/drawing/2014/main" id="{959543CE-42EC-4AFA-AD86-02B17BD9148D}"/>
                </a:ext>
              </a:extLst>
            </p:cNvPr>
            <p:cNvGrpSpPr>
              <a:grpSpLocks/>
            </p:cNvGrpSpPr>
            <p:nvPr/>
          </p:nvGrpSpPr>
          <p:grpSpPr bwMode="auto">
            <a:xfrm>
              <a:off x="7124700" y="101600"/>
              <a:ext cx="1854200" cy="732442"/>
              <a:chOff x="7124700" y="101600"/>
              <a:chExt cx="1854200" cy="732413"/>
            </a:xfrm>
          </p:grpSpPr>
          <p:sp>
            <p:nvSpPr>
              <p:cNvPr id="27" name="文字方塊 26">
                <a:extLst>
                  <a:ext uri="{FF2B5EF4-FFF2-40B4-BE49-F238E27FC236}">
                    <a16:creationId xmlns:a16="http://schemas.microsoft.com/office/drawing/2014/main" id="{49A011FF-D00C-4C77-A28B-B29068004EA5}"/>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chemeClr val="bg1"/>
                      </a:glow>
                    </a:effectLst>
                    <a:latin typeface="Comic Sans MS" panose="030F0702030302020204" pitchFamily="66" charset="0"/>
                  </a:rPr>
                  <a:t>Start timer for discussion!</a:t>
                </a:r>
                <a:endParaRPr lang="en-GB" dirty="0">
                  <a:solidFill>
                    <a:srgbClr val="002060"/>
                  </a:solidFill>
                  <a:effectLst>
                    <a:glow rad="88900">
                      <a:schemeClr val="bg1"/>
                    </a:glow>
                  </a:effectLst>
                  <a:latin typeface="Comic Sans MS" panose="030F0702030302020204" pitchFamily="66" charset="0"/>
                </a:endParaRPr>
              </a:p>
            </p:txBody>
          </p:sp>
          <p:sp>
            <p:nvSpPr>
              <p:cNvPr id="29" name="手繪多邊形 28">
                <a:extLst>
                  <a:ext uri="{FF2B5EF4-FFF2-40B4-BE49-F238E27FC236}">
                    <a16:creationId xmlns:a16="http://schemas.microsoft.com/office/drawing/2014/main" id="{06DA01F9-44FC-4426-A2CD-EAB160B4C449}"/>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26" name="Picture 17" descr="C:\Users\utangv2\Desktop\timer2.jpg">
              <a:extLst>
                <a:ext uri="{FF2B5EF4-FFF2-40B4-BE49-F238E27FC236}">
                  <a16:creationId xmlns:a16="http://schemas.microsoft.com/office/drawing/2014/main" id="{85F9C39D-08C0-4116-B623-1A71771259B4}"/>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30" name="動作按鈕: 自訂 29">
            <a:hlinkClick r:id="" action="ppaction://hlinkshowjump?jump=nextslide" highlightClick="1"/>
            <a:extLst>
              <a:ext uri="{FF2B5EF4-FFF2-40B4-BE49-F238E27FC236}">
                <a16:creationId xmlns:a16="http://schemas.microsoft.com/office/drawing/2014/main" id="{A47AAB65-39FF-42A8-87B7-287EF4B486C2}"/>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87398" name="文字方塊 11">
            <a:extLst>
              <a:ext uri="{FF2B5EF4-FFF2-40B4-BE49-F238E27FC236}">
                <a16:creationId xmlns:a16="http://schemas.microsoft.com/office/drawing/2014/main" id="{F89A6DD9-3048-4CC2-84F0-12302BF40CB3}"/>
              </a:ext>
            </a:extLst>
          </p:cNvPr>
          <p:cNvSpPr txBox="1">
            <a:spLocks noChangeArrowheads="1"/>
          </p:cNvSpPr>
          <p:nvPr/>
        </p:nvSpPr>
        <p:spPr bwMode="auto">
          <a:xfrm>
            <a:off x="1408113" y="1438275"/>
            <a:ext cx="7315200"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These apples don’t look ________ the other fruits, but they’re still good to eat.</a:t>
            </a:r>
            <a:endParaRPr lang="en-GB" altLang="en-US" sz="4000">
              <a:solidFill>
                <a:schemeClr val="tx2"/>
              </a:solidFill>
              <a:cs typeface="Arial" panose="020B0604020202020204" pitchFamily="34" charset="0"/>
            </a:endParaRPr>
          </a:p>
        </p:txBody>
      </p:sp>
      <p:grpSp>
        <p:nvGrpSpPr>
          <p:cNvPr id="187399" name="Group 2">
            <a:extLst>
              <a:ext uri="{FF2B5EF4-FFF2-40B4-BE49-F238E27FC236}">
                <a16:creationId xmlns:a16="http://schemas.microsoft.com/office/drawing/2014/main" id="{45071AB6-A5EA-4DBC-BD87-E8D2E5895028}"/>
              </a:ext>
            </a:extLst>
          </p:cNvPr>
          <p:cNvGrpSpPr>
            <a:grpSpLocks/>
          </p:cNvGrpSpPr>
          <p:nvPr/>
        </p:nvGrpSpPr>
        <p:grpSpPr bwMode="auto">
          <a:xfrm>
            <a:off x="2697163" y="4868863"/>
            <a:ext cx="3840162" cy="708025"/>
            <a:chOff x="2696390" y="4106375"/>
            <a:chExt cx="3840895" cy="708661"/>
          </a:xfrm>
        </p:grpSpPr>
        <p:sp>
          <p:nvSpPr>
            <p:cNvPr id="24" name="圓角矩形 36">
              <a:extLst>
                <a:ext uri="{FF2B5EF4-FFF2-40B4-BE49-F238E27FC236}">
                  <a16:creationId xmlns:a16="http://schemas.microsoft.com/office/drawing/2014/main" id="{FF2DE8BB-57C6-4F60-AC47-3FE044A59C56}"/>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5" name="橢圓 37">
              <a:extLst>
                <a:ext uri="{FF2B5EF4-FFF2-40B4-BE49-F238E27FC236}">
                  <a16:creationId xmlns:a16="http://schemas.microsoft.com/office/drawing/2014/main" id="{9ADAF8D9-D2BB-4C8B-A562-7EE19E8D543A}"/>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87417" name="文字方塊 38">
              <a:extLst>
                <a:ext uri="{FF2B5EF4-FFF2-40B4-BE49-F238E27FC236}">
                  <a16:creationId xmlns:a16="http://schemas.microsoft.com/office/drawing/2014/main" id="{A70B69C5-9C0D-458E-9ED4-5D3BE4738187}"/>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87418" name="文字方塊 63">
              <a:extLst>
                <a:ext uri="{FF2B5EF4-FFF2-40B4-BE49-F238E27FC236}">
                  <a16:creationId xmlns:a16="http://schemas.microsoft.com/office/drawing/2014/main" id="{662D5763-7F31-44C2-A9B8-2DEC1975E944}"/>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freshest </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87400" name="Group 1">
            <a:extLst>
              <a:ext uri="{FF2B5EF4-FFF2-40B4-BE49-F238E27FC236}">
                <a16:creationId xmlns:a16="http://schemas.microsoft.com/office/drawing/2014/main" id="{9C401E67-1A43-46CB-B4C9-687FE11817B9}"/>
              </a:ext>
            </a:extLst>
          </p:cNvPr>
          <p:cNvGrpSpPr>
            <a:grpSpLocks/>
          </p:cNvGrpSpPr>
          <p:nvPr/>
        </p:nvGrpSpPr>
        <p:grpSpPr bwMode="auto">
          <a:xfrm>
            <a:off x="2697163" y="3922713"/>
            <a:ext cx="3840162" cy="708025"/>
            <a:chOff x="2696390" y="3255475"/>
            <a:chExt cx="3840895" cy="708661"/>
          </a:xfrm>
        </p:grpSpPr>
        <p:sp>
          <p:nvSpPr>
            <p:cNvPr id="34" name="圓角矩形 65">
              <a:extLst>
                <a:ext uri="{FF2B5EF4-FFF2-40B4-BE49-F238E27FC236}">
                  <a16:creationId xmlns:a16="http://schemas.microsoft.com/office/drawing/2014/main" id="{4E6BC34C-7ACE-4EA9-B1CB-F3BB80C67BA9}"/>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5" name="橢圓 66">
              <a:extLst>
                <a:ext uri="{FF2B5EF4-FFF2-40B4-BE49-F238E27FC236}">
                  <a16:creationId xmlns:a16="http://schemas.microsoft.com/office/drawing/2014/main" id="{AC8BECF2-A96B-42EA-9EC9-FE391EB05502}"/>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87409" name="文字方塊 67">
              <a:extLst>
                <a:ext uri="{FF2B5EF4-FFF2-40B4-BE49-F238E27FC236}">
                  <a16:creationId xmlns:a16="http://schemas.microsoft.com/office/drawing/2014/main" id="{EDB6BE94-897C-49BB-86AE-E5E4A315CC73}"/>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87410" name="文字方塊 68">
              <a:extLst>
                <a:ext uri="{FF2B5EF4-FFF2-40B4-BE49-F238E27FC236}">
                  <a16:creationId xmlns:a16="http://schemas.microsoft.com/office/drawing/2014/main" id="{0F9A7A49-D8FD-4601-A9E8-BCB12E5724A7}"/>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fresh as</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38" name="動作按鈕: 自訂 55">
            <a:hlinkClick r:id="rId7" action="ppaction://hlinksldjump" highlightClick="1"/>
            <a:extLst>
              <a:ext uri="{FF2B5EF4-FFF2-40B4-BE49-F238E27FC236}">
                <a16:creationId xmlns:a16="http://schemas.microsoft.com/office/drawing/2014/main" id="{55190B97-CA32-4080-8655-852FB0311C29}"/>
              </a:ext>
            </a:extLst>
          </p:cNvPr>
          <p:cNvSpPr/>
          <p:nvPr/>
        </p:nvSpPr>
        <p:spPr>
          <a:xfrm>
            <a:off x="2579688" y="4829175"/>
            <a:ext cx="4075112"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39" name="動作按鈕: 自訂 54">
            <a:hlinkClick r:id="rId8" action="ppaction://hlinksldjump" highlightClick="1"/>
            <a:extLst>
              <a:ext uri="{FF2B5EF4-FFF2-40B4-BE49-F238E27FC236}">
                <a16:creationId xmlns:a16="http://schemas.microsoft.com/office/drawing/2014/main" id="{A134B51F-5D8A-41DD-904E-5EB2E61A46A9}"/>
              </a:ext>
            </a:extLst>
          </p:cNvPr>
          <p:cNvSpPr/>
          <p:nvPr/>
        </p:nvSpPr>
        <p:spPr>
          <a:xfrm>
            <a:off x="2579688" y="3792538"/>
            <a:ext cx="4075112"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2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8"/>
                </p:tgtEl>
              </p:cMediaNode>
            </p:audio>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rgbClr val="006AC1"/>
        </a:solidFill>
        <a:effectLst/>
      </p:bgPr>
    </p:bg>
    <p:spTree>
      <p:nvGrpSpPr>
        <p:cNvPr id="1" name=""/>
        <p:cNvGrpSpPr/>
        <p:nvPr/>
      </p:nvGrpSpPr>
      <p:grpSpPr>
        <a:xfrm>
          <a:off x="0" y="0"/>
          <a:ext cx="0" cy="0"/>
          <a:chOff x="0" y="0"/>
          <a:chExt cx="0" cy="0"/>
        </a:xfrm>
      </p:grpSpPr>
      <p:grpSp>
        <p:nvGrpSpPr>
          <p:cNvPr id="188418" name="群組 2">
            <a:extLst>
              <a:ext uri="{FF2B5EF4-FFF2-40B4-BE49-F238E27FC236}">
                <a16:creationId xmlns:a16="http://schemas.microsoft.com/office/drawing/2014/main" id="{9EA578E0-127C-4F64-ADD2-14BB7D086053}"/>
              </a:ext>
            </a:extLst>
          </p:cNvPr>
          <p:cNvGrpSpPr>
            <a:grpSpLocks/>
          </p:cNvGrpSpPr>
          <p:nvPr/>
        </p:nvGrpSpPr>
        <p:grpSpPr bwMode="auto">
          <a:xfrm>
            <a:off x="7948613" y="220663"/>
            <a:ext cx="971550" cy="971550"/>
            <a:chOff x="7850482" y="2910190"/>
            <a:chExt cx="970570" cy="971528"/>
          </a:xfrm>
        </p:grpSpPr>
        <p:pic>
          <p:nvPicPr>
            <p:cNvPr id="60" name="Picture 17" descr="C:\Users\utangv2\Desktop\timer2.jpg">
              <a:extLst>
                <a:ext uri="{FF2B5EF4-FFF2-40B4-BE49-F238E27FC236}">
                  <a16:creationId xmlns:a16="http://schemas.microsoft.com/office/drawing/2014/main" id="{1849A658-36C1-4AAE-9F0D-8E5643D6909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61" name="橢圓 60">
              <a:extLst>
                <a:ext uri="{FF2B5EF4-FFF2-40B4-BE49-F238E27FC236}">
                  <a16:creationId xmlns:a16="http://schemas.microsoft.com/office/drawing/2014/main" id="{B3EEB88F-20E7-4C89-AF6C-AAF834853938}"/>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19" name="文字方塊 18">
            <a:extLst>
              <a:ext uri="{FF2B5EF4-FFF2-40B4-BE49-F238E27FC236}">
                <a16:creationId xmlns:a16="http://schemas.microsoft.com/office/drawing/2014/main" id="{BD79F85B-3AB0-44DC-BE40-53080206F904}"/>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20</a:t>
            </a:r>
            <a:endParaRPr lang="en-GB" altLang="en-US" sz="2400" b="1">
              <a:solidFill>
                <a:schemeClr val="bg1"/>
              </a:solidFill>
              <a:cs typeface="Arial" panose="020B0604020202020204" pitchFamily="34" charset="0"/>
            </a:endParaRPr>
          </a:p>
        </p:txBody>
      </p:sp>
      <p:sp>
        <p:nvSpPr>
          <p:cNvPr id="20" name="文字方塊 19">
            <a:extLst>
              <a:ext uri="{FF2B5EF4-FFF2-40B4-BE49-F238E27FC236}">
                <a16:creationId xmlns:a16="http://schemas.microsoft.com/office/drawing/2014/main" id="{A8F8B42D-6D68-43B3-A1C3-0E300BEC355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19</a:t>
            </a:r>
            <a:endParaRPr lang="en-GB" altLang="en-US" sz="2400" b="1">
              <a:solidFill>
                <a:schemeClr val="bg1"/>
              </a:solidFill>
              <a:cs typeface="Arial" panose="020B0604020202020204" pitchFamily="34" charset="0"/>
            </a:endParaRPr>
          </a:p>
        </p:txBody>
      </p:sp>
      <p:sp>
        <p:nvSpPr>
          <p:cNvPr id="21" name="文字方塊 20">
            <a:extLst>
              <a:ext uri="{FF2B5EF4-FFF2-40B4-BE49-F238E27FC236}">
                <a16:creationId xmlns:a16="http://schemas.microsoft.com/office/drawing/2014/main" id="{E52BE290-F694-4AB2-B241-899035CEBEF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18</a:t>
            </a:r>
            <a:endParaRPr lang="en-GB" altLang="en-US" sz="2400" b="1">
              <a:solidFill>
                <a:schemeClr val="bg1"/>
              </a:solidFill>
              <a:cs typeface="Arial" panose="020B0604020202020204" pitchFamily="34" charset="0"/>
            </a:endParaRPr>
          </a:p>
        </p:txBody>
      </p:sp>
      <p:sp>
        <p:nvSpPr>
          <p:cNvPr id="22" name="文字方塊 21">
            <a:extLst>
              <a:ext uri="{FF2B5EF4-FFF2-40B4-BE49-F238E27FC236}">
                <a16:creationId xmlns:a16="http://schemas.microsoft.com/office/drawing/2014/main" id="{3FE0D246-3F98-4ECB-A52B-05826C76C243}"/>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17</a:t>
            </a:r>
            <a:endParaRPr lang="en-GB" altLang="en-US" sz="2400" b="1">
              <a:solidFill>
                <a:schemeClr val="bg1"/>
              </a:solidFill>
              <a:cs typeface="Arial" panose="020B0604020202020204" pitchFamily="34" charset="0"/>
            </a:endParaRPr>
          </a:p>
        </p:txBody>
      </p:sp>
      <p:sp>
        <p:nvSpPr>
          <p:cNvPr id="23" name="文字方塊 22">
            <a:extLst>
              <a:ext uri="{FF2B5EF4-FFF2-40B4-BE49-F238E27FC236}">
                <a16:creationId xmlns:a16="http://schemas.microsoft.com/office/drawing/2014/main" id="{65B080D6-67FF-40C5-9BC3-2173CB66919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16</a:t>
            </a:r>
            <a:endParaRPr lang="en-GB" altLang="en-US" sz="2400" b="1">
              <a:solidFill>
                <a:schemeClr val="bg1"/>
              </a:solidFill>
              <a:cs typeface="Arial" panose="020B0604020202020204" pitchFamily="34" charset="0"/>
            </a:endParaRPr>
          </a:p>
        </p:txBody>
      </p:sp>
      <p:sp>
        <p:nvSpPr>
          <p:cNvPr id="29" name="文字方塊 28">
            <a:extLst>
              <a:ext uri="{FF2B5EF4-FFF2-40B4-BE49-F238E27FC236}">
                <a16:creationId xmlns:a16="http://schemas.microsoft.com/office/drawing/2014/main" id="{FEE28115-2CF8-467C-AF6F-A9258616A8A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15</a:t>
            </a:r>
            <a:endParaRPr lang="en-GB" altLang="en-US" sz="2400" b="1">
              <a:solidFill>
                <a:schemeClr val="bg1"/>
              </a:solidFill>
              <a:cs typeface="Arial" panose="020B0604020202020204" pitchFamily="34" charset="0"/>
            </a:endParaRPr>
          </a:p>
        </p:txBody>
      </p:sp>
      <p:sp>
        <p:nvSpPr>
          <p:cNvPr id="30" name="文字方塊 29">
            <a:extLst>
              <a:ext uri="{FF2B5EF4-FFF2-40B4-BE49-F238E27FC236}">
                <a16:creationId xmlns:a16="http://schemas.microsoft.com/office/drawing/2014/main" id="{B64FAD00-569E-4675-A2D6-F42FECE1D33E}"/>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14</a:t>
            </a:r>
            <a:endParaRPr lang="en-GB" altLang="en-US" sz="2400" b="1">
              <a:solidFill>
                <a:schemeClr val="bg1"/>
              </a:solidFill>
              <a:cs typeface="Arial" panose="020B0604020202020204" pitchFamily="34" charset="0"/>
            </a:endParaRPr>
          </a:p>
        </p:txBody>
      </p:sp>
      <p:sp>
        <p:nvSpPr>
          <p:cNvPr id="31" name="文字方塊 30">
            <a:extLst>
              <a:ext uri="{FF2B5EF4-FFF2-40B4-BE49-F238E27FC236}">
                <a16:creationId xmlns:a16="http://schemas.microsoft.com/office/drawing/2014/main" id="{38CB4596-7F7C-49D3-BE26-6A64BCD02BEE}"/>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13</a:t>
            </a:r>
            <a:endParaRPr lang="en-GB" altLang="en-US" sz="2400" b="1">
              <a:solidFill>
                <a:schemeClr val="bg1"/>
              </a:solidFill>
              <a:cs typeface="Arial" panose="020B0604020202020204" pitchFamily="34" charset="0"/>
            </a:endParaRPr>
          </a:p>
        </p:txBody>
      </p:sp>
      <p:sp>
        <p:nvSpPr>
          <p:cNvPr id="32" name="文字方塊 31">
            <a:extLst>
              <a:ext uri="{FF2B5EF4-FFF2-40B4-BE49-F238E27FC236}">
                <a16:creationId xmlns:a16="http://schemas.microsoft.com/office/drawing/2014/main" id="{3C20EC4A-EB74-43B9-A836-96416CCF5252}"/>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12</a:t>
            </a:r>
            <a:endParaRPr lang="en-GB" altLang="en-US" sz="2400" b="1">
              <a:solidFill>
                <a:schemeClr val="bg1"/>
              </a:solidFill>
              <a:cs typeface="Arial" panose="020B0604020202020204" pitchFamily="34" charset="0"/>
            </a:endParaRPr>
          </a:p>
        </p:txBody>
      </p:sp>
      <p:sp>
        <p:nvSpPr>
          <p:cNvPr id="33" name="文字方塊 32">
            <a:extLst>
              <a:ext uri="{FF2B5EF4-FFF2-40B4-BE49-F238E27FC236}">
                <a16:creationId xmlns:a16="http://schemas.microsoft.com/office/drawing/2014/main" id="{51937C5C-83B0-44A6-9E08-7A8269BD967E}"/>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11</a:t>
            </a:r>
            <a:endParaRPr lang="en-GB" altLang="en-US" sz="2400" b="1">
              <a:solidFill>
                <a:schemeClr val="bg1"/>
              </a:solidFill>
              <a:cs typeface="Arial" panose="020B0604020202020204" pitchFamily="34" charset="0"/>
            </a:endParaRPr>
          </a:p>
        </p:txBody>
      </p:sp>
      <p:sp>
        <p:nvSpPr>
          <p:cNvPr id="34" name="文字方塊 33">
            <a:extLst>
              <a:ext uri="{FF2B5EF4-FFF2-40B4-BE49-F238E27FC236}">
                <a16:creationId xmlns:a16="http://schemas.microsoft.com/office/drawing/2014/main" id="{880E0909-6024-4317-855B-A3A4AD62FF4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10</a:t>
            </a:r>
            <a:endParaRPr lang="en-GB" altLang="en-US" sz="2400" b="1">
              <a:solidFill>
                <a:schemeClr val="bg1"/>
              </a:solidFill>
              <a:cs typeface="Arial" panose="020B0604020202020204" pitchFamily="34" charset="0"/>
            </a:endParaRPr>
          </a:p>
        </p:txBody>
      </p:sp>
      <p:sp>
        <p:nvSpPr>
          <p:cNvPr id="35" name="文字方塊 34">
            <a:extLst>
              <a:ext uri="{FF2B5EF4-FFF2-40B4-BE49-F238E27FC236}">
                <a16:creationId xmlns:a16="http://schemas.microsoft.com/office/drawing/2014/main" id="{73469DF2-585F-4BB3-9B91-BB4B6AA76450}"/>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9</a:t>
            </a:r>
            <a:endParaRPr lang="en-GB" altLang="en-US" sz="2400" b="1">
              <a:solidFill>
                <a:schemeClr val="bg1"/>
              </a:solidFill>
              <a:cs typeface="Arial" panose="020B0604020202020204" pitchFamily="34" charset="0"/>
            </a:endParaRPr>
          </a:p>
        </p:txBody>
      </p:sp>
      <p:sp>
        <p:nvSpPr>
          <p:cNvPr id="36" name="文字方塊 35">
            <a:extLst>
              <a:ext uri="{FF2B5EF4-FFF2-40B4-BE49-F238E27FC236}">
                <a16:creationId xmlns:a16="http://schemas.microsoft.com/office/drawing/2014/main" id="{892442FA-FA9F-4EA8-8AC7-5B4A89ABC0E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8</a:t>
            </a:r>
            <a:endParaRPr lang="en-GB" altLang="en-US" sz="2400" b="1">
              <a:solidFill>
                <a:schemeClr val="bg1"/>
              </a:solidFill>
              <a:cs typeface="Arial" panose="020B0604020202020204" pitchFamily="34" charset="0"/>
            </a:endParaRPr>
          </a:p>
        </p:txBody>
      </p:sp>
      <p:sp>
        <p:nvSpPr>
          <p:cNvPr id="37" name="文字方塊 36">
            <a:extLst>
              <a:ext uri="{FF2B5EF4-FFF2-40B4-BE49-F238E27FC236}">
                <a16:creationId xmlns:a16="http://schemas.microsoft.com/office/drawing/2014/main" id="{5EFC3175-7004-42F0-8E8F-12B0CCEA5F1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7</a:t>
            </a:r>
            <a:endParaRPr lang="en-GB" altLang="en-US" sz="2400" b="1">
              <a:solidFill>
                <a:schemeClr val="bg1"/>
              </a:solidFill>
              <a:cs typeface="Arial" panose="020B0604020202020204" pitchFamily="34" charset="0"/>
            </a:endParaRPr>
          </a:p>
        </p:txBody>
      </p:sp>
      <p:sp>
        <p:nvSpPr>
          <p:cNvPr id="38" name="文字方塊 37">
            <a:extLst>
              <a:ext uri="{FF2B5EF4-FFF2-40B4-BE49-F238E27FC236}">
                <a16:creationId xmlns:a16="http://schemas.microsoft.com/office/drawing/2014/main" id="{4ED80569-C190-4BE1-A400-1FAB964B47A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6</a:t>
            </a:r>
            <a:endParaRPr lang="en-GB" altLang="en-US" sz="2400" b="1">
              <a:solidFill>
                <a:schemeClr val="bg1"/>
              </a:solidFill>
              <a:cs typeface="Arial" panose="020B0604020202020204" pitchFamily="34" charset="0"/>
            </a:endParaRPr>
          </a:p>
        </p:txBody>
      </p:sp>
      <p:sp>
        <p:nvSpPr>
          <p:cNvPr id="39" name="文字方塊 38">
            <a:extLst>
              <a:ext uri="{FF2B5EF4-FFF2-40B4-BE49-F238E27FC236}">
                <a16:creationId xmlns:a16="http://schemas.microsoft.com/office/drawing/2014/main" id="{C7852EF8-F452-4424-A741-93AE497F8B4B}"/>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5</a:t>
            </a:r>
            <a:endParaRPr lang="en-GB" altLang="en-US" sz="2400" b="1">
              <a:solidFill>
                <a:schemeClr val="bg1"/>
              </a:solidFill>
              <a:cs typeface="Arial" panose="020B0604020202020204" pitchFamily="34" charset="0"/>
            </a:endParaRPr>
          </a:p>
        </p:txBody>
      </p:sp>
      <p:sp>
        <p:nvSpPr>
          <p:cNvPr id="40" name="文字方塊 39">
            <a:extLst>
              <a:ext uri="{FF2B5EF4-FFF2-40B4-BE49-F238E27FC236}">
                <a16:creationId xmlns:a16="http://schemas.microsoft.com/office/drawing/2014/main" id="{DE5EE6A7-3C9A-49C4-B67F-ED06147EFFCD}"/>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4</a:t>
            </a:r>
            <a:endParaRPr lang="en-GB" altLang="en-US" sz="2400" b="1">
              <a:solidFill>
                <a:schemeClr val="bg1"/>
              </a:solidFill>
              <a:cs typeface="Arial" panose="020B0604020202020204" pitchFamily="34" charset="0"/>
            </a:endParaRPr>
          </a:p>
        </p:txBody>
      </p:sp>
      <p:sp>
        <p:nvSpPr>
          <p:cNvPr id="41" name="文字方塊 40">
            <a:extLst>
              <a:ext uri="{FF2B5EF4-FFF2-40B4-BE49-F238E27FC236}">
                <a16:creationId xmlns:a16="http://schemas.microsoft.com/office/drawing/2014/main" id="{49B41497-BA61-4F60-8010-AFE1BCD58D6F}"/>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42" name="文字方塊 41">
            <a:extLst>
              <a:ext uri="{FF2B5EF4-FFF2-40B4-BE49-F238E27FC236}">
                <a16:creationId xmlns:a16="http://schemas.microsoft.com/office/drawing/2014/main" id="{E267B5B4-E289-4B39-BB8D-857A1B769953}"/>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43" name="文字方塊 42">
            <a:extLst>
              <a:ext uri="{FF2B5EF4-FFF2-40B4-BE49-F238E27FC236}">
                <a16:creationId xmlns:a16="http://schemas.microsoft.com/office/drawing/2014/main" id="{921D96D9-1666-4148-8A22-A2D29FF38BD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44" name="文字方塊 43">
            <a:extLst>
              <a:ext uri="{FF2B5EF4-FFF2-40B4-BE49-F238E27FC236}">
                <a16:creationId xmlns:a16="http://schemas.microsoft.com/office/drawing/2014/main" id="{A78260F2-43EE-43E8-8130-FABFF91D4B73}"/>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6" name="time4065.wav">
            <a:hlinkClick r:id="" action="ppaction://media"/>
            <a:extLst>
              <a:ext uri="{FF2B5EF4-FFF2-40B4-BE49-F238E27FC236}">
                <a16:creationId xmlns:a16="http://schemas.microsoft.com/office/drawing/2014/main" id="{E2C4F061-BB92-4378-9FCC-5AFAB2C7EFDE}"/>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41" name="Picture 18" descr="C:\Users\utangv2\Desktop\Dynamic Classroom\Q1.jpg">
            <a:extLst>
              <a:ext uri="{FF2B5EF4-FFF2-40B4-BE49-F238E27FC236}">
                <a16:creationId xmlns:a16="http://schemas.microsoft.com/office/drawing/2014/main" id="{A741617A-30DD-492A-96DD-B96164EDCD4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40213" y="4603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442" name="文字方塊 11">
            <a:extLst>
              <a:ext uri="{FF2B5EF4-FFF2-40B4-BE49-F238E27FC236}">
                <a16:creationId xmlns:a16="http://schemas.microsoft.com/office/drawing/2014/main" id="{A6D89CAB-8B26-40D6-A707-DAAB26F8D6CB}"/>
              </a:ext>
            </a:extLst>
          </p:cNvPr>
          <p:cNvSpPr txBox="1">
            <a:spLocks noChangeArrowheads="1"/>
          </p:cNvSpPr>
          <p:nvPr/>
        </p:nvSpPr>
        <p:spPr bwMode="auto">
          <a:xfrm>
            <a:off x="1408113" y="1438275"/>
            <a:ext cx="7315200"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These apples don’t look ________ the other fruits, but they’re still good to eat.</a:t>
            </a:r>
            <a:endParaRPr lang="en-GB" altLang="en-US" sz="4000">
              <a:solidFill>
                <a:schemeClr val="tx2"/>
              </a:solidFill>
              <a:cs typeface="Arial" panose="020B0604020202020204" pitchFamily="34" charset="0"/>
            </a:endParaRPr>
          </a:p>
        </p:txBody>
      </p:sp>
      <p:grpSp>
        <p:nvGrpSpPr>
          <p:cNvPr id="188443" name="Group 2">
            <a:extLst>
              <a:ext uri="{FF2B5EF4-FFF2-40B4-BE49-F238E27FC236}">
                <a16:creationId xmlns:a16="http://schemas.microsoft.com/office/drawing/2014/main" id="{1BC5344D-1E87-42D6-AC8D-D274CF57C4A9}"/>
              </a:ext>
            </a:extLst>
          </p:cNvPr>
          <p:cNvGrpSpPr>
            <a:grpSpLocks/>
          </p:cNvGrpSpPr>
          <p:nvPr/>
        </p:nvGrpSpPr>
        <p:grpSpPr bwMode="auto">
          <a:xfrm>
            <a:off x="2697163" y="4868863"/>
            <a:ext cx="3840162" cy="708025"/>
            <a:chOff x="2696390" y="4106375"/>
            <a:chExt cx="3840895" cy="708661"/>
          </a:xfrm>
        </p:grpSpPr>
        <p:sp>
          <p:nvSpPr>
            <p:cNvPr id="48" name="圓角矩形 36">
              <a:extLst>
                <a:ext uri="{FF2B5EF4-FFF2-40B4-BE49-F238E27FC236}">
                  <a16:creationId xmlns:a16="http://schemas.microsoft.com/office/drawing/2014/main" id="{F54AF881-5775-47F3-96BA-45236919C0AB}"/>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9" name="橢圓 37">
              <a:extLst>
                <a:ext uri="{FF2B5EF4-FFF2-40B4-BE49-F238E27FC236}">
                  <a16:creationId xmlns:a16="http://schemas.microsoft.com/office/drawing/2014/main" id="{6E93005C-4876-4DC3-BD73-277CCF81ED7E}"/>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88461" name="文字方塊 38">
              <a:extLst>
                <a:ext uri="{FF2B5EF4-FFF2-40B4-BE49-F238E27FC236}">
                  <a16:creationId xmlns:a16="http://schemas.microsoft.com/office/drawing/2014/main" id="{60668F00-DF03-464F-A73B-CDE16563A6C5}"/>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88462" name="文字方塊 63">
              <a:extLst>
                <a:ext uri="{FF2B5EF4-FFF2-40B4-BE49-F238E27FC236}">
                  <a16:creationId xmlns:a16="http://schemas.microsoft.com/office/drawing/2014/main" id="{A387D17F-B0EE-4195-B7FF-C69601BF9191}"/>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freshest </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88444" name="Group 1">
            <a:extLst>
              <a:ext uri="{FF2B5EF4-FFF2-40B4-BE49-F238E27FC236}">
                <a16:creationId xmlns:a16="http://schemas.microsoft.com/office/drawing/2014/main" id="{B90A51F3-5A73-4C8E-AF74-0C9ECFE4D966}"/>
              </a:ext>
            </a:extLst>
          </p:cNvPr>
          <p:cNvGrpSpPr>
            <a:grpSpLocks/>
          </p:cNvGrpSpPr>
          <p:nvPr/>
        </p:nvGrpSpPr>
        <p:grpSpPr bwMode="auto">
          <a:xfrm>
            <a:off x="2697163" y="3922713"/>
            <a:ext cx="3840162" cy="708025"/>
            <a:chOff x="2696390" y="3255475"/>
            <a:chExt cx="3840895" cy="708661"/>
          </a:xfrm>
        </p:grpSpPr>
        <p:sp>
          <p:nvSpPr>
            <p:cNvPr id="53" name="圓角矩形 65">
              <a:extLst>
                <a:ext uri="{FF2B5EF4-FFF2-40B4-BE49-F238E27FC236}">
                  <a16:creationId xmlns:a16="http://schemas.microsoft.com/office/drawing/2014/main" id="{D24C5E03-8AAE-46F4-AA79-5349CA0CA438}"/>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4" name="橢圓 66">
              <a:extLst>
                <a:ext uri="{FF2B5EF4-FFF2-40B4-BE49-F238E27FC236}">
                  <a16:creationId xmlns:a16="http://schemas.microsoft.com/office/drawing/2014/main" id="{5B9B6FC5-B8AC-4EF4-BEB9-239731155C87}"/>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88453" name="文字方塊 67">
              <a:extLst>
                <a:ext uri="{FF2B5EF4-FFF2-40B4-BE49-F238E27FC236}">
                  <a16:creationId xmlns:a16="http://schemas.microsoft.com/office/drawing/2014/main" id="{D6380B86-85B6-4D62-AA56-6D2ABF940DB2}"/>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88454" name="文字方塊 68">
              <a:extLst>
                <a:ext uri="{FF2B5EF4-FFF2-40B4-BE49-F238E27FC236}">
                  <a16:creationId xmlns:a16="http://schemas.microsoft.com/office/drawing/2014/main" id="{D1E9BC1B-4BF1-4538-B6E0-33D2C1685ECB}"/>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fresh as</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57" name="動作按鈕: 自訂 55">
            <a:hlinkClick r:id="rId7" action="ppaction://hlinksldjump" highlightClick="1"/>
            <a:extLst>
              <a:ext uri="{FF2B5EF4-FFF2-40B4-BE49-F238E27FC236}">
                <a16:creationId xmlns:a16="http://schemas.microsoft.com/office/drawing/2014/main" id="{764CD2BC-4D24-40F0-BD25-6134901E2D62}"/>
              </a:ext>
            </a:extLst>
          </p:cNvPr>
          <p:cNvSpPr/>
          <p:nvPr/>
        </p:nvSpPr>
        <p:spPr>
          <a:xfrm>
            <a:off x="2579688" y="4829175"/>
            <a:ext cx="4075112"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8" name="動作按鈕: 自訂 54">
            <a:hlinkClick r:id="rId8" action="ppaction://hlinksldjump" highlightClick="1"/>
            <a:extLst>
              <a:ext uri="{FF2B5EF4-FFF2-40B4-BE49-F238E27FC236}">
                <a16:creationId xmlns:a16="http://schemas.microsoft.com/office/drawing/2014/main" id="{F1AA02CE-C1FD-4737-A63B-972FA598B55A}"/>
              </a:ext>
            </a:extLst>
          </p:cNvPr>
          <p:cNvSpPr/>
          <p:nvPr/>
        </p:nvSpPr>
        <p:spPr>
          <a:xfrm>
            <a:off x="2579688" y="3792538"/>
            <a:ext cx="4075112"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6"/>
                                        </p:tgtEl>
                                      </p:cBhvr>
                                    </p:cmd>
                                  </p:childTnLst>
                                </p:cTn>
                              </p:par>
                              <p:par>
                                <p:cTn id="7" presetID="1" presetClass="exit" presetSubtype="0" fill="hold" grpId="0" nodeType="withEffect">
                                  <p:stCondLst>
                                    <p:cond delay="1000"/>
                                  </p:stCondLst>
                                  <p:childTnLst>
                                    <p:set>
                                      <p:cBhvr>
                                        <p:cTn id="8" dur="1" fill="hold">
                                          <p:stCondLst>
                                            <p:cond delay="0"/>
                                          </p:stCondLst>
                                        </p:cTn>
                                        <p:tgtEl>
                                          <p:spTgt spid="19"/>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20"/>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20"/>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1"/>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2"/>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3"/>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9"/>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9"/>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30"/>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31"/>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32"/>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33"/>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34"/>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34"/>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35"/>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35"/>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6"/>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6"/>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7"/>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7"/>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8"/>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8"/>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9"/>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9"/>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40"/>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40"/>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41"/>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41"/>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42"/>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42"/>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43"/>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43"/>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6"/>
                </p:tgtEl>
              </p:cMediaNode>
            </p:audio>
          </p:childTnLst>
        </p:cTn>
      </p:par>
    </p:tnLst>
    <p:bldLst>
      <p:bldP spid="19" grpId="0"/>
      <p:bldP spid="20" grpId="0"/>
      <p:bldP spid="20" grpId="1"/>
      <p:bldP spid="21" grpId="0"/>
      <p:bldP spid="21" grpId="1"/>
      <p:bldP spid="22" grpId="0"/>
      <p:bldP spid="22" grpId="1"/>
      <p:bldP spid="23" grpId="0"/>
      <p:bldP spid="23"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P spid="38" grpId="1"/>
      <p:bldP spid="39" grpId="0"/>
      <p:bldP spid="39" grpId="1"/>
      <p:bldP spid="40" grpId="0"/>
      <p:bldP spid="40" grpId="1"/>
      <p:bldP spid="41" grpId="0"/>
      <p:bldP spid="41" grpId="1"/>
      <p:bldP spid="42" grpId="0"/>
      <p:bldP spid="42" grpId="1"/>
      <p:bldP spid="43" grpId="0"/>
      <p:bldP spid="43" grpId="1"/>
      <p:bldP spid="44"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31" name="33974081.wav">
            <a:hlinkClick r:id="" action="ppaction://media"/>
            <a:extLst>
              <a:ext uri="{FF2B5EF4-FFF2-40B4-BE49-F238E27FC236}">
                <a16:creationId xmlns:a16="http://schemas.microsoft.com/office/drawing/2014/main" id="{890F7DD8-8AD3-4E48-AE25-BE5684F610F1}"/>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43" name="Picture 18" descr="C:\Users\utangv2\Desktop\Dynamic Classroom\Q1.jpg">
            <a:extLst>
              <a:ext uri="{FF2B5EF4-FFF2-40B4-BE49-F238E27FC236}">
                <a16:creationId xmlns:a16="http://schemas.microsoft.com/office/drawing/2014/main" id="{FCC7653A-4EE9-4B06-A495-FC38074B1D5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40213" y="4603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9444" name="群組 38">
            <a:extLst>
              <a:ext uri="{FF2B5EF4-FFF2-40B4-BE49-F238E27FC236}">
                <a16:creationId xmlns:a16="http://schemas.microsoft.com/office/drawing/2014/main" id="{6267D7FC-2B65-43D7-9E53-A4438ED8CE38}"/>
              </a:ext>
            </a:extLst>
          </p:cNvPr>
          <p:cNvGrpSpPr>
            <a:grpSpLocks/>
          </p:cNvGrpSpPr>
          <p:nvPr/>
        </p:nvGrpSpPr>
        <p:grpSpPr bwMode="auto">
          <a:xfrm>
            <a:off x="7518400" y="5816600"/>
            <a:ext cx="1473200" cy="908050"/>
            <a:chOff x="7518399" y="5817055"/>
            <a:chExt cx="1473201" cy="907596"/>
          </a:xfrm>
        </p:grpSpPr>
        <p:sp>
          <p:nvSpPr>
            <p:cNvPr id="44" name="圓角矩形 43">
              <a:extLst>
                <a:ext uri="{FF2B5EF4-FFF2-40B4-BE49-F238E27FC236}">
                  <a16:creationId xmlns:a16="http://schemas.microsoft.com/office/drawing/2014/main" id="{DCD4E63D-2BA7-4ED7-9EFD-064CD9788E0D}"/>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89467" name="群組 40">
              <a:extLst>
                <a:ext uri="{FF2B5EF4-FFF2-40B4-BE49-F238E27FC236}">
                  <a16:creationId xmlns:a16="http://schemas.microsoft.com/office/drawing/2014/main" id="{02081A00-332D-44A3-98E4-F10DFCE20B18}"/>
                </a:ext>
              </a:extLst>
            </p:cNvPr>
            <p:cNvGrpSpPr>
              <a:grpSpLocks/>
            </p:cNvGrpSpPr>
            <p:nvPr/>
          </p:nvGrpSpPr>
          <p:grpSpPr bwMode="auto">
            <a:xfrm>
              <a:off x="7588885" y="5890260"/>
              <a:ext cx="1059815" cy="798830"/>
              <a:chOff x="860425" y="1547813"/>
              <a:chExt cx="4438650" cy="4021137"/>
            </a:xfrm>
          </p:grpSpPr>
          <p:grpSp>
            <p:nvGrpSpPr>
              <p:cNvPr id="189469" name="群組 42">
                <a:extLst>
                  <a:ext uri="{FF2B5EF4-FFF2-40B4-BE49-F238E27FC236}">
                    <a16:creationId xmlns:a16="http://schemas.microsoft.com/office/drawing/2014/main" id="{ED692263-9752-4A23-A3B9-87F2A9B2469B}"/>
                  </a:ext>
                </a:extLst>
              </p:cNvPr>
              <p:cNvGrpSpPr>
                <a:grpSpLocks/>
              </p:cNvGrpSpPr>
              <p:nvPr/>
            </p:nvGrpSpPr>
            <p:grpSpPr bwMode="auto">
              <a:xfrm>
                <a:off x="860425" y="1547813"/>
                <a:ext cx="4438650" cy="2039937"/>
                <a:chOff x="860425" y="1547813"/>
                <a:chExt cx="4438650" cy="2039937"/>
              </a:xfrm>
            </p:grpSpPr>
            <p:pic>
              <p:nvPicPr>
                <p:cNvPr id="189473" name="Picture 6" descr="C:\Users\utangv2\Desktop\Dynamic Classroom\hi-res aw\E.jpg">
                  <a:extLst>
                    <a:ext uri="{FF2B5EF4-FFF2-40B4-BE49-F238E27FC236}">
                      <a16:creationId xmlns:a16="http://schemas.microsoft.com/office/drawing/2014/main" id="{657B4B3C-A426-46B3-8070-A85614EF735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74" name="Picture 15" descr="C:\Users\utangv2\Desktop\Dynamic Classroom\hi-res aw\N.jpg">
                  <a:extLst>
                    <a:ext uri="{FF2B5EF4-FFF2-40B4-BE49-F238E27FC236}">
                      <a16:creationId xmlns:a16="http://schemas.microsoft.com/office/drawing/2014/main" id="{2EE300D0-DEEE-4B54-9100-67D7C946FF7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75" name="Picture 21" descr="C:\Users\utangv2\Desktop\Dynamic Classroom\hi-res aw\T.jpg">
                  <a:extLst>
                    <a:ext uri="{FF2B5EF4-FFF2-40B4-BE49-F238E27FC236}">
                      <a16:creationId xmlns:a16="http://schemas.microsoft.com/office/drawing/2014/main" id="{C12A4A45-7F36-4570-B789-866834DBC0E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76" name="Picture 24" descr="C:\Users\utangv2\Desktop\Dynamic Classroom\hi-res aw\X.jpg">
                  <a:extLst>
                    <a:ext uri="{FF2B5EF4-FFF2-40B4-BE49-F238E27FC236}">
                      <a16:creationId xmlns:a16="http://schemas.microsoft.com/office/drawing/2014/main" id="{6F4F0236-2E70-4FEA-98AC-D18321A46C8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9470" name="Picture 6" descr="C:\Users\utangv2\Desktop\Dynamic Classroom\hi-res aw\E.jpg">
                <a:extLst>
                  <a:ext uri="{FF2B5EF4-FFF2-40B4-BE49-F238E27FC236}">
                    <a16:creationId xmlns:a16="http://schemas.microsoft.com/office/drawing/2014/main" id="{A500E33B-900A-4F14-AE14-6CEA074F009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71" name="Picture 18" descr="C:\Users\utangv2\Desktop\Dynamic Classroom\hi-res aw\Q.jpg">
                <a:extLst>
                  <a:ext uri="{FF2B5EF4-FFF2-40B4-BE49-F238E27FC236}">
                    <a16:creationId xmlns:a16="http://schemas.microsoft.com/office/drawing/2014/main" id="{5BFB89D8-4E9E-4888-A7D1-FC6C594FE11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72" name="Picture 22" descr="C:\Users\utangv2\Desktop\Dynamic Classroom\hi-res aw\U.jpg">
                <a:extLst>
                  <a:ext uri="{FF2B5EF4-FFF2-40B4-BE49-F238E27FC236}">
                    <a16:creationId xmlns:a16="http://schemas.microsoft.com/office/drawing/2014/main" id="{2F50C929-C2EF-407A-B714-112D3204DD0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 name="向右箭號 45">
              <a:extLst>
                <a:ext uri="{FF2B5EF4-FFF2-40B4-BE49-F238E27FC236}">
                  <a16:creationId xmlns:a16="http://schemas.microsoft.com/office/drawing/2014/main" id="{D5265E01-91D6-43A2-9DAB-8DD2B7B4FDF5}"/>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30" name="動作按鈕: 自訂 29">
            <a:hlinkClick r:id="rId12" action="ppaction://hlinksldjump" highlightClick="1"/>
            <a:extLst>
              <a:ext uri="{FF2B5EF4-FFF2-40B4-BE49-F238E27FC236}">
                <a16:creationId xmlns:a16="http://schemas.microsoft.com/office/drawing/2014/main" id="{F50455D2-27FB-483D-8798-B6E9A83BBE3A}"/>
              </a:ext>
            </a:extLst>
          </p:cNvPr>
          <p:cNvSpPr/>
          <p:nvPr/>
        </p:nvSpPr>
        <p:spPr>
          <a:xfrm>
            <a:off x="7477125" y="5778500"/>
            <a:ext cx="1666875" cy="10795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89446" name="文字方塊 11">
            <a:extLst>
              <a:ext uri="{FF2B5EF4-FFF2-40B4-BE49-F238E27FC236}">
                <a16:creationId xmlns:a16="http://schemas.microsoft.com/office/drawing/2014/main" id="{41EE5F2E-8393-4B8B-9713-DF33BF62D18C}"/>
              </a:ext>
            </a:extLst>
          </p:cNvPr>
          <p:cNvSpPr txBox="1">
            <a:spLocks noChangeArrowheads="1"/>
          </p:cNvSpPr>
          <p:nvPr/>
        </p:nvSpPr>
        <p:spPr bwMode="auto">
          <a:xfrm>
            <a:off x="1408113" y="1438275"/>
            <a:ext cx="7315200"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These apples don’t look ________ the other fruits, but they’re still good to eat.</a:t>
            </a:r>
            <a:endParaRPr lang="en-GB" altLang="en-US" sz="4000">
              <a:solidFill>
                <a:schemeClr val="tx2"/>
              </a:solidFill>
              <a:cs typeface="Arial" panose="020B0604020202020204" pitchFamily="34" charset="0"/>
            </a:endParaRPr>
          </a:p>
        </p:txBody>
      </p:sp>
      <p:grpSp>
        <p:nvGrpSpPr>
          <p:cNvPr id="189447" name="Group 2">
            <a:extLst>
              <a:ext uri="{FF2B5EF4-FFF2-40B4-BE49-F238E27FC236}">
                <a16:creationId xmlns:a16="http://schemas.microsoft.com/office/drawing/2014/main" id="{5EDDC2F4-7E8B-4783-8039-026D04E60EB6}"/>
              </a:ext>
            </a:extLst>
          </p:cNvPr>
          <p:cNvGrpSpPr>
            <a:grpSpLocks/>
          </p:cNvGrpSpPr>
          <p:nvPr/>
        </p:nvGrpSpPr>
        <p:grpSpPr bwMode="auto">
          <a:xfrm>
            <a:off x="2697163" y="4868863"/>
            <a:ext cx="3840162" cy="708025"/>
            <a:chOff x="2696390" y="4106375"/>
            <a:chExt cx="3840895" cy="708661"/>
          </a:xfrm>
        </p:grpSpPr>
        <p:sp>
          <p:nvSpPr>
            <p:cNvPr id="35" name="圓角矩形 36">
              <a:extLst>
                <a:ext uri="{FF2B5EF4-FFF2-40B4-BE49-F238E27FC236}">
                  <a16:creationId xmlns:a16="http://schemas.microsoft.com/office/drawing/2014/main" id="{C5A2843F-8E26-48AA-8260-8AEE7297F667}"/>
                </a:ext>
              </a:extLst>
            </p:cNvPr>
            <p:cNvSpPr/>
            <p:nvPr/>
          </p:nvSpPr>
          <p:spPr>
            <a:xfrm>
              <a:off x="2696390" y="41165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6" name="橢圓 37">
              <a:extLst>
                <a:ext uri="{FF2B5EF4-FFF2-40B4-BE49-F238E27FC236}">
                  <a16:creationId xmlns:a16="http://schemas.microsoft.com/office/drawing/2014/main" id="{CEC1650B-E67D-4368-85CC-B42F5C3EBA88}"/>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89464" name="文字方塊 38">
              <a:extLst>
                <a:ext uri="{FF2B5EF4-FFF2-40B4-BE49-F238E27FC236}">
                  <a16:creationId xmlns:a16="http://schemas.microsoft.com/office/drawing/2014/main" id="{FB13C005-91B0-4F79-B055-3F7130183C24}"/>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89465" name="文字方塊 63">
              <a:extLst>
                <a:ext uri="{FF2B5EF4-FFF2-40B4-BE49-F238E27FC236}">
                  <a16:creationId xmlns:a16="http://schemas.microsoft.com/office/drawing/2014/main" id="{20D2E35A-1B17-40BD-9ECF-6D9E763EF48E}"/>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freshest </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89448" name="Group 1">
            <a:extLst>
              <a:ext uri="{FF2B5EF4-FFF2-40B4-BE49-F238E27FC236}">
                <a16:creationId xmlns:a16="http://schemas.microsoft.com/office/drawing/2014/main" id="{58E9BC9B-12E4-4ABA-9B83-1654A3DE2B54}"/>
              </a:ext>
            </a:extLst>
          </p:cNvPr>
          <p:cNvGrpSpPr>
            <a:grpSpLocks/>
          </p:cNvGrpSpPr>
          <p:nvPr/>
        </p:nvGrpSpPr>
        <p:grpSpPr bwMode="auto">
          <a:xfrm>
            <a:off x="2697163" y="3922713"/>
            <a:ext cx="3840162" cy="708025"/>
            <a:chOff x="2696390" y="3255475"/>
            <a:chExt cx="3840895" cy="708661"/>
          </a:xfrm>
        </p:grpSpPr>
        <p:sp>
          <p:nvSpPr>
            <p:cNvPr id="47" name="圓角矩形 65">
              <a:extLst>
                <a:ext uri="{FF2B5EF4-FFF2-40B4-BE49-F238E27FC236}">
                  <a16:creationId xmlns:a16="http://schemas.microsoft.com/office/drawing/2014/main" id="{CDB3F4E3-3B54-409C-9C59-C7C6F422C7BC}"/>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8" name="橢圓 66">
              <a:extLst>
                <a:ext uri="{FF2B5EF4-FFF2-40B4-BE49-F238E27FC236}">
                  <a16:creationId xmlns:a16="http://schemas.microsoft.com/office/drawing/2014/main" id="{D0B9F141-2CEC-49A9-B4CB-207B3E452F17}"/>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89456" name="文字方塊 67">
              <a:extLst>
                <a:ext uri="{FF2B5EF4-FFF2-40B4-BE49-F238E27FC236}">
                  <a16:creationId xmlns:a16="http://schemas.microsoft.com/office/drawing/2014/main" id="{79212E9F-26F5-4C24-840B-B01501F4FB45}"/>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89457" name="文字方塊 68">
              <a:extLst>
                <a:ext uri="{FF2B5EF4-FFF2-40B4-BE49-F238E27FC236}">
                  <a16:creationId xmlns:a16="http://schemas.microsoft.com/office/drawing/2014/main" id="{11106031-1153-4370-B897-9BE5A859A6A0}"/>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fresh as</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54" name="文字方塊 27">
            <a:extLst>
              <a:ext uri="{FF2B5EF4-FFF2-40B4-BE49-F238E27FC236}">
                <a16:creationId xmlns:a16="http://schemas.microsoft.com/office/drawing/2014/main" id="{1FF5DF22-DC5E-40E5-AD40-DE2FD7A18087}"/>
              </a:ext>
            </a:extLst>
          </p:cNvPr>
          <p:cNvSpPr txBox="1"/>
          <p:nvPr/>
        </p:nvSpPr>
        <p:spPr>
          <a:xfrm>
            <a:off x="6208713" y="3579813"/>
            <a:ext cx="1011237"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3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1"/>
                </p:tgtEl>
              </p:cMediaNode>
            </p:audio>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6" name="AF1C1.wav">
            <a:hlinkClick r:id="" action="ppaction://media"/>
            <a:extLst>
              <a:ext uri="{FF2B5EF4-FFF2-40B4-BE49-F238E27FC236}">
                <a16:creationId xmlns:a16="http://schemas.microsoft.com/office/drawing/2014/main" id="{5A4B6314-789E-4A8D-A9E6-08CC153E4738}"/>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467" name="Picture 18" descr="C:\Users\utangv2\Desktop\Dynamic Classroom\Q1.jpg">
            <a:extLst>
              <a:ext uri="{FF2B5EF4-FFF2-40B4-BE49-F238E27FC236}">
                <a16:creationId xmlns:a16="http://schemas.microsoft.com/office/drawing/2014/main" id="{068189CF-CD41-439C-A6A1-0B49C47C79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40213" y="4603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0468" name="群組 38">
            <a:extLst>
              <a:ext uri="{FF2B5EF4-FFF2-40B4-BE49-F238E27FC236}">
                <a16:creationId xmlns:a16="http://schemas.microsoft.com/office/drawing/2014/main" id="{5D787CCD-A662-494B-9CF7-F095470961D4}"/>
              </a:ext>
            </a:extLst>
          </p:cNvPr>
          <p:cNvGrpSpPr>
            <a:grpSpLocks/>
          </p:cNvGrpSpPr>
          <p:nvPr/>
        </p:nvGrpSpPr>
        <p:grpSpPr bwMode="auto">
          <a:xfrm>
            <a:off x="7518400" y="5816600"/>
            <a:ext cx="1473200" cy="908050"/>
            <a:chOff x="7518399" y="5817055"/>
            <a:chExt cx="1473201" cy="907596"/>
          </a:xfrm>
        </p:grpSpPr>
        <p:sp>
          <p:nvSpPr>
            <p:cNvPr id="56" name="圓角矩形 55">
              <a:extLst>
                <a:ext uri="{FF2B5EF4-FFF2-40B4-BE49-F238E27FC236}">
                  <a16:creationId xmlns:a16="http://schemas.microsoft.com/office/drawing/2014/main" id="{8F1E9459-39B3-4794-89E6-D9835BE7517E}"/>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90493" name="群組 40">
              <a:extLst>
                <a:ext uri="{FF2B5EF4-FFF2-40B4-BE49-F238E27FC236}">
                  <a16:creationId xmlns:a16="http://schemas.microsoft.com/office/drawing/2014/main" id="{2B84880A-5290-452F-8EA0-41CB0F63C40A}"/>
                </a:ext>
              </a:extLst>
            </p:cNvPr>
            <p:cNvGrpSpPr>
              <a:grpSpLocks/>
            </p:cNvGrpSpPr>
            <p:nvPr/>
          </p:nvGrpSpPr>
          <p:grpSpPr bwMode="auto">
            <a:xfrm>
              <a:off x="7588885" y="5890260"/>
              <a:ext cx="1059815" cy="798830"/>
              <a:chOff x="860425" y="1547813"/>
              <a:chExt cx="4438650" cy="4021137"/>
            </a:xfrm>
          </p:grpSpPr>
          <p:grpSp>
            <p:nvGrpSpPr>
              <p:cNvPr id="190495" name="群組 42">
                <a:extLst>
                  <a:ext uri="{FF2B5EF4-FFF2-40B4-BE49-F238E27FC236}">
                    <a16:creationId xmlns:a16="http://schemas.microsoft.com/office/drawing/2014/main" id="{6CF451C0-A3AD-4011-A43E-299637E672F6}"/>
                  </a:ext>
                </a:extLst>
              </p:cNvPr>
              <p:cNvGrpSpPr>
                <a:grpSpLocks/>
              </p:cNvGrpSpPr>
              <p:nvPr/>
            </p:nvGrpSpPr>
            <p:grpSpPr bwMode="auto">
              <a:xfrm>
                <a:off x="860425" y="1547813"/>
                <a:ext cx="4438650" cy="2039937"/>
                <a:chOff x="860425" y="1547813"/>
                <a:chExt cx="4438650" cy="2039937"/>
              </a:xfrm>
            </p:grpSpPr>
            <p:pic>
              <p:nvPicPr>
                <p:cNvPr id="190499" name="Picture 6" descr="C:\Users\utangv2\Desktop\Dynamic Classroom\hi-res aw\E.jpg">
                  <a:extLst>
                    <a:ext uri="{FF2B5EF4-FFF2-40B4-BE49-F238E27FC236}">
                      <a16:creationId xmlns:a16="http://schemas.microsoft.com/office/drawing/2014/main" id="{4386E6CD-4891-43A0-BAE1-2E52267E48F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500" name="Picture 15" descr="C:\Users\utangv2\Desktop\Dynamic Classroom\hi-res aw\N.jpg">
                  <a:extLst>
                    <a:ext uri="{FF2B5EF4-FFF2-40B4-BE49-F238E27FC236}">
                      <a16:creationId xmlns:a16="http://schemas.microsoft.com/office/drawing/2014/main" id="{4B5584AC-0208-479C-9C18-BAF16AC2BF1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501" name="Picture 21" descr="C:\Users\utangv2\Desktop\Dynamic Classroom\hi-res aw\T.jpg">
                  <a:extLst>
                    <a:ext uri="{FF2B5EF4-FFF2-40B4-BE49-F238E27FC236}">
                      <a16:creationId xmlns:a16="http://schemas.microsoft.com/office/drawing/2014/main" id="{906F16DD-7FAB-457B-AA3F-57603B44656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502" name="Picture 24" descr="C:\Users\utangv2\Desktop\Dynamic Classroom\hi-res aw\X.jpg">
                  <a:extLst>
                    <a:ext uri="{FF2B5EF4-FFF2-40B4-BE49-F238E27FC236}">
                      <a16:creationId xmlns:a16="http://schemas.microsoft.com/office/drawing/2014/main" id="{CFE2CBA5-4959-41C4-A8AA-0DF5C4588F2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90496" name="Picture 6" descr="C:\Users\utangv2\Desktop\Dynamic Classroom\hi-res aw\E.jpg">
                <a:extLst>
                  <a:ext uri="{FF2B5EF4-FFF2-40B4-BE49-F238E27FC236}">
                    <a16:creationId xmlns:a16="http://schemas.microsoft.com/office/drawing/2014/main" id="{67198484-FD8F-4317-AF43-1F4476EE32C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497" name="Picture 18" descr="C:\Users\utangv2\Desktop\Dynamic Classroom\hi-res aw\Q.jpg">
                <a:extLst>
                  <a:ext uri="{FF2B5EF4-FFF2-40B4-BE49-F238E27FC236}">
                    <a16:creationId xmlns:a16="http://schemas.microsoft.com/office/drawing/2014/main" id="{558E41CB-C00E-4AFC-A00D-4B878210C7E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498" name="Picture 22" descr="C:\Users\utangv2\Desktop\Dynamic Classroom\hi-res aw\U.jpg">
                <a:extLst>
                  <a:ext uri="{FF2B5EF4-FFF2-40B4-BE49-F238E27FC236}">
                    <a16:creationId xmlns:a16="http://schemas.microsoft.com/office/drawing/2014/main" id="{D8526002-4F4C-4E27-A8AC-832063D5F90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 name="向右箭號 63">
              <a:extLst>
                <a:ext uri="{FF2B5EF4-FFF2-40B4-BE49-F238E27FC236}">
                  <a16:creationId xmlns:a16="http://schemas.microsoft.com/office/drawing/2014/main" id="{024D61DC-C580-42A9-9851-40DBE0C2A055}"/>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3" name="動作按鈕: 自訂 72">
            <a:hlinkClick r:id="rId12" action="ppaction://hlinksldjump" highlightClick="1"/>
            <a:extLst>
              <a:ext uri="{FF2B5EF4-FFF2-40B4-BE49-F238E27FC236}">
                <a16:creationId xmlns:a16="http://schemas.microsoft.com/office/drawing/2014/main" id="{D6455C35-0F3F-493B-BBF1-6C0F25C9FB97}"/>
              </a:ext>
            </a:extLst>
          </p:cNvPr>
          <p:cNvSpPr/>
          <p:nvPr/>
        </p:nvSpPr>
        <p:spPr>
          <a:xfrm>
            <a:off x="7477125" y="5778500"/>
            <a:ext cx="1666875" cy="10795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90470" name="文字方塊 11">
            <a:extLst>
              <a:ext uri="{FF2B5EF4-FFF2-40B4-BE49-F238E27FC236}">
                <a16:creationId xmlns:a16="http://schemas.microsoft.com/office/drawing/2014/main" id="{A0A852FB-6DDC-444A-A4B9-B5D765F6EA8D}"/>
              </a:ext>
            </a:extLst>
          </p:cNvPr>
          <p:cNvSpPr txBox="1">
            <a:spLocks noChangeArrowheads="1"/>
          </p:cNvSpPr>
          <p:nvPr/>
        </p:nvSpPr>
        <p:spPr bwMode="auto">
          <a:xfrm>
            <a:off x="1408113" y="1438275"/>
            <a:ext cx="7315200"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These apples don’t look ________ the other fruits, but they’re still good to eat.</a:t>
            </a:r>
            <a:endParaRPr lang="en-GB" altLang="en-US" sz="4000">
              <a:solidFill>
                <a:schemeClr val="tx2"/>
              </a:solidFill>
              <a:cs typeface="Arial" panose="020B0604020202020204" pitchFamily="34" charset="0"/>
            </a:endParaRPr>
          </a:p>
        </p:txBody>
      </p:sp>
      <p:grpSp>
        <p:nvGrpSpPr>
          <p:cNvPr id="190471" name="Group 2">
            <a:extLst>
              <a:ext uri="{FF2B5EF4-FFF2-40B4-BE49-F238E27FC236}">
                <a16:creationId xmlns:a16="http://schemas.microsoft.com/office/drawing/2014/main" id="{51A5FE33-B3F4-483C-B215-9431EBFA1A79}"/>
              </a:ext>
            </a:extLst>
          </p:cNvPr>
          <p:cNvGrpSpPr>
            <a:grpSpLocks/>
          </p:cNvGrpSpPr>
          <p:nvPr/>
        </p:nvGrpSpPr>
        <p:grpSpPr bwMode="auto">
          <a:xfrm>
            <a:off x="2697163" y="4868863"/>
            <a:ext cx="3840162" cy="708025"/>
            <a:chOff x="2696390" y="4106375"/>
            <a:chExt cx="3840895" cy="708661"/>
          </a:xfrm>
        </p:grpSpPr>
        <p:sp>
          <p:nvSpPr>
            <p:cNvPr id="35" name="圓角矩形 36">
              <a:extLst>
                <a:ext uri="{FF2B5EF4-FFF2-40B4-BE49-F238E27FC236}">
                  <a16:creationId xmlns:a16="http://schemas.microsoft.com/office/drawing/2014/main" id="{6A82F29E-6FDE-4150-8EC5-89041B789DDA}"/>
                </a:ext>
              </a:extLst>
            </p:cNvPr>
            <p:cNvSpPr/>
            <p:nvPr/>
          </p:nvSpPr>
          <p:spPr>
            <a:xfrm>
              <a:off x="2696390" y="41165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7" name="橢圓 37">
              <a:extLst>
                <a:ext uri="{FF2B5EF4-FFF2-40B4-BE49-F238E27FC236}">
                  <a16:creationId xmlns:a16="http://schemas.microsoft.com/office/drawing/2014/main" id="{CD12E373-651C-4382-B207-EE802189B603}"/>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0490" name="文字方塊 38">
              <a:extLst>
                <a:ext uri="{FF2B5EF4-FFF2-40B4-BE49-F238E27FC236}">
                  <a16:creationId xmlns:a16="http://schemas.microsoft.com/office/drawing/2014/main" id="{F26BB39D-C48A-4AED-8D70-88B357C974CF}"/>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0491" name="文字方塊 63">
              <a:extLst>
                <a:ext uri="{FF2B5EF4-FFF2-40B4-BE49-F238E27FC236}">
                  <a16:creationId xmlns:a16="http://schemas.microsoft.com/office/drawing/2014/main" id="{DFD992F3-6630-493E-BAB7-EB9A56892D98}"/>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freshest </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90472" name="Group 1">
            <a:extLst>
              <a:ext uri="{FF2B5EF4-FFF2-40B4-BE49-F238E27FC236}">
                <a16:creationId xmlns:a16="http://schemas.microsoft.com/office/drawing/2014/main" id="{940B40AD-FC30-4275-9A8A-8DD3B348B387}"/>
              </a:ext>
            </a:extLst>
          </p:cNvPr>
          <p:cNvGrpSpPr>
            <a:grpSpLocks/>
          </p:cNvGrpSpPr>
          <p:nvPr/>
        </p:nvGrpSpPr>
        <p:grpSpPr bwMode="auto">
          <a:xfrm>
            <a:off x="2697163" y="3922713"/>
            <a:ext cx="3840162" cy="708025"/>
            <a:chOff x="2696390" y="3255475"/>
            <a:chExt cx="3840895" cy="708661"/>
          </a:xfrm>
        </p:grpSpPr>
        <p:sp>
          <p:nvSpPr>
            <p:cNvPr id="48" name="圓角矩形 65">
              <a:extLst>
                <a:ext uri="{FF2B5EF4-FFF2-40B4-BE49-F238E27FC236}">
                  <a16:creationId xmlns:a16="http://schemas.microsoft.com/office/drawing/2014/main" id="{9EDA5CED-179E-4373-A7AA-9FCE1FF36370}"/>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9" name="橢圓 66">
              <a:extLst>
                <a:ext uri="{FF2B5EF4-FFF2-40B4-BE49-F238E27FC236}">
                  <a16:creationId xmlns:a16="http://schemas.microsoft.com/office/drawing/2014/main" id="{DBE194AB-7BF3-43E0-A715-2099D3AAF31A}"/>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0482" name="文字方塊 67">
              <a:extLst>
                <a:ext uri="{FF2B5EF4-FFF2-40B4-BE49-F238E27FC236}">
                  <a16:creationId xmlns:a16="http://schemas.microsoft.com/office/drawing/2014/main" id="{246A2F0C-7312-4E3C-8FD2-8161F19AC817}"/>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0483" name="文字方塊 68">
              <a:extLst>
                <a:ext uri="{FF2B5EF4-FFF2-40B4-BE49-F238E27FC236}">
                  <a16:creationId xmlns:a16="http://schemas.microsoft.com/office/drawing/2014/main" id="{0E4BEB6A-ABDB-4B2B-964E-DBB2085CAD6A}"/>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fresh as</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53" name="文字方塊 6">
            <a:extLst>
              <a:ext uri="{FF2B5EF4-FFF2-40B4-BE49-F238E27FC236}">
                <a16:creationId xmlns:a16="http://schemas.microsoft.com/office/drawing/2014/main" id="{6E3E4348-CD65-40E8-B5AE-E2FE10AD8731}"/>
              </a:ext>
            </a:extLst>
          </p:cNvPr>
          <p:cNvSpPr txBox="1"/>
          <p:nvPr/>
        </p:nvSpPr>
        <p:spPr>
          <a:xfrm>
            <a:off x="6240463" y="455136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4" name="群組 10">
            <a:extLst>
              <a:ext uri="{FF2B5EF4-FFF2-40B4-BE49-F238E27FC236}">
                <a16:creationId xmlns:a16="http://schemas.microsoft.com/office/drawing/2014/main" id="{61191294-A95A-4EC0-B31B-5A339054B687}"/>
              </a:ext>
            </a:extLst>
          </p:cNvPr>
          <p:cNvGrpSpPr/>
          <p:nvPr/>
        </p:nvGrpSpPr>
        <p:grpSpPr>
          <a:xfrm>
            <a:off x="6908828" y="4488730"/>
            <a:ext cx="666750" cy="666849"/>
            <a:chOff x="6924675" y="3008784"/>
            <a:chExt cx="666750" cy="666849"/>
          </a:xfrm>
          <a:effectLst>
            <a:outerShdw blurRad="50800" dist="38100" dir="2700000" algn="tl" rotWithShape="0">
              <a:prstClr val="black">
                <a:alpha val="40000"/>
              </a:prstClr>
            </a:outerShdw>
          </a:effectLst>
        </p:grpSpPr>
        <p:sp>
          <p:nvSpPr>
            <p:cNvPr id="55" name="橢圓 11">
              <a:extLst>
                <a:ext uri="{FF2B5EF4-FFF2-40B4-BE49-F238E27FC236}">
                  <a16:creationId xmlns:a16="http://schemas.microsoft.com/office/drawing/2014/main" id="{6FE9A531-8F73-4364-90EB-1E8A10D25FF2}"/>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2" name="文字方塊 12">
              <a:extLst>
                <a:ext uri="{FF2B5EF4-FFF2-40B4-BE49-F238E27FC236}">
                  <a16:creationId xmlns:a16="http://schemas.microsoft.com/office/drawing/2014/main" id="{C8ABFA83-78D0-4CC6-AF7A-502C47EF97DD}"/>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63" name="動作按鈕: 自訂 57">
            <a:hlinkClick r:id="" action="ppaction://hlinkshowjump?jump=nextslide" highlightClick="1"/>
            <a:extLst>
              <a:ext uri="{FF2B5EF4-FFF2-40B4-BE49-F238E27FC236}">
                <a16:creationId xmlns:a16="http://schemas.microsoft.com/office/drawing/2014/main" id="{F31E9584-6418-4660-A149-E824EF77DBF0}"/>
              </a:ext>
            </a:extLst>
          </p:cNvPr>
          <p:cNvSpPr/>
          <p:nvPr/>
        </p:nvSpPr>
        <p:spPr>
          <a:xfrm>
            <a:off x="6756400" y="4392613"/>
            <a:ext cx="703263"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6"/>
                </p:tgtEl>
              </p:cMediaNode>
            </p:audio>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91490" name="Picture 18" descr="C:\Users\utangv2\Desktop\Dynamic Classroom\Q1.jpg">
            <a:extLst>
              <a:ext uri="{FF2B5EF4-FFF2-40B4-BE49-F238E27FC236}">
                <a16:creationId xmlns:a16="http://schemas.microsoft.com/office/drawing/2014/main" id="{E8A63692-95BE-482B-9B74-BE3420D3E0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40213" y="4603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1491" name="群組 38">
            <a:extLst>
              <a:ext uri="{FF2B5EF4-FFF2-40B4-BE49-F238E27FC236}">
                <a16:creationId xmlns:a16="http://schemas.microsoft.com/office/drawing/2014/main" id="{A94E9BB3-BC0D-41EF-B4C0-68C224FB98AC}"/>
              </a:ext>
            </a:extLst>
          </p:cNvPr>
          <p:cNvGrpSpPr>
            <a:grpSpLocks/>
          </p:cNvGrpSpPr>
          <p:nvPr/>
        </p:nvGrpSpPr>
        <p:grpSpPr bwMode="auto">
          <a:xfrm>
            <a:off x="7518400" y="5816600"/>
            <a:ext cx="1473200" cy="908050"/>
            <a:chOff x="7518399" y="5817055"/>
            <a:chExt cx="1473201" cy="907596"/>
          </a:xfrm>
        </p:grpSpPr>
        <p:sp>
          <p:nvSpPr>
            <p:cNvPr id="56" name="圓角矩形 55">
              <a:extLst>
                <a:ext uri="{FF2B5EF4-FFF2-40B4-BE49-F238E27FC236}">
                  <a16:creationId xmlns:a16="http://schemas.microsoft.com/office/drawing/2014/main" id="{25FFE639-E7E8-44ED-BFD1-F00F6BE32207}"/>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91517" name="群組 40">
              <a:extLst>
                <a:ext uri="{FF2B5EF4-FFF2-40B4-BE49-F238E27FC236}">
                  <a16:creationId xmlns:a16="http://schemas.microsoft.com/office/drawing/2014/main" id="{4894C8FE-D8C4-4CC9-8F04-EFEA38A74616}"/>
                </a:ext>
              </a:extLst>
            </p:cNvPr>
            <p:cNvGrpSpPr>
              <a:grpSpLocks/>
            </p:cNvGrpSpPr>
            <p:nvPr/>
          </p:nvGrpSpPr>
          <p:grpSpPr bwMode="auto">
            <a:xfrm>
              <a:off x="7588885" y="5890260"/>
              <a:ext cx="1059815" cy="798830"/>
              <a:chOff x="860425" y="1547813"/>
              <a:chExt cx="4438650" cy="4021137"/>
            </a:xfrm>
          </p:grpSpPr>
          <p:grpSp>
            <p:nvGrpSpPr>
              <p:cNvPr id="191519" name="群組 42">
                <a:extLst>
                  <a:ext uri="{FF2B5EF4-FFF2-40B4-BE49-F238E27FC236}">
                    <a16:creationId xmlns:a16="http://schemas.microsoft.com/office/drawing/2014/main" id="{DDE021C8-D05B-4DB7-8796-48E88618BBC4}"/>
                  </a:ext>
                </a:extLst>
              </p:cNvPr>
              <p:cNvGrpSpPr>
                <a:grpSpLocks/>
              </p:cNvGrpSpPr>
              <p:nvPr/>
            </p:nvGrpSpPr>
            <p:grpSpPr bwMode="auto">
              <a:xfrm>
                <a:off x="860425" y="1547813"/>
                <a:ext cx="4438650" cy="2039937"/>
                <a:chOff x="860425" y="1547813"/>
                <a:chExt cx="4438650" cy="2039937"/>
              </a:xfrm>
            </p:grpSpPr>
            <p:pic>
              <p:nvPicPr>
                <p:cNvPr id="191523" name="Picture 6" descr="C:\Users\utangv2\Desktop\Dynamic Classroom\hi-res aw\E.jpg">
                  <a:extLst>
                    <a:ext uri="{FF2B5EF4-FFF2-40B4-BE49-F238E27FC236}">
                      <a16:creationId xmlns:a16="http://schemas.microsoft.com/office/drawing/2014/main" id="{E282B8EF-EFBE-4D0A-AA37-4375299DA79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24" name="Picture 15" descr="C:\Users\utangv2\Desktop\Dynamic Classroom\hi-res aw\N.jpg">
                  <a:extLst>
                    <a:ext uri="{FF2B5EF4-FFF2-40B4-BE49-F238E27FC236}">
                      <a16:creationId xmlns:a16="http://schemas.microsoft.com/office/drawing/2014/main" id="{41B6F061-0099-40C5-933E-EC695CA74B1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25" name="Picture 21" descr="C:\Users\utangv2\Desktop\Dynamic Classroom\hi-res aw\T.jpg">
                  <a:extLst>
                    <a:ext uri="{FF2B5EF4-FFF2-40B4-BE49-F238E27FC236}">
                      <a16:creationId xmlns:a16="http://schemas.microsoft.com/office/drawing/2014/main" id="{E130F0A7-7C83-4A2B-BF79-6B69997B6BD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26" name="Picture 24" descr="C:\Users\utangv2\Desktop\Dynamic Classroom\hi-res aw\X.jpg">
                  <a:extLst>
                    <a:ext uri="{FF2B5EF4-FFF2-40B4-BE49-F238E27FC236}">
                      <a16:creationId xmlns:a16="http://schemas.microsoft.com/office/drawing/2014/main" id="{48F32A53-3BE3-4806-B8F9-EADDE9AE6C8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91520" name="Picture 6" descr="C:\Users\utangv2\Desktop\Dynamic Classroom\hi-res aw\E.jpg">
                <a:extLst>
                  <a:ext uri="{FF2B5EF4-FFF2-40B4-BE49-F238E27FC236}">
                    <a16:creationId xmlns:a16="http://schemas.microsoft.com/office/drawing/2014/main" id="{B57C78BB-95A9-4D7D-A1A3-D71414A64E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21" name="Picture 18" descr="C:\Users\utangv2\Desktop\Dynamic Classroom\hi-res aw\Q.jpg">
                <a:extLst>
                  <a:ext uri="{FF2B5EF4-FFF2-40B4-BE49-F238E27FC236}">
                    <a16:creationId xmlns:a16="http://schemas.microsoft.com/office/drawing/2014/main" id="{E4601ECB-B63F-4B2F-A527-F9A2C55DA0C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22" name="Picture 22" descr="C:\Users\utangv2\Desktop\Dynamic Classroom\hi-res aw\U.jpg">
                <a:extLst>
                  <a:ext uri="{FF2B5EF4-FFF2-40B4-BE49-F238E27FC236}">
                    <a16:creationId xmlns:a16="http://schemas.microsoft.com/office/drawing/2014/main" id="{E70B3AFF-63FA-46F4-912C-64D3CFE3B6B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 name="向右箭號 63">
              <a:extLst>
                <a:ext uri="{FF2B5EF4-FFF2-40B4-BE49-F238E27FC236}">
                  <a16:creationId xmlns:a16="http://schemas.microsoft.com/office/drawing/2014/main" id="{683747B0-9A59-4160-A99C-CCFABA686AEA}"/>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3" name="動作按鈕: 自訂 72">
            <a:hlinkClick r:id="rId10" action="ppaction://hlinksldjump" highlightClick="1"/>
            <a:extLst>
              <a:ext uri="{FF2B5EF4-FFF2-40B4-BE49-F238E27FC236}">
                <a16:creationId xmlns:a16="http://schemas.microsoft.com/office/drawing/2014/main" id="{6302030E-8ED8-45C0-8F6C-C51BDA5E1B89}"/>
              </a:ext>
            </a:extLst>
          </p:cNvPr>
          <p:cNvSpPr/>
          <p:nvPr/>
        </p:nvSpPr>
        <p:spPr>
          <a:xfrm>
            <a:off x="7477125" y="5778500"/>
            <a:ext cx="1666875" cy="10795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91493" name="文字方塊 11">
            <a:extLst>
              <a:ext uri="{FF2B5EF4-FFF2-40B4-BE49-F238E27FC236}">
                <a16:creationId xmlns:a16="http://schemas.microsoft.com/office/drawing/2014/main" id="{06D9710A-79D8-4F4F-B0E4-1516C401CC88}"/>
              </a:ext>
            </a:extLst>
          </p:cNvPr>
          <p:cNvSpPr txBox="1">
            <a:spLocks noChangeArrowheads="1"/>
          </p:cNvSpPr>
          <p:nvPr/>
        </p:nvSpPr>
        <p:spPr bwMode="auto">
          <a:xfrm>
            <a:off x="1408113" y="1438275"/>
            <a:ext cx="7315200"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These apples don’t look ________ the other fruits, but they’re still good to eat.</a:t>
            </a:r>
            <a:endParaRPr lang="en-GB" altLang="en-US" sz="4000">
              <a:solidFill>
                <a:schemeClr val="tx2"/>
              </a:solidFill>
              <a:cs typeface="Arial" panose="020B0604020202020204" pitchFamily="34" charset="0"/>
            </a:endParaRPr>
          </a:p>
        </p:txBody>
      </p:sp>
      <p:grpSp>
        <p:nvGrpSpPr>
          <p:cNvPr id="191494" name="Group 2">
            <a:extLst>
              <a:ext uri="{FF2B5EF4-FFF2-40B4-BE49-F238E27FC236}">
                <a16:creationId xmlns:a16="http://schemas.microsoft.com/office/drawing/2014/main" id="{6D54A2C9-13B5-4011-9868-0F8B6DB5B81B}"/>
              </a:ext>
            </a:extLst>
          </p:cNvPr>
          <p:cNvGrpSpPr>
            <a:grpSpLocks/>
          </p:cNvGrpSpPr>
          <p:nvPr/>
        </p:nvGrpSpPr>
        <p:grpSpPr bwMode="auto">
          <a:xfrm>
            <a:off x="2697163" y="4868863"/>
            <a:ext cx="3840162" cy="708025"/>
            <a:chOff x="2696390" y="4106375"/>
            <a:chExt cx="3840895" cy="708661"/>
          </a:xfrm>
        </p:grpSpPr>
        <p:sp>
          <p:nvSpPr>
            <p:cNvPr id="35" name="圓角矩形 36">
              <a:extLst>
                <a:ext uri="{FF2B5EF4-FFF2-40B4-BE49-F238E27FC236}">
                  <a16:creationId xmlns:a16="http://schemas.microsoft.com/office/drawing/2014/main" id="{803FA5A7-16BC-467E-BE26-CA1DF44161F4}"/>
                </a:ext>
              </a:extLst>
            </p:cNvPr>
            <p:cNvSpPr/>
            <p:nvPr/>
          </p:nvSpPr>
          <p:spPr>
            <a:xfrm>
              <a:off x="2696390" y="41165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6" name="橢圓 37">
              <a:extLst>
                <a:ext uri="{FF2B5EF4-FFF2-40B4-BE49-F238E27FC236}">
                  <a16:creationId xmlns:a16="http://schemas.microsoft.com/office/drawing/2014/main" id="{0D8DC4CB-1B27-43BE-B406-FDAA64BD27E3}"/>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1514" name="文字方塊 38">
              <a:extLst>
                <a:ext uri="{FF2B5EF4-FFF2-40B4-BE49-F238E27FC236}">
                  <a16:creationId xmlns:a16="http://schemas.microsoft.com/office/drawing/2014/main" id="{383F7DE7-6FE5-43C8-8405-67B543CDC0E5}"/>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1515" name="文字方塊 63">
              <a:extLst>
                <a:ext uri="{FF2B5EF4-FFF2-40B4-BE49-F238E27FC236}">
                  <a16:creationId xmlns:a16="http://schemas.microsoft.com/office/drawing/2014/main" id="{7B4D78BD-B8D7-40AE-AA63-2543F0E5DE40}"/>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freshest </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91495" name="Group 1">
            <a:extLst>
              <a:ext uri="{FF2B5EF4-FFF2-40B4-BE49-F238E27FC236}">
                <a16:creationId xmlns:a16="http://schemas.microsoft.com/office/drawing/2014/main" id="{47CE494E-B774-4641-9E11-2F2B180E50E5}"/>
              </a:ext>
            </a:extLst>
          </p:cNvPr>
          <p:cNvGrpSpPr>
            <a:grpSpLocks/>
          </p:cNvGrpSpPr>
          <p:nvPr/>
        </p:nvGrpSpPr>
        <p:grpSpPr bwMode="auto">
          <a:xfrm>
            <a:off x="2697163" y="3922713"/>
            <a:ext cx="3840162" cy="708025"/>
            <a:chOff x="2696390" y="3255475"/>
            <a:chExt cx="3840895" cy="708661"/>
          </a:xfrm>
        </p:grpSpPr>
        <p:sp>
          <p:nvSpPr>
            <p:cNvPr id="46" name="圓角矩形 65">
              <a:extLst>
                <a:ext uri="{FF2B5EF4-FFF2-40B4-BE49-F238E27FC236}">
                  <a16:creationId xmlns:a16="http://schemas.microsoft.com/office/drawing/2014/main" id="{E3480FA6-6706-4260-92CC-C13D53F1E796}"/>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7" name="橢圓 66">
              <a:extLst>
                <a:ext uri="{FF2B5EF4-FFF2-40B4-BE49-F238E27FC236}">
                  <a16:creationId xmlns:a16="http://schemas.microsoft.com/office/drawing/2014/main" id="{5678113E-9ACB-4F6C-A69B-9497407C18E2}"/>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1506" name="文字方塊 67">
              <a:extLst>
                <a:ext uri="{FF2B5EF4-FFF2-40B4-BE49-F238E27FC236}">
                  <a16:creationId xmlns:a16="http://schemas.microsoft.com/office/drawing/2014/main" id="{9BE2EFA9-B612-448E-B031-78259EC6430C}"/>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1507" name="文字方塊 68">
              <a:extLst>
                <a:ext uri="{FF2B5EF4-FFF2-40B4-BE49-F238E27FC236}">
                  <a16:creationId xmlns:a16="http://schemas.microsoft.com/office/drawing/2014/main" id="{64259971-DB8E-48CB-80A1-F76D031FDB9A}"/>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fresh as</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50" name="文字方塊 6">
            <a:extLst>
              <a:ext uri="{FF2B5EF4-FFF2-40B4-BE49-F238E27FC236}">
                <a16:creationId xmlns:a16="http://schemas.microsoft.com/office/drawing/2014/main" id="{605097A3-0E3B-43E2-83A5-E402A63B6E18}"/>
              </a:ext>
            </a:extLst>
          </p:cNvPr>
          <p:cNvSpPr txBox="1"/>
          <p:nvPr/>
        </p:nvSpPr>
        <p:spPr>
          <a:xfrm>
            <a:off x="6240463" y="455136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5" name="Group 1">
            <a:extLst>
              <a:ext uri="{FF2B5EF4-FFF2-40B4-BE49-F238E27FC236}">
                <a16:creationId xmlns:a16="http://schemas.microsoft.com/office/drawing/2014/main" id="{59E2B9CB-47B3-4F10-8B1A-15A919D759A8}"/>
              </a:ext>
            </a:extLst>
          </p:cNvPr>
          <p:cNvGrpSpPr>
            <a:grpSpLocks/>
          </p:cNvGrpSpPr>
          <p:nvPr/>
        </p:nvGrpSpPr>
        <p:grpSpPr bwMode="auto">
          <a:xfrm>
            <a:off x="641350" y="4135438"/>
            <a:ext cx="2789238" cy="1987550"/>
            <a:chOff x="41923" y="3099869"/>
            <a:chExt cx="2790707" cy="1987665"/>
          </a:xfrm>
        </p:grpSpPr>
        <p:pic>
          <p:nvPicPr>
            <p:cNvPr id="191498" name="Picture 11" descr="C:\Users\utangv2\Desktop\background paper\post it.jpg">
              <a:extLst>
                <a:ext uri="{FF2B5EF4-FFF2-40B4-BE49-F238E27FC236}">
                  <a16:creationId xmlns:a16="http://schemas.microsoft.com/office/drawing/2014/main" id="{4FA6758D-5A9D-471F-996E-C6933D2C994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l="11761" t="12970" r="10658" b="12906"/>
            <a:stretch>
              <a:fillRect/>
            </a:stretch>
          </p:blipFill>
          <p:spPr bwMode="auto">
            <a:xfrm rot="-151805">
              <a:off x="41923" y="3099869"/>
              <a:ext cx="2790707" cy="1987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499" name="文字方塊 17">
              <a:extLst>
                <a:ext uri="{FF2B5EF4-FFF2-40B4-BE49-F238E27FC236}">
                  <a16:creationId xmlns:a16="http://schemas.microsoft.com/office/drawing/2014/main" id="{CB9CCE2D-7050-49BF-8EE9-A74959087304}"/>
                </a:ext>
              </a:extLst>
            </p:cNvPr>
            <p:cNvSpPr txBox="1">
              <a:spLocks noChangeArrowheads="1"/>
            </p:cNvSpPr>
            <p:nvPr/>
          </p:nvSpPr>
          <p:spPr bwMode="auto">
            <a:xfrm rot="-151805">
              <a:off x="262082" y="3271757"/>
              <a:ext cx="2442253" cy="15389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a:solidFill>
                    <a:srgbClr val="FF0000"/>
                  </a:solidFill>
                  <a:cs typeface="Arial" panose="020B0604020202020204" pitchFamily="34" charset="0"/>
                </a:rPr>
                <a:t>We should use the comparative form because two groups of things are being compared here.</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500" fill="hold"/>
                                        <p:tgtEl>
                                          <p:spTgt spid="55"/>
                                        </p:tgtEl>
                                        <p:attrNameLst>
                                          <p:attrName>ppt_w</p:attrName>
                                        </p:attrNameLst>
                                      </p:cBhvr>
                                      <p:tavLst>
                                        <p:tav tm="0">
                                          <p:val>
                                            <p:fltVal val="0"/>
                                          </p:val>
                                        </p:tav>
                                        <p:tav tm="100000">
                                          <p:val>
                                            <p:strVal val="#ppt_w"/>
                                          </p:val>
                                        </p:tav>
                                      </p:tavLst>
                                    </p:anim>
                                    <p:anim calcmode="lin" valueType="num">
                                      <p:cBhvr>
                                        <p:cTn id="8" dur="500" fill="hold"/>
                                        <p:tgtEl>
                                          <p:spTgt spid="55"/>
                                        </p:tgtEl>
                                        <p:attrNameLst>
                                          <p:attrName>ppt_h</p:attrName>
                                        </p:attrNameLst>
                                      </p:cBhvr>
                                      <p:tavLst>
                                        <p:tav tm="0">
                                          <p:val>
                                            <p:fltVal val="0"/>
                                          </p:val>
                                        </p:tav>
                                        <p:tav tm="100000">
                                          <p:val>
                                            <p:strVal val="#ppt_h"/>
                                          </p:val>
                                        </p:tav>
                                      </p:tavLst>
                                    </p:anim>
                                    <p:animEffect transition="in" filter="fade">
                                      <p:cBhvr>
                                        <p:cTn id="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006AC1"/>
        </a:solidFill>
        <a:effectLst/>
      </p:bgPr>
    </p:bg>
    <p:spTree>
      <p:nvGrpSpPr>
        <p:cNvPr id="1" name=""/>
        <p:cNvGrpSpPr/>
        <p:nvPr/>
      </p:nvGrpSpPr>
      <p:grpSpPr>
        <a:xfrm>
          <a:off x="0" y="0"/>
          <a:ext cx="0" cy="0"/>
          <a:chOff x="0" y="0"/>
          <a:chExt cx="0" cy="0"/>
        </a:xfrm>
      </p:grpSpPr>
      <p:pic>
        <p:nvPicPr>
          <p:cNvPr id="28" name="D7A247.wav">
            <a:hlinkClick r:id="" action="ppaction://media"/>
            <a:extLst>
              <a:ext uri="{FF2B5EF4-FFF2-40B4-BE49-F238E27FC236}">
                <a16:creationId xmlns:a16="http://schemas.microsoft.com/office/drawing/2014/main" id="{14E65E55-3BD2-4ADC-A448-D79ED17637E5}"/>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2515" name="群組 23">
            <a:extLst>
              <a:ext uri="{FF2B5EF4-FFF2-40B4-BE49-F238E27FC236}">
                <a16:creationId xmlns:a16="http://schemas.microsoft.com/office/drawing/2014/main" id="{359AAD85-1C6A-4712-897C-F2E52FC464FF}"/>
              </a:ext>
            </a:extLst>
          </p:cNvPr>
          <p:cNvGrpSpPr>
            <a:grpSpLocks/>
          </p:cNvGrpSpPr>
          <p:nvPr/>
        </p:nvGrpSpPr>
        <p:grpSpPr bwMode="auto">
          <a:xfrm>
            <a:off x="7124700" y="101600"/>
            <a:ext cx="1854200" cy="1323975"/>
            <a:chOff x="7124700" y="101600"/>
            <a:chExt cx="1854200" cy="1323788"/>
          </a:xfrm>
        </p:grpSpPr>
        <p:grpSp>
          <p:nvGrpSpPr>
            <p:cNvPr id="192533" name="群組 8">
              <a:extLst>
                <a:ext uri="{FF2B5EF4-FFF2-40B4-BE49-F238E27FC236}">
                  <a16:creationId xmlns:a16="http://schemas.microsoft.com/office/drawing/2014/main" id="{BE1B29FB-3965-4967-AB37-3961A133EB17}"/>
                </a:ext>
              </a:extLst>
            </p:cNvPr>
            <p:cNvGrpSpPr>
              <a:grpSpLocks/>
            </p:cNvGrpSpPr>
            <p:nvPr/>
          </p:nvGrpSpPr>
          <p:grpSpPr bwMode="auto">
            <a:xfrm>
              <a:off x="7124700" y="101600"/>
              <a:ext cx="1854200" cy="732442"/>
              <a:chOff x="7124700" y="101600"/>
              <a:chExt cx="1854200" cy="732413"/>
            </a:xfrm>
          </p:grpSpPr>
          <p:sp>
            <p:nvSpPr>
              <p:cNvPr id="27" name="文字方塊 26">
                <a:extLst>
                  <a:ext uri="{FF2B5EF4-FFF2-40B4-BE49-F238E27FC236}">
                    <a16:creationId xmlns:a16="http://schemas.microsoft.com/office/drawing/2014/main" id="{A1164D19-1972-4511-98DF-F4B22C0B38C9}"/>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rgbClr val="FFFFFF"/>
                      </a:glow>
                    </a:effectLst>
                    <a:latin typeface="Comic Sans MS" panose="030F0702030302020204" pitchFamily="66" charset="0"/>
                  </a:rPr>
                  <a:t>Start timer for discussion!</a:t>
                </a:r>
                <a:endParaRPr lang="en-GB" dirty="0">
                  <a:solidFill>
                    <a:srgbClr val="002060"/>
                  </a:solidFill>
                  <a:effectLst>
                    <a:glow rad="88900">
                      <a:srgbClr val="FFFFFF"/>
                    </a:glow>
                  </a:effectLst>
                  <a:latin typeface="Comic Sans MS" panose="030F0702030302020204" pitchFamily="66" charset="0"/>
                </a:endParaRPr>
              </a:p>
            </p:txBody>
          </p:sp>
          <p:sp>
            <p:nvSpPr>
              <p:cNvPr id="29" name="手繪多邊形 28">
                <a:extLst>
                  <a:ext uri="{FF2B5EF4-FFF2-40B4-BE49-F238E27FC236}">
                    <a16:creationId xmlns:a16="http://schemas.microsoft.com/office/drawing/2014/main" id="{A38D14D4-AB1C-49A0-9968-56679096AE54}"/>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26" name="Picture 17" descr="C:\Users\utangv2\Desktop\timer2.jpg">
              <a:extLst>
                <a:ext uri="{FF2B5EF4-FFF2-40B4-BE49-F238E27FC236}">
                  <a16:creationId xmlns:a16="http://schemas.microsoft.com/office/drawing/2014/main" id="{DB985FF5-07C3-4C2F-B40B-092D79275600}"/>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30" name="動作按鈕: 自訂 29">
            <a:hlinkClick r:id="" action="ppaction://hlinkshowjump?jump=nextslide" highlightClick="1"/>
            <a:extLst>
              <a:ext uri="{FF2B5EF4-FFF2-40B4-BE49-F238E27FC236}">
                <a16:creationId xmlns:a16="http://schemas.microsoft.com/office/drawing/2014/main" id="{C0D5688B-9702-4C48-8E7A-F54EBCA20FEC}"/>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92517" name="Picture 18" descr="C:\Users\utangv2\Desktop\Dynamic Classroom\Q2.jpg">
            <a:extLst>
              <a:ext uri="{FF2B5EF4-FFF2-40B4-BE49-F238E27FC236}">
                <a16:creationId xmlns:a16="http://schemas.microsoft.com/office/drawing/2014/main" id="{D648FC7A-AA2C-410B-868A-FCBAA5D7AA7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94175" y="5064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18" name="文字方塊 11">
            <a:extLst>
              <a:ext uri="{FF2B5EF4-FFF2-40B4-BE49-F238E27FC236}">
                <a16:creationId xmlns:a16="http://schemas.microsoft.com/office/drawing/2014/main" id="{366BE4B5-0627-444C-8E61-6F1FE3DCF7F0}"/>
              </a:ext>
            </a:extLst>
          </p:cNvPr>
          <p:cNvSpPr txBox="1">
            <a:spLocks noChangeArrowheads="1"/>
          </p:cNvSpPr>
          <p:nvPr/>
        </p:nvSpPr>
        <p:spPr bwMode="auto">
          <a:xfrm>
            <a:off x="1365250" y="1562100"/>
            <a:ext cx="64547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Recycling is one of _______ ways to deal with waste.</a:t>
            </a:r>
            <a:endParaRPr lang="en-GB" altLang="en-US" sz="4000">
              <a:solidFill>
                <a:schemeClr val="tx2"/>
              </a:solidFill>
              <a:cs typeface="Arial" panose="020B0604020202020204" pitchFamily="34" charset="0"/>
            </a:endParaRPr>
          </a:p>
        </p:txBody>
      </p:sp>
      <p:sp>
        <p:nvSpPr>
          <p:cNvPr id="38" name="動作按鈕: 自訂 55">
            <a:hlinkClick r:id="rId7" action="ppaction://hlinksldjump" highlightClick="1"/>
            <a:extLst>
              <a:ext uri="{FF2B5EF4-FFF2-40B4-BE49-F238E27FC236}">
                <a16:creationId xmlns:a16="http://schemas.microsoft.com/office/drawing/2014/main" id="{67E39E83-A6B3-495F-86F2-BB118114EA84}"/>
              </a:ext>
            </a:extLst>
          </p:cNvPr>
          <p:cNvSpPr/>
          <p:nvPr/>
        </p:nvSpPr>
        <p:spPr>
          <a:xfrm>
            <a:off x="2163763" y="4519613"/>
            <a:ext cx="4968875"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39" name="動作按鈕: 自訂 54">
            <a:hlinkClick r:id="rId8" action="ppaction://hlinksldjump" highlightClick="1"/>
            <a:extLst>
              <a:ext uri="{FF2B5EF4-FFF2-40B4-BE49-F238E27FC236}">
                <a16:creationId xmlns:a16="http://schemas.microsoft.com/office/drawing/2014/main" id="{0FB26167-5440-47A2-98B7-7396CAB55644}"/>
              </a:ext>
            </a:extLst>
          </p:cNvPr>
          <p:cNvSpPr/>
          <p:nvPr/>
        </p:nvSpPr>
        <p:spPr>
          <a:xfrm>
            <a:off x="2163763" y="3578225"/>
            <a:ext cx="4968875"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92521" name="Group 3">
            <a:extLst>
              <a:ext uri="{FF2B5EF4-FFF2-40B4-BE49-F238E27FC236}">
                <a16:creationId xmlns:a16="http://schemas.microsoft.com/office/drawing/2014/main" id="{9F780CA8-D48A-4520-A3F2-1430EC7C1CA3}"/>
              </a:ext>
            </a:extLst>
          </p:cNvPr>
          <p:cNvGrpSpPr>
            <a:grpSpLocks/>
          </p:cNvGrpSpPr>
          <p:nvPr/>
        </p:nvGrpSpPr>
        <p:grpSpPr bwMode="auto">
          <a:xfrm>
            <a:off x="2273300" y="4649788"/>
            <a:ext cx="4749800" cy="708025"/>
            <a:chOff x="2273302" y="3672839"/>
            <a:chExt cx="4749798" cy="708661"/>
          </a:xfrm>
        </p:grpSpPr>
        <p:sp>
          <p:nvSpPr>
            <p:cNvPr id="41" name="圓角矩形 36">
              <a:extLst>
                <a:ext uri="{FF2B5EF4-FFF2-40B4-BE49-F238E27FC236}">
                  <a16:creationId xmlns:a16="http://schemas.microsoft.com/office/drawing/2014/main" id="{26258DD4-0BC3-4D76-A2A8-2D279BBD30FF}"/>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2" name="橢圓 37">
              <a:extLst>
                <a:ext uri="{FF2B5EF4-FFF2-40B4-BE49-F238E27FC236}">
                  <a16:creationId xmlns:a16="http://schemas.microsoft.com/office/drawing/2014/main" id="{F7C9172E-FAA9-4878-8BC8-FC5691E59FFD}"/>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2531" name="文字方塊 38">
              <a:extLst>
                <a:ext uri="{FF2B5EF4-FFF2-40B4-BE49-F238E27FC236}">
                  <a16:creationId xmlns:a16="http://schemas.microsoft.com/office/drawing/2014/main" id="{7A281064-3A51-4F3E-834D-C2FF4887104C}"/>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2532" name="文字方塊 63">
              <a:extLst>
                <a:ext uri="{FF2B5EF4-FFF2-40B4-BE49-F238E27FC236}">
                  <a16:creationId xmlns:a16="http://schemas.microsoft.com/office/drawing/2014/main" id="{0EE48D95-6DA8-4DF2-97FA-241636BF4560}"/>
                </a:ext>
              </a:extLst>
            </p:cNvPr>
            <p:cNvSpPr txBox="1">
              <a:spLocks noChangeArrowheads="1"/>
            </p:cNvSpPr>
            <p:nvPr/>
          </p:nvSpPr>
          <p:spPr bwMode="auto">
            <a:xfrm>
              <a:off x="3103075" y="3753475"/>
              <a:ext cx="3732369" cy="58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200" b="1">
                  <a:solidFill>
                    <a:schemeClr val="bg1"/>
                  </a:solidFill>
                  <a:ea typeface="新細明體" panose="02020500000000000000" pitchFamily="18" charset="-120"/>
                  <a:cs typeface="Arial" panose="020B0604020202020204" pitchFamily="34" charset="0"/>
                </a:rPr>
                <a:t>the most effective</a:t>
              </a:r>
            </a:p>
          </p:txBody>
        </p:sp>
      </p:grpSp>
      <p:grpSp>
        <p:nvGrpSpPr>
          <p:cNvPr id="45" name="Group 3">
            <a:extLst>
              <a:ext uri="{FF2B5EF4-FFF2-40B4-BE49-F238E27FC236}">
                <a16:creationId xmlns:a16="http://schemas.microsoft.com/office/drawing/2014/main" id="{19BF535C-098E-4E9B-B0D3-E61E4EB7E920}"/>
              </a:ext>
            </a:extLst>
          </p:cNvPr>
          <p:cNvGrpSpPr>
            <a:grpSpLocks/>
          </p:cNvGrpSpPr>
          <p:nvPr/>
        </p:nvGrpSpPr>
        <p:grpSpPr bwMode="auto">
          <a:xfrm>
            <a:off x="2273300" y="3710892"/>
            <a:ext cx="4749800" cy="708025"/>
            <a:chOff x="2273302" y="3672839"/>
            <a:chExt cx="4749798" cy="708661"/>
          </a:xfrm>
          <a:solidFill>
            <a:srgbClr val="FF0000"/>
          </a:solidFill>
        </p:grpSpPr>
        <p:sp>
          <p:nvSpPr>
            <p:cNvPr id="46" name="圓角矩形 36">
              <a:extLst>
                <a:ext uri="{FF2B5EF4-FFF2-40B4-BE49-F238E27FC236}">
                  <a16:creationId xmlns:a16="http://schemas.microsoft.com/office/drawing/2014/main" id="{E0FFC773-74D7-4581-9DF3-5192389C8B87}"/>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7" name="橢圓 37">
              <a:extLst>
                <a:ext uri="{FF2B5EF4-FFF2-40B4-BE49-F238E27FC236}">
                  <a16:creationId xmlns:a16="http://schemas.microsoft.com/office/drawing/2014/main" id="{7F045249-9EEB-4170-AD26-52D71E17F8CE}"/>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8" name="文字方塊 38">
              <a:extLst>
                <a:ext uri="{FF2B5EF4-FFF2-40B4-BE49-F238E27FC236}">
                  <a16:creationId xmlns:a16="http://schemas.microsoft.com/office/drawing/2014/main" id="{D119D79F-58F7-4082-A618-76BC03154365}"/>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A</a:t>
              </a:r>
              <a:endParaRPr lang="en-GB" altLang="zh-HK" sz="4000" b="1" dirty="0">
                <a:solidFill>
                  <a:srgbClr val="000000"/>
                </a:solidFill>
                <a:ea typeface="新細明體" pitchFamily="18" charset="-120"/>
                <a:cs typeface="Arial" pitchFamily="34" charset="0"/>
              </a:endParaRPr>
            </a:p>
          </p:txBody>
        </p:sp>
        <p:sp>
          <p:nvSpPr>
            <p:cNvPr id="49" name="文字方塊 63">
              <a:extLst>
                <a:ext uri="{FF2B5EF4-FFF2-40B4-BE49-F238E27FC236}">
                  <a16:creationId xmlns:a16="http://schemas.microsoft.com/office/drawing/2014/main" id="{8EF32932-8EEF-4232-82F7-8168AAB798DB}"/>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more effective</a:t>
              </a:r>
            </a:p>
          </p:txBody>
        </p:sp>
      </p:grpSp>
      <p:sp>
        <p:nvSpPr>
          <p:cNvPr id="23" name="動作按鈕: 自訂 55">
            <a:hlinkClick r:id="rId7" action="ppaction://hlinksldjump" highlightClick="1"/>
            <a:extLst>
              <a:ext uri="{FF2B5EF4-FFF2-40B4-BE49-F238E27FC236}">
                <a16:creationId xmlns:a16="http://schemas.microsoft.com/office/drawing/2014/main" id="{CADE0DB1-BA30-43F9-BBD3-7038FC76D61E}"/>
              </a:ext>
            </a:extLst>
          </p:cNvPr>
          <p:cNvSpPr/>
          <p:nvPr/>
        </p:nvSpPr>
        <p:spPr>
          <a:xfrm>
            <a:off x="2170113" y="4583113"/>
            <a:ext cx="4954587"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24" name="動作按鈕: 自訂 54">
            <a:hlinkClick r:id="rId8" action="ppaction://hlinksldjump" highlightClick="1"/>
            <a:extLst>
              <a:ext uri="{FF2B5EF4-FFF2-40B4-BE49-F238E27FC236}">
                <a16:creationId xmlns:a16="http://schemas.microsoft.com/office/drawing/2014/main" id="{9628AD8E-E132-4E59-B03F-E77B90FC1006}"/>
              </a:ext>
            </a:extLst>
          </p:cNvPr>
          <p:cNvSpPr/>
          <p:nvPr/>
        </p:nvSpPr>
        <p:spPr>
          <a:xfrm>
            <a:off x="2170113" y="3587750"/>
            <a:ext cx="4954587"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2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8"/>
                </p:tgtEl>
              </p:cMediaNode>
            </p:audio>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006AC1"/>
        </a:solidFill>
        <a:effectLst/>
      </p:bgPr>
    </p:bg>
    <p:spTree>
      <p:nvGrpSpPr>
        <p:cNvPr id="1" name=""/>
        <p:cNvGrpSpPr/>
        <p:nvPr/>
      </p:nvGrpSpPr>
      <p:grpSpPr>
        <a:xfrm>
          <a:off x="0" y="0"/>
          <a:ext cx="0" cy="0"/>
          <a:chOff x="0" y="0"/>
          <a:chExt cx="0" cy="0"/>
        </a:xfrm>
      </p:grpSpPr>
      <p:grpSp>
        <p:nvGrpSpPr>
          <p:cNvPr id="193538" name="群組 2">
            <a:extLst>
              <a:ext uri="{FF2B5EF4-FFF2-40B4-BE49-F238E27FC236}">
                <a16:creationId xmlns:a16="http://schemas.microsoft.com/office/drawing/2014/main" id="{0DFBBD24-F1C2-4165-9524-2B29BCB2CF6C}"/>
              </a:ext>
            </a:extLst>
          </p:cNvPr>
          <p:cNvGrpSpPr>
            <a:grpSpLocks/>
          </p:cNvGrpSpPr>
          <p:nvPr/>
        </p:nvGrpSpPr>
        <p:grpSpPr bwMode="auto">
          <a:xfrm>
            <a:off x="7948613" y="220663"/>
            <a:ext cx="971550" cy="971550"/>
            <a:chOff x="7850482" y="2910190"/>
            <a:chExt cx="970570" cy="971528"/>
          </a:xfrm>
        </p:grpSpPr>
        <p:pic>
          <p:nvPicPr>
            <p:cNvPr id="60" name="Picture 17" descr="C:\Users\utangv2\Desktop\timer2.jpg">
              <a:extLst>
                <a:ext uri="{FF2B5EF4-FFF2-40B4-BE49-F238E27FC236}">
                  <a16:creationId xmlns:a16="http://schemas.microsoft.com/office/drawing/2014/main" id="{BD61CECD-4C14-4D7A-96B7-71F78E1EA2D7}"/>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61" name="橢圓 60">
              <a:extLst>
                <a:ext uri="{FF2B5EF4-FFF2-40B4-BE49-F238E27FC236}">
                  <a16:creationId xmlns:a16="http://schemas.microsoft.com/office/drawing/2014/main" id="{18BAEEF4-6BA3-4004-ADB7-1810C5C14B42}"/>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19" name="文字方塊 18">
            <a:extLst>
              <a:ext uri="{FF2B5EF4-FFF2-40B4-BE49-F238E27FC236}">
                <a16:creationId xmlns:a16="http://schemas.microsoft.com/office/drawing/2014/main" id="{3DF8FB53-D57B-4F0A-9DB5-7C4181FA139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20</a:t>
            </a:r>
            <a:endParaRPr lang="en-GB" altLang="en-US" sz="2400" b="1">
              <a:solidFill>
                <a:srgbClr val="FFFFFF"/>
              </a:solidFill>
              <a:cs typeface="Arial" panose="020B0604020202020204" pitchFamily="34" charset="0"/>
            </a:endParaRPr>
          </a:p>
        </p:txBody>
      </p:sp>
      <p:sp>
        <p:nvSpPr>
          <p:cNvPr id="20" name="文字方塊 19">
            <a:extLst>
              <a:ext uri="{FF2B5EF4-FFF2-40B4-BE49-F238E27FC236}">
                <a16:creationId xmlns:a16="http://schemas.microsoft.com/office/drawing/2014/main" id="{A9DEC826-D2DD-4BA9-8E07-03DDAA463393}"/>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19</a:t>
            </a:r>
            <a:endParaRPr lang="en-GB" altLang="en-US" sz="2400" b="1">
              <a:solidFill>
                <a:srgbClr val="FFFFFF"/>
              </a:solidFill>
              <a:cs typeface="Arial" panose="020B0604020202020204" pitchFamily="34" charset="0"/>
            </a:endParaRPr>
          </a:p>
        </p:txBody>
      </p:sp>
      <p:sp>
        <p:nvSpPr>
          <p:cNvPr id="21" name="文字方塊 20">
            <a:extLst>
              <a:ext uri="{FF2B5EF4-FFF2-40B4-BE49-F238E27FC236}">
                <a16:creationId xmlns:a16="http://schemas.microsoft.com/office/drawing/2014/main" id="{28C871A1-3EDE-4607-9249-52BAC6B15442}"/>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18</a:t>
            </a:r>
            <a:endParaRPr lang="en-GB" altLang="en-US" sz="2400" b="1">
              <a:solidFill>
                <a:srgbClr val="FFFFFF"/>
              </a:solidFill>
              <a:cs typeface="Arial" panose="020B0604020202020204" pitchFamily="34" charset="0"/>
            </a:endParaRPr>
          </a:p>
        </p:txBody>
      </p:sp>
      <p:sp>
        <p:nvSpPr>
          <p:cNvPr id="22" name="文字方塊 21">
            <a:extLst>
              <a:ext uri="{FF2B5EF4-FFF2-40B4-BE49-F238E27FC236}">
                <a16:creationId xmlns:a16="http://schemas.microsoft.com/office/drawing/2014/main" id="{E53BBA75-CFF0-4AFC-8B3E-41863EFEAD36}"/>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17</a:t>
            </a:r>
            <a:endParaRPr lang="en-GB" altLang="en-US" sz="2400" b="1">
              <a:solidFill>
                <a:srgbClr val="FFFFFF"/>
              </a:solidFill>
              <a:cs typeface="Arial" panose="020B0604020202020204" pitchFamily="34" charset="0"/>
            </a:endParaRPr>
          </a:p>
        </p:txBody>
      </p:sp>
      <p:sp>
        <p:nvSpPr>
          <p:cNvPr id="23" name="文字方塊 22">
            <a:extLst>
              <a:ext uri="{FF2B5EF4-FFF2-40B4-BE49-F238E27FC236}">
                <a16:creationId xmlns:a16="http://schemas.microsoft.com/office/drawing/2014/main" id="{3515F314-D144-4153-B1B7-E0BBA90A2BE3}"/>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16</a:t>
            </a:r>
            <a:endParaRPr lang="en-GB" altLang="en-US" sz="2400" b="1">
              <a:solidFill>
                <a:srgbClr val="FFFFFF"/>
              </a:solidFill>
              <a:cs typeface="Arial" panose="020B0604020202020204" pitchFamily="34" charset="0"/>
            </a:endParaRPr>
          </a:p>
        </p:txBody>
      </p:sp>
      <p:sp>
        <p:nvSpPr>
          <p:cNvPr id="29" name="文字方塊 28">
            <a:extLst>
              <a:ext uri="{FF2B5EF4-FFF2-40B4-BE49-F238E27FC236}">
                <a16:creationId xmlns:a16="http://schemas.microsoft.com/office/drawing/2014/main" id="{6801AD4D-06D5-4057-8DEE-AE2AE824D8D5}"/>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15</a:t>
            </a:r>
            <a:endParaRPr lang="en-GB" altLang="en-US" sz="2400" b="1">
              <a:solidFill>
                <a:srgbClr val="FFFFFF"/>
              </a:solidFill>
              <a:cs typeface="Arial" panose="020B0604020202020204" pitchFamily="34" charset="0"/>
            </a:endParaRPr>
          </a:p>
        </p:txBody>
      </p:sp>
      <p:sp>
        <p:nvSpPr>
          <p:cNvPr id="30" name="文字方塊 29">
            <a:extLst>
              <a:ext uri="{FF2B5EF4-FFF2-40B4-BE49-F238E27FC236}">
                <a16:creationId xmlns:a16="http://schemas.microsoft.com/office/drawing/2014/main" id="{6C6314A5-301A-40D0-A266-923064709A2A}"/>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14</a:t>
            </a:r>
            <a:endParaRPr lang="en-GB" altLang="en-US" sz="2400" b="1">
              <a:solidFill>
                <a:srgbClr val="FFFFFF"/>
              </a:solidFill>
              <a:cs typeface="Arial" panose="020B0604020202020204" pitchFamily="34" charset="0"/>
            </a:endParaRPr>
          </a:p>
        </p:txBody>
      </p:sp>
      <p:sp>
        <p:nvSpPr>
          <p:cNvPr id="31" name="文字方塊 30">
            <a:extLst>
              <a:ext uri="{FF2B5EF4-FFF2-40B4-BE49-F238E27FC236}">
                <a16:creationId xmlns:a16="http://schemas.microsoft.com/office/drawing/2014/main" id="{A0880CB1-196A-499A-91EE-52AB1028D982}"/>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13</a:t>
            </a:r>
            <a:endParaRPr lang="en-GB" altLang="en-US" sz="2400" b="1">
              <a:solidFill>
                <a:srgbClr val="FFFFFF"/>
              </a:solidFill>
              <a:cs typeface="Arial" panose="020B0604020202020204" pitchFamily="34" charset="0"/>
            </a:endParaRPr>
          </a:p>
        </p:txBody>
      </p:sp>
      <p:sp>
        <p:nvSpPr>
          <p:cNvPr id="32" name="文字方塊 31">
            <a:extLst>
              <a:ext uri="{FF2B5EF4-FFF2-40B4-BE49-F238E27FC236}">
                <a16:creationId xmlns:a16="http://schemas.microsoft.com/office/drawing/2014/main" id="{182BE843-E26C-4FC2-ABC7-E04D58DD2D1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12</a:t>
            </a:r>
            <a:endParaRPr lang="en-GB" altLang="en-US" sz="2400" b="1">
              <a:solidFill>
                <a:srgbClr val="FFFFFF"/>
              </a:solidFill>
              <a:cs typeface="Arial" panose="020B0604020202020204" pitchFamily="34" charset="0"/>
            </a:endParaRPr>
          </a:p>
        </p:txBody>
      </p:sp>
      <p:sp>
        <p:nvSpPr>
          <p:cNvPr id="33" name="文字方塊 32">
            <a:extLst>
              <a:ext uri="{FF2B5EF4-FFF2-40B4-BE49-F238E27FC236}">
                <a16:creationId xmlns:a16="http://schemas.microsoft.com/office/drawing/2014/main" id="{D3ADAD37-77D5-4FC8-80E2-9CF4AA44440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11</a:t>
            </a:r>
            <a:endParaRPr lang="en-GB" altLang="en-US" sz="2400" b="1">
              <a:solidFill>
                <a:srgbClr val="FFFFFF"/>
              </a:solidFill>
              <a:cs typeface="Arial" panose="020B0604020202020204" pitchFamily="34" charset="0"/>
            </a:endParaRPr>
          </a:p>
        </p:txBody>
      </p:sp>
      <p:sp>
        <p:nvSpPr>
          <p:cNvPr id="34" name="文字方塊 33">
            <a:extLst>
              <a:ext uri="{FF2B5EF4-FFF2-40B4-BE49-F238E27FC236}">
                <a16:creationId xmlns:a16="http://schemas.microsoft.com/office/drawing/2014/main" id="{7D020314-FCF5-471F-BF1B-030068D46EB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10</a:t>
            </a:r>
            <a:endParaRPr lang="en-GB" altLang="en-US" sz="2400" b="1">
              <a:solidFill>
                <a:srgbClr val="FFFFFF"/>
              </a:solidFill>
              <a:cs typeface="Arial" panose="020B0604020202020204" pitchFamily="34" charset="0"/>
            </a:endParaRPr>
          </a:p>
        </p:txBody>
      </p:sp>
      <p:sp>
        <p:nvSpPr>
          <p:cNvPr id="35" name="文字方塊 34">
            <a:extLst>
              <a:ext uri="{FF2B5EF4-FFF2-40B4-BE49-F238E27FC236}">
                <a16:creationId xmlns:a16="http://schemas.microsoft.com/office/drawing/2014/main" id="{87D66AFE-20C9-4F95-B267-74281EDEA3C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9</a:t>
            </a:r>
            <a:endParaRPr lang="en-GB" altLang="en-US" sz="2400" b="1">
              <a:solidFill>
                <a:srgbClr val="FFFFFF"/>
              </a:solidFill>
              <a:cs typeface="Arial" panose="020B0604020202020204" pitchFamily="34" charset="0"/>
            </a:endParaRPr>
          </a:p>
        </p:txBody>
      </p:sp>
      <p:sp>
        <p:nvSpPr>
          <p:cNvPr id="36" name="文字方塊 35">
            <a:extLst>
              <a:ext uri="{FF2B5EF4-FFF2-40B4-BE49-F238E27FC236}">
                <a16:creationId xmlns:a16="http://schemas.microsoft.com/office/drawing/2014/main" id="{171E230F-12E6-4069-8271-A9D749AACA66}"/>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8</a:t>
            </a:r>
            <a:endParaRPr lang="en-GB" altLang="en-US" sz="2400" b="1">
              <a:solidFill>
                <a:srgbClr val="FFFFFF"/>
              </a:solidFill>
              <a:cs typeface="Arial" panose="020B0604020202020204" pitchFamily="34" charset="0"/>
            </a:endParaRPr>
          </a:p>
        </p:txBody>
      </p:sp>
      <p:sp>
        <p:nvSpPr>
          <p:cNvPr id="37" name="文字方塊 36">
            <a:extLst>
              <a:ext uri="{FF2B5EF4-FFF2-40B4-BE49-F238E27FC236}">
                <a16:creationId xmlns:a16="http://schemas.microsoft.com/office/drawing/2014/main" id="{B102ABDF-65D8-4D6F-BB04-FAC42113985E}"/>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7</a:t>
            </a:r>
            <a:endParaRPr lang="en-GB" altLang="en-US" sz="2400" b="1">
              <a:solidFill>
                <a:srgbClr val="FFFFFF"/>
              </a:solidFill>
              <a:cs typeface="Arial" panose="020B0604020202020204" pitchFamily="34" charset="0"/>
            </a:endParaRPr>
          </a:p>
        </p:txBody>
      </p:sp>
      <p:sp>
        <p:nvSpPr>
          <p:cNvPr id="38" name="文字方塊 37">
            <a:extLst>
              <a:ext uri="{FF2B5EF4-FFF2-40B4-BE49-F238E27FC236}">
                <a16:creationId xmlns:a16="http://schemas.microsoft.com/office/drawing/2014/main" id="{E6FEACB9-2303-4CB4-B682-0C16E8E32286}"/>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6</a:t>
            </a:r>
            <a:endParaRPr lang="en-GB" altLang="en-US" sz="2400" b="1">
              <a:solidFill>
                <a:srgbClr val="FFFFFF"/>
              </a:solidFill>
              <a:cs typeface="Arial" panose="020B0604020202020204" pitchFamily="34" charset="0"/>
            </a:endParaRPr>
          </a:p>
        </p:txBody>
      </p:sp>
      <p:sp>
        <p:nvSpPr>
          <p:cNvPr id="39" name="文字方塊 38">
            <a:extLst>
              <a:ext uri="{FF2B5EF4-FFF2-40B4-BE49-F238E27FC236}">
                <a16:creationId xmlns:a16="http://schemas.microsoft.com/office/drawing/2014/main" id="{5152C461-9F21-4364-A142-650444E8EA31}"/>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5</a:t>
            </a:r>
            <a:endParaRPr lang="en-GB" altLang="en-US" sz="2400" b="1">
              <a:solidFill>
                <a:srgbClr val="FFFFFF"/>
              </a:solidFill>
              <a:cs typeface="Arial" panose="020B0604020202020204" pitchFamily="34" charset="0"/>
            </a:endParaRPr>
          </a:p>
        </p:txBody>
      </p:sp>
      <p:sp>
        <p:nvSpPr>
          <p:cNvPr id="40" name="文字方塊 39">
            <a:extLst>
              <a:ext uri="{FF2B5EF4-FFF2-40B4-BE49-F238E27FC236}">
                <a16:creationId xmlns:a16="http://schemas.microsoft.com/office/drawing/2014/main" id="{AFA141CB-54E1-4AF0-A28D-03596245AD48}"/>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4</a:t>
            </a:r>
            <a:endParaRPr lang="en-GB" altLang="en-US" sz="2400" b="1">
              <a:solidFill>
                <a:srgbClr val="FFFFFF"/>
              </a:solidFill>
              <a:cs typeface="Arial" panose="020B0604020202020204" pitchFamily="34" charset="0"/>
            </a:endParaRPr>
          </a:p>
        </p:txBody>
      </p:sp>
      <p:sp>
        <p:nvSpPr>
          <p:cNvPr id="41" name="文字方塊 40">
            <a:extLst>
              <a:ext uri="{FF2B5EF4-FFF2-40B4-BE49-F238E27FC236}">
                <a16:creationId xmlns:a16="http://schemas.microsoft.com/office/drawing/2014/main" id="{917322C5-A505-4F5B-806E-B5608CB738F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42" name="文字方塊 41">
            <a:extLst>
              <a:ext uri="{FF2B5EF4-FFF2-40B4-BE49-F238E27FC236}">
                <a16:creationId xmlns:a16="http://schemas.microsoft.com/office/drawing/2014/main" id="{A0573A46-B680-462A-B17C-C08E170EDCA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43" name="文字方塊 42">
            <a:extLst>
              <a:ext uri="{FF2B5EF4-FFF2-40B4-BE49-F238E27FC236}">
                <a16:creationId xmlns:a16="http://schemas.microsoft.com/office/drawing/2014/main" id="{BFB228F5-561E-4E99-BF9D-8167E162859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44" name="文字方塊 43">
            <a:extLst>
              <a:ext uri="{FF2B5EF4-FFF2-40B4-BE49-F238E27FC236}">
                <a16:creationId xmlns:a16="http://schemas.microsoft.com/office/drawing/2014/main" id="{51BD863C-ECD6-4200-A9D5-32CD6F153F8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6" name="time79.wav">
            <a:hlinkClick r:id="" action="ppaction://media"/>
            <a:extLst>
              <a:ext uri="{FF2B5EF4-FFF2-40B4-BE49-F238E27FC236}">
                <a16:creationId xmlns:a16="http://schemas.microsoft.com/office/drawing/2014/main" id="{68E0D7A6-5531-4724-A60D-6FF961EECD14}"/>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61" name="Picture 18" descr="C:\Users\utangv2\Desktop\Dynamic Classroom\Q2.jpg">
            <a:extLst>
              <a:ext uri="{FF2B5EF4-FFF2-40B4-BE49-F238E27FC236}">
                <a16:creationId xmlns:a16="http://schemas.microsoft.com/office/drawing/2014/main" id="{2BD030D3-49EE-44C0-AE5A-0D16A0F2B98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94175" y="5064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562" name="文字方塊 11">
            <a:extLst>
              <a:ext uri="{FF2B5EF4-FFF2-40B4-BE49-F238E27FC236}">
                <a16:creationId xmlns:a16="http://schemas.microsoft.com/office/drawing/2014/main" id="{20E5D0C8-91E6-43AC-9EDB-78A7E3A3643F}"/>
              </a:ext>
            </a:extLst>
          </p:cNvPr>
          <p:cNvSpPr txBox="1">
            <a:spLocks noChangeArrowheads="1"/>
          </p:cNvSpPr>
          <p:nvPr/>
        </p:nvSpPr>
        <p:spPr bwMode="auto">
          <a:xfrm>
            <a:off x="1365250" y="1562100"/>
            <a:ext cx="64547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Recycling is one of _______ ways to deal with waste.</a:t>
            </a:r>
            <a:endParaRPr lang="en-GB" altLang="en-US" sz="4000">
              <a:solidFill>
                <a:schemeClr val="tx2"/>
              </a:solidFill>
              <a:cs typeface="Arial" panose="020B0604020202020204" pitchFamily="34" charset="0"/>
            </a:endParaRPr>
          </a:p>
        </p:txBody>
      </p:sp>
      <p:sp>
        <p:nvSpPr>
          <p:cNvPr id="67" name="動作按鈕: 自訂 55">
            <a:hlinkClick r:id="rId7" action="ppaction://hlinksldjump" highlightClick="1"/>
            <a:extLst>
              <a:ext uri="{FF2B5EF4-FFF2-40B4-BE49-F238E27FC236}">
                <a16:creationId xmlns:a16="http://schemas.microsoft.com/office/drawing/2014/main" id="{786698C1-B212-4BC1-AB74-6EE8BEEDCBA1}"/>
              </a:ext>
            </a:extLst>
          </p:cNvPr>
          <p:cNvSpPr/>
          <p:nvPr/>
        </p:nvSpPr>
        <p:spPr>
          <a:xfrm>
            <a:off x="2163763" y="4519613"/>
            <a:ext cx="4968875"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73" name="動作按鈕: 自訂 54">
            <a:hlinkClick r:id="rId8" action="ppaction://hlinksldjump" highlightClick="1"/>
            <a:extLst>
              <a:ext uri="{FF2B5EF4-FFF2-40B4-BE49-F238E27FC236}">
                <a16:creationId xmlns:a16="http://schemas.microsoft.com/office/drawing/2014/main" id="{844301B5-6941-493A-94DB-AD8C4D56ADFC}"/>
              </a:ext>
            </a:extLst>
          </p:cNvPr>
          <p:cNvSpPr/>
          <p:nvPr/>
        </p:nvSpPr>
        <p:spPr>
          <a:xfrm>
            <a:off x="2163763" y="3578225"/>
            <a:ext cx="4968875"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93565" name="Group 3">
            <a:extLst>
              <a:ext uri="{FF2B5EF4-FFF2-40B4-BE49-F238E27FC236}">
                <a16:creationId xmlns:a16="http://schemas.microsoft.com/office/drawing/2014/main" id="{F42F3BA1-84A0-41DB-8666-24EA9E512038}"/>
              </a:ext>
            </a:extLst>
          </p:cNvPr>
          <p:cNvGrpSpPr>
            <a:grpSpLocks/>
          </p:cNvGrpSpPr>
          <p:nvPr/>
        </p:nvGrpSpPr>
        <p:grpSpPr bwMode="auto">
          <a:xfrm>
            <a:off x="2273300" y="4649788"/>
            <a:ext cx="4749800" cy="708025"/>
            <a:chOff x="2273302" y="3672839"/>
            <a:chExt cx="4749798" cy="708661"/>
          </a:xfrm>
        </p:grpSpPr>
        <p:sp>
          <p:nvSpPr>
            <p:cNvPr id="75" name="圓角矩形 36">
              <a:extLst>
                <a:ext uri="{FF2B5EF4-FFF2-40B4-BE49-F238E27FC236}">
                  <a16:creationId xmlns:a16="http://schemas.microsoft.com/office/drawing/2014/main" id="{5F058A2B-09A7-437E-A882-F99EA651B54C}"/>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6" name="橢圓 37">
              <a:extLst>
                <a:ext uri="{FF2B5EF4-FFF2-40B4-BE49-F238E27FC236}">
                  <a16:creationId xmlns:a16="http://schemas.microsoft.com/office/drawing/2014/main" id="{223151D1-6233-430C-955B-E6F0C8D89A8E}"/>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3575" name="文字方塊 38">
              <a:extLst>
                <a:ext uri="{FF2B5EF4-FFF2-40B4-BE49-F238E27FC236}">
                  <a16:creationId xmlns:a16="http://schemas.microsoft.com/office/drawing/2014/main" id="{055B1812-A0F3-4CA4-9821-933602E3163B}"/>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3576" name="文字方塊 63">
              <a:extLst>
                <a:ext uri="{FF2B5EF4-FFF2-40B4-BE49-F238E27FC236}">
                  <a16:creationId xmlns:a16="http://schemas.microsoft.com/office/drawing/2014/main" id="{C1A4CB51-B087-4B87-8A37-F9DEF7DAB6BA}"/>
                </a:ext>
              </a:extLst>
            </p:cNvPr>
            <p:cNvSpPr txBox="1">
              <a:spLocks noChangeArrowheads="1"/>
            </p:cNvSpPr>
            <p:nvPr/>
          </p:nvSpPr>
          <p:spPr bwMode="auto">
            <a:xfrm>
              <a:off x="3103075" y="3753475"/>
              <a:ext cx="3732369" cy="58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200" b="1">
                  <a:solidFill>
                    <a:schemeClr val="bg1"/>
                  </a:solidFill>
                  <a:ea typeface="新細明體" panose="02020500000000000000" pitchFamily="18" charset="-120"/>
                  <a:cs typeface="Arial" panose="020B0604020202020204" pitchFamily="34" charset="0"/>
                </a:rPr>
                <a:t>the most effective</a:t>
              </a:r>
            </a:p>
          </p:txBody>
        </p:sp>
      </p:grpSp>
      <p:grpSp>
        <p:nvGrpSpPr>
          <p:cNvPr id="79" name="Group 3">
            <a:extLst>
              <a:ext uri="{FF2B5EF4-FFF2-40B4-BE49-F238E27FC236}">
                <a16:creationId xmlns:a16="http://schemas.microsoft.com/office/drawing/2014/main" id="{3CA16E08-9370-4D73-BE10-4AB789C5D70E}"/>
              </a:ext>
            </a:extLst>
          </p:cNvPr>
          <p:cNvGrpSpPr>
            <a:grpSpLocks/>
          </p:cNvGrpSpPr>
          <p:nvPr/>
        </p:nvGrpSpPr>
        <p:grpSpPr bwMode="auto">
          <a:xfrm>
            <a:off x="2273300" y="3710892"/>
            <a:ext cx="4749800" cy="708025"/>
            <a:chOff x="2273302" y="3672839"/>
            <a:chExt cx="4749798" cy="708661"/>
          </a:xfrm>
          <a:solidFill>
            <a:srgbClr val="FF0000"/>
          </a:solidFill>
        </p:grpSpPr>
        <p:sp>
          <p:nvSpPr>
            <p:cNvPr id="80" name="圓角矩形 36">
              <a:extLst>
                <a:ext uri="{FF2B5EF4-FFF2-40B4-BE49-F238E27FC236}">
                  <a16:creationId xmlns:a16="http://schemas.microsoft.com/office/drawing/2014/main" id="{638B41C5-D727-4BA8-B39F-CE90AE3B8C43}"/>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81" name="橢圓 37">
              <a:extLst>
                <a:ext uri="{FF2B5EF4-FFF2-40B4-BE49-F238E27FC236}">
                  <a16:creationId xmlns:a16="http://schemas.microsoft.com/office/drawing/2014/main" id="{D4EC9B2C-FED3-4DAB-8C45-5309DDE1AA6E}"/>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82" name="文字方塊 38">
              <a:extLst>
                <a:ext uri="{FF2B5EF4-FFF2-40B4-BE49-F238E27FC236}">
                  <a16:creationId xmlns:a16="http://schemas.microsoft.com/office/drawing/2014/main" id="{F805618B-8DFA-4D86-8F18-8F9282B121C7}"/>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A</a:t>
              </a:r>
              <a:endParaRPr lang="en-GB" altLang="zh-HK" sz="4000" b="1" dirty="0">
                <a:solidFill>
                  <a:srgbClr val="000000"/>
                </a:solidFill>
                <a:ea typeface="新細明體" pitchFamily="18" charset="-120"/>
                <a:cs typeface="Arial" pitchFamily="34" charset="0"/>
              </a:endParaRPr>
            </a:p>
          </p:txBody>
        </p:sp>
        <p:sp>
          <p:nvSpPr>
            <p:cNvPr id="83" name="文字方塊 63">
              <a:extLst>
                <a:ext uri="{FF2B5EF4-FFF2-40B4-BE49-F238E27FC236}">
                  <a16:creationId xmlns:a16="http://schemas.microsoft.com/office/drawing/2014/main" id="{293BC244-52F6-4301-AF81-3F5C6A7832EF}"/>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more effective</a:t>
              </a:r>
            </a:p>
          </p:txBody>
        </p:sp>
      </p:grpSp>
      <p:sp>
        <p:nvSpPr>
          <p:cNvPr id="84" name="動作按鈕: 自訂 55">
            <a:hlinkClick r:id="rId7" action="ppaction://hlinksldjump" highlightClick="1"/>
            <a:extLst>
              <a:ext uri="{FF2B5EF4-FFF2-40B4-BE49-F238E27FC236}">
                <a16:creationId xmlns:a16="http://schemas.microsoft.com/office/drawing/2014/main" id="{FB174DD1-89A9-44FC-B172-F1AFB4E41C2E}"/>
              </a:ext>
            </a:extLst>
          </p:cNvPr>
          <p:cNvSpPr/>
          <p:nvPr/>
        </p:nvSpPr>
        <p:spPr>
          <a:xfrm>
            <a:off x="2170113" y="4583113"/>
            <a:ext cx="4954587"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5" name="動作按鈕: 自訂 54">
            <a:hlinkClick r:id="rId8" action="ppaction://hlinksldjump" highlightClick="1"/>
            <a:extLst>
              <a:ext uri="{FF2B5EF4-FFF2-40B4-BE49-F238E27FC236}">
                <a16:creationId xmlns:a16="http://schemas.microsoft.com/office/drawing/2014/main" id="{6F976B8A-3CCD-4AF7-A7FE-6AFF9D106AA0}"/>
              </a:ext>
            </a:extLst>
          </p:cNvPr>
          <p:cNvSpPr/>
          <p:nvPr/>
        </p:nvSpPr>
        <p:spPr>
          <a:xfrm>
            <a:off x="2170113" y="3587750"/>
            <a:ext cx="4954587"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6"/>
                                        </p:tgtEl>
                                      </p:cBhvr>
                                    </p:cmd>
                                  </p:childTnLst>
                                </p:cTn>
                              </p:par>
                              <p:par>
                                <p:cTn id="7" presetID="1" presetClass="exit" presetSubtype="0" fill="hold" grpId="0" nodeType="withEffect">
                                  <p:stCondLst>
                                    <p:cond delay="1000"/>
                                  </p:stCondLst>
                                  <p:childTnLst>
                                    <p:set>
                                      <p:cBhvr>
                                        <p:cTn id="8" dur="1" fill="hold">
                                          <p:stCondLst>
                                            <p:cond delay="0"/>
                                          </p:stCondLst>
                                        </p:cTn>
                                        <p:tgtEl>
                                          <p:spTgt spid="19"/>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20"/>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20"/>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1"/>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2"/>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3"/>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9"/>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9"/>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30"/>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31"/>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32"/>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33"/>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34"/>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34"/>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35"/>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35"/>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6"/>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6"/>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7"/>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7"/>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8"/>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8"/>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9"/>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9"/>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40"/>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40"/>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41"/>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41"/>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42"/>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42"/>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43"/>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43"/>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6"/>
                </p:tgtEl>
              </p:cMediaNode>
            </p:audio>
          </p:childTnLst>
        </p:cTn>
      </p:par>
    </p:tnLst>
    <p:bldLst>
      <p:bldP spid="19" grpId="0"/>
      <p:bldP spid="20" grpId="0"/>
      <p:bldP spid="20" grpId="1"/>
      <p:bldP spid="21" grpId="0"/>
      <p:bldP spid="21" grpId="1"/>
      <p:bldP spid="22" grpId="0"/>
      <p:bldP spid="22" grpId="1"/>
      <p:bldP spid="23" grpId="0"/>
      <p:bldP spid="23"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P spid="38" grpId="1"/>
      <p:bldP spid="39" grpId="0"/>
      <p:bldP spid="39" grpId="1"/>
      <p:bldP spid="40" grpId="0"/>
      <p:bldP spid="40" grpId="1"/>
      <p:bldP spid="41" grpId="0"/>
      <p:bldP spid="41" grpId="1"/>
      <p:bldP spid="42" grpId="0"/>
      <p:bldP spid="42" grpId="1"/>
      <p:bldP spid="43" grpId="0"/>
      <p:bldP spid="43" grpId="1"/>
      <p:bldP spid="44" grpId="0"/>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31" name="339794.wav">
            <a:hlinkClick r:id="" action="ppaction://media"/>
            <a:extLst>
              <a:ext uri="{FF2B5EF4-FFF2-40B4-BE49-F238E27FC236}">
                <a16:creationId xmlns:a16="http://schemas.microsoft.com/office/drawing/2014/main" id="{1C078779-3352-406C-9FA9-36DAF1F2B1D9}"/>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4563" name="群組 38">
            <a:extLst>
              <a:ext uri="{FF2B5EF4-FFF2-40B4-BE49-F238E27FC236}">
                <a16:creationId xmlns:a16="http://schemas.microsoft.com/office/drawing/2014/main" id="{3AEECF23-57AF-4945-AB24-879465B982B3}"/>
              </a:ext>
            </a:extLst>
          </p:cNvPr>
          <p:cNvGrpSpPr>
            <a:grpSpLocks/>
          </p:cNvGrpSpPr>
          <p:nvPr/>
        </p:nvGrpSpPr>
        <p:grpSpPr bwMode="auto">
          <a:xfrm>
            <a:off x="7518400" y="5816600"/>
            <a:ext cx="1473200" cy="908050"/>
            <a:chOff x="7518399" y="5817055"/>
            <a:chExt cx="1473201" cy="907596"/>
          </a:xfrm>
        </p:grpSpPr>
        <p:sp>
          <p:nvSpPr>
            <p:cNvPr id="44" name="圓角矩形 43">
              <a:extLst>
                <a:ext uri="{FF2B5EF4-FFF2-40B4-BE49-F238E27FC236}">
                  <a16:creationId xmlns:a16="http://schemas.microsoft.com/office/drawing/2014/main" id="{1859C098-5902-4E98-AA14-87290E9EBD93}"/>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94581" name="群組 40">
              <a:extLst>
                <a:ext uri="{FF2B5EF4-FFF2-40B4-BE49-F238E27FC236}">
                  <a16:creationId xmlns:a16="http://schemas.microsoft.com/office/drawing/2014/main" id="{CFDB6568-D544-4A1F-942F-1CF0F2934E6F}"/>
                </a:ext>
              </a:extLst>
            </p:cNvPr>
            <p:cNvGrpSpPr>
              <a:grpSpLocks/>
            </p:cNvGrpSpPr>
            <p:nvPr/>
          </p:nvGrpSpPr>
          <p:grpSpPr bwMode="auto">
            <a:xfrm>
              <a:off x="7588885" y="5890260"/>
              <a:ext cx="1059815" cy="798830"/>
              <a:chOff x="860425" y="1547813"/>
              <a:chExt cx="4438650" cy="4021137"/>
            </a:xfrm>
          </p:grpSpPr>
          <p:grpSp>
            <p:nvGrpSpPr>
              <p:cNvPr id="194583" name="群組 42">
                <a:extLst>
                  <a:ext uri="{FF2B5EF4-FFF2-40B4-BE49-F238E27FC236}">
                    <a16:creationId xmlns:a16="http://schemas.microsoft.com/office/drawing/2014/main" id="{16B3051C-CFCC-48A4-B157-7957FCC315DB}"/>
                  </a:ext>
                </a:extLst>
              </p:cNvPr>
              <p:cNvGrpSpPr>
                <a:grpSpLocks/>
              </p:cNvGrpSpPr>
              <p:nvPr/>
            </p:nvGrpSpPr>
            <p:grpSpPr bwMode="auto">
              <a:xfrm>
                <a:off x="860425" y="1547813"/>
                <a:ext cx="4438650" cy="2039937"/>
                <a:chOff x="860425" y="1547813"/>
                <a:chExt cx="4438650" cy="2039937"/>
              </a:xfrm>
            </p:grpSpPr>
            <p:pic>
              <p:nvPicPr>
                <p:cNvPr id="194587" name="Picture 6" descr="C:\Users\utangv2\Desktop\Dynamic Classroom\hi-res aw\E.jpg">
                  <a:extLst>
                    <a:ext uri="{FF2B5EF4-FFF2-40B4-BE49-F238E27FC236}">
                      <a16:creationId xmlns:a16="http://schemas.microsoft.com/office/drawing/2014/main" id="{52E96385-06A5-4C72-91A3-E3A5740676F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588" name="Picture 15" descr="C:\Users\utangv2\Desktop\Dynamic Classroom\hi-res aw\N.jpg">
                  <a:extLst>
                    <a:ext uri="{FF2B5EF4-FFF2-40B4-BE49-F238E27FC236}">
                      <a16:creationId xmlns:a16="http://schemas.microsoft.com/office/drawing/2014/main" id="{F2F8CE78-A667-45B7-9962-D721B9DE804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589" name="Picture 21" descr="C:\Users\utangv2\Desktop\Dynamic Classroom\hi-res aw\T.jpg">
                  <a:extLst>
                    <a:ext uri="{FF2B5EF4-FFF2-40B4-BE49-F238E27FC236}">
                      <a16:creationId xmlns:a16="http://schemas.microsoft.com/office/drawing/2014/main" id="{44AE3070-FA3B-4D05-AE10-E024EE09CDB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590" name="Picture 24" descr="C:\Users\utangv2\Desktop\Dynamic Classroom\hi-res aw\X.jpg">
                  <a:extLst>
                    <a:ext uri="{FF2B5EF4-FFF2-40B4-BE49-F238E27FC236}">
                      <a16:creationId xmlns:a16="http://schemas.microsoft.com/office/drawing/2014/main" id="{4AAAC489-1F8C-4F1E-95CB-E626B232D2E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94584" name="Picture 6" descr="C:\Users\utangv2\Desktop\Dynamic Classroom\hi-res aw\E.jpg">
                <a:extLst>
                  <a:ext uri="{FF2B5EF4-FFF2-40B4-BE49-F238E27FC236}">
                    <a16:creationId xmlns:a16="http://schemas.microsoft.com/office/drawing/2014/main" id="{DD295B40-3AC5-47F5-AC56-887C019B68B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585" name="Picture 18" descr="C:\Users\utangv2\Desktop\Dynamic Classroom\hi-res aw\Q.jpg">
                <a:extLst>
                  <a:ext uri="{FF2B5EF4-FFF2-40B4-BE49-F238E27FC236}">
                    <a16:creationId xmlns:a16="http://schemas.microsoft.com/office/drawing/2014/main" id="{0CABD764-CDDF-4366-AA4C-F891BC102AF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586" name="Picture 22" descr="C:\Users\utangv2\Desktop\Dynamic Classroom\hi-res aw\U.jpg">
                <a:extLst>
                  <a:ext uri="{FF2B5EF4-FFF2-40B4-BE49-F238E27FC236}">
                    <a16:creationId xmlns:a16="http://schemas.microsoft.com/office/drawing/2014/main" id="{F93E73B3-2D05-491E-950C-2DC435389DF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 name="向右箭號 45">
              <a:extLst>
                <a:ext uri="{FF2B5EF4-FFF2-40B4-BE49-F238E27FC236}">
                  <a16:creationId xmlns:a16="http://schemas.microsoft.com/office/drawing/2014/main" id="{DCC9AE58-E6D1-4745-B382-1B9518AF5390}"/>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30" name="動作按鈕: 自訂 29">
            <a:hlinkClick r:id="rId11" action="ppaction://hlinksldjump" highlightClick="1"/>
            <a:extLst>
              <a:ext uri="{FF2B5EF4-FFF2-40B4-BE49-F238E27FC236}">
                <a16:creationId xmlns:a16="http://schemas.microsoft.com/office/drawing/2014/main" id="{2AC5C43B-7C93-4DB1-A0DF-AD0B5F83D473}"/>
              </a:ext>
            </a:extLst>
          </p:cNvPr>
          <p:cNvSpPr/>
          <p:nvPr/>
        </p:nvSpPr>
        <p:spPr>
          <a:xfrm>
            <a:off x="7477125" y="5778500"/>
            <a:ext cx="1666875" cy="10795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94565" name="Picture 18" descr="C:\Users\utangv2\Desktop\Dynamic Classroom\Q2.jpg">
            <a:extLst>
              <a:ext uri="{FF2B5EF4-FFF2-40B4-BE49-F238E27FC236}">
                <a16:creationId xmlns:a16="http://schemas.microsoft.com/office/drawing/2014/main" id="{2D6CA018-17B7-45E9-878A-599E9C4634C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194175" y="5064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66" name="文字方塊 11">
            <a:extLst>
              <a:ext uri="{FF2B5EF4-FFF2-40B4-BE49-F238E27FC236}">
                <a16:creationId xmlns:a16="http://schemas.microsoft.com/office/drawing/2014/main" id="{F488568E-E858-453D-953F-408D17490E8C}"/>
              </a:ext>
            </a:extLst>
          </p:cNvPr>
          <p:cNvSpPr txBox="1">
            <a:spLocks noChangeArrowheads="1"/>
          </p:cNvSpPr>
          <p:nvPr/>
        </p:nvSpPr>
        <p:spPr bwMode="auto">
          <a:xfrm>
            <a:off x="1365250" y="1562100"/>
            <a:ext cx="64547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Recycling is one of _______ ways to deal with waste.</a:t>
            </a:r>
            <a:endParaRPr lang="en-GB" altLang="en-US" sz="4000">
              <a:solidFill>
                <a:schemeClr val="tx2"/>
              </a:solidFill>
              <a:cs typeface="Arial" panose="020B0604020202020204" pitchFamily="34" charset="0"/>
            </a:endParaRPr>
          </a:p>
        </p:txBody>
      </p:sp>
      <p:sp>
        <p:nvSpPr>
          <p:cNvPr id="32" name="動作按鈕: 自訂 55">
            <a:hlinkClick r:id="rId13" action="ppaction://hlinksldjump" highlightClick="1"/>
            <a:extLst>
              <a:ext uri="{FF2B5EF4-FFF2-40B4-BE49-F238E27FC236}">
                <a16:creationId xmlns:a16="http://schemas.microsoft.com/office/drawing/2014/main" id="{2C3DAD81-C97D-4E72-80E5-43D3E5560B4C}"/>
              </a:ext>
            </a:extLst>
          </p:cNvPr>
          <p:cNvSpPr/>
          <p:nvPr/>
        </p:nvSpPr>
        <p:spPr>
          <a:xfrm>
            <a:off x="2163763" y="4519613"/>
            <a:ext cx="4968875"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33" name="動作按鈕: 自訂 54">
            <a:hlinkClick r:id="rId14" action="ppaction://hlinksldjump" highlightClick="1"/>
            <a:extLst>
              <a:ext uri="{FF2B5EF4-FFF2-40B4-BE49-F238E27FC236}">
                <a16:creationId xmlns:a16="http://schemas.microsoft.com/office/drawing/2014/main" id="{249678EC-6CD4-4890-8A0A-81D89BC12691}"/>
              </a:ext>
            </a:extLst>
          </p:cNvPr>
          <p:cNvSpPr/>
          <p:nvPr/>
        </p:nvSpPr>
        <p:spPr>
          <a:xfrm>
            <a:off x="2163763" y="3578225"/>
            <a:ext cx="4968875"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94569" name="Group 3">
            <a:extLst>
              <a:ext uri="{FF2B5EF4-FFF2-40B4-BE49-F238E27FC236}">
                <a16:creationId xmlns:a16="http://schemas.microsoft.com/office/drawing/2014/main" id="{A8CAF6E4-3380-4340-B195-54C646798DB8}"/>
              </a:ext>
            </a:extLst>
          </p:cNvPr>
          <p:cNvGrpSpPr>
            <a:grpSpLocks/>
          </p:cNvGrpSpPr>
          <p:nvPr/>
        </p:nvGrpSpPr>
        <p:grpSpPr bwMode="auto">
          <a:xfrm>
            <a:off x="2273300" y="4649788"/>
            <a:ext cx="4749800" cy="708025"/>
            <a:chOff x="2273302" y="3672839"/>
            <a:chExt cx="4749798" cy="708661"/>
          </a:xfrm>
        </p:grpSpPr>
        <p:sp>
          <p:nvSpPr>
            <p:cNvPr id="37" name="圓角矩形 36">
              <a:extLst>
                <a:ext uri="{FF2B5EF4-FFF2-40B4-BE49-F238E27FC236}">
                  <a16:creationId xmlns:a16="http://schemas.microsoft.com/office/drawing/2014/main" id="{4A515082-8DF9-404C-A4D6-61C2B58BD084}"/>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8" name="橢圓 37">
              <a:extLst>
                <a:ext uri="{FF2B5EF4-FFF2-40B4-BE49-F238E27FC236}">
                  <a16:creationId xmlns:a16="http://schemas.microsoft.com/office/drawing/2014/main" id="{34694DE6-AFE4-4072-A4E2-7504BF2DC4D3}"/>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4578" name="文字方塊 38">
              <a:extLst>
                <a:ext uri="{FF2B5EF4-FFF2-40B4-BE49-F238E27FC236}">
                  <a16:creationId xmlns:a16="http://schemas.microsoft.com/office/drawing/2014/main" id="{3BD3AD47-EBBF-4D97-80C1-ADEFFE9B3792}"/>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4579" name="文字方塊 63">
              <a:extLst>
                <a:ext uri="{FF2B5EF4-FFF2-40B4-BE49-F238E27FC236}">
                  <a16:creationId xmlns:a16="http://schemas.microsoft.com/office/drawing/2014/main" id="{ED8271A2-9ADF-4C70-9C2F-C517384C2BDC}"/>
                </a:ext>
              </a:extLst>
            </p:cNvPr>
            <p:cNvSpPr txBox="1">
              <a:spLocks noChangeArrowheads="1"/>
            </p:cNvSpPr>
            <p:nvPr/>
          </p:nvSpPr>
          <p:spPr bwMode="auto">
            <a:xfrm>
              <a:off x="3103075" y="3753475"/>
              <a:ext cx="3732369" cy="58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200" b="1">
                  <a:solidFill>
                    <a:schemeClr val="bg1"/>
                  </a:solidFill>
                  <a:ea typeface="新細明體" panose="02020500000000000000" pitchFamily="18" charset="-120"/>
                  <a:cs typeface="Arial" panose="020B0604020202020204" pitchFamily="34" charset="0"/>
                </a:rPr>
                <a:t>the most effective</a:t>
              </a:r>
            </a:p>
          </p:txBody>
        </p:sp>
      </p:grpSp>
      <p:grpSp>
        <p:nvGrpSpPr>
          <p:cNvPr id="43" name="Group 3">
            <a:extLst>
              <a:ext uri="{FF2B5EF4-FFF2-40B4-BE49-F238E27FC236}">
                <a16:creationId xmlns:a16="http://schemas.microsoft.com/office/drawing/2014/main" id="{4AE6AF41-47C0-41AE-9915-98C6D54A0D07}"/>
              </a:ext>
            </a:extLst>
          </p:cNvPr>
          <p:cNvGrpSpPr>
            <a:grpSpLocks/>
          </p:cNvGrpSpPr>
          <p:nvPr/>
        </p:nvGrpSpPr>
        <p:grpSpPr bwMode="auto">
          <a:xfrm>
            <a:off x="2273300" y="3710892"/>
            <a:ext cx="4749800" cy="708025"/>
            <a:chOff x="2273302" y="3672839"/>
            <a:chExt cx="4749798" cy="708661"/>
          </a:xfrm>
          <a:solidFill>
            <a:srgbClr val="FF0000"/>
          </a:solidFill>
        </p:grpSpPr>
        <p:sp>
          <p:nvSpPr>
            <p:cNvPr id="49" name="圓角矩形 36">
              <a:extLst>
                <a:ext uri="{FF2B5EF4-FFF2-40B4-BE49-F238E27FC236}">
                  <a16:creationId xmlns:a16="http://schemas.microsoft.com/office/drawing/2014/main" id="{FBCFADF9-871F-4A96-8486-584AADC97FA1}"/>
                </a:ext>
              </a:extLst>
            </p:cNvPr>
            <p:cNvSpPr/>
            <p:nvPr/>
          </p:nvSpPr>
          <p:spPr>
            <a:xfrm>
              <a:off x="2273302" y="36830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0" name="橢圓 37">
              <a:extLst>
                <a:ext uri="{FF2B5EF4-FFF2-40B4-BE49-F238E27FC236}">
                  <a16:creationId xmlns:a16="http://schemas.microsoft.com/office/drawing/2014/main" id="{850BFE72-BCE5-4E60-81EB-DC9D9DDB4F2C}"/>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1" name="文字方塊 38">
              <a:extLst>
                <a:ext uri="{FF2B5EF4-FFF2-40B4-BE49-F238E27FC236}">
                  <a16:creationId xmlns:a16="http://schemas.microsoft.com/office/drawing/2014/main" id="{3E95D92C-D667-48CC-A0B3-E7C2DAA5B357}"/>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A</a:t>
              </a:r>
              <a:endParaRPr lang="en-GB" altLang="zh-HK" sz="4000" b="1" dirty="0">
                <a:solidFill>
                  <a:srgbClr val="000000"/>
                </a:solidFill>
                <a:ea typeface="新細明體" pitchFamily="18" charset="-120"/>
                <a:cs typeface="Arial" pitchFamily="34" charset="0"/>
              </a:endParaRPr>
            </a:p>
          </p:txBody>
        </p:sp>
        <p:sp>
          <p:nvSpPr>
            <p:cNvPr id="52" name="文字方塊 63">
              <a:extLst>
                <a:ext uri="{FF2B5EF4-FFF2-40B4-BE49-F238E27FC236}">
                  <a16:creationId xmlns:a16="http://schemas.microsoft.com/office/drawing/2014/main" id="{9B27280D-EE85-4B61-A98F-E9E34B44BCC2}"/>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more effective</a:t>
              </a:r>
            </a:p>
          </p:txBody>
        </p:sp>
      </p:grpSp>
      <p:sp>
        <p:nvSpPr>
          <p:cNvPr id="55" name="文字方塊 27">
            <a:extLst>
              <a:ext uri="{FF2B5EF4-FFF2-40B4-BE49-F238E27FC236}">
                <a16:creationId xmlns:a16="http://schemas.microsoft.com/office/drawing/2014/main" id="{4BB4B083-3891-482E-85CE-D2CF3EA3F2A6}"/>
              </a:ext>
            </a:extLst>
          </p:cNvPr>
          <p:cNvSpPr txBox="1"/>
          <p:nvPr/>
        </p:nvSpPr>
        <p:spPr>
          <a:xfrm>
            <a:off x="6642100" y="4278313"/>
            <a:ext cx="1063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3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1"/>
                </p:tgtEl>
              </p:cMediaNode>
            </p:audio>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6" name="AF1C110.wav">
            <a:hlinkClick r:id="" action="ppaction://media"/>
            <a:extLst>
              <a:ext uri="{FF2B5EF4-FFF2-40B4-BE49-F238E27FC236}">
                <a16:creationId xmlns:a16="http://schemas.microsoft.com/office/drawing/2014/main" id="{EE160CF1-F30F-4C16-AFEA-C6F8A5FF43A4}"/>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87" name="Picture 18" descr="C:\Users\utangv2\Desktop\Dynamic Classroom\Q2.jpg">
            <a:extLst>
              <a:ext uri="{FF2B5EF4-FFF2-40B4-BE49-F238E27FC236}">
                <a16:creationId xmlns:a16="http://schemas.microsoft.com/office/drawing/2014/main" id="{34FD63A4-527A-4C8B-B5F1-B21CC5A4FA6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4175" y="5064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5588" name="群組 38">
            <a:extLst>
              <a:ext uri="{FF2B5EF4-FFF2-40B4-BE49-F238E27FC236}">
                <a16:creationId xmlns:a16="http://schemas.microsoft.com/office/drawing/2014/main" id="{B7B116A5-DB56-4380-87AB-6FF47115A9D6}"/>
              </a:ext>
            </a:extLst>
          </p:cNvPr>
          <p:cNvGrpSpPr>
            <a:grpSpLocks/>
          </p:cNvGrpSpPr>
          <p:nvPr/>
        </p:nvGrpSpPr>
        <p:grpSpPr bwMode="auto">
          <a:xfrm>
            <a:off x="7518400" y="5816600"/>
            <a:ext cx="1473200" cy="908050"/>
            <a:chOff x="7518399" y="5817055"/>
            <a:chExt cx="1473201" cy="907596"/>
          </a:xfrm>
        </p:grpSpPr>
        <p:sp>
          <p:nvSpPr>
            <p:cNvPr id="35" name="圓角矩形 34">
              <a:extLst>
                <a:ext uri="{FF2B5EF4-FFF2-40B4-BE49-F238E27FC236}">
                  <a16:creationId xmlns:a16="http://schemas.microsoft.com/office/drawing/2014/main" id="{FF3109C0-D016-462C-B94A-C4C75B59A517}"/>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95607" name="群組 40">
              <a:extLst>
                <a:ext uri="{FF2B5EF4-FFF2-40B4-BE49-F238E27FC236}">
                  <a16:creationId xmlns:a16="http://schemas.microsoft.com/office/drawing/2014/main" id="{838254CD-5721-47A8-9167-0AF1BD9686B8}"/>
                </a:ext>
              </a:extLst>
            </p:cNvPr>
            <p:cNvGrpSpPr>
              <a:grpSpLocks/>
            </p:cNvGrpSpPr>
            <p:nvPr/>
          </p:nvGrpSpPr>
          <p:grpSpPr bwMode="auto">
            <a:xfrm>
              <a:off x="7588885" y="5890260"/>
              <a:ext cx="1059815" cy="798830"/>
              <a:chOff x="860425" y="1547813"/>
              <a:chExt cx="4438650" cy="4021137"/>
            </a:xfrm>
          </p:grpSpPr>
          <p:grpSp>
            <p:nvGrpSpPr>
              <p:cNvPr id="195609" name="群組 42">
                <a:extLst>
                  <a:ext uri="{FF2B5EF4-FFF2-40B4-BE49-F238E27FC236}">
                    <a16:creationId xmlns:a16="http://schemas.microsoft.com/office/drawing/2014/main" id="{2D36572E-A1E5-4C6C-B501-DA32F844DF26}"/>
                  </a:ext>
                </a:extLst>
              </p:cNvPr>
              <p:cNvGrpSpPr>
                <a:grpSpLocks/>
              </p:cNvGrpSpPr>
              <p:nvPr/>
            </p:nvGrpSpPr>
            <p:grpSpPr bwMode="auto">
              <a:xfrm>
                <a:off x="860425" y="1547813"/>
                <a:ext cx="4438650" cy="2039937"/>
                <a:chOff x="860425" y="1547813"/>
                <a:chExt cx="4438650" cy="2039937"/>
              </a:xfrm>
            </p:grpSpPr>
            <p:pic>
              <p:nvPicPr>
                <p:cNvPr id="195613" name="Picture 6" descr="C:\Users\utangv2\Desktop\Dynamic Classroom\hi-res aw\E.jpg">
                  <a:extLst>
                    <a:ext uri="{FF2B5EF4-FFF2-40B4-BE49-F238E27FC236}">
                      <a16:creationId xmlns:a16="http://schemas.microsoft.com/office/drawing/2014/main" id="{37DC2E24-3248-48D8-BE0D-83D8A468343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14" name="Picture 15" descr="C:\Users\utangv2\Desktop\Dynamic Classroom\hi-res aw\N.jpg">
                  <a:extLst>
                    <a:ext uri="{FF2B5EF4-FFF2-40B4-BE49-F238E27FC236}">
                      <a16:creationId xmlns:a16="http://schemas.microsoft.com/office/drawing/2014/main" id="{4D411D7B-9F77-47D7-8B6B-7C333B14E60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15" name="Picture 21" descr="C:\Users\utangv2\Desktop\Dynamic Classroom\hi-res aw\T.jpg">
                  <a:extLst>
                    <a:ext uri="{FF2B5EF4-FFF2-40B4-BE49-F238E27FC236}">
                      <a16:creationId xmlns:a16="http://schemas.microsoft.com/office/drawing/2014/main" id="{9F5E07E1-A014-481D-9ECF-C3B8933A554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16" name="Picture 24" descr="C:\Users\utangv2\Desktop\Dynamic Classroom\hi-res aw\X.jpg">
                  <a:extLst>
                    <a:ext uri="{FF2B5EF4-FFF2-40B4-BE49-F238E27FC236}">
                      <a16:creationId xmlns:a16="http://schemas.microsoft.com/office/drawing/2014/main" id="{3C45C89A-35AB-48E3-B67F-034BC5DF0D0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95610" name="Picture 6" descr="C:\Users\utangv2\Desktop\Dynamic Classroom\hi-res aw\E.jpg">
                <a:extLst>
                  <a:ext uri="{FF2B5EF4-FFF2-40B4-BE49-F238E27FC236}">
                    <a16:creationId xmlns:a16="http://schemas.microsoft.com/office/drawing/2014/main" id="{96F0A875-5509-4BCC-BEE1-1D933EDD54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11" name="Picture 18" descr="C:\Users\utangv2\Desktop\Dynamic Classroom\hi-res aw\Q.jpg">
                <a:extLst>
                  <a:ext uri="{FF2B5EF4-FFF2-40B4-BE49-F238E27FC236}">
                    <a16:creationId xmlns:a16="http://schemas.microsoft.com/office/drawing/2014/main" id="{08C6CBD7-5E55-4FE3-930E-C53FF509D30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12" name="Picture 22" descr="C:\Users\utangv2\Desktop\Dynamic Classroom\hi-res aw\U.jpg">
                <a:extLst>
                  <a:ext uri="{FF2B5EF4-FFF2-40B4-BE49-F238E27FC236}">
                    <a16:creationId xmlns:a16="http://schemas.microsoft.com/office/drawing/2014/main" id="{CAAA6028-F843-4E16-B2D6-CDE27B7A4A6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向右箭號 37">
              <a:extLst>
                <a:ext uri="{FF2B5EF4-FFF2-40B4-BE49-F238E27FC236}">
                  <a16:creationId xmlns:a16="http://schemas.microsoft.com/office/drawing/2014/main" id="{B86E85B5-D1AC-4C76-A2B3-1966C949645F}"/>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9" name="動作按鈕: 自訂 58">
            <a:hlinkClick r:id="rId12" action="ppaction://hlinksldjump" highlightClick="1"/>
            <a:extLst>
              <a:ext uri="{FF2B5EF4-FFF2-40B4-BE49-F238E27FC236}">
                <a16:creationId xmlns:a16="http://schemas.microsoft.com/office/drawing/2014/main" id="{ED8148CA-3AB0-4A7B-AA24-0571AD4BF9A8}"/>
              </a:ext>
            </a:extLst>
          </p:cNvPr>
          <p:cNvSpPr/>
          <p:nvPr/>
        </p:nvSpPr>
        <p:spPr>
          <a:xfrm>
            <a:off x="7477125" y="5778500"/>
            <a:ext cx="1666875" cy="10795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95590" name="文字方塊 11">
            <a:extLst>
              <a:ext uri="{FF2B5EF4-FFF2-40B4-BE49-F238E27FC236}">
                <a16:creationId xmlns:a16="http://schemas.microsoft.com/office/drawing/2014/main" id="{B5C9B8E1-9347-4AAB-AF57-B9BD3C21A5A7}"/>
              </a:ext>
            </a:extLst>
          </p:cNvPr>
          <p:cNvSpPr txBox="1">
            <a:spLocks noChangeArrowheads="1"/>
          </p:cNvSpPr>
          <p:nvPr/>
        </p:nvSpPr>
        <p:spPr bwMode="auto">
          <a:xfrm>
            <a:off x="1365250" y="1562100"/>
            <a:ext cx="64547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Recycling is one of _______ ways to deal with waste.</a:t>
            </a:r>
            <a:endParaRPr lang="en-GB" altLang="en-US" sz="4000">
              <a:solidFill>
                <a:schemeClr val="tx2"/>
              </a:solidFill>
              <a:cs typeface="Arial" panose="020B0604020202020204" pitchFamily="34" charset="0"/>
            </a:endParaRPr>
          </a:p>
        </p:txBody>
      </p:sp>
      <p:sp>
        <p:nvSpPr>
          <p:cNvPr id="34" name="動作按鈕: 自訂 55">
            <a:hlinkClick r:id="rId13" action="ppaction://hlinksldjump" highlightClick="1"/>
            <a:extLst>
              <a:ext uri="{FF2B5EF4-FFF2-40B4-BE49-F238E27FC236}">
                <a16:creationId xmlns:a16="http://schemas.microsoft.com/office/drawing/2014/main" id="{3EE37DFE-741E-484A-951F-AF77C6A76EC6}"/>
              </a:ext>
            </a:extLst>
          </p:cNvPr>
          <p:cNvSpPr/>
          <p:nvPr/>
        </p:nvSpPr>
        <p:spPr>
          <a:xfrm>
            <a:off x="2163763" y="4519613"/>
            <a:ext cx="4968875"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40" name="動作按鈕: 自訂 54">
            <a:hlinkClick r:id="rId14" action="ppaction://hlinksldjump" highlightClick="1"/>
            <a:extLst>
              <a:ext uri="{FF2B5EF4-FFF2-40B4-BE49-F238E27FC236}">
                <a16:creationId xmlns:a16="http://schemas.microsoft.com/office/drawing/2014/main" id="{04AEA858-EFAD-4F75-B7A9-5E18265504B3}"/>
              </a:ext>
            </a:extLst>
          </p:cNvPr>
          <p:cNvSpPr/>
          <p:nvPr/>
        </p:nvSpPr>
        <p:spPr>
          <a:xfrm>
            <a:off x="2163763" y="3578225"/>
            <a:ext cx="4968875"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95593" name="Group 3">
            <a:extLst>
              <a:ext uri="{FF2B5EF4-FFF2-40B4-BE49-F238E27FC236}">
                <a16:creationId xmlns:a16="http://schemas.microsoft.com/office/drawing/2014/main" id="{CCE1515C-4C45-4EA3-B352-EDF1CEDF9B18}"/>
              </a:ext>
            </a:extLst>
          </p:cNvPr>
          <p:cNvGrpSpPr>
            <a:grpSpLocks/>
          </p:cNvGrpSpPr>
          <p:nvPr/>
        </p:nvGrpSpPr>
        <p:grpSpPr bwMode="auto">
          <a:xfrm>
            <a:off x="2273300" y="4649788"/>
            <a:ext cx="4749800" cy="708025"/>
            <a:chOff x="2273302" y="3672839"/>
            <a:chExt cx="4749798" cy="708661"/>
          </a:xfrm>
        </p:grpSpPr>
        <p:sp>
          <p:nvSpPr>
            <p:cNvPr id="42" name="圓角矩形 36">
              <a:extLst>
                <a:ext uri="{FF2B5EF4-FFF2-40B4-BE49-F238E27FC236}">
                  <a16:creationId xmlns:a16="http://schemas.microsoft.com/office/drawing/2014/main" id="{DED8EEC2-AD89-4A9A-A548-E54582193B5B}"/>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3" name="橢圓 37">
              <a:extLst>
                <a:ext uri="{FF2B5EF4-FFF2-40B4-BE49-F238E27FC236}">
                  <a16:creationId xmlns:a16="http://schemas.microsoft.com/office/drawing/2014/main" id="{54355044-1EDE-4101-A369-B7F3618DD3B0}"/>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5604" name="文字方塊 38">
              <a:extLst>
                <a:ext uri="{FF2B5EF4-FFF2-40B4-BE49-F238E27FC236}">
                  <a16:creationId xmlns:a16="http://schemas.microsoft.com/office/drawing/2014/main" id="{E19A6B17-693B-45EE-8E9C-A506BAD57DD1}"/>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5605" name="文字方塊 63">
              <a:extLst>
                <a:ext uri="{FF2B5EF4-FFF2-40B4-BE49-F238E27FC236}">
                  <a16:creationId xmlns:a16="http://schemas.microsoft.com/office/drawing/2014/main" id="{BB2A2B18-476F-43F2-A6F0-1381B35687D6}"/>
                </a:ext>
              </a:extLst>
            </p:cNvPr>
            <p:cNvSpPr txBox="1">
              <a:spLocks noChangeArrowheads="1"/>
            </p:cNvSpPr>
            <p:nvPr/>
          </p:nvSpPr>
          <p:spPr bwMode="auto">
            <a:xfrm>
              <a:off x="3103075" y="3753475"/>
              <a:ext cx="3732369" cy="58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200" b="1">
                  <a:solidFill>
                    <a:schemeClr val="bg1"/>
                  </a:solidFill>
                  <a:ea typeface="新細明體" panose="02020500000000000000" pitchFamily="18" charset="-120"/>
                  <a:cs typeface="Arial" panose="020B0604020202020204" pitchFamily="34" charset="0"/>
                </a:rPr>
                <a:t>the most effective</a:t>
              </a:r>
            </a:p>
          </p:txBody>
        </p:sp>
      </p:grpSp>
      <p:grpSp>
        <p:nvGrpSpPr>
          <p:cNvPr id="46" name="Group 3">
            <a:extLst>
              <a:ext uri="{FF2B5EF4-FFF2-40B4-BE49-F238E27FC236}">
                <a16:creationId xmlns:a16="http://schemas.microsoft.com/office/drawing/2014/main" id="{6FBAAE83-8A65-4C49-BC9E-415210BDC1C0}"/>
              </a:ext>
            </a:extLst>
          </p:cNvPr>
          <p:cNvGrpSpPr>
            <a:grpSpLocks/>
          </p:cNvGrpSpPr>
          <p:nvPr/>
        </p:nvGrpSpPr>
        <p:grpSpPr bwMode="auto">
          <a:xfrm>
            <a:off x="2273300" y="3710892"/>
            <a:ext cx="4749800" cy="708025"/>
            <a:chOff x="2273302" y="3672839"/>
            <a:chExt cx="4749798" cy="708661"/>
          </a:xfrm>
          <a:solidFill>
            <a:srgbClr val="FF0000"/>
          </a:solidFill>
        </p:grpSpPr>
        <p:sp>
          <p:nvSpPr>
            <p:cNvPr id="47" name="圓角矩形 36">
              <a:extLst>
                <a:ext uri="{FF2B5EF4-FFF2-40B4-BE49-F238E27FC236}">
                  <a16:creationId xmlns:a16="http://schemas.microsoft.com/office/drawing/2014/main" id="{A3246CE5-4592-42CF-92BF-1BC2C2630DF2}"/>
                </a:ext>
              </a:extLst>
            </p:cNvPr>
            <p:cNvSpPr/>
            <p:nvPr/>
          </p:nvSpPr>
          <p:spPr>
            <a:xfrm>
              <a:off x="2273302" y="36830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8" name="橢圓 37">
              <a:extLst>
                <a:ext uri="{FF2B5EF4-FFF2-40B4-BE49-F238E27FC236}">
                  <a16:creationId xmlns:a16="http://schemas.microsoft.com/office/drawing/2014/main" id="{14CCA8BA-E391-4C3D-AD64-D45F32648A8E}"/>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9" name="文字方塊 38">
              <a:extLst>
                <a:ext uri="{FF2B5EF4-FFF2-40B4-BE49-F238E27FC236}">
                  <a16:creationId xmlns:a16="http://schemas.microsoft.com/office/drawing/2014/main" id="{B55B0867-6870-492B-BB7B-7FF06DE1BECB}"/>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A</a:t>
              </a:r>
              <a:endParaRPr lang="en-GB" altLang="zh-HK" sz="4000" b="1" dirty="0">
                <a:solidFill>
                  <a:srgbClr val="000000"/>
                </a:solidFill>
                <a:ea typeface="新細明體" pitchFamily="18" charset="-120"/>
                <a:cs typeface="Arial" pitchFamily="34" charset="0"/>
              </a:endParaRPr>
            </a:p>
          </p:txBody>
        </p:sp>
        <p:sp>
          <p:nvSpPr>
            <p:cNvPr id="53" name="文字方塊 63">
              <a:extLst>
                <a:ext uri="{FF2B5EF4-FFF2-40B4-BE49-F238E27FC236}">
                  <a16:creationId xmlns:a16="http://schemas.microsoft.com/office/drawing/2014/main" id="{B770F127-433E-4672-88EC-D5111883FE9B}"/>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more effective</a:t>
              </a:r>
            </a:p>
          </p:txBody>
        </p:sp>
      </p:grpSp>
      <p:sp>
        <p:nvSpPr>
          <p:cNvPr id="57" name="文字方塊 14">
            <a:extLst>
              <a:ext uri="{FF2B5EF4-FFF2-40B4-BE49-F238E27FC236}">
                <a16:creationId xmlns:a16="http://schemas.microsoft.com/office/drawing/2014/main" id="{39C628B0-EFB3-4007-B4E1-CD810A7A168F}"/>
              </a:ext>
            </a:extLst>
          </p:cNvPr>
          <p:cNvSpPr txBox="1"/>
          <p:nvPr/>
        </p:nvSpPr>
        <p:spPr>
          <a:xfrm>
            <a:off x="6434138" y="341788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8" name="群組 15">
            <a:extLst>
              <a:ext uri="{FF2B5EF4-FFF2-40B4-BE49-F238E27FC236}">
                <a16:creationId xmlns:a16="http://schemas.microsoft.com/office/drawing/2014/main" id="{315E7BD7-B3AE-4823-886C-DD771210B0FC}"/>
              </a:ext>
            </a:extLst>
          </p:cNvPr>
          <p:cNvGrpSpPr/>
          <p:nvPr/>
        </p:nvGrpSpPr>
        <p:grpSpPr>
          <a:xfrm>
            <a:off x="7025717" y="3213013"/>
            <a:ext cx="666750" cy="666849"/>
            <a:chOff x="6924675" y="3008784"/>
            <a:chExt cx="666750" cy="666849"/>
          </a:xfrm>
          <a:effectLst>
            <a:outerShdw blurRad="50800" dist="38100" dir="2700000" algn="tl" rotWithShape="0">
              <a:prstClr val="black">
                <a:alpha val="40000"/>
              </a:prstClr>
            </a:outerShdw>
          </a:effectLst>
        </p:grpSpPr>
        <p:sp>
          <p:nvSpPr>
            <p:cNvPr id="65" name="橢圓 16">
              <a:extLst>
                <a:ext uri="{FF2B5EF4-FFF2-40B4-BE49-F238E27FC236}">
                  <a16:creationId xmlns:a16="http://schemas.microsoft.com/office/drawing/2014/main" id="{D1CD51C8-8E9B-4E65-91EE-6673A22B6188}"/>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6" name="文字方塊 17">
              <a:extLst>
                <a:ext uri="{FF2B5EF4-FFF2-40B4-BE49-F238E27FC236}">
                  <a16:creationId xmlns:a16="http://schemas.microsoft.com/office/drawing/2014/main" id="{E2BC80AB-F63B-453E-9A29-6BA206613EAF}"/>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67" name="動作按鈕: 自訂 33">
            <a:hlinkClick r:id="" action="ppaction://hlinkshowjump?jump=nextslide" highlightClick="1"/>
            <a:extLst>
              <a:ext uri="{FF2B5EF4-FFF2-40B4-BE49-F238E27FC236}">
                <a16:creationId xmlns:a16="http://schemas.microsoft.com/office/drawing/2014/main" id="{10B58AC5-3B57-4EBB-8370-DDFA5BFB6C57}"/>
              </a:ext>
            </a:extLst>
          </p:cNvPr>
          <p:cNvSpPr/>
          <p:nvPr/>
        </p:nvSpPr>
        <p:spPr>
          <a:xfrm>
            <a:off x="6926263" y="3186113"/>
            <a:ext cx="779462" cy="712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6"/>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86018" name="群組 1">
            <a:extLst>
              <a:ext uri="{FF2B5EF4-FFF2-40B4-BE49-F238E27FC236}">
                <a16:creationId xmlns:a16="http://schemas.microsoft.com/office/drawing/2014/main" id="{B4492B30-09C3-401E-998B-BEE949EE28A4}"/>
              </a:ext>
            </a:extLst>
          </p:cNvPr>
          <p:cNvGrpSpPr>
            <a:grpSpLocks/>
          </p:cNvGrpSpPr>
          <p:nvPr/>
        </p:nvGrpSpPr>
        <p:grpSpPr bwMode="auto">
          <a:xfrm>
            <a:off x="7518400" y="5816600"/>
            <a:ext cx="1473200" cy="908050"/>
            <a:chOff x="7518399" y="5817055"/>
            <a:chExt cx="1473201" cy="907596"/>
          </a:xfrm>
        </p:grpSpPr>
        <p:sp>
          <p:nvSpPr>
            <p:cNvPr id="57" name="圓角矩形 56">
              <a:extLst>
                <a:ext uri="{FF2B5EF4-FFF2-40B4-BE49-F238E27FC236}">
                  <a16:creationId xmlns:a16="http://schemas.microsoft.com/office/drawing/2014/main" id="{C559ECBA-7D59-4AF9-B5C2-E6B050ADD8EE}"/>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86030" name="群組 32">
              <a:extLst>
                <a:ext uri="{FF2B5EF4-FFF2-40B4-BE49-F238E27FC236}">
                  <a16:creationId xmlns:a16="http://schemas.microsoft.com/office/drawing/2014/main" id="{54F61AA6-476D-418F-95CE-95955D8ABCEC}"/>
                </a:ext>
              </a:extLst>
            </p:cNvPr>
            <p:cNvGrpSpPr>
              <a:grpSpLocks/>
            </p:cNvGrpSpPr>
            <p:nvPr/>
          </p:nvGrpSpPr>
          <p:grpSpPr bwMode="auto">
            <a:xfrm>
              <a:off x="7588885" y="5890260"/>
              <a:ext cx="1059815" cy="798830"/>
              <a:chOff x="860425" y="1547813"/>
              <a:chExt cx="4438650" cy="4021137"/>
            </a:xfrm>
          </p:grpSpPr>
          <p:grpSp>
            <p:nvGrpSpPr>
              <p:cNvPr id="86032" name="群組 33">
                <a:extLst>
                  <a:ext uri="{FF2B5EF4-FFF2-40B4-BE49-F238E27FC236}">
                    <a16:creationId xmlns:a16="http://schemas.microsoft.com/office/drawing/2014/main" id="{DFE8DEC4-5BD6-43FA-927D-0DC87707D3B8}"/>
                  </a:ext>
                </a:extLst>
              </p:cNvPr>
              <p:cNvGrpSpPr>
                <a:grpSpLocks/>
              </p:cNvGrpSpPr>
              <p:nvPr/>
            </p:nvGrpSpPr>
            <p:grpSpPr bwMode="auto">
              <a:xfrm>
                <a:off x="860425" y="1547813"/>
                <a:ext cx="4438650" cy="2039937"/>
                <a:chOff x="860425" y="1547813"/>
                <a:chExt cx="4438650" cy="2039937"/>
              </a:xfrm>
            </p:grpSpPr>
            <p:pic>
              <p:nvPicPr>
                <p:cNvPr id="86036" name="Picture 6" descr="C:\Users\utangv2\Desktop\Dynamic Classroom\hi-res aw\E.jpg">
                  <a:extLst>
                    <a:ext uri="{FF2B5EF4-FFF2-40B4-BE49-F238E27FC236}">
                      <a16:creationId xmlns:a16="http://schemas.microsoft.com/office/drawing/2014/main" id="{40894169-FF76-440E-8208-3DBD53748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37" name="Picture 15" descr="C:\Users\utangv2\Desktop\Dynamic Classroom\hi-res aw\N.jpg">
                  <a:extLst>
                    <a:ext uri="{FF2B5EF4-FFF2-40B4-BE49-F238E27FC236}">
                      <a16:creationId xmlns:a16="http://schemas.microsoft.com/office/drawing/2014/main" id="{56B84262-2B6A-4579-99E7-30721C4658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38" name="Picture 21" descr="C:\Users\utangv2\Desktop\Dynamic Classroom\hi-res aw\T.jpg">
                  <a:extLst>
                    <a:ext uri="{FF2B5EF4-FFF2-40B4-BE49-F238E27FC236}">
                      <a16:creationId xmlns:a16="http://schemas.microsoft.com/office/drawing/2014/main" id="{78952DE6-5907-4F89-8EAD-16D91CD657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39" name="Picture 24" descr="C:\Users\utangv2\Desktop\Dynamic Classroom\hi-res aw\X.jpg">
                  <a:extLst>
                    <a:ext uri="{FF2B5EF4-FFF2-40B4-BE49-F238E27FC236}">
                      <a16:creationId xmlns:a16="http://schemas.microsoft.com/office/drawing/2014/main" id="{7D65D796-800F-4AFD-8D43-88E18F8F654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6033" name="Picture 6" descr="C:\Users\utangv2\Desktop\Dynamic Classroom\hi-res aw\E.jpg">
                <a:extLst>
                  <a:ext uri="{FF2B5EF4-FFF2-40B4-BE49-F238E27FC236}">
                    <a16:creationId xmlns:a16="http://schemas.microsoft.com/office/drawing/2014/main" id="{247C81FE-9BF0-4F0E-8936-CFFDC24538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34" name="Picture 18" descr="C:\Users\utangv2\Desktop\Dynamic Classroom\hi-res aw\Q.jpg">
                <a:extLst>
                  <a:ext uri="{FF2B5EF4-FFF2-40B4-BE49-F238E27FC236}">
                    <a16:creationId xmlns:a16="http://schemas.microsoft.com/office/drawing/2014/main" id="{1FEA3220-A056-42A5-AAD0-26587E2B485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35" name="Picture 22" descr="C:\Users\utangv2\Desktop\Dynamic Classroom\hi-res aw\U.jpg">
                <a:extLst>
                  <a:ext uri="{FF2B5EF4-FFF2-40B4-BE49-F238E27FC236}">
                    <a16:creationId xmlns:a16="http://schemas.microsoft.com/office/drawing/2014/main" id="{7E47575B-F36B-4F58-A76E-CC90A991E6C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9" name="向右箭號 58">
              <a:extLst>
                <a:ext uri="{FF2B5EF4-FFF2-40B4-BE49-F238E27FC236}">
                  <a16:creationId xmlns:a16="http://schemas.microsoft.com/office/drawing/2014/main" id="{AB3B9AA3-27DE-4828-B1EF-6C2C66A21A70}"/>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8" name="動作按鈕: 自訂 67">
            <a:hlinkClick r:id="rId9" action="ppaction://hlinksldjump" highlightClick="1"/>
            <a:extLst>
              <a:ext uri="{FF2B5EF4-FFF2-40B4-BE49-F238E27FC236}">
                <a16:creationId xmlns:a16="http://schemas.microsoft.com/office/drawing/2014/main" id="{BCDF8AB3-351C-4A09-A6FA-F1FDAF9F4806}"/>
              </a:ext>
            </a:extLst>
          </p:cNvPr>
          <p:cNvSpPr/>
          <p:nvPr/>
        </p:nvSpPr>
        <p:spPr>
          <a:xfrm>
            <a:off x="7454900" y="5765800"/>
            <a:ext cx="1689100" cy="10922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86020" name="Group 2">
            <a:extLst>
              <a:ext uri="{FF2B5EF4-FFF2-40B4-BE49-F238E27FC236}">
                <a16:creationId xmlns:a16="http://schemas.microsoft.com/office/drawing/2014/main" id="{3D68E0AE-3BB2-4FFA-91D5-5CC7413415F4}"/>
              </a:ext>
            </a:extLst>
          </p:cNvPr>
          <p:cNvGrpSpPr>
            <a:grpSpLocks/>
          </p:cNvGrpSpPr>
          <p:nvPr/>
        </p:nvGrpSpPr>
        <p:grpSpPr bwMode="auto">
          <a:xfrm>
            <a:off x="3009900" y="3708400"/>
            <a:ext cx="3648075" cy="1743075"/>
            <a:chOff x="245819" y="2266292"/>
            <a:chExt cx="3647395" cy="1742910"/>
          </a:xfrm>
        </p:grpSpPr>
        <p:pic>
          <p:nvPicPr>
            <p:cNvPr id="86027" name="Picture 11" descr="C:\Users\utangv2\Desktop\background paper\post it.jpg">
              <a:extLst>
                <a:ext uri="{FF2B5EF4-FFF2-40B4-BE49-F238E27FC236}">
                  <a16:creationId xmlns:a16="http://schemas.microsoft.com/office/drawing/2014/main" id="{4E512E8A-1A70-4473-9737-6E804EBF13A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151805">
              <a:off x="245819" y="2266292"/>
              <a:ext cx="3647395" cy="1742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28" name="文字方塊 17">
              <a:extLst>
                <a:ext uri="{FF2B5EF4-FFF2-40B4-BE49-F238E27FC236}">
                  <a16:creationId xmlns:a16="http://schemas.microsoft.com/office/drawing/2014/main" id="{0B86AE12-B4E7-4D64-AE5D-F30C28A49473}"/>
                </a:ext>
              </a:extLst>
            </p:cNvPr>
            <p:cNvSpPr txBox="1">
              <a:spLocks noChangeArrowheads="1"/>
            </p:cNvSpPr>
            <p:nvPr/>
          </p:nvSpPr>
          <p:spPr bwMode="auto">
            <a:xfrm rot="-151805">
              <a:off x="916976" y="2669012"/>
              <a:ext cx="2103804" cy="923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nSpc>
                  <a:spcPts val="2400"/>
                </a:lnSpc>
              </a:pPr>
              <a:r>
                <a:rPr lang="en-GB" altLang="zh-HK" sz="2000">
                  <a:solidFill>
                    <a:srgbClr val="FF0000"/>
                  </a:solidFill>
                </a:rPr>
                <a:t>The correct comparative form of </a:t>
              </a:r>
              <a:r>
                <a:rPr lang="en-GB" altLang="zh-HK" sz="2000" i="1">
                  <a:solidFill>
                    <a:srgbClr val="FF0000"/>
                  </a:solidFill>
                </a:rPr>
                <a:t>small</a:t>
              </a:r>
              <a:r>
                <a:rPr lang="en-GB" altLang="zh-HK" sz="2000">
                  <a:solidFill>
                    <a:srgbClr val="FF0000"/>
                  </a:solidFill>
                </a:rPr>
                <a:t> is </a:t>
              </a:r>
              <a:r>
                <a:rPr lang="en-GB" altLang="zh-HK" sz="2000" i="1">
                  <a:solidFill>
                    <a:srgbClr val="FF0000"/>
                  </a:solidFill>
                </a:rPr>
                <a:t>smaller</a:t>
              </a:r>
              <a:r>
                <a:rPr lang="en-GB" altLang="zh-HK" sz="2000">
                  <a:solidFill>
                    <a:srgbClr val="FF0000"/>
                  </a:solidFill>
                </a:rPr>
                <a:t>.</a:t>
              </a:r>
              <a:endParaRPr lang="zh-HK" altLang="en-US" sz="2000">
                <a:solidFill>
                  <a:srgbClr val="FF0000"/>
                </a:solidFill>
              </a:endParaRPr>
            </a:p>
          </p:txBody>
        </p:sp>
      </p:grpSp>
      <p:sp>
        <p:nvSpPr>
          <p:cNvPr id="86021" name="文字方塊 8">
            <a:extLst>
              <a:ext uri="{FF2B5EF4-FFF2-40B4-BE49-F238E27FC236}">
                <a16:creationId xmlns:a16="http://schemas.microsoft.com/office/drawing/2014/main" id="{B174F992-F0E4-40D0-A1F4-459601557DF7}"/>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pic>
        <p:nvPicPr>
          <p:cNvPr id="86022" name="Picture 18" descr="C:\Users\utangv2\Desktop\Dynamic Classroom\Q1.jpg">
            <a:extLst>
              <a:ext uri="{FF2B5EF4-FFF2-40B4-BE49-F238E27FC236}">
                <a16:creationId xmlns:a16="http://schemas.microsoft.com/office/drawing/2014/main" id="{019B3F2E-B1E2-45C6-A3A9-396322A1E39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 name="群組 49">
            <a:extLst>
              <a:ext uri="{FF2B5EF4-FFF2-40B4-BE49-F238E27FC236}">
                <a16:creationId xmlns:a16="http://schemas.microsoft.com/office/drawing/2014/main" id="{016BBE1E-C1C7-457C-BF96-41A2A57887DF}"/>
              </a:ext>
            </a:extLst>
          </p:cNvPr>
          <p:cNvGrpSpPr/>
          <p:nvPr/>
        </p:nvGrpSpPr>
        <p:grpSpPr>
          <a:xfrm>
            <a:off x="2423430" y="2821939"/>
            <a:ext cx="4400453" cy="708661"/>
            <a:chOff x="6473371" y="3317240"/>
            <a:chExt cx="4400453" cy="708661"/>
          </a:xfrm>
          <a:effectLst>
            <a:outerShdw blurRad="50800" dist="38100" dir="2700000" algn="tl" rotWithShape="0">
              <a:prstClr val="black">
                <a:alpha val="40000"/>
              </a:prstClr>
            </a:outerShdw>
          </a:effectLst>
        </p:grpSpPr>
        <p:sp>
          <p:nvSpPr>
            <p:cNvPr id="64" name="圓角矩形 50">
              <a:extLst>
                <a:ext uri="{FF2B5EF4-FFF2-40B4-BE49-F238E27FC236}">
                  <a16:creationId xmlns:a16="http://schemas.microsoft.com/office/drawing/2014/main" id="{289A8F2A-99DD-4B8E-A5B1-A3ED1D4F976A}"/>
                </a:ext>
              </a:extLst>
            </p:cNvPr>
            <p:cNvSpPr/>
            <p:nvPr/>
          </p:nvSpPr>
          <p:spPr>
            <a:xfrm>
              <a:off x="6473371" y="3327401"/>
              <a:ext cx="4400453"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5" name="橢圓 51">
              <a:extLst>
                <a:ext uri="{FF2B5EF4-FFF2-40B4-BE49-F238E27FC236}">
                  <a16:creationId xmlns:a16="http://schemas.microsoft.com/office/drawing/2014/main" id="{93CF05A4-6277-4053-83D2-DBE2C11F7BA2}"/>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6" name="文字方塊 52">
              <a:extLst>
                <a:ext uri="{FF2B5EF4-FFF2-40B4-BE49-F238E27FC236}">
                  <a16:creationId xmlns:a16="http://schemas.microsoft.com/office/drawing/2014/main" id="{8F0C41D6-0CA6-41FF-A21A-E793535A100D}"/>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67" name="文字方塊 53">
              <a:extLst>
                <a:ext uri="{FF2B5EF4-FFF2-40B4-BE49-F238E27FC236}">
                  <a16:creationId xmlns:a16="http://schemas.microsoft.com/office/drawing/2014/main" id="{C17FE3F2-4DB4-4E63-9F06-742265CBEB8E}"/>
                </a:ext>
              </a:extLst>
            </p:cNvPr>
            <p:cNvSpPr txBox="1"/>
            <p:nvPr/>
          </p:nvSpPr>
          <p:spPr>
            <a:xfrm>
              <a:off x="7209969" y="3344232"/>
              <a:ext cx="3500090" cy="646331"/>
            </a:xfrm>
            <a:prstGeom prst="rect">
              <a:avLst/>
            </a:prstGeom>
            <a:noFill/>
          </p:spPr>
          <p:txBody>
            <a:bodyPr>
              <a:spAutoFit/>
            </a:bodyPr>
            <a:lstStyle/>
            <a:p>
              <a:pPr algn="ctr">
                <a:defRPr/>
              </a:pPr>
              <a:r>
                <a:rPr lang="en-US" sz="3600" b="1" dirty="0">
                  <a:solidFill>
                    <a:srgbClr val="FFFFFF"/>
                  </a:solidFill>
                </a:rPr>
                <a:t>better</a:t>
              </a:r>
              <a:endParaRPr lang="en-GB" sz="3600" b="1" dirty="0">
                <a:solidFill>
                  <a:srgbClr val="FFFFFF"/>
                </a:solidFill>
              </a:endParaRPr>
            </a:p>
          </p:txBody>
        </p:sp>
      </p:grpSp>
      <p:grpSp>
        <p:nvGrpSpPr>
          <p:cNvPr id="69" name="群組 61">
            <a:extLst>
              <a:ext uri="{FF2B5EF4-FFF2-40B4-BE49-F238E27FC236}">
                <a16:creationId xmlns:a16="http://schemas.microsoft.com/office/drawing/2014/main" id="{2403979A-683F-4011-B8D7-98C2158BFCA7}"/>
              </a:ext>
            </a:extLst>
          </p:cNvPr>
          <p:cNvGrpSpPr/>
          <p:nvPr/>
        </p:nvGrpSpPr>
        <p:grpSpPr>
          <a:xfrm>
            <a:off x="2423430" y="5374639"/>
            <a:ext cx="4400453" cy="708661"/>
            <a:chOff x="6473371" y="3317240"/>
            <a:chExt cx="4400453" cy="708661"/>
          </a:xfrm>
          <a:effectLst>
            <a:outerShdw blurRad="50800" dist="38100" dir="2700000" algn="tl" rotWithShape="0">
              <a:prstClr val="black">
                <a:alpha val="40000"/>
              </a:prstClr>
            </a:outerShdw>
          </a:effectLst>
        </p:grpSpPr>
        <p:sp>
          <p:nvSpPr>
            <p:cNvPr id="70" name="圓角矩形 62">
              <a:extLst>
                <a:ext uri="{FF2B5EF4-FFF2-40B4-BE49-F238E27FC236}">
                  <a16:creationId xmlns:a16="http://schemas.microsoft.com/office/drawing/2014/main" id="{28E517A6-BAC1-4F70-AC24-523F8A334BDE}"/>
                </a:ext>
              </a:extLst>
            </p:cNvPr>
            <p:cNvSpPr/>
            <p:nvPr/>
          </p:nvSpPr>
          <p:spPr>
            <a:xfrm>
              <a:off x="6473371" y="3327401"/>
              <a:ext cx="4400453"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71" name="橢圓 63">
              <a:extLst>
                <a:ext uri="{FF2B5EF4-FFF2-40B4-BE49-F238E27FC236}">
                  <a16:creationId xmlns:a16="http://schemas.microsoft.com/office/drawing/2014/main" id="{C313E6AC-2D0A-42F0-98F6-F2A3E0940ACB}"/>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72" name="文字方塊 64">
              <a:extLst>
                <a:ext uri="{FF2B5EF4-FFF2-40B4-BE49-F238E27FC236}">
                  <a16:creationId xmlns:a16="http://schemas.microsoft.com/office/drawing/2014/main" id="{B598E66B-3FAD-4889-859C-9A52EBDC6050}"/>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D</a:t>
              </a:r>
              <a:endParaRPr lang="en-GB" sz="4000" b="1" dirty="0">
                <a:solidFill>
                  <a:srgbClr val="000000"/>
                </a:solidFill>
              </a:endParaRPr>
            </a:p>
          </p:txBody>
        </p:sp>
        <p:sp>
          <p:nvSpPr>
            <p:cNvPr id="73" name="文字方塊 65">
              <a:extLst>
                <a:ext uri="{FF2B5EF4-FFF2-40B4-BE49-F238E27FC236}">
                  <a16:creationId xmlns:a16="http://schemas.microsoft.com/office/drawing/2014/main" id="{A1DE8EF2-81D7-48CF-A9C0-6396B1CA8878}"/>
                </a:ext>
              </a:extLst>
            </p:cNvPr>
            <p:cNvSpPr txBox="1"/>
            <p:nvPr/>
          </p:nvSpPr>
          <p:spPr>
            <a:xfrm>
              <a:off x="7209969" y="3343284"/>
              <a:ext cx="3500090" cy="646331"/>
            </a:xfrm>
            <a:prstGeom prst="rect">
              <a:avLst/>
            </a:prstGeom>
            <a:noFill/>
          </p:spPr>
          <p:txBody>
            <a:bodyPr>
              <a:spAutoFit/>
            </a:bodyPr>
            <a:lstStyle/>
            <a:p>
              <a:pPr algn="ctr">
                <a:defRPr/>
              </a:pPr>
              <a:r>
                <a:rPr lang="en-US" sz="3600" b="1" dirty="0">
                  <a:solidFill>
                    <a:srgbClr val="FFFFFF"/>
                  </a:solidFill>
                </a:rPr>
                <a:t>more small</a:t>
              </a:r>
              <a:endParaRPr lang="en-GB" sz="3600" b="1" dirty="0">
                <a:solidFill>
                  <a:srgbClr val="FFFFFF"/>
                </a:solidFill>
              </a:endParaRPr>
            </a:p>
          </p:txBody>
        </p:sp>
      </p:grpSp>
      <p:sp>
        <p:nvSpPr>
          <p:cNvPr id="74" name="動作按鈕: 自訂 66">
            <a:hlinkClick r:id="rId12" action="ppaction://hlinksldjump" highlightClick="1"/>
            <a:extLst>
              <a:ext uri="{FF2B5EF4-FFF2-40B4-BE49-F238E27FC236}">
                <a16:creationId xmlns:a16="http://schemas.microsoft.com/office/drawing/2014/main" id="{04C4B9D1-082B-4E67-B52D-FE92FF398876}"/>
              </a:ext>
            </a:extLst>
          </p:cNvPr>
          <p:cNvSpPr/>
          <p:nvPr/>
        </p:nvSpPr>
        <p:spPr>
          <a:xfrm>
            <a:off x="2306638" y="2735263"/>
            <a:ext cx="46672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75" name="文字方塊 25">
            <a:extLst>
              <a:ext uri="{FF2B5EF4-FFF2-40B4-BE49-F238E27FC236}">
                <a16:creationId xmlns:a16="http://schemas.microsoft.com/office/drawing/2014/main" id="{A4AE2970-3BB1-45B5-BC43-6839A94EFE84}"/>
              </a:ext>
            </a:extLst>
          </p:cNvPr>
          <p:cNvSpPr txBox="1"/>
          <p:nvPr/>
        </p:nvSpPr>
        <p:spPr>
          <a:xfrm>
            <a:off x="6072188" y="5051425"/>
            <a:ext cx="833437"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86020"/>
                                        </p:tgtEl>
                                        <p:attrNameLst>
                                          <p:attrName>style.visibility</p:attrName>
                                        </p:attrNameLst>
                                      </p:cBhvr>
                                      <p:to>
                                        <p:strVal val="visible"/>
                                      </p:to>
                                    </p:set>
                                    <p:anim calcmode="lin" valueType="num">
                                      <p:cBhvr>
                                        <p:cTn id="7" dur="500" fill="hold"/>
                                        <p:tgtEl>
                                          <p:spTgt spid="86020"/>
                                        </p:tgtEl>
                                        <p:attrNameLst>
                                          <p:attrName>ppt_w</p:attrName>
                                        </p:attrNameLst>
                                      </p:cBhvr>
                                      <p:tavLst>
                                        <p:tav tm="0">
                                          <p:val>
                                            <p:fltVal val="0"/>
                                          </p:val>
                                        </p:tav>
                                        <p:tav tm="100000">
                                          <p:val>
                                            <p:strVal val="#ppt_w"/>
                                          </p:val>
                                        </p:tav>
                                      </p:tavLst>
                                    </p:anim>
                                    <p:anim calcmode="lin" valueType="num">
                                      <p:cBhvr>
                                        <p:cTn id="8" dur="500" fill="hold"/>
                                        <p:tgtEl>
                                          <p:spTgt spid="86020"/>
                                        </p:tgtEl>
                                        <p:attrNameLst>
                                          <p:attrName>ppt_h</p:attrName>
                                        </p:attrNameLst>
                                      </p:cBhvr>
                                      <p:tavLst>
                                        <p:tav tm="0">
                                          <p:val>
                                            <p:fltVal val="0"/>
                                          </p:val>
                                        </p:tav>
                                        <p:tav tm="100000">
                                          <p:val>
                                            <p:strVal val="#ppt_h"/>
                                          </p:val>
                                        </p:tav>
                                      </p:tavLst>
                                    </p:anim>
                                    <p:animEffect transition="in" filter="fade">
                                      <p:cBhvr>
                                        <p:cTn id="9" dur="500"/>
                                        <p:tgtEl>
                                          <p:spTgt spid="860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96610" name="Picture 18" descr="C:\Users\utangv2\Desktop\Dynamic Classroom\Q2.jpg">
            <a:extLst>
              <a:ext uri="{FF2B5EF4-FFF2-40B4-BE49-F238E27FC236}">
                <a16:creationId xmlns:a16="http://schemas.microsoft.com/office/drawing/2014/main" id="{52B5D4B6-C32C-45FA-B02C-863F4A81EC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94175" y="5064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6611" name="群組 38">
            <a:extLst>
              <a:ext uri="{FF2B5EF4-FFF2-40B4-BE49-F238E27FC236}">
                <a16:creationId xmlns:a16="http://schemas.microsoft.com/office/drawing/2014/main" id="{9B4C9436-1CB8-4021-906A-4657D4D6EEA1}"/>
              </a:ext>
            </a:extLst>
          </p:cNvPr>
          <p:cNvGrpSpPr>
            <a:grpSpLocks/>
          </p:cNvGrpSpPr>
          <p:nvPr/>
        </p:nvGrpSpPr>
        <p:grpSpPr bwMode="auto">
          <a:xfrm>
            <a:off x="7518400" y="5816600"/>
            <a:ext cx="1473200" cy="908050"/>
            <a:chOff x="7518399" y="5817055"/>
            <a:chExt cx="1473201" cy="907596"/>
          </a:xfrm>
        </p:grpSpPr>
        <p:sp>
          <p:nvSpPr>
            <p:cNvPr id="35" name="圓角矩形 34">
              <a:extLst>
                <a:ext uri="{FF2B5EF4-FFF2-40B4-BE49-F238E27FC236}">
                  <a16:creationId xmlns:a16="http://schemas.microsoft.com/office/drawing/2014/main" id="{AA286A60-4F46-4018-BA51-E40E683AEB0B}"/>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96631" name="群組 40">
              <a:extLst>
                <a:ext uri="{FF2B5EF4-FFF2-40B4-BE49-F238E27FC236}">
                  <a16:creationId xmlns:a16="http://schemas.microsoft.com/office/drawing/2014/main" id="{F30B3FC2-2310-4F2E-8436-8E4F99CBC2B2}"/>
                </a:ext>
              </a:extLst>
            </p:cNvPr>
            <p:cNvGrpSpPr>
              <a:grpSpLocks/>
            </p:cNvGrpSpPr>
            <p:nvPr/>
          </p:nvGrpSpPr>
          <p:grpSpPr bwMode="auto">
            <a:xfrm>
              <a:off x="7588885" y="5890260"/>
              <a:ext cx="1059815" cy="798830"/>
              <a:chOff x="860425" y="1547813"/>
              <a:chExt cx="4438650" cy="4021137"/>
            </a:xfrm>
          </p:grpSpPr>
          <p:grpSp>
            <p:nvGrpSpPr>
              <p:cNvPr id="196633" name="群組 42">
                <a:extLst>
                  <a:ext uri="{FF2B5EF4-FFF2-40B4-BE49-F238E27FC236}">
                    <a16:creationId xmlns:a16="http://schemas.microsoft.com/office/drawing/2014/main" id="{50908354-C45D-46A2-92A1-12CE8F493634}"/>
                  </a:ext>
                </a:extLst>
              </p:cNvPr>
              <p:cNvGrpSpPr>
                <a:grpSpLocks/>
              </p:cNvGrpSpPr>
              <p:nvPr/>
            </p:nvGrpSpPr>
            <p:grpSpPr bwMode="auto">
              <a:xfrm>
                <a:off x="860425" y="1547813"/>
                <a:ext cx="4438650" cy="2039937"/>
                <a:chOff x="860425" y="1547813"/>
                <a:chExt cx="4438650" cy="2039937"/>
              </a:xfrm>
            </p:grpSpPr>
            <p:pic>
              <p:nvPicPr>
                <p:cNvPr id="196637" name="Picture 6" descr="C:\Users\utangv2\Desktop\Dynamic Classroom\hi-res aw\E.jpg">
                  <a:extLst>
                    <a:ext uri="{FF2B5EF4-FFF2-40B4-BE49-F238E27FC236}">
                      <a16:creationId xmlns:a16="http://schemas.microsoft.com/office/drawing/2014/main" id="{7997299A-20FC-4ABD-ABF5-77A73900357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638" name="Picture 15" descr="C:\Users\utangv2\Desktop\Dynamic Classroom\hi-res aw\N.jpg">
                  <a:extLst>
                    <a:ext uri="{FF2B5EF4-FFF2-40B4-BE49-F238E27FC236}">
                      <a16:creationId xmlns:a16="http://schemas.microsoft.com/office/drawing/2014/main" id="{ADEBD500-25D8-4376-87F6-C1A84FD0A64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639" name="Picture 21" descr="C:\Users\utangv2\Desktop\Dynamic Classroom\hi-res aw\T.jpg">
                  <a:extLst>
                    <a:ext uri="{FF2B5EF4-FFF2-40B4-BE49-F238E27FC236}">
                      <a16:creationId xmlns:a16="http://schemas.microsoft.com/office/drawing/2014/main" id="{8465B253-2525-4917-910B-E40D966BBE3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640" name="Picture 24" descr="C:\Users\utangv2\Desktop\Dynamic Classroom\hi-res aw\X.jpg">
                  <a:extLst>
                    <a:ext uri="{FF2B5EF4-FFF2-40B4-BE49-F238E27FC236}">
                      <a16:creationId xmlns:a16="http://schemas.microsoft.com/office/drawing/2014/main" id="{EEE9E1BA-2353-4918-B85D-D93900C8F49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96634" name="Picture 6" descr="C:\Users\utangv2\Desktop\Dynamic Classroom\hi-res aw\E.jpg">
                <a:extLst>
                  <a:ext uri="{FF2B5EF4-FFF2-40B4-BE49-F238E27FC236}">
                    <a16:creationId xmlns:a16="http://schemas.microsoft.com/office/drawing/2014/main" id="{B1D1EC0D-BB97-49C4-93A8-FA276D7D2C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635" name="Picture 18" descr="C:\Users\utangv2\Desktop\Dynamic Classroom\hi-res aw\Q.jpg">
                <a:extLst>
                  <a:ext uri="{FF2B5EF4-FFF2-40B4-BE49-F238E27FC236}">
                    <a16:creationId xmlns:a16="http://schemas.microsoft.com/office/drawing/2014/main" id="{A608B91C-F6BC-4D37-89B9-0AC629E322C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636" name="Picture 22" descr="C:\Users\utangv2\Desktop\Dynamic Classroom\hi-res aw\U.jpg">
                <a:extLst>
                  <a:ext uri="{FF2B5EF4-FFF2-40B4-BE49-F238E27FC236}">
                    <a16:creationId xmlns:a16="http://schemas.microsoft.com/office/drawing/2014/main" id="{1C529F9E-A860-4F2D-B77A-476CCC7328E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向右箭號 37">
              <a:extLst>
                <a:ext uri="{FF2B5EF4-FFF2-40B4-BE49-F238E27FC236}">
                  <a16:creationId xmlns:a16="http://schemas.microsoft.com/office/drawing/2014/main" id="{2E5963FD-EE62-4A3D-8D5A-CDBC4844C13A}"/>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9" name="動作按鈕: 自訂 58">
            <a:hlinkClick r:id="rId10" action="ppaction://hlinksldjump" highlightClick="1"/>
            <a:extLst>
              <a:ext uri="{FF2B5EF4-FFF2-40B4-BE49-F238E27FC236}">
                <a16:creationId xmlns:a16="http://schemas.microsoft.com/office/drawing/2014/main" id="{9DD5FF3F-95F1-4666-A433-D3AE9B0A2227}"/>
              </a:ext>
            </a:extLst>
          </p:cNvPr>
          <p:cNvSpPr/>
          <p:nvPr/>
        </p:nvSpPr>
        <p:spPr>
          <a:xfrm>
            <a:off x="7477125" y="5778500"/>
            <a:ext cx="1666875" cy="10795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96613" name="文字方塊 11">
            <a:extLst>
              <a:ext uri="{FF2B5EF4-FFF2-40B4-BE49-F238E27FC236}">
                <a16:creationId xmlns:a16="http://schemas.microsoft.com/office/drawing/2014/main" id="{873D1A2A-289E-4A7B-AFA9-41BD45283E2E}"/>
              </a:ext>
            </a:extLst>
          </p:cNvPr>
          <p:cNvSpPr txBox="1">
            <a:spLocks noChangeArrowheads="1"/>
          </p:cNvSpPr>
          <p:nvPr/>
        </p:nvSpPr>
        <p:spPr bwMode="auto">
          <a:xfrm>
            <a:off x="1365250" y="1562100"/>
            <a:ext cx="64547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Recycling is one of _______ ways to deal with waste.</a:t>
            </a:r>
            <a:endParaRPr lang="en-GB" altLang="en-US" sz="4000">
              <a:solidFill>
                <a:schemeClr val="tx2"/>
              </a:solidFill>
              <a:cs typeface="Arial" panose="020B0604020202020204" pitchFamily="34" charset="0"/>
            </a:endParaRPr>
          </a:p>
        </p:txBody>
      </p:sp>
      <p:sp>
        <p:nvSpPr>
          <p:cNvPr id="32" name="動作按鈕: 自訂 55">
            <a:hlinkClick r:id="rId11" action="ppaction://hlinksldjump" highlightClick="1"/>
            <a:extLst>
              <a:ext uri="{FF2B5EF4-FFF2-40B4-BE49-F238E27FC236}">
                <a16:creationId xmlns:a16="http://schemas.microsoft.com/office/drawing/2014/main" id="{D5E3DF92-2911-440E-9A35-140394E0FA7C}"/>
              </a:ext>
            </a:extLst>
          </p:cNvPr>
          <p:cNvSpPr/>
          <p:nvPr/>
        </p:nvSpPr>
        <p:spPr>
          <a:xfrm>
            <a:off x="2163763" y="4519613"/>
            <a:ext cx="4968875"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36" name="動作按鈕: 自訂 54">
            <a:hlinkClick r:id="rId12" action="ppaction://hlinksldjump" highlightClick="1"/>
            <a:extLst>
              <a:ext uri="{FF2B5EF4-FFF2-40B4-BE49-F238E27FC236}">
                <a16:creationId xmlns:a16="http://schemas.microsoft.com/office/drawing/2014/main" id="{94641FF1-2F62-44EC-A21D-7A3726276B4F}"/>
              </a:ext>
            </a:extLst>
          </p:cNvPr>
          <p:cNvSpPr/>
          <p:nvPr/>
        </p:nvSpPr>
        <p:spPr>
          <a:xfrm>
            <a:off x="2163763" y="3578225"/>
            <a:ext cx="4968875"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96616" name="Group 3">
            <a:extLst>
              <a:ext uri="{FF2B5EF4-FFF2-40B4-BE49-F238E27FC236}">
                <a16:creationId xmlns:a16="http://schemas.microsoft.com/office/drawing/2014/main" id="{9E793CF0-DF81-4DB8-9722-5BF94517F22E}"/>
              </a:ext>
            </a:extLst>
          </p:cNvPr>
          <p:cNvGrpSpPr>
            <a:grpSpLocks/>
          </p:cNvGrpSpPr>
          <p:nvPr/>
        </p:nvGrpSpPr>
        <p:grpSpPr bwMode="auto">
          <a:xfrm>
            <a:off x="2273300" y="4649788"/>
            <a:ext cx="4749800" cy="708025"/>
            <a:chOff x="2273302" y="3672839"/>
            <a:chExt cx="4749798" cy="708661"/>
          </a:xfrm>
        </p:grpSpPr>
        <p:sp>
          <p:nvSpPr>
            <p:cNvPr id="41" name="圓角矩形 36">
              <a:extLst>
                <a:ext uri="{FF2B5EF4-FFF2-40B4-BE49-F238E27FC236}">
                  <a16:creationId xmlns:a16="http://schemas.microsoft.com/office/drawing/2014/main" id="{139A41E7-DD1C-41CC-8240-242429175325}"/>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2" name="橢圓 37">
              <a:extLst>
                <a:ext uri="{FF2B5EF4-FFF2-40B4-BE49-F238E27FC236}">
                  <a16:creationId xmlns:a16="http://schemas.microsoft.com/office/drawing/2014/main" id="{2FA00667-63AB-43A7-8CAF-75E61AB17667}"/>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6628" name="文字方塊 38">
              <a:extLst>
                <a:ext uri="{FF2B5EF4-FFF2-40B4-BE49-F238E27FC236}">
                  <a16:creationId xmlns:a16="http://schemas.microsoft.com/office/drawing/2014/main" id="{1DFC15BB-FC42-434C-82F8-9E8BF7C96F20}"/>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6629" name="文字方塊 63">
              <a:extLst>
                <a:ext uri="{FF2B5EF4-FFF2-40B4-BE49-F238E27FC236}">
                  <a16:creationId xmlns:a16="http://schemas.microsoft.com/office/drawing/2014/main" id="{34EF5D78-45F0-4625-9606-03E4AEB616A4}"/>
                </a:ext>
              </a:extLst>
            </p:cNvPr>
            <p:cNvSpPr txBox="1">
              <a:spLocks noChangeArrowheads="1"/>
            </p:cNvSpPr>
            <p:nvPr/>
          </p:nvSpPr>
          <p:spPr bwMode="auto">
            <a:xfrm>
              <a:off x="3103075" y="3753475"/>
              <a:ext cx="3732369" cy="58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200" b="1">
                  <a:solidFill>
                    <a:schemeClr val="bg1"/>
                  </a:solidFill>
                  <a:ea typeface="新細明體" panose="02020500000000000000" pitchFamily="18" charset="-120"/>
                  <a:cs typeface="Arial" panose="020B0604020202020204" pitchFamily="34" charset="0"/>
                </a:rPr>
                <a:t>the most effective</a:t>
              </a:r>
            </a:p>
          </p:txBody>
        </p:sp>
      </p:grpSp>
      <p:grpSp>
        <p:nvGrpSpPr>
          <p:cNvPr id="45" name="Group 3">
            <a:extLst>
              <a:ext uri="{FF2B5EF4-FFF2-40B4-BE49-F238E27FC236}">
                <a16:creationId xmlns:a16="http://schemas.microsoft.com/office/drawing/2014/main" id="{405EC7A4-12B2-4FB6-B7C4-8174AF318FC9}"/>
              </a:ext>
            </a:extLst>
          </p:cNvPr>
          <p:cNvGrpSpPr>
            <a:grpSpLocks/>
          </p:cNvGrpSpPr>
          <p:nvPr/>
        </p:nvGrpSpPr>
        <p:grpSpPr bwMode="auto">
          <a:xfrm>
            <a:off x="2273300" y="3710892"/>
            <a:ext cx="4749800" cy="708025"/>
            <a:chOff x="2273302" y="3672839"/>
            <a:chExt cx="4749798" cy="708661"/>
          </a:xfrm>
          <a:solidFill>
            <a:srgbClr val="FF0000"/>
          </a:solidFill>
        </p:grpSpPr>
        <p:sp>
          <p:nvSpPr>
            <p:cNvPr id="46" name="圓角矩形 36">
              <a:extLst>
                <a:ext uri="{FF2B5EF4-FFF2-40B4-BE49-F238E27FC236}">
                  <a16:creationId xmlns:a16="http://schemas.microsoft.com/office/drawing/2014/main" id="{A242AEF9-B642-4139-8E65-2341FA2E7185}"/>
                </a:ext>
              </a:extLst>
            </p:cNvPr>
            <p:cNvSpPr/>
            <p:nvPr/>
          </p:nvSpPr>
          <p:spPr>
            <a:xfrm>
              <a:off x="2273302" y="36830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7" name="橢圓 37">
              <a:extLst>
                <a:ext uri="{FF2B5EF4-FFF2-40B4-BE49-F238E27FC236}">
                  <a16:creationId xmlns:a16="http://schemas.microsoft.com/office/drawing/2014/main" id="{CE145E72-892F-4A6C-8C43-EF428FA05D54}"/>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8" name="文字方塊 38">
              <a:extLst>
                <a:ext uri="{FF2B5EF4-FFF2-40B4-BE49-F238E27FC236}">
                  <a16:creationId xmlns:a16="http://schemas.microsoft.com/office/drawing/2014/main" id="{7AD7FEDB-25EE-4EB0-BE87-D248A80957E9}"/>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A</a:t>
              </a:r>
              <a:endParaRPr lang="en-GB" altLang="zh-HK" sz="4000" b="1" dirty="0">
                <a:solidFill>
                  <a:srgbClr val="000000"/>
                </a:solidFill>
                <a:ea typeface="新細明體" pitchFamily="18" charset="-120"/>
                <a:cs typeface="Arial" pitchFamily="34" charset="0"/>
              </a:endParaRPr>
            </a:p>
          </p:txBody>
        </p:sp>
        <p:sp>
          <p:nvSpPr>
            <p:cNvPr id="53" name="文字方塊 63">
              <a:extLst>
                <a:ext uri="{FF2B5EF4-FFF2-40B4-BE49-F238E27FC236}">
                  <a16:creationId xmlns:a16="http://schemas.microsoft.com/office/drawing/2014/main" id="{F59E3EFA-9A92-4932-91A2-D4B41D937069}"/>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more effective</a:t>
              </a:r>
            </a:p>
          </p:txBody>
        </p:sp>
      </p:grpSp>
      <p:sp>
        <p:nvSpPr>
          <p:cNvPr id="54" name="文字方塊 14">
            <a:extLst>
              <a:ext uri="{FF2B5EF4-FFF2-40B4-BE49-F238E27FC236}">
                <a16:creationId xmlns:a16="http://schemas.microsoft.com/office/drawing/2014/main" id="{CA499BD4-1B98-46C7-8C04-D27BE2A88C98}"/>
              </a:ext>
            </a:extLst>
          </p:cNvPr>
          <p:cNvSpPr txBox="1"/>
          <p:nvPr/>
        </p:nvSpPr>
        <p:spPr>
          <a:xfrm>
            <a:off x="6434138" y="341788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60" name="Group 1">
            <a:extLst>
              <a:ext uri="{FF2B5EF4-FFF2-40B4-BE49-F238E27FC236}">
                <a16:creationId xmlns:a16="http://schemas.microsoft.com/office/drawing/2014/main" id="{208EFC9D-128A-4D18-A089-8BFE81250FA7}"/>
              </a:ext>
            </a:extLst>
          </p:cNvPr>
          <p:cNvGrpSpPr>
            <a:grpSpLocks/>
          </p:cNvGrpSpPr>
          <p:nvPr/>
        </p:nvGrpSpPr>
        <p:grpSpPr bwMode="auto">
          <a:xfrm>
            <a:off x="247650" y="2876550"/>
            <a:ext cx="3076575" cy="2309813"/>
            <a:chOff x="517398" y="4100333"/>
            <a:chExt cx="3075716" cy="2591940"/>
          </a:xfrm>
        </p:grpSpPr>
        <p:pic>
          <p:nvPicPr>
            <p:cNvPr id="196620" name="Picture 11" descr="C:\Users\utangv2\Desktop\background paper\post it.jpg">
              <a:extLst>
                <a:ext uri="{FF2B5EF4-FFF2-40B4-BE49-F238E27FC236}">
                  <a16:creationId xmlns:a16="http://schemas.microsoft.com/office/drawing/2014/main" id="{CDD9CA0D-2254-4561-8C72-FB9D1DCBE886}"/>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l="11761" t="12970" r="10658" b="12906"/>
            <a:stretch>
              <a:fillRect/>
            </a:stretch>
          </p:blipFill>
          <p:spPr bwMode="auto">
            <a:xfrm rot="-151805">
              <a:off x="517398" y="4100333"/>
              <a:ext cx="3075716" cy="25919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21" name="文字方塊 17">
              <a:extLst>
                <a:ext uri="{FF2B5EF4-FFF2-40B4-BE49-F238E27FC236}">
                  <a16:creationId xmlns:a16="http://schemas.microsoft.com/office/drawing/2014/main" id="{4E5F58A6-D725-4F80-8DC9-3731EC997074}"/>
                </a:ext>
              </a:extLst>
            </p:cNvPr>
            <p:cNvSpPr txBox="1">
              <a:spLocks noChangeArrowheads="1"/>
            </p:cNvSpPr>
            <p:nvPr/>
          </p:nvSpPr>
          <p:spPr bwMode="auto">
            <a:xfrm rot="-151805">
              <a:off x="730933" y="4272057"/>
              <a:ext cx="2605952" cy="184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zh-HK" sz="2000">
                  <a:solidFill>
                    <a:srgbClr val="FF0000"/>
                  </a:solidFill>
                </a:rPr>
                <a:t>We should use the superlative form because many different ways (i.e. more than two) are being compared here.</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500" fill="hold"/>
                                        <p:tgtEl>
                                          <p:spTgt spid="60"/>
                                        </p:tgtEl>
                                        <p:attrNameLst>
                                          <p:attrName>ppt_w</p:attrName>
                                        </p:attrNameLst>
                                      </p:cBhvr>
                                      <p:tavLst>
                                        <p:tav tm="0">
                                          <p:val>
                                            <p:fltVal val="0"/>
                                          </p:val>
                                        </p:tav>
                                        <p:tav tm="100000">
                                          <p:val>
                                            <p:strVal val="#ppt_w"/>
                                          </p:val>
                                        </p:tav>
                                      </p:tavLst>
                                    </p:anim>
                                    <p:anim calcmode="lin" valueType="num">
                                      <p:cBhvr>
                                        <p:cTn id="8" dur="500" fill="hold"/>
                                        <p:tgtEl>
                                          <p:spTgt spid="60"/>
                                        </p:tgtEl>
                                        <p:attrNameLst>
                                          <p:attrName>ppt_h</p:attrName>
                                        </p:attrNameLst>
                                      </p:cBhvr>
                                      <p:tavLst>
                                        <p:tav tm="0">
                                          <p:val>
                                            <p:fltVal val="0"/>
                                          </p:val>
                                        </p:tav>
                                        <p:tav tm="100000">
                                          <p:val>
                                            <p:strVal val="#ppt_h"/>
                                          </p:val>
                                        </p:tav>
                                      </p:tavLst>
                                    </p:anim>
                                    <p:animEffect transition="in" filter="fade">
                                      <p:cBhvr>
                                        <p:cTn id="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006AC1"/>
        </a:solidFill>
        <a:effectLst/>
      </p:bgPr>
    </p:bg>
    <p:spTree>
      <p:nvGrpSpPr>
        <p:cNvPr id="1" name=""/>
        <p:cNvGrpSpPr/>
        <p:nvPr/>
      </p:nvGrpSpPr>
      <p:grpSpPr>
        <a:xfrm>
          <a:off x="0" y="0"/>
          <a:ext cx="0" cy="0"/>
          <a:chOff x="0" y="0"/>
          <a:chExt cx="0" cy="0"/>
        </a:xfrm>
      </p:grpSpPr>
      <p:pic>
        <p:nvPicPr>
          <p:cNvPr id="28" name="D7A2141.wav">
            <a:hlinkClick r:id="" action="ppaction://media"/>
            <a:extLst>
              <a:ext uri="{FF2B5EF4-FFF2-40B4-BE49-F238E27FC236}">
                <a16:creationId xmlns:a16="http://schemas.microsoft.com/office/drawing/2014/main" id="{154B5AE1-4DB4-4A55-8F21-3732AB3D2C6F}"/>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7635" name="群組 23">
            <a:extLst>
              <a:ext uri="{FF2B5EF4-FFF2-40B4-BE49-F238E27FC236}">
                <a16:creationId xmlns:a16="http://schemas.microsoft.com/office/drawing/2014/main" id="{128C9955-1B22-4C75-A49C-6112233961F7}"/>
              </a:ext>
            </a:extLst>
          </p:cNvPr>
          <p:cNvGrpSpPr>
            <a:grpSpLocks/>
          </p:cNvGrpSpPr>
          <p:nvPr/>
        </p:nvGrpSpPr>
        <p:grpSpPr bwMode="auto">
          <a:xfrm>
            <a:off x="7124700" y="101600"/>
            <a:ext cx="1854200" cy="1323975"/>
            <a:chOff x="7124700" y="101600"/>
            <a:chExt cx="1854200" cy="1323788"/>
          </a:xfrm>
        </p:grpSpPr>
        <p:grpSp>
          <p:nvGrpSpPr>
            <p:cNvPr id="197659" name="群組 8">
              <a:extLst>
                <a:ext uri="{FF2B5EF4-FFF2-40B4-BE49-F238E27FC236}">
                  <a16:creationId xmlns:a16="http://schemas.microsoft.com/office/drawing/2014/main" id="{AA9D31A5-67DD-4589-9203-34D307FD991E}"/>
                </a:ext>
              </a:extLst>
            </p:cNvPr>
            <p:cNvGrpSpPr>
              <a:grpSpLocks/>
            </p:cNvGrpSpPr>
            <p:nvPr/>
          </p:nvGrpSpPr>
          <p:grpSpPr bwMode="auto">
            <a:xfrm>
              <a:off x="7124700" y="101600"/>
              <a:ext cx="1854200" cy="732442"/>
              <a:chOff x="7124700" y="101600"/>
              <a:chExt cx="1854200" cy="732413"/>
            </a:xfrm>
          </p:grpSpPr>
          <p:sp>
            <p:nvSpPr>
              <p:cNvPr id="27" name="文字方塊 26">
                <a:extLst>
                  <a:ext uri="{FF2B5EF4-FFF2-40B4-BE49-F238E27FC236}">
                    <a16:creationId xmlns:a16="http://schemas.microsoft.com/office/drawing/2014/main" id="{57EADC24-14AE-4650-AB5C-C8F3797DB612}"/>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rgbClr val="FFFFFF"/>
                      </a:glow>
                    </a:effectLst>
                    <a:latin typeface="Comic Sans MS" panose="030F0702030302020204" pitchFamily="66" charset="0"/>
                  </a:rPr>
                  <a:t>Start timer for discussion!</a:t>
                </a:r>
                <a:endParaRPr lang="en-GB" dirty="0">
                  <a:solidFill>
                    <a:srgbClr val="002060"/>
                  </a:solidFill>
                  <a:effectLst>
                    <a:glow rad="88900">
                      <a:srgbClr val="FFFFFF"/>
                    </a:glow>
                  </a:effectLst>
                  <a:latin typeface="Comic Sans MS" panose="030F0702030302020204" pitchFamily="66" charset="0"/>
                </a:endParaRPr>
              </a:p>
            </p:txBody>
          </p:sp>
          <p:sp>
            <p:nvSpPr>
              <p:cNvPr id="29" name="手繪多邊形 28">
                <a:extLst>
                  <a:ext uri="{FF2B5EF4-FFF2-40B4-BE49-F238E27FC236}">
                    <a16:creationId xmlns:a16="http://schemas.microsoft.com/office/drawing/2014/main" id="{5CC3BD02-F46C-4A5A-AD6E-1B39C8C2B06F}"/>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26" name="Picture 17" descr="C:\Users\utangv2\Desktop\timer2.jpg">
              <a:extLst>
                <a:ext uri="{FF2B5EF4-FFF2-40B4-BE49-F238E27FC236}">
                  <a16:creationId xmlns:a16="http://schemas.microsoft.com/office/drawing/2014/main" id="{440788C5-871A-4684-963B-AFF7C57D7841}"/>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30" name="動作按鈕: 自訂 29">
            <a:hlinkClick r:id="" action="ppaction://hlinkshowjump?jump=nextslide" highlightClick="1"/>
            <a:extLst>
              <a:ext uri="{FF2B5EF4-FFF2-40B4-BE49-F238E27FC236}">
                <a16:creationId xmlns:a16="http://schemas.microsoft.com/office/drawing/2014/main" id="{29E4E7FA-2E17-4E26-80ED-D0B995901BF3}"/>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97637" name="Picture 18" descr="C:\Users\utangv2\Desktop\Dynamic Classroom\Q3.jpg">
            <a:extLst>
              <a:ext uri="{FF2B5EF4-FFF2-40B4-BE49-F238E27FC236}">
                <a16:creationId xmlns:a16="http://schemas.microsoft.com/office/drawing/2014/main" id="{C3567C34-54A3-4DC7-BDAB-6CDA8A96929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71963" y="4810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638" name="文字方塊 11">
            <a:extLst>
              <a:ext uri="{FF2B5EF4-FFF2-40B4-BE49-F238E27FC236}">
                <a16:creationId xmlns:a16="http://schemas.microsoft.com/office/drawing/2014/main" id="{D76AFD83-5F15-44DD-A5AE-2BE1464B0843}"/>
              </a:ext>
            </a:extLst>
          </p:cNvPr>
          <p:cNvSpPr txBox="1">
            <a:spLocks noChangeArrowheads="1"/>
          </p:cNvSpPr>
          <p:nvPr/>
        </p:nvSpPr>
        <p:spPr bwMode="auto">
          <a:xfrm>
            <a:off x="1098550" y="1703388"/>
            <a:ext cx="7253288"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zh-HK" sz="4000">
                <a:solidFill>
                  <a:schemeClr val="tx2"/>
                </a:solidFill>
              </a:rPr>
              <a:t>Landfills are being filled up at a _______ pace than ever before.</a:t>
            </a:r>
            <a:endParaRPr lang="en-GB" altLang="en-US" sz="4000">
              <a:solidFill>
                <a:schemeClr val="tx2"/>
              </a:solidFill>
              <a:cs typeface="Arial" panose="020B0604020202020204" pitchFamily="34" charset="0"/>
            </a:endParaRPr>
          </a:p>
        </p:txBody>
      </p:sp>
      <p:grpSp>
        <p:nvGrpSpPr>
          <p:cNvPr id="197639" name="Group 2">
            <a:extLst>
              <a:ext uri="{FF2B5EF4-FFF2-40B4-BE49-F238E27FC236}">
                <a16:creationId xmlns:a16="http://schemas.microsoft.com/office/drawing/2014/main" id="{2D5FA0C3-7CF9-47B2-A86D-799B35141FA2}"/>
              </a:ext>
            </a:extLst>
          </p:cNvPr>
          <p:cNvGrpSpPr>
            <a:grpSpLocks/>
          </p:cNvGrpSpPr>
          <p:nvPr/>
        </p:nvGrpSpPr>
        <p:grpSpPr bwMode="auto">
          <a:xfrm>
            <a:off x="2697163" y="4868863"/>
            <a:ext cx="3840162" cy="708025"/>
            <a:chOff x="2696390" y="4106375"/>
            <a:chExt cx="3840895" cy="708661"/>
          </a:xfrm>
        </p:grpSpPr>
        <p:sp>
          <p:nvSpPr>
            <p:cNvPr id="24" name="圓角矩形 36">
              <a:extLst>
                <a:ext uri="{FF2B5EF4-FFF2-40B4-BE49-F238E27FC236}">
                  <a16:creationId xmlns:a16="http://schemas.microsoft.com/office/drawing/2014/main" id="{47DBE1B9-05B6-44B3-ADD5-004C2EE6C5C7}"/>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5" name="橢圓 37">
              <a:extLst>
                <a:ext uri="{FF2B5EF4-FFF2-40B4-BE49-F238E27FC236}">
                  <a16:creationId xmlns:a16="http://schemas.microsoft.com/office/drawing/2014/main" id="{ABFDB509-C14B-440A-AAB7-DBF11317807F}"/>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7657" name="文字方塊 38">
              <a:extLst>
                <a:ext uri="{FF2B5EF4-FFF2-40B4-BE49-F238E27FC236}">
                  <a16:creationId xmlns:a16="http://schemas.microsoft.com/office/drawing/2014/main" id="{4D8D876E-2383-47E0-9C6E-1C1446B1B06B}"/>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7658" name="文字方塊 63">
              <a:extLst>
                <a:ext uri="{FF2B5EF4-FFF2-40B4-BE49-F238E27FC236}">
                  <a16:creationId xmlns:a16="http://schemas.microsoft.com/office/drawing/2014/main" id="{CC85C438-49EA-4229-9EF6-AB4FFB1C23EC}"/>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fastest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97640" name="Group 1">
            <a:extLst>
              <a:ext uri="{FF2B5EF4-FFF2-40B4-BE49-F238E27FC236}">
                <a16:creationId xmlns:a16="http://schemas.microsoft.com/office/drawing/2014/main" id="{71957C63-BB00-4A94-81A4-D073D67BFBEB}"/>
              </a:ext>
            </a:extLst>
          </p:cNvPr>
          <p:cNvGrpSpPr>
            <a:grpSpLocks/>
          </p:cNvGrpSpPr>
          <p:nvPr/>
        </p:nvGrpSpPr>
        <p:grpSpPr bwMode="auto">
          <a:xfrm>
            <a:off x="2697163" y="3922713"/>
            <a:ext cx="3840162" cy="708025"/>
            <a:chOff x="2696390" y="3255475"/>
            <a:chExt cx="3840895" cy="708661"/>
          </a:xfrm>
        </p:grpSpPr>
        <p:sp>
          <p:nvSpPr>
            <p:cNvPr id="34" name="圓角矩形 65">
              <a:extLst>
                <a:ext uri="{FF2B5EF4-FFF2-40B4-BE49-F238E27FC236}">
                  <a16:creationId xmlns:a16="http://schemas.microsoft.com/office/drawing/2014/main" id="{39C91952-0E31-420D-A39C-2634980A8C09}"/>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5" name="橢圓 66">
              <a:extLst>
                <a:ext uri="{FF2B5EF4-FFF2-40B4-BE49-F238E27FC236}">
                  <a16:creationId xmlns:a16="http://schemas.microsoft.com/office/drawing/2014/main" id="{7B985002-9AF1-4E7B-8329-FD7395912F7A}"/>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7649" name="文字方塊 67">
              <a:extLst>
                <a:ext uri="{FF2B5EF4-FFF2-40B4-BE49-F238E27FC236}">
                  <a16:creationId xmlns:a16="http://schemas.microsoft.com/office/drawing/2014/main" id="{3219B468-FC44-41F3-B2B9-6F105BAC3301}"/>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7650" name="文字方塊 68">
              <a:extLst>
                <a:ext uri="{FF2B5EF4-FFF2-40B4-BE49-F238E27FC236}">
                  <a16:creationId xmlns:a16="http://schemas.microsoft.com/office/drawing/2014/main" id="{4B5A606B-A9A5-4696-91F6-253EBB62023A}"/>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faster</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38" name="動作按鈕: 自訂 55">
            <a:hlinkClick r:id="rId7" action="ppaction://hlinksldjump" highlightClick="1"/>
            <a:extLst>
              <a:ext uri="{FF2B5EF4-FFF2-40B4-BE49-F238E27FC236}">
                <a16:creationId xmlns:a16="http://schemas.microsoft.com/office/drawing/2014/main" id="{A3732564-2767-426C-A556-48D8DAE2DC11}"/>
              </a:ext>
            </a:extLst>
          </p:cNvPr>
          <p:cNvSpPr/>
          <p:nvPr/>
        </p:nvSpPr>
        <p:spPr>
          <a:xfrm>
            <a:off x="2579688" y="4829175"/>
            <a:ext cx="4075112"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39" name="動作按鈕: 自訂 54">
            <a:hlinkClick r:id="rId8" action="ppaction://hlinksldjump" highlightClick="1"/>
            <a:extLst>
              <a:ext uri="{FF2B5EF4-FFF2-40B4-BE49-F238E27FC236}">
                <a16:creationId xmlns:a16="http://schemas.microsoft.com/office/drawing/2014/main" id="{1459BB95-2A8B-47CC-BE6A-45908F032031}"/>
              </a:ext>
            </a:extLst>
          </p:cNvPr>
          <p:cNvSpPr/>
          <p:nvPr/>
        </p:nvSpPr>
        <p:spPr>
          <a:xfrm>
            <a:off x="2579688" y="3792538"/>
            <a:ext cx="4075112"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2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8"/>
                </p:tgtEl>
              </p:cMediaNode>
            </p:audio>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rgbClr val="006AC1"/>
        </a:solidFill>
        <a:effectLst/>
      </p:bgPr>
    </p:bg>
    <p:spTree>
      <p:nvGrpSpPr>
        <p:cNvPr id="1" name=""/>
        <p:cNvGrpSpPr/>
        <p:nvPr/>
      </p:nvGrpSpPr>
      <p:grpSpPr>
        <a:xfrm>
          <a:off x="0" y="0"/>
          <a:ext cx="0" cy="0"/>
          <a:chOff x="0" y="0"/>
          <a:chExt cx="0" cy="0"/>
        </a:xfrm>
      </p:grpSpPr>
      <p:grpSp>
        <p:nvGrpSpPr>
          <p:cNvPr id="198658" name="群組 2">
            <a:extLst>
              <a:ext uri="{FF2B5EF4-FFF2-40B4-BE49-F238E27FC236}">
                <a16:creationId xmlns:a16="http://schemas.microsoft.com/office/drawing/2014/main" id="{103F069C-82A9-413D-8FA1-AD8FAA28D100}"/>
              </a:ext>
            </a:extLst>
          </p:cNvPr>
          <p:cNvGrpSpPr>
            <a:grpSpLocks/>
          </p:cNvGrpSpPr>
          <p:nvPr/>
        </p:nvGrpSpPr>
        <p:grpSpPr bwMode="auto">
          <a:xfrm>
            <a:off x="7948613" y="220663"/>
            <a:ext cx="971550" cy="971550"/>
            <a:chOff x="7850482" y="2910190"/>
            <a:chExt cx="970570" cy="971528"/>
          </a:xfrm>
        </p:grpSpPr>
        <p:pic>
          <p:nvPicPr>
            <p:cNvPr id="60" name="Picture 17" descr="C:\Users\utangv2\Desktop\timer2.jpg">
              <a:extLst>
                <a:ext uri="{FF2B5EF4-FFF2-40B4-BE49-F238E27FC236}">
                  <a16:creationId xmlns:a16="http://schemas.microsoft.com/office/drawing/2014/main" id="{A950BB30-ECFF-4FBC-9970-A18B092B8B6B}"/>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61" name="橢圓 60">
              <a:extLst>
                <a:ext uri="{FF2B5EF4-FFF2-40B4-BE49-F238E27FC236}">
                  <a16:creationId xmlns:a16="http://schemas.microsoft.com/office/drawing/2014/main" id="{79FE0508-C66F-4289-BAF3-6631493E07D4}"/>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19" name="文字方塊 18">
            <a:extLst>
              <a:ext uri="{FF2B5EF4-FFF2-40B4-BE49-F238E27FC236}">
                <a16:creationId xmlns:a16="http://schemas.microsoft.com/office/drawing/2014/main" id="{1BBE1ADB-2CCB-4098-AF47-863EB78F07DE}"/>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20</a:t>
            </a:r>
            <a:endParaRPr lang="en-GB" altLang="en-US" sz="2400" b="1">
              <a:solidFill>
                <a:srgbClr val="FFFFFF"/>
              </a:solidFill>
              <a:cs typeface="Arial" panose="020B0604020202020204" pitchFamily="34" charset="0"/>
            </a:endParaRPr>
          </a:p>
        </p:txBody>
      </p:sp>
      <p:sp>
        <p:nvSpPr>
          <p:cNvPr id="20" name="文字方塊 19">
            <a:extLst>
              <a:ext uri="{FF2B5EF4-FFF2-40B4-BE49-F238E27FC236}">
                <a16:creationId xmlns:a16="http://schemas.microsoft.com/office/drawing/2014/main" id="{9E5235BC-7331-4975-BA8D-24D2FA95C5EA}"/>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19</a:t>
            </a:r>
            <a:endParaRPr lang="en-GB" altLang="en-US" sz="2400" b="1">
              <a:solidFill>
                <a:srgbClr val="FFFFFF"/>
              </a:solidFill>
              <a:cs typeface="Arial" panose="020B0604020202020204" pitchFamily="34" charset="0"/>
            </a:endParaRPr>
          </a:p>
        </p:txBody>
      </p:sp>
      <p:sp>
        <p:nvSpPr>
          <p:cNvPr id="21" name="文字方塊 20">
            <a:extLst>
              <a:ext uri="{FF2B5EF4-FFF2-40B4-BE49-F238E27FC236}">
                <a16:creationId xmlns:a16="http://schemas.microsoft.com/office/drawing/2014/main" id="{F6534429-473B-4625-8949-350B681118D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18</a:t>
            </a:r>
            <a:endParaRPr lang="en-GB" altLang="en-US" sz="2400" b="1">
              <a:solidFill>
                <a:srgbClr val="FFFFFF"/>
              </a:solidFill>
              <a:cs typeface="Arial" panose="020B0604020202020204" pitchFamily="34" charset="0"/>
            </a:endParaRPr>
          </a:p>
        </p:txBody>
      </p:sp>
      <p:sp>
        <p:nvSpPr>
          <p:cNvPr id="22" name="文字方塊 21">
            <a:extLst>
              <a:ext uri="{FF2B5EF4-FFF2-40B4-BE49-F238E27FC236}">
                <a16:creationId xmlns:a16="http://schemas.microsoft.com/office/drawing/2014/main" id="{36D78956-83C9-4DDE-8299-03FD6C7B997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17</a:t>
            </a:r>
            <a:endParaRPr lang="en-GB" altLang="en-US" sz="2400" b="1">
              <a:solidFill>
                <a:srgbClr val="FFFFFF"/>
              </a:solidFill>
              <a:cs typeface="Arial" panose="020B0604020202020204" pitchFamily="34" charset="0"/>
            </a:endParaRPr>
          </a:p>
        </p:txBody>
      </p:sp>
      <p:sp>
        <p:nvSpPr>
          <p:cNvPr id="23" name="文字方塊 22">
            <a:extLst>
              <a:ext uri="{FF2B5EF4-FFF2-40B4-BE49-F238E27FC236}">
                <a16:creationId xmlns:a16="http://schemas.microsoft.com/office/drawing/2014/main" id="{0CB43C83-7444-477D-B000-F3D33F0E25A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16</a:t>
            </a:r>
            <a:endParaRPr lang="en-GB" altLang="en-US" sz="2400" b="1">
              <a:solidFill>
                <a:srgbClr val="FFFFFF"/>
              </a:solidFill>
              <a:cs typeface="Arial" panose="020B0604020202020204" pitchFamily="34" charset="0"/>
            </a:endParaRPr>
          </a:p>
        </p:txBody>
      </p:sp>
      <p:sp>
        <p:nvSpPr>
          <p:cNvPr id="29" name="文字方塊 28">
            <a:extLst>
              <a:ext uri="{FF2B5EF4-FFF2-40B4-BE49-F238E27FC236}">
                <a16:creationId xmlns:a16="http://schemas.microsoft.com/office/drawing/2014/main" id="{A819A862-4EE5-47E1-BF7E-90C96DCC1FC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15</a:t>
            </a:r>
            <a:endParaRPr lang="en-GB" altLang="en-US" sz="2400" b="1">
              <a:solidFill>
                <a:srgbClr val="FFFFFF"/>
              </a:solidFill>
              <a:cs typeface="Arial" panose="020B0604020202020204" pitchFamily="34" charset="0"/>
            </a:endParaRPr>
          </a:p>
        </p:txBody>
      </p:sp>
      <p:sp>
        <p:nvSpPr>
          <p:cNvPr id="30" name="文字方塊 29">
            <a:extLst>
              <a:ext uri="{FF2B5EF4-FFF2-40B4-BE49-F238E27FC236}">
                <a16:creationId xmlns:a16="http://schemas.microsoft.com/office/drawing/2014/main" id="{494F8A3C-392D-4E06-840B-0EA0441D7823}"/>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14</a:t>
            </a:r>
            <a:endParaRPr lang="en-GB" altLang="en-US" sz="2400" b="1">
              <a:solidFill>
                <a:srgbClr val="FFFFFF"/>
              </a:solidFill>
              <a:cs typeface="Arial" panose="020B0604020202020204" pitchFamily="34" charset="0"/>
            </a:endParaRPr>
          </a:p>
        </p:txBody>
      </p:sp>
      <p:sp>
        <p:nvSpPr>
          <p:cNvPr id="31" name="文字方塊 30">
            <a:extLst>
              <a:ext uri="{FF2B5EF4-FFF2-40B4-BE49-F238E27FC236}">
                <a16:creationId xmlns:a16="http://schemas.microsoft.com/office/drawing/2014/main" id="{61FFD959-B385-4440-B263-13CC7A1440EC}"/>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13</a:t>
            </a:r>
            <a:endParaRPr lang="en-GB" altLang="en-US" sz="2400" b="1">
              <a:solidFill>
                <a:srgbClr val="FFFFFF"/>
              </a:solidFill>
              <a:cs typeface="Arial" panose="020B0604020202020204" pitchFamily="34" charset="0"/>
            </a:endParaRPr>
          </a:p>
        </p:txBody>
      </p:sp>
      <p:sp>
        <p:nvSpPr>
          <p:cNvPr id="32" name="文字方塊 31">
            <a:extLst>
              <a:ext uri="{FF2B5EF4-FFF2-40B4-BE49-F238E27FC236}">
                <a16:creationId xmlns:a16="http://schemas.microsoft.com/office/drawing/2014/main" id="{521EF4D0-84E7-42C5-9B5C-2F7E165E2E12}"/>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12</a:t>
            </a:r>
            <a:endParaRPr lang="en-GB" altLang="en-US" sz="2400" b="1">
              <a:solidFill>
                <a:srgbClr val="FFFFFF"/>
              </a:solidFill>
              <a:cs typeface="Arial" panose="020B0604020202020204" pitchFamily="34" charset="0"/>
            </a:endParaRPr>
          </a:p>
        </p:txBody>
      </p:sp>
      <p:sp>
        <p:nvSpPr>
          <p:cNvPr id="33" name="文字方塊 32">
            <a:extLst>
              <a:ext uri="{FF2B5EF4-FFF2-40B4-BE49-F238E27FC236}">
                <a16:creationId xmlns:a16="http://schemas.microsoft.com/office/drawing/2014/main" id="{A3DFE2F8-2123-438F-B558-9012957A1A56}"/>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11</a:t>
            </a:r>
            <a:endParaRPr lang="en-GB" altLang="en-US" sz="2400" b="1">
              <a:solidFill>
                <a:srgbClr val="FFFFFF"/>
              </a:solidFill>
              <a:cs typeface="Arial" panose="020B0604020202020204" pitchFamily="34" charset="0"/>
            </a:endParaRPr>
          </a:p>
        </p:txBody>
      </p:sp>
      <p:sp>
        <p:nvSpPr>
          <p:cNvPr id="34" name="文字方塊 33">
            <a:extLst>
              <a:ext uri="{FF2B5EF4-FFF2-40B4-BE49-F238E27FC236}">
                <a16:creationId xmlns:a16="http://schemas.microsoft.com/office/drawing/2014/main" id="{54742ED3-0870-4610-BC9D-7F7976CC06C5}"/>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10</a:t>
            </a:r>
            <a:endParaRPr lang="en-GB" altLang="en-US" sz="2400" b="1">
              <a:solidFill>
                <a:srgbClr val="FFFFFF"/>
              </a:solidFill>
              <a:cs typeface="Arial" panose="020B0604020202020204" pitchFamily="34" charset="0"/>
            </a:endParaRPr>
          </a:p>
        </p:txBody>
      </p:sp>
      <p:sp>
        <p:nvSpPr>
          <p:cNvPr id="35" name="文字方塊 34">
            <a:extLst>
              <a:ext uri="{FF2B5EF4-FFF2-40B4-BE49-F238E27FC236}">
                <a16:creationId xmlns:a16="http://schemas.microsoft.com/office/drawing/2014/main" id="{DF60BFA8-7336-42F9-AC1A-7036B985D9CA}"/>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9</a:t>
            </a:r>
            <a:endParaRPr lang="en-GB" altLang="en-US" sz="2400" b="1">
              <a:solidFill>
                <a:srgbClr val="FFFFFF"/>
              </a:solidFill>
              <a:cs typeface="Arial" panose="020B0604020202020204" pitchFamily="34" charset="0"/>
            </a:endParaRPr>
          </a:p>
        </p:txBody>
      </p:sp>
      <p:sp>
        <p:nvSpPr>
          <p:cNvPr id="36" name="文字方塊 35">
            <a:extLst>
              <a:ext uri="{FF2B5EF4-FFF2-40B4-BE49-F238E27FC236}">
                <a16:creationId xmlns:a16="http://schemas.microsoft.com/office/drawing/2014/main" id="{9B2EE8C4-C04E-4234-AD22-2012DBAEDDC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8</a:t>
            </a:r>
            <a:endParaRPr lang="en-GB" altLang="en-US" sz="2400" b="1">
              <a:solidFill>
                <a:srgbClr val="FFFFFF"/>
              </a:solidFill>
              <a:cs typeface="Arial" panose="020B0604020202020204" pitchFamily="34" charset="0"/>
            </a:endParaRPr>
          </a:p>
        </p:txBody>
      </p:sp>
      <p:sp>
        <p:nvSpPr>
          <p:cNvPr id="37" name="文字方塊 36">
            <a:extLst>
              <a:ext uri="{FF2B5EF4-FFF2-40B4-BE49-F238E27FC236}">
                <a16:creationId xmlns:a16="http://schemas.microsoft.com/office/drawing/2014/main" id="{EF330269-AAE6-4286-801B-AD551FBD68A8}"/>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7</a:t>
            </a:r>
            <a:endParaRPr lang="en-GB" altLang="en-US" sz="2400" b="1">
              <a:solidFill>
                <a:srgbClr val="FFFFFF"/>
              </a:solidFill>
              <a:cs typeface="Arial" panose="020B0604020202020204" pitchFamily="34" charset="0"/>
            </a:endParaRPr>
          </a:p>
        </p:txBody>
      </p:sp>
      <p:sp>
        <p:nvSpPr>
          <p:cNvPr id="38" name="文字方塊 37">
            <a:extLst>
              <a:ext uri="{FF2B5EF4-FFF2-40B4-BE49-F238E27FC236}">
                <a16:creationId xmlns:a16="http://schemas.microsoft.com/office/drawing/2014/main" id="{209E631B-80B9-4CCD-AA2D-AA27EABDF0F3}"/>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6</a:t>
            </a:r>
            <a:endParaRPr lang="en-GB" altLang="en-US" sz="2400" b="1">
              <a:solidFill>
                <a:srgbClr val="FFFFFF"/>
              </a:solidFill>
              <a:cs typeface="Arial" panose="020B0604020202020204" pitchFamily="34" charset="0"/>
            </a:endParaRPr>
          </a:p>
        </p:txBody>
      </p:sp>
      <p:sp>
        <p:nvSpPr>
          <p:cNvPr id="39" name="文字方塊 38">
            <a:extLst>
              <a:ext uri="{FF2B5EF4-FFF2-40B4-BE49-F238E27FC236}">
                <a16:creationId xmlns:a16="http://schemas.microsoft.com/office/drawing/2014/main" id="{0C1A58E2-6E14-4E50-B17D-4BB88E0FA8F3}"/>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5</a:t>
            </a:r>
            <a:endParaRPr lang="en-GB" altLang="en-US" sz="2400" b="1">
              <a:solidFill>
                <a:srgbClr val="FFFFFF"/>
              </a:solidFill>
              <a:cs typeface="Arial" panose="020B0604020202020204" pitchFamily="34" charset="0"/>
            </a:endParaRPr>
          </a:p>
        </p:txBody>
      </p:sp>
      <p:sp>
        <p:nvSpPr>
          <p:cNvPr id="40" name="文字方塊 39">
            <a:extLst>
              <a:ext uri="{FF2B5EF4-FFF2-40B4-BE49-F238E27FC236}">
                <a16:creationId xmlns:a16="http://schemas.microsoft.com/office/drawing/2014/main" id="{8C655C63-0BC7-4F92-AA01-B7F8D610A39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4</a:t>
            </a:r>
            <a:endParaRPr lang="en-GB" altLang="en-US" sz="2400" b="1">
              <a:solidFill>
                <a:srgbClr val="FFFFFF"/>
              </a:solidFill>
              <a:cs typeface="Arial" panose="020B0604020202020204" pitchFamily="34" charset="0"/>
            </a:endParaRPr>
          </a:p>
        </p:txBody>
      </p:sp>
      <p:sp>
        <p:nvSpPr>
          <p:cNvPr id="41" name="文字方塊 40">
            <a:extLst>
              <a:ext uri="{FF2B5EF4-FFF2-40B4-BE49-F238E27FC236}">
                <a16:creationId xmlns:a16="http://schemas.microsoft.com/office/drawing/2014/main" id="{79834184-EDB8-4297-BCEC-B46849FB44BD}"/>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42" name="文字方塊 41">
            <a:extLst>
              <a:ext uri="{FF2B5EF4-FFF2-40B4-BE49-F238E27FC236}">
                <a16:creationId xmlns:a16="http://schemas.microsoft.com/office/drawing/2014/main" id="{2F457698-1400-42BE-830A-CF266C412DC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43" name="文字方塊 42">
            <a:extLst>
              <a:ext uri="{FF2B5EF4-FFF2-40B4-BE49-F238E27FC236}">
                <a16:creationId xmlns:a16="http://schemas.microsoft.com/office/drawing/2014/main" id="{BBDE8A77-159E-4AC2-A916-2243221C165B}"/>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44" name="文字方塊 43">
            <a:extLst>
              <a:ext uri="{FF2B5EF4-FFF2-40B4-BE49-F238E27FC236}">
                <a16:creationId xmlns:a16="http://schemas.microsoft.com/office/drawing/2014/main" id="{4F64D31B-327A-4052-ACA4-F53DDE79169B}"/>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6" name="time188.wav">
            <a:hlinkClick r:id="" action="ppaction://media"/>
            <a:extLst>
              <a:ext uri="{FF2B5EF4-FFF2-40B4-BE49-F238E27FC236}">
                <a16:creationId xmlns:a16="http://schemas.microsoft.com/office/drawing/2014/main" id="{3F655C22-5207-42A7-89B4-5690F0747EC8}"/>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81" name="Picture 18" descr="C:\Users\utangv2\Desktop\Dynamic Classroom\Q3.jpg">
            <a:extLst>
              <a:ext uri="{FF2B5EF4-FFF2-40B4-BE49-F238E27FC236}">
                <a16:creationId xmlns:a16="http://schemas.microsoft.com/office/drawing/2014/main" id="{53EF94B7-7FB8-4A8C-8C05-A7FEC937E4E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71963" y="4810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82" name="文字方塊 11">
            <a:extLst>
              <a:ext uri="{FF2B5EF4-FFF2-40B4-BE49-F238E27FC236}">
                <a16:creationId xmlns:a16="http://schemas.microsoft.com/office/drawing/2014/main" id="{D9439D9B-52DD-414F-8C06-743197F5046D}"/>
              </a:ext>
            </a:extLst>
          </p:cNvPr>
          <p:cNvSpPr txBox="1">
            <a:spLocks noChangeArrowheads="1"/>
          </p:cNvSpPr>
          <p:nvPr/>
        </p:nvSpPr>
        <p:spPr bwMode="auto">
          <a:xfrm>
            <a:off x="1098550" y="1703388"/>
            <a:ext cx="7253288"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zh-HK" sz="4000">
                <a:solidFill>
                  <a:schemeClr val="tx2"/>
                </a:solidFill>
              </a:rPr>
              <a:t>Landfills are being filled up at a _______ pace than ever before.</a:t>
            </a:r>
            <a:endParaRPr lang="en-GB" altLang="en-US" sz="4000">
              <a:solidFill>
                <a:schemeClr val="tx2"/>
              </a:solidFill>
              <a:cs typeface="Arial" panose="020B0604020202020204" pitchFamily="34" charset="0"/>
            </a:endParaRPr>
          </a:p>
        </p:txBody>
      </p:sp>
      <p:grpSp>
        <p:nvGrpSpPr>
          <p:cNvPr id="198683" name="Group 2">
            <a:extLst>
              <a:ext uri="{FF2B5EF4-FFF2-40B4-BE49-F238E27FC236}">
                <a16:creationId xmlns:a16="http://schemas.microsoft.com/office/drawing/2014/main" id="{80F5B1E2-45FF-48F3-94BF-AE46A90DE596}"/>
              </a:ext>
            </a:extLst>
          </p:cNvPr>
          <p:cNvGrpSpPr>
            <a:grpSpLocks/>
          </p:cNvGrpSpPr>
          <p:nvPr/>
        </p:nvGrpSpPr>
        <p:grpSpPr bwMode="auto">
          <a:xfrm>
            <a:off x="2697163" y="4868863"/>
            <a:ext cx="3840162" cy="708025"/>
            <a:chOff x="2696390" y="4106375"/>
            <a:chExt cx="3840895" cy="708661"/>
          </a:xfrm>
        </p:grpSpPr>
        <p:sp>
          <p:nvSpPr>
            <p:cNvPr id="48" name="圓角矩形 36">
              <a:extLst>
                <a:ext uri="{FF2B5EF4-FFF2-40B4-BE49-F238E27FC236}">
                  <a16:creationId xmlns:a16="http://schemas.microsoft.com/office/drawing/2014/main" id="{0409F919-D5FD-48D0-B8CB-71103026F030}"/>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9" name="橢圓 37">
              <a:extLst>
                <a:ext uri="{FF2B5EF4-FFF2-40B4-BE49-F238E27FC236}">
                  <a16:creationId xmlns:a16="http://schemas.microsoft.com/office/drawing/2014/main" id="{656734C3-5F84-40A3-844E-4C8B08EDEDB2}"/>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8701" name="文字方塊 38">
              <a:extLst>
                <a:ext uri="{FF2B5EF4-FFF2-40B4-BE49-F238E27FC236}">
                  <a16:creationId xmlns:a16="http://schemas.microsoft.com/office/drawing/2014/main" id="{4B370345-A2EE-42A8-B9F9-39FF7748A761}"/>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8702" name="文字方塊 63">
              <a:extLst>
                <a:ext uri="{FF2B5EF4-FFF2-40B4-BE49-F238E27FC236}">
                  <a16:creationId xmlns:a16="http://schemas.microsoft.com/office/drawing/2014/main" id="{A179D7B8-7B7A-4AAF-A1D2-3AA7E3C51E46}"/>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fastest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98684" name="Group 1">
            <a:extLst>
              <a:ext uri="{FF2B5EF4-FFF2-40B4-BE49-F238E27FC236}">
                <a16:creationId xmlns:a16="http://schemas.microsoft.com/office/drawing/2014/main" id="{3A993BCB-AA39-4D45-8DB1-C80269D7C06B}"/>
              </a:ext>
            </a:extLst>
          </p:cNvPr>
          <p:cNvGrpSpPr>
            <a:grpSpLocks/>
          </p:cNvGrpSpPr>
          <p:nvPr/>
        </p:nvGrpSpPr>
        <p:grpSpPr bwMode="auto">
          <a:xfrm>
            <a:off x="2697163" y="3922713"/>
            <a:ext cx="3840162" cy="708025"/>
            <a:chOff x="2696390" y="3255475"/>
            <a:chExt cx="3840895" cy="708661"/>
          </a:xfrm>
        </p:grpSpPr>
        <p:sp>
          <p:nvSpPr>
            <p:cNvPr id="53" name="圓角矩形 65">
              <a:extLst>
                <a:ext uri="{FF2B5EF4-FFF2-40B4-BE49-F238E27FC236}">
                  <a16:creationId xmlns:a16="http://schemas.microsoft.com/office/drawing/2014/main" id="{6CE256D5-C25D-4311-B5F1-3D2B33EEA3C4}"/>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4" name="橢圓 66">
              <a:extLst>
                <a:ext uri="{FF2B5EF4-FFF2-40B4-BE49-F238E27FC236}">
                  <a16:creationId xmlns:a16="http://schemas.microsoft.com/office/drawing/2014/main" id="{8375080B-FE26-4A7E-827D-F97A9ADEA794}"/>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8693" name="文字方塊 67">
              <a:extLst>
                <a:ext uri="{FF2B5EF4-FFF2-40B4-BE49-F238E27FC236}">
                  <a16:creationId xmlns:a16="http://schemas.microsoft.com/office/drawing/2014/main" id="{220F7A75-1203-4048-A104-5EE333CC32FD}"/>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8694" name="文字方塊 68">
              <a:extLst>
                <a:ext uri="{FF2B5EF4-FFF2-40B4-BE49-F238E27FC236}">
                  <a16:creationId xmlns:a16="http://schemas.microsoft.com/office/drawing/2014/main" id="{3317A104-0E5D-436D-9F58-0DC01AFBD60C}"/>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faster</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57" name="動作按鈕: 自訂 55">
            <a:hlinkClick r:id="rId7" action="ppaction://hlinksldjump" highlightClick="1"/>
            <a:extLst>
              <a:ext uri="{FF2B5EF4-FFF2-40B4-BE49-F238E27FC236}">
                <a16:creationId xmlns:a16="http://schemas.microsoft.com/office/drawing/2014/main" id="{43226E7D-930C-4F2A-BDA0-584DB73C0326}"/>
              </a:ext>
            </a:extLst>
          </p:cNvPr>
          <p:cNvSpPr/>
          <p:nvPr/>
        </p:nvSpPr>
        <p:spPr>
          <a:xfrm>
            <a:off x="2579688" y="4829175"/>
            <a:ext cx="4075112"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8" name="動作按鈕: 自訂 54">
            <a:hlinkClick r:id="rId8" action="ppaction://hlinksldjump" highlightClick="1"/>
            <a:extLst>
              <a:ext uri="{FF2B5EF4-FFF2-40B4-BE49-F238E27FC236}">
                <a16:creationId xmlns:a16="http://schemas.microsoft.com/office/drawing/2014/main" id="{8375D3D2-CB62-4D6A-86CA-1FB3E6CEB84A}"/>
              </a:ext>
            </a:extLst>
          </p:cNvPr>
          <p:cNvSpPr/>
          <p:nvPr/>
        </p:nvSpPr>
        <p:spPr>
          <a:xfrm>
            <a:off x="2579688" y="3792538"/>
            <a:ext cx="4075112"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6"/>
                                        </p:tgtEl>
                                      </p:cBhvr>
                                    </p:cmd>
                                  </p:childTnLst>
                                </p:cTn>
                              </p:par>
                              <p:par>
                                <p:cTn id="7" presetID="1" presetClass="exit" presetSubtype="0" fill="hold" grpId="0" nodeType="withEffect">
                                  <p:stCondLst>
                                    <p:cond delay="1000"/>
                                  </p:stCondLst>
                                  <p:childTnLst>
                                    <p:set>
                                      <p:cBhvr>
                                        <p:cTn id="8" dur="1" fill="hold">
                                          <p:stCondLst>
                                            <p:cond delay="0"/>
                                          </p:stCondLst>
                                        </p:cTn>
                                        <p:tgtEl>
                                          <p:spTgt spid="19"/>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20"/>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20"/>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1"/>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2"/>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3"/>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9"/>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9"/>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30"/>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31"/>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32"/>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33"/>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34"/>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34"/>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35"/>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35"/>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6"/>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6"/>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7"/>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7"/>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8"/>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8"/>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9"/>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9"/>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40"/>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40"/>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41"/>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41"/>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42"/>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42"/>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43"/>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43"/>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6"/>
                </p:tgtEl>
              </p:cMediaNode>
            </p:audio>
          </p:childTnLst>
        </p:cTn>
      </p:par>
    </p:tnLst>
    <p:bldLst>
      <p:bldP spid="19" grpId="0"/>
      <p:bldP spid="20" grpId="0"/>
      <p:bldP spid="20" grpId="1"/>
      <p:bldP spid="21" grpId="0"/>
      <p:bldP spid="21" grpId="1"/>
      <p:bldP spid="22" grpId="0"/>
      <p:bldP spid="22" grpId="1"/>
      <p:bldP spid="23" grpId="0"/>
      <p:bldP spid="23"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P spid="38" grpId="1"/>
      <p:bldP spid="39" grpId="0"/>
      <p:bldP spid="39" grpId="1"/>
      <p:bldP spid="40" grpId="0"/>
      <p:bldP spid="40" grpId="1"/>
      <p:bldP spid="41" grpId="0"/>
      <p:bldP spid="41" grpId="1"/>
      <p:bldP spid="42" grpId="0"/>
      <p:bldP spid="42" grpId="1"/>
      <p:bldP spid="43" grpId="0"/>
      <p:bldP spid="43" grpId="1"/>
      <p:bldP spid="44"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31" name="3397203.wav">
            <a:hlinkClick r:id="" action="ppaction://media"/>
            <a:extLst>
              <a:ext uri="{FF2B5EF4-FFF2-40B4-BE49-F238E27FC236}">
                <a16:creationId xmlns:a16="http://schemas.microsoft.com/office/drawing/2014/main" id="{49A12337-4A5C-4253-98F2-07D5F6A41654}"/>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3" name="Picture 18" descr="C:\Users\utangv2\Desktop\Dynamic Classroom\Q3.jpg">
            <a:extLst>
              <a:ext uri="{FF2B5EF4-FFF2-40B4-BE49-F238E27FC236}">
                <a16:creationId xmlns:a16="http://schemas.microsoft.com/office/drawing/2014/main" id="{54414F7D-CA46-49E6-9DB4-50E6F33C789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1963" y="4810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9684" name="群組 38">
            <a:extLst>
              <a:ext uri="{FF2B5EF4-FFF2-40B4-BE49-F238E27FC236}">
                <a16:creationId xmlns:a16="http://schemas.microsoft.com/office/drawing/2014/main" id="{21F78E6F-4EEE-409B-B755-47B2770E688E}"/>
              </a:ext>
            </a:extLst>
          </p:cNvPr>
          <p:cNvGrpSpPr>
            <a:grpSpLocks/>
          </p:cNvGrpSpPr>
          <p:nvPr/>
        </p:nvGrpSpPr>
        <p:grpSpPr bwMode="auto">
          <a:xfrm>
            <a:off x="7518400" y="5816600"/>
            <a:ext cx="1473200" cy="908050"/>
            <a:chOff x="7518399" y="5817055"/>
            <a:chExt cx="1473201" cy="907596"/>
          </a:xfrm>
        </p:grpSpPr>
        <p:sp>
          <p:nvSpPr>
            <p:cNvPr id="42" name="圓角矩形 34">
              <a:extLst>
                <a:ext uri="{FF2B5EF4-FFF2-40B4-BE49-F238E27FC236}">
                  <a16:creationId xmlns:a16="http://schemas.microsoft.com/office/drawing/2014/main" id="{66A4043B-6A3E-4E60-B05F-98EA5B8CD8D6}"/>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99707" name="群組 40">
              <a:extLst>
                <a:ext uri="{FF2B5EF4-FFF2-40B4-BE49-F238E27FC236}">
                  <a16:creationId xmlns:a16="http://schemas.microsoft.com/office/drawing/2014/main" id="{88D8E0F6-047F-4BFC-9ED1-11B6464C7F72}"/>
                </a:ext>
              </a:extLst>
            </p:cNvPr>
            <p:cNvGrpSpPr>
              <a:grpSpLocks/>
            </p:cNvGrpSpPr>
            <p:nvPr/>
          </p:nvGrpSpPr>
          <p:grpSpPr bwMode="auto">
            <a:xfrm>
              <a:off x="7588885" y="5890260"/>
              <a:ext cx="1059815" cy="798830"/>
              <a:chOff x="860425" y="1547813"/>
              <a:chExt cx="4438650" cy="4021137"/>
            </a:xfrm>
          </p:grpSpPr>
          <p:grpSp>
            <p:nvGrpSpPr>
              <p:cNvPr id="199709" name="群組 42">
                <a:extLst>
                  <a:ext uri="{FF2B5EF4-FFF2-40B4-BE49-F238E27FC236}">
                    <a16:creationId xmlns:a16="http://schemas.microsoft.com/office/drawing/2014/main" id="{DDACFDBE-23CB-43AD-9434-007002FCAC5C}"/>
                  </a:ext>
                </a:extLst>
              </p:cNvPr>
              <p:cNvGrpSpPr>
                <a:grpSpLocks/>
              </p:cNvGrpSpPr>
              <p:nvPr/>
            </p:nvGrpSpPr>
            <p:grpSpPr bwMode="auto">
              <a:xfrm>
                <a:off x="860425" y="1547813"/>
                <a:ext cx="4438650" cy="2039937"/>
                <a:chOff x="860425" y="1547813"/>
                <a:chExt cx="4438650" cy="2039937"/>
              </a:xfrm>
            </p:grpSpPr>
            <p:pic>
              <p:nvPicPr>
                <p:cNvPr id="199713" name="Picture 6" descr="C:\Users\utangv2\Desktop\Dynamic Classroom\hi-res aw\E.jpg">
                  <a:extLst>
                    <a:ext uri="{FF2B5EF4-FFF2-40B4-BE49-F238E27FC236}">
                      <a16:creationId xmlns:a16="http://schemas.microsoft.com/office/drawing/2014/main" id="{E544F01B-B29E-4C1E-9A2F-6724E48DF45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714" name="Picture 15" descr="C:\Users\utangv2\Desktop\Dynamic Classroom\hi-res aw\N.jpg">
                  <a:extLst>
                    <a:ext uri="{FF2B5EF4-FFF2-40B4-BE49-F238E27FC236}">
                      <a16:creationId xmlns:a16="http://schemas.microsoft.com/office/drawing/2014/main" id="{66D731A2-B105-47A7-A7D8-CB779B97A5B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715" name="Picture 21" descr="C:\Users\utangv2\Desktop\Dynamic Classroom\hi-res aw\T.jpg">
                  <a:extLst>
                    <a:ext uri="{FF2B5EF4-FFF2-40B4-BE49-F238E27FC236}">
                      <a16:creationId xmlns:a16="http://schemas.microsoft.com/office/drawing/2014/main" id="{5068EE9A-207E-4FFA-9CD2-EFBFBD759DA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716" name="Picture 24" descr="C:\Users\utangv2\Desktop\Dynamic Classroom\hi-res aw\X.jpg">
                  <a:extLst>
                    <a:ext uri="{FF2B5EF4-FFF2-40B4-BE49-F238E27FC236}">
                      <a16:creationId xmlns:a16="http://schemas.microsoft.com/office/drawing/2014/main" id="{FDCD4A04-4A2A-4D95-A78C-7734B8F41F4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99710" name="Picture 6" descr="C:\Users\utangv2\Desktop\Dynamic Classroom\hi-res aw\E.jpg">
                <a:extLst>
                  <a:ext uri="{FF2B5EF4-FFF2-40B4-BE49-F238E27FC236}">
                    <a16:creationId xmlns:a16="http://schemas.microsoft.com/office/drawing/2014/main" id="{8F146973-563B-49B0-A9E7-97621E05151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711" name="Picture 18" descr="C:\Users\utangv2\Desktop\Dynamic Classroom\hi-res aw\Q.jpg">
                <a:extLst>
                  <a:ext uri="{FF2B5EF4-FFF2-40B4-BE49-F238E27FC236}">
                    <a16:creationId xmlns:a16="http://schemas.microsoft.com/office/drawing/2014/main" id="{16ADF4A8-ECD6-4003-BE85-582F47A44CF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712" name="Picture 22" descr="C:\Users\utangv2\Desktop\Dynamic Classroom\hi-res aw\U.jpg">
                <a:extLst>
                  <a:ext uri="{FF2B5EF4-FFF2-40B4-BE49-F238E27FC236}">
                    <a16:creationId xmlns:a16="http://schemas.microsoft.com/office/drawing/2014/main" id="{C9A8FF27-A9CA-40EC-B3B7-5FCE9C26965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 name="向右箭號 37">
              <a:extLst>
                <a:ext uri="{FF2B5EF4-FFF2-40B4-BE49-F238E27FC236}">
                  <a16:creationId xmlns:a16="http://schemas.microsoft.com/office/drawing/2014/main" id="{278E3EC5-F9C8-4029-9EAB-073CB88DEC75}"/>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3" name="動作按鈕: 自訂 58">
            <a:hlinkClick r:id="rId12" action="ppaction://hlinksldjump" highlightClick="1"/>
            <a:extLst>
              <a:ext uri="{FF2B5EF4-FFF2-40B4-BE49-F238E27FC236}">
                <a16:creationId xmlns:a16="http://schemas.microsoft.com/office/drawing/2014/main" id="{16AFB4A1-5351-4BE8-87DB-FF1CACE3E8E0}"/>
              </a:ext>
            </a:extLst>
          </p:cNvPr>
          <p:cNvSpPr/>
          <p:nvPr/>
        </p:nvSpPr>
        <p:spPr>
          <a:xfrm>
            <a:off x="7477125" y="5778500"/>
            <a:ext cx="1666875" cy="10795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99686" name="文字方塊 11">
            <a:extLst>
              <a:ext uri="{FF2B5EF4-FFF2-40B4-BE49-F238E27FC236}">
                <a16:creationId xmlns:a16="http://schemas.microsoft.com/office/drawing/2014/main" id="{09FBD738-322F-43EA-B5B9-3511FE168A71}"/>
              </a:ext>
            </a:extLst>
          </p:cNvPr>
          <p:cNvSpPr txBox="1">
            <a:spLocks noChangeArrowheads="1"/>
          </p:cNvSpPr>
          <p:nvPr/>
        </p:nvSpPr>
        <p:spPr bwMode="auto">
          <a:xfrm>
            <a:off x="1098550" y="1703388"/>
            <a:ext cx="7253288"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zh-HK" sz="4000">
                <a:solidFill>
                  <a:schemeClr val="tx2"/>
                </a:solidFill>
              </a:rPr>
              <a:t>Landfills are being filled up at a _______ pace than ever before.</a:t>
            </a:r>
            <a:endParaRPr lang="en-GB" altLang="en-US" sz="4000">
              <a:solidFill>
                <a:schemeClr val="tx2"/>
              </a:solidFill>
              <a:cs typeface="Arial" panose="020B0604020202020204" pitchFamily="34" charset="0"/>
            </a:endParaRPr>
          </a:p>
        </p:txBody>
      </p:sp>
      <p:grpSp>
        <p:nvGrpSpPr>
          <p:cNvPr id="199687" name="Group 2">
            <a:extLst>
              <a:ext uri="{FF2B5EF4-FFF2-40B4-BE49-F238E27FC236}">
                <a16:creationId xmlns:a16="http://schemas.microsoft.com/office/drawing/2014/main" id="{0F86DF45-D8DE-479E-AFB7-8E370A3FF516}"/>
              </a:ext>
            </a:extLst>
          </p:cNvPr>
          <p:cNvGrpSpPr>
            <a:grpSpLocks/>
          </p:cNvGrpSpPr>
          <p:nvPr/>
        </p:nvGrpSpPr>
        <p:grpSpPr bwMode="auto">
          <a:xfrm>
            <a:off x="2697163" y="4868863"/>
            <a:ext cx="3840162" cy="708025"/>
            <a:chOff x="2696390" y="4106375"/>
            <a:chExt cx="3840895" cy="708661"/>
          </a:xfrm>
        </p:grpSpPr>
        <p:sp>
          <p:nvSpPr>
            <p:cNvPr id="38" name="圓角矩形 36">
              <a:extLst>
                <a:ext uri="{FF2B5EF4-FFF2-40B4-BE49-F238E27FC236}">
                  <a16:creationId xmlns:a16="http://schemas.microsoft.com/office/drawing/2014/main" id="{CA9FE642-C34A-4564-AAC2-62674CCB3ED0}"/>
                </a:ext>
              </a:extLst>
            </p:cNvPr>
            <p:cNvSpPr/>
            <p:nvPr/>
          </p:nvSpPr>
          <p:spPr>
            <a:xfrm>
              <a:off x="2696390" y="41165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9" name="橢圓 37">
              <a:extLst>
                <a:ext uri="{FF2B5EF4-FFF2-40B4-BE49-F238E27FC236}">
                  <a16:creationId xmlns:a16="http://schemas.microsoft.com/office/drawing/2014/main" id="{223F4B06-DFEE-4EA5-8132-FD6C60DC5100}"/>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9704" name="文字方塊 38">
              <a:extLst>
                <a:ext uri="{FF2B5EF4-FFF2-40B4-BE49-F238E27FC236}">
                  <a16:creationId xmlns:a16="http://schemas.microsoft.com/office/drawing/2014/main" id="{885063B7-971A-4134-B27A-8EC05AB9103A}"/>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9705" name="文字方塊 63">
              <a:extLst>
                <a:ext uri="{FF2B5EF4-FFF2-40B4-BE49-F238E27FC236}">
                  <a16:creationId xmlns:a16="http://schemas.microsoft.com/office/drawing/2014/main" id="{6C8CB0B1-7C62-4C9E-B3EF-295669348BDB}"/>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fastest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99688" name="Group 1">
            <a:extLst>
              <a:ext uri="{FF2B5EF4-FFF2-40B4-BE49-F238E27FC236}">
                <a16:creationId xmlns:a16="http://schemas.microsoft.com/office/drawing/2014/main" id="{B84ED0FA-8A7E-436C-9126-9EDD1A5ACE0E}"/>
              </a:ext>
            </a:extLst>
          </p:cNvPr>
          <p:cNvGrpSpPr>
            <a:grpSpLocks/>
          </p:cNvGrpSpPr>
          <p:nvPr/>
        </p:nvGrpSpPr>
        <p:grpSpPr bwMode="auto">
          <a:xfrm>
            <a:off x="2697163" y="3922713"/>
            <a:ext cx="3840162" cy="708025"/>
            <a:chOff x="2696390" y="3255475"/>
            <a:chExt cx="3840895" cy="708661"/>
          </a:xfrm>
        </p:grpSpPr>
        <p:sp>
          <p:nvSpPr>
            <p:cNvPr id="45" name="圓角矩形 65">
              <a:extLst>
                <a:ext uri="{FF2B5EF4-FFF2-40B4-BE49-F238E27FC236}">
                  <a16:creationId xmlns:a16="http://schemas.microsoft.com/office/drawing/2014/main" id="{43798490-9A41-4BAE-B1B1-224993857FC4}"/>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6" name="橢圓 66">
              <a:extLst>
                <a:ext uri="{FF2B5EF4-FFF2-40B4-BE49-F238E27FC236}">
                  <a16:creationId xmlns:a16="http://schemas.microsoft.com/office/drawing/2014/main" id="{A93A9F30-1C34-42FC-B3EA-50CA62BD2821}"/>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99696" name="文字方塊 67">
              <a:extLst>
                <a:ext uri="{FF2B5EF4-FFF2-40B4-BE49-F238E27FC236}">
                  <a16:creationId xmlns:a16="http://schemas.microsoft.com/office/drawing/2014/main" id="{1C0A4DCB-DD2F-41B5-AD20-0893EC7693BD}"/>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99697" name="文字方塊 68">
              <a:extLst>
                <a:ext uri="{FF2B5EF4-FFF2-40B4-BE49-F238E27FC236}">
                  <a16:creationId xmlns:a16="http://schemas.microsoft.com/office/drawing/2014/main" id="{5BD2FBC0-9459-46E2-9DAF-C80D88637C93}"/>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faster</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51" name="文字方塊 27">
            <a:extLst>
              <a:ext uri="{FF2B5EF4-FFF2-40B4-BE49-F238E27FC236}">
                <a16:creationId xmlns:a16="http://schemas.microsoft.com/office/drawing/2014/main" id="{CD63A760-9C7F-490B-AD6C-C9C4FD324DB6}"/>
              </a:ext>
            </a:extLst>
          </p:cNvPr>
          <p:cNvSpPr txBox="1"/>
          <p:nvPr/>
        </p:nvSpPr>
        <p:spPr>
          <a:xfrm>
            <a:off x="5903913" y="3595688"/>
            <a:ext cx="9874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3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1"/>
                </p:tgtEl>
              </p:cMediaNode>
            </p:audio>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6" name="AF1C219.wav">
            <a:hlinkClick r:id="" action="ppaction://media"/>
            <a:extLst>
              <a:ext uri="{FF2B5EF4-FFF2-40B4-BE49-F238E27FC236}">
                <a16:creationId xmlns:a16="http://schemas.microsoft.com/office/drawing/2014/main" id="{AFA28907-9694-472A-A151-6CE5C45AFD49}"/>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07" name="Picture 18" descr="C:\Users\utangv2\Desktop\Dynamic Classroom\Q3.jpg">
            <a:extLst>
              <a:ext uri="{FF2B5EF4-FFF2-40B4-BE49-F238E27FC236}">
                <a16:creationId xmlns:a16="http://schemas.microsoft.com/office/drawing/2014/main" id="{B638CE1E-ECB7-4439-BA71-5F9446E0A5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1963" y="4810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0708" name="群組 38">
            <a:extLst>
              <a:ext uri="{FF2B5EF4-FFF2-40B4-BE49-F238E27FC236}">
                <a16:creationId xmlns:a16="http://schemas.microsoft.com/office/drawing/2014/main" id="{DB27427D-CF47-44C4-8750-12F3F5CC69E9}"/>
              </a:ext>
            </a:extLst>
          </p:cNvPr>
          <p:cNvGrpSpPr>
            <a:grpSpLocks/>
          </p:cNvGrpSpPr>
          <p:nvPr/>
        </p:nvGrpSpPr>
        <p:grpSpPr bwMode="auto">
          <a:xfrm>
            <a:off x="7518400" y="5816600"/>
            <a:ext cx="1473200" cy="908050"/>
            <a:chOff x="7518399" y="5817055"/>
            <a:chExt cx="1473201" cy="907596"/>
          </a:xfrm>
        </p:grpSpPr>
        <p:sp>
          <p:nvSpPr>
            <p:cNvPr id="44" name="圓角矩形 34">
              <a:extLst>
                <a:ext uri="{FF2B5EF4-FFF2-40B4-BE49-F238E27FC236}">
                  <a16:creationId xmlns:a16="http://schemas.microsoft.com/office/drawing/2014/main" id="{3DF90DA8-6D0E-4C5A-9D68-BE0D808ACB05}"/>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200733" name="群組 40">
              <a:extLst>
                <a:ext uri="{FF2B5EF4-FFF2-40B4-BE49-F238E27FC236}">
                  <a16:creationId xmlns:a16="http://schemas.microsoft.com/office/drawing/2014/main" id="{7F52C392-5B7E-4C1B-A561-66C14E381598}"/>
                </a:ext>
              </a:extLst>
            </p:cNvPr>
            <p:cNvGrpSpPr>
              <a:grpSpLocks/>
            </p:cNvGrpSpPr>
            <p:nvPr/>
          </p:nvGrpSpPr>
          <p:grpSpPr bwMode="auto">
            <a:xfrm>
              <a:off x="7588885" y="5890260"/>
              <a:ext cx="1059815" cy="798830"/>
              <a:chOff x="860425" y="1547813"/>
              <a:chExt cx="4438650" cy="4021137"/>
            </a:xfrm>
          </p:grpSpPr>
          <p:grpSp>
            <p:nvGrpSpPr>
              <p:cNvPr id="200735" name="群組 42">
                <a:extLst>
                  <a:ext uri="{FF2B5EF4-FFF2-40B4-BE49-F238E27FC236}">
                    <a16:creationId xmlns:a16="http://schemas.microsoft.com/office/drawing/2014/main" id="{BBDD2C19-3960-45DD-849E-666BB1750C2C}"/>
                  </a:ext>
                </a:extLst>
              </p:cNvPr>
              <p:cNvGrpSpPr>
                <a:grpSpLocks/>
              </p:cNvGrpSpPr>
              <p:nvPr/>
            </p:nvGrpSpPr>
            <p:grpSpPr bwMode="auto">
              <a:xfrm>
                <a:off x="860425" y="1547813"/>
                <a:ext cx="4438650" cy="2039937"/>
                <a:chOff x="860425" y="1547813"/>
                <a:chExt cx="4438650" cy="2039937"/>
              </a:xfrm>
            </p:grpSpPr>
            <p:pic>
              <p:nvPicPr>
                <p:cNvPr id="200739" name="Picture 6" descr="C:\Users\utangv2\Desktop\Dynamic Classroom\hi-res aw\E.jpg">
                  <a:extLst>
                    <a:ext uri="{FF2B5EF4-FFF2-40B4-BE49-F238E27FC236}">
                      <a16:creationId xmlns:a16="http://schemas.microsoft.com/office/drawing/2014/main" id="{3B86F0D0-24E4-4EBA-A6AE-F2361332ED1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40" name="Picture 15" descr="C:\Users\utangv2\Desktop\Dynamic Classroom\hi-res aw\N.jpg">
                  <a:extLst>
                    <a:ext uri="{FF2B5EF4-FFF2-40B4-BE49-F238E27FC236}">
                      <a16:creationId xmlns:a16="http://schemas.microsoft.com/office/drawing/2014/main" id="{CC880566-87F9-492A-B4B4-F4E24FED6B8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41" name="Picture 21" descr="C:\Users\utangv2\Desktop\Dynamic Classroom\hi-res aw\T.jpg">
                  <a:extLst>
                    <a:ext uri="{FF2B5EF4-FFF2-40B4-BE49-F238E27FC236}">
                      <a16:creationId xmlns:a16="http://schemas.microsoft.com/office/drawing/2014/main" id="{2F231C5B-E384-4AF4-B29B-2EFA1D477EA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42" name="Picture 24" descr="C:\Users\utangv2\Desktop\Dynamic Classroom\hi-res aw\X.jpg">
                  <a:extLst>
                    <a:ext uri="{FF2B5EF4-FFF2-40B4-BE49-F238E27FC236}">
                      <a16:creationId xmlns:a16="http://schemas.microsoft.com/office/drawing/2014/main" id="{0233D13A-51C9-49D2-8938-AD675347902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00736" name="Picture 6" descr="C:\Users\utangv2\Desktop\Dynamic Classroom\hi-res aw\E.jpg">
                <a:extLst>
                  <a:ext uri="{FF2B5EF4-FFF2-40B4-BE49-F238E27FC236}">
                    <a16:creationId xmlns:a16="http://schemas.microsoft.com/office/drawing/2014/main" id="{827F3504-B52A-410A-BC82-789564115C6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37" name="Picture 18" descr="C:\Users\utangv2\Desktop\Dynamic Classroom\hi-res aw\Q.jpg">
                <a:extLst>
                  <a:ext uri="{FF2B5EF4-FFF2-40B4-BE49-F238E27FC236}">
                    <a16:creationId xmlns:a16="http://schemas.microsoft.com/office/drawing/2014/main" id="{E66045D2-BF32-409C-96E2-46A03959415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38" name="Picture 22" descr="C:\Users\utangv2\Desktop\Dynamic Classroom\hi-res aw\U.jpg">
                <a:extLst>
                  <a:ext uri="{FF2B5EF4-FFF2-40B4-BE49-F238E27FC236}">
                    <a16:creationId xmlns:a16="http://schemas.microsoft.com/office/drawing/2014/main" id="{74B1B6A4-2C15-40CF-A697-B1BC89597DC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 name="向右箭號 37">
              <a:extLst>
                <a:ext uri="{FF2B5EF4-FFF2-40B4-BE49-F238E27FC236}">
                  <a16:creationId xmlns:a16="http://schemas.microsoft.com/office/drawing/2014/main" id="{C36288FD-DE97-4C42-9FA1-400F2A19A6BF}"/>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0" name="動作按鈕: 自訂 58">
            <a:hlinkClick r:id="rId12" action="ppaction://hlinksldjump" highlightClick="1"/>
            <a:extLst>
              <a:ext uri="{FF2B5EF4-FFF2-40B4-BE49-F238E27FC236}">
                <a16:creationId xmlns:a16="http://schemas.microsoft.com/office/drawing/2014/main" id="{E936072A-D205-4C43-9B21-DE09822012A6}"/>
              </a:ext>
            </a:extLst>
          </p:cNvPr>
          <p:cNvSpPr/>
          <p:nvPr/>
        </p:nvSpPr>
        <p:spPr>
          <a:xfrm>
            <a:off x="7477125" y="5778500"/>
            <a:ext cx="1666875" cy="10795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200710" name="文字方塊 11">
            <a:extLst>
              <a:ext uri="{FF2B5EF4-FFF2-40B4-BE49-F238E27FC236}">
                <a16:creationId xmlns:a16="http://schemas.microsoft.com/office/drawing/2014/main" id="{E838144A-BF8D-4996-8F52-3BC9570CE18F}"/>
              </a:ext>
            </a:extLst>
          </p:cNvPr>
          <p:cNvSpPr txBox="1">
            <a:spLocks noChangeArrowheads="1"/>
          </p:cNvSpPr>
          <p:nvPr/>
        </p:nvSpPr>
        <p:spPr bwMode="auto">
          <a:xfrm>
            <a:off x="1098550" y="1703388"/>
            <a:ext cx="7253288"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zh-HK" sz="4000">
                <a:solidFill>
                  <a:schemeClr val="tx2"/>
                </a:solidFill>
              </a:rPr>
              <a:t>Landfills are being filled up at a _______ pace than ever before.</a:t>
            </a:r>
            <a:endParaRPr lang="en-GB" altLang="en-US" sz="4000">
              <a:solidFill>
                <a:schemeClr val="tx2"/>
              </a:solidFill>
              <a:cs typeface="Arial" panose="020B0604020202020204" pitchFamily="34" charset="0"/>
            </a:endParaRPr>
          </a:p>
        </p:txBody>
      </p:sp>
      <p:grpSp>
        <p:nvGrpSpPr>
          <p:cNvPr id="200711" name="Group 2">
            <a:extLst>
              <a:ext uri="{FF2B5EF4-FFF2-40B4-BE49-F238E27FC236}">
                <a16:creationId xmlns:a16="http://schemas.microsoft.com/office/drawing/2014/main" id="{FCC42B66-A812-4272-9CC8-7EE24C9B11C4}"/>
              </a:ext>
            </a:extLst>
          </p:cNvPr>
          <p:cNvGrpSpPr>
            <a:grpSpLocks/>
          </p:cNvGrpSpPr>
          <p:nvPr/>
        </p:nvGrpSpPr>
        <p:grpSpPr bwMode="auto">
          <a:xfrm>
            <a:off x="2697163" y="4868863"/>
            <a:ext cx="3840162" cy="708025"/>
            <a:chOff x="2696390" y="4106375"/>
            <a:chExt cx="3840895" cy="708661"/>
          </a:xfrm>
        </p:grpSpPr>
        <p:sp>
          <p:nvSpPr>
            <p:cNvPr id="42" name="圓角矩形 36">
              <a:extLst>
                <a:ext uri="{FF2B5EF4-FFF2-40B4-BE49-F238E27FC236}">
                  <a16:creationId xmlns:a16="http://schemas.microsoft.com/office/drawing/2014/main" id="{86FB4B98-1D34-4E91-89AF-40E386E6A6AD}"/>
                </a:ext>
              </a:extLst>
            </p:cNvPr>
            <p:cNvSpPr/>
            <p:nvPr/>
          </p:nvSpPr>
          <p:spPr>
            <a:xfrm>
              <a:off x="2696390" y="41165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3" name="橢圓 37">
              <a:extLst>
                <a:ext uri="{FF2B5EF4-FFF2-40B4-BE49-F238E27FC236}">
                  <a16:creationId xmlns:a16="http://schemas.microsoft.com/office/drawing/2014/main" id="{D1E82F51-F360-4B6E-B1EB-EF36EEB59AB5}"/>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0730" name="文字方塊 38">
              <a:extLst>
                <a:ext uri="{FF2B5EF4-FFF2-40B4-BE49-F238E27FC236}">
                  <a16:creationId xmlns:a16="http://schemas.microsoft.com/office/drawing/2014/main" id="{FA3E31AB-310D-4729-91DB-5C69D0A59FDC}"/>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0731" name="文字方塊 63">
              <a:extLst>
                <a:ext uri="{FF2B5EF4-FFF2-40B4-BE49-F238E27FC236}">
                  <a16:creationId xmlns:a16="http://schemas.microsoft.com/office/drawing/2014/main" id="{B8F73D10-F6A0-40DC-AC33-315728FA2A68}"/>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fastest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200712" name="Group 1">
            <a:extLst>
              <a:ext uri="{FF2B5EF4-FFF2-40B4-BE49-F238E27FC236}">
                <a16:creationId xmlns:a16="http://schemas.microsoft.com/office/drawing/2014/main" id="{F7316349-464F-4165-9A88-67909907E62F}"/>
              </a:ext>
            </a:extLst>
          </p:cNvPr>
          <p:cNvGrpSpPr>
            <a:grpSpLocks/>
          </p:cNvGrpSpPr>
          <p:nvPr/>
        </p:nvGrpSpPr>
        <p:grpSpPr bwMode="auto">
          <a:xfrm>
            <a:off x="2697163" y="3922713"/>
            <a:ext cx="3840162" cy="708025"/>
            <a:chOff x="2696390" y="3255475"/>
            <a:chExt cx="3840895" cy="708661"/>
          </a:xfrm>
        </p:grpSpPr>
        <p:sp>
          <p:nvSpPr>
            <p:cNvPr id="49" name="圓角矩形 65">
              <a:extLst>
                <a:ext uri="{FF2B5EF4-FFF2-40B4-BE49-F238E27FC236}">
                  <a16:creationId xmlns:a16="http://schemas.microsoft.com/office/drawing/2014/main" id="{AF7FF636-175A-4256-982A-952406DE7863}"/>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0" name="橢圓 66">
              <a:extLst>
                <a:ext uri="{FF2B5EF4-FFF2-40B4-BE49-F238E27FC236}">
                  <a16:creationId xmlns:a16="http://schemas.microsoft.com/office/drawing/2014/main" id="{CD0FF18A-ECF4-47F2-A389-4E151023FED4}"/>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0722" name="文字方塊 67">
              <a:extLst>
                <a:ext uri="{FF2B5EF4-FFF2-40B4-BE49-F238E27FC236}">
                  <a16:creationId xmlns:a16="http://schemas.microsoft.com/office/drawing/2014/main" id="{AB33989D-BDD6-4C9D-BF49-25C289503A96}"/>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0723" name="文字方塊 68">
              <a:extLst>
                <a:ext uri="{FF2B5EF4-FFF2-40B4-BE49-F238E27FC236}">
                  <a16:creationId xmlns:a16="http://schemas.microsoft.com/office/drawing/2014/main" id="{484F6200-7A1B-4F39-98DD-F7B8B1E58DED}"/>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faster</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54" name="文字方塊 14">
            <a:extLst>
              <a:ext uri="{FF2B5EF4-FFF2-40B4-BE49-F238E27FC236}">
                <a16:creationId xmlns:a16="http://schemas.microsoft.com/office/drawing/2014/main" id="{5C6B78DF-B8C5-48B4-B398-15FEA095E94F}"/>
              </a:ext>
            </a:extLst>
          </p:cNvPr>
          <p:cNvSpPr txBox="1"/>
          <p:nvPr/>
        </p:nvSpPr>
        <p:spPr>
          <a:xfrm>
            <a:off x="5737225" y="457676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5" name="群組 15">
            <a:extLst>
              <a:ext uri="{FF2B5EF4-FFF2-40B4-BE49-F238E27FC236}">
                <a16:creationId xmlns:a16="http://schemas.microsoft.com/office/drawing/2014/main" id="{F8A047C1-A552-407A-8764-85C18483AB50}"/>
              </a:ext>
            </a:extLst>
          </p:cNvPr>
          <p:cNvGrpSpPr/>
          <p:nvPr/>
        </p:nvGrpSpPr>
        <p:grpSpPr>
          <a:xfrm>
            <a:off x="6580811" y="4538947"/>
            <a:ext cx="666750" cy="666849"/>
            <a:chOff x="6924675" y="3008784"/>
            <a:chExt cx="666750" cy="666849"/>
          </a:xfrm>
          <a:effectLst>
            <a:outerShdw blurRad="50800" dist="38100" dir="2700000" algn="tl" rotWithShape="0">
              <a:prstClr val="black">
                <a:alpha val="40000"/>
              </a:prstClr>
            </a:outerShdw>
          </a:effectLst>
        </p:grpSpPr>
        <p:sp>
          <p:nvSpPr>
            <p:cNvPr id="56" name="橢圓 16">
              <a:extLst>
                <a:ext uri="{FF2B5EF4-FFF2-40B4-BE49-F238E27FC236}">
                  <a16:creationId xmlns:a16="http://schemas.microsoft.com/office/drawing/2014/main" id="{8374DFCA-2886-4680-B39E-3D9FDD9BB907}"/>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7" name="文字方塊 17">
              <a:extLst>
                <a:ext uri="{FF2B5EF4-FFF2-40B4-BE49-F238E27FC236}">
                  <a16:creationId xmlns:a16="http://schemas.microsoft.com/office/drawing/2014/main" id="{19AADBD5-173C-4D91-94BA-D3184B5C075B}"/>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58" name="動作按鈕: 自訂 33">
            <a:hlinkClick r:id="" action="ppaction://hlinkshowjump?jump=nextslide" highlightClick="1"/>
            <a:extLst>
              <a:ext uri="{FF2B5EF4-FFF2-40B4-BE49-F238E27FC236}">
                <a16:creationId xmlns:a16="http://schemas.microsoft.com/office/drawing/2014/main" id="{40F9EC7F-C41D-405F-9253-6C57F9FBF489}"/>
              </a:ext>
            </a:extLst>
          </p:cNvPr>
          <p:cNvSpPr/>
          <p:nvPr/>
        </p:nvSpPr>
        <p:spPr>
          <a:xfrm>
            <a:off x="6480175" y="4511675"/>
            <a:ext cx="779463" cy="712788"/>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6"/>
                </p:tgtEl>
              </p:cMediaNode>
            </p:audio>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201730" name="Picture 18" descr="C:\Users\utangv2\Desktop\Dynamic Classroom\Q3.jpg">
            <a:extLst>
              <a:ext uri="{FF2B5EF4-FFF2-40B4-BE49-F238E27FC236}">
                <a16:creationId xmlns:a16="http://schemas.microsoft.com/office/drawing/2014/main" id="{9E2079AC-E338-4A63-807D-4809D651E5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71963" y="4810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1731" name="群組 38">
            <a:extLst>
              <a:ext uri="{FF2B5EF4-FFF2-40B4-BE49-F238E27FC236}">
                <a16:creationId xmlns:a16="http://schemas.microsoft.com/office/drawing/2014/main" id="{2C9FD792-B1F1-4544-B439-8946A0EA3F98}"/>
              </a:ext>
            </a:extLst>
          </p:cNvPr>
          <p:cNvGrpSpPr>
            <a:grpSpLocks/>
          </p:cNvGrpSpPr>
          <p:nvPr/>
        </p:nvGrpSpPr>
        <p:grpSpPr bwMode="auto">
          <a:xfrm>
            <a:off x="7518400" y="5816600"/>
            <a:ext cx="1473200" cy="908050"/>
            <a:chOff x="7518399" y="5817055"/>
            <a:chExt cx="1473201" cy="907596"/>
          </a:xfrm>
        </p:grpSpPr>
        <p:sp>
          <p:nvSpPr>
            <p:cNvPr id="43" name="圓角矩形 34">
              <a:extLst>
                <a:ext uri="{FF2B5EF4-FFF2-40B4-BE49-F238E27FC236}">
                  <a16:creationId xmlns:a16="http://schemas.microsoft.com/office/drawing/2014/main" id="{670469C8-1B02-4400-A539-29E3EBFEEE0B}"/>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201757" name="群組 40">
              <a:extLst>
                <a:ext uri="{FF2B5EF4-FFF2-40B4-BE49-F238E27FC236}">
                  <a16:creationId xmlns:a16="http://schemas.microsoft.com/office/drawing/2014/main" id="{B57CFDF5-3AE4-46B5-A5AD-3A8A910D2BED}"/>
                </a:ext>
              </a:extLst>
            </p:cNvPr>
            <p:cNvGrpSpPr>
              <a:grpSpLocks/>
            </p:cNvGrpSpPr>
            <p:nvPr/>
          </p:nvGrpSpPr>
          <p:grpSpPr bwMode="auto">
            <a:xfrm>
              <a:off x="7588885" y="5890260"/>
              <a:ext cx="1059815" cy="798830"/>
              <a:chOff x="860425" y="1547813"/>
              <a:chExt cx="4438650" cy="4021137"/>
            </a:xfrm>
          </p:grpSpPr>
          <p:grpSp>
            <p:nvGrpSpPr>
              <p:cNvPr id="201759" name="群組 42">
                <a:extLst>
                  <a:ext uri="{FF2B5EF4-FFF2-40B4-BE49-F238E27FC236}">
                    <a16:creationId xmlns:a16="http://schemas.microsoft.com/office/drawing/2014/main" id="{57E37412-46AF-4764-BB3B-C2FE39B451CB}"/>
                  </a:ext>
                </a:extLst>
              </p:cNvPr>
              <p:cNvGrpSpPr>
                <a:grpSpLocks/>
              </p:cNvGrpSpPr>
              <p:nvPr/>
            </p:nvGrpSpPr>
            <p:grpSpPr bwMode="auto">
              <a:xfrm>
                <a:off x="860425" y="1547813"/>
                <a:ext cx="4438650" cy="2039937"/>
                <a:chOff x="860425" y="1547813"/>
                <a:chExt cx="4438650" cy="2039937"/>
              </a:xfrm>
            </p:grpSpPr>
            <p:pic>
              <p:nvPicPr>
                <p:cNvPr id="201763" name="Picture 6" descr="C:\Users\utangv2\Desktop\Dynamic Classroom\hi-res aw\E.jpg">
                  <a:extLst>
                    <a:ext uri="{FF2B5EF4-FFF2-40B4-BE49-F238E27FC236}">
                      <a16:creationId xmlns:a16="http://schemas.microsoft.com/office/drawing/2014/main" id="{CD28F3B4-434A-408A-9DB7-05BDC4473EE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764" name="Picture 15" descr="C:\Users\utangv2\Desktop\Dynamic Classroom\hi-res aw\N.jpg">
                  <a:extLst>
                    <a:ext uri="{FF2B5EF4-FFF2-40B4-BE49-F238E27FC236}">
                      <a16:creationId xmlns:a16="http://schemas.microsoft.com/office/drawing/2014/main" id="{5C1B1663-3FFB-4556-A583-B6349BE3D33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765" name="Picture 21" descr="C:\Users\utangv2\Desktop\Dynamic Classroom\hi-res aw\T.jpg">
                  <a:extLst>
                    <a:ext uri="{FF2B5EF4-FFF2-40B4-BE49-F238E27FC236}">
                      <a16:creationId xmlns:a16="http://schemas.microsoft.com/office/drawing/2014/main" id="{48F4B7AD-0983-4901-B294-75FD1C36400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766" name="Picture 24" descr="C:\Users\utangv2\Desktop\Dynamic Classroom\hi-res aw\X.jpg">
                  <a:extLst>
                    <a:ext uri="{FF2B5EF4-FFF2-40B4-BE49-F238E27FC236}">
                      <a16:creationId xmlns:a16="http://schemas.microsoft.com/office/drawing/2014/main" id="{827E270A-1D72-494B-8C4A-21ABAD07DD1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01760" name="Picture 6" descr="C:\Users\utangv2\Desktop\Dynamic Classroom\hi-res aw\E.jpg">
                <a:extLst>
                  <a:ext uri="{FF2B5EF4-FFF2-40B4-BE49-F238E27FC236}">
                    <a16:creationId xmlns:a16="http://schemas.microsoft.com/office/drawing/2014/main" id="{3BDE6A03-7BFF-4C3D-9ECD-3F3EACAA8E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761" name="Picture 18" descr="C:\Users\utangv2\Desktop\Dynamic Classroom\hi-res aw\Q.jpg">
                <a:extLst>
                  <a:ext uri="{FF2B5EF4-FFF2-40B4-BE49-F238E27FC236}">
                    <a16:creationId xmlns:a16="http://schemas.microsoft.com/office/drawing/2014/main" id="{D27AB044-E187-441C-ACA8-F7362156AF0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762" name="Picture 22" descr="C:\Users\utangv2\Desktop\Dynamic Classroom\hi-res aw\U.jpg">
                <a:extLst>
                  <a:ext uri="{FF2B5EF4-FFF2-40B4-BE49-F238E27FC236}">
                    <a16:creationId xmlns:a16="http://schemas.microsoft.com/office/drawing/2014/main" id="{202DBAE3-B4B1-453C-8189-F666E6E52EE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5" name="向右箭號 37">
              <a:extLst>
                <a:ext uri="{FF2B5EF4-FFF2-40B4-BE49-F238E27FC236}">
                  <a16:creationId xmlns:a16="http://schemas.microsoft.com/office/drawing/2014/main" id="{3ECFDB89-A3B3-441A-B437-366D457106FC}"/>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8" name="動作按鈕: 自訂 58">
            <a:hlinkClick r:id="rId10" action="ppaction://hlinksldjump" highlightClick="1"/>
            <a:extLst>
              <a:ext uri="{FF2B5EF4-FFF2-40B4-BE49-F238E27FC236}">
                <a16:creationId xmlns:a16="http://schemas.microsoft.com/office/drawing/2014/main" id="{AE4964FE-B7FF-462C-B9C1-B491DD3066C2}"/>
              </a:ext>
            </a:extLst>
          </p:cNvPr>
          <p:cNvSpPr/>
          <p:nvPr/>
        </p:nvSpPr>
        <p:spPr>
          <a:xfrm>
            <a:off x="7477125" y="5778500"/>
            <a:ext cx="1666875" cy="10795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201733" name="文字方塊 11">
            <a:extLst>
              <a:ext uri="{FF2B5EF4-FFF2-40B4-BE49-F238E27FC236}">
                <a16:creationId xmlns:a16="http://schemas.microsoft.com/office/drawing/2014/main" id="{D8BC50F1-809D-48B6-896B-2E00A43BC6E0}"/>
              </a:ext>
            </a:extLst>
          </p:cNvPr>
          <p:cNvSpPr txBox="1">
            <a:spLocks noChangeArrowheads="1"/>
          </p:cNvSpPr>
          <p:nvPr/>
        </p:nvSpPr>
        <p:spPr bwMode="auto">
          <a:xfrm>
            <a:off x="1098550" y="1703388"/>
            <a:ext cx="7253288"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zh-HK" sz="4000">
                <a:solidFill>
                  <a:schemeClr val="tx2"/>
                </a:solidFill>
              </a:rPr>
              <a:t>Landfills are being filled up at a _______ pace than ever before.</a:t>
            </a:r>
            <a:endParaRPr lang="en-GB" altLang="en-US" sz="4000">
              <a:solidFill>
                <a:schemeClr val="tx2"/>
              </a:solidFill>
              <a:cs typeface="Arial" panose="020B0604020202020204" pitchFamily="34" charset="0"/>
            </a:endParaRPr>
          </a:p>
        </p:txBody>
      </p:sp>
      <p:grpSp>
        <p:nvGrpSpPr>
          <p:cNvPr id="201734" name="Group 2">
            <a:extLst>
              <a:ext uri="{FF2B5EF4-FFF2-40B4-BE49-F238E27FC236}">
                <a16:creationId xmlns:a16="http://schemas.microsoft.com/office/drawing/2014/main" id="{ECF945EA-DCB0-485A-9E7D-4644EA59AF4B}"/>
              </a:ext>
            </a:extLst>
          </p:cNvPr>
          <p:cNvGrpSpPr>
            <a:grpSpLocks/>
          </p:cNvGrpSpPr>
          <p:nvPr/>
        </p:nvGrpSpPr>
        <p:grpSpPr bwMode="auto">
          <a:xfrm>
            <a:off x="2697163" y="4868863"/>
            <a:ext cx="3840162" cy="708025"/>
            <a:chOff x="2696390" y="4106375"/>
            <a:chExt cx="3840895" cy="708661"/>
          </a:xfrm>
        </p:grpSpPr>
        <p:sp>
          <p:nvSpPr>
            <p:cNvPr id="39" name="圓角矩形 36">
              <a:extLst>
                <a:ext uri="{FF2B5EF4-FFF2-40B4-BE49-F238E27FC236}">
                  <a16:creationId xmlns:a16="http://schemas.microsoft.com/office/drawing/2014/main" id="{190F6A27-CFF2-4290-A750-DDD12E802361}"/>
                </a:ext>
              </a:extLst>
            </p:cNvPr>
            <p:cNvSpPr/>
            <p:nvPr/>
          </p:nvSpPr>
          <p:spPr>
            <a:xfrm>
              <a:off x="2696390" y="41165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1" name="橢圓 37">
              <a:extLst>
                <a:ext uri="{FF2B5EF4-FFF2-40B4-BE49-F238E27FC236}">
                  <a16:creationId xmlns:a16="http://schemas.microsoft.com/office/drawing/2014/main" id="{8D1137F2-5339-4733-AC80-8683FD06FCAC}"/>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1754" name="文字方塊 38">
              <a:extLst>
                <a:ext uri="{FF2B5EF4-FFF2-40B4-BE49-F238E27FC236}">
                  <a16:creationId xmlns:a16="http://schemas.microsoft.com/office/drawing/2014/main" id="{D20B3DF6-5C7A-496E-86FC-FEA3708558FA}"/>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1755" name="文字方塊 63">
              <a:extLst>
                <a:ext uri="{FF2B5EF4-FFF2-40B4-BE49-F238E27FC236}">
                  <a16:creationId xmlns:a16="http://schemas.microsoft.com/office/drawing/2014/main" id="{B9D962D6-D625-4F0B-9E3A-57BF6718D9EE}"/>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fastest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201735" name="Group 1">
            <a:extLst>
              <a:ext uri="{FF2B5EF4-FFF2-40B4-BE49-F238E27FC236}">
                <a16:creationId xmlns:a16="http://schemas.microsoft.com/office/drawing/2014/main" id="{E9BEED1D-7FE2-4B5C-A753-0F658AD4D1D2}"/>
              </a:ext>
            </a:extLst>
          </p:cNvPr>
          <p:cNvGrpSpPr>
            <a:grpSpLocks/>
          </p:cNvGrpSpPr>
          <p:nvPr/>
        </p:nvGrpSpPr>
        <p:grpSpPr bwMode="auto">
          <a:xfrm>
            <a:off x="2697163" y="3922713"/>
            <a:ext cx="3840162" cy="708025"/>
            <a:chOff x="2696390" y="3255475"/>
            <a:chExt cx="3840895" cy="708661"/>
          </a:xfrm>
        </p:grpSpPr>
        <p:sp>
          <p:nvSpPr>
            <p:cNvPr id="47" name="圓角矩形 65">
              <a:extLst>
                <a:ext uri="{FF2B5EF4-FFF2-40B4-BE49-F238E27FC236}">
                  <a16:creationId xmlns:a16="http://schemas.microsoft.com/office/drawing/2014/main" id="{FD563C22-6053-4B05-ADB0-E86E89213FCD}"/>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8" name="橢圓 66">
              <a:extLst>
                <a:ext uri="{FF2B5EF4-FFF2-40B4-BE49-F238E27FC236}">
                  <a16:creationId xmlns:a16="http://schemas.microsoft.com/office/drawing/2014/main" id="{48D8968D-2CE5-4279-990B-2AEF6A2BE1FD}"/>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1746" name="文字方塊 67">
              <a:extLst>
                <a:ext uri="{FF2B5EF4-FFF2-40B4-BE49-F238E27FC236}">
                  <a16:creationId xmlns:a16="http://schemas.microsoft.com/office/drawing/2014/main" id="{B799DB9F-7E64-414F-AA52-CE5EA6B58FBB}"/>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1747" name="文字方塊 68">
              <a:extLst>
                <a:ext uri="{FF2B5EF4-FFF2-40B4-BE49-F238E27FC236}">
                  <a16:creationId xmlns:a16="http://schemas.microsoft.com/office/drawing/2014/main" id="{113E6EC3-7654-4A6A-B72F-1678FFAD4ED2}"/>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faster</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51" name="文字方塊 14">
            <a:extLst>
              <a:ext uri="{FF2B5EF4-FFF2-40B4-BE49-F238E27FC236}">
                <a16:creationId xmlns:a16="http://schemas.microsoft.com/office/drawing/2014/main" id="{F4123940-F136-46A6-B224-134671FD8F2B}"/>
              </a:ext>
            </a:extLst>
          </p:cNvPr>
          <p:cNvSpPr txBox="1"/>
          <p:nvPr/>
        </p:nvSpPr>
        <p:spPr>
          <a:xfrm>
            <a:off x="5737225" y="457676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6" name="Group 1">
            <a:extLst>
              <a:ext uri="{FF2B5EF4-FFF2-40B4-BE49-F238E27FC236}">
                <a16:creationId xmlns:a16="http://schemas.microsoft.com/office/drawing/2014/main" id="{89CDF78B-BDAD-44FC-BE52-E0B78EBE2333}"/>
              </a:ext>
            </a:extLst>
          </p:cNvPr>
          <p:cNvGrpSpPr>
            <a:grpSpLocks/>
          </p:cNvGrpSpPr>
          <p:nvPr/>
        </p:nvGrpSpPr>
        <p:grpSpPr bwMode="auto">
          <a:xfrm>
            <a:off x="976313" y="4667250"/>
            <a:ext cx="3076575" cy="1663700"/>
            <a:chOff x="411802" y="3789938"/>
            <a:chExt cx="3075716" cy="1665467"/>
          </a:xfrm>
        </p:grpSpPr>
        <p:pic>
          <p:nvPicPr>
            <p:cNvPr id="201738" name="Picture 11" descr="C:\Users\utangv2\Desktop\background paper\post it.jpg">
              <a:extLst>
                <a:ext uri="{FF2B5EF4-FFF2-40B4-BE49-F238E27FC236}">
                  <a16:creationId xmlns:a16="http://schemas.microsoft.com/office/drawing/2014/main" id="{2C1594DA-D5A6-4192-8FA8-9D4000CA406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l="11761" t="12970" r="10658" b="12906"/>
            <a:stretch>
              <a:fillRect/>
            </a:stretch>
          </p:blipFill>
          <p:spPr bwMode="auto">
            <a:xfrm rot="-151805">
              <a:off x="411802" y="3789938"/>
              <a:ext cx="3075716" cy="166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739" name="文字方塊 17">
              <a:extLst>
                <a:ext uri="{FF2B5EF4-FFF2-40B4-BE49-F238E27FC236}">
                  <a16:creationId xmlns:a16="http://schemas.microsoft.com/office/drawing/2014/main" id="{BE17508A-E8F5-4CB1-88A2-0B854B8722EB}"/>
                </a:ext>
              </a:extLst>
            </p:cNvPr>
            <p:cNvSpPr txBox="1">
              <a:spLocks noChangeArrowheads="1"/>
            </p:cNvSpPr>
            <p:nvPr/>
          </p:nvSpPr>
          <p:spPr bwMode="auto">
            <a:xfrm rot="-151805">
              <a:off x="703750" y="3997772"/>
              <a:ext cx="2374774" cy="123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zh-HK" sz="2000" i="1">
                  <a:solidFill>
                    <a:srgbClr val="FF0000"/>
                  </a:solidFill>
                </a:rPr>
                <a:t>Than</a:t>
              </a:r>
              <a:r>
                <a:rPr lang="en-US" altLang="zh-HK" sz="2000">
                  <a:solidFill>
                    <a:srgbClr val="FF0000"/>
                  </a:solidFill>
                </a:rPr>
                <a:t> in the sentence suggests that we should use the comparative form.</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p:cTn id="7" dur="500" fill="hold"/>
                                        <p:tgtEl>
                                          <p:spTgt spid="56"/>
                                        </p:tgtEl>
                                        <p:attrNameLst>
                                          <p:attrName>ppt_w</p:attrName>
                                        </p:attrNameLst>
                                      </p:cBhvr>
                                      <p:tavLst>
                                        <p:tav tm="0">
                                          <p:val>
                                            <p:fltVal val="0"/>
                                          </p:val>
                                        </p:tav>
                                        <p:tav tm="100000">
                                          <p:val>
                                            <p:strVal val="#ppt_w"/>
                                          </p:val>
                                        </p:tav>
                                      </p:tavLst>
                                    </p:anim>
                                    <p:anim calcmode="lin" valueType="num">
                                      <p:cBhvr>
                                        <p:cTn id="8" dur="500" fill="hold"/>
                                        <p:tgtEl>
                                          <p:spTgt spid="56"/>
                                        </p:tgtEl>
                                        <p:attrNameLst>
                                          <p:attrName>ppt_h</p:attrName>
                                        </p:attrNameLst>
                                      </p:cBhvr>
                                      <p:tavLst>
                                        <p:tav tm="0">
                                          <p:val>
                                            <p:fltVal val="0"/>
                                          </p:val>
                                        </p:tav>
                                        <p:tav tm="100000">
                                          <p:val>
                                            <p:strVal val="#ppt_h"/>
                                          </p:val>
                                        </p:tav>
                                      </p:tavLst>
                                    </p:anim>
                                    <p:animEffect transition="in" filter="fade">
                                      <p:cBhvr>
                                        <p:cTn id="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bg>
      <p:bgPr>
        <a:solidFill>
          <a:srgbClr val="006AC1"/>
        </a:solidFill>
        <a:effectLst/>
      </p:bgPr>
    </p:bg>
    <p:spTree>
      <p:nvGrpSpPr>
        <p:cNvPr id="1" name=""/>
        <p:cNvGrpSpPr/>
        <p:nvPr/>
      </p:nvGrpSpPr>
      <p:grpSpPr>
        <a:xfrm>
          <a:off x="0" y="0"/>
          <a:ext cx="0" cy="0"/>
          <a:chOff x="0" y="0"/>
          <a:chExt cx="0" cy="0"/>
        </a:xfrm>
      </p:grpSpPr>
      <p:pic>
        <p:nvPicPr>
          <p:cNvPr id="28" name="D7A2266.wav">
            <a:hlinkClick r:id="" action="ppaction://media"/>
            <a:extLst>
              <a:ext uri="{FF2B5EF4-FFF2-40B4-BE49-F238E27FC236}">
                <a16:creationId xmlns:a16="http://schemas.microsoft.com/office/drawing/2014/main" id="{C0F06680-AA41-4781-82F4-13B7EB9DA55A}"/>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2755" name="群組 23">
            <a:extLst>
              <a:ext uri="{FF2B5EF4-FFF2-40B4-BE49-F238E27FC236}">
                <a16:creationId xmlns:a16="http://schemas.microsoft.com/office/drawing/2014/main" id="{47AE1423-FB0B-4B17-B966-C2186780B015}"/>
              </a:ext>
            </a:extLst>
          </p:cNvPr>
          <p:cNvGrpSpPr>
            <a:grpSpLocks/>
          </p:cNvGrpSpPr>
          <p:nvPr/>
        </p:nvGrpSpPr>
        <p:grpSpPr bwMode="auto">
          <a:xfrm>
            <a:off x="7124700" y="101600"/>
            <a:ext cx="1854200" cy="1323975"/>
            <a:chOff x="7124700" y="101600"/>
            <a:chExt cx="1854200" cy="1323788"/>
          </a:xfrm>
        </p:grpSpPr>
        <p:grpSp>
          <p:nvGrpSpPr>
            <p:cNvPr id="202781" name="群組 8">
              <a:extLst>
                <a:ext uri="{FF2B5EF4-FFF2-40B4-BE49-F238E27FC236}">
                  <a16:creationId xmlns:a16="http://schemas.microsoft.com/office/drawing/2014/main" id="{4095E9DB-A4D5-468D-9DFB-1935D68CD530}"/>
                </a:ext>
              </a:extLst>
            </p:cNvPr>
            <p:cNvGrpSpPr>
              <a:grpSpLocks/>
            </p:cNvGrpSpPr>
            <p:nvPr/>
          </p:nvGrpSpPr>
          <p:grpSpPr bwMode="auto">
            <a:xfrm>
              <a:off x="7124700" y="101600"/>
              <a:ext cx="1854200" cy="732442"/>
              <a:chOff x="7124700" y="101600"/>
              <a:chExt cx="1854200" cy="732413"/>
            </a:xfrm>
          </p:grpSpPr>
          <p:sp>
            <p:nvSpPr>
              <p:cNvPr id="27" name="文字方塊 26">
                <a:extLst>
                  <a:ext uri="{FF2B5EF4-FFF2-40B4-BE49-F238E27FC236}">
                    <a16:creationId xmlns:a16="http://schemas.microsoft.com/office/drawing/2014/main" id="{4DFEAC55-955E-4CFB-B97D-79D5C9A78C88}"/>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rgbClr val="FFFFFF"/>
                      </a:glow>
                    </a:effectLst>
                    <a:latin typeface="Comic Sans MS" panose="030F0702030302020204" pitchFamily="66" charset="0"/>
                  </a:rPr>
                  <a:t>Start timer for discussion!</a:t>
                </a:r>
                <a:endParaRPr lang="en-GB" dirty="0">
                  <a:solidFill>
                    <a:srgbClr val="002060"/>
                  </a:solidFill>
                  <a:effectLst>
                    <a:glow rad="88900">
                      <a:srgbClr val="FFFFFF"/>
                    </a:glow>
                  </a:effectLst>
                  <a:latin typeface="Comic Sans MS" panose="030F0702030302020204" pitchFamily="66" charset="0"/>
                </a:endParaRPr>
              </a:p>
            </p:txBody>
          </p:sp>
          <p:sp>
            <p:nvSpPr>
              <p:cNvPr id="29" name="手繪多邊形 28">
                <a:extLst>
                  <a:ext uri="{FF2B5EF4-FFF2-40B4-BE49-F238E27FC236}">
                    <a16:creationId xmlns:a16="http://schemas.microsoft.com/office/drawing/2014/main" id="{FD992A2D-3E25-4E33-8F1C-91F2341F6BCC}"/>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26" name="Picture 17" descr="C:\Users\utangv2\Desktop\timer2.jpg">
              <a:extLst>
                <a:ext uri="{FF2B5EF4-FFF2-40B4-BE49-F238E27FC236}">
                  <a16:creationId xmlns:a16="http://schemas.microsoft.com/office/drawing/2014/main" id="{A1F9BE96-A7AD-45B7-A9AE-0EEE332C8D5A}"/>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30" name="動作按鈕: 自訂 29">
            <a:hlinkClick r:id="" action="ppaction://hlinkshowjump?jump=nextslide" highlightClick="1"/>
            <a:extLst>
              <a:ext uri="{FF2B5EF4-FFF2-40B4-BE49-F238E27FC236}">
                <a16:creationId xmlns:a16="http://schemas.microsoft.com/office/drawing/2014/main" id="{38423CFD-1F26-4653-91A2-25E46B473B99}"/>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202757" name="文字方塊 11">
            <a:extLst>
              <a:ext uri="{FF2B5EF4-FFF2-40B4-BE49-F238E27FC236}">
                <a16:creationId xmlns:a16="http://schemas.microsoft.com/office/drawing/2014/main" id="{28F57D97-CF1E-4F59-9EFD-6DE631CEF9C3}"/>
              </a:ext>
            </a:extLst>
          </p:cNvPr>
          <p:cNvSpPr txBox="1">
            <a:spLocks noChangeArrowheads="1"/>
          </p:cNvSpPr>
          <p:nvPr/>
        </p:nvSpPr>
        <p:spPr bwMode="auto">
          <a:xfrm>
            <a:off x="1493838" y="1549400"/>
            <a:ext cx="70691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zh-HK" sz="4000">
                <a:solidFill>
                  <a:schemeClr val="tx2"/>
                </a:solidFill>
              </a:rPr>
              <a:t>We are ________ class in school — we won this year’s Go Green competition.</a:t>
            </a:r>
            <a:endParaRPr lang="en-GB" altLang="en-US" sz="4000">
              <a:solidFill>
                <a:schemeClr val="tx2"/>
              </a:solidFill>
              <a:cs typeface="Arial" panose="020B0604020202020204" pitchFamily="34" charset="0"/>
            </a:endParaRPr>
          </a:p>
        </p:txBody>
      </p:sp>
      <p:grpSp>
        <p:nvGrpSpPr>
          <p:cNvPr id="202758" name="Group 2">
            <a:extLst>
              <a:ext uri="{FF2B5EF4-FFF2-40B4-BE49-F238E27FC236}">
                <a16:creationId xmlns:a16="http://schemas.microsoft.com/office/drawing/2014/main" id="{B90A0BD8-276A-4F45-9E65-610F2B03A657}"/>
              </a:ext>
            </a:extLst>
          </p:cNvPr>
          <p:cNvGrpSpPr>
            <a:grpSpLocks/>
          </p:cNvGrpSpPr>
          <p:nvPr/>
        </p:nvGrpSpPr>
        <p:grpSpPr bwMode="auto">
          <a:xfrm>
            <a:off x="2697163" y="4868863"/>
            <a:ext cx="3840162" cy="708025"/>
            <a:chOff x="2696390" y="4106375"/>
            <a:chExt cx="3840895" cy="708661"/>
          </a:xfrm>
        </p:grpSpPr>
        <p:sp>
          <p:nvSpPr>
            <p:cNvPr id="24" name="圓角矩形 36">
              <a:extLst>
                <a:ext uri="{FF2B5EF4-FFF2-40B4-BE49-F238E27FC236}">
                  <a16:creationId xmlns:a16="http://schemas.microsoft.com/office/drawing/2014/main" id="{53EEB1BB-CD86-433B-B6B4-A3C20A725525}"/>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5" name="橢圓 37">
              <a:extLst>
                <a:ext uri="{FF2B5EF4-FFF2-40B4-BE49-F238E27FC236}">
                  <a16:creationId xmlns:a16="http://schemas.microsoft.com/office/drawing/2014/main" id="{7DF46350-35D8-4FDC-87BA-6AE1539F55AE}"/>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2779" name="文字方塊 38">
              <a:extLst>
                <a:ext uri="{FF2B5EF4-FFF2-40B4-BE49-F238E27FC236}">
                  <a16:creationId xmlns:a16="http://schemas.microsoft.com/office/drawing/2014/main" id="{D0A720F3-979D-4F7C-B794-2A4E924D4C7B}"/>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2780" name="文字方塊 63">
              <a:extLst>
                <a:ext uri="{FF2B5EF4-FFF2-40B4-BE49-F238E27FC236}">
                  <a16:creationId xmlns:a16="http://schemas.microsoft.com/office/drawing/2014/main" id="{201B095B-5927-4205-90A5-5B98B9F07681}"/>
                </a:ext>
              </a:extLst>
            </p:cNvPr>
            <p:cNvSpPr txBox="1">
              <a:spLocks noChangeArrowheads="1"/>
            </p:cNvSpPr>
            <p:nvPr/>
          </p:nvSpPr>
          <p:spPr bwMode="auto">
            <a:xfrm>
              <a:off x="3526163" y="4159715"/>
              <a:ext cx="2901941" cy="631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500" b="1">
                  <a:solidFill>
                    <a:schemeClr val="bg1"/>
                  </a:solidFill>
                  <a:ea typeface="新細明體" panose="02020500000000000000" pitchFamily="18" charset="-120"/>
                  <a:cs typeface="Arial" panose="020B0604020202020204" pitchFamily="34" charset="0"/>
                </a:rPr>
                <a:t>the greenest</a:t>
              </a:r>
            </a:p>
          </p:txBody>
        </p:sp>
      </p:grpSp>
      <p:grpSp>
        <p:nvGrpSpPr>
          <p:cNvPr id="202759" name="Group 1">
            <a:extLst>
              <a:ext uri="{FF2B5EF4-FFF2-40B4-BE49-F238E27FC236}">
                <a16:creationId xmlns:a16="http://schemas.microsoft.com/office/drawing/2014/main" id="{4D3EC9F8-4B69-4B3F-B108-0AECF2B7CE95}"/>
              </a:ext>
            </a:extLst>
          </p:cNvPr>
          <p:cNvGrpSpPr>
            <a:grpSpLocks/>
          </p:cNvGrpSpPr>
          <p:nvPr/>
        </p:nvGrpSpPr>
        <p:grpSpPr bwMode="auto">
          <a:xfrm>
            <a:off x="2697163" y="3922713"/>
            <a:ext cx="3840162" cy="708025"/>
            <a:chOff x="2696390" y="3255475"/>
            <a:chExt cx="3840895" cy="708661"/>
          </a:xfrm>
        </p:grpSpPr>
        <p:sp>
          <p:nvSpPr>
            <p:cNvPr id="34" name="圓角矩形 65">
              <a:extLst>
                <a:ext uri="{FF2B5EF4-FFF2-40B4-BE49-F238E27FC236}">
                  <a16:creationId xmlns:a16="http://schemas.microsoft.com/office/drawing/2014/main" id="{F7EC7519-833E-40BD-BE90-4FF2043C58A6}"/>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5" name="橢圓 66">
              <a:extLst>
                <a:ext uri="{FF2B5EF4-FFF2-40B4-BE49-F238E27FC236}">
                  <a16:creationId xmlns:a16="http://schemas.microsoft.com/office/drawing/2014/main" id="{25A15D9F-7495-4AF5-A935-398BA8F25FBF}"/>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2771" name="文字方塊 67">
              <a:extLst>
                <a:ext uri="{FF2B5EF4-FFF2-40B4-BE49-F238E27FC236}">
                  <a16:creationId xmlns:a16="http://schemas.microsoft.com/office/drawing/2014/main" id="{3387A70C-D9B5-4BB5-913C-12C892529650}"/>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2772" name="文字方塊 68">
              <a:extLst>
                <a:ext uri="{FF2B5EF4-FFF2-40B4-BE49-F238E27FC236}">
                  <a16:creationId xmlns:a16="http://schemas.microsoft.com/office/drawing/2014/main" id="{FE9C2629-5870-44E6-A9F1-052CBDD6A925}"/>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greener</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38" name="動作按鈕: 自訂 55">
            <a:hlinkClick r:id="rId6" action="ppaction://hlinksldjump" highlightClick="1"/>
            <a:extLst>
              <a:ext uri="{FF2B5EF4-FFF2-40B4-BE49-F238E27FC236}">
                <a16:creationId xmlns:a16="http://schemas.microsoft.com/office/drawing/2014/main" id="{3EDB65B4-A42D-4307-A5EF-A0227CD7138F}"/>
              </a:ext>
            </a:extLst>
          </p:cNvPr>
          <p:cNvSpPr/>
          <p:nvPr/>
        </p:nvSpPr>
        <p:spPr>
          <a:xfrm>
            <a:off x="2579688" y="4829175"/>
            <a:ext cx="4075112"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39" name="動作按鈕: 自訂 54">
            <a:hlinkClick r:id="rId7" action="ppaction://hlinksldjump" highlightClick="1"/>
            <a:extLst>
              <a:ext uri="{FF2B5EF4-FFF2-40B4-BE49-F238E27FC236}">
                <a16:creationId xmlns:a16="http://schemas.microsoft.com/office/drawing/2014/main" id="{84AF48B6-9228-4C34-99A4-BACBBFAFF5DB}"/>
              </a:ext>
            </a:extLst>
          </p:cNvPr>
          <p:cNvSpPr/>
          <p:nvPr/>
        </p:nvSpPr>
        <p:spPr>
          <a:xfrm>
            <a:off x="2579688" y="3792538"/>
            <a:ext cx="4075112"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202762" name="群組 3">
            <a:extLst>
              <a:ext uri="{FF2B5EF4-FFF2-40B4-BE49-F238E27FC236}">
                <a16:creationId xmlns:a16="http://schemas.microsoft.com/office/drawing/2014/main" id="{7687C8B0-C408-47CF-BBD9-1FC7391C9395}"/>
              </a:ext>
            </a:extLst>
          </p:cNvPr>
          <p:cNvGrpSpPr>
            <a:grpSpLocks/>
          </p:cNvGrpSpPr>
          <p:nvPr/>
        </p:nvGrpSpPr>
        <p:grpSpPr bwMode="auto">
          <a:xfrm>
            <a:off x="4359275" y="341313"/>
            <a:ext cx="938213" cy="763587"/>
            <a:chOff x="4183063" y="341313"/>
            <a:chExt cx="938214" cy="763587"/>
          </a:xfrm>
        </p:grpSpPr>
        <p:pic>
          <p:nvPicPr>
            <p:cNvPr id="202763" name="Picture 18" descr="C:\Users\utangv2\Desktop\Dynamic Classroom\Q3.jpg">
              <a:extLst>
                <a:ext uri="{FF2B5EF4-FFF2-40B4-BE49-F238E27FC236}">
                  <a16:creationId xmlns:a16="http://schemas.microsoft.com/office/drawing/2014/main" id="{6C5F4CC5-3F03-4B87-8928-8B855F54697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2764" name="Picture 2" descr="C:\Users\utangv2\Documents\My Documents\JS 2017\Dynamic Classroom\hi-res aw\4.jpg">
              <a:extLst>
                <a:ext uri="{FF2B5EF4-FFF2-40B4-BE49-F238E27FC236}">
                  <a16:creationId xmlns:a16="http://schemas.microsoft.com/office/drawing/2014/main" id="{A3FBA44D-44CC-4C7B-84BE-5521BA8E4FD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2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8"/>
                </p:tgtEl>
              </p:cMediaNode>
            </p:audio>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bg>
      <p:bgPr>
        <a:solidFill>
          <a:srgbClr val="006AC1"/>
        </a:solidFill>
        <a:effectLst/>
      </p:bgPr>
    </p:bg>
    <p:spTree>
      <p:nvGrpSpPr>
        <p:cNvPr id="1" name=""/>
        <p:cNvGrpSpPr/>
        <p:nvPr/>
      </p:nvGrpSpPr>
      <p:grpSpPr>
        <a:xfrm>
          <a:off x="0" y="0"/>
          <a:ext cx="0" cy="0"/>
          <a:chOff x="0" y="0"/>
          <a:chExt cx="0" cy="0"/>
        </a:xfrm>
      </p:grpSpPr>
      <p:grpSp>
        <p:nvGrpSpPr>
          <p:cNvPr id="203778" name="群組 2">
            <a:extLst>
              <a:ext uri="{FF2B5EF4-FFF2-40B4-BE49-F238E27FC236}">
                <a16:creationId xmlns:a16="http://schemas.microsoft.com/office/drawing/2014/main" id="{56C3613E-786B-4099-8A72-48FFB7A4733A}"/>
              </a:ext>
            </a:extLst>
          </p:cNvPr>
          <p:cNvGrpSpPr>
            <a:grpSpLocks/>
          </p:cNvGrpSpPr>
          <p:nvPr/>
        </p:nvGrpSpPr>
        <p:grpSpPr bwMode="auto">
          <a:xfrm>
            <a:off x="7948613" y="220663"/>
            <a:ext cx="971550" cy="971550"/>
            <a:chOff x="7850482" y="2910190"/>
            <a:chExt cx="970570" cy="971528"/>
          </a:xfrm>
        </p:grpSpPr>
        <p:pic>
          <p:nvPicPr>
            <p:cNvPr id="60" name="Picture 17" descr="C:\Users\utangv2\Desktop\timer2.jpg">
              <a:extLst>
                <a:ext uri="{FF2B5EF4-FFF2-40B4-BE49-F238E27FC236}">
                  <a16:creationId xmlns:a16="http://schemas.microsoft.com/office/drawing/2014/main" id="{7CC42C8D-BEBD-4F6A-B71E-08704A1FAB2A}"/>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61" name="橢圓 60">
              <a:extLst>
                <a:ext uri="{FF2B5EF4-FFF2-40B4-BE49-F238E27FC236}">
                  <a16:creationId xmlns:a16="http://schemas.microsoft.com/office/drawing/2014/main" id="{C756D96C-7070-4824-A7EB-A66BEB3BAE01}"/>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19" name="文字方塊 18">
            <a:extLst>
              <a:ext uri="{FF2B5EF4-FFF2-40B4-BE49-F238E27FC236}">
                <a16:creationId xmlns:a16="http://schemas.microsoft.com/office/drawing/2014/main" id="{BA8B40B7-CD2B-4B24-846C-9C9213223C1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20</a:t>
            </a:r>
            <a:endParaRPr lang="en-GB" altLang="en-US" sz="2400" b="1">
              <a:solidFill>
                <a:srgbClr val="FFFFFF"/>
              </a:solidFill>
              <a:cs typeface="Arial" panose="020B0604020202020204" pitchFamily="34" charset="0"/>
            </a:endParaRPr>
          </a:p>
        </p:txBody>
      </p:sp>
      <p:sp>
        <p:nvSpPr>
          <p:cNvPr id="20" name="文字方塊 19">
            <a:extLst>
              <a:ext uri="{FF2B5EF4-FFF2-40B4-BE49-F238E27FC236}">
                <a16:creationId xmlns:a16="http://schemas.microsoft.com/office/drawing/2014/main" id="{69340E88-57FA-498D-B593-AB211C0B9AB4}"/>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19</a:t>
            </a:r>
            <a:endParaRPr lang="en-GB" altLang="en-US" sz="2400" b="1">
              <a:solidFill>
                <a:srgbClr val="FFFFFF"/>
              </a:solidFill>
              <a:cs typeface="Arial" panose="020B0604020202020204" pitchFamily="34" charset="0"/>
            </a:endParaRPr>
          </a:p>
        </p:txBody>
      </p:sp>
      <p:sp>
        <p:nvSpPr>
          <p:cNvPr id="21" name="文字方塊 20">
            <a:extLst>
              <a:ext uri="{FF2B5EF4-FFF2-40B4-BE49-F238E27FC236}">
                <a16:creationId xmlns:a16="http://schemas.microsoft.com/office/drawing/2014/main" id="{AFCE9768-CCAB-4C40-8A8B-C386EC9E70E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18</a:t>
            </a:r>
            <a:endParaRPr lang="en-GB" altLang="en-US" sz="2400" b="1">
              <a:solidFill>
                <a:srgbClr val="FFFFFF"/>
              </a:solidFill>
              <a:cs typeface="Arial" panose="020B0604020202020204" pitchFamily="34" charset="0"/>
            </a:endParaRPr>
          </a:p>
        </p:txBody>
      </p:sp>
      <p:sp>
        <p:nvSpPr>
          <p:cNvPr id="22" name="文字方塊 21">
            <a:extLst>
              <a:ext uri="{FF2B5EF4-FFF2-40B4-BE49-F238E27FC236}">
                <a16:creationId xmlns:a16="http://schemas.microsoft.com/office/drawing/2014/main" id="{C2903062-DE99-46C6-975B-FCB774002B4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17</a:t>
            </a:r>
            <a:endParaRPr lang="en-GB" altLang="en-US" sz="2400" b="1">
              <a:solidFill>
                <a:srgbClr val="FFFFFF"/>
              </a:solidFill>
              <a:cs typeface="Arial" panose="020B0604020202020204" pitchFamily="34" charset="0"/>
            </a:endParaRPr>
          </a:p>
        </p:txBody>
      </p:sp>
      <p:sp>
        <p:nvSpPr>
          <p:cNvPr id="23" name="文字方塊 22">
            <a:extLst>
              <a:ext uri="{FF2B5EF4-FFF2-40B4-BE49-F238E27FC236}">
                <a16:creationId xmlns:a16="http://schemas.microsoft.com/office/drawing/2014/main" id="{1FBA9444-BFA0-4BCC-A8CA-20442B25E627}"/>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16</a:t>
            </a:r>
            <a:endParaRPr lang="en-GB" altLang="en-US" sz="2400" b="1">
              <a:solidFill>
                <a:srgbClr val="FFFFFF"/>
              </a:solidFill>
              <a:cs typeface="Arial" panose="020B0604020202020204" pitchFamily="34" charset="0"/>
            </a:endParaRPr>
          </a:p>
        </p:txBody>
      </p:sp>
      <p:sp>
        <p:nvSpPr>
          <p:cNvPr id="29" name="文字方塊 28">
            <a:extLst>
              <a:ext uri="{FF2B5EF4-FFF2-40B4-BE49-F238E27FC236}">
                <a16:creationId xmlns:a16="http://schemas.microsoft.com/office/drawing/2014/main" id="{069D8C45-39AC-4292-B7D4-E9F41BFDA8F6}"/>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15</a:t>
            </a:r>
            <a:endParaRPr lang="en-GB" altLang="en-US" sz="2400" b="1">
              <a:solidFill>
                <a:srgbClr val="FFFFFF"/>
              </a:solidFill>
              <a:cs typeface="Arial" panose="020B0604020202020204" pitchFamily="34" charset="0"/>
            </a:endParaRPr>
          </a:p>
        </p:txBody>
      </p:sp>
      <p:sp>
        <p:nvSpPr>
          <p:cNvPr id="30" name="文字方塊 29">
            <a:extLst>
              <a:ext uri="{FF2B5EF4-FFF2-40B4-BE49-F238E27FC236}">
                <a16:creationId xmlns:a16="http://schemas.microsoft.com/office/drawing/2014/main" id="{3BE10ED9-AC7F-4CD2-87B2-0B2D7282177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14</a:t>
            </a:r>
            <a:endParaRPr lang="en-GB" altLang="en-US" sz="2400" b="1">
              <a:solidFill>
                <a:srgbClr val="FFFFFF"/>
              </a:solidFill>
              <a:cs typeface="Arial" panose="020B0604020202020204" pitchFamily="34" charset="0"/>
            </a:endParaRPr>
          </a:p>
        </p:txBody>
      </p:sp>
      <p:sp>
        <p:nvSpPr>
          <p:cNvPr id="31" name="文字方塊 30">
            <a:extLst>
              <a:ext uri="{FF2B5EF4-FFF2-40B4-BE49-F238E27FC236}">
                <a16:creationId xmlns:a16="http://schemas.microsoft.com/office/drawing/2014/main" id="{CD1D61FB-77EA-498A-A669-6A1F3302D116}"/>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13</a:t>
            </a:r>
            <a:endParaRPr lang="en-GB" altLang="en-US" sz="2400" b="1">
              <a:solidFill>
                <a:srgbClr val="FFFFFF"/>
              </a:solidFill>
              <a:cs typeface="Arial" panose="020B0604020202020204" pitchFamily="34" charset="0"/>
            </a:endParaRPr>
          </a:p>
        </p:txBody>
      </p:sp>
      <p:sp>
        <p:nvSpPr>
          <p:cNvPr id="32" name="文字方塊 31">
            <a:extLst>
              <a:ext uri="{FF2B5EF4-FFF2-40B4-BE49-F238E27FC236}">
                <a16:creationId xmlns:a16="http://schemas.microsoft.com/office/drawing/2014/main" id="{354A7014-7ACE-4EDE-B3E2-310CDF76639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12</a:t>
            </a:r>
            <a:endParaRPr lang="en-GB" altLang="en-US" sz="2400" b="1">
              <a:solidFill>
                <a:srgbClr val="FFFFFF"/>
              </a:solidFill>
              <a:cs typeface="Arial" panose="020B0604020202020204" pitchFamily="34" charset="0"/>
            </a:endParaRPr>
          </a:p>
        </p:txBody>
      </p:sp>
      <p:sp>
        <p:nvSpPr>
          <p:cNvPr id="33" name="文字方塊 32">
            <a:extLst>
              <a:ext uri="{FF2B5EF4-FFF2-40B4-BE49-F238E27FC236}">
                <a16:creationId xmlns:a16="http://schemas.microsoft.com/office/drawing/2014/main" id="{EAB5E98E-6849-441F-8D01-84B7CB15D49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11</a:t>
            </a:r>
            <a:endParaRPr lang="en-GB" altLang="en-US" sz="2400" b="1">
              <a:solidFill>
                <a:srgbClr val="FFFFFF"/>
              </a:solidFill>
              <a:cs typeface="Arial" panose="020B0604020202020204" pitchFamily="34" charset="0"/>
            </a:endParaRPr>
          </a:p>
        </p:txBody>
      </p:sp>
      <p:sp>
        <p:nvSpPr>
          <p:cNvPr id="34" name="文字方塊 33">
            <a:extLst>
              <a:ext uri="{FF2B5EF4-FFF2-40B4-BE49-F238E27FC236}">
                <a16:creationId xmlns:a16="http://schemas.microsoft.com/office/drawing/2014/main" id="{39728A18-FBA5-4D0A-AE00-21499AEE41F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10</a:t>
            </a:r>
            <a:endParaRPr lang="en-GB" altLang="en-US" sz="2400" b="1">
              <a:solidFill>
                <a:srgbClr val="FFFFFF"/>
              </a:solidFill>
              <a:cs typeface="Arial" panose="020B0604020202020204" pitchFamily="34" charset="0"/>
            </a:endParaRPr>
          </a:p>
        </p:txBody>
      </p:sp>
      <p:sp>
        <p:nvSpPr>
          <p:cNvPr id="35" name="文字方塊 34">
            <a:extLst>
              <a:ext uri="{FF2B5EF4-FFF2-40B4-BE49-F238E27FC236}">
                <a16:creationId xmlns:a16="http://schemas.microsoft.com/office/drawing/2014/main" id="{AF7BD0EC-ACB5-45CC-80BC-9C5CC51B6AC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9</a:t>
            </a:r>
            <a:endParaRPr lang="en-GB" altLang="en-US" sz="2400" b="1">
              <a:solidFill>
                <a:srgbClr val="FFFFFF"/>
              </a:solidFill>
              <a:cs typeface="Arial" panose="020B0604020202020204" pitchFamily="34" charset="0"/>
            </a:endParaRPr>
          </a:p>
        </p:txBody>
      </p:sp>
      <p:sp>
        <p:nvSpPr>
          <p:cNvPr id="36" name="文字方塊 35">
            <a:extLst>
              <a:ext uri="{FF2B5EF4-FFF2-40B4-BE49-F238E27FC236}">
                <a16:creationId xmlns:a16="http://schemas.microsoft.com/office/drawing/2014/main" id="{C299B4C5-EE7B-4F6B-8A1F-B9C1BDF68E1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8</a:t>
            </a:r>
            <a:endParaRPr lang="en-GB" altLang="en-US" sz="2400" b="1">
              <a:solidFill>
                <a:srgbClr val="FFFFFF"/>
              </a:solidFill>
              <a:cs typeface="Arial" panose="020B0604020202020204" pitchFamily="34" charset="0"/>
            </a:endParaRPr>
          </a:p>
        </p:txBody>
      </p:sp>
      <p:sp>
        <p:nvSpPr>
          <p:cNvPr id="37" name="文字方塊 36">
            <a:extLst>
              <a:ext uri="{FF2B5EF4-FFF2-40B4-BE49-F238E27FC236}">
                <a16:creationId xmlns:a16="http://schemas.microsoft.com/office/drawing/2014/main" id="{F52DDB3D-AE7A-43D7-A550-4A9FFB30067F}"/>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7</a:t>
            </a:r>
            <a:endParaRPr lang="en-GB" altLang="en-US" sz="2400" b="1">
              <a:solidFill>
                <a:srgbClr val="FFFFFF"/>
              </a:solidFill>
              <a:cs typeface="Arial" panose="020B0604020202020204" pitchFamily="34" charset="0"/>
            </a:endParaRPr>
          </a:p>
        </p:txBody>
      </p:sp>
      <p:sp>
        <p:nvSpPr>
          <p:cNvPr id="38" name="文字方塊 37">
            <a:extLst>
              <a:ext uri="{FF2B5EF4-FFF2-40B4-BE49-F238E27FC236}">
                <a16:creationId xmlns:a16="http://schemas.microsoft.com/office/drawing/2014/main" id="{4A5538F2-72F4-430F-B492-29B5F10B6D3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6</a:t>
            </a:r>
            <a:endParaRPr lang="en-GB" altLang="en-US" sz="2400" b="1">
              <a:solidFill>
                <a:srgbClr val="FFFFFF"/>
              </a:solidFill>
              <a:cs typeface="Arial" panose="020B0604020202020204" pitchFamily="34" charset="0"/>
            </a:endParaRPr>
          </a:p>
        </p:txBody>
      </p:sp>
      <p:sp>
        <p:nvSpPr>
          <p:cNvPr id="39" name="文字方塊 38">
            <a:extLst>
              <a:ext uri="{FF2B5EF4-FFF2-40B4-BE49-F238E27FC236}">
                <a16:creationId xmlns:a16="http://schemas.microsoft.com/office/drawing/2014/main" id="{CC6150C1-95A9-43CD-BF7F-A3CB74A9C7E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5</a:t>
            </a:r>
            <a:endParaRPr lang="en-GB" altLang="en-US" sz="2400" b="1">
              <a:solidFill>
                <a:srgbClr val="FFFFFF"/>
              </a:solidFill>
              <a:cs typeface="Arial" panose="020B0604020202020204" pitchFamily="34" charset="0"/>
            </a:endParaRPr>
          </a:p>
        </p:txBody>
      </p:sp>
      <p:sp>
        <p:nvSpPr>
          <p:cNvPr id="40" name="文字方塊 39">
            <a:extLst>
              <a:ext uri="{FF2B5EF4-FFF2-40B4-BE49-F238E27FC236}">
                <a16:creationId xmlns:a16="http://schemas.microsoft.com/office/drawing/2014/main" id="{0CC89504-57C8-4C6E-B71B-A2A0308D7582}"/>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4</a:t>
            </a:r>
            <a:endParaRPr lang="en-GB" altLang="en-US" sz="2400" b="1">
              <a:solidFill>
                <a:srgbClr val="FFFFFF"/>
              </a:solidFill>
              <a:cs typeface="Arial" panose="020B0604020202020204" pitchFamily="34" charset="0"/>
            </a:endParaRPr>
          </a:p>
        </p:txBody>
      </p:sp>
      <p:sp>
        <p:nvSpPr>
          <p:cNvPr id="41" name="文字方塊 40">
            <a:extLst>
              <a:ext uri="{FF2B5EF4-FFF2-40B4-BE49-F238E27FC236}">
                <a16:creationId xmlns:a16="http://schemas.microsoft.com/office/drawing/2014/main" id="{AD21AD37-5F5C-41FA-B692-3EBE1E47D4B8}"/>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42" name="文字方塊 41">
            <a:extLst>
              <a:ext uri="{FF2B5EF4-FFF2-40B4-BE49-F238E27FC236}">
                <a16:creationId xmlns:a16="http://schemas.microsoft.com/office/drawing/2014/main" id="{0465021E-F079-4B0B-A49F-FDA2CEF92C8C}"/>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43" name="文字方塊 42">
            <a:extLst>
              <a:ext uri="{FF2B5EF4-FFF2-40B4-BE49-F238E27FC236}">
                <a16:creationId xmlns:a16="http://schemas.microsoft.com/office/drawing/2014/main" id="{8FC43732-FF66-41B1-B847-F6EB4153129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44" name="文字方塊 43">
            <a:extLst>
              <a:ext uri="{FF2B5EF4-FFF2-40B4-BE49-F238E27FC236}">
                <a16:creationId xmlns:a16="http://schemas.microsoft.com/office/drawing/2014/main" id="{71FD7D8A-A5BA-4D22-96EE-3D88C289077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6" name="time297.wav">
            <a:hlinkClick r:id="" action="ppaction://media"/>
            <a:extLst>
              <a:ext uri="{FF2B5EF4-FFF2-40B4-BE49-F238E27FC236}">
                <a16:creationId xmlns:a16="http://schemas.microsoft.com/office/drawing/2014/main" id="{D9C00EB0-2047-477B-8B50-C6600DBFD240}"/>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3801" name="群組 3">
            <a:extLst>
              <a:ext uri="{FF2B5EF4-FFF2-40B4-BE49-F238E27FC236}">
                <a16:creationId xmlns:a16="http://schemas.microsoft.com/office/drawing/2014/main" id="{D22A6B26-3340-496D-83E1-46745DC80DB9}"/>
              </a:ext>
            </a:extLst>
          </p:cNvPr>
          <p:cNvGrpSpPr>
            <a:grpSpLocks/>
          </p:cNvGrpSpPr>
          <p:nvPr/>
        </p:nvGrpSpPr>
        <p:grpSpPr bwMode="auto">
          <a:xfrm>
            <a:off x="4359275" y="341313"/>
            <a:ext cx="938213" cy="763587"/>
            <a:chOff x="4183063" y="341313"/>
            <a:chExt cx="938214" cy="763587"/>
          </a:xfrm>
        </p:grpSpPr>
        <p:pic>
          <p:nvPicPr>
            <p:cNvPr id="203823" name="Picture 18" descr="C:\Users\utangv2\Desktop\Dynamic Classroom\Q3.jpg">
              <a:extLst>
                <a:ext uri="{FF2B5EF4-FFF2-40B4-BE49-F238E27FC236}">
                  <a16:creationId xmlns:a16="http://schemas.microsoft.com/office/drawing/2014/main" id="{8EB94F6F-B8E2-454D-AF5A-73CBF22926F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824" name="Picture 2" descr="C:\Users\utangv2\Documents\My Documents\JS 2017\Dynamic Classroom\hi-res aw\4.jpg">
              <a:extLst>
                <a:ext uri="{FF2B5EF4-FFF2-40B4-BE49-F238E27FC236}">
                  <a16:creationId xmlns:a16="http://schemas.microsoft.com/office/drawing/2014/main" id="{5E095BDE-E1F0-4038-A81F-CFFBE8D12CE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3802" name="文字方塊 11">
            <a:extLst>
              <a:ext uri="{FF2B5EF4-FFF2-40B4-BE49-F238E27FC236}">
                <a16:creationId xmlns:a16="http://schemas.microsoft.com/office/drawing/2014/main" id="{C02B686D-399D-43A5-9735-7FDF50C540ED}"/>
              </a:ext>
            </a:extLst>
          </p:cNvPr>
          <p:cNvSpPr txBox="1">
            <a:spLocks noChangeArrowheads="1"/>
          </p:cNvSpPr>
          <p:nvPr/>
        </p:nvSpPr>
        <p:spPr bwMode="auto">
          <a:xfrm>
            <a:off x="1493838" y="1549400"/>
            <a:ext cx="70691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zh-HK" sz="4000">
                <a:solidFill>
                  <a:schemeClr val="tx2"/>
                </a:solidFill>
              </a:rPr>
              <a:t>We are ________ class in school — we won this year’s Go Green competition.</a:t>
            </a:r>
            <a:endParaRPr lang="en-GB" altLang="en-US" sz="4000">
              <a:solidFill>
                <a:schemeClr val="tx2"/>
              </a:solidFill>
              <a:cs typeface="Arial" panose="020B0604020202020204" pitchFamily="34" charset="0"/>
            </a:endParaRPr>
          </a:p>
        </p:txBody>
      </p:sp>
      <p:grpSp>
        <p:nvGrpSpPr>
          <p:cNvPr id="203803" name="Group 2">
            <a:extLst>
              <a:ext uri="{FF2B5EF4-FFF2-40B4-BE49-F238E27FC236}">
                <a16:creationId xmlns:a16="http://schemas.microsoft.com/office/drawing/2014/main" id="{A2EE4623-6496-4E21-8A84-6316F714A888}"/>
              </a:ext>
            </a:extLst>
          </p:cNvPr>
          <p:cNvGrpSpPr>
            <a:grpSpLocks/>
          </p:cNvGrpSpPr>
          <p:nvPr/>
        </p:nvGrpSpPr>
        <p:grpSpPr bwMode="auto">
          <a:xfrm>
            <a:off x="2697163" y="4868863"/>
            <a:ext cx="3840162" cy="708025"/>
            <a:chOff x="2696390" y="4106375"/>
            <a:chExt cx="3840895" cy="708661"/>
          </a:xfrm>
        </p:grpSpPr>
        <p:sp>
          <p:nvSpPr>
            <p:cNvPr id="50" name="圓角矩形 36">
              <a:extLst>
                <a:ext uri="{FF2B5EF4-FFF2-40B4-BE49-F238E27FC236}">
                  <a16:creationId xmlns:a16="http://schemas.microsoft.com/office/drawing/2014/main" id="{7CC62B75-FD59-40F3-B39D-C37761B7777E}"/>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1" name="橢圓 37">
              <a:extLst>
                <a:ext uri="{FF2B5EF4-FFF2-40B4-BE49-F238E27FC236}">
                  <a16:creationId xmlns:a16="http://schemas.microsoft.com/office/drawing/2014/main" id="{7BF9C2A7-8ED1-4079-871B-3471CFE5E997}"/>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3821" name="文字方塊 38">
              <a:extLst>
                <a:ext uri="{FF2B5EF4-FFF2-40B4-BE49-F238E27FC236}">
                  <a16:creationId xmlns:a16="http://schemas.microsoft.com/office/drawing/2014/main" id="{12EA3C55-F332-4DB3-A330-855E66361074}"/>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3822" name="文字方塊 63">
              <a:extLst>
                <a:ext uri="{FF2B5EF4-FFF2-40B4-BE49-F238E27FC236}">
                  <a16:creationId xmlns:a16="http://schemas.microsoft.com/office/drawing/2014/main" id="{F5FF03D6-3FD7-4809-8C9F-51197BA0376D}"/>
                </a:ext>
              </a:extLst>
            </p:cNvPr>
            <p:cNvSpPr txBox="1">
              <a:spLocks noChangeArrowheads="1"/>
            </p:cNvSpPr>
            <p:nvPr/>
          </p:nvSpPr>
          <p:spPr bwMode="auto">
            <a:xfrm>
              <a:off x="3526163" y="4159715"/>
              <a:ext cx="2901941" cy="631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500" b="1">
                  <a:solidFill>
                    <a:schemeClr val="bg1"/>
                  </a:solidFill>
                  <a:ea typeface="新細明體" panose="02020500000000000000" pitchFamily="18" charset="-120"/>
                  <a:cs typeface="Arial" panose="020B0604020202020204" pitchFamily="34" charset="0"/>
                </a:rPr>
                <a:t>the greenest</a:t>
              </a:r>
            </a:p>
          </p:txBody>
        </p:sp>
      </p:grpSp>
      <p:grpSp>
        <p:nvGrpSpPr>
          <p:cNvPr id="203804" name="Group 1">
            <a:extLst>
              <a:ext uri="{FF2B5EF4-FFF2-40B4-BE49-F238E27FC236}">
                <a16:creationId xmlns:a16="http://schemas.microsoft.com/office/drawing/2014/main" id="{E835B815-2C2D-4409-9FB9-5AF840214BE9}"/>
              </a:ext>
            </a:extLst>
          </p:cNvPr>
          <p:cNvGrpSpPr>
            <a:grpSpLocks/>
          </p:cNvGrpSpPr>
          <p:nvPr/>
        </p:nvGrpSpPr>
        <p:grpSpPr bwMode="auto">
          <a:xfrm>
            <a:off x="2697163" y="3922713"/>
            <a:ext cx="3840162" cy="708025"/>
            <a:chOff x="2696390" y="3255475"/>
            <a:chExt cx="3840895" cy="708661"/>
          </a:xfrm>
        </p:grpSpPr>
        <p:sp>
          <p:nvSpPr>
            <p:cNvPr id="58" name="圓角矩形 65">
              <a:extLst>
                <a:ext uri="{FF2B5EF4-FFF2-40B4-BE49-F238E27FC236}">
                  <a16:creationId xmlns:a16="http://schemas.microsoft.com/office/drawing/2014/main" id="{D625FE1F-D084-42F9-AB62-1589FE7217C3}"/>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9" name="橢圓 66">
              <a:extLst>
                <a:ext uri="{FF2B5EF4-FFF2-40B4-BE49-F238E27FC236}">
                  <a16:creationId xmlns:a16="http://schemas.microsoft.com/office/drawing/2014/main" id="{8182E1B4-6A43-4B1D-8BF1-6AC552FCC8DD}"/>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3813" name="文字方塊 67">
              <a:extLst>
                <a:ext uri="{FF2B5EF4-FFF2-40B4-BE49-F238E27FC236}">
                  <a16:creationId xmlns:a16="http://schemas.microsoft.com/office/drawing/2014/main" id="{4EBA91D5-A7F7-427F-8238-B1EB07FCC5EB}"/>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3814" name="文字方塊 68">
              <a:extLst>
                <a:ext uri="{FF2B5EF4-FFF2-40B4-BE49-F238E27FC236}">
                  <a16:creationId xmlns:a16="http://schemas.microsoft.com/office/drawing/2014/main" id="{42B4B99A-5F25-4378-B180-7FFB8384EAFA}"/>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greener</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64" name="動作按鈕: 自訂 55">
            <a:hlinkClick r:id="rId8" action="ppaction://hlinksldjump" highlightClick="1"/>
            <a:extLst>
              <a:ext uri="{FF2B5EF4-FFF2-40B4-BE49-F238E27FC236}">
                <a16:creationId xmlns:a16="http://schemas.microsoft.com/office/drawing/2014/main" id="{166237B1-A624-46FE-92B3-16D8D09B3F47}"/>
              </a:ext>
            </a:extLst>
          </p:cNvPr>
          <p:cNvSpPr/>
          <p:nvPr/>
        </p:nvSpPr>
        <p:spPr>
          <a:xfrm>
            <a:off x="2579688" y="4829175"/>
            <a:ext cx="4075112"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5" name="動作按鈕: 自訂 54">
            <a:hlinkClick r:id="rId9" action="ppaction://hlinksldjump" highlightClick="1"/>
            <a:extLst>
              <a:ext uri="{FF2B5EF4-FFF2-40B4-BE49-F238E27FC236}">
                <a16:creationId xmlns:a16="http://schemas.microsoft.com/office/drawing/2014/main" id="{C22A1164-7BB5-4740-92E0-7B38AA8A3AE4}"/>
              </a:ext>
            </a:extLst>
          </p:cNvPr>
          <p:cNvSpPr/>
          <p:nvPr/>
        </p:nvSpPr>
        <p:spPr>
          <a:xfrm>
            <a:off x="2579688" y="3792538"/>
            <a:ext cx="4075112"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6"/>
                                        </p:tgtEl>
                                      </p:cBhvr>
                                    </p:cmd>
                                  </p:childTnLst>
                                </p:cTn>
                              </p:par>
                              <p:par>
                                <p:cTn id="7" presetID="1" presetClass="exit" presetSubtype="0" fill="hold" grpId="0" nodeType="withEffect">
                                  <p:stCondLst>
                                    <p:cond delay="1000"/>
                                  </p:stCondLst>
                                  <p:childTnLst>
                                    <p:set>
                                      <p:cBhvr>
                                        <p:cTn id="8" dur="1" fill="hold">
                                          <p:stCondLst>
                                            <p:cond delay="0"/>
                                          </p:stCondLst>
                                        </p:cTn>
                                        <p:tgtEl>
                                          <p:spTgt spid="19"/>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20"/>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20"/>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1"/>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2"/>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3"/>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9"/>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9"/>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30"/>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31"/>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32"/>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33"/>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34"/>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34"/>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35"/>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35"/>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6"/>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6"/>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7"/>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7"/>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8"/>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8"/>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9"/>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9"/>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40"/>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40"/>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41"/>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41"/>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42"/>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42"/>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43"/>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43"/>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6"/>
                </p:tgtEl>
              </p:cMediaNode>
            </p:audio>
          </p:childTnLst>
        </p:cTn>
      </p:par>
    </p:tnLst>
    <p:bldLst>
      <p:bldP spid="19" grpId="0"/>
      <p:bldP spid="20" grpId="0"/>
      <p:bldP spid="20" grpId="1"/>
      <p:bldP spid="21" grpId="0"/>
      <p:bldP spid="21" grpId="1"/>
      <p:bldP spid="22" grpId="0"/>
      <p:bldP spid="22" grpId="1"/>
      <p:bldP spid="23" grpId="0"/>
      <p:bldP spid="23"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P spid="38" grpId="1"/>
      <p:bldP spid="39" grpId="0"/>
      <p:bldP spid="39" grpId="1"/>
      <p:bldP spid="40" grpId="0"/>
      <p:bldP spid="40" grpId="1"/>
      <p:bldP spid="41" grpId="0"/>
      <p:bldP spid="41" grpId="1"/>
      <p:bldP spid="42" grpId="0"/>
      <p:bldP spid="42" grpId="1"/>
      <p:bldP spid="43" grpId="0"/>
      <p:bldP spid="43" grpId="1"/>
      <p:bldP spid="44" grpId="0"/>
    </p:bld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31" name="3397313.wav">
            <a:hlinkClick r:id="" action="ppaction://media"/>
            <a:extLst>
              <a:ext uri="{FF2B5EF4-FFF2-40B4-BE49-F238E27FC236}">
                <a16:creationId xmlns:a16="http://schemas.microsoft.com/office/drawing/2014/main" id="{48AF484C-9E77-4F69-BF19-0FEB12B64217}"/>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4803" name="群組 35">
            <a:extLst>
              <a:ext uri="{FF2B5EF4-FFF2-40B4-BE49-F238E27FC236}">
                <a16:creationId xmlns:a16="http://schemas.microsoft.com/office/drawing/2014/main" id="{52EA1C13-3C18-41DD-81F1-6BE0209B0088}"/>
              </a:ext>
            </a:extLst>
          </p:cNvPr>
          <p:cNvGrpSpPr>
            <a:grpSpLocks/>
          </p:cNvGrpSpPr>
          <p:nvPr/>
        </p:nvGrpSpPr>
        <p:grpSpPr bwMode="auto">
          <a:xfrm>
            <a:off x="7283450" y="6094413"/>
            <a:ext cx="1709738" cy="636587"/>
            <a:chOff x="7283450" y="6094413"/>
            <a:chExt cx="1709738" cy="636587"/>
          </a:xfrm>
        </p:grpSpPr>
        <p:grpSp>
          <p:nvGrpSpPr>
            <p:cNvPr id="204828" name="群組 29">
              <a:extLst>
                <a:ext uri="{FF2B5EF4-FFF2-40B4-BE49-F238E27FC236}">
                  <a16:creationId xmlns:a16="http://schemas.microsoft.com/office/drawing/2014/main" id="{46914A7A-8741-446A-B97B-00DA59A3557F}"/>
                </a:ext>
              </a:extLst>
            </p:cNvPr>
            <p:cNvGrpSpPr>
              <a:grpSpLocks/>
            </p:cNvGrpSpPr>
            <p:nvPr/>
          </p:nvGrpSpPr>
          <p:grpSpPr bwMode="auto">
            <a:xfrm>
              <a:off x="7283450" y="6094413"/>
              <a:ext cx="1709738" cy="636587"/>
              <a:chOff x="9073930" y="4850104"/>
              <a:chExt cx="1709683" cy="636296"/>
            </a:xfrm>
          </p:grpSpPr>
          <p:sp>
            <p:nvSpPr>
              <p:cNvPr id="82" name="圓角矩形 43">
                <a:extLst>
                  <a:ext uri="{FF2B5EF4-FFF2-40B4-BE49-F238E27FC236}">
                    <a16:creationId xmlns:a16="http://schemas.microsoft.com/office/drawing/2014/main" id="{BE8F5B8B-6443-43EE-8C64-6C512E69E8E6}"/>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84" name="向右箭號 44">
                <a:extLst>
                  <a:ext uri="{FF2B5EF4-FFF2-40B4-BE49-F238E27FC236}">
                    <a16:creationId xmlns:a16="http://schemas.microsoft.com/office/drawing/2014/main" id="{187501F4-2CE7-48C2-8CC8-BB35A05D2FBD}"/>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204829" name="群組 37">
              <a:extLst>
                <a:ext uri="{FF2B5EF4-FFF2-40B4-BE49-F238E27FC236}">
                  <a16:creationId xmlns:a16="http://schemas.microsoft.com/office/drawing/2014/main" id="{DD21D198-79EC-4A6E-8091-F3D5CB04ABC6}"/>
                </a:ext>
              </a:extLst>
            </p:cNvPr>
            <p:cNvGrpSpPr>
              <a:grpSpLocks/>
            </p:cNvGrpSpPr>
            <p:nvPr/>
          </p:nvGrpSpPr>
          <p:grpSpPr bwMode="auto">
            <a:xfrm>
              <a:off x="7349853" y="6172199"/>
              <a:ext cx="1260747" cy="516255"/>
              <a:chOff x="-10579100" y="419100"/>
              <a:chExt cx="5784850" cy="2101850"/>
            </a:xfrm>
          </p:grpSpPr>
          <p:pic>
            <p:nvPicPr>
              <p:cNvPr id="204830" name="Picture 4" descr="C:\Users\utangv2\Desktop\Dynamic Classroom\hi-res aw\C.jpg">
                <a:extLst>
                  <a:ext uri="{FF2B5EF4-FFF2-40B4-BE49-F238E27FC236}">
                    <a16:creationId xmlns:a16="http://schemas.microsoft.com/office/drawing/2014/main" id="{828511F4-5BD3-477C-A8F9-A4FE390223B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31" name="Picture 6" descr="C:\Users\utangv2\Desktop\Dynamic Classroom\hi-res aw\E.jpg">
                <a:extLst>
                  <a:ext uri="{FF2B5EF4-FFF2-40B4-BE49-F238E27FC236}">
                    <a16:creationId xmlns:a16="http://schemas.microsoft.com/office/drawing/2014/main" id="{240EA064-1444-4B40-9D54-70EA49AEF3D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32" name="Picture 16" descr="C:\Users\utangv2\Desktop\Dynamic Classroom\hi-res aw\O.jpg">
                <a:extLst>
                  <a:ext uri="{FF2B5EF4-FFF2-40B4-BE49-F238E27FC236}">
                    <a16:creationId xmlns:a16="http://schemas.microsoft.com/office/drawing/2014/main" id="{2F7FD64A-E3A9-496E-B0B7-EF4847E3FDE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33" name="Picture 19" descr="C:\Users\utangv2\Desktop\Dynamic Classroom\hi-res aw\R.jpg">
                <a:extLst>
                  <a:ext uri="{FF2B5EF4-FFF2-40B4-BE49-F238E27FC236}">
                    <a16:creationId xmlns:a16="http://schemas.microsoft.com/office/drawing/2014/main" id="{4FDECE33-2A2B-4428-890C-76FF492E094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34" name="Picture 20" descr="C:\Users\utangv2\Desktop\Dynamic Classroom\hi-res aw\S.jpg">
                <a:extLst>
                  <a:ext uri="{FF2B5EF4-FFF2-40B4-BE49-F238E27FC236}">
                    <a16:creationId xmlns:a16="http://schemas.microsoft.com/office/drawing/2014/main" id="{D94C247F-779A-4C3A-B744-535CDE6F01C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85" name="動作按鈕: 自訂 45">
            <a:hlinkClick r:id="rId10" action="ppaction://hlinksldjump" highlightClick="1"/>
            <a:extLst>
              <a:ext uri="{FF2B5EF4-FFF2-40B4-BE49-F238E27FC236}">
                <a16:creationId xmlns:a16="http://schemas.microsoft.com/office/drawing/2014/main" id="{F547E5D9-6609-491E-9507-0421A5B6686E}"/>
              </a:ext>
            </a:extLst>
          </p:cNvPr>
          <p:cNvSpPr/>
          <p:nvPr/>
        </p:nvSpPr>
        <p:spPr>
          <a:xfrm>
            <a:off x="7180263" y="6008688"/>
            <a:ext cx="1963737" cy="849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204805" name="群組 3">
            <a:extLst>
              <a:ext uri="{FF2B5EF4-FFF2-40B4-BE49-F238E27FC236}">
                <a16:creationId xmlns:a16="http://schemas.microsoft.com/office/drawing/2014/main" id="{2A569C0B-E36C-4F42-B544-653ADEFFB544}"/>
              </a:ext>
            </a:extLst>
          </p:cNvPr>
          <p:cNvGrpSpPr>
            <a:grpSpLocks/>
          </p:cNvGrpSpPr>
          <p:nvPr/>
        </p:nvGrpSpPr>
        <p:grpSpPr bwMode="auto">
          <a:xfrm>
            <a:off x="4359275" y="341313"/>
            <a:ext cx="938213" cy="763587"/>
            <a:chOff x="4183063" y="341313"/>
            <a:chExt cx="938214" cy="763587"/>
          </a:xfrm>
        </p:grpSpPr>
        <p:pic>
          <p:nvPicPr>
            <p:cNvPr id="204826" name="Picture 18" descr="C:\Users\utangv2\Desktop\Dynamic Classroom\Q3.jpg">
              <a:extLst>
                <a:ext uri="{FF2B5EF4-FFF2-40B4-BE49-F238E27FC236}">
                  <a16:creationId xmlns:a16="http://schemas.microsoft.com/office/drawing/2014/main" id="{5CC1ED3C-DA0F-4A3E-A8BC-EF992C28B80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27" name="Picture 2" descr="C:\Users\utangv2\Documents\My Documents\JS 2017\Dynamic Classroom\hi-res aw\4.jpg">
              <a:extLst>
                <a:ext uri="{FF2B5EF4-FFF2-40B4-BE49-F238E27FC236}">
                  <a16:creationId xmlns:a16="http://schemas.microsoft.com/office/drawing/2014/main" id="{65E388ED-CA05-47A4-8718-FF15D489AF7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4806" name="文字方塊 11">
            <a:extLst>
              <a:ext uri="{FF2B5EF4-FFF2-40B4-BE49-F238E27FC236}">
                <a16:creationId xmlns:a16="http://schemas.microsoft.com/office/drawing/2014/main" id="{A8570CAA-D2E6-4AC7-89B7-3BE71FB98B8E}"/>
              </a:ext>
            </a:extLst>
          </p:cNvPr>
          <p:cNvSpPr txBox="1">
            <a:spLocks noChangeArrowheads="1"/>
          </p:cNvSpPr>
          <p:nvPr/>
        </p:nvSpPr>
        <p:spPr bwMode="auto">
          <a:xfrm>
            <a:off x="1493838" y="1549400"/>
            <a:ext cx="70691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zh-HK" sz="4000">
                <a:solidFill>
                  <a:schemeClr val="tx2"/>
                </a:solidFill>
              </a:rPr>
              <a:t>We are ________ class in school — we won this year’s Go Green competition.</a:t>
            </a:r>
            <a:endParaRPr lang="en-GB" altLang="en-US" sz="4000">
              <a:solidFill>
                <a:schemeClr val="tx2"/>
              </a:solidFill>
              <a:cs typeface="Arial" panose="020B0604020202020204" pitchFamily="34" charset="0"/>
            </a:endParaRPr>
          </a:p>
        </p:txBody>
      </p:sp>
      <p:grpSp>
        <p:nvGrpSpPr>
          <p:cNvPr id="204807" name="Group 2">
            <a:extLst>
              <a:ext uri="{FF2B5EF4-FFF2-40B4-BE49-F238E27FC236}">
                <a16:creationId xmlns:a16="http://schemas.microsoft.com/office/drawing/2014/main" id="{6188F4BF-C755-4C65-905A-0F6C8068B842}"/>
              </a:ext>
            </a:extLst>
          </p:cNvPr>
          <p:cNvGrpSpPr>
            <a:grpSpLocks/>
          </p:cNvGrpSpPr>
          <p:nvPr/>
        </p:nvGrpSpPr>
        <p:grpSpPr bwMode="auto">
          <a:xfrm>
            <a:off x="2697163" y="4868863"/>
            <a:ext cx="3840162" cy="708025"/>
            <a:chOff x="2696390" y="4106375"/>
            <a:chExt cx="3840895" cy="708661"/>
          </a:xfrm>
        </p:grpSpPr>
        <p:sp>
          <p:nvSpPr>
            <p:cNvPr id="32" name="圓角矩形 36">
              <a:extLst>
                <a:ext uri="{FF2B5EF4-FFF2-40B4-BE49-F238E27FC236}">
                  <a16:creationId xmlns:a16="http://schemas.microsoft.com/office/drawing/2014/main" id="{E5DC7603-021C-42B0-AFFF-D88CD2F806D8}"/>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3" name="橢圓 37">
              <a:extLst>
                <a:ext uri="{FF2B5EF4-FFF2-40B4-BE49-F238E27FC236}">
                  <a16:creationId xmlns:a16="http://schemas.microsoft.com/office/drawing/2014/main" id="{190DEA30-F7D9-4BCF-8397-F38E53E9FD6D}"/>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4824" name="文字方塊 38">
              <a:extLst>
                <a:ext uri="{FF2B5EF4-FFF2-40B4-BE49-F238E27FC236}">
                  <a16:creationId xmlns:a16="http://schemas.microsoft.com/office/drawing/2014/main" id="{40026BE6-EA37-457B-9E5B-1172B7BC32E7}"/>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4825" name="文字方塊 63">
              <a:extLst>
                <a:ext uri="{FF2B5EF4-FFF2-40B4-BE49-F238E27FC236}">
                  <a16:creationId xmlns:a16="http://schemas.microsoft.com/office/drawing/2014/main" id="{837A9E16-4897-4356-8BEC-6352BB92F76F}"/>
                </a:ext>
              </a:extLst>
            </p:cNvPr>
            <p:cNvSpPr txBox="1">
              <a:spLocks noChangeArrowheads="1"/>
            </p:cNvSpPr>
            <p:nvPr/>
          </p:nvSpPr>
          <p:spPr bwMode="auto">
            <a:xfrm>
              <a:off x="3526163" y="4159715"/>
              <a:ext cx="2901941" cy="631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500" b="1">
                  <a:solidFill>
                    <a:schemeClr val="bg1"/>
                  </a:solidFill>
                  <a:ea typeface="新細明體" panose="02020500000000000000" pitchFamily="18" charset="-120"/>
                  <a:cs typeface="Arial" panose="020B0604020202020204" pitchFamily="34" charset="0"/>
                </a:rPr>
                <a:t>the greenest</a:t>
              </a:r>
            </a:p>
          </p:txBody>
        </p:sp>
      </p:grpSp>
      <p:grpSp>
        <p:nvGrpSpPr>
          <p:cNvPr id="204808" name="Group 1">
            <a:extLst>
              <a:ext uri="{FF2B5EF4-FFF2-40B4-BE49-F238E27FC236}">
                <a16:creationId xmlns:a16="http://schemas.microsoft.com/office/drawing/2014/main" id="{25A9779D-DC45-4E24-853F-51164C66739C}"/>
              </a:ext>
            </a:extLst>
          </p:cNvPr>
          <p:cNvGrpSpPr>
            <a:grpSpLocks/>
          </p:cNvGrpSpPr>
          <p:nvPr/>
        </p:nvGrpSpPr>
        <p:grpSpPr bwMode="auto">
          <a:xfrm>
            <a:off x="2697163" y="3922713"/>
            <a:ext cx="3840162" cy="708025"/>
            <a:chOff x="2696390" y="3255475"/>
            <a:chExt cx="3840895" cy="708661"/>
          </a:xfrm>
        </p:grpSpPr>
        <p:sp>
          <p:nvSpPr>
            <p:cNvPr id="37" name="圓角矩形 65">
              <a:extLst>
                <a:ext uri="{FF2B5EF4-FFF2-40B4-BE49-F238E27FC236}">
                  <a16:creationId xmlns:a16="http://schemas.microsoft.com/office/drawing/2014/main" id="{A9E1A962-A8F1-44CD-A632-56FFDD9D4BDE}"/>
                </a:ext>
              </a:extLst>
            </p:cNvPr>
            <p:cNvSpPr/>
            <p:nvPr/>
          </p:nvSpPr>
          <p:spPr>
            <a:xfrm>
              <a:off x="2696390" y="32656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8" name="橢圓 66">
              <a:extLst>
                <a:ext uri="{FF2B5EF4-FFF2-40B4-BE49-F238E27FC236}">
                  <a16:creationId xmlns:a16="http://schemas.microsoft.com/office/drawing/2014/main" id="{5B3776BB-061B-4710-AF4A-0DF19A022962}"/>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4816" name="文字方塊 67">
              <a:extLst>
                <a:ext uri="{FF2B5EF4-FFF2-40B4-BE49-F238E27FC236}">
                  <a16:creationId xmlns:a16="http://schemas.microsoft.com/office/drawing/2014/main" id="{FA5E7A3D-CAB6-4209-B9BE-7CB320108F9C}"/>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4817" name="文字方塊 68">
              <a:extLst>
                <a:ext uri="{FF2B5EF4-FFF2-40B4-BE49-F238E27FC236}">
                  <a16:creationId xmlns:a16="http://schemas.microsoft.com/office/drawing/2014/main" id="{6675BF3F-E5B1-4475-B470-37AE62772227}"/>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greener</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50" name="文字方塊 27">
            <a:extLst>
              <a:ext uri="{FF2B5EF4-FFF2-40B4-BE49-F238E27FC236}">
                <a16:creationId xmlns:a16="http://schemas.microsoft.com/office/drawing/2014/main" id="{DD40C9D7-F966-4DB2-9F89-9487FD8DEDFD}"/>
              </a:ext>
            </a:extLst>
          </p:cNvPr>
          <p:cNvSpPr txBox="1"/>
          <p:nvPr/>
        </p:nvSpPr>
        <p:spPr>
          <a:xfrm>
            <a:off x="6305550" y="4449763"/>
            <a:ext cx="977900"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3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1"/>
                </p:tgtEl>
              </p:cMediaNode>
            </p:audio>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6" name="AF1C328.wav">
            <a:hlinkClick r:id="" action="ppaction://media"/>
            <a:extLst>
              <a:ext uri="{FF2B5EF4-FFF2-40B4-BE49-F238E27FC236}">
                <a16:creationId xmlns:a16="http://schemas.microsoft.com/office/drawing/2014/main" id="{8B933799-BE07-40EA-A977-372C97D7A8CA}"/>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5827" name="群組 35">
            <a:extLst>
              <a:ext uri="{FF2B5EF4-FFF2-40B4-BE49-F238E27FC236}">
                <a16:creationId xmlns:a16="http://schemas.microsoft.com/office/drawing/2014/main" id="{F5B81C4E-E3CC-4D07-9FCE-09989244E11E}"/>
              </a:ext>
            </a:extLst>
          </p:cNvPr>
          <p:cNvGrpSpPr>
            <a:grpSpLocks/>
          </p:cNvGrpSpPr>
          <p:nvPr/>
        </p:nvGrpSpPr>
        <p:grpSpPr bwMode="auto">
          <a:xfrm>
            <a:off x="7283450" y="6094413"/>
            <a:ext cx="1709738" cy="636587"/>
            <a:chOff x="7283450" y="6094413"/>
            <a:chExt cx="1709738" cy="636587"/>
          </a:xfrm>
        </p:grpSpPr>
        <p:grpSp>
          <p:nvGrpSpPr>
            <p:cNvPr id="205854" name="群組 29">
              <a:extLst>
                <a:ext uri="{FF2B5EF4-FFF2-40B4-BE49-F238E27FC236}">
                  <a16:creationId xmlns:a16="http://schemas.microsoft.com/office/drawing/2014/main" id="{D14B26D6-E12D-43A6-B93D-CA05BA39309A}"/>
                </a:ext>
              </a:extLst>
            </p:cNvPr>
            <p:cNvGrpSpPr>
              <a:grpSpLocks/>
            </p:cNvGrpSpPr>
            <p:nvPr/>
          </p:nvGrpSpPr>
          <p:grpSpPr bwMode="auto">
            <a:xfrm>
              <a:off x="7283450" y="6094413"/>
              <a:ext cx="1709738" cy="636587"/>
              <a:chOff x="9073930" y="4850104"/>
              <a:chExt cx="1709683" cy="636296"/>
            </a:xfrm>
          </p:grpSpPr>
          <p:sp>
            <p:nvSpPr>
              <p:cNvPr id="73" name="圓角矩形 43">
                <a:extLst>
                  <a:ext uri="{FF2B5EF4-FFF2-40B4-BE49-F238E27FC236}">
                    <a16:creationId xmlns:a16="http://schemas.microsoft.com/office/drawing/2014/main" id="{D69CD234-B26E-4484-A8BB-748D5663953B}"/>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74" name="向右箭號 44">
                <a:extLst>
                  <a:ext uri="{FF2B5EF4-FFF2-40B4-BE49-F238E27FC236}">
                    <a16:creationId xmlns:a16="http://schemas.microsoft.com/office/drawing/2014/main" id="{DEC705FD-52EC-449F-AE2D-E0247293FD43}"/>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205855" name="群組 37">
              <a:extLst>
                <a:ext uri="{FF2B5EF4-FFF2-40B4-BE49-F238E27FC236}">
                  <a16:creationId xmlns:a16="http://schemas.microsoft.com/office/drawing/2014/main" id="{183A19CB-E37F-4EB8-9EAB-66F426CDA9F1}"/>
                </a:ext>
              </a:extLst>
            </p:cNvPr>
            <p:cNvGrpSpPr>
              <a:grpSpLocks/>
            </p:cNvGrpSpPr>
            <p:nvPr/>
          </p:nvGrpSpPr>
          <p:grpSpPr bwMode="auto">
            <a:xfrm>
              <a:off x="7349853" y="6172199"/>
              <a:ext cx="1260747" cy="516255"/>
              <a:chOff x="-10579100" y="419100"/>
              <a:chExt cx="5784850" cy="2101850"/>
            </a:xfrm>
          </p:grpSpPr>
          <p:pic>
            <p:nvPicPr>
              <p:cNvPr id="205856" name="Picture 4" descr="C:\Users\utangv2\Desktop\Dynamic Classroom\hi-res aw\C.jpg">
                <a:extLst>
                  <a:ext uri="{FF2B5EF4-FFF2-40B4-BE49-F238E27FC236}">
                    <a16:creationId xmlns:a16="http://schemas.microsoft.com/office/drawing/2014/main" id="{EE03C89F-8006-467C-8FE3-F01575A1E16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57" name="Picture 6" descr="C:\Users\utangv2\Desktop\Dynamic Classroom\hi-res aw\E.jpg">
                <a:extLst>
                  <a:ext uri="{FF2B5EF4-FFF2-40B4-BE49-F238E27FC236}">
                    <a16:creationId xmlns:a16="http://schemas.microsoft.com/office/drawing/2014/main" id="{5DEFA2B8-4344-4127-9B8D-139ADD7665E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58" name="Picture 16" descr="C:\Users\utangv2\Desktop\Dynamic Classroom\hi-res aw\O.jpg">
                <a:extLst>
                  <a:ext uri="{FF2B5EF4-FFF2-40B4-BE49-F238E27FC236}">
                    <a16:creationId xmlns:a16="http://schemas.microsoft.com/office/drawing/2014/main" id="{D8160E1C-FF18-427D-8090-FED87265113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59" name="Picture 19" descr="C:\Users\utangv2\Desktop\Dynamic Classroom\hi-res aw\R.jpg">
                <a:extLst>
                  <a:ext uri="{FF2B5EF4-FFF2-40B4-BE49-F238E27FC236}">
                    <a16:creationId xmlns:a16="http://schemas.microsoft.com/office/drawing/2014/main" id="{A2D37D59-6362-4ECB-8DA8-05ACAD699C6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60" name="Picture 20" descr="C:\Users\utangv2\Desktop\Dynamic Classroom\hi-res aw\S.jpg">
                <a:extLst>
                  <a:ext uri="{FF2B5EF4-FFF2-40B4-BE49-F238E27FC236}">
                    <a16:creationId xmlns:a16="http://schemas.microsoft.com/office/drawing/2014/main" id="{3E98CAD9-9401-43B1-957D-37B0ED5D6E6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75" name="動作按鈕: 自訂 45">
            <a:hlinkClick r:id="rId10" action="ppaction://hlinksldjump" highlightClick="1"/>
            <a:extLst>
              <a:ext uri="{FF2B5EF4-FFF2-40B4-BE49-F238E27FC236}">
                <a16:creationId xmlns:a16="http://schemas.microsoft.com/office/drawing/2014/main" id="{FEB378A7-202E-4F94-94BB-57E00AA195F7}"/>
              </a:ext>
            </a:extLst>
          </p:cNvPr>
          <p:cNvSpPr/>
          <p:nvPr/>
        </p:nvSpPr>
        <p:spPr>
          <a:xfrm>
            <a:off x="7180263" y="6008688"/>
            <a:ext cx="1963737" cy="849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205829" name="群組 3">
            <a:extLst>
              <a:ext uri="{FF2B5EF4-FFF2-40B4-BE49-F238E27FC236}">
                <a16:creationId xmlns:a16="http://schemas.microsoft.com/office/drawing/2014/main" id="{2A46EC50-52F4-4DEF-8452-2335DF29743F}"/>
              </a:ext>
            </a:extLst>
          </p:cNvPr>
          <p:cNvGrpSpPr>
            <a:grpSpLocks/>
          </p:cNvGrpSpPr>
          <p:nvPr/>
        </p:nvGrpSpPr>
        <p:grpSpPr bwMode="auto">
          <a:xfrm>
            <a:off x="4359275" y="341313"/>
            <a:ext cx="938213" cy="763587"/>
            <a:chOff x="4183063" y="341313"/>
            <a:chExt cx="938214" cy="763587"/>
          </a:xfrm>
        </p:grpSpPr>
        <p:pic>
          <p:nvPicPr>
            <p:cNvPr id="205852" name="Picture 18" descr="C:\Users\utangv2\Desktop\Dynamic Classroom\Q3.jpg">
              <a:extLst>
                <a:ext uri="{FF2B5EF4-FFF2-40B4-BE49-F238E27FC236}">
                  <a16:creationId xmlns:a16="http://schemas.microsoft.com/office/drawing/2014/main" id="{F6A78479-3471-429F-B3CE-F728D59CB29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53" name="Picture 2" descr="C:\Users\utangv2\Documents\My Documents\JS 2017\Dynamic Classroom\hi-res aw\4.jpg">
              <a:extLst>
                <a:ext uri="{FF2B5EF4-FFF2-40B4-BE49-F238E27FC236}">
                  <a16:creationId xmlns:a16="http://schemas.microsoft.com/office/drawing/2014/main" id="{0C0DA96E-E41B-4ABB-B610-D01AF5FD1C5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5830" name="文字方塊 11">
            <a:extLst>
              <a:ext uri="{FF2B5EF4-FFF2-40B4-BE49-F238E27FC236}">
                <a16:creationId xmlns:a16="http://schemas.microsoft.com/office/drawing/2014/main" id="{D7EC206F-47AE-48AB-9437-46E0233C352D}"/>
              </a:ext>
            </a:extLst>
          </p:cNvPr>
          <p:cNvSpPr txBox="1">
            <a:spLocks noChangeArrowheads="1"/>
          </p:cNvSpPr>
          <p:nvPr/>
        </p:nvSpPr>
        <p:spPr bwMode="auto">
          <a:xfrm>
            <a:off x="1493838" y="1549400"/>
            <a:ext cx="70691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zh-HK" sz="4000">
                <a:solidFill>
                  <a:schemeClr val="tx2"/>
                </a:solidFill>
              </a:rPr>
              <a:t>We are ________ class in school — we won this year’s Go Green competition.</a:t>
            </a:r>
            <a:endParaRPr lang="en-GB" altLang="en-US" sz="4000">
              <a:solidFill>
                <a:schemeClr val="tx2"/>
              </a:solidFill>
              <a:cs typeface="Arial" panose="020B0604020202020204" pitchFamily="34" charset="0"/>
            </a:endParaRPr>
          </a:p>
        </p:txBody>
      </p:sp>
      <p:grpSp>
        <p:nvGrpSpPr>
          <p:cNvPr id="205831" name="Group 2">
            <a:extLst>
              <a:ext uri="{FF2B5EF4-FFF2-40B4-BE49-F238E27FC236}">
                <a16:creationId xmlns:a16="http://schemas.microsoft.com/office/drawing/2014/main" id="{FA13D156-CCBB-4534-88AB-5196C16F4868}"/>
              </a:ext>
            </a:extLst>
          </p:cNvPr>
          <p:cNvGrpSpPr>
            <a:grpSpLocks/>
          </p:cNvGrpSpPr>
          <p:nvPr/>
        </p:nvGrpSpPr>
        <p:grpSpPr bwMode="auto">
          <a:xfrm>
            <a:off x="2697163" y="4868863"/>
            <a:ext cx="3840162" cy="708025"/>
            <a:chOff x="2696390" y="4106375"/>
            <a:chExt cx="3840895" cy="708661"/>
          </a:xfrm>
        </p:grpSpPr>
        <p:sp>
          <p:nvSpPr>
            <p:cNvPr id="35" name="圓角矩形 36">
              <a:extLst>
                <a:ext uri="{FF2B5EF4-FFF2-40B4-BE49-F238E27FC236}">
                  <a16:creationId xmlns:a16="http://schemas.microsoft.com/office/drawing/2014/main" id="{D734927E-D495-4798-812A-899F1E1521F7}"/>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7" name="橢圓 37">
              <a:extLst>
                <a:ext uri="{FF2B5EF4-FFF2-40B4-BE49-F238E27FC236}">
                  <a16:creationId xmlns:a16="http://schemas.microsoft.com/office/drawing/2014/main" id="{98D0ACA9-955E-461D-AE11-C607BB1DC445}"/>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5850" name="文字方塊 38">
              <a:extLst>
                <a:ext uri="{FF2B5EF4-FFF2-40B4-BE49-F238E27FC236}">
                  <a16:creationId xmlns:a16="http://schemas.microsoft.com/office/drawing/2014/main" id="{C0DEBA43-5C40-4F3B-B924-B4C3A4982F43}"/>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5851" name="文字方塊 63">
              <a:extLst>
                <a:ext uri="{FF2B5EF4-FFF2-40B4-BE49-F238E27FC236}">
                  <a16:creationId xmlns:a16="http://schemas.microsoft.com/office/drawing/2014/main" id="{205A2F02-C60B-4A3D-A774-47D8B903FA7B}"/>
                </a:ext>
              </a:extLst>
            </p:cNvPr>
            <p:cNvSpPr txBox="1">
              <a:spLocks noChangeArrowheads="1"/>
            </p:cNvSpPr>
            <p:nvPr/>
          </p:nvSpPr>
          <p:spPr bwMode="auto">
            <a:xfrm>
              <a:off x="3526163" y="4159715"/>
              <a:ext cx="2901941" cy="631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500" b="1">
                  <a:solidFill>
                    <a:schemeClr val="bg1"/>
                  </a:solidFill>
                  <a:ea typeface="新細明體" panose="02020500000000000000" pitchFamily="18" charset="-120"/>
                  <a:cs typeface="Arial" panose="020B0604020202020204" pitchFamily="34" charset="0"/>
                </a:rPr>
                <a:t>the greenest</a:t>
              </a:r>
            </a:p>
          </p:txBody>
        </p:sp>
      </p:grpSp>
      <p:grpSp>
        <p:nvGrpSpPr>
          <p:cNvPr id="205832" name="Group 1">
            <a:extLst>
              <a:ext uri="{FF2B5EF4-FFF2-40B4-BE49-F238E27FC236}">
                <a16:creationId xmlns:a16="http://schemas.microsoft.com/office/drawing/2014/main" id="{77711205-6333-4434-86EF-BA9688BDE9E8}"/>
              </a:ext>
            </a:extLst>
          </p:cNvPr>
          <p:cNvGrpSpPr>
            <a:grpSpLocks/>
          </p:cNvGrpSpPr>
          <p:nvPr/>
        </p:nvGrpSpPr>
        <p:grpSpPr bwMode="auto">
          <a:xfrm>
            <a:off x="2697163" y="3922713"/>
            <a:ext cx="3840162" cy="708025"/>
            <a:chOff x="2696390" y="3255475"/>
            <a:chExt cx="3840895" cy="708661"/>
          </a:xfrm>
        </p:grpSpPr>
        <p:sp>
          <p:nvSpPr>
            <p:cNvPr id="41" name="圓角矩形 65">
              <a:extLst>
                <a:ext uri="{FF2B5EF4-FFF2-40B4-BE49-F238E27FC236}">
                  <a16:creationId xmlns:a16="http://schemas.microsoft.com/office/drawing/2014/main" id="{4F1AC1F9-F7D8-424D-B2B3-DB4FCD5D0C6F}"/>
                </a:ext>
              </a:extLst>
            </p:cNvPr>
            <p:cNvSpPr/>
            <p:nvPr/>
          </p:nvSpPr>
          <p:spPr>
            <a:xfrm>
              <a:off x="2696390" y="32656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2" name="橢圓 66">
              <a:extLst>
                <a:ext uri="{FF2B5EF4-FFF2-40B4-BE49-F238E27FC236}">
                  <a16:creationId xmlns:a16="http://schemas.microsoft.com/office/drawing/2014/main" id="{F3F50B2E-09B6-4985-8662-163AAB73605F}"/>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5842" name="文字方塊 67">
              <a:extLst>
                <a:ext uri="{FF2B5EF4-FFF2-40B4-BE49-F238E27FC236}">
                  <a16:creationId xmlns:a16="http://schemas.microsoft.com/office/drawing/2014/main" id="{0157E3A6-63EF-4012-AAC5-2B4EE31A970F}"/>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5843" name="文字方塊 68">
              <a:extLst>
                <a:ext uri="{FF2B5EF4-FFF2-40B4-BE49-F238E27FC236}">
                  <a16:creationId xmlns:a16="http://schemas.microsoft.com/office/drawing/2014/main" id="{60C63098-E4BD-41CF-9CCA-E52A4E370DF2}"/>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greener</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48" name="文字方塊 14">
            <a:extLst>
              <a:ext uri="{FF2B5EF4-FFF2-40B4-BE49-F238E27FC236}">
                <a16:creationId xmlns:a16="http://schemas.microsoft.com/office/drawing/2014/main" id="{186B1524-88B9-4A3E-A0AC-3278CBFE571C}"/>
              </a:ext>
            </a:extLst>
          </p:cNvPr>
          <p:cNvSpPr txBox="1"/>
          <p:nvPr/>
        </p:nvSpPr>
        <p:spPr>
          <a:xfrm>
            <a:off x="5789613" y="360997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4" name="群組 15">
            <a:extLst>
              <a:ext uri="{FF2B5EF4-FFF2-40B4-BE49-F238E27FC236}">
                <a16:creationId xmlns:a16="http://schemas.microsoft.com/office/drawing/2014/main" id="{5EB5DC29-8A28-4A83-977A-CB91FE0A8293}"/>
              </a:ext>
            </a:extLst>
          </p:cNvPr>
          <p:cNvGrpSpPr/>
          <p:nvPr/>
        </p:nvGrpSpPr>
        <p:grpSpPr>
          <a:xfrm>
            <a:off x="6498290" y="3489881"/>
            <a:ext cx="666750" cy="666849"/>
            <a:chOff x="6924675" y="3008784"/>
            <a:chExt cx="666750" cy="666849"/>
          </a:xfrm>
          <a:effectLst>
            <a:outerShdw blurRad="50800" dist="38100" dir="2700000" algn="tl" rotWithShape="0">
              <a:prstClr val="black">
                <a:alpha val="40000"/>
              </a:prstClr>
            </a:outerShdw>
          </a:effectLst>
        </p:grpSpPr>
        <p:sp>
          <p:nvSpPr>
            <p:cNvPr id="55" name="橢圓 16">
              <a:extLst>
                <a:ext uri="{FF2B5EF4-FFF2-40B4-BE49-F238E27FC236}">
                  <a16:creationId xmlns:a16="http://schemas.microsoft.com/office/drawing/2014/main" id="{FBE53980-1BC3-4E5F-905C-5796D12C56D5}"/>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6" name="文字方塊 17">
              <a:extLst>
                <a:ext uri="{FF2B5EF4-FFF2-40B4-BE49-F238E27FC236}">
                  <a16:creationId xmlns:a16="http://schemas.microsoft.com/office/drawing/2014/main" id="{71459E23-1E24-40D7-85C8-14DE38958314}"/>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57" name="動作按鈕: 自訂 33">
            <a:hlinkClick r:id="" action="ppaction://hlinkshowjump?jump=nextslide" highlightClick="1"/>
            <a:extLst>
              <a:ext uri="{FF2B5EF4-FFF2-40B4-BE49-F238E27FC236}">
                <a16:creationId xmlns:a16="http://schemas.microsoft.com/office/drawing/2014/main" id="{7810BE41-3A96-4BE9-B2EF-33F027849A02}"/>
              </a:ext>
            </a:extLst>
          </p:cNvPr>
          <p:cNvSpPr/>
          <p:nvPr/>
        </p:nvSpPr>
        <p:spPr>
          <a:xfrm>
            <a:off x="6397625" y="3462338"/>
            <a:ext cx="779463" cy="712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6"/>
                </p:tgtEl>
              </p:cMediaNode>
            </p:audi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pic>
        <p:nvPicPr>
          <p:cNvPr id="13" name="D7A21975.wav">
            <a:hlinkClick r:id="" action="ppaction://media"/>
            <a:extLst>
              <a:ext uri="{FF2B5EF4-FFF2-40B4-BE49-F238E27FC236}">
                <a16:creationId xmlns:a16="http://schemas.microsoft.com/office/drawing/2014/main" id="{11A9DDA9-7B8D-4732-882A-C450AB6ACEDB}"/>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3" name="Picture 18" descr="C:\Users\utangv2\Desktop\Dynamic Classroom\Q2.jpg">
            <a:extLst>
              <a:ext uri="{FF2B5EF4-FFF2-40B4-BE49-F238E27FC236}">
                <a16:creationId xmlns:a16="http://schemas.microsoft.com/office/drawing/2014/main" id="{75227CDB-5D39-4FD4-97FF-697AA808E41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5925" y="3540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7044" name="群組 23">
            <a:extLst>
              <a:ext uri="{FF2B5EF4-FFF2-40B4-BE49-F238E27FC236}">
                <a16:creationId xmlns:a16="http://schemas.microsoft.com/office/drawing/2014/main" id="{8B31A32E-A105-4B77-9C36-6973C1CF40B2}"/>
              </a:ext>
            </a:extLst>
          </p:cNvPr>
          <p:cNvGrpSpPr>
            <a:grpSpLocks/>
          </p:cNvGrpSpPr>
          <p:nvPr/>
        </p:nvGrpSpPr>
        <p:grpSpPr bwMode="auto">
          <a:xfrm>
            <a:off x="7124700" y="101600"/>
            <a:ext cx="1854200" cy="1323975"/>
            <a:chOff x="7124700" y="101600"/>
            <a:chExt cx="1854200" cy="1323788"/>
          </a:xfrm>
        </p:grpSpPr>
        <p:grpSp>
          <p:nvGrpSpPr>
            <p:cNvPr id="87055" name="群組 8">
              <a:extLst>
                <a:ext uri="{FF2B5EF4-FFF2-40B4-BE49-F238E27FC236}">
                  <a16:creationId xmlns:a16="http://schemas.microsoft.com/office/drawing/2014/main" id="{FBD1C673-A733-4425-AE65-FB15BBBF6010}"/>
                </a:ext>
              </a:extLst>
            </p:cNvPr>
            <p:cNvGrpSpPr>
              <a:grpSpLocks/>
            </p:cNvGrpSpPr>
            <p:nvPr/>
          </p:nvGrpSpPr>
          <p:grpSpPr bwMode="auto">
            <a:xfrm>
              <a:off x="7124700" y="101600"/>
              <a:ext cx="1854200" cy="732442"/>
              <a:chOff x="7124700" y="101600"/>
              <a:chExt cx="1854200" cy="732413"/>
            </a:xfrm>
          </p:grpSpPr>
          <p:sp>
            <p:nvSpPr>
              <p:cNvPr id="27" name="文字方塊 26">
                <a:extLst>
                  <a:ext uri="{FF2B5EF4-FFF2-40B4-BE49-F238E27FC236}">
                    <a16:creationId xmlns:a16="http://schemas.microsoft.com/office/drawing/2014/main" id="{BA1957D2-42D5-4E01-86CF-C265452E6677}"/>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chemeClr val="bg1"/>
                      </a:glow>
                    </a:effectLst>
                    <a:latin typeface="Comic Sans MS" panose="030F0702030302020204" pitchFamily="66" charset="0"/>
                  </a:rPr>
                  <a:t>Start timer for discussion!</a:t>
                </a:r>
                <a:endParaRPr lang="en-GB" dirty="0">
                  <a:solidFill>
                    <a:srgbClr val="002060"/>
                  </a:solidFill>
                  <a:effectLst>
                    <a:glow rad="88900">
                      <a:schemeClr val="bg1"/>
                    </a:glow>
                  </a:effectLst>
                  <a:latin typeface="Comic Sans MS" panose="030F0702030302020204" pitchFamily="66" charset="0"/>
                </a:endParaRPr>
              </a:p>
            </p:txBody>
          </p:sp>
          <p:sp>
            <p:nvSpPr>
              <p:cNvPr id="28" name="手繪多邊形 27">
                <a:extLst>
                  <a:ext uri="{FF2B5EF4-FFF2-40B4-BE49-F238E27FC236}">
                    <a16:creationId xmlns:a16="http://schemas.microsoft.com/office/drawing/2014/main" id="{76A15118-1EDE-4416-BCD9-174E1A916615}"/>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26" name="Picture 17" descr="C:\Users\utangv2\Desktop\timer2.jpg">
              <a:extLst>
                <a:ext uri="{FF2B5EF4-FFF2-40B4-BE49-F238E27FC236}">
                  <a16:creationId xmlns:a16="http://schemas.microsoft.com/office/drawing/2014/main" id="{DF96D9AC-B90D-408A-9758-3F61A87E4BC2}"/>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29" name="動作按鈕: 自訂 28">
            <a:hlinkClick r:id="" action="ppaction://hlinkshowjump?jump=nextslide" highlightClick="1"/>
            <a:extLst>
              <a:ext uri="{FF2B5EF4-FFF2-40B4-BE49-F238E27FC236}">
                <a16:creationId xmlns:a16="http://schemas.microsoft.com/office/drawing/2014/main" id="{B4181741-8669-4C5B-BF1A-29B4FE0EBE75}"/>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35" name="群組 34">
            <a:extLst>
              <a:ext uri="{FF2B5EF4-FFF2-40B4-BE49-F238E27FC236}">
                <a16:creationId xmlns:a16="http://schemas.microsoft.com/office/drawing/2014/main" id="{98D75384-7CCA-497B-B5A6-A168AF4FCDBB}"/>
              </a:ext>
            </a:extLst>
          </p:cNvPr>
          <p:cNvGrpSpPr/>
          <p:nvPr/>
        </p:nvGrpSpPr>
        <p:grpSpPr>
          <a:xfrm>
            <a:off x="2273302" y="3672839"/>
            <a:ext cx="4749798" cy="708661"/>
            <a:chOff x="6473371" y="3317240"/>
            <a:chExt cx="4749798" cy="708661"/>
          </a:xfrm>
          <a:solidFill>
            <a:schemeClr val="tx2">
              <a:lumMod val="75000"/>
              <a:lumOff val="25000"/>
            </a:schemeClr>
          </a:solidFill>
          <a:effectLst>
            <a:outerShdw blurRad="50800" dist="38100" dir="2700000" algn="tl" rotWithShape="0">
              <a:prstClr val="black">
                <a:alpha val="40000"/>
              </a:prstClr>
            </a:outerShdw>
          </a:effectLst>
        </p:grpSpPr>
        <p:sp>
          <p:nvSpPr>
            <p:cNvPr id="36" name="圓角矩形 35">
              <a:extLst>
                <a:ext uri="{FF2B5EF4-FFF2-40B4-BE49-F238E27FC236}">
                  <a16:creationId xmlns:a16="http://schemas.microsoft.com/office/drawing/2014/main" id="{135DCC67-E5C4-44F0-8FFE-BA0361D20A7B}"/>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7" name="橢圓 36">
              <a:extLst>
                <a:ext uri="{FF2B5EF4-FFF2-40B4-BE49-F238E27FC236}">
                  <a16:creationId xmlns:a16="http://schemas.microsoft.com/office/drawing/2014/main" id="{8414F551-5640-43DA-9519-CE1A2C1D217E}"/>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8" name="文字方塊 47">
              <a:extLst>
                <a:ext uri="{FF2B5EF4-FFF2-40B4-BE49-F238E27FC236}">
                  <a16:creationId xmlns:a16="http://schemas.microsoft.com/office/drawing/2014/main" id="{CE80F744-4139-4A50-B7AE-04D585CF1D0E}"/>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1" name="文字方塊 48">
              <a:extLst>
                <a:ext uri="{FF2B5EF4-FFF2-40B4-BE49-F238E27FC236}">
                  <a16:creationId xmlns:a16="http://schemas.microsoft.com/office/drawing/2014/main" id="{293469D8-1793-4A00-AE7E-7F5C43C6DDB2}"/>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more expensive</a:t>
              </a:r>
              <a:endParaRPr lang="en-GB" sz="3600" b="1" dirty="0">
                <a:solidFill>
                  <a:srgbClr val="FFFFFF"/>
                </a:solidFill>
              </a:endParaRPr>
            </a:p>
          </p:txBody>
        </p:sp>
      </p:grpSp>
      <p:grpSp>
        <p:nvGrpSpPr>
          <p:cNvPr id="42" name="群組 49">
            <a:extLst>
              <a:ext uri="{FF2B5EF4-FFF2-40B4-BE49-F238E27FC236}">
                <a16:creationId xmlns:a16="http://schemas.microsoft.com/office/drawing/2014/main" id="{8BE2D47D-69FA-4EE2-87A3-EB3B0163640D}"/>
              </a:ext>
            </a:extLst>
          </p:cNvPr>
          <p:cNvGrpSpPr/>
          <p:nvPr/>
        </p:nvGrpSpPr>
        <p:grpSpPr>
          <a:xfrm>
            <a:off x="2273302" y="2821939"/>
            <a:ext cx="4749798" cy="708661"/>
            <a:chOff x="6473371" y="3317240"/>
            <a:chExt cx="4749798" cy="708661"/>
          </a:xfrm>
          <a:solidFill>
            <a:srgbClr val="FF0000"/>
          </a:solidFill>
          <a:effectLst>
            <a:outerShdw blurRad="50800" dist="38100" dir="2700000" algn="tl" rotWithShape="0">
              <a:prstClr val="black">
                <a:alpha val="40000"/>
              </a:prstClr>
            </a:outerShdw>
          </a:effectLst>
        </p:grpSpPr>
        <p:sp>
          <p:nvSpPr>
            <p:cNvPr id="48" name="圓角矩形 50">
              <a:extLst>
                <a:ext uri="{FF2B5EF4-FFF2-40B4-BE49-F238E27FC236}">
                  <a16:creationId xmlns:a16="http://schemas.microsoft.com/office/drawing/2014/main" id="{B8DC24B8-CD89-4F1B-BD21-860433214A1C}"/>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9" name="橢圓 51">
              <a:extLst>
                <a:ext uri="{FF2B5EF4-FFF2-40B4-BE49-F238E27FC236}">
                  <a16:creationId xmlns:a16="http://schemas.microsoft.com/office/drawing/2014/main" id="{436A11C8-A475-4819-B974-90659EF3ECA4}"/>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0" name="文字方塊 52">
              <a:extLst>
                <a:ext uri="{FF2B5EF4-FFF2-40B4-BE49-F238E27FC236}">
                  <a16:creationId xmlns:a16="http://schemas.microsoft.com/office/drawing/2014/main" id="{78C57BC6-56CE-4D32-AD0A-417CA62486E1}"/>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51" name="文字方塊 53">
              <a:extLst>
                <a:ext uri="{FF2B5EF4-FFF2-40B4-BE49-F238E27FC236}">
                  <a16:creationId xmlns:a16="http://schemas.microsoft.com/office/drawing/2014/main" id="{90F024A9-D79C-4527-8189-36BB3BB042C3}"/>
                </a:ext>
              </a:extLst>
            </p:cNvPr>
            <p:cNvSpPr txBox="1"/>
            <p:nvPr/>
          </p:nvSpPr>
          <p:spPr>
            <a:xfrm>
              <a:off x="7209969" y="3344232"/>
              <a:ext cx="3956050" cy="646331"/>
            </a:xfrm>
            <a:prstGeom prst="rect">
              <a:avLst/>
            </a:prstGeom>
            <a:noFill/>
          </p:spPr>
          <p:txBody>
            <a:bodyPr>
              <a:spAutoFit/>
            </a:bodyPr>
            <a:lstStyle/>
            <a:p>
              <a:pPr algn="ctr">
                <a:defRPr/>
              </a:pPr>
              <a:r>
                <a:rPr lang="en-US" sz="3600" b="1" dirty="0" err="1">
                  <a:solidFill>
                    <a:srgbClr val="FFFFFF"/>
                  </a:solidFill>
                </a:rPr>
                <a:t>beautifuler</a:t>
              </a:r>
              <a:endParaRPr lang="en-GB" sz="3600" b="1" dirty="0">
                <a:solidFill>
                  <a:srgbClr val="FFFFFF"/>
                </a:solidFill>
              </a:endParaRPr>
            </a:p>
          </p:txBody>
        </p:sp>
      </p:grpSp>
      <p:grpSp>
        <p:nvGrpSpPr>
          <p:cNvPr id="53" name="群組 56">
            <a:extLst>
              <a:ext uri="{FF2B5EF4-FFF2-40B4-BE49-F238E27FC236}">
                <a16:creationId xmlns:a16="http://schemas.microsoft.com/office/drawing/2014/main" id="{F1AC35EA-9836-443D-887B-BEB04FAEBAA3}"/>
              </a:ext>
            </a:extLst>
          </p:cNvPr>
          <p:cNvGrpSpPr/>
          <p:nvPr/>
        </p:nvGrpSpPr>
        <p:grpSpPr>
          <a:xfrm>
            <a:off x="2273302" y="4523739"/>
            <a:ext cx="4749798" cy="708661"/>
            <a:chOff x="6473371" y="3317240"/>
            <a:chExt cx="4749798" cy="708661"/>
          </a:xfrm>
          <a:solidFill>
            <a:srgbClr val="00B050"/>
          </a:solidFill>
          <a:effectLst>
            <a:outerShdw blurRad="50800" dist="38100" dir="2700000" algn="tl" rotWithShape="0">
              <a:prstClr val="black">
                <a:alpha val="40000"/>
              </a:prstClr>
            </a:outerShdw>
          </a:effectLst>
        </p:grpSpPr>
        <p:sp>
          <p:nvSpPr>
            <p:cNvPr id="54" name="圓角矩形 57">
              <a:extLst>
                <a:ext uri="{FF2B5EF4-FFF2-40B4-BE49-F238E27FC236}">
                  <a16:creationId xmlns:a16="http://schemas.microsoft.com/office/drawing/2014/main" id="{6989158C-6881-44DB-8CC9-AD3320CF542A}"/>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5" name="橢圓 58">
              <a:extLst>
                <a:ext uri="{FF2B5EF4-FFF2-40B4-BE49-F238E27FC236}">
                  <a16:creationId xmlns:a16="http://schemas.microsoft.com/office/drawing/2014/main" id="{B8F0EA7B-5ED0-472C-8BAE-8411C190B879}"/>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6" name="文字方塊 59">
              <a:extLst>
                <a:ext uri="{FF2B5EF4-FFF2-40B4-BE49-F238E27FC236}">
                  <a16:creationId xmlns:a16="http://schemas.microsoft.com/office/drawing/2014/main" id="{583B0327-D63F-477F-A268-B6B4F910CDF3}"/>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C</a:t>
              </a:r>
              <a:endParaRPr lang="en-GB" sz="4000" b="1" dirty="0">
                <a:solidFill>
                  <a:srgbClr val="000000"/>
                </a:solidFill>
              </a:endParaRPr>
            </a:p>
          </p:txBody>
        </p:sp>
        <p:sp>
          <p:nvSpPr>
            <p:cNvPr id="57" name="文字方塊 60">
              <a:extLst>
                <a:ext uri="{FF2B5EF4-FFF2-40B4-BE49-F238E27FC236}">
                  <a16:creationId xmlns:a16="http://schemas.microsoft.com/office/drawing/2014/main" id="{2DFB154D-6C2B-4A88-AFAA-4FA1969FD14F}"/>
                </a:ext>
              </a:extLst>
            </p:cNvPr>
            <p:cNvSpPr txBox="1"/>
            <p:nvPr/>
          </p:nvSpPr>
          <p:spPr>
            <a:xfrm>
              <a:off x="7209969" y="3370580"/>
              <a:ext cx="3956050" cy="646331"/>
            </a:xfrm>
            <a:prstGeom prst="rect">
              <a:avLst/>
            </a:prstGeom>
            <a:noFill/>
          </p:spPr>
          <p:txBody>
            <a:bodyPr>
              <a:spAutoFit/>
            </a:bodyPr>
            <a:lstStyle/>
            <a:p>
              <a:pPr algn="ctr">
                <a:defRPr/>
              </a:pPr>
              <a:r>
                <a:rPr lang="en-US" sz="3600" b="1" dirty="0">
                  <a:solidFill>
                    <a:srgbClr val="FFFFFF"/>
                  </a:solidFill>
                </a:rPr>
                <a:t>more smarter</a:t>
              </a:r>
              <a:endParaRPr lang="en-GB" sz="3600" b="1" dirty="0">
                <a:solidFill>
                  <a:srgbClr val="FFFFFF"/>
                </a:solidFill>
              </a:endParaRPr>
            </a:p>
          </p:txBody>
        </p:sp>
      </p:grpSp>
      <p:grpSp>
        <p:nvGrpSpPr>
          <p:cNvPr id="58" name="群組 61">
            <a:extLst>
              <a:ext uri="{FF2B5EF4-FFF2-40B4-BE49-F238E27FC236}">
                <a16:creationId xmlns:a16="http://schemas.microsoft.com/office/drawing/2014/main" id="{1562BD68-A54E-480D-8D46-77A65F521C52}"/>
              </a:ext>
            </a:extLst>
          </p:cNvPr>
          <p:cNvGrpSpPr/>
          <p:nvPr/>
        </p:nvGrpSpPr>
        <p:grpSpPr>
          <a:xfrm>
            <a:off x="2273302" y="5374639"/>
            <a:ext cx="4749798" cy="708661"/>
            <a:chOff x="6473371" y="3317240"/>
            <a:chExt cx="4749798" cy="708661"/>
          </a:xfrm>
          <a:solidFill>
            <a:srgbClr val="E46C0A"/>
          </a:solidFill>
          <a:effectLst>
            <a:outerShdw blurRad="50800" dist="38100" dir="2700000" algn="tl" rotWithShape="0">
              <a:prstClr val="black">
                <a:alpha val="40000"/>
              </a:prstClr>
            </a:outerShdw>
          </a:effectLst>
        </p:grpSpPr>
        <p:sp>
          <p:nvSpPr>
            <p:cNvPr id="59" name="圓角矩形 62">
              <a:extLst>
                <a:ext uri="{FF2B5EF4-FFF2-40B4-BE49-F238E27FC236}">
                  <a16:creationId xmlns:a16="http://schemas.microsoft.com/office/drawing/2014/main" id="{13349965-F2B1-45BA-BCD5-F3A21DF5D0A4}"/>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0" name="橢圓 63">
              <a:extLst>
                <a:ext uri="{FF2B5EF4-FFF2-40B4-BE49-F238E27FC236}">
                  <a16:creationId xmlns:a16="http://schemas.microsoft.com/office/drawing/2014/main" id="{1961EBE0-F5EC-42E6-8922-E30B6C0FFB6C}"/>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1" name="文字方塊 64">
              <a:extLst>
                <a:ext uri="{FF2B5EF4-FFF2-40B4-BE49-F238E27FC236}">
                  <a16:creationId xmlns:a16="http://schemas.microsoft.com/office/drawing/2014/main" id="{C1F2753C-7A00-4CA6-AE1D-2D0E94363DEE}"/>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D</a:t>
              </a:r>
              <a:endParaRPr lang="en-GB" sz="4000" b="1" dirty="0">
                <a:solidFill>
                  <a:srgbClr val="000000"/>
                </a:solidFill>
              </a:endParaRPr>
            </a:p>
          </p:txBody>
        </p:sp>
        <p:sp>
          <p:nvSpPr>
            <p:cNvPr id="62" name="文字方塊 65">
              <a:extLst>
                <a:ext uri="{FF2B5EF4-FFF2-40B4-BE49-F238E27FC236}">
                  <a16:creationId xmlns:a16="http://schemas.microsoft.com/office/drawing/2014/main" id="{1211FCF9-1E4A-44CE-BEF5-762896E08113}"/>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worst</a:t>
              </a:r>
              <a:endParaRPr lang="en-GB" sz="3600" b="1" dirty="0">
                <a:solidFill>
                  <a:srgbClr val="FFFFFF"/>
                </a:solidFill>
              </a:endParaRPr>
            </a:p>
          </p:txBody>
        </p:sp>
      </p:grpSp>
      <p:sp>
        <p:nvSpPr>
          <p:cNvPr id="63" name="動作按鈕: 自訂 55">
            <a:hlinkClick r:id="rId7" action="ppaction://hlinksldjump" highlightClick="1"/>
            <a:extLst>
              <a:ext uri="{FF2B5EF4-FFF2-40B4-BE49-F238E27FC236}">
                <a16:creationId xmlns:a16="http://schemas.microsoft.com/office/drawing/2014/main" id="{FC9042B5-7F1C-4435-93D7-D1231A24122A}"/>
              </a:ext>
            </a:extLst>
          </p:cNvPr>
          <p:cNvSpPr/>
          <p:nvPr/>
        </p:nvSpPr>
        <p:spPr>
          <a:xfrm>
            <a:off x="2184400" y="5327650"/>
            <a:ext cx="495300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4" name="動作按鈕: 自訂 66">
            <a:hlinkClick r:id="rId8" action="ppaction://hlinksldjump" highlightClick="1"/>
            <a:extLst>
              <a:ext uri="{FF2B5EF4-FFF2-40B4-BE49-F238E27FC236}">
                <a16:creationId xmlns:a16="http://schemas.microsoft.com/office/drawing/2014/main" id="{5E79089E-40F1-4A4D-82D9-D127CD6518F1}"/>
              </a:ext>
            </a:extLst>
          </p:cNvPr>
          <p:cNvSpPr/>
          <p:nvPr/>
        </p:nvSpPr>
        <p:spPr>
          <a:xfrm>
            <a:off x="2184400" y="4473575"/>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5" name="動作按鈕: 自訂 67">
            <a:hlinkClick r:id="rId9" action="ppaction://hlinksldjump" highlightClick="1"/>
            <a:extLst>
              <a:ext uri="{FF2B5EF4-FFF2-40B4-BE49-F238E27FC236}">
                <a16:creationId xmlns:a16="http://schemas.microsoft.com/office/drawing/2014/main" id="{AB758991-65D3-4BA8-B5C6-A3D63C446CD5}"/>
              </a:ext>
            </a:extLst>
          </p:cNvPr>
          <p:cNvSpPr/>
          <p:nvPr/>
        </p:nvSpPr>
        <p:spPr>
          <a:xfrm>
            <a:off x="2184400" y="3600450"/>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6" name="動作按鈕: 自訂 54">
            <a:hlinkClick r:id="rId10" action="ppaction://hlinksldjump" highlightClick="1"/>
            <a:extLst>
              <a:ext uri="{FF2B5EF4-FFF2-40B4-BE49-F238E27FC236}">
                <a16:creationId xmlns:a16="http://schemas.microsoft.com/office/drawing/2014/main" id="{AA4A2A8C-833C-4C45-9753-CB16CD306AF5}"/>
              </a:ext>
            </a:extLst>
          </p:cNvPr>
          <p:cNvSpPr/>
          <p:nvPr/>
        </p:nvSpPr>
        <p:spPr>
          <a:xfrm>
            <a:off x="2184400" y="2720975"/>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7054" name="文字方塊 8">
            <a:extLst>
              <a:ext uri="{FF2B5EF4-FFF2-40B4-BE49-F238E27FC236}">
                <a16:creationId xmlns:a16="http://schemas.microsoft.com/office/drawing/2014/main" id="{17960B24-8AB6-42AC-9BDE-205F6A959793}"/>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3"/>
                </p:tgtEl>
              </p:cMediaNode>
            </p:audio>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206850" name="群組 35">
            <a:extLst>
              <a:ext uri="{FF2B5EF4-FFF2-40B4-BE49-F238E27FC236}">
                <a16:creationId xmlns:a16="http://schemas.microsoft.com/office/drawing/2014/main" id="{1D4B8652-8999-44F2-8B6A-726D84DE6D3E}"/>
              </a:ext>
            </a:extLst>
          </p:cNvPr>
          <p:cNvGrpSpPr>
            <a:grpSpLocks/>
          </p:cNvGrpSpPr>
          <p:nvPr/>
        </p:nvGrpSpPr>
        <p:grpSpPr bwMode="auto">
          <a:xfrm>
            <a:off x="7283450" y="6094413"/>
            <a:ext cx="1709738" cy="636587"/>
            <a:chOff x="7283450" y="6094413"/>
            <a:chExt cx="1709738" cy="636587"/>
          </a:xfrm>
        </p:grpSpPr>
        <p:grpSp>
          <p:nvGrpSpPr>
            <p:cNvPr id="206878" name="群組 29">
              <a:extLst>
                <a:ext uri="{FF2B5EF4-FFF2-40B4-BE49-F238E27FC236}">
                  <a16:creationId xmlns:a16="http://schemas.microsoft.com/office/drawing/2014/main" id="{2E57BC4F-92A1-48DB-A346-830F081807A4}"/>
                </a:ext>
              </a:extLst>
            </p:cNvPr>
            <p:cNvGrpSpPr>
              <a:grpSpLocks/>
            </p:cNvGrpSpPr>
            <p:nvPr/>
          </p:nvGrpSpPr>
          <p:grpSpPr bwMode="auto">
            <a:xfrm>
              <a:off x="7283450" y="6094413"/>
              <a:ext cx="1709738" cy="636587"/>
              <a:chOff x="9073930" y="4850104"/>
              <a:chExt cx="1709683" cy="636296"/>
            </a:xfrm>
          </p:grpSpPr>
          <p:sp>
            <p:nvSpPr>
              <p:cNvPr id="58" name="圓角矩形 43">
                <a:extLst>
                  <a:ext uri="{FF2B5EF4-FFF2-40B4-BE49-F238E27FC236}">
                    <a16:creationId xmlns:a16="http://schemas.microsoft.com/office/drawing/2014/main" id="{34CFEA64-3865-48C7-A03E-999A25DFF2D0}"/>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65" name="向右箭號 44">
                <a:extLst>
                  <a:ext uri="{FF2B5EF4-FFF2-40B4-BE49-F238E27FC236}">
                    <a16:creationId xmlns:a16="http://schemas.microsoft.com/office/drawing/2014/main" id="{835533D4-7E9C-4DCE-9619-6E1E5F37D432}"/>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206879" name="群組 37">
              <a:extLst>
                <a:ext uri="{FF2B5EF4-FFF2-40B4-BE49-F238E27FC236}">
                  <a16:creationId xmlns:a16="http://schemas.microsoft.com/office/drawing/2014/main" id="{B1418628-61CB-4BCA-A482-289D4A04EEB0}"/>
                </a:ext>
              </a:extLst>
            </p:cNvPr>
            <p:cNvGrpSpPr>
              <a:grpSpLocks/>
            </p:cNvGrpSpPr>
            <p:nvPr/>
          </p:nvGrpSpPr>
          <p:grpSpPr bwMode="auto">
            <a:xfrm>
              <a:off x="7349853" y="6172199"/>
              <a:ext cx="1260747" cy="516255"/>
              <a:chOff x="-10579100" y="419100"/>
              <a:chExt cx="5784850" cy="2101850"/>
            </a:xfrm>
          </p:grpSpPr>
          <p:pic>
            <p:nvPicPr>
              <p:cNvPr id="206880" name="Picture 4" descr="C:\Users\utangv2\Desktop\Dynamic Classroom\hi-res aw\C.jpg">
                <a:extLst>
                  <a:ext uri="{FF2B5EF4-FFF2-40B4-BE49-F238E27FC236}">
                    <a16:creationId xmlns:a16="http://schemas.microsoft.com/office/drawing/2014/main" id="{0C84ECF8-EBE5-49D0-85BB-428B1107BF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881" name="Picture 6" descr="C:\Users\utangv2\Desktop\Dynamic Classroom\hi-res aw\E.jpg">
                <a:extLst>
                  <a:ext uri="{FF2B5EF4-FFF2-40B4-BE49-F238E27FC236}">
                    <a16:creationId xmlns:a16="http://schemas.microsoft.com/office/drawing/2014/main" id="{849D70FD-4F83-4347-A06F-5DFADC5F9C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882" name="Picture 16" descr="C:\Users\utangv2\Desktop\Dynamic Classroom\hi-res aw\O.jpg">
                <a:extLst>
                  <a:ext uri="{FF2B5EF4-FFF2-40B4-BE49-F238E27FC236}">
                    <a16:creationId xmlns:a16="http://schemas.microsoft.com/office/drawing/2014/main" id="{1AE6D0C1-9306-4F48-97DE-2EAF769C283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883" name="Picture 19" descr="C:\Users\utangv2\Desktop\Dynamic Classroom\hi-res aw\R.jpg">
                <a:extLst>
                  <a:ext uri="{FF2B5EF4-FFF2-40B4-BE49-F238E27FC236}">
                    <a16:creationId xmlns:a16="http://schemas.microsoft.com/office/drawing/2014/main" id="{24605CAE-7754-4909-B862-5E6D2C40A86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884" name="Picture 20" descr="C:\Users\utangv2\Desktop\Dynamic Classroom\hi-res aw\S.jpg">
                <a:extLst>
                  <a:ext uri="{FF2B5EF4-FFF2-40B4-BE49-F238E27FC236}">
                    <a16:creationId xmlns:a16="http://schemas.microsoft.com/office/drawing/2014/main" id="{D80C5F3A-2BE5-4D56-A567-168B7DE687F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6" name="動作按鈕: 自訂 45">
            <a:hlinkClick r:id="rId8" action="ppaction://hlinksldjump" highlightClick="1"/>
            <a:extLst>
              <a:ext uri="{FF2B5EF4-FFF2-40B4-BE49-F238E27FC236}">
                <a16:creationId xmlns:a16="http://schemas.microsoft.com/office/drawing/2014/main" id="{048CF9EF-00D9-49A0-9250-89AC6529339C}"/>
              </a:ext>
            </a:extLst>
          </p:cNvPr>
          <p:cNvSpPr/>
          <p:nvPr/>
        </p:nvSpPr>
        <p:spPr>
          <a:xfrm>
            <a:off x="7180263" y="6008688"/>
            <a:ext cx="1963737" cy="849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206852" name="群組 3">
            <a:extLst>
              <a:ext uri="{FF2B5EF4-FFF2-40B4-BE49-F238E27FC236}">
                <a16:creationId xmlns:a16="http://schemas.microsoft.com/office/drawing/2014/main" id="{652C4250-86F4-4F74-B136-B2ED964E7E86}"/>
              </a:ext>
            </a:extLst>
          </p:cNvPr>
          <p:cNvGrpSpPr>
            <a:grpSpLocks/>
          </p:cNvGrpSpPr>
          <p:nvPr/>
        </p:nvGrpSpPr>
        <p:grpSpPr bwMode="auto">
          <a:xfrm>
            <a:off x="4359275" y="341313"/>
            <a:ext cx="938213" cy="763587"/>
            <a:chOff x="4183063" y="341313"/>
            <a:chExt cx="938214" cy="763587"/>
          </a:xfrm>
        </p:grpSpPr>
        <p:pic>
          <p:nvPicPr>
            <p:cNvPr id="206876" name="Picture 18" descr="C:\Users\utangv2\Desktop\Dynamic Classroom\Q3.jpg">
              <a:extLst>
                <a:ext uri="{FF2B5EF4-FFF2-40B4-BE49-F238E27FC236}">
                  <a16:creationId xmlns:a16="http://schemas.microsoft.com/office/drawing/2014/main" id="{2360577E-5861-4807-8C5A-1B4CBA1A5D4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877" name="Picture 2" descr="C:\Users\utangv2\Documents\My Documents\JS 2017\Dynamic Classroom\hi-res aw\4.jpg">
              <a:extLst>
                <a:ext uri="{FF2B5EF4-FFF2-40B4-BE49-F238E27FC236}">
                  <a16:creationId xmlns:a16="http://schemas.microsoft.com/office/drawing/2014/main" id="{8272078F-27FD-469F-80A4-04E94CBA5CF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6853" name="文字方塊 11">
            <a:extLst>
              <a:ext uri="{FF2B5EF4-FFF2-40B4-BE49-F238E27FC236}">
                <a16:creationId xmlns:a16="http://schemas.microsoft.com/office/drawing/2014/main" id="{FD61FA74-A98F-469D-8B84-8408176EA8E2}"/>
              </a:ext>
            </a:extLst>
          </p:cNvPr>
          <p:cNvSpPr txBox="1">
            <a:spLocks noChangeArrowheads="1"/>
          </p:cNvSpPr>
          <p:nvPr/>
        </p:nvSpPr>
        <p:spPr bwMode="auto">
          <a:xfrm>
            <a:off x="1493838" y="1549400"/>
            <a:ext cx="70691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zh-HK" sz="4000">
                <a:solidFill>
                  <a:schemeClr val="tx2"/>
                </a:solidFill>
              </a:rPr>
              <a:t>We are ________ class in school — we won this year’s Go Green competition.</a:t>
            </a:r>
            <a:endParaRPr lang="en-GB" altLang="en-US" sz="4000">
              <a:solidFill>
                <a:schemeClr val="tx2"/>
              </a:solidFill>
              <a:cs typeface="Arial" panose="020B0604020202020204" pitchFamily="34" charset="0"/>
            </a:endParaRPr>
          </a:p>
        </p:txBody>
      </p:sp>
      <p:grpSp>
        <p:nvGrpSpPr>
          <p:cNvPr id="206854" name="Group 2">
            <a:extLst>
              <a:ext uri="{FF2B5EF4-FFF2-40B4-BE49-F238E27FC236}">
                <a16:creationId xmlns:a16="http://schemas.microsoft.com/office/drawing/2014/main" id="{32FCAF56-908C-4A1F-8F33-03174AE3A5F1}"/>
              </a:ext>
            </a:extLst>
          </p:cNvPr>
          <p:cNvGrpSpPr>
            <a:grpSpLocks/>
          </p:cNvGrpSpPr>
          <p:nvPr/>
        </p:nvGrpSpPr>
        <p:grpSpPr bwMode="auto">
          <a:xfrm>
            <a:off x="2697163" y="4868863"/>
            <a:ext cx="3840162" cy="708025"/>
            <a:chOff x="2696390" y="4106375"/>
            <a:chExt cx="3840895" cy="708661"/>
          </a:xfrm>
        </p:grpSpPr>
        <p:sp>
          <p:nvSpPr>
            <p:cNvPr id="33" name="圓角矩形 36">
              <a:extLst>
                <a:ext uri="{FF2B5EF4-FFF2-40B4-BE49-F238E27FC236}">
                  <a16:creationId xmlns:a16="http://schemas.microsoft.com/office/drawing/2014/main" id="{B9B7AD0B-667B-4470-8191-7A76C41B1757}"/>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4" name="橢圓 37">
              <a:extLst>
                <a:ext uri="{FF2B5EF4-FFF2-40B4-BE49-F238E27FC236}">
                  <a16:creationId xmlns:a16="http://schemas.microsoft.com/office/drawing/2014/main" id="{E5083F26-3A66-4A7C-965F-4FF8015A9F35}"/>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6874" name="文字方塊 38">
              <a:extLst>
                <a:ext uri="{FF2B5EF4-FFF2-40B4-BE49-F238E27FC236}">
                  <a16:creationId xmlns:a16="http://schemas.microsoft.com/office/drawing/2014/main" id="{8AAC64DF-99A0-4D7C-A26C-2B0BE9B85DA8}"/>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6875" name="文字方塊 63">
              <a:extLst>
                <a:ext uri="{FF2B5EF4-FFF2-40B4-BE49-F238E27FC236}">
                  <a16:creationId xmlns:a16="http://schemas.microsoft.com/office/drawing/2014/main" id="{564766E8-CB40-4E01-BC68-A09B439BB35E}"/>
                </a:ext>
              </a:extLst>
            </p:cNvPr>
            <p:cNvSpPr txBox="1">
              <a:spLocks noChangeArrowheads="1"/>
            </p:cNvSpPr>
            <p:nvPr/>
          </p:nvSpPr>
          <p:spPr bwMode="auto">
            <a:xfrm>
              <a:off x="3526163" y="4159715"/>
              <a:ext cx="2901941" cy="631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500" b="1">
                  <a:solidFill>
                    <a:schemeClr val="bg1"/>
                  </a:solidFill>
                  <a:ea typeface="新細明體" panose="02020500000000000000" pitchFamily="18" charset="-120"/>
                  <a:cs typeface="Arial" panose="020B0604020202020204" pitchFamily="34" charset="0"/>
                </a:rPr>
                <a:t>the greenest</a:t>
              </a:r>
            </a:p>
          </p:txBody>
        </p:sp>
      </p:grpSp>
      <p:grpSp>
        <p:nvGrpSpPr>
          <p:cNvPr id="206855" name="Group 1">
            <a:extLst>
              <a:ext uri="{FF2B5EF4-FFF2-40B4-BE49-F238E27FC236}">
                <a16:creationId xmlns:a16="http://schemas.microsoft.com/office/drawing/2014/main" id="{B6FACA1E-8AAF-4ABB-A3CF-C71AB8C18D8F}"/>
              </a:ext>
            </a:extLst>
          </p:cNvPr>
          <p:cNvGrpSpPr>
            <a:grpSpLocks/>
          </p:cNvGrpSpPr>
          <p:nvPr/>
        </p:nvGrpSpPr>
        <p:grpSpPr bwMode="auto">
          <a:xfrm>
            <a:off x="2697163" y="3922713"/>
            <a:ext cx="3840162" cy="708025"/>
            <a:chOff x="2696390" y="3255475"/>
            <a:chExt cx="3840895" cy="708661"/>
          </a:xfrm>
        </p:grpSpPr>
        <p:sp>
          <p:nvSpPr>
            <p:cNvPr id="38" name="圓角矩形 65">
              <a:extLst>
                <a:ext uri="{FF2B5EF4-FFF2-40B4-BE49-F238E27FC236}">
                  <a16:creationId xmlns:a16="http://schemas.microsoft.com/office/drawing/2014/main" id="{888FEE1E-3740-4D58-ACD0-3B1AC4367268}"/>
                </a:ext>
              </a:extLst>
            </p:cNvPr>
            <p:cNvSpPr/>
            <p:nvPr/>
          </p:nvSpPr>
          <p:spPr>
            <a:xfrm>
              <a:off x="2696390" y="3265636"/>
              <a:ext cx="3840895"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9" name="橢圓 66">
              <a:extLst>
                <a:ext uri="{FF2B5EF4-FFF2-40B4-BE49-F238E27FC236}">
                  <a16:creationId xmlns:a16="http://schemas.microsoft.com/office/drawing/2014/main" id="{C4032E6A-9204-43A8-BCAE-D225F5A623F2}"/>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06866" name="文字方塊 67">
              <a:extLst>
                <a:ext uri="{FF2B5EF4-FFF2-40B4-BE49-F238E27FC236}">
                  <a16:creationId xmlns:a16="http://schemas.microsoft.com/office/drawing/2014/main" id="{E2F630E5-C315-4DFC-9F84-FEA312B99885}"/>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206867" name="文字方塊 68">
              <a:extLst>
                <a:ext uri="{FF2B5EF4-FFF2-40B4-BE49-F238E27FC236}">
                  <a16:creationId xmlns:a16="http://schemas.microsoft.com/office/drawing/2014/main" id="{D3A9F3A0-C112-4647-8607-68F91D641CE0}"/>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greener</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42" name="文字方塊 14">
            <a:extLst>
              <a:ext uri="{FF2B5EF4-FFF2-40B4-BE49-F238E27FC236}">
                <a16:creationId xmlns:a16="http://schemas.microsoft.com/office/drawing/2014/main" id="{3D5F0618-F3F9-4AD4-99E8-16D807B90CAF}"/>
              </a:ext>
            </a:extLst>
          </p:cNvPr>
          <p:cNvSpPr txBox="1"/>
          <p:nvPr/>
        </p:nvSpPr>
        <p:spPr>
          <a:xfrm>
            <a:off x="5789613" y="360997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4" name="Group 1">
            <a:extLst>
              <a:ext uri="{FF2B5EF4-FFF2-40B4-BE49-F238E27FC236}">
                <a16:creationId xmlns:a16="http://schemas.microsoft.com/office/drawing/2014/main" id="{D296E350-5086-4BCA-BE2F-C40AEAF7B661}"/>
              </a:ext>
            </a:extLst>
          </p:cNvPr>
          <p:cNvGrpSpPr>
            <a:grpSpLocks/>
          </p:cNvGrpSpPr>
          <p:nvPr/>
        </p:nvGrpSpPr>
        <p:grpSpPr bwMode="auto">
          <a:xfrm>
            <a:off x="536575" y="3598863"/>
            <a:ext cx="2838450" cy="2614612"/>
            <a:chOff x="414973" y="3389863"/>
            <a:chExt cx="2836508" cy="2614521"/>
          </a:xfrm>
        </p:grpSpPr>
        <p:pic>
          <p:nvPicPr>
            <p:cNvPr id="206858" name="Picture 11" descr="C:\Users\utangv2\Desktop\background paper\post it.jpg">
              <a:extLst>
                <a:ext uri="{FF2B5EF4-FFF2-40B4-BE49-F238E27FC236}">
                  <a16:creationId xmlns:a16="http://schemas.microsoft.com/office/drawing/2014/main" id="{22B974C4-7431-4ECC-B125-F8126B9FD3B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l="11761" t="12970" r="10658" b="12906"/>
            <a:stretch>
              <a:fillRect/>
            </a:stretch>
          </p:blipFill>
          <p:spPr bwMode="auto">
            <a:xfrm rot="-151805">
              <a:off x="414973" y="3389863"/>
              <a:ext cx="2836508" cy="2614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9" name="文字方塊 17">
              <a:extLst>
                <a:ext uri="{FF2B5EF4-FFF2-40B4-BE49-F238E27FC236}">
                  <a16:creationId xmlns:a16="http://schemas.microsoft.com/office/drawing/2014/main" id="{36B3BB78-2D3F-4EAA-9F75-6F06DC51D69E}"/>
                </a:ext>
              </a:extLst>
            </p:cNvPr>
            <p:cNvSpPr txBox="1">
              <a:spLocks noChangeArrowheads="1"/>
            </p:cNvSpPr>
            <p:nvPr/>
          </p:nvSpPr>
          <p:spPr bwMode="auto">
            <a:xfrm rot="-151805">
              <a:off x="703846" y="3581226"/>
              <a:ext cx="2180617" cy="21549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zh-HK" sz="2000">
                  <a:solidFill>
                    <a:srgbClr val="FF0000"/>
                  </a:solidFill>
                </a:rPr>
                <a:t>We should use the superlative form because all the classes in school (i.e. more than two) are being compared here.</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5C1B9CA8-22A6-4F4B-A20F-CF79D899EB2D}"/>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5" name="群組 4">
            <a:extLst>
              <a:ext uri="{FF2B5EF4-FFF2-40B4-BE49-F238E27FC236}">
                <a16:creationId xmlns:a16="http://schemas.microsoft.com/office/drawing/2014/main" id="{5579B941-6CFD-4F19-8B76-DD79B310432B}"/>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9" name="文字方塊 8">
              <a:extLst>
                <a:ext uri="{FF2B5EF4-FFF2-40B4-BE49-F238E27FC236}">
                  <a16:creationId xmlns:a16="http://schemas.microsoft.com/office/drawing/2014/main" id="{C09FC198-7C4E-40D2-946F-F7674217B89E}"/>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3" name="圓角矩形 2">
              <a:extLst>
                <a:ext uri="{FF2B5EF4-FFF2-40B4-BE49-F238E27FC236}">
                  <a16:creationId xmlns:a16="http://schemas.microsoft.com/office/drawing/2014/main" id="{596496E9-390E-4B0E-807E-D0EDAB97EB60}"/>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38" name="矩形 37">
            <a:extLst>
              <a:ext uri="{FF2B5EF4-FFF2-40B4-BE49-F238E27FC236}">
                <a16:creationId xmlns:a16="http://schemas.microsoft.com/office/drawing/2014/main" id="{78BB7324-4AA3-4913-8AC7-C5DA968655C9}"/>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207877" name="Picture 49" descr="C:\Users\utangv2\Desktop\Dynamic Classroom\stage4.jpg">
            <a:extLst>
              <a:ext uri="{FF2B5EF4-FFF2-40B4-BE49-F238E27FC236}">
                <a16:creationId xmlns:a16="http://schemas.microsoft.com/office/drawing/2014/main" id="{0595DC49-EE39-43DD-BE20-7E2D55B6AE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6209"/>
          <a:stretch>
            <a:fillRect/>
          </a:stretch>
        </p:blipFill>
        <p:spPr bwMode="auto">
          <a:xfrm>
            <a:off x="2524125" y="87313"/>
            <a:ext cx="3762375" cy="120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文字方塊 18">
            <a:extLst>
              <a:ext uri="{FF2B5EF4-FFF2-40B4-BE49-F238E27FC236}">
                <a16:creationId xmlns:a16="http://schemas.microsoft.com/office/drawing/2014/main" id="{D6B22D22-B1FC-4AC5-8944-8E9E8550734E}"/>
              </a:ext>
            </a:extLst>
          </p:cNvPr>
          <p:cNvSpPr txBox="1">
            <a:spLocks noChangeArrowheads="1"/>
          </p:cNvSpPr>
          <p:nvPr/>
        </p:nvSpPr>
        <p:spPr bwMode="auto">
          <a:xfrm>
            <a:off x="395288" y="1370013"/>
            <a:ext cx="8497887"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Were you able to complete the sentences using the correct comparative or superlative form?</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grpSp>
        <p:nvGrpSpPr>
          <p:cNvPr id="36" name="群組 26">
            <a:extLst>
              <a:ext uri="{FF2B5EF4-FFF2-40B4-BE49-F238E27FC236}">
                <a16:creationId xmlns:a16="http://schemas.microsoft.com/office/drawing/2014/main" id="{7A22CF58-6B6A-423A-96AD-C92A1D3A70D2}"/>
              </a:ext>
            </a:extLst>
          </p:cNvPr>
          <p:cNvGrpSpPr>
            <a:grpSpLocks/>
          </p:cNvGrpSpPr>
          <p:nvPr/>
        </p:nvGrpSpPr>
        <p:grpSpPr bwMode="auto">
          <a:xfrm>
            <a:off x="534988" y="3771900"/>
            <a:ext cx="7997825" cy="1230313"/>
            <a:chOff x="535667" y="4010480"/>
            <a:chExt cx="7996773" cy="1229520"/>
          </a:xfrm>
        </p:grpSpPr>
        <p:grpSp>
          <p:nvGrpSpPr>
            <p:cNvPr id="207895" name="群組 20">
              <a:extLst>
                <a:ext uri="{FF2B5EF4-FFF2-40B4-BE49-F238E27FC236}">
                  <a16:creationId xmlns:a16="http://schemas.microsoft.com/office/drawing/2014/main" id="{083BC7F9-C41D-4D37-B4BF-CAC9023DDCB1}"/>
                </a:ext>
              </a:extLst>
            </p:cNvPr>
            <p:cNvGrpSpPr>
              <a:grpSpLocks/>
            </p:cNvGrpSpPr>
            <p:nvPr/>
          </p:nvGrpSpPr>
          <p:grpSpPr bwMode="auto">
            <a:xfrm>
              <a:off x="683568" y="4010480"/>
              <a:ext cx="7848872" cy="1229520"/>
              <a:chOff x="683568" y="4010480"/>
              <a:chExt cx="7848872" cy="1229520"/>
            </a:xfrm>
          </p:grpSpPr>
          <p:grpSp>
            <p:nvGrpSpPr>
              <p:cNvPr id="55" name="群組 11">
                <a:extLst>
                  <a:ext uri="{FF2B5EF4-FFF2-40B4-BE49-F238E27FC236}">
                    <a16:creationId xmlns:a16="http://schemas.microsoft.com/office/drawing/2014/main" id="{A21C3FE1-DC60-4CDA-AE6A-531F0034BCAB}"/>
                  </a:ext>
                </a:extLst>
              </p:cNvPr>
              <p:cNvGrpSpPr/>
              <p:nvPr/>
            </p:nvGrpSpPr>
            <p:grpSpPr>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57" name="矩形 21">
                  <a:extLst>
                    <a:ext uri="{FF2B5EF4-FFF2-40B4-BE49-F238E27FC236}">
                      <a16:creationId xmlns:a16="http://schemas.microsoft.com/office/drawing/2014/main" id="{64678EB2-D840-4AFC-862C-C0848C623601}"/>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8" name="流程圖: 程序 32">
                  <a:extLst>
                    <a:ext uri="{FF2B5EF4-FFF2-40B4-BE49-F238E27FC236}">
                      <a16:creationId xmlns:a16="http://schemas.microsoft.com/office/drawing/2014/main" id="{9F26C60B-4D66-4244-BFB4-46C894208F37}"/>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56" name="文字方塊 28">
                <a:extLst>
                  <a:ext uri="{FF2B5EF4-FFF2-40B4-BE49-F238E27FC236}">
                    <a16:creationId xmlns:a16="http://schemas.microsoft.com/office/drawing/2014/main" id="{C884DA6A-6AB1-4F9C-A027-533BAB9538AB}"/>
                  </a:ext>
                </a:extLst>
              </p:cNvPr>
              <p:cNvSpPr txBox="1"/>
              <p:nvPr/>
            </p:nvSpPr>
            <p:spPr>
              <a:xfrm>
                <a:off x="965823" y="4010480"/>
                <a:ext cx="1777766" cy="1229520"/>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52" name="流程圖: 抽選 40">
              <a:extLst>
                <a:ext uri="{FF2B5EF4-FFF2-40B4-BE49-F238E27FC236}">
                  <a16:creationId xmlns:a16="http://schemas.microsoft.com/office/drawing/2014/main" id="{61163BE6-F2C5-4227-978E-68A46C4E1C70}"/>
                </a:ext>
              </a:extLst>
            </p:cNvPr>
            <p:cNvSpPr/>
            <p:nvPr/>
          </p:nvSpPr>
          <p:spPr>
            <a:xfrm rot="5400000">
              <a:off x="504821" y="4415735"/>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59" name="群組 27">
            <a:extLst>
              <a:ext uri="{FF2B5EF4-FFF2-40B4-BE49-F238E27FC236}">
                <a16:creationId xmlns:a16="http://schemas.microsoft.com/office/drawing/2014/main" id="{A2DB9F87-D449-4D7E-9CD0-57381D9B301F}"/>
              </a:ext>
            </a:extLst>
          </p:cNvPr>
          <p:cNvGrpSpPr>
            <a:grpSpLocks/>
          </p:cNvGrpSpPr>
          <p:nvPr/>
        </p:nvGrpSpPr>
        <p:grpSpPr bwMode="auto">
          <a:xfrm>
            <a:off x="534988" y="4924425"/>
            <a:ext cx="7997825" cy="1231900"/>
            <a:chOff x="535666" y="5162609"/>
            <a:chExt cx="7996774" cy="1230313"/>
          </a:xfrm>
        </p:grpSpPr>
        <p:grpSp>
          <p:nvGrpSpPr>
            <p:cNvPr id="207891" name="群組 12">
              <a:extLst>
                <a:ext uri="{FF2B5EF4-FFF2-40B4-BE49-F238E27FC236}">
                  <a16:creationId xmlns:a16="http://schemas.microsoft.com/office/drawing/2014/main" id="{22E88C4D-B739-401D-8999-80C157DB8D24}"/>
                </a:ext>
              </a:extLst>
            </p:cNvPr>
            <p:cNvGrpSpPr>
              <a:grpSpLocks/>
            </p:cNvGrpSpPr>
            <p:nvPr/>
          </p:nvGrpSpPr>
          <p:grpSpPr bwMode="auto">
            <a:xfrm>
              <a:off x="683567" y="5162609"/>
              <a:ext cx="7848873" cy="1230313"/>
              <a:chOff x="683567" y="5162609"/>
              <a:chExt cx="7848873" cy="1230313"/>
            </a:xfrm>
          </p:grpSpPr>
          <p:grpSp>
            <p:nvGrpSpPr>
              <p:cNvPr id="63" name="群組 36">
                <a:extLst>
                  <a:ext uri="{FF2B5EF4-FFF2-40B4-BE49-F238E27FC236}">
                    <a16:creationId xmlns:a16="http://schemas.microsoft.com/office/drawing/2014/main" id="{39530F1A-5942-4C3A-A68C-E10A9EA57133}"/>
                  </a:ext>
                </a:extLst>
              </p:cNvPr>
              <p:cNvGrpSpPr/>
              <p:nvPr/>
            </p:nvGrpSpPr>
            <p:grpSpPr>
              <a:xfrm>
                <a:off x="683567" y="5245055"/>
                <a:ext cx="7848873" cy="1080000"/>
                <a:chOff x="683567" y="5245055"/>
                <a:chExt cx="7848873" cy="1080000"/>
              </a:xfrm>
              <a:effectLst>
                <a:outerShdw blurRad="50800" dist="38100" dir="2700000" algn="tl" rotWithShape="0">
                  <a:prstClr val="black">
                    <a:alpha val="40000"/>
                  </a:prstClr>
                </a:outerShdw>
              </a:effectLst>
            </p:grpSpPr>
            <p:sp>
              <p:nvSpPr>
                <p:cNvPr id="65" name="矩形 22">
                  <a:extLst>
                    <a:ext uri="{FF2B5EF4-FFF2-40B4-BE49-F238E27FC236}">
                      <a16:creationId xmlns:a16="http://schemas.microsoft.com/office/drawing/2014/main" id="{FFA5D6EA-AF91-4035-825B-5AC0DFD5AA56}"/>
                    </a:ext>
                  </a:extLst>
                </p:cNvPr>
                <p:cNvSpPr/>
                <p:nvPr/>
              </p:nvSpPr>
              <p:spPr>
                <a:xfrm>
                  <a:off x="683567"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6" name="流程圖: 程序 33">
                  <a:extLst>
                    <a:ext uri="{FF2B5EF4-FFF2-40B4-BE49-F238E27FC236}">
                      <a16:creationId xmlns:a16="http://schemas.microsoft.com/office/drawing/2014/main" id="{F2DCAD95-0E27-4BDE-B35A-A47F6AF9A20A}"/>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64" name="文字方塊 31">
                <a:extLst>
                  <a:ext uri="{FF2B5EF4-FFF2-40B4-BE49-F238E27FC236}">
                    <a16:creationId xmlns:a16="http://schemas.microsoft.com/office/drawing/2014/main" id="{51921372-84AB-4245-97AB-A1190FFEFA04}"/>
                  </a:ext>
                </a:extLst>
              </p:cNvPr>
              <p:cNvSpPr txBox="1"/>
              <p:nvPr/>
            </p:nvSpPr>
            <p:spPr>
              <a:xfrm>
                <a:off x="1029314" y="5162609"/>
                <a:ext cx="1473006" cy="1230313"/>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61" name="流程圖: 抽選 41">
              <a:extLst>
                <a:ext uri="{FF2B5EF4-FFF2-40B4-BE49-F238E27FC236}">
                  <a16:creationId xmlns:a16="http://schemas.microsoft.com/office/drawing/2014/main" id="{16E3E4D8-4195-4FE4-B502-E69AF39CEEA2}"/>
                </a:ext>
              </a:extLst>
            </p:cNvPr>
            <p:cNvSpPr/>
            <p:nvPr/>
          </p:nvSpPr>
          <p:spPr>
            <a:xfrm rot="5400000">
              <a:off x="505745" y="5592065"/>
              <a:ext cx="410633"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67" name="群組 24">
            <a:extLst>
              <a:ext uri="{FF2B5EF4-FFF2-40B4-BE49-F238E27FC236}">
                <a16:creationId xmlns:a16="http://schemas.microsoft.com/office/drawing/2014/main" id="{69D93D03-16DE-435B-911E-F46568525E24}"/>
              </a:ext>
            </a:extLst>
          </p:cNvPr>
          <p:cNvGrpSpPr>
            <a:grpSpLocks/>
          </p:cNvGrpSpPr>
          <p:nvPr/>
        </p:nvGrpSpPr>
        <p:grpSpPr bwMode="auto">
          <a:xfrm>
            <a:off x="534988" y="2665413"/>
            <a:ext cx="7997825" cy="1230312"/>
            <a:chOff x="535667" y="2902897"/>
            <a:chExt cx="7996773" cy="1231106"/>
          </a:xfrm>
        </p:grpSpPr>
        <p:grpSp>
          <p:nvGrpSpPr>
            <p:cNvPr id="207887" name="群組 7">
              <a:extLst>
                <a:ext uri="{FF2B5EF4-FFF2-40B4-BE49-F238E27FC236}">
                  <a16:creationId xmlns:a16="http://schemas.microsoft.com/office/drawing/2014/main" id="{FF988E60-4123-4E14-A0CD-B948F49C345D}"/>
                </a:ext>
              </a:extLst>
            </p:cNvPr>
            <p:cNvGrpSpPr>
              <a:grpSpLocks/>
            </p:cNvGrpSpPr>
            <p:nvPr/>
          </p:nvGrpSpPr>
          <p:grpSpPr bwMode="auto">
            <a:xfrm>
              <a:off x="683568" y="2902897"/>
              <a:ext cx="7848872" cy="1231106"/>
              <a:chOff x="683568" y="2902897"/>
              <a:chExt cx="7848872" cy="1231106"/>
            </a:xfrm>
          </p:grpSpPr>
          <p:grpSp>
            <p:nvGrpSpPr>
              <p:cNvPr id="71" name="群組 10">
                <a:extLst>
                  <a:ext uri="{FF2B5EF4-FFF2-40B4-BE49-F238E27FC236}">
                    <a16:creationId xmlns:a16="http://schemas.microsoft.com/office/drawing/2014/main" id="{B80240A0-71F0-4797-8224-365F7A4131FC}"/>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73" name="矩形 30">
                  <a:extLst>
                    <a:ext uri="{FF2B5EF4-FFF2-40B4-BE49-F238E27FC236}">
                      <a16:creationId xmlns:a16="http://schemas.microsoft.com/office/drawing/2014/main" id="{A780ADE4-7C2C-4810-B4A5-30B3C520C088}"/>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4" name="流程圖: 程序 23">
                  <a:extLst>
                    <a:ext uri="{FF2B5EF4-FFF2-40B4-BE49-F238E27FC236}">
                      <a16:creationId xmlns:a16="http://schemas.microsoft.com/office/drawing/2014/main" id="{FE0F6D92-AF96-4226-B5D9-F7EE2CCC8F5B}"/>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72" name="文字方塊 6">
                <a:extLst>
                  <a:ext uri="{FF2B5EF4-FFF2-40B4-BE49-F238E27FC236}">
                    <a16:creationId xmlns:a16="http://schemas.microsoft.com/office/drawing/2014/main" id="{0D0D11B4-9815-432C-8AD8-336060DD0463}"/>
                  </a:ext>
                </a:extLst>
              </p:cNvPr>
              <p:cNvSpPr txBox="1"/>
              <p:nvPr/>
            </p:nvSpPr>
            <p:spPr>
              <a:xfrm>
                <a:off x="1400741" y="2902897"/>
                <a:ext cx="1152373"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70" name="流程圖: 抽選 42">
              <a:extLst>
                <a:ext uri="{FF2B5EF4-FFF2-40B4-BE49-F238E27FC236}">
                  <a16:creationId xmlns:a16="http://schemas.microsoft.com/office/drawing/2014/main" id="{1C833066-AC4E-472E-A0EB-A5645466FA1F}"/>
                </a:ext>
              </a:extLst>
            </p:cNvPr>
            <p:cNvSpPr/>
            <p:nvPr/>
          </p:nvSpPr>
          <p:spPr>
            <a:xfrm rot="5400000">
              <a:off x="505348" y="3312873"/>
              <a:ext cx="411428"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5" name="動作按鈕: 自訂 29">
            <a:hlinkClick r:id="" action="ppaction://hlinkshowjump?jump=nextslide" highlightClick="1"/>
            <a:extLst>
              <a:ext uri="{FF2B5EF4-FFF2-40B4-BE49-F238E27FC236}">
                <a16:creationId xmlns:a16="http://schemas.microsoft.com/office/drawing/2014/main" id="{E4A6E11B-CE47-4699-816D-58F1E57AB35D}"/>
              </a:ext>
            </a:extLst>
          </p:cNvPr>
          <p:cNvSpPr/>
          <p:nvPr/>
        </p:nvSpPr>
        <p:spPr>
          <a:xfrm>
            <a:off x="422275" y="2733675"/>
            <a:ext cx="2374900" cy="1066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76" name="動作按鈕: 自訂 52">
            <a:hlinkClick r:id="rId5" action="ppaction://hlinksldjump" highlightClick="1"/>
            <a:extLst>
              <a:ext uri="{FF2B5EF4-FFF2-40B4-BE49-F238E27FC236}">
                <a16:creationId xmlns:a16="http://schemas.microsoft.com/office/drawing/2014/main" id="{F38A5DB3-C845-4189-8E16-E00CC0C55CE5}"/>
              </a:ext>
            </a:extLst>
          </p:cNvPr>
          <p:cNvSpPr/>
          <p:nvPr/>
        </p:nvSpPr>
        <p:spPr>
          <a:xfrm>
            <a:off x="381000" y="3825875"/>
            <a:ext cx="2324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77" name="動作按鈕: 自訂 53">
            <a:hlinkClick r:id="rId6" action="ppaction://hlinksldjump" highlightClick="1"/>
            <a:extLst>
              <a:ext uri="{FF2B5EF4-FFF2-40B4-BE49-F238E27FC236}">
                <a16:creationId xmlns:a16="http://schemas.microsoft.com/office/drawing/2014/main" id="{25711BEB-9416-4D59-8758-DEB7EC9D51B9}"/>
              </a:ext>
            </a:extLst>
          </p:cNvPr>
          <p:cNvSpPr/>
          <p:nvPr/>
        </p:nvSpPr>
        <p:spPr>
          <a:xfrm>
            <a:off x="403225" y="5029200"/>
            <a:ext cx="2311400" cy="1066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78" name="stag375.wav">
            <a:hlinkClick r:id="" action="ppaction://media"/>
            <a:extLst>
              <a:ext uri="{FF2B5EF4-FFF2-40B4-BE49-F238E27FC236}">
                <a16:creationId xmlns:a16="http://schemas.microsoft.com/office/drawing/2014/main" id="{CA1C2F4C-36C1-4C88-B74F-2384FE80FA2C}"/>
              </a:ext>
            </a:extLst>
          </p:cNvPr>
          <p:cNvPicPr>
            <a:picLocks noRot="1" noChangeAspect="1"/>
          </p:cNvPicPr>
          <p:nvPr>
            <a:wavAudioFile r:embed="rId1" name="stage cleared_wav.wav"/>
          </p:nvPr>
        </p:nvPicPr>
        <p:blipFill>
          <a:blip r:embed="rId7">
            <a:extLst>
              <a:ext uri="{28A0092B-C50C-407E-A947-70E740481C1C}">
                <a14:useLocalDpi xmlns:a14="http://schemas.microsoft.com/office/drawing/2010/main" val="0"/>
              </a:ext>
            </a:extLst>
          </a:blip>
          <a:srcRect/>
          <a:stretch>
            <a:fillRect/>
          </a:stretch>
        </p:blipFill>
        <p:spPr bwMode="auto">
          <a:xfrm>
            <a:off x="10020300" y="19558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 name="動作按鈕: 自訂 34">
            <a:hlinkClick r:id="rId8" action="ppaction://hlinksldjump" highlightClick="1"/>
            <a:extLst>
              <a:ext uri="{FF2B5EF4-FFF2-40B4-BE49-F238E27FC236}">
                <a16:creationId xmlns:a16="http://schemas.microsoft.com/office/drawing/2014/main" id="{E4B7EAFB-FFCA-411E-AC25-F56B6A26E02A}"/>
              </a:ext>
            </a:extLst>
          </p:cNvPr>
          <p:cNvSpPr/>
          <p:nvPr/>
        </p:nvSpPr>
        <p:spPr>
          <a:xfrm>
            <a:off x="469900" y="5006975"/>
            <a:ext cx="2324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1" presetClass="mediacall" presetSubtype="0" fill="hold" nodeType="withEffect">
                                  <p:stCondLst>
                                    <p:cond delay="250"/>
                                  </p:stCondLst>
                                  <p:childTnLst>
                                    <p:cmd type="call" cmd="playFrom(0.0)">
                                      <p:cBhvr>
                                        <p:cTn id="12" dur="2017" fill="hold"/>
                                        <p:tgtEl>
                                          <p:spTgt spid="78"/>
                                        </p:tgtEl>
                                      </p:cBhvr>
                                    </p:cmd>
                                  </p:childTnLst>
                                </p:cTn>
                              </p:par>
                              <p:par>
                                <p:cTn id="13" presetID="22" presetClass="entr" presetSubtype="8" fill="hold" grpId="0" nodeType="withEffect">
                                  <p:stCondLst>
                                    <p:cond delay="1500"/>
                                  </p:stCondLst>
                                  <p:childTnLst>
                                    <p:set>
                                      <p:cBhvr>
                                        <p:cTn id="14" dur="1" fill="hold">
                                          <p:stCondLst>
                                            <p:cond delay="0"/>
                                          </p:stCondLst>
                                        </p:cTn>
                                        <p:tgtEl>
                                          <p:spTgt spid="34">
                                            <p:txEl>
                                              <p:pRg st="0" end="0"/>
                                            </p:txEl>
                                          </p:spTgt>
                                        </p:tgtEl>
                                        <p:attrNameLst>
                                          <p:attrName>style.visibility</p:attrName>
                                        </p:attrNameLst>
                                      </p:cBhvr>
                                      <p:to>
                                        <p:strVal val="visible"/>
                                      </p:to>
                                    </p:set>
                                    <p:animEffect transition="in" filter="wipe(left)">
                                      <p:cBhvr>
                                        <p:cTn id="15" dur="500"/>
                                        <p:tgtEl>
                                          <p:spTgt spid="34">
                                            <p:txEl>
                                              <p:pRg st="0" end="0"/>
                                            </p:txEl>
                                          </p:spTgt>
                                        </p:tgtEl>
                                      </p:cBhvr>
                                    </p:animEffect>
                                  </p:childTnLst>
                                </p:cTn>
                              </p:par>
                              <p:par>
                                <p:cTn id="16" presetID="22" presetClass="entr" presetSubtype="8" fill="hold" grpId="0" nodeType="withEffect">
                                  <p:stCondLst>
                                    <p:cond delay="2000"/>
                                  </p:stCondLst>
                                  <p:childTnLst>
                                    <p:set>
                                      <p:cBhvr>
                                        <p:cTn id="17" dur="1" fill="hold">
                                          <p:stCondLst>
                                            <p:cond delay="0"/>
                                          </p:stCondLst>
                                        </p:cTn>
                                        <p:tgtEl>
                                          <p:spTgt spid="34">
                                            <p:txEl>
                                              <p:pRg st="1" end="1"/>
                                            </p:txEl>
                                          </p:spTgt>
                                        </p:tgtEl>
                                        <p:attrNameLst>
                                          <p:attrName>style.visibility</p:attrName>
                                        </p:attrNameLst>
                                      </p:cBhvr>
                                      <p:to>
                                        <p:strVal val="visible"/>
                                      </p:to>
                                    </p:set>
                                    <p:animEffect transition="in" filter="wipe(left)">
                                      <p:cBhvr>
                                        <p:cTn id="18" dur="500"/>
                                        <p:tgtEl>
                                          <p:spTgt spid="34">
                                            <p:txEl>
                                              <p:pRg st="1" end="1"/>
                                            </p:txEl>
                                          </p:spTgt>
                                        </p:tgtEl>
                                      </p:cBhvr>
                                    </p:animEffect>
                                  </p:childTnLst>
                                </p:cTn>
                              </p:par>
                            </p:childTnLst>
                          </p:cTn>
                        </p:par>
                        <p:par>
                          <p:cTn id="19" fill="hold" nodeType="afterGroup">
                            <p:stCondLst>
                              <p:cond delay="2500"/>
                            </p:stCondLst>
                            <p:childTnLst>
                              <p:par>
                                <p:cTn id="20" presetID="2" presetClass="entr" presetSubtype="8" fill="hold" nodeType="afterEffect">
                                  <p:stCondLst>
                                    <p:cond delay="0"/>
                                  </p:stCondLst>
                                  <p:childTnLst>
                                    <p:set>
                                      <p:cBhvr>
                                        <p:cTn id="21" dur="1" fill="hold">
                                          <p:stCondLst>
                                            <p:cond delay="0"/>
                                          </p:stCondLst>
                                        </p:cTn>
                                        <p:tgtEl>
                                          <p:spTgt spid="67"/>
                                        </p:tgtEl>
                                        <p:attrNameLst>
                                          <p:attrName>style.visibility</p:attrName>
                                        </p:attrNameLst>
                                      </p:cBhvr>
                                      <p:to>
                                        <p:strVal val="visible"/>
                                      </p:to>
                                    </p:set>
                                    <p:anim calcmode="lin" valueType="num">
                                      <p:cBhvr additive="base">
                                        <p:cTn id="22" dur="500" fill="hold"/>
                                        <p:tgtEl>
                                          <p:spTgt spid="67"/>
                                        </p:tgtEl>
                                        <p:attrNameLst>
                                          <p:attrName>ppt_x</p:attrName>
                                        </p:attrNameLst>
                                      </p:cBhvr>
                                      <p:tavLst>
                                        <p:tav tm="0">
                                          <p:val>
                                            <p:strVal val="0-#ppt_w/2"/>
                                          </p:val>
                                        </p:tav>
                                        <p:tav tm="100000">
                                          <p:val>
                                            <p:strVal val="#ppt_x"/>
                                          </p:val>
                                        </p:tav>
                                      </p:tavLst>
                                    </p:anim>
                                    <p:anim calcmode="lin" valueType="num">
                                      <p:cBhvr additive="base">
                                        <p:cTn id="23" dur="500" fill="hold"/>
                                        <p:tgtEl>
                                          <p:spTgt spid="67"/>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additive="base">
                                        <p:cTn id="26" dur="500" fill="hold"/>
                                        <p:tgtEl>
                                          <p:spTgt spid="36"/>
                                        </p:tgtEl>
                                        <p:attrNameLst>
                                          <p:attrName>ppt_x</p:attrName>
                                        </p:attrNameLst>
                                      </p:cBhvr>
                                      <p:tavLst>
                                        <p:tav tm="0">
                                          <p:val>
                                            <p:strVal val="0-#ppt_w/2"/>
                                          </p:val>
                                        </p:tav>
                                        <p:tav tm="100000">
                                          <p:val>
                                            <p:strVal val="#ppt_x"/>
                                          </p:val>
                                        </p:tav>
                                      </p:tavLst>
                                    </p:anim>
                                    <p:anim calcmode="lin" valueType="num">
                                      <p:cBhvr additive="base">
                                        <p:cTn id="27" dur="500" fill="hold"/>
                                        <p:tgtEl>
                                          <p:spTgt spid="36"/>
                                        </p:tgtEl>
                                        <p:attrNameLst>
                                          <p:attrName>ppt_y</p:attrName>
                                        </p:attrNameLst>
                                      </p:cBhvr>
                                      <p:tavLst>
                                        <p:tav tm="0">
                                          <p:val>
                                            <p:strVal val="#ppt_y"/>
                                          </p:val>
                                        </p:tav>
                                        <p:tav tm="100000">
                                          <p:val>
                                            <p:strVal val="#ppt_y"/>
                                          </p:val>
                                        </p:tav>
                                      </p:tavLst>
                                    </p:anim>
                                  </p:childTnLst>
                                </p:cTn>
                              </p:par>
                              <p:par>
                                <p:cTn id="28" presetID="2" presetClass="entr" presetSubtype="8" fill="hold" nodeType="withEffect">
                                  <p:stCondLst>
                                    <p:cond delay="0"/>
                                  </p:stCondLst>
                                  <p:childTnLst>
                                    <p:set>
                                      <p:cBhvr>
                                        <p:cTn id="29" dur="1" fill="hold">
                                          <p:stCondLst>
                                            <p:cond delay="0"/>
                                          </p:stCondLst>
                                        </p:cTn>
                                        <p:tgtEl>
                                          <p:spTgt spid="59"/>
                                        </p:tgtEl>
                                        <p:attrNameLst>
                                          <p:attrName>style.visibility</p:attrName>
                                        </p:attrNameLst>
                                      </p:cBhvr>
                                      <p:to>
                                        <p:strVal val="visible"/>
                                      </p:to>
                                    </p:set>
                                    <p:anim calcmode="lin" valueType="num">
                                      <p:cBhvr additive="base">
                                        <p:cTn id="30" dur="500" fill="hold"/>
                                        <p:tgtEl>
                                          <p:spTgt spid="59"/>
                                        </p:tgtEl>
                                        <p:attrNameLst>
                                          <p:attrName>ppt_x</p:attrName>
                                        </p:attrNameLst>
                                      </p:cBhvr>
                                      <p:tavLst>
                                        <p:tav tm="0">
                                          <p:val>
                                            <p:strVal val="0-#ppt_w/2"/>
                                          </p:val>
                                        </p:tav>
                                        <p:tav tm="100000">
                                          <p:val>
                                            <p:strVal val="#ppt_x"/>
                                          </p:val>
                                        </p:tav>
                                      </p:tavLst>
                                    </p:anim>
                                    <p:anim calcmode="lin" valueType="num">
                                      <p:cBhvr additive="base">
                                        <p:cTn id="31" dur="5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32" fill="hold" display="0">
                  <p:stCondLst>
                    <p:cond delay="indefinite"/>
                  </p:stCondLst>
                  <p:endCondLst>
                    <p:cond evt="onStopAudio" delay="0">
                      <p:tgtEl>
                        <p:sldTgt/>
                      </p:tgtEl>
                    </p:cond>
                  </p:endCondLst>
                </p:cTn>
                <p:tgtEl>
                  <p:spTgt spid="78"/>
                </p:tgtEl>
              </p:cMediaNode>
            </p:audio>
          </p:childTnLst>
        </p:cTn>
      </p:par>
    </p:tnLst>
    <p:bldLst>
      <p:bldP spid="34"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53" name="矩形 52">
            <a:extLst>
              <a:ext uri="{FF2B5EF4-FFF2-40B4-BE49-F238E27FC236}">
                <a16:creationId xmlns:a16="http://schemas.microsoft.com/office/drawing/2014/main" id="{20AD9FDC-A31B-42DA-8EE4-BCDD70FA7BE6}"/>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62" name="群組 61">
            <a:extLst>
              <a:ext uri="{FF2B5EF4-FFF2-40B4-BE49-F238E27FC236}">
                <a16:creationId xmlns:a16="http://schemas.microsoft.com/office/drawing/2014/main" id="{06D2E67D-5E22-4311-AD80-E8AC96DB7466}"/>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63" name="文字方塊 62">
              <a:extLst>
                <a:ext uri="{FF2B5EF4-FFF2-40B4-BE49-F238E27FC236}">
                  <a16:creationId xmlns:a16="http://schemas.microsoft.com/office/drawing/2014/main" id="{17519992-1620-4ECA-B6B3-4E6B91CCAE06}"/>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64" name="圓角矩形 63">
              <a:extLst>
                <a:ext uri="{FF2B5EF4-FFF2-40B4-BE49-F238E27FC236}">
                  <a16:creationId xmlns:a16="http://schemas.microsoft.com/office/drawing/2014/main" id="{00233A8B-0CEC-4349-92B7-B9725AB7BA7F}"/>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208900" name="Picture 49" descr="C:\Users\utangv2\Desktop\Dynamic Classroom\stage4.jpg">
            <a:extLst>
              <a:ext uri="{FF2B5EF4-FFF2-40B4-BE49-F238E27FC236}">
                <a16:creationId xmlns:a16="http://schemas.microsoft.com/office/drawing/2014/main" id="{9F9EF9C2-5B1F-4E9D-B6A3-AA9749A81C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6209"/>
          <a:stretch>
            <a:fillRect/>
          </a:stretch>
        </p:blipFill>
        <p:spPr bwMode="auto">
          <a:xfrm>
            <a:off x="2524125" y="87313"/>
            <a:ext cx="3762375" cy="120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 name="群組 10">
            <a:extLst>
              <a:ext uri="{FF2B5EF4-FFF2-40B4-BE49-F238E27FC236}">
                <a16:creationId xmlns:a16="http://schemas.microsoft.com/office/drawing/2014/main" id="{CEE6BD96-DD84-496F-A528-D2F7C61908B1}"/>
              </a:ext>
            </a:extLst>
          </p:cNvPr>
          <p:cNvGrpSpPr/>
          <p:nvPr/>
        </p:nvGrpSpPr>
        <p:grpSpPr>
          <a:xfrm>
            <a:off x="683568" y="2729810"/>
            <a:ext cx="7848872" cy="1080000"/>
            <a:chOff x="683568" y="2967935"/>
            <a:chExt cx="7848872" cy="1080000"/>
          </a:xfrm>
          <a:effectLst>
            <a:outerShdw blurRad="50800" dist="38100" dir="2700000" algn="tl" rotWithShape="0">
              <a:prstClr val="black">
                <a:alpha val="40000"/>
              </a:prstClr>
            </a:outerShdw>
          </a:effectLst>
        </p:grpSpPr>
        <p:sp>
          <p:nvSpPr>
            <p:cNvPr id="37" name="矩形 30">
              <a:extLst>
                <a:ext uri="{FF2B5EF4-FFF2-40B4-BE49-F238E27FC236}">
                  <a16:creationId xmlns:a16="http://schemas.microsoft.com/office/drawing/2014/main" id="{9EB55C37-BEAF-431E-ABF1-A949F40F09B4}"/>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38" name="流程圖: 程序 23">
              <a:extLst>
                <a:ext uri="{FF2B5EF4-FFF2-40B4-BE49-F238E27FC236}">
                  <a16:creationId xmlns:a16="http://schemas.microsoft.com/office/drawing/2014/main" id="{C7E60729-EF82-4821-88D7-3036DAF30317}"/>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39" name="文字方塊 25">
            <a:extLst>
              <a:ext uri="{FF2B5EF4-FFF2-40B4-BE49-F238E27FC236}">
                <a16:creationId xmlns:a16="http://schemas.microsoft.com/office/drawing/2014/main" id="{9973B833-281E-4177-BA17-11CC663030FE}"/>
              </a:ext>
            </a:extLst>
          </p:cNvPr>
          <p:cNvSpPr txBox="1">
            <a:spLocks noChangeArrowheads="1"/>
          </p:cNvSpPr>
          <p:nvPr/>
        </p:nvSpPr>
        <p:spPr bwMode="auto">
          <a:xfrm>
            <a:off x="2776538" y="2901950"/>
            <a:ext cx="6081712"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 got it! </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understand everything.</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40" name="流程圖: 抽選 48">
            <a:extLst>
              <a:ext uri="{FF2B5EF4-FFF2-40B4-BE49-F238E27FC236}">
                <a16:creationId xmlns:a16="http://schemas.microsoft.com/office/drawing/2014/main" id="{F13F8F73-A2EE-4ECB-9F5E-1017C3BA1AB8}"/>
              </a:ext>
            </a:extLst>
          </p:cNvPr>
          <p:cNvSpPr/>
          <p:nvPr/>
        </p:nvSpPr>
        <p:spPr>
          <a:xfrm rot="5400000">
            <a:off x="504032" y="3074194"/>
            <a:ext cx="412750"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41" name="A913391.wav">
            <a:hlinkClick r:id="" action="ppaction://media"/>
            <a:extLst>
              <a:ext uri="{FF2B5EF4-FFF2-40B4-BE49-F238E27FC236}">
                <a16:creationId xmlns:a16="http://schemas.microsoft.com/office/drawing/2014/main" id="{D535E38C-45A0-4BA4-B23A-CD9B9E7B48F0}"/>
              </a:ext>
            </a:extLst>
          </p:cNvPr>
          <p:cNvPicPr>
            <a:picLocks noChangeAspect="1"/>
          </p:cNvPicPr>
          <p:nvPr>
            <a:wavAudioFile r:embed="rId1" name="A913A15C.wav"/>
          </p:nvPr>
        </p:nvPicPr>
        <p:blipFill>
          <a:blip r:embed="rId5">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2" name="群組 4">
            <a:extLst>
              <a:ext uri="{FF2B5EF4-FFF2-40B4-BE49-F238E27FC236}">
                <a16:creationId xmlns:a16="http://schemas.microsoft.com/office/drawing/2014/main" id="{7A71CCA8-EE3E-461E-9142-6A1C9D567EB9}"/>
              </a:ext>
            </a:extLst>
          </p:cNvPr>
          <p:cNvGrpSpPr>
            <a:grpSpLocks/>
          </p:cNvGrpSpPr>
          <p:nvPr/>
        </p:nvGrpSpPr>
        <p:grpSpPr bwMode="auto">
          <a:xfrm>
            <a:off x="534988" y="4924425"/>
            <a:ext cx="7997825" cy="1231900"/>
            <a:chOff x="534987" y="4924427"/>
            <a:chExt cx="7997826" cy="1231107"/>
          </a:xfrm>
        </p:grpSpPr>
        <p:grpSp>
          <p:nvGrpSpPr>
            <p:cNvPr id="208923" name="群組 3">
              <a:extLst>
                <a:ext uri="{FF2B5EF4-FFF2-40B4-BE49-F238E27FC236}">
                  <a16:creationId xmlns:a16="http://schemas.microsoft.com/office/drawing/2014/main" id="{BB6D6921-A9E8-462F-9CEE-30B1C2E95902}"/>
                </a:ext>
              </a:extLst>
            </p:cNvPr>
            <p:cNvGrpSpPr>
              <a:grpSpLocks/>
            </p:cNvGrpSpPr>
            <p:nvPr/>
          </p:nvGrpSpPr>
          <p:grpSpPr bwMode="auto">
            <a:xfrm>
              <a:off x="534987" y="5006926"/>
              <a:ext cx="7997826" cy="1080697"/>
              <a:chOff x="534987" y="5006926"/>
              <a:chExt cx="7997826" cy="1080697"/>
            </a:xfrm>
          </p:grpSpPr>
          <p:grpSp>
            <p:nvGrpSpPr>
              <p:cNvPr id="45" name="群組 36">
                <a:extLst>
                  <a:ext uri="{FF2B5EF4-FFF2-40B4-BE49-F238E27FC236}">
                    <a16:creationId xmlns:a16="http://schemas.microsoft.com/office/drawing/2014/main" id="{33BA6789-F542-414C-BBCA-80F18B71E75E}"/>
                  </a:ext>
                </a:extLst>
              </p:cNvPr>
              <p:cNvGrpSpPr/>
              <p:nvPr/>
            </p:nvGrpSpPr>
            <p:grpSpPr bwMode="auto">
              <a:xfrm>
                <a:off x="682908" y="5006926"/>
                <a:ext cx="7849905" cy="1080697"/>
                <a:chOff x="683568" y="5245055"/>
                <a:chExt cx="7848872" cy="1080000"/>
              </a:xfrm>
              <a:effectLst>
                <a:outerShdw blurRad="50800" dist="38100" dir="2700000" algn="tl" rotWithShape="0">
                  <a:prstClr val="black">
                    <a:alpha val="40000"/>
                  </a:prstClr>
                </a:outerShdw>
              </a:effectLst>
            </p:grpSpPr>
            <p:sp>
              <p:nvSpPr>
                <p:cNvPr id="47" name="矩形 22">
                  <a:extLst>
                    <a:ext uri="{FF2B5EF4-FFF2-40B4-BE49-F238E27FC236}">
                      <a16:creationId xmlns:a16="http://schemas.microsoft.com/office/drawing/2014/main" id="{49576316-2F65-4614-A25A-123D778F4579}"/>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8" name="流程圖: 程序 33">
                  <a:extLst>
                    <a:ext uri="{FF2B5EF4-FFF2-40B4-BE49-F238E27FC236}">
                      <a16:creationId xmlns:a16="http://schemas.microsoft.com/office/drawing/2014/main" id="{E6980385-FF69-4A3A-B8D8-4B5BAEC0B4E7}"/>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6" name="流程圖: 抽選 50">
                <a:extLst>
                  <a:ext uri="{FF2B5EF4-FFF2-40B4-BE49-F238E27FC236}">
                    <a16:creationId xmlns:a16="http://schemas.microsoft.com/office/drawing/2014/main" id="{C83EEBD4-7BF8-4AD1-8187-486A99A2DBB0}"/>
                  </a:ext>
                </a:extLst>
              </p:cNvPr>
              <p:cNvSpPr/>
              <p:nvPr/>
            </p:nvSpPr>
            <p:spPr bwMode="auto">
              <a:xfrm rot="5400000">
                <a:off x="504956" y="5354250"/>
                <a:ext cx="410898" cy="350837"/>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44" name="文字方塊 38">
              <a:extLst>
                <a:ext uri="{FF2B5EF4-FFF2-40B4-BE49-F238E27FC236}">
                  <a16:creationId xmlns:a16="http://schemas.microsoft.com/office/drawing/2014/main" id="{CFC22066-4EB9-49B4-9126-E3722F318543}"/>
                </a:ext>
              </a:extLst>
            </p:cNvPr>
            <p:cNvSpPr txBox="1"/>
            <p:nvPr/>
          </p:nvSpPr>
          <p:spPr bwMode="auto">
            <a:xfrm>
              <a:off x="1028699" y="4924427"/>
              <a:ext cx="1473200" cy="1231107"/>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49" name="群組 5">
            <a:extLst>
              <a:ext uri="{FF2B5EF4-FFF2-40B4-BE49-F238E27FC236}">
                <a16:creationId xmlns:a16="http://schemas.microsoft.com/office/drawing/2014/main" id="{D369B794-D06D-4C99-A5B6-B3FFDF72DA21}"/>
              </a:ext>
            </a:extLst>
          </p:cNvPr>
          <p:cNvGrpSpPr>
            <a:grpSpLocks/>
          </p:cNvGrpSpPr>
          <p:nvPr/>
        </p:nvGrpSpPr>
        <p:grpSpPr bwMode="auto">
          <a:xfrm>
            <a:off x="534988" y="3771900"/>
            <a:ext cx="7997825" cy="1230313"/>
            <a:chOff x="534988" y="3771900"/>
            <a:chExt cx="7997825" cy="1231106"/>
          </a:xfrm>
        </p:grpSpPr>
        <p:grpSp>
          <p:nvGrpSpPr>
            <p:cNvPr id="208919" name="群組 26">
              <a:extLst>
                <a:ext uri="{FF2B5EF4-FFF2-40B4-BE49-F238E27FC236}">
                  <a16:creationId xmlns:a16="http://schemas.microsoft.com/office/drawing/2014/main" id="{93571AAE-A993-4F0B-BC25-1CD0ABEFC5FC}"/>
                </a:ext>
              </a:extLst>
            </p:cNvPr>
            <p:cNvGrpSpPr>
              <a:grpSpLocks/>
            </p:cNvGrpSpPr>
            <p:nvPr/>
          </p:nvGrpSpPr>
          <p:grpSpPr bwMode="auto">
            <a:xfrm>
              <a:off x="534988" y="3860121"/>
              <a:ext cx="7997825" cy="1081521"/>
              <a:chOff x="535667" y="4098588"/>
              <a:chExt cx="7996773" cy="1080128"/>
            </a:xfrm>
          </p:grpSpPr>
          <p:grpSp>
            <p:nvGrpSpPr>
              <p:cNvPr id="52" name="群組 11">
                <a:extLst>
                  <a:ext uri="{FF2B5EF4-FFF2-40B4-BE49-F238E27FC236}">
                    <a16:creationId xmlns:a16="http://schemas.microsoft.com/office/drawing/2014/main" id="{769361A6-E787-417A-904B-682B23146A6E}"/>
                  </a:ext>
                </a:extLst>
              </p:cNvPr>
              <p:cNvGrpSpPr/>
              <p:nvPr/>
            </p:nvGrpSpPr>
            <p:grpSpPr bwMode="auto">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55" name="矩形 21">
                  <a:extLst>
                    <a:ext uri="{FF2B5EF4-FFF2-40B4-BE49-F238E27FC236}">
                      <a16:creationId xmlns:a16="http://schemas.microsoft.com/office/drawing/2014/main" id="{8DF56CD4-C4F6-4069-8929-66BBA074C4BD}"/>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0" name="流程圖: 程序 32">
                  <a:extLst>
                    <a:ext uri="{FF2B5EF4-FFF2-40B4-BE49-F238E27FC236}">
                      <a16:creationId xmlns:a16="http://schemas.microsoft.com/office/drawing/2014/main" id="{07FBA25A-E815-44B2-913E-02139E86F74E}"/>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54" name="流程圖: 抽選 49">
                <a:extLst>
                  <a:ext uri="{FF2B5EF4-FFF2-40B4-BE49-F238E27FC236}">
                    <a16:creationId xmlns:a16="http://schemas.microsoft.com/office/drawing/2014/main" id="{EF1EB247-E555-4EB5-98E8-868ED2EA2635}"/>
                  </a:ext>
                </a:extLst>
              </p:cNvPr>
              <p:cNvSpPr/>
              <p:nvPr/>
            </p:nvSpPr>
            <p:spPr>
              <a:xfrm rot="5400000">
                <a:off x="504821" y="4417323"/>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1" name="文字方塊 39">
              <a:extLst>
                <a:ext uri="{FF2B5EF4-FFF2-40B4-BE49-F238E27FC236}">
                  <a16:creationId xmlns:a16="http://schemas.microsoft.com/office/drawing/2014/main" id="{C40CA51C-47A3-4FA8-B8BF-9518C10DA6AE}"/>
                </a:ext>
              </a:extLst>
            </p:cNvPr>
            <p:cNvSpPr txBox="1"/>
            <p:nvPr/>
          </p:nvSpPr>
          <p:spPr bwMode="auto">
            <a:xfrm>
              <a:off x="965200" y="3771900"/>
              <a:ext cx="1778000"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61" name="文字方塊 40">
            <a:extLst>
              <a:ext uri="{FF2B5EF4-FFF2-40B4-BE49-F238E27FC236}">
                <a16:creationId xmlns:a16="http://schemas.microsoft.com/office/drawing/2014/main" id="{9F235761-8377-4DBF-BAC7-2D08C03DD06C}"/>
              </a:ext>
            </a:extLst>
          </p:cNvPr>
          <p:cNvSpPr txBox="1"/>
          <p:nvPr/>
        </p:nvSpPr>
        <p:spPr bwMode="auto">
          <a:xfrm>
            <a:off x="1400175"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
        <p:nvSpPr>
          <p:cNvPr id="208908" name="文字方塊 41">
            <a:extLst>
              <a:ext uri="{FF2B5EF4-FFF2-40B4-BE49-F238E27FC236}">
                <a16:creationId xmlns:a16="http://schemas.microsoft.com/office/drawing/2014/main" id="{6B16F765-313B-4668-A70D-30EC38E58752}"/>
              </a:ext>
            </a:extLst>
          </p:cNvPr>
          <p:cNvSpPr txBox="1">
            <a:spLocks noChangeArrowheads="1"/>
          </p:cNvSpPr>
          <p:nvPr/>
        </p:nvSpPr>
        <p:spPr bwMode="auto">
          <a:xfrm>
            <a:off x="395288" y="1370013"/>
            <a:ext cx="8497887"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Were you able to complete the sentences using the correct comparative or superlative form?</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
        <p:nvSpPr>
          <p:cNvPr id="67" name="動作按鈕: 自訂 68">
            <a:hlinkClick r:id="rId6" action="ppaction://hlinksldjump" highlightClick="1"/>
            <a:extLst>
              <a:ext uri="{FF2B5EF4-FFF2-40B4-BE49-F238E27FC236}">
                <a16:creationId xmlns:a16="http://schemas.microsoft.com/office/drawing/2014/main" id="{0EDAF70A-08F2-488C-9927-3C6E3DADD956}"/>
              </a:ext>
            </a:extLst>
          </p:cNvPr>
          <p:cNvSpPr/>
          <p:nvPr/>
        </p:nvSpPr>
        <p:spPr>
          <a:xfrm>
            <a:off x="6915150" y="5953125"/>
            <a:ext cx="2228850" cy="76517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68" name="矩形 75">
            <a:extLst>
              <a:ext uri="{FF2B5EF4-FFF2-40B4-BE49-F238E27FC236}">
                <a16:creationId xmlns:a16="http://schemas.microsoft.com/office/drawing/2014/main" id="{CD0C7C4D-618D-4BF6-83E9-FE3C647E1BA4}"/>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208911" name="群組 1">
            <a:extLst>
              <a:ext uri="{FF2B5EF4-FFF2-40B4-BE49-F238E27FC236}">
                <a16:creationId xmlns:a16="http://schemas.microsoft.com/office/drawing/2014/main" id="{76D865DA-225A-4663-BC20-AB074227EE1E}"/>
              </a:ext>
            </a:extLst>
          </p:cNvPr>
          <p:cNvGrpSpPr>
            <a:grpSpLocks/>
          </p:cNvGrpSpPr>
          <p:nvPr/>
        </p:nvGrpSpPr>
        <p:grpSpPr bwMode="auto">
          <a:xfrm>
            <a:off x="7375525" y="6216650"/>
            <a:ext cx="1476375" cy="468313"/>
            <a:chOff x="7375434" y="6216909"/>
            <a:chExt cx="1476000" cy="468000"/>
          </a:xfrm>
        </p:grpSpPr>
        <p:grpSp>
          <p:nvGrpSpPr>
            <p:cNvPr id="70" name="群組 77">
              <a:extLst>
                <a:ext uri="{FF2B5EF4-FFF2-40B4-BE49-F238E27FC236}">
                  <a16:creationId xmlns:a16="http://schemas.microsoft.com/office/drawing/2014/main" id="{EBF190ED-CB82-4D5E-93D8-139D9753251A}"/>
                </a:ext>
              </a:extLst>
            </p:cNvPr>
            <p:cNvGrpSpPr/>
            <p:nvPr/>
          </p:nvGrpSpPr>
          <p:grpSpPr>
            <a:xfrm>
              <a:off x="7375434" y="6216909"/>
              <a:ext cx="1476000" cy="468000"/>
              <a:chOff x="10671174" y="4930775"/>
              <a:chExt cx="1685948" cy="593364"/>
            </a:xfrm>
            <a:effectLst>
              <a:outerShdw blurRad="50800" dist="38100" dir="2700000" algn="tl" rotWithShape="0">
                <a:prstClr val="black">
                  <a:alpha val="40000"/>
                </a:prstClr>
              </a:outerShdw>
            </a:effectLst>
          </p:grpSpPr>
          <p:sp>
            <p:nvSpPr>
              <p:cNvPr id="81" name="圓角矩形 83">
                <a:extLst>
                  <a:ext uri="{FF2B5EF4-FFF2-40B4-BE49-F238E27FC236}">
                    <a16:creationId xmlns:a16="http://schemas.microsoft.com/office/drawing/2014/main" id="{C70B23FE-9372-4872-B63D-C6CBDA5FD3F0}"/>
                  </a:ext>
                </a:extLst>
              </p:cNvPr>
              <p:cNvSpPr/>
              <p:nvPr/>
            </p:nvSpPr>
            <p:spPr>
              <a:xfrm>
                <a:off x="10671174" y="4930775"/>
                <a:ext cx="1685948" cy="593364"/>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82" name="向右箭號 84">
                <a:extLst>
                  <a:ext uri="{FF2B5EF4-FFF2-40B4-BE49-F238E27FC236}">
                    <a16:creationId xmlns:a16="http://schemas.microsoft.com/office/drawing/2014/main" id="{3F0E638A-47C3-4242-9A7E-BB32660B52D8}"/>
                  </a:ext>
                </a:extLst>
              </p:cNvPr>
              <p:cNvSpPr/>
              <p:nvPr/>
            </p:nvSpPr>
            <p:spPr>
              <a:xfrm>
                <a:off x="11950630" y="5011570"/>
                <a:ext cx="302296" cy="422532"/>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grpSp>
          <p:nvGrpSpPr>
            <p:cNvPr id="208914" name="群組 64">
              <a:extLst>
                <a:ext uri="{FF2B5EF4-FFF2-40B4-BE49-F238E27FC236}">
                  <a16:creationId xmlns:a16="http://schemas.microsoft.com/office/drawing/2014/main" id="{8E427F8A-8FA2-461A-BE89-7B9AA25BAAB5}"/>
                </a:ext>
              </a:extLst>
            </p:cNvPr>
            <p:cNvGrpSpPr>
              <a:grpSpLocks/>
            </p:cNvGrpSpPr>
            <p:nvPr/>
          </p:nvGrpSpPr>
          <p:grpSpPr bwMode="auto">
            <a:xfrm>
              <a:off x="7487921" y="6248400"/>
              <a:ext cx="970280" cy="400050"/>
              <a:chOff x="-4759325" y="976313"/>
              <a:chExt cx="4438650" cy="2039937"/>
            </a:xfrm>
          </p:grpSpPr>
          <p:pic>
            <p:nvPicPr>
              <p:cNvPr id="208915" name="Picture 6" descr="C:\Users\utangv2\Desktop\Dynamic Classroom\hi-res aw\E.jpg">
                <a:extLst>
                  <a:ext uri="{FF2B5EF4-FFF2-40B4-BE49-F238E27FC236}">
                    <a16:creationId xmlns:a16="http://schemas.microsoft.com/office/drawing/2014/main" id="{40509C74-22F3-4490-A5F5-780B2A024F8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86175" y="9763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916" name="Picture 15" descr="C:\Users\utangv2\Desktop\Dynamic Classroom\hi-res aw\N.jpg">
                <a:extLst>
                  <a:ext uri="{FF2B5EF4-FFF2-40B4-BE49-F238E27FC236}">
                    <a16:creationId xmlns:a16="http://schemas.microsoft.com/office/drawing/2014/main" id="{6DD6C5CD-FC36-42C8-ADE8-B71ED2B3751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59325" y="10858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917" name="Picture 21" descr="C:\Users\utangv2\Desktop\Dynamic Classroom\hi-res aw\T.jpg">
                <a:extLst>
                  <a:ext uri="{FF2B5EF4-FFF2-40B4-BE49-F238E27FC236}">
                    <a16:creationId xmlns:a16="http://schemas.microsoft.com/office/drawing/2014/main" id="{6B9F29A7-6AEC-4CCA-AFE0-BD7076D1CFF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46225" y="10223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918" name="Picture 24" descr="C:\Users\utangv2\Desktop\Dynamic Classroom\hi-res aw\X.jpg">
                <a:extLst>
                  <a:ext uri="{FF2B5EF4-FFF2-40B4-BE49-F238E27FC236}">
                    <a16:creationId xmlns:a16="http://schemas.microsoft.com/office/drawing/2014/main" id="{3D58AB46-EAFA-4D42-8072-3E76B0E5DBC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636837" y="9874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87" name="動作按鈕: 自訂 85">
            <a:hlinkClick r:id="rId11" action="ppaction://hlinksldjump" highlightClick="1"/>
            <a:extLst>
              <a:ext uri="{FF2B5EF4-FFF2-40B4-BE49-F238E27FC236}">
                <a16:creationId xmlns:a16="http://schemas.microsoft.com/office/drawing/2014/main" id="{8C43C7F3-A12C-471B-BE90-60A6894E6320}"/>
              </a:ext>
            </a:extLst>
          </p:cNvPr>
          <p:cNvSpPr/>
          <p:nvPr/>
        </p:nvSpPr>
        <p:spPr>
          <a:xfrm>
            <a:off x="7200900" y="6115050"/>
            <a:ext cx="1943100" cy="74295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500"/>
                                        <p:tgtEl>
                                          <p:spTgt spid="39"/>
                                        </p:tgtEl>
                                      </p:cBhvr>
                                    </p:animEffect>
                                  </p:childTnLst>
                                </p:cTn>
                              </p:par>
                              <p:par>
                                <p:cTn id="8" presetID="1" presetClass="mediacall" presetSubtype="0" fill="hold" nodeType="withEffect">
                                  <p:stCondLst>
                                    <p:cond delay="0"/>
                                  </p:stCondLst>
                                  <p:childTnLst>
                                    <p:cmd type="call" cmd="playFrom(0.0)">
                                      <p:cBhvr>
                                        <p:cTn id="9" dur="1021" fill="hold"/>
                                        <p:tgtEl>
                                          <p:spTgt spid="41"/>
                                        </p:tgtEl>
                                      </p:cBhvr>
                                    </p:cmd>
                                  </p:childTnLst>
                                </p:cTn>
                              </p:par>
                              <p:par>
                                <p:cTn id="10" presetID="14" presetClass="exit" presetSubtype="10" fill="hold" nodeType="withEffect">
                                  <p:stCondLst>
                                    <p:cond delay="0"/>
                                  </p:stCondLst>
                                  <p:childTnLst>
                                    <p:animEffect transition="out" filter="randombar(horizontal)">
                                      <p:cBhvr>
                                        <p:cTn id="11" dur="500"/>
                                        <p:tgtEl>
                                          <p:spTgt spid="42"/>
                                        </p:tgtEl>
                                      </p:cBhvr>
                                    </p:animEffect>
                                    <p:set>
                                      <p:cBhvr>
                                        <p:cTn id="12" dur="1" fill="hold">
                                          <p:stCondLst>
                                            <p:cond delay="499"/>
                                          </p:stCondLst>
                                        </p:cTn>
                                        <p:tgtEl>
                                          <p:spTgt spid="42"/>
                                        </p:tgtEl>
                                        <p:attrNameLst>
                                          <p:attrName>style.visibility</p:attrName>
                                        </p:attrNameLst>
                                      </p:cBhvr>
                                      <p:to>
                                        <p:strVal val="hidden"/>
                                      </p:to>
                                    </p:set>
                                  </p:childTnLst>
                                </p:cTn>
                              </p:par>
                              <p:par>
                                <p:cTn id="13" presetID="14" presetClass="exit" presetSubtype="10" fill="hold" nodeType="withEffect">
                                  <p:stCondLst>
                                    <p:cond delay="0"/>
                                  </p:stCondLst>
                                  <p:childTnLst>
                                    <p:animEffect transition="out" filter="randombar(horizontal)">
                                      <p:cBhvr>
                                        <p:cTn id="14" dur="500"/>
                                        <p:tgtEl>
                                          <p:spTgt spid="49"/>
                                        </p:tgtEl>
                                      </p:cBhvr>
                                    </p:animEffect>
                                    <p:set>
                                      <p:cBhvr>
                                        <p:cTn id="15" dur="1" fill="hold">
                                          <p:stCondLst>
                                            <p:cond delay="499"/>
                                          </p:stCondLst>
                                        </p:cTn>
                                        <p:tgtEl>
                                          <p:spTgt spid="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6" fill="hold" display="0">
                  <p:stCondLst>
                    <p:cond delay="indefinite"/>
                  </p:stCondLst>
                  <p:endCondLst>
                    <p:cond evt="onStopAudio" delay="0">
                      <p:tgtEl>
                        <p:sldTgt/>
                      </p:tgtEl>
                    </p:cond>
                  </p:endCondLst>
                </p:cTn>
                <p:tgtEl>
                  <p:spTgt spid="41"/>
                </p:tgtEl>
              </p:cMediaNode>
            </p:audio>
          </p:childTnLst>
        </p:cTn>
      </p:par>
    </p:tnLst>
    <p:bldLst>
      <p:bldP spid="39" grpId="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55" name="矩形 54">
            <a:extLst>
              <a:ext uri="{FF2B5EF4-FFF2-40B4-BE49-F238E27FC236}">
                <a16:creationId xmlns:a16="http://schemas.microsoft.com/office/drawing/2014/main" id="{D63BB18C-8629-46F7-AFD8-47D726A4CF9F}"/>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64" name="群組 63">
            <a:extLst>
              <a:ext uri="{FF2B5EF4-FFF2-40B4-BE49-F238E27FC236}">
                <a16:creationId xmlns:a16="http://schemas.microsoft.com/office/drawing/2014/main" id="{328FF69A-4F6B-4CD9-A70B-DA8A1280F05B}"/>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65" name="文字方塊 64">
              <a:extLst>
                <a:ext uri="{FF2B5EF4-FFF2-40B4-BE49-F238E27FC236}">
                  <a16:creationId xmlns:a16="http://schemas.microsoft.com/office/drawing/2014/main" id="{01C56F8E-7ECB-40A8-86D9-1CD0291CE92A}"/>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66" name="圓角矩形 65">
              <a:extLst>
                <a:ext uri="{FF2B5EF4-FFF2-40B4-BE49-F238E27FC236}">
                  <a16:creationId xmlns:a16="http://schemas.microsoft.com/office/drawing/2014/main" id="{01D2983A-F458-41D5-AF18-5A4424BFEA92}"/>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209924" name="Picture 49" descr="C:\Users\utangv2\Desktop\Dynamic Classroom\stage4.jpg">
            <a:extLst>
              <a:ext uri="{FF2B5EF4-FFF2-40B4-BE49-F238E27FC236}">
                <a16:creationId xmlns:a16="http://schemas.microsoft.com/office/drawing/2014/main" id="{816624D8-9F05-435F-8484-7FD02EA292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6209"/>
          <a:stretch>
            <a:fillRect/>
          </a:stretch>
        </p:blipFill>
        <p:spPr bwMode="auto">
          <a:xfrm>
            <a:off x="2524125" y="87313"/>
            <a:ext cx="3762375" cy="120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 name="群組 11">
            <a:extLst>
              <a:ext uri="{FF2B5EF4-FFF2-40B4-BE49-F238E27FC236}">
                <a16:creationId xmlns:a16="http://schemas.microsoft.com/office/drawing/2014/main" id="{453A1274-8382-4E27-98B1-B5580DD7A1A6}"/>
              </a:ext>
            </a:extLst>
          </p:cNvPr>
          <p:cNvGrpSpPr/>
          <p:nvPr/>
        </p:nvGrpSpPr>
        <p:grpSpPr>
          <a:xfrm>
            <a:off x="683568" y="3860463"/>
            <a:ext cx="7848872" cy="1080128"/>
            <a:chOff x="683568" y="4107641"/>
            <a:chExt cx="7848872" cy="1080128"/>
          </a:xfrm>
          <a:effectLst>
            <a:outerShdw blurRad="50800" dist="38100" dir="2700000" algn="tl" rotWithShape="0">
              <a:prstClr val="black">
                <a:alpha val="40000"/>
              </a:prstClr>
            </a:outerShdw>
          </a:effectLst>
        </p:grpSpPr>
        <p:sp>
          <p:nvSpPr>
            <p:cNvPr id="37" name="矩形 21">
              <a:extLst>
                <a:ext uri="{FF2B5EF4-FFF2-40B4-BE49-F238E27FC236}">
                  <a16:creationId xmlns:a16="http://schemas.microsoft.com/office/drawing/2014/main" id="{7A51DACB-7357-48A3-A87A-BBC8FA307845}"/>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38" name="流程圖: 程序 32">
              <a:extLst>
                <a:ext uri="{FF2B5EF4-FFF2-40B4-BE49-F238E27FC236}">
                  <a16:creationId xmlns:a16="http://schemas.microsoft.com/office/drawing/2014/main" id="{C1CA7392-BB1E-44BC-80EC-36DE1C21CFBC}"/>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39" name="文字方塊 34">
            <a:extLst>
              <a:ext uri="{FF2B5EF4-FFF2-40B4-BE49-F238E27FC236}">
                <a16:creationId xmlns:a16="http://schemas.microsoft.com/office/drawing/2014/main" id="{1A59106E-BCB4-41D7-B2C7-CA2CF5B85C25}"/>
              </a:ext>
            </a:extLst>
          </p:cNvPr>
          <p:cNvSpPr txBox="1">
            <a:spLocks noChangeArrowheads="1"/>
          </p:cNvSpPr>
          <p:nvPr/>
        </p:nvSpPr>
        <p:spPr bwMode="auto">
          <a:xfrm>
            <a:off x="2781300" y="4013200"/>
            <a:ext cx="6081713"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You’re getting there.</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might need a bit of extra practice.</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40" name="流程圖: 抽選 40">
            <a:extLst>
              <a:ext uri="{FF2B5EF4-FFF2-40B4-BE49-F238E27FC236}">
                <a16:creationId xmlns:a16="http://schemas.microsoft.com/office/drawing/2014/main" id="{80790B52-93D7-4F41-BBBC-674FC0DD3A5C}"/>
              </a:ext>
            </a:extLst>
          </p:cNvPr>
          <p:cNvSpPr/>
          <p:nvPr/>
        </p:nvSpPr>
        <p:spPr>
          <a:xfrm rot="5400000">
            <a:off x="504032" y="4177506"/>
            <a:ext cx="412750"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41" name="A913422.wav">
            <a:hlinkClick r:id="" action="ppaction://media"/>
            <a:extLst>
              <a:ext uri="{FF2B5EF4-FFF2-40B4-BE49-F238E27FC236}">
                <a16:creationId xmlns:a16="http://schemas.microsoft.com/office/drawing/2014/main" id="{D6315822-7DCD-438B-9BAF-A931795F5DB8}"/>
              </a:ext>
            </a:extLst>
          </p:cNvPr>
          <p:cNvPicPr>
            <a:picLocks noChangeAspect="1"/>
          </p:cNvPicPr>
          <p:nvPr>
            <a:wavAudioFile r:embed="rId1" name="A913A15C.wav"/>
          </p:nvPr>
        </p:nvPicPr>
        <p:blipFill>
          <a:blip r:embed="rId5">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2" name="群組 3">
            <a:extLst>
              <a:ext uri="{FF2B5EF4-FFF2-40B4-BE49-F238E27FC236}">
                <a16:creationId xmlns:a16="http://schemas.microsoft.com/office/drawing/2014/main" id="{5F167C5C-9155-46D3-8B5C-F2587D0E775C}"/>
              </a:ext>
            </a:extLst>
          </p:cNvPr>
          <p:cNvGrpSpPr>
            <a:grpSpLocks/>
          </p:cNvGrpSpPr>
          <p:nvPr/>
        </p:nvGrpSpPr>
        <p:grpSpPr bwMode="auto">
          <a:xfrm>
            <a:off x="534988" y="4924425"/>
            <a:ext cx="7997825" cy="1231900"/>
            <a:chOff x="534988" y="4924427"/>
            <a:chExt cx="7997825" cy="1231107"/>
          </a:xfrm>
        </p:grpSpPr>
        <p:grpSp>
          <p:nvGrpSpPr>
            <p:cNvPr id="209947" name="群組 7">
              <a:extLst>
                <a:ext uri="{FF2B5EF4-FFF2-40B4-BE49-F238E27FC236}">
                  <a16:creationId xmlns:a16="http://schemas.microsoft.com/office/drawing/2014/main" id="{0787F403-3A87-42C6-B68B-45EAEAE32F0C}"/>
                </a:ext>
              </a:extLst>
            </p:cNvPr>
            <p:cNvGrpSpPr>
              <a:grpSpLocks/>
            </p:cNvGrpSpPr>
            <p:nvPr/>
          </p:nvGrpSpPr>
          <p:grpSpPr bwMode="auto">
            <a:xfrm>
              <a:off x="534988" y="5006926"/>
              <a:ext cx="7997825" cy="1080697"/>
              <a:chOff x="535666" y="5245055"/>
              <a:chExt cx="7996774" cy="1080000"/>
            </a:xfrm>
          </p:grpSpPr>
          <p:grpSp>
            <p:nvGrpSpPr>
              <p:cNvPr id="45" name="群組 36">
                <a:extLst>
                  <a:ext uri="{FF2B5EF4-FFF2-40B4-BE49-F238E27FC236}">
                    <a16:creationId xmlns:a16="http://schemas.microsoft.com/office/drawing/2014/main" id="{D64F9B91-484E-4755-B44E-8D981D7204CD}"/>
                  </a:ext>
                </a:extLst>
              </p:cNvPr>
              <p:cNvGrpSpPr/>
              <p:nvPr/>
            </p:nvGrpSpPr>
            <p:grpSpPr>
              <a:xfrm>
                <a:off x="683568" y="5245055"/>
                <a:ext cx="7848872" cy="1080000"/>
                <a:chOff x="683568" y="5245055"/>
                <a:chExt cx="7848872" cy="1080000"/>
              </a:xfrm>
              <a:effectLst>
                <a:outerShdw blurRad="50800" dist="38100" dir="2700000" algn="tl" rotWithShape="0">
                  <a:prstClr val="black">
                    <a:alpha val="40000"/>
                  </a:prstClr>
                </a:outerShdw>
              </a:effectLst>
            </p:grpSpPr>
            <p:sp>
              <p:nvSpPr>
                <p:cNvPr id="53" name="矩形 22">
                  <a:extLst>
                    <a:ext uri="{FF2B5EF4-FFF2-40B4-BE49-F238E27FC236}">
                      <a16:creationId xmlns:a16="http://schemas.microsoft.com/office/drawing/2014/main" id="{A0889C69-3C63-4D31-8F02-5903CDEE4FB9}"/>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4" name="流程圖: 程序 33">
                  <a:extLst>
                    <a:ext uri="{FF2B5EF4-FFF2-40B4-BE49-F238E27FC236}">
                      <a16:creationId xmlns:a16="http://schemas.microsoft.com/office/drawing/2014/main" id="{48A3F1E5-0279-4328-85EC-C6650ABB59C1}"/>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6" name="流程圖: 抽選 41">
                <a:extLst>
                  <a:ext uri="{FF2B5EF4-FFF2-40B4-BE49-F238E27FC236}">
                    <a16:creationId xmlns:a16="http://schemas.microsoft.com/office/drawing/2014/main" id="{A304CA59-6348-4A0C-B10F-CE31FD8D15BA}"/>
                  </a:ext>
                </a:extLst>
              </p:cNvPr>
              <p:cNvSpPr/>
              <p:nvPr/>
            </p:nvSpPr>
            <p:spPr>
              <a:xfrm rot="5400000">
                <a:off x="505745" y="5592065"/>
                <a:ext cx="410633"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44" name="文字方塊 39">
              <a:extLst>
                <a:ext uri="{FF2B5EF4-FFF2-40B4-BE49-F238E27FC236}">
                  <a16:creationId xmlns:a16="http://schemas.microsoft.com/office/drawing/2014/main" id="{79C7CE4E-61B8-4C5C-B3A6-FB349EA08F4C}"/>
                </a:ext>
              </a:extLst>
            </p:cNvPr>
            <p:cNvSpPr txBox="1"/>
            <p:nvPr/>
          </p:nvSpPr>
          <p:spPr bwMode="auto">
            <a:xfrm>
              <a:off x="1028700" y="4924427"/>
              <a:ext cx="1473200" cy="1231107"/>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56" name="群組 4">
            <a:extLst>
              <a:ext uri="{FF2B5EF4-FFF2-40B4-BE49-F238E27FC236}">
                <a16:creationId xmlns:a16="http://schemas.microsoft.com/office/drawing/2014/main" id="{9DC417BA-BCCA-46EF-90EB-9FD7AEE35360}"/>
              </a:ext>
            </a:extLst>
          </p:cNvPr>
          <p:cNvGrpSpPr>
            <a:grpSpLocks/>
          </p:cNvGrpSpPr>
          <p:nvPr/>
        </p:nvGrpSpPr>
        <p:grpSpPr bwMode="auto">
          <a:xfrm>
            <a:off x="534988" y="2665413"/>
            <a:ext cx="7997825" cy="1230312"/>
            <a:chOff x="534987" y="2665413"/>
            <a:chExt cx="7997826" cy="1230312"/>
          </a:xfrm>
        </p:grpSpPr>
        <p:grpSp>
          <p:nvGrpSpPr>
            <p:cNvPr id="209943" name="群組 1">
              <a:extLst>
                <a:ext uri="{FF2B5EF4-FFF2-40B4-BE49-F238E27FC236}">
                  <a16:creationId xmlns:a16="http://schemas.microsoft.com/office/drawing/2014/main" id="{BF5202E0-186D-4BF3-87A9-A122E9D03B5C}"/>
                </a:ext>
              </a:extLst>
            </p:cNvPr>
            <p:cNvGrpSpPr>
              <a:grpSpLocks/>
            </p:cNvGrpSpPr>
            <p:nvPr/>
          </p:nvGrpSpPr>
          <p:grpSpPr bwMode="auto">
            <a:xfrm>
              <a:off x="534987" y="2730408"/>
              <a:ext cx="7997826" cy="1079303"/>
              <a:chOff x="535666" y="2967935"/>
              <a:chExt cx="7996774" cy="1080000"/>
            </a:xfrm>
          </p:grpSpPr>
          <p:grpSp>
            <p:nvGrpSpPr>
              <p:cNvPr id="59" name="群組 10">
                <a:extLst>
                  <a:ext uri="{FF2B5EF4-FFF2-40B4-BE49-F238E27FC236}">
                    <a16:creationId xmlns:a16="http://schemas.microsoft.com/office/drawing/2014/main" id="{7B75B13F-7E5E-4999-B071-D770D8CF0899}"/>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61" name="矩形 30">
                  <a:extLst>
                    <a:ext uri="{FF2B5EF4-FFF2-40B4-BE49-F238E27FC236}">
                      <a16:creationId xmlns:a16="http://schemas.microsoft.com/office/drawing/2014/main" id="{11BC6585-CBCF-458C-9672-D2CAB6BE984C}"/>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2" name="流程圖: 程序 23">
                  <a:extLst>
                    <a:ext uri="{FF2B5EF4-FFF2-40B4-BE49-F238E27FC236}">
                      <a16:creationId xmlns:a16="http://schemas.microsoft.com/office/drawing/2014/main" id="{53D78035-74DB-425D-9E18-E9E4C368A391}"/>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60" name="流程圖: 抽選 35">
                <a:extLst>
                  <a:ext uri="{FF2B5EF4-FFF2-40B4-BE49-F238E27FC236}">
                    <a16:creationId xmlns:a16="http://schemas.microsoft.com/office/drawing/2014/main" id="{7FA1E873-C08F-4E36-9DDE-FD4D3341D107}"/>
                  </a:ext>
                </a:extLst>
              </p:cNvPr>
              <p:cNvSpPr/>
              <p:nvPr/>
            </p:nvSpPr>
            <p:spPr>
              <a:xfrm rot="5400000">
                <a:off x="505347" y="3312874"/>
                <a:ext cx="411429"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文字方塊 45">
              <a:extLst>
                <a:ext uri="{FF2B5EF4-FFF2-40B4-BE49-F238E27FC236}">
                  <a16:creationId xmlns:a16="http://schemas.microsoft.com/office/drawing/2014/main" id="{46EA9966-B02D-48C4-85C2-D57BCC07A15D}"/>
                </a:ext>
              </a:extLst>
            </p:cNvPr>
            <p:cNvSpPr txBox="1"/>
            <p:nvPr/>
          </p:nvSpPr>
          <p:spPr bwMode="auto">
            <a:xfrm>
              <a:off x="1400174"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209931" name="文字方塊 46">
            <a:extLst>
              <a:ext uri="{FF2B5EF4-FFF2-40B4-BE49-F238E27FC236}">
                <a16:creationId xmlns:a16="http://schemas.microsoft.com/office/drawing/2014/main" id="{8759A8C7-4508-4E4E-A280-20101B3907CF}"/>
              </a:ext>
            </a:extLst>
          </p:cNvPr>
          <p:cNvSpPr txBox="1">
            <a:spLocks noChangeArrowheads="1"/>
          </p:cNvSpPr>
          <p:nvPr/>
        </p:nvSpPr>
        <p:spPr bwMode="auto">
          <a:xfrm>
            <a:off x="395288" y="1370013"/>
            <a:ext cx="8497887"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Were you able to complete the sentences using the correct comparative or superlative form?</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
        <p:nvSpPr>
          <p:cNvPr id="67" name="文字方塊 42">
            <a:extLst>
              <a:ext uri="{FF2B5EF4-FFF2-40B4-BE49-F238E27FC236}">
                <a16:creationId xmlns:a16="http://schemas.microsoft.com/office/drawing/2014/main" id="{AFC7CA71-AAE4-43F3-8892-BB25A1598375}"/>
              </a:ext>
            </a:extLst>
          </p:cNvPr>
          <p:cNvSpPr txBox="1"/>
          <p:nvPr/>
        </p:nvSpPr>
        <p:spPr bwMode="auto">
          <a:xfrm>
            <a:off x="965200" y="3771900"/>
            <a:ext cx="1778000" cy="1230313"/>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
        <p:nvSpPr>
          <p:cNvPr id="69" name="動作按鈕: 自訂 68">
            <a:hlinkClick r:id="rId6" action="ppaction://hlinksldjump" highlightClick="1"/>
            <a:extLst>
              <a:ext uri="{FF2B5EF4-FFF2-40B4-BE49-F238E27FC236}">
                <a16:creationId xmlns:a16="http://schemas.microsoft.com/office/drawing/2014/main" id="{183EDA58-86A1-4374-9E62-20B85BEA4C60}"/>
              </a:ext>
            </a:extLst>
          </p:cNvPr>
          <p:cNvSpPr/>
          <p:nvPr/>
        </p:nvSpPr>
        <p:spPr>
          <a:xfrm>
            <a:off x="6915150" y="5953125"/>
            <a:ext cx="2228850" cy="76517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70" name="矩形 75">
            <a:extLst>
              <a:ext uri="{FF2B5EF4-FFF2-40B4-BE49-F238E27FC236}">
                <a16:creationId xmlns:a16="http://schemas.microsoft.com/office/drawing/2014/main" id="{06940808-932B-4A4D-B371-98D52F77C77F}"/>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209935" name="群組 1">
            <a:extLst>
              <a:ext uri="{FF2B5EF4-FFF2-40B4-BE49-F238E27FC236}">
                <a16:creationId xmlns:a16="http://schemas.microsoft.com/office/drawing/2014/main" id="{F0FBC5F3-66BF-48EE-9058-1D848040E3B0}"/>
              </a:ext>
            </a:extLst>
          </p:cNvPr>
          <p:cNvGrpSpPr>
            <a:grpSpLocks/>
          </p:cNvGrpSpPr>
          <p:nvPr/>
        </p:nvGrpSpPr>
        <p:grpSpPr bwMode="auto">
          <a:xfrm>
            <a:off x="7375525" y="6216650"/>
            <a:ext cx="1476375" cy="468313"/>
            <a:chOff x="7375434" y="6216909"/>
            <a:chExt cx="1476000" cy="468000"/>
          </a:xfrm>
        </p:grpSpPr>
        <p:grpSp>
          <p:nvGrpSpPr>
            <p:cNvPr id="72" name="群組 77">
              <a:extLst>
                <a:ext uri="{FF2B5EF4-FFF2-40B4-BE49-F238E27FC236}">
                  <a16:creationId xmlns:a16="http://schemas.microsoft.com/office/drawing/2014/main" id="{80E5269C-04C5-4437-B3CB-B88D43DC4EFF}"/>
                </a:ext>
              </a:extLst>
            </p:cNvPr>
            <p:cNvGrpSpPr/>
            <p:nvPr/>
          </p:nvGrpSpPr>
          <p:grpSpPr>
            <a:xfrm>
              <a:off x="7375434" y="6216909"/>
              <a:ext cx="1476000" cy="468000"/>
              <a:chOff x="10671174" y="4930775"/>
              <a:chExt cx="1685948" cy="593364"/>
            </a:xfrm>
            <a:effectLst>
              <a:outerShdw blurRad="50800" dist="38100" dir="2700000" algn="tl" rotWithShape="0">
                <a:prstClr val="black">
                  <a:alpha val="40000"/>
                </a:prstClr>
              </a:outerShdw>
            </a:effectLst>
          </p:grpSpPr>
          <p:sp>
            <p:nvSpPr>
              <p:cNvPr id="84" name="圓角矩形 83">
                <a:extLst>
                  <a:ext uri="{FF2B5EF4-FFF2-40B4-BE49-F238E27FC236}">
                    <a16:creationId xmlns:a16="http://schemas.microsoft.com/office/drawing/2014/main" id="{ED27AFE1-991E-4FF2-B9A3-BE1B5B069CF9}"/>
                  </a:ext>
                </a:extLst>
              </p:cNvPr>
              <p:cNvSpPr/>
              <p:nvPr/>
            </p:nvSpPr>
            <p:spPr>
              <a:xfrm>
                <a:off x="10671174" y="4930775"/>
                <a:ext cx="1685948" cy="593364"/>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85" name="向右箭號 84">
                <a:extLst>
                  <a:ext uri="{FF2B5EF4-FFF2-40B4-BE49-F238E27FC236}">
                    <a16:creationId xmlns:a16="http://schemas.microsoft.com/office/drawing/2014/main" id="{A69BF189-1C0B-4146-B85A-6705F1F7554A}"/>
                  </a:ext>
                </a:extLst>
              </p:cNvPr>
              <p:cNvSpPr/>
              <p:nvPr/>
            </p:nvSpPr>
            <p:spPr>
              <a:xfrm>
                <a:off x="11950630" y="5011570"/>
                <a:ext cx="302296" cy="422532"/>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grpSp>
          <p:nvGrpSpPr>
            <p:cNvPr id="209938" name="群組 64">
              <a:extLst>
                <a:ext uri="{FF2B5EF4-FFF2-40B4-BE49-F238E27FC236}">
                  <a16:creationId xmlns:a16="http://schemas.microsoft.com/office/drawing/2014/main" id="{71C7ACEB-6724-47EE-9136-23DC964A7CBA}"/>
                </a:ext>
              </a:extLst>
            </p:cNvPr>
            <p:cNvGrpSpPr>
              <a:grpSpLocks/>
            </p:cNvGrpSpPr>
            <p:nvPr/>
          </p:nvGrpSpPr>
          <p:grpSpPr bwMode="auto">
            <a:xfrm>
              <a:off x="7487921" y="6248400"/>
              <a:ext cx="970280" cy="400050"/>
              <a:chOff x="-4759325" y="976313"/>
              <a:chExt cx="4438650" cy="2039937"/>
            </a:xfrm>
          </p:grpSpPr>
          <p:pic>
            <p:nvPicPr>
              <p:cNvPr id="209939" name="Picture 6" descr="C:\Users\utangv2\Desktop\Dynamic Classroom\hi-res aw\E.jpg">
                <a:extLst>
                  <a:ext uri="{FF2B5EF4-FFF2-40B4-BE49-F238E27FC236}">
                    <a16:creationId xmlns:a16="http://schemas.microsoft.com/office/drawing/2014/main" id="{AA1930C6-3B99-4380-8B05-B006F22AE55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86175" y="9763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940" name="Picture 15" descr="C:\Users\utangv2\Desktop\Dynamic Classroom\hi-res aw\N.jpg">
                <a:extLst>
                  <a:ext uri="{FF2B5EF4-FFF2-40B4-BE49-F238E27FC236}">
                    <a16:creationId xmlns:a16="http://schemas.microsoft.com/office/drawing/2014/main" id="{B753E394-0338-4993-8B12-02E5FE40D0E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59325" y="10858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941" name="Picture 21" descr="C:\Users\utangv2\Desktop\Dynamic Classroom\hi-res aw\T.jpg">
                <a:extLst>
                  <a:ext uri="{FF2B5EF4-FFF2-40B4-BE49-F238E27FC236}">
                    <a16:creationId xmlns:a16="http://schemas.microsoft.com/office/drawing/2014/main" id="{77E4CDD5-5C53-4B45-BE7C-79F70D9882B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46225" y="10223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942" name="Picture 24" descr="C:\Users\utangv2\Desktop\Dynamic Classroom\hi-res aw\X.jpg">
                <a:extLst>
                  <a:ext uri="{FF2B5EF4-FFF2-40B4-BE49-F238E27FC236}">
                    <a16:creationId xmlns:a16="http://schemas.microsoft.com/office/drawing/2014/main" id="{B30679EF-E8B5-48ED-B305-5E4EBD784B6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636837" y="9874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92" name="動作按鈕: 自訂 85">
            <a:hlinkClick r:id="rId11" action="ppaction://hlinksldjump" highlightClick="1"/>
            <a:extLst>
              <a:ext uri="{FF2B5EF4-FFF2-40B4-BE49-F238E27FC236}">
                <a16:creationId xmlns:a16="http://schemas.microsoft.com/office/drawing/2014/main" id="{843055FB-1C99-49D2-BDCB-F403AF9E4C2B}"/>
              </a:ext>
            </a:extLst>
          </p:cNvPr>
          <p:cNvSpPr/>
          <p:nvPr/>
        </p:nvSpPr>
        <p:spPr>
          <a:xfrm>
            <a:off x="7200900" y="6115050"/>
            <a:ext cx="1943100" cy="74295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500"/>
                                        <p:tgtEl>
                                          <p:spTgt spid="39"/>
                                        </p:tgtEl>
                                      </p:cBhvr>
                                    </p:animEffect>
                                  </p:childTnLst>
                                </p:cTn>
                              </p:par>
                              <p:par>
                                <p:cTn id="8" presetID="1" presetClass="mediacall" presetSubtype="0" fill="hold" nodeType="withEffect">
                                  <p:stCondLst>
                                    <p:cond delay="0"/>
                                  </p:stCondLst>
                                  <p:childTnLst>
                                    <p:cmd type="call" cmd="playFrom(0.0)">
                                      <p:cBhvr>
                                        <p:cTn id="9" dur="1021" fill="hold"/>
                                        <p:tgtEl>
                                          <p:spTgt spid="41"/>
                                        </p:tgtEl>
                                      </p:cBhvr>
                                    </p:cmd>
                                  </p:childTnLst>
                                </p:cTn>
                              </p:par>
                              <p:par>
                                <p:cTn id="10" presetID="1" presetClass="entr" presetSubtype="0" fill="hold" grpId="0" nodeType="withEffect">
                                  <p:stCondLst>
                                    <p:cond delay="0"/>
                                  </p:stCondLst>
                                  <p:childTnLst>
                                    <p:set>
                                      <p:cBhvr>
                                        <p:cTn id="11" dur="1" fill="hold">
                                          <p:stCondLst>
                                            <p:cond delay="0"/>
                                          </p:stCondLst>
                                        </p:cTn>
                                        <p:tgtEl>
                                          <p:spTgt spid="40"/>
                                        </p:tgtEl>
                                        <p:attrNameLst>
                                          <p:attrName>style.visibility</p:attrName>
                                        </p:attrNameLst>
                                      </p:cBhvr>
                                      <p:to>
                                        <p:strVal val="visible"/>
                                      </p:to>
                                    </p:set>
                                  </p:childTnLst>
                                </p:cTn>
                              </p:par>
                              <p:par>
                                <p:cTn id="12" presetID="14" presetClass="exit" presetSubtype="10" fill="hold" nodeType="withEffect">
                                  <p:stCondLst>
                                    <p:cond delay="0"/>
                                  </p:stCondLst>
                                  <p:childTnLst>
                                    <p:animEffect transition="out" filter="randombar(horizontal)">
                                      <p:cBhvr>
                                        <p:cTn id="13" dur="500"/>
                                        <p:tgtEl>
                                          <p:spTgt spid="42"/>
                                        </p:tgtEl>
                                      </p:cBhvr>
                                    </p:animEffect>
                                    <p:set>
                                      <p:cBhvr>
                                        <p:cTn id="14" dur="1" fill="hold">
                                          <p:stCondLst>
                                            <p:cond delay="499"/>
                                          </p:stCondLst>
                                        </p:cTn>
                                        <p:tgtEl>
                                          <p:spTgt spid="42"/>
                                        </p:tgtEl>
                                        <p:attrNameLst>
                                          <p:attrName>style.visibility</p:attrName>
                                        </p:attrNameLst>
                                      </p:cBhvr>
                                      <p:to>
                                        <p:strVal val="hidden"/>
                                      </p:to>
                                    </p:set>
                                  </p:childTnLst>
                                </p:cTn>
                              </p:par>
                              <p:par>
                                <p:cTn id="15" presetID="14" presetClass="exit" presetSubtype="10" fill="hold" nodeType="withEffect">
                                  <p:stCondLst>
                                    <p:cond delay="0"/>
                                  </p:stCondLst>
                                  <p:childTnLst>
                                    <p:animEffect transition="out" filter="randombar(horizontal)">
                                      <p:cBhvr>
                                        <p:cTn id="16" dur="500"/>
                                        <p:tgtEl>
                                          <p:spTgt spid="56"/>
                                        </p:tgtEl>
                                      </p:cBhvr>
                                    </p:animEffect>
                                    <p:set>
                                      <p:cBhvr>
                                        <p:cTn id="17" dur="1" fill="hold">
                                          <p:stCondLst>
                                            <p:cond delay="499"/>
                                          </p:stCondLst>
                                        </p:cTn>
                                        <p:tgtEl>
                                          <p:spTgt spid="5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41"/>
                </p:tgtEl>
              </p:cMediaNode>
            </p:audio>
          </p:childTnLst>
        </p:cTn>
      </p:par>
    </p:tnLst>
    <p:bldLst>
      <p:bldP spid="39" grpId="0"/>
      <p:bldP spid="40"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57" name="矩形 56">
            <a:extLst>
              <a:ext uri="{FF2B5EF4-FFF2-40B4-BE49-F238E27FC236}">
                <a16:creationId xmlns:a16="http://schemas.microsoft.com/office/drawing/2014/main" id="{9B5CB5D1-DBDD-4239-86BF-694A93DD3F11}"/>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66" name="群組 65">
            <a:extLst>
              <a:ext uri="{FF2B5EF4-FFF2-40B4-BE49-F238E27FC236}">
                <a16:creationId xmlns:a16="http://schemas.microsoft.com/office/drawing/2014/main" id="{125BF6F5-85F4-41E0-8482-D1E704EC2ED8}"/>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67" name="文字方塊 66">
              <a:extLst>
                <a:ext uri="{FF2B5EF4-FFF2-40B4-BE49-F238E27FC236}">
                  <a16:creationId xmlns:a16="http://schemas.microsoft.com/office/drawing/2014/main" id="{E367FA7E-F88D-4B06-A658-BA4D59FACAF9}"/>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68" name="圓角矩形 67">
              <a:extLst>
                <a:ext uri="{FF2B5EF4-FFF2-40B4-BE49-F238E27FC236}">
                  <a16:creationId xmlns:a16="http://schemas.microsoft.com/office/drawing/2014/main" id="{C710EBA5-5C96-43CA-A612-8A23FE31A9EA}"/>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210948" name="Picture 49" descr="C:\Users\utangv2\Desktop\Dynamic Classroom\stage4.jpg">
            <a:extLst>
              <a:ext uri="{FF2B5EF4-FFF2-40B4-BE49-F238E27FC236}">
                <a16:creationId xmlns:a16="http://schemas.microsoft.com/office/drawing/2014/main" id="{7C0C1EC6-DBD0-423A-BD44-FBE65C0BB7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6209"/>
          <a:stretch>
            <a:fillRect/>
          </a:stretch>
        </p:blipFill>
        <p:spPr bwMode="auto">
          <a:xfrm>
            <a:off x="2524125" y="87313"/>
            <a:ext cx="3762375" cy="120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 name="群組 36">
            <a:extLst>
              <a:ext uri="{FF2B5EF4-FFF2-40B4-BE49-F238E27FC236}">
                <a16:creationId xmlns:a16="http://schemas.microsoft.com/office/drawing/2014/main" id="{1DB4BF71-C6A9-424D-BA5A-15D586EB8EC5}"/>
              </a:ext>
            </a:extLst>
          </p:cNvPr>
          <p:cNvGrpSpPr/>
          <p:nvPr/>
        </p:nvGrpSpPr>
        <p:grpSpPr>
          <a:xfrm>
            <a:off x="683568" y="5006930"/>
            <a:ext cx="7848872" cy="1080000"/>
            <a:chOff x="683568" y="5245055"/>
            <a:chExt cx="7848872" cy="1080000"/>
          </a:xfrm>
          <a:effectLst>
            <a:outerShdw blurRad="50800" dist="38100" dir="2700000" algn="tl" rotWithShape="0">
              <a:prstClr val="black">
                <a:alpha val="40000"/>
              </a:prstClr>
            </a:outerShdw>
          </a:effectLst>
        </p:grpSpPr>
        <p:sp>
          <p:nvSpPr>
            <p:cNvPr id="38" name="矩形 22">
              <a:extLst>
                <a:ext uri="{FF2B5EF4-FFF2-40B4-BE49-F238E27FC236}">
                  <a16:creationId xmlns:a16="http://schemas.microsoft.com/office/drawing/2014/main" id="{E5F28DD0-F963-4C31-8B45-64CF2A303C3F}"/>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39" name="流程圖: 程序 33">
              <a:extLst>
                <a:ext uri="{FF2B5EF4-FFF2-40B4-BE49-F238E27FC236}">
                  <a16:creationId xmlns:a16="http://schemas.microsoft.com/office/drawing/2014/main" id="{6119A630-F1EE-4E7A-9029-3CAF3031EC00}"/>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0" name="文字方塊 40">
            <a:extLst>
              <a:ext uri="{FF2B5EF4-FFF2-40B4-BE49-F238E27FC236}">
                <a16:creationId xmlns:a16="http://schemas.microsoft.com/office/drawing/2014/main" id="{A4C24ED2-60F4-4827-BF08-B106D9830050}"/>
              </a:ext>
            </a:extLst>
          </p:cNvPr>
          <p:cNvSpPr txBox="1">
            <a:spLocks noChangeArrowheads="1"/>
          </p:cNvSpPr>
          <p:nvPr/>
        </p:nvSpPr>
        <p:spPr bwMode="auto">
          <a:xfrm>
            <a:off x="2781300" y="5181600"/>
            <a:ext cx="5438775"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 don’t understand yet.</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need more help and practice.</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41" name="流程圖: 抽選 43">
            <a:extLst>
              <a:ext uri="{FF2B5EF4-FFF2-40B4-BE49-F238E27FC236}">
                <a16:creationId xmlns:a16="http://schemas.microsoft.com/office/drawing/2014/main" id="{CAFD742D-0189-473F-BFFF-52471A6E4CF9}"/>
              </a:ext>
            </a:extLst>
          </p:cNvPr>
          <p:cNvSpPr/>
          <p:nvPr/>
        </p:nvSpPr>
        <p:spPr>
          <a:xfrm rot="5400000">
            <a:off x="504825" y="5354638"/>
            <a:ext cx="411163"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42" name="A913437.wav">
            <a:hlinkClick r:id="" action="ppaction://media"/>
            <a:extLst>
              <a:ext uri="{FF2B5EF4-FFF2-40B4-BE49-F238E27FC236}">
                <a16:creationId xmlns:a16="http://schemas.microsoft.com/office/drawing/2014/main" id="{9DDD5329-10CF-40F1-855E-61472BC280C2}"/>
              </a:ext>
            </a:extLst>
          </p:cNvPr>
          <p:cNvPicPr>
            <a:picLocks noChangeAspect="1"/>
          </p:cNvPicPr>
          <p:nvPr>
            <a:wavAudioFile r:embed="rId1" name="A913A15C.wav"/>
          </p:nvPr>
        </p:nvPicPr>
        <p:blipFill>
          <a:blip r:embed="rId5">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 name="群組 1">
            <a:extLst>
              <a:ext uri="{FF2B5EF4-FFF2-40B4-BE49-F238E27FC236}">
                <a16:creationId xmlns:a16="http://schemas.microsoft.com/office/drawing/2014/main" id="{C350CDA5-6E15-4FD6-9D13-48515F6293BA}"/>
              </a:ext>
            </a:extLst>
          </p:cNvPr>
          <p:cNvGrpSpPr>
            <a:grpSpLocks/>
          </p:cNvGrpSpPr>
          <p:nvPr/>
        </p:nvGrpSpPr>
        <p:grpSpPr bwMode="auto">
          <a:xfrm>
            <a:off x="534988" y="3771900"/>
            <a:ext cx="7997825" cy="1230313"/>
            <a:chOff x="534988" y="3771900"/>
            <a:chExt cx="7997825" cy="1231106"/>
          </a:xfrm>
        </p:grpSpPr>
        <p:grpSp>
          <p:nvGrpSpPr>
            <p:cNvPr id="210971" name="群組 35">
              <a:extLst>
                <a:ext uri="{FF2B5EF4-FFF2-40B4-BE49-F238E27FC236}">
                  <a16:creationId xmlns:a16="http://schemas.microsoft.com/office/drawing/2014/main" id="{87A69EAA-5D66-47B3-9738-EF71C26850E8}"/>
                </a:ext>
              </a:extLst>
            </p:cNvPr>
            <p:cNvGrpSpPr>
              <a:grpSpLocks/>
            </p:cNvGrpSpPr>
            <p:nvPr/>
          </p:nvGrpSpPr>
          <p:grpSpPr bwMode="auto">
            <a:xfrm>
              <a:off x="534988" y="3860121"/>
              <a:ext cx="7997825" cy="1081521"/>
              <a:chOff x="535667" y="4098588"/>
              <a:chExt cx="7996773" cy="1080128"/>
            </a:xfrm>
          </p:grpSpPr>
          <p:grpSp>
            <p:nvGrpSpPr>
              <p:cNvPr id="46" name="群組 39">
                <a:extLst>
                  <a:ext uri="{FF2B5EF4-FFF2-40B4-BE49-F238E27FC236}">
                    <a16:creationId xmlns:a16="http://schemas.microsoft.com/office/drawing/2014/main" id="{05BEA57A-4DD2-4114-B60A-3B10AF5DE204}"/>
                  </a:ext>
                </a:extLst>
              </p:cNvPr>
              <p:cNvGrpSpPr/>
              <p:nvPr/>
            </p:nvGrpSpPr>
            <p:grpSpPr bwMode="auto">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50" name="矩形 45">
                  <a:extLst>
                    <a:ext uri="{FF2B5EF4-FFF2-40B4-BE49-F238E27FC236}">
                      <a16:creationId xmlns:a16="http://schemas.microsoft.com/office/drawing/2014/main" id="{6AE5BE86-0A68-40FD-B2E2-62E075F3D470}"/>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1" name="流程圖: 程序 46">
                  <a:extLst>
                    <a:ext uri="{FF2B5EF4-FFF2-40B4-BE49-F238E27FC236}">
                      <a16:creationId xmlns:a16="http://schemas.microsoft.com/office/drawing/2014/main" id="{89DCCE90-CA3C-41C6-AB96-849C33C21328}"/>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9" name="流程圖: 抽選 44">
                <a:extLst>
                  <a:ext uri="{FF2B5EF4-FFF2-40B4-BE49-F238E27FC236}">
                    <a16:creationId xmlns:a16="http://schemas.microsoft.com/office/drawing/2014/main" id="{60986136-2777-4320-8FCB-5A237449C465}"/>
                  </a:ext>
                </a:extLst>
              </p:cNvPr>
              <p:cNvSpPr/>
              <p:nvPr/>
            </p:nvSpPr>
            <p:spPr>
              <a:xfrm rot="5400000">
                <a:off x="504821" y="4417323"/>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45" name="文字方塊 35">
              <a:extLst>
                <a:ext uri="{FF2B5EF4-FFF2-40B4-BE49-F238E27FC236}">
                  <a16:creationId xmlns:a16="http://schemas.microsoft.com/office/drawing/2014/main" id="{3361B10F-19E3-4CDF-80A4-904248C800A5}"/>
                </a:ext>
              </a:extLst>
            </p:cNvPr>
            <p:cNvSpPr txBox="1"/>
            <p:nvPr/>
          </p:nvSpPr>
          <p:spPr bwMode="auto">
            <a:xfrm>
              <a:off x="965200" y="3771900"/>
              <a:ext cx="1778000"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52" name="群組 2">
            <a:extLst>
              <a:ext uri="{FF2B5EF4-FFF2-40B4-BE49-F238E27FC236}">
                <a16:creationId xmlns:a16="http://schemas.microsoft.com/office/drawing/2014/main" id="{4FE1C1CB-F972-44BC-B5C2-4B685EC7CAE5}"/>
              </a:ext>
            </a:extLst>
          </p:cNvPr>
          <p:cNvGrpSpPr>
            <a:grpSpLocks/>
          </p:cNvGrpSpPr>
          <p:nvPr/>
        </p:nvGrpSpPr>
        <p:grpSpPr bwMode="auto">
          <a:xfrm>
            <a:off x="534988" y="2665413"/>
            <a:ext cx="7997825" cy="1230312"/>
            <a:chOff x="534987" y="2665413"/>
            <a:chExt cx="7997826" cy="1230312"/>
          </a:xfrm>
        </p:grpSpPr>
        <p:grpSp>
          <p:nvGrpSpPr>
            <p:cNvPr id="210967" name="群組 7">
              <a:extLst>
                <a:ext uri="{FF2B5EF4-FFF2-40B4-BE49-F238E27FC236}">
                  <a16:creationId xmlns:a16="http://schemas.microsoft.com/office/drawing/2014/main" id="{CC630ABA-2CDA-42DD-B3B1-AE27FAAD5313}"/>
                </a:ext>
              </a:extLst>
            </p:cNvPr>
            <p:cNvGrpSpPr>
              <a:grpSpLocks/>
            </p:cNvGrpSpPr>
            <p:nvPr/>
          </p:nvGrpSpPr>
          <p:grpSpPr bwMode="auto">
            <a:xfrm>
              <a:off x="534987" y="2730408"/>
              <a:ext cx="7997826" cy="1079303"/>
              <a:chOff x="535666" y="2967935"/>
              <a:chExt cx="7996774" cy="1080000"/>
            </a:xfrm>
          </p:grpSpPr>
          <p:grpSp>
            <p:nvGrpSpPr>
              <p:cNvPr id="56" name="群組 10">
                <a:extLst>
                  <a:ext uri="{FF2B5EF4-FFF2-40B4-BE49-F238E27FC236}">
                    <a16:creationId xmlns:a16="http://schemas.microsoft.com/office/drawing/2014/main" id="{6DE880FF-975B-4849-8300-B48463538118}"/>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59" name="矩形 30">
                  <a:extLst>
                    <a:ext uri="{FF2B5EF4-FFF2-40B4-BE49-F238E27FC236}">
                      <a16:creationId xmlns:a16="http://schemas.microsoft.com/office/drawing/2014/main" id="{888AD9D9-E59B-4DD5-9F7C-4702E111BB6F}"/>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1" name="流程圖: 程序 23">
                  <a:extLst>
                    <a:ext uri="{FF2B5EF4-FFF2-40B4-BE49-F238E27FC236}">
                      <a16:creationId xmlns:a16="http://schemas.microsoft.com/office/drawing/2014/main" id="{29B215C1-29A4-4CC0-AE0A-2FF9E5FE4B3C}"/>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58" name="流程圖: 抽選 41">
                <a:extLst>
                  <a:ext uri="{FF2B5EF4-FFF2-40B4-BE49-F238E27FC236}">
                    <a16:creationId xmlns:a16="http://schemas.microsoft.com/office/drawing/2014/main" id="{8DB5ED53-5A67-44E8-B77F-76AC9DE1E004}"/>
                  </a:ext>
                </a:extLst>
              </p:cNvPr>
              <p:cNvSpPr/>
              <p:nvPr/>
            </p:nvSpPr>
            <p:spPr>
              <a:xfrm rot="5400000">
                <a:off x="505347" y="3312874"/>
                <a:ext cx="411429"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5" name="文字方塊 42">
              <a:extLst>
                <a:ext uri="{FF2B5EF4-FFF2-40B4-BE49-F238E27FC236}">
                  <a16:creationId xmlns:a16="http://schemas.microsoft.com/office/drawing/2014/main" id="{09F2AA14-6189-40C0-8364-F93177853E68}"/>
                </a:ext>
              </a:extLst>
            </p:cNvPr>
            <p:cNvSpPr txBox="1"/>
            <p:nvPr/>
          </p:nvSpPr>
          <p:spPr bwMode="auto">
            <a:xfrm>
              <a:off x="1400174"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65" name="文字方塊 47">
            <a:extLst>
              <a:ext uri="{FF2B5EF4-FFF2-40B4-BE49-F238E27FC236}">
                <a16:creationId xmlns:a16="http://schemas.microsoft.com/office/drawing/2014/main" id="{E691248E-49B9-49A4-B7D6-6F1B39C0116D}"/>
              </a:ext>
            </a:extLst>
          </p:cNvPr>
          <p:cNvSpPr txBox="1"/>
          <p:nvPr/>
        </p:nvSpPr>
        <p:spPr bwMode="auto">
          <a:xfrm>
            <a:off x="1028700" y="4924425"/>
            <a:ext cx="1473200" cy="1231900"/>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
        <p:nvSpPr>
          <p:cNvPr id="210956" name="文字方塊 48">
            <a:extLst>
              <a:ext uri="{FF2B5EF4-FFF2-40B4-BE49-F238E27FC236}">
                <a16:creationId xmlns:a16="http://schemas.microsoft.com/office/drawing/2014/main" id="{9022B44B-60AA-4A8A-B732-56E90B37D026}"/>
              </a:ext>
            </a:extLst>
          </p:cNvPr>
          <p:cNvSpPr txBox="1">
            <a:spLocks noChangeArrowheads="1"/>
          </p:cNvSpPr>
          <p:nvPr/>
        </p:nvSpPr>
        <p:spPr bwMode="auto">
          <a:xfrm>
            <a:off x="395288" y="1370013"/>
            <a:ext cx="8497887"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Were you able to complete the sentences using the correct comparative or superlative form?</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
        <p:nvSpPr>
          <p:cNvPr id="71" name="動作按鈕: 自訂 68">
            <a:hlinkClick r:id="rId6" action="ppaction://hlinksldjump" highlightClick="1"/>
            <a:extLst>
              <a:ext uri="{FF2B5EF4-FFF2-40B4-BE49-F238E27FC236}">
                <a16:creationId xmlns:a16="http://schemas.microsoft.com/office/drawing/2014/main" id="{3786131A-A930-4A3D-85D5-82FD0BB1E13B}"/>
              </a:ext>
            </a:extLst>
          </p:cNvPr>
          <p:cNvSpPr/>
          <p:nvPr/>
        </p:nvSpPr>
        <p:spPr>
          <a:xfrm>
            <a:off x="6915150" y="5953125"/>
            <a:ext cx="2228850" cy="76517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72" name="矩形 75">
            <a:extLst>
              <a:ext uri="{FF2B5EF4-FFF2-40B4-BE49-F238E27FC236}">
                <a16:creationId xmlns:a16="http://schemas.microsoft.com/office/drawing/2014/main" id="{55D5B396-E27C-4BD4-B6F7-56DD2DC851AA}"/>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210959" name="群組 1">
            <a:extLst>
              <a:ext uri="{FF2B5EF4-FFF2-40B4-BE49-F238E27FC236}">
                <a16:creationId xmlns:a16="http://schemas.microsoft.com/office/drawing/2014/main" id="{38E7F6BE-8E6D-49B7-B5CC-BEA0BE8E539F}"/>
              </a:ext>
            </a:extLst>
          </p:cNvPr>
          <p:cNvGrpSpPr>
            <a:grpSpLocks/>
          </p:cNvGrpSpPr>
          <p:nvPr/>
        </p:nvGrpSpPr>
        <p:grpSpPr bwMode="auto">
          <a:xfrm>
            <a:off x="7375525" y="6216650"/>
            <a:ext cx="1476375" cy="468313"/>
            <a:chOff x="7375434" y="6216909"/>
            <a:chExt cx="1476000" cy="468000"/>
          </a:xfrm>
        </p:grpSpPr>
        <p:grpSp>
          <p:nvGrpSpPr>
            <p:cNvPr id="74" name="群組 77">
              <a:extLst>
                <a:ext uri="{FF2B5EF4-FFF2-40B4-BE49-F238E27FC236}">
                  <a16:creationId xmlns:a16="http://schemas.microsoft.com/office/drawing/2014/main" id="{658323E3-D6CF-45FC-9904-3296904FCD47}"/>
                </a:ext>
              </a:extLst>
            </p:cNvPr>
            <p:cNvGrpSpPr/>
            <p:nvPr/>
          </p:nvGrpSpPr>
          <p:grpSpPr>
            <a:xfrm>
              <a:off x="7375434" y="6216909"/>
              <a:ext cx="1476000" cy="468000"/>
              <a:chOff x="10671174" y="4930775"/>
              <a:chExt cx="1685948" cy="593364"/>
            </a:xfrm>
            <a:effectLst>
              <a:outerShdw blurRad="50800" dist="38100" dir="2700000" algn="tl" rotWithShape="0">
                <a:prstClr val="black">
                  <a:alpha val="40000"/>
                </a:prstClr>
              </a:outerShdw>
            </a:effectLst>
          </p:grpSpPr>
          <p:sp>
            <p:nvSpPr>
              <p:cNvPr id="86" name="圓角矩形 83">
                <a:extLst>
                  <a:ext uri="{FF2B5EF4-FFF2-40B4-BE49-F238E27FC236}">
                    <a16:creationId xmlns:a16="http://schemas.microsoft.com/office/drawing/2014/main" id="{66C6B7DF-7559-4FDB-A596-C5B1F051A1BE}"/>
                  </a:ext>
                </a:extLst>
              </p:cNvPr>
              <p:cNvSpPr/>
              <p:nvPr/>
            </p:nvSpPr>
            <p:spPr>
              <a:xfrm>
                <a:off x="10671174" y="4930775"/>
                <a:ext cx="1685948" cy="593364"/>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87" name="向右箭號 84">
                <a:extLst>
                  <a:ext uri="{FF2B5EF4-FFF2-40B4-BE49-F238E27FC236}">
                    <a16:creationId xmlns:a16="http://schemas.microsoft.com/office/drawing/2014/main" id="{82BC0726-8057-487F-A35D-8A45C2FD273A}"/>
                  </a:ext>
                </a:extLst>
              </p:cNvPr>
              <p:cNvSpPr/>
              <p:nvPr/>
            </p:nvSpPr>
            <p:spPr>
              <a:xfrm>
                <a:off x="11950630" y="5011570"/>
                <a:ext cx="302296" cy="422532"/>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grpSp>
          <p:nvGrpSpPr>
            <p:cNvPr id="210962" name="群組 64">
              <a:extLst>
                <a:ext uri="{FF2B5EF4-FFF2-40B4-BE49-F238E27FC236}">
                  <a16:creationId xmlns:a16="http://schemas.microsoft.com/office/drawing/2014/main" id="{7E99332B-F561-4947-8F7E-3F1B05CB7AC5}"/>
                </a:ext>
              </a:extLst>
            </p:cNvPr>
            <p:cNvGrpSpPr>
              <a:grpSpLocks/>
            </p:cNvGrpSpPr>
            <p:nvPr/>
          </p:nvGrpSpPr>
          <p:grpSpPr bwMode="auto">
            <a:xfrm>
              <a:off x="7487921" y="6248400"/>
              <a:ext cx="970280" cy="400050"/>
              <a:chOff x="-4759325" y="976313"/>
              <a:chExt cx="4438650" cy="2039937"/>
            </a:xfrm>
          </p:grpSpPr>
          <p:pic>
            <p:nvPicPr>
              <p:cNvPr id="210963" name="Picture 6" descr="C:\Users\utangv2\Desktop\Dynamic Classroom\hi-res aw\E.jpg">
                <a:extLst>
                  <a:ext uri="{FF2B5EF4-FFF2-40B4-BE49-F238E27FC236}">
                    <a16:creationId xmlns:a16="http://schemas.microsoft.com/office/drawing/2014/main" id="{00528907-5F7C-4AA4-87A5-1143ED8A8E8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86175" y="9763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964" name="Picture 15" descr="C:\Users\utangv2\Desktop\Dynamic Classroom\hi-res aw\N.jpg">
                <a:extLst>
                  <a:ext uri="{FF2B5EF4-FFF2-40B4-BE49-F238E27FC236}">
                    <a16:creationId xmlns:a16="http://schemas.microsoft.com/office/drawing/2014/main" id="{C99057D9-D0E1-4699-832E-DB7C3E2A734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59325" y="10858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965" name="Picture 21" descr="C:\Users\utangv2\Desktop\Dynamic Classroom\hi-res aw\T.jpg">
                <a:extLst>
                  <a:ext uri="{FF2B5EF4-FFF2-40B4-BE49-F238E27FC236}">
                    <a16:creationId xmlns:a16="http://schemas.microsoft.com/office/drawing/2014/main" id="{48A4E185-D1E3-4B34-96A5-34BD8AD1CA1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46225" y="10223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966" name="Picture 24" descr="C:\Users\utangv2\Desktop\Dynamic Classroom\hi-res aw\X.jpg">
                <a:extLst>
                  <a:ext uri="{FF2B5EF4-FFF2-40B4-BE49-F238E27FC236}">
                    <a16:creationId xmlns:a16="http://schemas.microsoft.com/office/drawing/2014/main" id="{0AB93E34-2636-4EA0-8CE6-D990AAAB545B}"/>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636837" y="9874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94" name="動作按鈕: 自訂 85">
            <a:hlinkClick r:id="rId11" action="ppaction://hlinksldjump" highlightClick="1"/>
            <a:extLst>
              <a:ext uri="{FF2B5EF4-FFF2-40B4-BE49-F238E27FC236}">
                <a16:creationId xmlns:a16="http://schemas.microsoft.com/office/drawing/2014/main" id="{0FD0B20E-F63E-40D5-8F4A-74D865DF097F}"/>
              </a:ext>
            </a:extLst>
          </p:cNvPr>
          <p:cNvSpPr/>
          <p:nvPr/>
        </p:nvSpPr>
        <p:spPr>
          <a:xfrm>
            <a:off x="7200900" y="6115050"/>
            <a:ext cx="1943100" cy="74295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par>
                                <p:cTn id="8" presetID="1" presetClass="mediacall" presetSubtype="0" fill="hold" nodeType="withEffect">
                                  <p:stCondLst>
                                    <p:cond delay="0"/>
                                  </p:stCondLst>
                                  <p:childTnLst>
                                    <p:cmd type="call" cmd="playFrom(0.0)">
                                      <p:cBhvr>
                                        <p:cTn id="9" dur="1021" fill="hold"/>
                                        <p:tgtEl>
                                          <p:spTgt spid="42"/>
                                        </p:tgtEl>
                                      </p:cBhvr>
                                    </p:cmd>
                                  </p:childTnLst>
                                </p:cTn>
                              </p:par>
                              <p:par>
                                <p:cTn id="10" presetID="1" presetClass="entr" presetSubtype="0" fill="hold" grpId="0" nodeType="withEffect">
                                  <p:stCondLst>
                                    <p:cond delay="0"/>
                                  </p:stCondLst>
                                  <p:childTnLst>
                                    <p:set>
                                      <p:cBhvr>
                                        <p:cTn id="11" dur="1" fill="hold">
                                          <p:stCondLst>
                                            <p:cond delay="0"/>
                                          </p:stCondLst>
                                        </p:cTn>
                                        <p:tgtEl>
                                          <p:spTgt spid="41"/>
                                        </p:tgtEl>
                                        <p:attrNameLst>
                                          <p:attrName>style.visibility</p:attrName>
                                        </p:attrNameLst>
                                      </p:cBhvr>
                                      <p:to>
                                        <p:strVal val="visible"/>
                                      </p:to>
                                    </p:set>
                                  </p:childTnLst>
                                </p:cTn>
                              </p:par>
                              <p:par>
                                <p:cTn id="12" presetID="14" presetClass="exit" presetSubtype="10" fill="hold" nodeType="withEffect">
                                  <p:stCondLst>
                                    <p:cond delay="0"/>
                                  </p:stCondLst>
                                  <p:childTnLst>
                                    <p:animEffect transition="out" filter="randombar(horizontal)">
                                      <p:cBhvr>
                                        <p:cTn id="13" dur="500"/>
                                        <p:tgtEl>
                                          <p:spTgt spid="43"/>
                                        </p:tgtEl>
                                      </p:cBhvr>
                                    </p:animEffect>
                                    <p:set>
                                      <p:cBhvr>
                                        <p:cTn id="14" dur="1" fill="hold">
                                          <p:stCondLst>
                                            <p:cond delay="499"/>
                                          </p:stCondLst>
                                        </p:cTn>
                                        <p:tgtEl>
                                          <p:spTgt spid="43"/>
                                        </p:tgtEl>
                                        <p:attrNameLst>
                                          <p:attrName>style.visibility</p:attrName>
                                        </p:attrNameLst>
                                      </p:cBhvr>
                                      <p:to>
                                        <p:strVal val="hidden"/>
                                      </p:to>
                                    </p:set>
                                  </p:childTnLst>
                                </p:cTn>
                              </p:par>
                              <p:par>
                                <p:cTn id="15" presetID="14" presetClass="exit" presetSubtype="10" fill="hold" nodeType="withEffect">
                                  <p:stCondLst>
                                    <p:cond delay="0"/>
                                  </p:stCondLst>
                                  <p:childTnLst>
                                    <p:animEffect transition="out" filter="randombar(horizontal)">
                                      <p:cBhvr>
                                        <p:cTn id="16" dur="500"/>
                                        <p:tgtEl>
                                          <p:spTgt spid="52"/>
                                        </p:tgtEl>
                                      </p:cBhvr>
                                    </p:animEffect>
                                    <p:set>
                                      <p:cBhvr>
                                        <p:cTn id="17" dur="1" fill="hold">
                                          <p:stCondLst>
                                            <p:cond delay="499"/>
                                          </p:stCondLst>
                                        </p:cTn>
                                        <p:tgtEl>
                                          <p:spTgt spid="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42"/>
                </p:tgtEl>
              </p:cMediaNode>
            </p:audio>
          </p:childTnLst>
        </p:cTn>
      </p:par>
    </p:tnLst>
    <p:bldLst>
      <p:bldP spid="40" grpId="0"/>
      <p:bldP spid="41"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字方塊 8">
            <a:extLst>
              <a:ext uri="{FF2B5EF4-FFF2-40B4-BE49-F238E27FC236}">
                <a16:creationId xmlns:a16="http://schemas.microsoft.com/office/drawing/2014/main" id="{8A2550A3-6B98-46EB-B122-9FB52B011B7B}"/>
              </a:ext>
            </a:extLst>
          </p:cNvPr>
          <p:cNvSpPr txBox="1">
            <a:spLocks noChangeArrowheads="1"/>
          </p:cNvSpPr>
          <p:nvPr/>
        </p:nvSpPr>
        <p:spPr bwMode="auto">
          <a:xfrm>
            <a:off x="1177925" y="1514475"/>
            <a:ext cx="7092950" cy="177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ts val="4200"/>
              </a:lnSpc>
              <a:buFontTx/>
              <a:buNone/>
            </a:pPr>
            <a:r>
              <a:rPr lang="en-US" altLang="en-US" sz="3200" b="1">
                <a:solidFill>
                  <a:srgbClr val="003057"/>
                </a:solidFill>
                <a:cs typeface="Arial" panose="020B0604020202020204" pitchFamily="34" charset="0"/>
              </a:rPr>
              <a:t>All stages cleared! </a:t>
            </a:r>
          </a:p>
          <a:p>
            <a:pPr algn="ctr" eaLnBrk="1" hangingPunct="1">
              <a:lnSpc>
                <a:spcPts val="4200"/>
              </a:lnSpc>
              <a:spcBef>
                <a:spcPts val="1200"/>
              </a:spcBef>
              <a:buFontTx/>
              <a:buNone/>
            </a:pPr>
            <a:r>
              <a:rPr lang="en-US" altLang="en-US" sz="3200">
                <a:solidFill>
                  <a:srgbClr val="003057"/>
                </a:solidFill>
                <a:cs typeface="Arial" panose="020B0604020202020204" pitchFamily="34" charset="0"/>
              </a:rPr>
              <a:t>What are your strengths and weaknesses in this language topic?</a:t>
            </a:r>
            <a:endParaRPr lang="en-GB" altLang="en-US" sz="3200">
              <a:solidFill>
                <a:srgbClr val="003057"/>
              </a:solidFill>
              <a:cs typeface="Arial" panose="020B0604020202020204" pitchFamily="34" charset="0"/>
            </a:endParaRPr>
          </a:p>
        </p:txBody>
      </p:sp>
      <p:grpSp>
        <p:nvGrpSpPr>
          <p:cNvPr id="10" name="群組 9">
            <a:extLst>
              <a:ext uri="{FF2B5EF4-FFF2-40B4-BE49-F238E27FC236}">
                <a16:creationId xmlns:a16="http://schemas.microsoft.com/office/drawing/2014/main" id="{6CE90477-4CC1-45FD-97BD-B36DF6EDD0B6}"/>
              </a:ext>
            </a:extLst>
          </p:cNvPr>
          <p:cNvGrpSpPr>
            <a:grpSpLocks/>
          </p:cNvGrpSpPr>
          <p:nvPr/>
        </p:nvGrpSpPr>
        <p:grpSpPr bwMode="auto">
          <a:xfrm>
            <a:off x="2111375" y="3897313"/>
            <a:ext cx="5038725" cy="1273175"/>
            <a:chOff x="6683375" y="4270930"/>
            <a:chExt cx="8320915" cy="2098120"/>
          </a:xfrm>
        </p:grpSpPr>
        <p:pic>
          <p:nvPicPr>
            <p:cNvPr id="211973" name="Picture 5" descr="C:\Users\utangv2\Desktop\Dynamic Classroom\hi-res aw\D.jpg">
              <a:extLst>
                <a:ext uri="{FF2B5EF4-FFF2-40B4-BE49-F238E27FC236}">
                  <a16:creationId xmlns:a16="http://schemas.microsoft.com/office/drawing/2014/main" id="{C334CA47-D46D-47CB-AD12-69B7C54AD5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808903" y="4270930"/>
              <a:ext cx="1195387" cy="1931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974" name="Picture 6" descr="C:\Users\utangv2\Desktop\Dynamic Classroom\hi-res aw\E.jpg">
              <a:extLst>
                <a:ext uri="{FF2B5EF4-FFF2-40B4-BE49-F238E27FC236}">
                  <a16:creationId xmlns:a16="http://schemas.microsoft.com/office/drawing/2014/main" id="{C749BA67-3216-46D0-A6CD-EEC6934B9EE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02055" y="429847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975" name="Picture 9" descr="C:\Users\utangv2\Desktop\Dynamic Classroom\hi-res aw\H.jpg">
              <a:extLst>
                <a:ext uri="{FF2B5EF4-FFF2-40B4-BE49-F238E27FC236}">
                  <a16:creationId xmlns:a16="http://schemas.microsoft.com/office/drawing/2014/main" id="{0FF2487E-BB15-44FF-9F54-D807F6D7E31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64722" y="432538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976" name="Picture 21" descr="C:\Users\utangv2\Desktop\Dynamic Classroom\hi-res aw\T.jpg">
              <a:extLst>
                <a:ext uri="{FF2B5EF4-FFF2-40B4-BE49-F238E27FC236}">
                  <a16:creationId xmlns:a16="http://schemas.microsoft.com/office/drawing/2014/main" id="{014B3FD6-891B-41F4-AB22-C5AD3F1E55F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83375" y="43751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977" name="Picture 6" descr="C:\Users\utangv2\Desktop\Dynamic Classroom\hi-res aw\E.jpg">
              <a:extLst>
                <a:ext uri="{FF2B5EF4-FFF2-40B4-BE49-F238E27FC236}">
                  <a16:creationId xmlns:a16="http://schemas.microsoft.com/office/drawing/2014/main" id="{99A74E6E-9F94-445A-903A-6B9C74293E0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452984" y="4291845"/>
              <a:ext cx="1200150" cy="1931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978" name="Picture 15" descr="C:\Users\utangv2\Desktop\Dynamic Classroom\hi-res aw\N.jpg">
              <a:extLst>
                <a:ext uri="{FF2B5EF4-FFF2-40B4-BE49-F238E27FC236}">
                  <a16:creationId xmlns:a16="http://schemas.microsoft.com/office/drawing/2014/main" id="{25DA8CE0-860F-4398-A1AF-B94D6765529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570407" y="4333675"/>
              <a:ext cx="1212849" cy="186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 name="stag453.wav">
            <a:hlinkClick r:id="" action="ppaction://media"/>
            <a:extLst>
              <a:ext uri="{FF2B5EF4-FFF2-40B4-BE49-F238E27FC236}">
                <a16:creationId xmlns:a16="http://schemas.microsoft.com/office/drawing/2014/main" id="{CDC165BF-85D4-4347-87CC-89DABA788A79}"/>
              </a:ext>
            </a:extLst>
          </p:cNvPr>
          <p:cNvPicPr>
            <a:picLocks noRot="1" noChangeAspect="1"/>
          </p:cNvPicPr>
          <p:nvPr>
            <a:wavAudioFile r:embed="rId1" name="stage cleared_wav.wav"/>
          </p:nvPr>
        </p:nvPicPr>
        <p:blipFill>
          <a:blip r:embed="rId9">
            <a:extLst>
              <a:ext uri="{28A0092B-C50C-407E-A947-70E740481C1C}">
                <a14:useLocalDpi xmlns:a14="http://schemas.microsoft.com/office/drawing/2010/main" val="0"/>
              </a:ext>
            </a:extLst>
          </a:blip>
          <a:srcRect/>
          <a:stretch>
            <a:fillRect/>
          </a:stretch>
        </p:blipFill>
        <p:spPr bwMode="auto">
          <a:xfrm>
            <a:off x="10020300" y="19558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17" fill="hold"/>
                                        <p:tgtEl>
                                          <p:spTgt spid="18"/>
                                        </p:tgtEl>
                                      </p:cBhvr>
                                    </p:cmd>
                                  </p:childTnLst>
                                </p:cTn>
                              </p:par>
                              <p:par>
                                <p:cTn id="7" presetID="3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anim calcmode="lin" valueType="num">
                                      <p:cBhvr>
                                        <p:cTn id="9" dur="1000" fill="hold"/>
                                        <p:tgtEl>
                                          <p:spTgt spid="9"/>
                                        </p:tgtEl>
                                        <p:attrNameLst>
                                          <p:attrName>ppt_w</p:attrName>
                                        </p:attrNameLst>
                                      </p:cBhvr>
                                      <p:tavLst>
                                        <p:tav tm="0">
                                          <p:val>
                                            <p:fltVal val="0"/>
                                          </p:val>
                                        </p:tav>
                                        <p:tav tm="100000">
                                          <p:val>
                                            <p:strVal val="#ppt_w"/>
                                          </p:val>
                                        </p:tav>
                                      </p:tavLst>
                                    </p:anim>
                                    <p:anim calcmode="lin" valueType="num">
                                      <p:cBhvr>
                                        <p:cTn id="10" dur="1000" fill="hold"/>
                                        <p:tgtEl>
                                          <p:spTgt spid="9"/>
                                        </p:tgtEl>
                                        <p:attrNameLst>
                                          <p:attrName>ppt_h</p:attrName>
                                        </p:attrNameLst>
                                      </p:cBhvr>
                                      <p:tavLst>
                                        <p:tav tm="0">
                                          <p:val>
                                            <p:fltVal val="0"/>
                                          </p:val>
                                        </p:tav>
                                        <p:tav tm="100000">
                                          <p:val>
                                            <p:strVal val="#ppt_h"/>
                                          </p:val>
                                        </p:tav>
                                      </p:tavLst>
                                    </p:anim>
                                    <p:anim calcmode="lin" valueType="num">
                                      <p:cBhvr>
                                        <p:cTn id="11" dur="1000" fill="hold"/>
                                        <p:tgtEl>
                                          <p:spTgt spid="9"/>
                                        </p:tgtEl>
                                        <p:attrNameLst>
                                          <p:attrName>style.rotation</p:attrName>
                                        </p:attrNameLst>
                                      </p:cBhvr>
                                      <p:tavLst>
                                        <p:tav tm="0">
                                          <p:val>
                                            <p:fltVal val="90"/>
                                          </p:val>
                                        </p:tav>
                                        <p:tav tm="100000">
                                          <p:val>
                                            <p:fltVal val="0"/>
                                          </p:val>
                                        </p:tav>
                                      </p:tavLst>
                                    </p:anim>
                                    <p:animEffect transition="in" filter="fade">
                                      <p:cBhvr>
                                        <p:cTn id="12" dur="1000"/>
                                        <p:tgtEl>
                                          <p:spTgt spid="9"/>
                                        </p:tgtEl>
                                      </p:cBhvr>
                                    </p:animEffect>
                                  </p:childTnLst>
                                </p:cTn>
                              </p:par>
                              <p:par>
                                <p:cTn id="13" presetID="14" presetClass="entr" presetSubtype="10" fill="hold" nodeType="withEffect">
                                  <p:stCondLst>
                                    <p:cond delay="600"/>
                                  </p:stCondLst>
                                  <p:childTnLst>
                                    <p:set>
                                      <p:cBhvr>
                                        <p:cTn id="14" dur="1" fill="hold">
                                          <p:stCondLst>
                                            <p:cond delay="0"/>
                                          </p:stCondLst>
                                        </p:cTn>
                                        <p:tgtEl>
                                          <p:spTgt spid="10"/>
                                        </p:tgtEl>
                                        <p:attrNameLst>
                                          <p:attrName>style.visibility</p:attrName>
                                        </p:attrNameLst>
                                      </p:cBhvr>
                                      <p:to>
                                        <p:strVal val="visible"/>
                                      </p:to>
                                    </p:set>
                                    <p:animEffect transition="in" filter="randombar(horizontal)">
                                      <p:cBhvr>
                                        <p:cTn id="15" dur="8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6" fill="hold" display="0">
                  <p:stCondLst>
                    <p:cond delay="indefinite"/>
                  </p:stCondLst>
                  <p:endCondLst>
                    <p:cond evt="onStopAudio" delay="0">
                      <p:tgtEl>
                        <p:sldTgt/>
                      </p:tgtEl>
                    </p:cond>
                  </p:endCondLst>
                </p:cTn>
                <p:tgtEl>
                  <p:spTgt spid="18"/>
                </p:tgtEl>
              </p:cMediaNode>
            </p:audio>
          </p:childTnLst>
        </p:cTn>
      </p:par>
    </p:tnLst>
    <p:bldLst>
      <p:bldP spid="9"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8AD05677-D1FA-4754-9C7E-983163407187}"/>
              </a:ext>
            </a:extLst>
          </p:cNvPr>
          <p:cNvSpPr/>
          <p:nvPr/>
        </p:nvSpPr>
        <p:spPr>
          <a:xfrm>
            <a:off x="0" y="0"/>
            <a:ext cx="9144000" cy="809625"/>
          </a:xfrm>
          <a:prstGeom prst="rect">
            <a:avLst/>
          </a:prstGeom>
          <a:solidFill>
            <a:srgbClr val="E7F127"/>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39" name="ACFF469.wav">
            <a:hlinkClick r:id="" action="ppaction://media"/>
            <a:extLst>
              <a:ext uri="{FF2B5EF4-FFF2-40B4-BE49-F238E27FC236}">
                <a16:creationId xmlns:a16="http://schemas.microsoft.com/office/drawing/2014/main" id="{DBA2F581-0A1D-42CF-971E-35F22F9BB486}"/>
              </a:ext>
            </a:extLst>
          </p:cNvPr>
          <p:cNvPicPr>
            <a:picLocks noChangeAspect="1"/>
          </p:cNvPicPr>
          <p:nvPr>
            <a:wavAudioFile r:embed="rId1" name="ACFF0C72.wav"/>
          </p:nvPr>
        </p:nvPicPr>
        <p:blipFill>
          <a:blip r:embed="rId4">
            <a:extLst>
              <a:ext uri="{28A0092B-C50C-407E-A947-70E740481C1C}">
                <a14:useLocalDpi xmlns:a14="http://schemas.microsoft.com/office/drawing/2010/main" val="0"/>
              </a:ext>
            </a:extLst>
          </a:blip>
          <a:srcRect/>
          <a:stretch>
            <a:fillRect/>
          </a:stretch>
        </p:blipFill>
        <p:spPr bwMode="auto">
          <a:xfrm>
            <a:off x="9931400" y="1600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996" name="標題 1">
            <a:extLst>
              <a:ext uri="{FF2B5EF4-FFF2-40B4-BE49-F238E27FC236}">
                <a16:creationId xmlns:a16="http://schemas.microsoft.com/office/drawing/2014/main" id="{27C67161-EB41-403B-92E9-C4A1179A5F1B}"/>
              </a:ext>
            </a:extLst>
          </p:cNvPr>
          <p:cNvSpPr>
            <a:spLocks noGrp="1"/>
          </p:cNvSpPr>
          <p:nvPr>
            <p:ph type="title"/>
          </p:nvPr>
        </p:nvSpPr>
        <p:spPr>
          <a:xfrm>
            <a:off x="522288" y="215900"/>
            <a:ext cx="6294437" cy="774700"/>
          </a:xfrm>
        </p:spPr>
        <p:txBody>
          <a:bodyPr/>
          <a:lstStyle/>
          <a:p>
            <a:r>
              <a:rPr lang="en-US" altLang="zh-HK" sz="3200">
                <a:solidFill>
                  <a:srgbClr val="003E6C"/>
                </a:solidFill>
                <a:latin typeface="Arial" panose="020B0604020202020204" pitchFamily="34" charset="0"/>
                <a:ea typeface="新細明體" panose="02020500000000000000" pitchFamily="18" charset="-120"/>
              </a:rPr>
              <a:t>Notes to teachers:</a:t>
            </a:r>
            <a:endParaRPr lang="zh-HK" altLang="en-US" sz="3200">
              <a:solidFill>
                <a:srgbClr val="003E6C"/>
              </a:solidFill>
              <a:latin typeface="Arial" panose="020B0604020202020204" pitchFamily="34" charset="0"/>
              <a:ea typeface="新細明體" panose="02020500000000000000" pitchFamily="18" charset="-120"/>
            </a:endParaRPr>
          </a:p>
        </p:txBody>
      </p:sp>
      <p:sp>
        <p:nvSpPr>
          <p:cNvPr id="212997" name="文字版面配置區 2">
            <a:extLst>
              <a:ext uri="{FF2B5EF4-FFF2-40B4-BE49-F238E27FC236}">
                <a16:creationId xmlns:a16="http://schemas.microsoft.com/office/drawing/2014/main" id="{FACB717E-B83F-492C-A196-B99880DD260E}"/>
              </a:ext>
            </a:extLst>
          </p:cNvPr>
          <p:cNvSpPr>
            <a:spLocks noGrp="1"/>
          </p:cNvSpPr>
          <p:nvPr>
            <p:ph type="body" sz="quarter" idx="10"/>
          </p:nvPr>
        </p:nvSpPr>
        <p:spPr>
          <a:xfrm>
            <a:off x="509588" y="830263"/>
            <a:ext cx="7953375" cy="1060450"/>
          </a:xfrm>
        </p:spPr>
        <p:txBody>
          <a:bodyPr/>
          <a:lstStyle/>
          <a:p>
            <a:pPr>
              <a:lnSpc>
                <a:spcPct val="150000"/>
              </a:lnSpc>
            </a:pPr>
            <a:r>
              <a:rPr lang="en-US" altLang="zh-HK" sz="2000" b="1" dirty="0"/>
              <a:t>2A Unit 2 Diagnostic Grammar Assessment</a:t>
            </a:r>
          </a:p>
          <a:p>
            <a:pPr>
              <a:lnSpc>
                <a:spcPct val="150000"/>
              </a:lnSpc>
            </a:pPr>
            <a:r>
              <a:rPr lang="en-US" altLang="zh-HK" sz="2000" dirty="0"/>
              <a:t>This activity tests your students’ understanding of: </a:t>
            </a:r>
          </a:p>
          <a:p>
            <a:pPr>
              <a:lnSpc>
                <a:spcPct val="150000"/>
              </a:lnSpc>
            </a:pPr>
            <a:endParaRPr lang="zh-HK" altLang="en-US" sz="2000" dirty="0"/>
          </a:p>
        </p:txBody>
      </p:sp>
      <p:grpSp>
        <p:nvGrpSpPr>
          <p:cNvPr id="6" name="群組 5">
            <a:extLst>
              <a:ext uri="{FF2B5EF4-FFF2-40B4-BE49-F238E27FC236}">
                <a16:creationId xmlns:a16="http://schemas.microsoft.com/office/drawing/2014/main" id="{11748EF1-6C52-463C-B911-4A87B0040CBE}"/>
              </a:ext>
            </a:extLst>
          </p:cNvPr>
          <p:cNvGrpSpPr/>
          <p:nvPr/>
        </p:nvGrpSpPr>
        <p:grpSpPr>
          <a:xfrm>
            <a:off x="3790950" y="6165542"/>
            <a:ext cx="5133976" cy="489565"/>
            <a:chOff x="3409950" y="6213167"/>
            <a:chExt cx="5133976" cy="489565"/>
          </a:xfrm>
          <a:effectLst>
            <a:outerShdw blurRad="50800" dist="38100" dir="2700000" algn="tl" rotWithShape="0">
              <a:prstClr val="black">
                <a:alpha val="40000"/>
              </a:prstClr>
            </a:outerShdw>
          </a:effectLst>
        </p:grpSpPr>
        <p:sp>
          <p:nvSpPr>
            <p:cNvPr id="3" name="圓角矩形 2">
              <a:extLst>
                <a:ext uri="{FF2B5EF4-FFF2-40B4-BE49-F238E27FC236}">
                  <a16:creationId xmlns:a16="http://schemas.microsoft.com/office/drawing/2014/main" id="{9DFF8A30-12DA-4DEA-9394-0F5585114809}"/>
                </a:ext>
              </a:extLst>
            </p:cNvPr>
            <p:cNvSpPr/>
            <p:nvPr/>
          </p:nvSpPr>
          <p:spPr>
            <a:xfrm>
              <a:off x="3409950" y="6213167"/>
              <a:ext cx="5133976" cy="489565"/>
            </a:xfrm>
            <a:prstGeom prst="roundRect">
              <a:avLst>
                <a:gd name="adj" fmla="val 12005"/>
              </a:avLst>
            </a:prstGeom>
            <a:solidFill>
              <a:srgbClr val="0070C0"/>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nSpc>
                  <a:spcPts val="3200"/>
                </a:lnSpc>
                <a:defRPr/>
              </a:pPr>
              <a:r>
                <a:rPr lang="en-US" altLang="zh-HK" sz="2000" b="1" dirty="0">
                  <a:solidFill>
                    <a:srgbClr val="FFFFFF"/>
                  </a:solidFill>
                  <a:ea typeface="新細明體" pitchFamily="18" charset="-120"/>
                  <a:cs typeface="Arial" pitchFamily="34" charset="0"/>
                </a:rPr>
                <a:t>Recommendations based on scores</a:t>
              </a:r>
              <a:endParaRPr lang="zh-HK" altLang="en-US" sz="2000" b="1" dirty="0">
                <a:solidFill>
                  <a:srgbClr val="FFFFFF"/>
                </a:solidFill>
                <a:ea typeface="新細明體" pitchFamily="18" charset="-120"/>
                <a:cs typeface="Arial" pitchFamily="34" charset="0"/>
              </a:endParaRPr>
            </a:p>
          </p:txBody>
        </p:sp>
        <p:sp>
          <p:nvSpPr>
            <p:cNvPr id="5" name="等腰三角形 4">
              <a:extLst>
                <a:ext uri="{FF2B5EF4-FFF2-40B4-BE49-F238E27FC236}">
                  <a16:creationId xmlns:a16="http://schemas.microsoft.com/office/drawing/2014/main" id="{13AB26C1-5165-4182-95F7-8FAE3F76DB59}"/>
                </a:ext>
              </a:extLst>
            </p:cNvPr>
            <p:cNvSpPr/>
            <p:nvPr/>
          </p:nvSpPr>
          <p:spPr>
            <a:xfrm rot="5400000">
              <a:off x="8039099" y="6286500"/>
              <a:ext cx="314325" cy="333375"/>
            </a:xfrm>
            <a:prstGeom prst="triangle">
              <a:avLst/>
            </a:prstGeom>
            <a:solidFill>
              <a:schemeClr val="bg1"/>
            </a:solidFill>
            <a:ln w="254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defRPr/>
              </a:pPr>
              <a:endParaRPr lang="en-GB" sz="1600" dirty="0">
                <a:solidFill>
                  <a:srgbClr val="000000"/>
                </a:solidFill>
                <a:latin typeface="Comic Sans MS" panose="030F0702030302020204" pitchFamily="66" charset="0"/>
              </a:endParaRPr>
            </a:p>
          </p:txBody>
        </p:sp>
      </p:grpSp>
      <p:sp>
        <p:nvSpPr>
          <p:cNvPr id="8" name="動作按鈕: 自訂 7">
            <a:hlinkClick r:id="" action="ppaction://hlinkshowjump?jump=nextslide" highlightClick="1"/>
            <a:extLst>
              <a:ext uri="{FF2B5EF4-FFF2-40B4-BE49-F238E27FC236}">
                <a16:creationId xmlns:a16="http://schemas.microsoft.com/office/drawing/2014/main" id="{4DEE759F-66FF-4002-A1F2-C0D9AE2E8F53}"/>
              </a:ext>
            </a:extLst>
          </p:cNvPr>
          <p:cNvSpPr/>
          <p:nvPr/>
        </p:nvSpPr>
        <p:spPr>
          <a:xfrm>
            <a:off x="3657600" y="6086475"/>
            <a:ext cx="5353050" cy="65722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3" name="矩形 12">
            <a:extLst>
              <a:ext uri="{FF2B5EF4-FFF2-40B4-BE49-F238E27FC236}">
                <a16:creationId xmlns:a16="http://schemas.microsoft.com/office/drawing/2014/main" id="{9106F94E-14B0-4212-AC27-2A7A657592DE}"/>
              </a:ext>
            </a:extLst>
          </p:cNvPr>
          <p:cNvSpPr/>
          <p:nvPr/>
        </p:nvSpPr>
        <p:spPr>
          <a:xfrm>
            <a:off x="469900" y="6350000"/>
            <a:ext cx="1117600" cy="317500"/>
          </a:xfrm>
          <a:prstGeom prst="rect">
            <a:avLst/>
          </a:prstGeom>
          <a:solidFill>
            <a:schemeClr val="bg1"/>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aphicFrame>
        <p:nvGraphicFramePr>
          <p:cNvPr id="12" name="表格 3">
            <a:extLst>
              <a:ext uri="{FF2B5EF4-FFF2-40B4-BE49-F238E27FC236}">
                <a16:creationId xmlns:a16="http://schemas.microsoft.com/office/drawing/2014/main" id="{B69566C0-A2F1-40B6-B1FA-C9DBBBE40ABA}"/>
              </a:ext>
            </a:extLst>
          </p:cNvPr>
          <p:cNvGraphicFramePr>
            <a:graphicFrameLocks noGrp="1"/>
          </p:cNvGraphicFramePr>
          <p:nvPr/>
        </p:nvGraphicFramePr>
        <p:xfrm>
          <a:off x="520700" y="1981200"/>
          <a:ext cx="8170863" cy="3181352"/>
        </p:xfrm>
        <a:graphic>
          <a:graphicData uri="http://schemas.openxmlformats.org/drawingml/2006/table">
            <a:tbl>
              <a:tblPr/>
              <a:tblGrid>
                <a:gridCol w="1225550">
                  <a:extLst>
                    <a:ext uri="{9D8B030D-6E8A-4147-A177-3AD203B41FA5}">
                      <a16:colId xmlns:a16="http://schemas.microsoft.com/office/drawing/2014/main" val="3851159908"/>
                    </a:ext>
                  </a:extLst>
                </a:gridCol>
                <a:gridCol w="6945313">
                  <a:extLst>
                    <a:ext uri="{9D8B030D-6E8A-4147-A177-3AD203B41FA5}">
                      <a16:colId xmlns:a16="http://schemas.microsoft.com/office/drawing/2014/main" val="3429003560"/>
                    </a:ext>
                  </a:extLst>
                </a:gridCol>
              </a:tblGrid>
              <a:tr h="795338">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8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Stage 1</a:t>
                      </a:r>
                      <a:endParaRPr kumimoji="0" lang="zh-HK" altLang="en-US" sz="18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endParaRPr>
                    </a:p>
                  </a:txBody>
                  <a:tcPr marT="45715" marB="45715" anchor="ctr" horzOverflow="overflow">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a:noFill/>
                    </a:lnTlToBr>
                    <a:lnBlToTr>
                      <a:noFill/>
                    </a:lnBlToTr>
                    <a:solidFill>
                      <a:srgbClr val="005F7A"/>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how to form comparative and superlative adjectives</a:t>
                      </a:r>
                      <a:endParaRPr kumimoji="0" lang="zh-HK" altLang="en-US" sz="1800" b="0" i="1"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endParaRPr>
                    </a:p>
                  </a:txBody>
                  <a:tcPr marT="45715" marB="45715" anchor="ctr" horzOverflow="overflow">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a:noFill/>
                    </a:lnTlToBr>
                    <a:lnBlToTr>
                      <a:noFill/>
                    </a:lnBlToTr>
                    <a:solidFill>
                      <a:srgbClr val="D5ECFF"/>
                    </a:solidFill>
                  </a:tcPr>
                </a:tc>
                <a:extLst>
                  <a:ext uri="{0D108BD9-81ED-4DB2-BD59-A6C34878D82A}">
                    <a16:rowId xmlns:a16="http://schemas.microsoft.com/office/drawing/2014/main" val="939807559"/>
                  </a:ext>
                </a:extLst>
              </a:tr>
              <a:tr h="795338">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8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Stage 2</a:t>
                      </a:r>
                      <a:endParaRPr kumimoji="0" lang="zh-HK" altLang="en-US" sz="18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endParaRPr>
                    </a:p>
                  </a:txBody>
                  <a:tcPr marT="45715" marB="45715" anchor="ctr" horzOverflow="overflow">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a:noFill/>
                    </a:lnTlToBr>
                    <a:lnBlToTr>
                      <a:noFill/>
                    </a:lnBlToTr>
                    <a:solidFill>
                      <a:srgbClr val="005F7A"/>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the use of the comparative form and the </a:t>
                      </a:r>
                      <a:r>
                        <a:rPr kumimoji="0" lang="en-US" altLang="zh-HK" sz="1800" b="0" i="1"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as … as </a:t>
                      </a:r>
                      <a:r>
                        <a:rPr kumimoji="0" lang="en-US" altLang="zh-HK" sz="18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pattern </a:t>
                      </a:r>
                      <a:endParaRPr kumimoji="0" lang="zh-HK" altLang="en-US" sz="18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endParaRPr>
                    </a:p>
                  </a:txBody>
                  <a:tcPr marT="45715" marB="45715" anchor="ctr" horzOverflow="overflow">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a:noFill/>
                    </a:lnTlToBr>
                    <a:lnBlToTr>
                      <a:noFill/>
                    </a:lnBlToTr>
                    <a:solidFill>
                      <a:srgbClr val="D5ECFF"/>
                    </a:solidFill>
                  </a:tcPr>
                </a:tc>
                <a:extLst>
                  <a:ext uri="{0D108BD9-81ED-4DB2-BD59-A6C34878D82A}">
                    <a16:rowId xmlns:a16="http://schemas.microsoft.com/office/drawing/2014/main" val="2506721088"/>
                  </a:ext>
                </a:extLst>
              </a:tr>
              <a:tr h="795338">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8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Stage 3</a:t>
                      </a:r>
                      <a:endParaRPr kumimoji="0" lang="zh-HK" altLang="en-US" sz="18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endParaRPr>
                    </a:p>
                  </a:txBody>
                  <a:tcPr marT="45715" marB="45715" anchor="ctr" horzOverflow="overflow">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a:noFill/>
                    </a:lnTlToBr>
                    <a:lnBlToTr>
                      <a:noFill/>
                    </a:lnBlToTr>
                    <a:solidFill>
                      <a:srgbClr val="005F7A"/>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the use of the superlative form </a:t>
                      </a:r>
                      <a:endParaRPr kumimoji="0" lang="zh-HK" altLang="en-US" sz="18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endParaRPr>
                    </a:p>
                  </a:txBody>
                  <a:tcPr marT="45715" marB="45715" anchor="ctr" horzOverflow="overflow">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a:noFill/>
                    </a:lnTlToBr>
                    <a:lnBlToTr>
                      <a:noFill/>
                    </a:lnBlToTr>
                    <a:solidFill>
                      <a:srgbClr val="D5ECFF"/>
                    </a:solidFill>
                  </a:tcPr>
                </a:tc>
                <a:extLst>
                  <a:ext uri="{0D108BD9-81ED-4DB2-BD59-A6C34878D82A}">
                    <a16:rowId xmlns:a16="http://schemas.microsoft.com/office/drawing/2014/main" val="1277163789"/>
                  </a:ext>
                </a:extLst>
              </a:tr>
              <a:tr h="795338">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8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Stage 4</a:t>
                      </a:r>
                      <a:endParaRPr kumimoji="0" lang="zh-HK" altLang="en-US" sz="18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endParaRPr>
                    </a:p>
                  </a:txBody>
                  <a:tcPr marT="45715" marB="45715" anchor="ctr" horzOverflow="overflow">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a:noFill/>
                    </a:lnTlToBr>
                    <a:lnBlToTr>
                      <a:noFill/>
                    </a:lnBlToTr>
                    <a:solidFill>
                      <a:srgbClr val="005F7A"/>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when to use the comparative and the superlative</a:t>
                      </a:r>
                      <a:endParaRPr kumimoji="0" lang="zh-HK" altLang="en-US" sz="1800" b="0" i="1"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endParaRPr>
                    </a:p>
                  </a:txBody>
                  <a:tcPr marT="45715" marB="45715" anchor="ctr" horzOverflow="overflow">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a:noFill/>
                    </a:lnTlToBr>
                    <a:lnBlToTr>
                      <a:noFill/>
                    </a:lnBlToTr>
                    <a:solidFill>
                      <a:srgbClr val="D5ECFF"/>
                    </a:solidFill>
                  </a:tcPr>
                </a:tc>
                <a:extLst>
                  <a:ext uri="{0D108BD9-81ED-4DB2-BD59-A6C34878D82A}">
                    <a16:rowId xmlns:a16="http://schemas.microsoft.com/office/drawing/2014/main" val="1535534093"/>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00" fill="hold"/>
                                        <p:tgtEl>
                                          <p:spTgt spid="3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remove" display="0">
                  <p:stCondLst>
                    <p:cond delay="indefinite"/>
                  </p:stCondLst>
                  <p:endCondLst>
                    <p:cond evt="onStopAudio" delay="0">
                      <p:tgtEl>
                        <p:sldTgt/>
                      </p:tgtEl>
                    </p:cond>
                  </p:endCondLst>
                </p:cTn>
                <p:tgtEl>
                  <p:spTgt spid="39"/>
                </p:tgtEl>
              </p:cMediaNode>
            </p:audio>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文字版面配置區 2">
            <a:extLst>
              <a:ext uri="{FF2B5EF4-FFF2-40B4-BE49-F238E27FC236}">
                <a16:creationId xmlns:a16="http://schemas.microsoft.com/office/drawing/2014/main" id="{EE1D1E50-9ADD-4410-BC3B-6C44ECE8AD77}"/>
              </a:ext>
            </a:extLst>
          </p:cNvPr>
          <p:cNvSpPr>
            <a:spLocks noGrp="1"/>
          </p:cNvSpPr>
          <p:nvPr>
            <p:ph type="body" sz="quarter" idx="10"/>
          </p:nvPr>
        </p:nvSpPr>
        <p:spPr>
          <a:xfrm>
            <a:off x="509588" y="830263"/>
            <a:ext cx="8388350" cy="1339850"/>
          </a:xfrm>
        </p:spPr>
        <p:txBody>
          <a:bodyPr/>
          <a:lstStyle/>
          <a:p>
            <a:pPr>
              <a:lnSpc>
                <a:spcPct val="150000"/>
              </a:lnSpc>
            </a:pPr>
            <a:r>
              <a:rPr lang="en-US" altLang="zh-HK" sz="2000" b="1" dirty="0"/>
              <a:t>2A Unit 2 Diagnostic Grammar Assessment</a:t>
            </a:r>
          </a:p>
          <a:p>
            <a:pPr>
              <a:lnSpc>
                <a:spcPct val="100000"/>
              </a:lnSpc>
            </a:pPr>
            <a:r>
              <a:rPr lang="en-US" altLang="zh-HK" dirty="0"/>
              <a:t>Based on the scores at the end of each stage, you could use the following teaching strategies to deepen knowledge, correct misunderstandings and build fluency for individual students, small groups or the whole class.</a:t>
            </a:r>
          </a:p>
        </p:txBody>
      </p:sp>
      <p:sp>
        <p:nvSpPr>
          <p:cNvPr id="10" name="矩形 9">
            <a:extLst>
              <a:ext uri="{FF2B5EF4-FFF2-40B4-BE49-F238E27FC236}">
                <a16:creationId xmlns:a16="http://schemas.microsoft.com/office/drawing/2014/main" id="{3037F427-7BCA-4144-8044-4F499928D7E2}"/>
              </a:ext>
            </a:extLst>
          </p:cNvPr>
          <p:cNvSpPr/>
          <p:nvPr/>
        </p:nvSpPr>
        <p:spPr>
          <a:xfrm>
            <a:off x="0" y="0"/>
            <a:ext cx="9144000" cy="809625"/>
          </a:xfrm>
          <a:prstGeom prst="rect">
            <a:avLst/>
          </a:prstGeom>
          <a:solidFill>
            <a:srgbClr val="E7F127"/>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214020" name="標題 1">
            <a:extLst>
              <a:ext uri="{FF2B5EF4-FFF2-40B4-BE49-F238E27FC236}">
                <a16:creationId xmlns:a16="http://schemas.microsoft.com/office/drawing/2014/main" id="{54761D30-3C01-44F2-96C8-E66174F7CA5B}"/>
              </a:ext>
            </a:extLst>
          </p:cNvPr>
          <p:cNvSpPr>
            <a:spLocks noGrp="1"/>
          </p:cNvSpPr>
          <p:nvPr>
            <p:ph type="title"/>
          </p:nvPr>
        </p:nvSpPr>
        <p:spPr>
          <a:xfrm>
            <a:off x="522288" y="215900"/>
            <a:ext cx="6294437" cy="774700"/>
          </a:xfrm>
        </p:spPr>
        <p:txBody>
          <a:bodyPr/>
          <a:lstStyle/>
          <a:p>
            <a:r>
              <a:rPr lang="en-US" altLang="zh-HK" sz="3200">
                <a:solidFill>
                  <a:srgbClr val="003E6C"/>
                </a:solidFill>
                <a:latin typeface="Arial" panose="020B0604020202020204" pitchFamily="34" charset="0"/>
                <a:ea typeface="新細明體" panose="02020500000000000000" pitchFamily="18" charset="-120"/>
              </a:rPr>
              <a:t>Notes to teachers:</a:t>
            </a:r>
            <a:endParaRPr lang="zh-HK" altLang="en-US" sz="3200">
              <a:solidFill>
                <a:srgbClr val="003E6C"/>
              </a:solidFill>
              <a:latin typeface="Arial" panose="020B0604020202020204" pitchFamily="34" charset="0"/>
              <a:ea typeface="新細明體" panose="02020500000000000000" pitchFamily="18" charset="-120"/>
            </a:endParaRPr>
          </a:p>
        </p:txBody>
      </p:sp>
      <p:graphicFrame>
        <p:nvGraphicFramePr>
          <p:cNvPr id="17" name="表格 6">
            <a:extLst>
              <a:ext uri="{FF2B5EF4-FFF2-40B4-BE49-F238E27FC236}">
                <a16:creationId xmlns:a16="http://schemas.microsoft.com/office/drawing/2014/main" id="{DF5A742D-7480-498B-90C7-84D33AA106E4}"/>
              </a:ext>
            </a:extLst>
          </p:cNvPr>
          <p:cNvGraphicFramePr>
            <a:graphicFrameLocks noGrp="1"/>
          </p:cNvGraphicFramePr>
          <p:nvPr/>
        </p:nvGraphicFramePr>
        <p:xfrm>
          <a:off x="288925" y="2217738"/>
          <a:ext cx="8562975" cy="3443923"/>
        </p:xfrm>
        <a:graphic>
          <a:graphicData uri="http://schemas.openxmlformats.org/drawingml/2006/table">
            <a:tbl>
              <a:tblPr/>
              <a:tblGrid>
                <a:gridCol w="1263650">
                  <a:extLst>
                    <a:ext uri="{9D8B030D-6E8A-4147-A177-3AD203B41FA5}">
                      <a16:colId xmlns:a16="http://schemas.microsoft.com/office/drawing/2014/main" val="3027621478"/>
                    </a:ext>
                  </a:extLst>
                </a:gridCol>
                <a:gridCol w="2012950">
                  <a:extLst>
                    <a:ext uri="{9D8B030D-6E8A-4147-A177-3AD203B41FA5}">
                      <a16:colId xmlns:a16="http://schemas.microsoft.com/office/drawing/2014/main" val="270064767"/>
                    </a:ext>
                  </a:extLst>
                </a:gridCol>
                <a:gridCol w="5286375">
                  <a:extLst>
                    <a:ext uri="{9D8B030D-6E8A-4147-A177-3AD203B41FA5}">
                      <a16:colId xmlns:a16="http://schemas.microsoft.com/office/drawing/2014/main" val="2341308354"/>
                    </a:ext>
                  </a:extLst>
                </a:gridCol>
              </a:tblGrid>
              <a:tr h="481013">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6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endParaRPr>
                    </a:p>
                  </a:txBody>
                  <a:tcP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rgbClr val="D5ECFF"/>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1"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Indication</a:t>
                      </a:r>
                      <a:endParaRPr kumimoji="0" lang="zh-HK" altLang="en-US" sz="1600" b="1"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endParaRPr>
                    </a:p>
                  </a:txBody>
                  <a:tcPr anchor="ct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rgbClr val="D5ECFF"/>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1"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Recommended strategies</a:t>
                      </a:r>
                      <a:endParaRPr kumimoji="0" lang="zh-HK" altLang="en-US" sz="1600" b="1"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endParaRPr>
                    </a:p>
                  </a:txBody>
                  <a:tcPr anchor="ct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rgbClr val="D5ECFF"/>
                    </a:solidFill>
                  </a:tcPr>
                </a:tc>
                <a:extLst>
                  <a:ext uri="{0D108BD9-81ED-4DB2-BD59-A6C34878D82A}">
                    <a16:rowId xmlns:a16="http://schemas.microsoft.com/office/drawing/2014/main" val="2007131687"/>
                  </a:ext>
                </a:extLst>
              </a:tr>
              <a:tr h="1311275">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4 Correct</a:t>
                      </a:r>
                      <a:endParaRPr kumimoji="0" lang="zh-HK" altLang="en-US" sz="16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endParaRPr>
                    </a:p>
                  </a:txBody>
                  <a:tcP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rgbClr val="00B050"/>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Secure understanding of the focus</a:t>
                      </a:r>
                      <a:endParaRPr kumimoji="0" lang="zh-HK" altLang="en-US"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endParaRPr>
                    </a:p>
                  </a:txBody>
                  <a:tcP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chemeClr val="bg1"/>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Ask students to explain how they determined the correct answer or why the wrong answer is incorrect.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You can also ask students to revise the sentence so that the other option would be correct and provide an explanation for what makes it correct.</a:t>
                      </a:r>
                      <a:endParaRPr kumimoji="0" lang="zh-HK" altLang="en-US"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endParaRPr>
                    </a:p>
                  </a:txBody>
                  <a:tcP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3788182262"/>
                  </a:ext>
                </a:extLst>
              </a:tr>
              <a:tr h="822325">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2-3 Correct</a:t>
                      </a:r>
                      <a:endParaRPr kumimoji="0" lang="zh-HK" altLang="en-US" sz="16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endParaRPr>
                    </a:p>
                  </a:txBody>
                  <a:tcP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rgbClr val="FF6600"/>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Continued confusion regarding the correct usage</a:t>
                      </a:r>
                      <a:endParaRPr kumimoji="0" lang="zh-HK" altLang="en-US"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endParaRPr>
                    </a:p>
                  </a:txBody>
                  <a:tcP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chemeClr val="bg1"/>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Clarify any misconception by reviewing the questions with students together. Use guiding questions or ‘think aloud’ to model how to determine the correct answer.</a:t>
                      </a:r>
                    </a:p>
                  </a:txBody>
                  <a:tcP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3407151416"/>
                  </a:ext>
                </a:extLst>
              </a:tr>
              <a:tr h="828675">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0-1 Correct</a:t>
                      </a:r>
                      <a:endParaRPr kumimoji="0" lang="zh-HK" altLang="en-US" sz="1600" b="1" i="0" u="none" strike="noStrike" cap="none" normalizeH="0" baseline="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endParaRPr>
                    </a:p>
                  </a:txBody>
                  <a:tcP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rgbClr val="FF0000"/>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Limited understanding</a:t>
                      </a:r>
                      <a:endParaRPr kumimoji="0" lang="zh-HK" altLang="en-US"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endParaRPr>
                    </a:p>
                  </a:txBody>
                  <a:tcP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chemeClr val="bg1"/>
                    </a:solidFill>
                  </a:tcPr>
                </a:tc>
                <a:tc>
                  <a:txBody>
                    <a:bodyPr/>
                    <a:lstStyle>
                      <a:lvl1pPr eaLnBrk="0" hangingPunct="0">
                        <a:lnSpc>
                          <a:spcPts val="1900"/>
                        </a:lnSpc>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defRPr sz="14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0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defRPr sz="1600">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rPr>
                        <a:t>Re-teach the concept using more examples and then review the questions with students together.</a:t>
                      </a:r>
                      <a:endParaRPr kumimoji="0" lang="zh-HK" altLang="en-US" sz="1600" b="0" i="0" u="none" strike="noStrike" cap="none" normalizeH="0" baseline="0">
                        <a:ln>
                          <a:noFill/>
                        </a:ln>
                        <a:solidFill>
                          <a:schemeClr val="bg2"/>
                        </a:solidFill>
                        <a:effectLst/>
                        <a:latin typeface="Arial" panose="020B0604020202020204" pitchFamily="34" charset="0"/>
                        <a:ea typeface="新細明體" panose="02020500000000000000" pitchFamily="18" charset="-120"/>
                        <a:cs typeface="Arial" panose="020B0604020202020204" pitchFamily="34" charset="0"/>
                      </a:endParaRPr>
                    </a:p>
                  </a:txBody>
                  <a:tcPr horzOverflow="overflow">
                    <a:lnL w="28575" cap="flat" cmpd="sng" algn="ctr">
                      <a:solidFill>
                        <a:srgbClr val="D9D9D9"/>
                      </a:solidFill>
                      <a:prstDash val="solid"/>
                      <a:round/>
                      <a:headEnd type="none" w="med" len="med"/>
                      <a:tailEnd type="none" w="med" len="med"/>
                    </a:lnL>
                    <a:lnR w="28575" cap="flat" cmpd="sng" algn="ctr">
                      <a:solidFill>
                        <a:srgbClr val="D9D9D9"/>
                      </a:solidFill>
                      <a:prstDash val="solid"/>
                      <a:round/>
                      <a:headEnd type="none" w="med" len="med"/>
                      <a:tailEnd type="none" w="med" len="med"/>
                    </a:lnR>
                    <a:lnT w="28575" cap="flat" cmpd="sng" algn="ctr">
                      <a:solidFill>
                        <a:srgbClr val="D9D9D9"/>
                      </a:solidFill>
                      <a:prstDash val="solid"/>
                      <a:round/>
                      <a:headEnd type="none" w="med" len="med"/>
                      <a:tailEnd type="none" w="med" len="med"/>
                    </a:lnT>
                    <a:lnB w="28575" cap="flat" cmpd="sng" algn="ctr">
                      <a:solidFill>
                        <a:srgbClr val="D9D9D9"/>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985484812"/>
                  </a:ext>
                </a:extLst>
              </a:tr>
            </a:tbl>
          </a:graphicData>
        </a:graphic>
      </p:graphicFrame>
      <p:grpSp>
        <p:nvGrpSpPr>
          <p:cNvPr id="14" name="群組 17">
            <a:extLst>
              <a:ext uri="{FF2B5EF4-FFF2-40B4-BE49-F238E27FC236}">
                <a16:creationId xmlns:a16="http://schemas.microsoft.com/office/drawing/2014/main" id="{EB23EDCD-3F2B-463B-A0B7-20493093B2A5}"/>
              </a:ext>
            </a:extLst>
          </p:cNvPr>
          <p:cNvGrpSpPr/>
          <p:nvPr/>
        </p:nvGrpSpPr>
        <p:grpSpPr>
          <a:xfrm>
            <a:off x="5310554" y="6165541"/>
            <a:ext cx="3542500" cy="489565"/>
            <a:chOff x="2708209" y="6213167"/>
            <a:chExt cx="3542500" cy="489565"/>
          </a:xfrm>
          <a:effectLst>
            <a:outerShdw blurRad="50800" dist="38100" dir="2700000" algn="tl" rotWithShape="0">
              <a:prstClr val="black">
                <a:alpha val="40000"/>
              </a:prstClr>
            </a:outerShdw>
          </a:effectLst>
        </p:grpSpPr>
        <p:sp>
          <p:nvSpPr>
            <p:cNvPr id="16" name="圓角矩形 18">
              <a:extLst>
                <a:ext uri="{FF2B5EF4-FFF2-40B4-BE49-F238E27FC236}">
                  <a16:creationId xmlns:a16="http://schemas.microsoft.com/office/drawing/2014/main" id="{CB47C50B-C55F-442A-B2A2-AAB98934861A}"/>
                </a:ext>
              </a:extLst>
            </p:cNvPr>
            <p:cNvSpPr/>
            <p:nvPr/>
          </p:nvSpPr>
          <p:spPr>
            <a:xfrm>
              <a:off x="2708209" y="6213167"/>
              <a:ext cx="3542500" cy="489565"/>
            </a:xfrm>
            <a:prstGeom prst="roundRect">
              <a:avLst>
                <a:gd name="adj" fmla="val 12005"/>
              </a:avLst>
            </a:prstGeom>
            <a:solidFill>
              <a:srgbClr val="0070C0"/>
            </a:solid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eaLnBrk="1" hangingPunct="1">
                <a:lnSpc>
                  <a:spcPts val="3200"/>
                </a:lnSpc>
                <a:defRPr/>
              </a:pPr>
              <a:r>
                <a:rPr lang="en-US" altLang="zh-HK" sz="2000" b="1" dirty="0">
                  <a:solidFill>
                    <a:srgbClr val="FFFFFF"/>
                  </a:solidFill>
                  <a:ea typeface="新細明體" pitchFamily="18" charset="-120"/>
                  <a:cs typeface="Arial" pitchFamily="34" charset="0"/>
                </a:rPr>
                <a:t> About this assessment</a:t>
              </a:r>
              <a:endParaRPr lang="zh-HK" altLang="en-US" sz="2000" b="1" dirty="0">
                <a:solidFill>
                  <a:srgbClr val="FFFFFF"/>
                </a:solidFill>
                <a:ea typeface="新細明體" pitchFamily="18" charset="-120"/>
                <a:cs typeface="Arial" pitchFamily="34" charset="0"/>
              </a:endParaRPr>
            </a:p>
          </p:txBody>
        </p:sp>
        <p:sp>
          <p:nvSpPr>
            <p:cNvPr id="24" name="等腰三角形 19">
              <a:extLst>
                <a:ext uri="{FF2B5EF4-FFF2-40B4-BE49-F238E27FC236}">
                  <a16:creationId xmlns:a16="http://schemas.microsoft.com/office/drawing/2014/main" id="{89562DD3-AA1B-4C6B-8551-6D5C95BE428A}"/>
                </a:ext>
              </a:extLst>
            </p:cNvPr>
            <p:cNvSpPr/>
            <p:nvPr/>
          </p:nvSpPr>
          <p:spPr>
            <a:xfrm rot="5400000">
              <a:off x="5785426" y="6295737"/>
              <a:ext cx="314325" cy="333375"/>
            </a:xfrm>
            <a:prstGeom prst="triangle">
              <a:avLst/>
            </a:prstGeom>
            <a:solidFill>
              <a:schemeClr val="bg1"/>
            </a:solidFill>
            <a:ln w="254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eaLnBrk="1" fontAlgn="auto" hangingPunct="1">
                <a:spcBef>
                  <a:spcPts val="0"/>
                </a:spcBef>
                <a:defRPr/>
              </a:pPr>
              <a:endParaRPr lang="en-GB" sz="1600" dirty="0">
                <a:solidFill>
                  <a:srgbClr val="000000"/>
                </a:solidFill>
                <a:latin typeface="Comic Sans MS" panose="030F0702030302020204" pitchFamily="66" charset="0"/>
              </a:endParaRPr>
            </a:p>
          </p:txBody>
        </p:sp>
      </p:grpSp>
      <p:grpSp>
        <p:nvGrpSpPr>
          <p:cNvPr id="26" name="群組 20">
            <a:extLst>
              <a:ext uri="{FF2B5EF4-FFF2-40B4-BE49-F238E27FC236}">
                <a16:creationId xmlns:a16="http://schemas.microsoft.com/office/drawing/2014/main" id="{F4820E46-B72E-43BC-BCDB-F969E0E205B8}"/>
              </a:ext>
            </a:extLst>
          </p:cNvPr>
          <p:cNvGrpSpPr/>
          <p:nvPr/>
        </p:nvGrpSpPr>
        <p:grpSpPr>
          <a:xfrm>
            <a:off x="309996" y="6165541"/>
            <a:ext cx="1342958" cy="489565"/>
            <a:chOff x="3409951" y="6213166"/>
            <a:chExt cx="1342958" cy="489565"/>
          </a:xfrm>
          <a:effectLst>
            <a:outerShdw blurRad="50800" dist="38100" dir="2700000" algn="tl" rotWithShape="0">
              <a:prstClr val="black">
                <a:alpha val="40000"/>
              </a:prstClr>
            </a:outerShdw>
          </a:effectLst>
        </p:grpSpPr>
        <p:sp>
          <p:nvSpPr>
            <p:cNvPr id="27" name="圓角矩形 21">
              <a:extLst>
                <a:ext uri="{FF2B5EF4-FFF2-40B4-BE49-F238E27FC236}">
                  <a16:creationId xmlns:a16="http://schemas.microsoft.com/office/drawing/2014/main" id="{9EFE3917-F71B-4490-835D-1AF6E64457CD}"/>
                </a:ext>
              </a:extLst>
            </p:cNvPr>
            <p:cNvSpPr/>
            <p:nvPr/>
          </p:nvSpPr>
          <p:spPr>
            <a:xfrm>
              <a:off x="3409951" y="6213166"/>
              <a:ext cx="1342958" cy="489565"/>
            </a:xfrm>
            <a:prstGeom prst="roundRect">
              <a:avLst>
                <a:gd name="adj" fmla="val 12005"/>
              </a:avLst>
            </a:prstGeom>
            <a:solidFill>
              <a:srgbClr val="0070C0"/>
            </a:solid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eaLnBrk="1" hangingPunct="1">
                <a:lnSpc>
                  <a:spcPts val="3200"/>
                </a:lnSpc>
                <a:defRPr/>
              </a:pPr>
              <a:r>
                <a:rPr lang="en-US" altLang="zh-HK" sz="2000" b="1" dirty="0">
                  <a:solidFill>
                    <a:srgbClr val="FFFFFF"/>
                  </a:solidFill>
                  <a:ea typeface="新細明體" pitchFamily="18" charset="-120"/>
                  <a:cs typeface="Arial" pitchFamily="34" charset="0"/>
                </a:rPr>
                <a:t>       Start</a:t>
              </a:r>
              <a:endParaRPr lang="zh-HK" altLang="en-US" sz="2000" b="1" dirty="0">
                <a:solidFill>
                  <a:srgbClr val="FFFFFF"/>
                </a:solidFill>
                <a:ea typeface="新細明體" pitchFamily="18" charset="-120"/>
                <a:cs typeface="Arial" pitchFamily="34" charset="0"/>
              </a:endParaRPr>
            </a:p>
          </p:txBody>
        </p:sp>
        <p:sp>
          <p:nvSpPr>
            <p:cNvPr id="28" name="等腰三角形 22">
              <a:extLst>
                <a:ext uri="{FF2B5EF4-FFF2-40B4-BE49-F238E27FC236}">
                  <a16:creationId xmlns:a16="http://schemas.microsoft.com/office/drawing/2014/main" id="{7A55EC37-A0F1-416C-85CD-529059AE9C5F}"/>
                </a:ext>
              </a:extLst>
            </p:cNvPr>
            <p:cNvSpPr/>
            <p:nvPr/>
          </p:nvSpPr>
          <p:spPr>
            <a:xfrm rot="16200000">
              <a:off x="3540990" y="6295737"/>
              <a:ext cx="314325" cy="333375"/>
            </a:xfrm>
            <a:prstGeom prst="triangle">
              <a:avLst/>
            </a:prstGeom>
            <a:solidFill>
              <a:schemeClr val="bg1"/>
            </a:solidFill>
            <a:ln w="254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eaLnBrk="1" fontAlgn="auto" hangingPunct="1">
                <a:spcBef>
                  <a:spcPts val="0"/>
                </a:spcBef>
                <a:defRPr/>
              </a:pPr>
              <a:endParaRPr lang="en-GB" sz="1600" dirty="0">
                <a:solidFill>
                  <a:srgbClr val="000000"/>
                </a:solidFill>
                <a:latin typeface="Comic Sans MS" panose="030F0702030302020204" pitchFamily="66" charset="0"/>
              </a:endParaRPr>
            </a:p>
          </p:txBody>
        </p:sp>
      </p:grpSp>
      <p:sp>
        <p:nvSpPr>
          <p:cNvPr id="29" name="動作按鈕: 自訂 14">
            <a:hlinkClick r:id="rId3" action="ppaction://hlinksldjump" highlightClick="1"/>
            <a:extLst>
              <a:ext uri="{FF2B5EF4-FFF2-40B4-BE49-F238E27FC236}">
                <a16:creationId xmlns:a16="http://schemas.microsoft.com/office/drawing/2014/main" id="{2C57876A-0760-49EA-922C-E3FD03267428}"/>
              </a:ext>
            </a:extLst>
          </p:cNvPr>
          <p:cNvSpPr/>
          <p:nvPr/>
        </p:nvSpPr>
        <p:spPr>
          <a:xfrm>
            <a:off x="247818" y="6082504"/>
            <a:ext cx="1522368" cy="655638"/>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defRPr/>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30" name="動作按鈕: 自訂 24">
            <a:hlinkClick r:id="" action="ppaction://hlinkshowjump?jump=nextslide" highlightClick="1"/>
            <a:extLst>
              <a:ext uri="{FF2B5EF4-FFF2-40B4-BE49-F238E27FC236}">
                <a16:creationId xmlns:a16="http://schemas.microsoft.com/office/drawing/2014/main" id="{9B1BB77F-F475-433E-AB78-FFEB132B94B2}"/>
              </a:ext>
            </a:extLst>
          </p:cNvPr>
          <p:cNvSpPr/>
          <p:nvPr/>
        </p:nvSpPr>
        <p:spPr>
          <a:xfrm>
            <a:off x="5206421" y="6082504"/>
            <a:ext cx="3773456" cy="65722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defRPr/>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14">
            <a:extLst>
              <a:ext uri="{FF2B5EF4-FFF2-40B4-BE49-F238E27FC236}">
                <a16:creationId xmlns:a16="http://schemas.microsoft.com/office/drawing/2014/main" id="{16965FCE-7BA4-433A-9978-8CB68212D8E6}"/>
              </a:ext>
            </a:extLst>
          </p:cNvPr>
          <p:cNvSpPr txBox="1">
            <a:spLocks noChangeArrowheads="1"/>
          </p:cNvSpPr>
          <p:nvPr/>
        </p:nvSpPr>
        <p:spPr bwMode="auto">
          <a:xfrm>
            <a:off x="363538" y="993775"/>
            <a:ext cx="8491537" cy="5386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spcAft>
                <a:spcPts val="1200"/>
              </a:spcAft>
              <a:buFontTx/>
              <a:buNone/>
            </a:pPr>
            <a:r>
              <a:rPr lang="en-GB" altLang="en-US" sz="2000" b="1" dirty="0">
                <a:solidFill>
                  <a:srgbClr val="2CA0FF"/>
                </a:solidFill>
                <a:cs typeface="Arial" panose="020B0604020202020204" pitchFamily="34" charset="0"/>
              </a:rPr>
              <a:t>What is </a:t>
            </a:r>
            <a:r>
              <a:rPr lang="en-GB" altLang="en-US" sz="2000" b="1" i="1" dirty="0">
                <a:solidFill>
                  <a:srgbClr val="2CA0FF"/>
                </a:solidFill>
                <a:cs typeface="Arial" panose="020B0604020202020204" pitchFamily="34" charset="0"/>
              </a:rPr>
              <a:t>Diagnostic Grammar Assessment</a:t>
            </a:r>
            <a:r>
              <a:rPr lang="en-GB" altLang="en-US" sz="2000" b="1" dirty="0">
                <a:solidFill>
                  <a:srgbClr val="2CA0FF"/>
                </a:solidFill>
                <a:cs typeface="Arial" panose="020B0604020202020204" pitchFamily="34" charset="0"/>
              </a:rPr>
              <a:t>?</a:t>
            </a:r>
          </a:p>
          <a:p>
            <a:pPr eaLnBrk="1" hangingPunct="1">
              <a:lnSpc>
                <a:spcPct val="100000"/>
              </a:lnSpc>
              <a:spcAft>
                <a:spcPts val="1200"/>
              </a:spcAft>
              <a:buFontTx/>
              <a:buNone/>
            </a:pPr>
            <a:r>
              <a:rPr lang="en-GB" altLang="en-US" sz="2000" i="1" dirty="0">
                <a:solidFill>
                  <a:srgbClr val="003057"/>
                </a:solidFill>
                <a:cs typeface="Arial" panose="020B0604020202020204" pitchFamily="34" charset="0"/>
              </a:rPr>
              <a:t>Diagnostic Grammar Assessment </a:t>
            </a:r>
            <a:r>
              <a:rPr lang="en-GB" altLang="en-US" sz="2000" dirty="0">
                <a:solidFill>
                  <a:srgbClr val="003057"/>
                </a:solidFill>
                <a:cs typeface="Arial" panose="020B0604020202020204" pitchFamily="34" charset="0"/>
              </a:rPr>
              <a:t>is designed to help you check your students’ understanding of a particular language structure. A different focus is featured in each stage of the quiz to help you </a:t>
            </a:r>
            <a:r>
              <a:rPr lang="en-GB" altLang="en-US" sz="2000" u="sng" dirty="0">
                <a:solidFill>
                  <a:srgbClr val="003057"/>
                </a:solidFill>
                <a:cs typeface="Arial" panose="020B0604020202020204" pitchFamily="34" charset="0"/>
              </a:rPr>
              <a:t>pinpoint any misconception</a:t>
            </a:r>
            <a:r>
              <a:rPr lang="en-GB" altLang="en-US" sz="2000" dirty="0">
                <a:solidFill>
                  <a:srgbClr val="003057"/>
                </a:solidFill>
                <a:cs typeface="Arial" panose="020B0604020202020204" pitchFamily="34" charset="0"/>
              </a:rPr>
              <a:t> your students may have. </a:t>
            </a:r>
          </a:p>
          <a:p>
            <a:pPr eaLnBrk="1" hangingPunct="1">
              <a:lnSpc>
                <a:spcPct val="100000"/>
              </a:lnSpc>
              <a:spcAft>
                <a:spcPts val="1200"/>
              </a:spcAft>
            </a:pPr>
            <a:r>
              <a:rPr lang="en-GB" altLang="en-US" sz="2000" dirty="0">
                <a:solidFill>
                  <a:srgbClr val="003057"/>
                </a:solidFill>
                <a:cs typeface="Arial" panose="020B0604020202020204" pitchFamily="34" charset="0"/>
              </a:rPr>
              <a:t>The score at the end of each stage helps you make appropriate recommendations for their learning and determine if they are ready to move on to the exercises in the book or if more reinforcement is needed.</a:t>
            </a:r>
          </a:p>
          <a:p>
            <a:pPr eaLnBrk="1" hangingPunct="1">
              <a:lnSpc>
                <a:spcPct val="100000"/>
              </a:lnSpc>
              <a:spcAft>
                <a:spcPts val="1200"/>
              </a:spcAft>
              <a:buFontTx/>
              <a:buNone/>
            </a:pPr>
            <a:r>
              <a:rPr lang="en-GB" altLang="en-US" sz="2000" b="1" dirty="0">
                <a:solidFill>
                  <a:srgbClr val="2CA0FF"/>
                </a:solidFill>
                <a:cs typeface="Arial" panose="020B0604020202020204" pitchFamily="34" charset="0"/>
              </a:rPr>
              <a:t>When do I use </a:t>
            </a:r>
            <a:r>
              <a:rPr lang="en-GB" altLang="en-US" sz="2000" b="1" i="1" dirty="0">
                <a:solidFill>
                  <a:srgbClr val="2CA0FF"/>
                </a:solidFill>
                <a:cs typeface="Arial" panose="020B0604020202020204" pitchFamily="34" charset="0"/>
              </a:rPr>
              <a:t>Diagnostic Grammar Assessment</a:t>
            </a:r>
            <a:r>
              <a:rPr lang="en-GB" altLang="en-US" sz="2000" b="1" dirty="0">
                <a:solidFill>
                  <a:srgbClr val="2CA0FF"/>
                </a:solidFill>
                <a:cs typeface="Arial" panose="020B0604020202020204" pitchFamily="34" charset="0"/>
              </a:rPr>
              <a:t>?</a:t>
            </a:r>
          </a:p>
          <a:p>
            <a:pPr eaLnBrk="1" hangingPunct="1">
              <a:lnSpc>
                <a:spcPct val="100000"/>
              </a:lnSpc>
              <a:spcAft>
                <a:spcPts val="1200"/>
              </a:spcAft>
              <a:buFontTx/>
              <a:buNone/>
            </a:pPr>
            <a:r>
              <a:rPr lang="en-GB" altLang="en-US" sz="2000" dirty="0">
                <a:solidFill>
                  <a:srgbClr val="003057"/>
                </a:solidFill>
                <a:cs typeface="Arial" panose="020B0604020202020204" pitchFamily="34" charset="0"/>
              </a:rPr>
              <a:t>You can use </a:t>
            </a:r>
            <a:r>
              <a:rPr lang="en-GB" altLang="en-US" sz="2000" i="1" dirty="0">
                <a:solidFill>
                  <a:srgbClr val="003057"/>
                </a:solidFill>
                <a:cs typeface="Arial" panose="020B0604020202020204" pitchFamily="34" charset="0"/>
              </a:rPr>
              <a:t>Diagnostic Grammar Assessment </a:t>
            </a:r>
            <a:r>
              <a:rPr lang="en-GB" altLang="en-US" sz="2000" dirty="0">
                <a:solidFill>
                  <a:srgbClr val="003057"/>
                </a:solidFill>
                <a:cs typeface="Arial" panose="020B0604020202020204" pitchFamily="34" charset="0"/>
              </a:rPr>
              <a:t>right after your classroom lecture to decide how well students understand the language items. Alternatively you can use it to check students’ prior knowledge so that you can adjust your teaching accordingly.</a:t>
            </a:r>
          </a:p>
          <a:p>
            <a:pPr eaLnBrk="1" hangingPunct="1">
              <a:lnSpc>
                <a:spcPct val="100000"/>
              </a:lnSpc>
              <a:spcAft>
                <a:spcPts val="1200"/>
              </a:spcAft>
            </a:pPr>
            <a:r>
              <a:rPr lang="en-GB" altLang="en-US" sz="2000" dirty="0">
                <a:solidFill>
                  <a:srgbClr val="003057"/>
                </a:solidFill>
                <a:cs typeface="Arial" panose="020B0604020202020204" pitchFamily="34" charset="0"/>
              </a:rPr>
              <a:t>You can complete all stages with your class or select any specific stage as you see fit. </a:t>
            </a:r>
          </a:p>
        </p:txBody>
      </p:sp>
      <p:sp>
        <p:nvSpPr>
          <p:cNvPr id="11" name="矩形 11">
            <a:extLst>
              <a:ext uri="{FF2B5EF4-FFF2-40B4-BE49-F238E27FC236}">
                <a16:creationId xmlns:a16="http://schemas.microsoft.com/office/drawing/2014/main" id="{E6E2536E-C56B-4830-A353-3BE630200667}"/>
              </a:ext>
            </a:extLst>
          </p:cNvPr>
          <p:cNvSpPr/>
          <p:nvPr/>
        </p:nvSpPr>
        <p:spPr>
          <a:xfrm>
            <a:off x="0" y="0"/>
            <a:ext cx="9144000" cy="809625"/>
          </a:xfrm>
          <a:prstGeom prst="rect">
            <a:avLst/>
          </a:prstGeom>
          <a:solidFill>
            <a:srgbClr val="E7F127"/>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defRPr/>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3" name="標題 1">
            <a:extLst>
              <a:ext uri="{FF2B5EF4-FFF2-40B4-BE49-F238E27FC236}">
                <a16:creationId xmlns:a16="http://schemas.microsoft.com/office/drawing/2014/main" id="{49D80FF5-C484-4304-A62B-6948E4FA5C22}"/>
              </a:ext>
            </a:extLst>
          </p:cNvPr>
          <p:cNvSpPr txBox="1">
            <a:spLocks/>
          </p:cNvSpPr>
          <p:nvPr/>
        </p:nvSpPr>
        <p:spPr bwMode="auto">
          <a:xfrm>
            <a:off x="360363" y="215900"/>
            <a:ext cx="8491537"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180975" indent="-180975">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352425" indent="-17145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nSpc>
                <a:spcPts val="4000"/>
              </a:lnSpc>
              <a:buFontTx/>
              <a:buNone/>
            </a:pPr>
            <a:r>
              <a:rPr lang="en-US" altLang="zh-HK" sz="3200" b="1" dirty="0">
                <a:solidFill>
                  <a:srgbClr val="003E6C"/>
                </a:solidFill>
                <a:ea typeface="新細明體" panose="02020500000000000000" pitchFamily="18" charset="-120"/>
                <a:cs typeface="Arial" panose="020B0604020202020204" pitchFamily="34" charset="0"/>
              </a:rPr>
              <a:t>About </a:t>
            </a:r>
            <a:r>
              <a:rPr lang="en-US" altLang="zh-HK" sz="3200" b="1" i="1" dirty="0">
                <a:solidFill>
                  <a:srgbClr val="003E6C"/>
                </a:solidFill>
                <a:ea typeface="新細明體" panose="02020500000000000000" pitchFamily="18" charset="-120"/>
                <a:cs typeface="Arial" panose="020B0604020202020204" pitchFamily="34" charset="0"/>
              </a:rPr>
              <a:t>Diagnostic Grammar Assessment</a:t>
            </a:r>
            <a:endParaRPr lang="zh-HK" altLang="en-US" sz="3200" b="1" dirty="0">
              <a:solidFill>
                <a:srgbClr val="003E6C"/>
              </a:solidFill>
              <a:ea typeface="新細明體" panose="02020500000000000000" pitchFamily="18" charset="-120"/>
              <a:cs typeface="Arial" panose="020B0604020202020204" pitchFamily="34" charset="0"/>
            </a:endParaRPr>
          </a:p>
        </p:txBody>
      </p:sp>
      <p:grpSp>
        <p:nvGrpSpPr>
          <p:cNvPr id="14" name="群組 14">
            <a:extLst>
              <a:ext uri="{FF2B5EF4-FFF2-40B4-BE49-F238E27FC236}">
                <a16:creationId xmlns:a16="http://schemas.microsoft.com/office/drawing/2014/main" id="{F4B955A5-DCEE-4BE0-8B8C-E6B810574F4D}"/>
              </a:ext>
            </a:extLst>
          </p:cNvPr>
          <p:cNvGrpSpPr/>
          <p:nvPr/>
        </p:nvGrpSpPr>
        <p:grpSpPr>
          <a:xfrm>
            <a:off x="7306945" y="6103376"/>
            <a:ext cx="1447800" cy="536734"/>
            <a:chOff x="3755275" y="6265302"/>
            <a:chExt cx="1447800" cy="536734"/>
          </a:xfrm>
          <a:effectLst>
            <a:outerShdw blurRad="50800" dist="38100" dir="2700000" algn="tl" rotWithShape="0">
              <a:prstClr val="black">
                <a:alpha val="40000"/>
              </a:prstClr>
            </a:outerShdw>
          </a:effectLst>
        </p:grpSpPr>
        <p:sp>
          <p:nvSpPr>
            <p:cNvPr id="20" name="圓角矩形 15">
              <a:extLst>
                <a:ext uri="{FF2B5EF4-FFF2-40B4-BE49-F238E27FC236}">
                  <a16:creationId xmlns:a16="http://schemas.microsoft.com/office/drawing/2014/main" id="{C7417978-09A0-4B88-B05B-F91D3FC8859D}"/>
                </a:ext>
              </a:extLst>
            </p:cNvPr>
            <p:cNvSpPr/>
            <p:nvPr/>
          </p:nvSpPr>
          <p:spPr>
            <a:xfrm>
              <a:off x="3755275" y="6265302"/>
              <a:ext cx="1447800" cy="536734"/>
            </a:xfrm>
            <a:prstGeom prst="roundRect">
              <a:avLst>
                <a:gd name="adj" fmla="val 12005"/>
              </a:avLst>
            </a:prstGeom>
            <a:solidFill>
              <a:srgbClr val="0070C0"/>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eaLnBrk="1" hangingPunct="1">
                <a:lnSpc>
                  <a:spcPts val="3200"/>
                </a:lnSpc>
                <a:defRPr/>
              </a:pPr>
              <a:r>
                <a:rPr lang="en-US" altLang="zh-HK" sz="2000" b="1" dirty="0">
                  <a:solidFill>
                    <a:srgbClr val="FFFFFF"/>
                  </a:solidFill>
                  <a:ea typeface="新細明體" pitchFamily="18" charset="-120"/>
                  <a:cs typeface="Arial" pitchFamily="34" charset="0"/>
                </a:rPr>
                <a:t> Next</a:t>
              </a:r>
              <a:endParaRPr lang="zh-HK" altLang="en-US" sz="2000" b="1" dirty="0">
                <a:solidFill>
                  <a:srgbClr val="FFFFFF"/>
                </a:solidFill>
                <a:ea typeface="新細明體" pitchFamily="18" charset="-120"/>
                <a:cs typeface="Arial" pitchFamily="34" charset="0"/>
              </a:endParaRPr>
            </a:p>
          </p:txBody>
        </p:sp>
        <p:sp>
          <p:nvSpPr>
            <p:cNvPr id="21" name="等腰三角形 16">
              <a:extLst>
                <a:ext uri="{FF2B5EF4-FFF2-40B4-BE49-F238E27FC236}">
                  <a16:creationId xmlns:a16="http://schemas.microsoft.com/office/drawing/2014/main" id="{702FC4B7-4B14-4B40-B8C0-FA54C8542B43}"/>
                </a:ext>
              </a:extLst>
            </p:cNvPr>
            <p:cNvSpPr/>
            <p:nvPr/>
          </p:nvSpPr>
          <p:spPr>
            <a:xfrm rot="5400000">
              <a:off x="4703386" y="6379557"/>
              <a:ext cx="314325" cy="333375"/>
            </a:xfrm>
            <a:prstGeom prst="triangle">
              <a:avLst/>
            </a:prstGeom>
            <a:solidFill>
              <a:schemeClr val="bg1"/>
            </a:solidFill>
            <a:ln w="254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eaLnBrk="1" fontAlgn="auto" hangingPunct="1">
                <a:spcBef>
                  <a:spcPts val="0"/>
                </a:spcBef>
                <a:defRPr/>
              </a:pPr>
              <a:endParaRPr lang="en-GB" sz="1600" dirty="0">
                <a:solidFill>
                  <a:srgbClr val="000000"/>
                </a:solidFill>
                <a:latin typeface="Comic Sans MS" panose="030F0702030302020204" pitchFamily="66" charset="0"/>
              </a:endParaRPr>
            </a:p>
          </p:txBody>
        </p:sp>
      </p:grpSp>
      <p:sp>
        <p:nvSpPr>
          <p:cNvPr id="22" name="動作按鈕: 自訂 17">
            <a:hlinkClick r:id="" action="ppaction://hlinkshowjump?jump=nextslide" highlightClick="1"/>
            <a:extLst>
              <a:ext uri="{FF2B5EF4-FFF2-40B4-BE49-F238E27FC236}">
                <a16:creationId xmlns:a16="http://schemas.microsoft.com/office/drawing/2014/main" id="{E516ECF9-C4F4-4CF9-8D4B-567038E8A0C9}"/>
              </a:ext>
            </a:extLst>
          </p:cNvPr>
          <p:cNvSpPr/>
          <p:nvPr/>
        </p:nvSpPr>
        <p:spPr>
          <a:xfrm>
            <a:off x="7210425" y="6086475"/>
            <a:ext cx="1685925" cy="647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defRPr/>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23" name="矩形 18">
            <a:extLst>
              <a:ext uri="{FF2B5EF4-FFF2-40B4-BE49-F238E27FC236}">
                <a16:creationId xmlns:a16="http://schemas.microsoft.com/office/drawing/2014/main" id="{938A1C7B-8871-4088-B4A8-4A8E521E6603}"/>
              </a:ext>
            </a:extLst>
          </p:cNvPr>
          <p:cNvSpPr/>
          <p:nvPr/>
        </p:nvSpPr>
        <p:spPr>
          <a:xfrm>
            <a:off x="469900" y="6350000"/>
            <a:ext cx="1117600" cy="317500"/>
          </a:xfrm>
          <a:prstGeom prst="rect">
            <a:avLst/>
          </a:prstGeom>
          <a:solidFill>
            <a:schemeClr val="bg1"/>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defRPr/>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文字方塊 14">
            <a:extLst>
              <a:ext uri="{FF2B5EF4-FFF2-40B4-BE49-F238E27FC236}">
                <a16:creationId xmlns:a16="http://schemas.microsoft.com/office/drawing/2014/main" id="{88AA42B0-65DC-43A5-AF83-BC8B7559A507}"/>
              </a:ext>
            </a:extLst>
          </p:cNvPr>
          <p:cNvSpPr txBox="1">
            <a:spLocks noChangeArrowheads="1"/>
          </p:cNvSpPr>
          <p:nvPr/>
        </p:nvSpPr>
        <p:spPr bwMode="auto">
          <a:xfrm>
            <a:off x="385763" y="925513"/>
            <a:ext cx="8440737" cy="4898777"/>
          </a:xfrm>
          <a:prstGeom prst="rect">
            <a:avLst/>
          </a:prstGeom>
          <a:noFill/>
          <a:ln>
            <a:noFill/>
          </a:ln>
        </p:spPr>
        <p:txBody>
          <a:bodyPr lIns="0" tIns="0" rIns="0" bIns="0">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spcAft>
                <a:spcPts val="1000"/>
              </a:spcAft>
              <a:defRPr/>
            </a:pPr>
            <a:r>
              <a:rPr lang="en-GB" altLang="en-US" sz="2000" b="1" dirty="0">
                <a:solidFill>
                  <a:srgbClr val="003057">
                    <a:lumMod val="50000"/>
                    <a:lumOff val="50000"/>
                  </a:srgbClr>
                </a:solidFill>
                <a:cs typeface="Arial" pitchFamily="34" charset="0"/>
              </a:rPr>
              <a:t>How do I conduct </a:t>
            </a:r>
            <a:r>
              <a:rPr lang="en-GB" altLang="en-US" sz="2000" b="1" i="1" dirty="0">
                <a:solidFill>
                  <a:srgbClr val="003057">
                    <a:lumMod val="50000"/>
                    <a:lumOff val="50000"/>
                  </a:srgbClr>
                </a:solidFill>
                <a:cs typeface="Arial" pitchFamily="34" charset="0"/>
              </a:rPr>
              <a:t>Diagnostic Grammar Assessment </a:t>
            </a:r>
            <a:r>
              <a:rPr lang="en-GB" altLang="en-US" sz="2000" b="1" dirty="0">
                <a:solidFill>
                  <a:srgbClr val="003057">
                    <a:lumMod val="50000"/>
                    <a:lumOff val="50000"/>
                  </a:srgbClr>
                </a:solidFill>
                <a:cs typeface="Arial" pitchFamily="34" charset="0"/>
              </a:rPr>
              <a:t>in class?</a:t>
            </a:r>
          </a:p>
          <a:p>
            <a:pPr marL="457200" indent="-457200" eaLnBrk="1" hangingPunct="1">
              <a:lnSpc>
                <a:spcPct val="100000"/>
              </a:lnSpc>
              <a:spcAft>
                <a:spcPts val="1000"/>
              </a:spcAft>
              <a:buFont typeface="+mj-lt"/>
              <a:buAutoNum type="arabicPeriod"/>
              <a:defRPr/>
            </a:pPr>
            <a:r>
              <a:rPr lang="en-US" altLang="en-US" sz="2000" dirty="0">
                <a:solidFill>
                  <a:srgbClr val="003057"/>
                </a:solidFill>
                <a:cs typeface="Arial" pitchFamily="34" charset="0"/>
              </a:rPr>
              <a:t>Assign students to play </a:t>
            </a:r>
            <a:r>
              <a:rPr lang="en-US" altLang="en-US" sz="2000" u="sng" dirty="0">
                <a:solidFill>
                  <a:srgbClr val="003057"/>
                </a:solidFill>
                <a:cs typeface="Arial" pitchFamily="34" charset="0"/>
              </a:rPr>
              <a:t>individually</a:t>
            </a:r>
            <a:r>
              <a:rPr lang="en-US" altLang="en-US" sz="2000" dirty="0">
                <a:solidFill>
                  <a:srgbClr val="003057"/>
                </a:solidFill>
                <a:cs typeface="Arial" pitchFamily="34" charset="0"/>
              </a:rPr>
              <a:t> or </a:t>
            </a:r>
            <a:r>
              <a:rPr lang="en-US" altLang="en-US" sz="2000" u="sng" dirty="0">
                <a:solidFill>
                  <a:srgbClr val="003057"/>
                </a:solidFill>
                <a:cs typeface="Arial" pitchFamily="34" charset="0"/>
              </a:rPr>
              <a:t>in groups</a:t>
            </a:r>
            <a:r>
              <a:rPr lang="en-US" altLang="en-US" sz="2000" dirty="0">
                <a:solidFill>
                  <a:srgbClr val="003057"/>
                </a:solidFill>
                <a:cs typeface="Arial" pitchFamily="34" charset="0"/>
              </a:rPr>
              <a:t> to foster collaborative learning.</a:t>
            </a:r>
          </a:p>
          <a:p>
            <a:pPr marL="457200" indent="-457200" eaLnBrk="1" hangingPunct="1">
              <a:lnSpc>
                <a:spcPct val="100000"/>
              </a:lnSpc>
              <a:spcAft>
                <a:spcPts val="1000"/>
              </a:spcAft>
              <a:buFont typeface="+mj-lt"/>
              <a:buAutoNum type="arabicPeriod"/>
              <a:defRPr/>
            </a:pPr>
            <a:r>
              <a:rPr lang="en-US" altLang="en-US" sz="2000" dirty="0">
                <a:solidFill>
                  <a:srgbClr val="003057"/>
                </a:solidFill>
                <a:cs typeface="Arial" pitchFamily="34" charset="0"/>
              </a:rPr>
              <a:t>Give out enough sets of the </a:t>
            </a:r>
            <a:r>
              <a:rPr lang="en-US" altLang="en-US" sz="2000" b="1" dirty="0">
                <a:solidFill>
                  <a:srgbClr val="003057"/>
                </a:solidFill>
                <a:cs typeface="Arial" pitchFamily="34" charset="0"/>
              </a:rPr>
              <a:t>response cards </a:t>
            </a:r>
            <a:r>
              <a:rPr lang="en-US" altLang="en-US" sz="2000" dirty="0">
                <a:solidFill>
                  <a:srgbClr val="003057"/>
                </a:solidFill>
                <a:cs typeface="Arial" pitchFamily="34" charset="0"/>
              </a:rPr>
              <a:t>(provided </a:t>
            </a:r>
            <a:r>
              <a:rPr lang="en-US" altLang="en-US" sz="2000" dirty="0">
                <a:solidFill>
                  <a:srgbClr val="003057"/>
                </a:solidFill>
                <a:cs typeface="Arial" pitchFamily="34" charset="0"/>
                <a:hlinkClick r:id="rId3" action="ppaction://hlinksldjump"/>
              </a:rPr>
              <a:t>HERE</a:t>
            </a:r>
            <a:r>
              <a:rPr lang="en-US" altLang="en-US" sz="2000" dirty="0">
                <a:solidFill>
                  <a:srgbClr val="003057"/>
                </a:solidFill>
                <a:cs typeface="Arial" pitchFamily="34" charset="0"/>
              </a:rPr>
              <a:t>).</a:t>
            </a:r>
          </a:p>
          <a:p>
            <a:pPr marL="457200" indent="-457200" eaLnBrk="1" hangingPunct="1">
              <a:lnSpc>
                <a:spcPct val="100000"/>
              </a:lnSpc>
              <a:spcAft>
                <a:spcPts val="1000"/>
              </a:spcAft>
              <a:buFont typeface="+mj-lt"/>
              <a:buAutoNum type="arabicPeriod"/>
              <a:defRPr/>
            </a:pPr>
            <a:r>
              <a:rPr lang="en-US" altLang="en-US" sz="2000" dirty="0">
                <a:solidFill>
                  <a:srgbClr val="003057"/>
                </a:solidFill>
                <a:cs typeface="Arial" pitchFamily="34" charset="0"/>
              </a:rPr>
              <a:t>Start by choosing a suitable stage. There are five questions in each stage. Launch the questions one by one. </a:t>
            </a:r>
          </a:p>
          <a:p>
            <a:pPr marL="457200" indent="-457200" eaLnBrk="1" hangingPunct="1">
              <a:lnSpc>
                <a:spcPct val="100000"/>
              </a:lnSpc>
              <a:spcAft>
                <a:spcPts val="1000"/>
              </a:spcAft>
              <a:buFont typeface="+mj-lt"/>
              <a:buAutoNum type="arabicPeriod"/>
              <a:defRPr/>
            </a:pPr>
            <a:r>
              <a:rPr lang="en-US" altLang="en-US" sz="2000" dirty="0">
                <a:solidFill>
                  <a:srgbClr val="003057"/>
                </a:solidFill>
                <a:cs typeface="Arial" pitchFamily="34" charset="0"/>
              </a:rPr>
              <a:t>Ask students to think of the correct answer or discuss in groups. Then they hold up the corresponding response card. </a:t>
            </a:r>
          </a:p>
          <a:p>
            <a:pPr marL="457200" indent="-457200" eaLnBrk="1" hangingPunct="1">
              <a:lnSpc>
                <a:spcPct val="100000"/>
              </a:lnSpc>
              <a:spcAft>
                <a:spcPts val="1000"/>
              </a:spcAft>
              <a:buFont typeface="+mj-lt"/>
              <a:buAutoNum type="arabicPeriod"/>
              <a:defRPr/>
            </a:pPr>
            <a:r>
              <a:rPr lang="en-US" altLang="en-US" sz="2000" dirty="0">
                <a:solidFill>
                  <a:srgbClr val="003057"/>
                </a:solidFill>
                <a:cs typeface="Arial" pitchFamily="34" charset="0"/>
              </a:rPr>
              <a:t>(Optional) Use the embedded timer (set at 20 seconds) to control the pace of the discussion and make the activity more exciting.</a:t>
            </a:r>
          </a:p>
          <a:p>
            <a:pPr marL="457200" indent="-457200" eaLnBrk="1" hangingPunct="1">
              <a:lnSpc>
                <a:spcPct val="100000"/>
              </a:lnSpc>
              <a:spcAft>
                <a:spcPts val="1000"/>
              </a:spcAft>
              <a:buFont typeface="+mj-lt"/>
              <a:buAutoNum type="arabicPeriod"/>
              <a:defRPr/>
            </a:pPr>
            <a:r>
              <a:rPr lang="en-US" altLang="en-US" sz="2000" dirty="0">
                <a:solidFill>
                  <a:srgbClr val="003057"/>
                </a:solidFill>
                <a:cs typeface="Arial" pitchFamily="34" charset="0"/>
              </a:rPr>
              <a:t>Click the answer that the majority of students have chosen.</a:t>
            </a:r>
          </a:p>
          <a:p>
            <a:pPr marL="457200" indent="-457200" eaLnBrk="1" hangingPunct="1">
              <a:lnSpc>
                <a:spcPct val="100000"/>
              </a:lnSpc>
              <a:spcAft>
                <a:spcPts val="1000"/>
              </a:spcAft>
              <a:buFont typeface="+mj-lt"/>
              <a:buAutoNum type="arabicPeriod"/>
              <a:defRPr/>
            </a:pPr>
            <a:r>
              <a:rPr lang="en-US" altLang="en-US" sz="2000" dirty="0">
                <a:solidFill>
                  <a:srgbClr val="003057"/>
                </a:solidFill>
                <a:cs typeface="Arial" pitchFamily="34" charset="0"/>
              </a:rPr>
              <a:t>At the end of each stage, click </a:t>
            </a:r>
            <a:r>
              <a:rPr lang="en-US" altLang="en-US" sz="2000" b="1" u="sng" dirty="0">
                <a:solidFill>
                  <a:srgbClr val="003057"/>
                </a:solidFill>
                <a:cs typeface="Arial" pitchFamily="34" charset="0"/>
              </a:rPr>
              <a:t>0-1</a:t>
            </a:r>
            <a:r>
              <a:rPr lang="en-US" altLang="en-US" sz="2000" b="1" dirty="0">
                <a:solidFill>
                  <a:srgbClr val="003057"/>
                </a:solidFill>
                <a:cs typeface="Arial" pitchFamily="34" charset="0"/>
              </a:rPr>
              <a:t>, </a:t>
            </a:r>
            <a:r>
              <a:rPr lang="en-US" altLang="en-US" sz="2000" b="1" u="sng" dirty="0">
                <a:solidFill>
                  <a:srgbClr val="003057"/>
                </a:solidFill>
                <a:cs typeface="Arial" pitchFamily="34" charset="0"/>
              </a:rPr>
              <a:t>2-3</a:t>
            </a:r>
            <a:r>
              <a:rPr lang="en-US" altLang="en-US" sz="2000" b="1" dirty="0">
                <a:solidFill>
                  <a:srgbClr val="003057"/>
                </a:solidFill>
                <a:cs typeface="Arial" pitchFamily="34" charset="0"/>
              </a:rPr>
              <a:t> </a:t>
            </a:r>
            <a:r>
              <a:rPr lang="en-US" altLang="en-US" sz="2000" dirty="0">
                <a:solidFill>
                  <a:srgbClr val="003057"/>
                </a:solidFill>
                <a:cs typeface="Arial" pitchFamily="34" charset="0"/>
              </a:rPr>
              <a:t>or</a:t>
            </a:r>
            <a:r>
              <a:rPr lang="en-US" altLang="en-US" sz="2000" b="1" dirty="0">
                <a:solidFill>
                  <a:srgbClr val="003057"/>
                </a:solidFill>
                <a:cs typeface="Arial" pitchFamily="34" charset="0"/>
              </a:rPr>
              <a:t> </a:t>
            </a:r>
            <a:r>
              <a:rPr lang="en-US" altLang="en-US" sz="2000" b="1" u="sng" dirty="0">
                <a:solidFill>
                  <a:srgbClr val="003057"/>
                </a:solidFill>
                <a:cs typeface="Arial" pitchFamily="34" charset="0"/>
              </a:rPr>
              <a:t>4</a:t>
            </a:r>
            <a:r>
              <a:rPr lang="en-US" altLang="en-US" sz="2000" dirty="0">
                <a:solidFill>
                  <a:srgbClr val="003057"/>
                </a:solidFill>
                <a:cs typeface="Arial" pitchFamily="34" charset="0"/>
              </a:rPr>
              <a:t>, according to the number of questions the students have answered correctly to display the result.</a:t>
            </a:r>
          </a:p>
        </p:txBody>
      </p:sp>
      <p:sp>
        <p:nvSpPr>
          <p:cNvPr id="22" name="矩形 6">
            <a:extLst>
              <a:ext uri="{FF2B5EF4-FFF2-40B4-BE49-F238E27FC236}">
                <a16:creationId xmlns:a16="http://schemas.microsoft.com/office/drawing/2014/main" id="{0F5424F4-0CEB-4ED9-AA70-F7412BB98835}"/>
              </a:ext>
            </a:extLst>
          </p:cNvPr>
          <p:cNvSpPr/>
          <p:nvPr/>
        </p:nvSpPr>
        <p:spPr>
          <a:xfrm>
            <a:off x="0" y="0"/>
            <a:ext cx="9144000" cy="809625"/>
          </a:xfrm>
          <a:prstGeom prst="rect">
            <a:avLst/>
          </a:prstGeom>
          <a:solidFill>
            <a:srgbClr val="E7F127"/>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defRPr/>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23" name="標題 1">
            <a:extLst>
              <a:ext uri="{FF2B5EF4-FFF2-40B4-BE49-F238E27FC236}">
                <a16:creationId xmlns:a16="http://schemas.microsoft.com/office/drawing/2014/main" id="{B58B8F5F-AE46-40A4-A87C-416077635D7E}"/>
              </a:ext>
            </a:extLst>
          </p:cNvPr>
          <p:cNvSpPr txBox="1">
            <a:spLocks/>
          </p:cNvSpPr>
          <p:nvPr/>
        </p:nvSpPr>
        <p:spPr bwMode="auto">
          <a:xfrm>
            <a:off x="360363" y="215900"/>
            <a:ext cx="8288337"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180975" indent="-180975">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352425" indent="-17145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nSpc>
                <a:spcPts val="4000"/>
              </a:lnSpc>
              <a:buFontTx/>
              <a:buNone/>
            </a:pPr>
            <a:r>
              <a:rPr lang="en-US" altLang="zh-HK" sz="3200" b="1" dirty="0">
                <a:solidFill>
                  <a:srgbClr val="003E6C"/>
                </a:solidFill>
                <a:ea typeface="新細明體" panose="02020500000000000000" pitchFamily="18" charset="-120"/>
                <a:cs typeface="Arial" panose="020B0604020202020204" pitchFamily="34" charset="0"/>
              </a:rPr>
              <a:t>About </a:t>
            </a:r>
            <a:r>
              <a:rPr lang="en-US" altLang="zh-HK" sz="3200" b="1" i="1" dirty="0">
                <a:solidFill>
                  <a:srgbClr val="003E6C"/>
                </a:solidFill>
                <a:ea typeface="新細明體" panose="02020500000000000000" pitchFamily="18" charset="-120"/>
                <a:cs typeface="Arial" panose="020B0604020202020204" pitchFamily="34" charset="0"/>
              </a:rPr>
              <a:t>Diagnostic Grammar Assessment</a:t>
            </a:r>
            <a:endParaRPr lang="zh-HK" altLang="en-US" sz="3200" b="1" dirty="0">
              <a:solidFill>
                <a:srgbClr val="003E6C"/>
              </a:solidFill>
              <a:ea typeface="新細明體" panose="02020500000000000000" pitchFamily="18" charset="-120"/>
              <a:cs typeface="Arial" panose="020B0604020202020204" pitchFamily="34" charset="0"/>
            </a:endParaRPr>
          </a:p>
        </p:txBody>
      </p:sp>
      <p:grpSp>
        <p:nvGrpSpPr>
          <p:cNvPr id="24" name="群組 8">
            <a:extLst>
              <a:ext uri="{FF2B5EF4-FFF2-40B4-BE49-F238E27FC236}">
                <a16:creationId xmlns:a16="http://schemas.microsoft.com/office/drawing/2014/main" id="{917BFA45-1620-4AC1-A8C8-728A9A396DD4}"/>
              </a:ext>
            </a:extLst>
          </p:cNvPr>
          <p:cNvGrpSpPr/>
          <p:nvPr/>
        </p:nvGrpSpPr>
        <p:grpSpPr>
          <a:xfrm>
            <a:off x="360796" y="6165541"/>
            <a:ext cx="1385942" cy="489565"/>
            <a:chOff x="3409951" y="6213166"/>
            <a:chExt cx="1385942" cy="489565"/>
          </a:xfrm>
          <a:effectLst>
            <a:outerShdw blurRad="50800" dist="38100" dir="2700000" algn="tl" rotWithShape="0">
              <a:prstClr val="black">
                <a:alpha val="40000"/>
              </a:prstClr>
            </a:outerShdw>
          </a:effectLst>
        </p:grpSpPr>
        <p:sp>
          <p:nvSpPr>
            <p:cNvPr id="25" name="圓角矩形 9">
              <a:extLst>
                <a:ext uri="{FF2B5EF4-FFF2-40B4-BE49-F238E27FC236}">
                  <a16:creationId xmlns:a16="http://schemas.microsoft.com/office/drawing/2014/main" id="{4D93AB9A-92F3-4B4D-B9A8-0A0584C73AC8}"/>
                </a:ext>
              </a:extLst>
            </p:cNvPr>
            <p:cNvSpPr/>
            <p:nvPr/>
          </p:nvSpPr>
          <p:spPr>
            <a:xfrm>
              <a:off x="3409951" y="6213166"/>
              <a:ext cx="1385942" cy="489565"/>
            </a:xfrm>
            <a:prstGeom prst="roundRect">
              <a:avLst>
                <a:gd name="adj" fmla="val 12005"/>
              </a:avLst>
            </a:prstGeom>
            <a:solidFill>
              <a:srgbClr val="0070C0"/>
            </a:solid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eaLnBrk="1" hangingPunct="1">
                <a:lnSpc>
                  <a:spcPts val="3200"/>
                </a:lnSpc>
                <a:defRPr/>
              </a:pPr>
              <a:r>
                <a:rPr lang="en-US" altLang="zh-HK" sz="2000" b="1" dirty="0">
                  <a:solidFill>
                    <a:srgbClr val="FFFFFF"/>
                  </a:solidFill>
                  <a:ea typeface="新細明體" pitchFamily="18" charset="-120"/>
                  <a:cs typeface="Arial" pitchFamily="34" charset="0"/>
                </a:rPr>
                <a:t>       Start</a:t>
              </a:r>
              <a:endParaRPr lang="zh-HK" altLang="en-US" sz="2000" b="1" dirty="0">
                <a:solidFill>
                  <a:srgbClr val="FFFFFF"/>
                </a:solidFill>
                <a:ea typeface="新細明體" pitchFamily="18" charset="-120"/>
                <a:cs typeface="Arial" pitchFamily="34" charset="0"/>
              </a:endParaRPr>
            </a:p>
          </p:txBody>
        </p:sp>
        <p:sp>
          <p:nvSpPr>
            <p:cNvPr id="26" name="等腰三角形 10">
              <a:extLst>
                <a:ext uri="{FF2B5EF4-FFF2-40B4-BE49-F238E27FC236}">
                  <a16:creationId xmlns:a16="http://schemas.microsoft.com/office/drawing/2014/main" id="{D62BEEB1-CC5C-428A-A896-4CA47754746B}"/>
                </a:ext>
              </a:extLst>
            </p:cNvPr>
            <p:cNvSpPr/>
            <p:nvPr/>
          </p:nvSpPr>
          <p:spPr>
            <a:xfrm rot="16200000">
              <a:off x="3540990" y="6295737"/>
              <a:ext cx="314325" cy="333375"/>
            </a:xfrm>
            <a:prstGeom prst="triangle">
              <a:avLst/>
            </a:prstGeom>
            <a:solidFill>
              <a:schemeClr val="bg1"/>
            </a:solidFill>
            <a:ln w="254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eaLnBrk="1" fontAlgn="auto" hangingPunct="1">
                <a:spcBef>
                  <a:spcPts val="0"/>
                </a:spcBef>
                <a:defRPr/>
              </a:pPr>
              <a:endParaRPr lang="en-GB" sz="1600" dirty="0">
                <a:solidFill>
                  <a:srgbClr val="000000"/>
                </a:solidFill>
                <a:latin typeface="Comic Sans MS" panose="030F0702030302020204" pitchFamily="66" charset="0"/>
              </a:endParaRPr>
            </a:p>
          </p:txBody>
        </p:sp>
      </p:grpSp>
      <p:sp>
        <p:nvSpPr>
          <p:cNvPr id="27" name="動作按鈕: 自訂 11">
            <a:hlinkClick r:id="rId4" action="ppaction://hlinksldjump" highlightClick="1"/>
            <a:extLst>
              <a:ext uri="{FF2B5EF4-FFF2-40B4-BE49-F238E27FC236}">
                <a16:creationId xmlns:a16="http://schemas.microsoft.com/office/drawing/2014/main" id="{239536C2-3533-4D1F-ABEB-DE0702F72B79}"/>
              </a:ext>
            </a:extLst>
          </p:cNvPr>
          <p:cNvSpPr/>
          <p:nvPr/>
        </p:nvSpPr>
        <p:spPr>
          <a:xfrm>
            <a:off x="282529" y="6073408"/>
            <a:ext cx="1593163" cy="655638"/>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defRPr/>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28" name="矩形 2">
            <a:extLst>
              <a:ext uri="{FF2B5EF4-FFF2-40B4-BE49-F238E27FC236}">
                <a16:creationId xmlns:a16="http://schemas.microsoft.com/office/drawing/2014/main" id="{E5F452BD-2D10-44DC-AAD4-A924B6F207BD}"/>
              </a:ext>
            </a:extLst>
          </p:cNvPr>
          <p:cNvSpPr/>
          <p:nvPr/>
        </p:nvSpPr>
        <p:spPr>
          <a:xfrm>
            <a:off x="8407400" y="6464300"/>
            <a:ext cx="241300" cy="241300"/>
          </a:xfrm>
          <a:prstGeom prst="rect">
            <a:avLst/>
          </a:prstGeom>
          <a:solidFill>
            <a:schemeClr val="bg1"/>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defRPr/>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grpSp>
        <p:nvGrpSpPr>
          <p:cNvPr id="88066" name="群組 2">
            <a:extLst>
              <a:ext uri="{FF2B5EF4-FFF2-40B4-BE49-F238E27FC236}">
                <a16:creationId xmlns:a16="http://schemas.microsoft.com/office/drawing/2014/main" id="{1C8393BA-EA37-481E-B923-2C2B4414813A}"/>
              </a:ext>
            </a:extLst>
          </p:cNvPr>
          <p:cNvGrpSpPr>
            <a:grpSpLocks/>
          </p:cNvGrpSpPr>
          <p:nvPr/>
        </p:nvGrpSpPr>
        <p:grpSpPr bwMode="auto">
          <a:xfrm>
            <a:off x="7948613" y="220663"/>
            <a:ext cx="971550" cy="971550"/>
            <a:chOff x="7850482" y="2910190"/>
            <a:chExt cx="970570" cy="971528"/>
          </a:xfrm>
        </p:grpSpPr>
        <p:pic>
          <p:nvPicPr>
            <p:cNvPr id="42" name="Picture 17" descr="C:\Users\utangv2\Desktop\timer2.jpg">
              <a:extLst>
                <a:ext uri="{FF2B5EF4-FFF2-40B4-BE49-F238E27FC236}">
                  <a16:creationId xmlns:a16="http://schemas.microsoft.com/office/drawing/2014/main" id="{90F63DED-821A-48BA-A497-AF15B0C43ADA}"/>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43" name="橢圓 42">
              <a:extLst>
                <a:ext uri="{FF2B5EF4-FFF2-40B4-BE49-F238E27FC236}">
                  <a16:creationId xmlns:a16="http://schemas.microsoft.com/office/drawing/2014/main" id="{C32D45E2-7785-4A44-98EC-2048CF0CA714}"/>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24" name="文字方塊 23">
            <a:extLst>
              <a:ext uri="{FF2B5EF4-FFF2-40B4-BE49-F238E27FC236}">
                <a16:creationId xmlns:a16="http://schemas.microsoft.com/office/drawing/2014/main" id="{6BB7F9F4-2F17-4A1E-81EE-D1D162C5A462}"/>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20</a:t>
            </a:r>
            <a:endParaRPr lang="en-GB" altLang="en-US" sz="2400" b="1">
              <a:solidFill>
                <a:schemeClr val="bg1"/>
              </a:solidFill>
              <a:cs typeface="Arial" panose="020B0604020202020204" pitchFamily="34" charset="0"/>
            </a:endParaRPr>
          </a:p>
        </p:txBody>
      </p:sp>
      <p:sp>
        <p:nvSpPr>
          <p:cNvPr id="25" name="文字方塊 24">
            <a:extLst>
              <a:ext uri="{FF2B5EF4-FFF2-40B4-BE49-F238E27FC236}">
                <a16:creationId xmlns:a16="http://schemas.microsoft.com/office/drawing/2014/main" id="{35690FA6-0BEB-45FF-BE70-0CFF18F075E4}"/>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19</a:t>
            </a:r>
            <a:endParaRPr lang="en-GB" altLang="en-US" sz="2400" b="1">
              <a:solidFill>
                <a:schemeClr val="bg1"/>
              </a:solidFill>
              <a:cs typeface="Arial" panose="020B0604020202020204" pitchFamily="34" charset="0"/>
            </a:endParaRPr>
          </a:p>
        </p:txBody>
      </p:sp>
      <p:sp>
        <p:nvSpPr>
          <p:cNvPr id="26" name="文字方塊 25">
            <a:extLst>
              <a:ext uri="{FF2B5EF4-FFF2-40B4-BE49-F238E27FC236}">
                <a16:creationId xmlns:a16="http://schemas.microsoft.com/office/drawing/2014/main" id="{323F969D-7150-4BD5-8AE0-E382746913C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18</a:t>
            </a:r>
            <a:endParaRPr lang="en-GB" altLang="en-US" sz="2400" b="1">
              <a:solidFill>
                <a:schemeClr val="bg1"/>
              </a:solidFill>
              <a:cs typeface="Arial" panose="020B0604020202020204" pitchFamily="34" charset="0"/>
            </a:endParaRPr>
          </a:p>
        </p:txBody>
      </p:sp>
      <p:sp>
        <p:nvSpPr>
          <p:cNvPr id="27" name="文字方塊 26">
            <a:extLst>
              <a:ext uri="{FF2B5EF4-FFF2-40B4-BE49-F238E27FC236}">
                <a16:creationId xmlns:a16="http://schemas.microsoft.com/office/drawing/2014/main" id="{FDF1B2FC-32C2-4A1D-A171-8A0E42D47D9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17</a:t>
            </a:r>
            <a:endParaRPr lang="en-GB" altLang="en-US" sz="2400" b="1">
              <a:solidFill>
                <a:schemeClr val="bg1"/>
              </a:solidFill>
              <a:cs typeface="Arial" panose="020B0604020202020204" pitchFamily="34" charset="0"/>
            </a:endParaRPr>
          </a:p>
        </p:txBody>
      </p:sp>
      <p:sp>
        <p:nvSpPr>
          <p:cNvPr id="28" name="文字方塊 27">
            <a:extLst>
              <a:ext uri="{FF2B5EF4-FFF2-40B4-BE49-F238E27FC236}">
                <a16:creationId xmlns:a16="http://schemas.microsoft.com/office/drawing/2014/main" id="{7A661BF7-5367-4D35-A07B-5FB202AB5AA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16</a:t>
            </a:r>
            <a:endParaRPr lang="en-GB" altLang="en-US" sz="2400" b="1">
              <a:solidFill>
                <a:schemeClr val="bg1"/>
              </a:solidFill>
              <a:cs typeface="Arial" panose="020B0604020202020204" pitchFamily="34" charset="0"/>
            </a:endParaRPr>
          </a:p>
        </p:txBody>
      </p:sp>
      <p:sp>
        <p:nvSpPr>
          <p:cNvPr id="29" name="文字方塊 28">
            <a:extLst>
              <a:ext uri="{FF2B5EF4-FFF2-40B4-BE49-F238E27FC236}">
                <a16:creationId xmlns:a16="http://schemas.microsoft.com/office/drawing/2014/main" id="{FB896687-1ABE-4AC2-9054-2496AD341F6B}"/>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15</a:t>
            </a:r>
            <a:endParaRPr lang="en-GB" altLang="en-US" sz="2400" b="1">
              <a:solidFill>
                <a:schemeClr val="bg1"/>
              </a:solidFill>
              <a:cs typeface="Arial" panose="020B0604020202020204" pitchFamily="34" charset="0"/>
            </a:endParaRPr>
          </a:p>
        </p:txBody>
      </p:sp>
      <p:sp>
        <p:nvSpPr>
          <p:cNvPr id="30" name="文字方塊 29">
            <a:extLst>
              <a:ext uri="{FF2B5EF4-FFF2-40B4-BE49-F238E27FC236}">
                <a16:creationId xmlns:a16="http://schemas.microsoft.com/office/drawing/2014/main" id="{CCB21E16-B5A5-4270-BB65-BFDA9B277B4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14</a:t>
            </a:r>
            <a:endParaRPr lang="en-GB" altLang="en-US" sz="2400" b="1">
              <a:solidFill>
                <a:schemeClr val="bg1"/>
              </a:solidFill>
              <a:cs typeface="Arial" panose="020B0604020202020204" pitchFamily="34" charset="0"/>
            </a:endParaRPr>
          </a:p>
        </p:txBody>
      </p:sp>
      <p:sp>
        <p:nvSpPr>
          <p:cNvPr id="31" name="文字方塊 30">
            <a:extLst>
              <a:ext uri="{FF2B5EF4-FFF2-40B4-BE49-F238E27FC236}">
                <a16:creationId xmlns:a16="http://schemas.microsoft.com/office/drawing/2014/main" id="{EA7B8D5B-0A2A-4E32-8F34-7EBFC54E752A}"/>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13</a:t>
            </a:r>
            <a:endParaRPr lang="en-GB" altLang="en-US" sz="2400" b="1">
              <a:solidFill>
                <a:schemeClr val="bg1"/>
              </a:solidFill>
              <a:cs typeface="Arial" panose="020B0604020202020204" pitchFamily="34" charset="0"/>
            </a:endParaRPr>
          </a:p>
        </p:txBody>
      </p:sp>
      <p:sp>
        <p:nvSpPr>
          <p:cNvPr id="33" name="文字方塊 32">
            <a:extLst>
              <a:ext uri="{FF2B5EF4-FFF2-40B4-BE49-F238E27FC236}">
                <a16:creationId xmlns:a16="http://schemas.microsoft.com/office/drawing/2014/main" id="{EE3DCDAA-9E36-4917-8D67-86AD4D129D47}"/>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12</a:t>
            </a:r>
            <a:endParaRPr lang="en-GB" altLang="en-US" sz="2400" b="1">
              <a:solidFill>
                <a:schemeClr val="bg1"/>
              </a:solidFill>
              <a:cs typeface="Arial" panose="020B0604020202020204" pitchFamily="34" charset="0"/>
            </a:endParaRPr>
          </a:p>
        </p:txBody>
      </p:sp>
      <p:sp>
        <p:nvSpPr>
          <p:cNvPr id="34" name="文字方塊 33">
            <a:extLst>
              <a:ext uri="{FF2B5EF4-FFF2-40B4-BE49-F238E27FC236}">
                <a16:creationId xmlns:a16="http://schemas.microsoft.com/office/drawing/2014/main" id="{EFD8F9F4-F855-4B84-830B-802AC81770C6}"/>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11</a:t>
            </a:r>
            <a:endParaRPr lang="en-GB" altLang="en-US" sz="2400" b="1">
              <a:solidFill>
                <a:schemeClr val="bg1"/>
              </a:solidFill>
              <a:cs typeface="Arial" panose="020B0604020202020204" pitchFamily="34" charset="0"/>
            </a:endParaRPr>
          </a:p>
        </p:txBody>
      </p:sp>
      <p:sp>
        <p:nvSpPr>
          <p:cNvPr id="35" name="文字方塊 34">
            <a:extLst>
              <a:ext uri="{FF2B5EF4-FFF2-40B4-BE49-F238E27FC236}">
                <a16:creationId xmlns:a16="http://schemas.microsoft.com/office/drawing/2014/main" id="{B56DFA10-2B77-4448-868B-365F05399CE5}"/>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10</a:t>
            </a:r>
            <a:endParaRPr lang="en-GB" altLang="en-US" sz="2400" b="1">
              <a:solidFill>
                <a:schemeClr val="bg1"/>
              </a:solidFill>
              <a:cs typeface="Arial" panose="020B0604020202020204" pitchFamily="34" charset="0"/>
            </a:endParaRPr>
          </a:p>
        </p:txBody>
      </p:sp>
      <p:sp>
        <p:nvSpPr>
          <p:cNvPr id="36" name="文字方塊 35">
            <a:extLst>
              <a:ext uri="{FF2B5EF4-FFF2-40B4-BE49-F238E27FC236}">
                <a16:creationId xmlns:a16="http://schemas.microsoft.com/office/drawing/2014/main" id="{C3E28CCC-1CD3-4001-B5A6-0B6FE0794C1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9</a:t>
            </a:r>
            <a:endParaRPr lang="en-GB" altLang="en-US" sz="2400" b="1">
              <a:solidFill>
                <a:schemeClr val="bg1"/>
              </a:solidFill>
              <a:cs typeface="Arial" panose="020B0604020202020204" pitchFamily="34" charset="0"/>
            </a:endParaRPr>
          </a:p>
        </p:txBody>
      </p:sp>
      <p:sp>
        <p:nvSpPr>
          <p:cNvPr id="48" name="文字方塊 47">
            <a:extLst>
              <a:ext uri="{FF2B5EF4-FFF2-40B4-BE49-F238E27FC236}">
                <a16:creationId xmlns:a16="http://schemas.microsoft.com/office/drawing/2014/main" id="{D54189BD-A962-4BC7-B3F3-91255C0A0B0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8</a:t>
            </a:r>
            <a:endParaRPr lang="en-GB" altLang="en-US" sz="2400" b="1">
              <a:solidFill>
                <a:schemeClr val="bg1"/>
              </a:solidFill>
              <a:cs typeface="Arial" panose="020B0604020202020204" pitchFamily="34" charset="0"/>
            </a:endParaRPr>
          </a:p>
        </p:txBody>
      </p:sp>
      <p:sp>
        <p:nvSpPr>
          <p:cNvPr id="49" name="文字方塊 48">
            <a:extLst>
              <a:ext uri="{FF2B5EF4-FFF2-40B4-BE49-F238E27FC236}">
                <a16:creationId xmlns:a16="http://schemas.microsoft.com/office/drawing/2014/main" id="{833451E6-F330-49D4-BA4C-28B6B008A1C3}"/>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7</a:t>
            </a:r>
            <a:endParaRPr lang="en-GB" altLang="en-US" sz="2400" b="1">
              <a:solidFill>
                <a:schemeClr val="bg1"/>
              </a:solidFill>
              <a:cs typeface="Arial" panose="020B0604020202020204" pitchFamily="34" charset="0"/>
            </a:endParaRPr>
          </a:p>
        </p:txBody>
      </p:sp>
      <p:sp>
        <p:nvSpPr>
          <p:cNvPr id="50" name="文字方塊 49">
            <a:extLst>
              <a:ext uri="{FF2B5EF4-FFF2-40B4-BE49-F238E27FC236}">
                <a16:creationId xmlns:a16="http://schemas.microsoft.com/office/drawing/2014/main" id="{70F5332C-1F91-49ED-AB88-107A1F46EC51}"/>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6</a:t>
            </a:r>
            <a:endParaRPr lang="en-GB" altLang="en-US" sz="2400" b="1">
              <a:solidFill>
                <a:schemeClr val="bg1"/>
              </a:solidFill>
              <a:cs typeface="Arial" panose="020B0604020202020204" pitchFamily="34" charset="0"/>
            </a:endParaRPr>
          </a:p>
        </p:txBody>
      </p:sp>
      <p:sp>
        <p:nvSpPr>
          <p:cNvPr id="51" name="文字方塊 50">
            <a:extLst>
              <a:ext uri="{FF2B5EF4-FFF2-40B4-BE49-F238E27FC236}">
                <a16:creationId xmlns:a16="http://schemas.microsoft.com/office/drawing/2014/main" id="{FC8EDF74-95FD-4E3A-A2D2-A09B00A1500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5</a:t>
            </a:r>
            <a:endParaRPr lang="en-GB" altLang="en-US" sz="2400" b="1">
              <a:solidFill>
                <a:schemeClr val="bg1"/>
              </a:solidFill>
              <a:cs typeface="Arial" panose="020B0604020202020204" pitchFamily="34" charset="0"/>
            </a:endParaRPr>
          </a:p>
        </p:txBody>
      </p:sp>
      <p:sp>
        <p:nvSpPr>
          <p:cNvPr id="52" name="文字方塊 51">
            <a:extLst>
              <a:ext uri="{FF2B5EF4-FFF2-40B4-BE49-F238E27FC236}">
                <a16:creationId xmlns:a16="http://schemas.microsoft.com/office/drawing/2014/main" id="{910820DE-BCDF-419B-89CC-E830357418A2}"/>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4</a:t>
            </a:r>
            <a:endParaRPr lang="en-GB" altLang="en-US" sz="2400" b="1">
              <a:solidFill>
                <a:schemeClr val="bg1"/>
              </a:solidFill>
              <a:cs typeface="Arial" panose="020B0604020202020204" pitchFamily="34" charset="0"/>
            </a:endParaRPr>
          </a:p>
        </p:txBody>
      </p:sp>
      <p:sp>
        <p:nvSpPr>
          <p:cNvPr id="53" name="文字方塊 52">
            <a:extLst>
              <a:ext uri="{FF2B5EF4-FFF2-40B4-BE49-F238E27FC236}">
                <a16:creationId xmlns:a16="http://schemas.microsoft.com/office/drawing/2014/main" id="{0A7BF87D-AB1D-4E79-A099-0A51F137023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54" name="文字方塊 53">
            <a:extLst>
              <a:ext uri="{FF2B5EF4-FFF2-40B4-BE49-F238E27FC236}">
                <a16:creationId xmlns:a16="http://schemas.microsoft.com/office/drawing/2014/main" id="{EDCE8E18-8141-404C-935A-435D8649C12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55" name="文字方塊 54">
            <a:extLst>
              <a:ext uri="{FF2B5EF4-FFF2-40B4-BE49-F238E27FC236}">
                <a16:creationId xmlns:a16="http://schemas.microsoft.com/office/drawing/2014/main" id="{CA8D305D-0C8F-44F9-B8EF-2FE56E552B3B}"/>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56" name="文字方塊 55">
            <a:extLst>
              <a:ext uri="{FF2B5EF4-FFF2-40B4-BE49-F238E27FC236}">
                <a16:creationId xmlns:a16="http://schemas.microsoft.com/office/drawing/2014/main" id="{8C7F1056-255C-47C1-9353-BC6EB9B8C8F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58" name="time2006.wav">
            <a:hlinkClick r:id="" action="ppaction://media"/>
            <a:extLst>
              <a:ext uri="{FF2B5EF4-FFF2-40B4-BE49-F238E27FC236}">
                <a16:creationId xmlns:a16="http://schemas.microsoft.com/office/drawing/2014/main" id="{F5BAA1F3-B9F2-4549-80D0-1381E51A06E2}"/>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89" name="Picture 18" descr="C:\Users\utangv2\Desktop\Dynamic Classroom\Q2.jpg">
            <a:extLst>
              <a:ext uri="{FF2B5EF4-FFF2-40B4-BE49-F238E27FC236}">
                <a16:creationId xmlns:a16="http://schemas.microsoft.com/office/drawing/2014/main" id="{39932A0D-864D-4D66-8276-EF4A7869BC8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25925" y="3540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90" name="文字方塊 8">
            <a:extLst>
              <a:ext uri="{FF2B5EF4-FFF2-40B4-BE49-F238E27FC236}">
                <a16:creationId xmlns:a16="http://schemas.microsoft.com/office/drawing/2014/main" id="{1583175B-9981-43C6-A3D6-77757E7DC0F6}"/>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grpSp>
        <p:nvGrpSpPr>
          <p:cNvPr id="59" name="群組 34">
            <a:extLst>
              <a:ext uri="{FF2B5EF4-FFF2-40B4-BE49-F238E27FC236}">
                <a16:creationId xmlns:a16="http://schemas.microsoft.com/office/drawing/2014/main" id="{EA65B3E4-1B1D-4056-8BF3-F2CCBD1BF90D}"/>
              </a:ext>
            </a:extLst>
          </p:cNvPr>
          <p:cNvGrpSpPr/>
          <p:nvPr/>
        </p:nvGrpSpPr>
        <p:grpSpPr>
          <a:xfrm>
            <a:off x="2273302" y="3672839"/>
            <a:ext cx="4749798" cy="708661"/>
            <a:chOff x="6473371" y="3317240"/>
            <a:chExt cx="4749798" cy="708661"/>
          </a:xfrm>
          <a:solidFill>
            <a:schemeClr val="tx2">
              <a:lumMod val="75000"/>
              <a:lumOff val="25000"/>
            </a:schemeClr>
          </a:solidFill>
          <a:effectLst>
            <a:outerShdw blurRad="50800" dist="38100" dir="2700000" algn="tl" rotWithShape="0">
              <a:prstClr val="black">
                <a:alpha val="40000"/>
              </a:prstClr>
            </a:outerShdw>
          </a:effectLst>
        </p:grpSpPr>
        <p:sp>
          <p:nvSpPr>
            <p:cNvPr id="60" name="圓角矩形 35">
              <a:extLst>
                <a:ext uri="{FF2B5EF4-FFF2-40B4-BE49-F238E27FC236}">
                  <a16:creationId xmlns:a16="http://schemas.microsoft.com/office/drawing/2014/main" id="{C899500F-3944-4FF8-9170-974CD65B6E39}"/>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1" name="橢圓 36">
              <a:extLst>
                <a:ext uri="{FF2B5EF4-FFF2-40B4-BE49-F238E27FC236}">
                  <a16:creationId xmlns:a16="http://schemas.microsoft.com/office/drawing/2014/main" id="{86E4F7DA-98EE-4872-851B-22D216E47463}"/>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2" name="文字方塊 47">
              <a:extLst>
                <a:ext uri="{FF2B5EF4-FFF2-40B4-BE49-F238E27FC236}">
                  <a16:creationId xmlns:a16="http://schemas.microsoft.com/office/drawing/2014/main" id="{5EFCF09D-84E1-49D2-9078-8C8C60437FB7}"/>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63" name="文字方塊 48">
              <a:extLst>
                <a:ext uri="{FF2B5EF4-FFF2-40B4-BE49-F238E27FC236}">
                  <a16:creationId xmlns:a16="http://schemas.microsoft.com/office/drawing/2014/main" id="{2EAAABF0-5FBB-428C-99B2-E5131F1F2E10}"/>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more expensive</a:t>
              </a:r>
              <a:endParaRPr lang="en-GB" sz="3600" b="1" dirty="0">
                <a:solidFill>
                  <a:srgbClr val="FFFFFF"/>
                </a:solidFill>
              </a:endParaRPr>
            </a:p>
          </p:txBody>
        </p:sp>
      </p:grpSp>
      <p:grpSp>
        <p:nvGrpSpPr>
          <p:cNvPr id="64" name="群組 49">
            <a:extLst>
              <a:ext uri="{FF2B5EF4-FFF2-40B4-BE49-F238E27FC236}">
                <a16:creationId xmlns:a16="http://schemas.microsoft.com/office/drawing/2014/main" id="{F20197D2-D21E-478A-A57F-7CC841F7799C}"/>
              </a:ext>
            </a:extLst>
          </p:cNvPr>
          <p:cNvGrpSpPr/>
          <p:nvPr/>
        </p:nvGrpSpPr>
        <p:grpSpPr>
          <a:xfrm>
            <a:off x="2273302" y="2821939"/>
            <a:ext cx="4749798" cy="708661"/>
            <a:chOff x="6473371" y="3317240"/>
            <a:chExt cx="4749798" cy="708661"/>
          </a:xfrm>
          <a:solidFill>
            <a:srgbClr val="FF0000"/>
          </a:solidFill>
          <a:effectLst>
            <a:outerShdw blurRad="50800" dist="38100" dir="2700000" algn="tl" rotWithShape="0">
              <a:prstClr val="black">
                <a:alpha val="40000"/>
              </a:prstClr>
            </a:outerShdw>
          </a:effectLst>
        </p:grpSpPr>
        <p:sp>
          <p:nvSpPr>
            <p:cNvPr id="65" name="圓角矩形 50">
              <a:extLst>
                <a:ext uri="{FF2B5EF4-FFF2-40B4-BE49-F238E27FC236}">
                  <a16:creationId xmlns:a16="http://schemas.microsoft.com/office/drawing/2014/main" id="{F10EEBDB-AC2B-44EE-ADA1-A99FFF2D12F2}"/>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6" name="橢圓 51">
              <a:extLst>
                <a:ext uri="{FF2B5EF4-FFF2-40B4-BE49-F238E27FC236}">
                  <a16:creationId xmlns:a16="http://schemas.microsoft.com/office/drawing/2014/main" id="{39A9A112-F5CE-4A1A-8BBF-B4F90ADDA682}"/>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7" name="文字方塊 52">
              <a:extLst>
                <a:ext uri="{FF2B5EF4-FFF2-40B4-BE49-F238E27FC236}">
                  <a16:creationId xmlns:a16="http://schemas.microsoft.com/office/drawing/2014/main" id="{2E2855A6-65D5-43AA-A160-00C40EB91049}"/>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68" name="文字方塊 53">
              <a:extLst>
                <a:ext uri="{FF2B5EF4-FFF2-40B4-BE49-F238E27FC236}">
                  <a16:creationId xmlns:a16="http://schemas.microsoft.com/office/drawing/2014/main" id="{034BBDA7-F16A-4688-ACAF-5545566E0853}"/>
                </a:ext>
              </a:extLst>
            </p:cNvPr>
            <p:cNvSpPr txBox="1"/>
            <p:nvPr/>
          </p:nvSpPr>
          <p:spPr>
            <a:xfrm>
              <a:off x="7209969" y="3344232"/>
              <a:ext cx="3956050" cy="646331"/>
            </a:xfrm>
            <a:prstGeom prst="rect">
              <a:avLst/>
            </a:prstGeom>
            <a:noFill/>
          </p:spPr>
          <p:txBody>
            <a:bodyPr>
              <a:spAutoFit/>
            </a:bodyPr>
            <a:lstStyle/>
            <a:p>
              <a:pPr algn="ctr">
                <a:defRPr/>
              </a:pPr>
              <a:r>
                <a:rPr lang="en-US" sz="3600" b="1" dirty="0" err="1">
                  <a:solidFill>
                    <a:srgbClr val="FFFFFF"/>
                  </a:solidFill>
                </a:rPr>
                <a:t>beautifuler</a:t>
              </a:r>
              <a:endParaRPr lang="en-GB" sz="3600" b="1" dirty="0">
                <a:solidFill>
                  <a:srgbClr val="FFFFFF"/>
                </a:solidFill>
              </a:endParaRPr>
            </a:p>
          </p:txBody>
        </p:sp>
      </p:grpSp>
      <p:grpSp>
        <p:nvGrpSpPr>
          <p:cNvPr id="69" name="群組 56">
            <a:extLst>
              <a:ext uri="{FF2B5EF4-FFF2-40B4-BE49-F238E27FC236}">
                <a16:creationId xmlns:a16="http://schemas.microsoft.com/office/drawing/2014/main" id="{1C7CF525-0C89-4151-A999-3D2D2FB85795}"/>
              </a:ext>
            </a:extLst>
          </p:cNvPr>
          <p:cNvGrpSpPr/>
          <p:nvPr/>
        </p:nvGrpSpPr>
        <p:grpSpPr>
          <a:xfrm>
            <a:off x="2273302" y="4523739"/>
            <a:ext cx="4749798" cy="708661"/>
            <a:chOff x="6473371" y="3317240"/>
            <a:chExt cx="4749798" cy="708661"/>
          </a:xfrm>
          <a:solidFill>
            <a:srgbClr val="00B050"/>
          </a:solidFill>
          <a:effectLst>
            <a:outerShdw blurRad="50800" dist="38100" dir="2700000" algn="tl" rotWithShape="0">
              <a:prstClr val="black">
                <a:alpha val="40000"/>
              </a:prstClr>
            </a:outerShdw>
          </a:effectLst>
        </p:grpSpPr>
        <p:sp>
          <p:nvSpPr>
            <p:cNvPr id="70" name="圓角矩形 57">
              <a:extLst>
                <a:ext uri="{FF2B5EF4-FFF2-40B4-BE49-F238E27FC236}">
                  <a16:creationId xmlns:a16="http://schemas.microsoft.com/office/drawing/2014/main" id="{987049C9-4D3C-449C-B905-048664B50385}"/>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71" name="橢圓 58">
              <a:extLst>
                <a:ext uri="{FF2B5EF4-FFF2-40B4-BE49-F238E27FC236}">
                  <a16:creationId xmlns:a16="http://schemas.microsoft.com/office/drawing/2014/main" id="{1288FB71-6BC7-42F1-898C-E03795DFECA8}"/>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72" name="文字方塊 59">
              <a:extLst>
                <a:ext uri="{FF2B5EF4-FFF2-40B4-BE49-F238E27FC236}">
                  <a16:creationId xmlns:a16="http://schemas.microsoft.com/office/drawing/2014/main" id="{86EF56F6-0EC0-4DCA-BBC1-02C0BAE9A367}"/>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C</a:t>
              </a:r>
              <a:endParaRPr lang="en-GB" sz="4000" b="1" dirty="0">
                <a:solidFill>
                  <a:srgbClr val="000000"/>
                </a:solidFill>
              </a:endParaRPr>
            </a:p>
          </p:txBody>
        </p:sp>
        <p:sp>
          <p:nvSpPr>
            <p:cNvPr id="73" name="文字方塊 60">
              <a:extLst>
                <a:ext uri="{FF2B5EF4-FFF2-40B4-BE49-F238E27FC236}">
                  <a16:creationId xmlns:a16="http://schemas.microsoft.com/office/drawing/2014/main" id="{684405E8-207F-4354-A17B-D8BDAC056870}"/>
                </a:ext>
              </a:extLst>
            </p:cNvPr>
            <p:cNvSpPr txBox="1"/>
            <p:nvPr/>
          </p:nvSpPr>
          <p:spPr>
            <a:xfrm>
              <a:off x="7209969" y="3370580"/>
              <a:ext cx="3956050" cy="646331"/>
            </a:xfrm>
            <a:prstGeom prst="rect">
              <a:avLst/>
            </a:prstGeom>
            <a:noFill/>
          </p:spPr>
          <p:txBody>
            <a:bodyPr>
              <a:spAutoFit/>
            </a:bodyPr>
            <a:lstStyle/>
            <a:p>
              <a:pPr algn="ctr">
                <a:defRPr/>
              </a:pPr>
              <a:r>
                <a:rPr lang="en-US" sz="3600" b="1" dirty="0">
                  <a:solidFill>
                    <a:srgbClr val="FFFFFF"/>
                  </a:solidFill>
                </a:rPr>
                <a:t>more smarter</a:t>
              </a:r>
              <a:endParaRPr lang="en-GB" sz="3600" b="1" dirty="0">
                <a:solidFill>
                  <a:srgbClr val="FFFFFF"/>
                </a:solidFill>
              </a:endParaRPr>
            </a:p>
          </p:txBody>
        </p:sp>
      </p:grpSp>
      <p:grpSp>
        <p:nvGrpSpPr>
          <p:cNvPr id="74" name="群組 61">
            <a:extLst>
              <a:ext uri="{FF2B5EF4-FFF2-40B4-BE49-F238E27FC236}">
                <a16:creationId xmlns:a16="http://schemas.microsoft.com/office/drawing/2014/main" id="{35D2B1C5-AE37-49DD-8A78-04933330FF58}"/>
              </a:ext>
            </a:extLst>
          </p:cNvPr>
          <p:cNvGrpSpPr/>
          <p:nvPr/>
        </p:nvGrpSpPr>
        <p:grpSpPr>
          <a:xfrm>
            <a:off x="2273302" y="5374639"/>
            <a:ext cx="4749798" cy="708661"/>
            <a:chOff x="6473371" y="3317240"/>
            <a:chExt cx="4749798" cy="708661"/>
          </a:xfrm>
          <a:solidFill>
            <a:srgbClr val="E46C0A"/>
          </a:solidFill>
          <a:effectLst>
            <a:outerShdw blurRad="50800" dist="38100" dir="2700000" algn="tl" rotWithShape="0">
              <a:prstClr val="black">
                <a:alpha val="40000"/>
              </a:prstClr>
            </a:outerShdw>
          </a:effectLst>
        </p:grpSpPr>
        <p:sp>
          <p:nvSpPr>
            <p:cNvPr id="75" name="圓角矩形 62">
              <a:extLst>
                <a:ext uri="{FF2B5EF4-FFF2-40B4-BE49-F238E27FC236}">
                  <a16:creationId xmlns:a16="http://schemas.microsoft.com/office/drawing/2014/main" id="{7226C578-7CA7-43A4-B6C8-7C6097273F46}"/>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76" name="橢圓 63">
              <a:extLst>
                <a:ext uri="{FF2B5EF4-FFF2-40B4-BE49-F238E27FC236}">
                  <a16:creationId xmlns:a16="http://schemas.microsoft.com/office/drawing/2014/main" id="{870005D6-B19F-4582-BAAF-27494301F3EB}"/>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77" name="文字方塊 64">
              <a:extLst>
                <a:ext uri="{FF2B5EF4-FFF2-40B4-BE49-F238E27FC236}">
                  <a16:creationId xmlns:a16="http://schemas.microsoft.com/office/drawing/2014/main" id="{FE458DB3-BF8D-4AA0-9ACF-3D6200EB12E2}"/>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D</a:t>
              </a:r>
              <a:endParaRPr lang="en-GB" sz="4000" b="1" dirty="0">
                <a:solidFill>
                  <a:srgbClr val="000000"/>
                </a:solidFill>
              </a:endParaRPr>
            </a:p>
          </p:txBody>
        </p:sp>
        <p:sp>
          <p:nvSpPr>
            <p:cNvPr id="78" name="文字方塊 65">
              <a:extLst>
                <a:ext uri="{FF2B5EF4-FFF2-40B4-BE49-F238E27FC236}">
                  <a16:creationId xmlns:a16="http://schemas.microsoft.com/office/drawing/2014/main" id="{6B8BEFC6-5C77-4A72-8892-71ED0AF329E8}"/>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worst</a:t>
              </a:r>
              <a:endParaRPr lang="en-GB" sz="3600" b="1" dirty="0">
                <a:solidFill>
                  <a:srgbClr val="FFFFFF"/>
                </a:solidFill>
              </a:endParaRPr>
            </a:p>
          </p:txBody>
        </p:sp>
      </p:grpSp>
      <p:sp>
        <p:nvSpPr>
          <p:cNvPr id="79" name="動作按鈕: 自訂 55">
            <a:hlinkClick r:id="rId7" action="ppaction://hlinksldjump" highlightClick="1"/>
            <a:extLst>
              <a:ext uri="{FF2B5EF4-FFF2-40B4-BE49-F238E27FC236}">
                <a16:creationId xmlns:a16="http://schemas.microsoft.com/office/drawing/2014/main" id="{86129F76-6186-4AEE-A0A3-7EDD932C46A8}"/>
              </a:ext>
            </a:extLst>
          </p:cNvPr>
          <p:cNvSpPr/>
          <p:nvPr/>
        </p:nvSpPr>
        <p:spPr>
          <a:xfrm>
            <a:off x="2184400" y="5327650"/>
            <a:ext cx="495300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5" name="動作按鈕: 自訂 66">
            <a:hlinkClick r:id="rId8" action="ppaction://hlinksldjump" highlightClick="1"/>
            <a:extLst>
              <a:ext uri="{FF2B5EF4-FFF2-40B4-BE49-F238E27FC236}">
                <a16:creationId xmlns:a16="http://schemas.microsoft.com/office/drawing/2014/main" id="{6019F79A-AAF8-44C9-B73B-3A18C45BBC6E}"/>
              </a:ext>
            </a:extLst>
          </p:cNvPr>
          <p:cNvSpPr/>
          <p:nvPr/>
        </p:nvSpPr>
        <p:spPr>
          <a:xfrm>
            <a:off x="2184400" y="4473575"/>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6" name="動作按鈕: 自訂 67">
            <a:hlinkClick r:id="rId9" action="ppaction://hlinksldjump" highlightClick="1"/>
            <a:extLst>
              <a:ext uri="{FF2B5EF4-FFF2-40B4-BE49-F238E27FC236}">
                <a16:creationId xmlns:a16="http://schemas.microsoft.com/office/drawing/2014/main" id="{2BF61AD0-F4A6-4DE0-8579-3682DA578EEF}"/>
              </a:ext>
            </a:extLst>
          </p:cNvPr>
          <p:cNvSpPr/>
          <p:nvPr/>
        </p:nvSpPr>
        <p:spPr>
          <a:xfrm>
            <a:off x="2184400" y="3600450"/>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00" name="動作按鈕: 自訂 54">
            <a:hlinkClick r:id="rId10" action="ppaction://hlinksldjump" highlightClick="1"/>
            <a:extLst>
              <a:ext uri="{FF2B5EF4-FFF2-40B4-BE49-F238E27FC236}">
                <a16:creationId xmlns:a16="http://schemas.microsoft.com/office/drawing/2014/main" id="{3990D84E-5B91-49D1-8DFB-5FAA5F1D2C86}"/>
              </a:ext>
            </a:extLst>
          </p:cNvPr>
          <p:cNvSpPr/>
          <p:nvPr/>
        </p:nvSpPr>
        <p:spPr>
          <a:xfrm>
            <a:off x="2184400" y="2720975"/>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58"/>
                                        </p:tgtEl>
                                      </p:cBhvr>
                                    </p:cmd>
                                  </p:childTnLst>
                                </p:cTn>
                              </p:par>
                              <p:par>
                                <p:cTn id="7" presetID="1" presetClass="exit" presetSubtype="0" fill="hold" grpId="0" nodeType="withEffect">
                                  <p:stCondLst>
                                    <p:cond delay="1000"/>
                                  </p:stCondLst>
                                  <p:childTnLst>
                                    <p:set>
                                      <p:cBhvr>
                                        <p:cTn id="8" dur="1" fill="hold">
                                          <p:stCondLst>
                                            <p:cond delay="0"/>
                                          </p:stCondLst>
                                        </p:cTn>
                                        <p:tgtEl>
                                          <p:spTgt spid="24"/>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25"/>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25"/>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6"/>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6"/>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7"/>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7"/>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8"/>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8"/>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9"/>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9"/>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30"/>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31"/>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33"/>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33"/>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34"/>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34"/>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35"/>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35"/>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36"/>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36"/>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48"/>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48"/>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49"/>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49"/>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50"/>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50"/>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51"/>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51"/>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52"/>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52"/>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53"/>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53"/>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54"/>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54"/>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55"/>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55"/>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58"/>
                </p:tgtEl>
              </p:cMediaNode>
            </p:audio>
          </p:childTnLst>
        </p:cTn>
      </p:par>
    </p:tnLst>
    <p:bldLst>
      <p:bldP spid="24" grpId="0"/>
      <p:bldP spid="25" grpId="0"/>
      <p:bldP spid="25" grpId="1"/>
      <p:bldP spid="26" grpId="0"/>
      <p:bldP spid="26" grpId="1"/>
      <p:bldP spid="27" grpId="0"/>
      <p:bldP spid="27" grpId="1"/>
      <p:bldP spid="28" grpId="0"/>
      <p:bldP spid="28" grpId="1"/>
      <p:bldP spid="29" grpId="0"/>
      <p:bldP spid="29" grpId="1"/>
      <p:bldP spid="30" grpId="0"/>
      <p:bldP spid="30" grpId="1"/>
      <p:bldP spid="31" grpId="0"/>
      <p:bldP spid="31" grpId="1"/>
      <p:bldP spid="33" grpId="0"/>
      <p:bldP spid="33" grpId="1"/>
      <p:bldP spid="34" grpId="0"/>
      <p:bldP spid="34" grpId="1"/>
      <p:bldP spid="35" grpId="0"/>
      <p:bldP spid="35" grpId="1"/>
      <p:bldP spid="36" grpId="0"/>
      <p:bldP spid="36" grpId="1"/>
      <p:bldP spid="48" grpId="0"/>
      <p:bldP spid="48" grpId="1"/>
      <p:bldP spid="49" grpId="0"/>
      <p:bldP spid="49" grpId="1"/>
      <p:bldP spid="50" grpId="0"/>
      <p:bldP spid="50" grpId="1"/>
      <p:bldP spid="51" grpId="0"/>
      <p:bldP spid="51" grpId="1"/>
      <p:bldP spid="52" grpId="0"/>
      <p:bldP spid="52" grpId="1"/>
      <p:bldP spid="53" grpId="0"/>
      <p:bldP spid="53" grpId="1"/>
      <p:bldP spid="54" grpId="0"/>
      <p:bldP spid="54" grpId="1"/>
      <p:bldP spid="55" grpId="0"/>
      <p:bldP spid="55" grpId="1"/>
      <p:bldP spid="56"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7090" name="群組 3">
            <a:extLst>
              <a:ext uri="{FF2B5EF4-FFF2-40B4-BE49-F238E27FC236}">
                <a16:creationId xmlns:a16="http://schemas.microsoft.com/office/drawing/2014/main" id="{983C0583-E904-490A-B4CD-ED6D4EA06048}"/>
              </a:ext>
            </a:extLst>
          </p:cNvPr>
          <p:cNvGrpSpPr>
            <a:grpSpLocks/>
          </p:cNvGrpSpPr>
          <p:nvPr/>
        </p:nvGrpSpPr>
        <p:grpSpPr bwMode="auto">
          <a:xfrm>
            <a:off x="254000" y="652463"/>
            <a:ext cx="4140200" cy="2627312"/>
            <a:chOff x="1" y="663686"/>
            <a:chExt cx="4140000" cy="2628000"/>
          </a:xfrm>
        </p:grpSpPr>
        <p:sp>
          <p:nvSpPr>
            <p:cNvPr id="9" name="矩形 8">
              <a:extLst>
                <a:ext uri="{FF2B5EF4-FFF2-40B4-BE49-F238E27FC236}">
                  <a16:creationId xmlns:a16="http://schemas.microsoft.com/office/drawing/2014/main" id="{959518E7-E6B0-43BC-9940-D3821C91F93C}"/>
                </a:ext>
              </a:extLst>
            </p:cNvPr>
            <p:cNvSpPr/>
            <p:nvPr/>
          </p:nvSpPr>
          <p:spPr>
            <a:xfrm>
              <a:off x="1" y="663686"/>
              <a:ext cx="4140000" cy="2628000"/>
            </a:xfrm>
            <a:prstGeom prst="rect">
              <a:avLst/>
            </a:prstGeom>
            <a:solidFill>
              <a:srgbClr val="FF0000"/>
            </a:solidFill>
            <a:ln w="28575" cap="flat" cmpd="sng" algn="ctr">
              <a:solidFill>
                <a:schemeClr val="bg1">
                  <a:lumMod val="95000"/>
                </a:schemeClr>
              </a:solidFill>
              <a:prstDash val="solid"/>
            </a:ln>
            <a:effectLst/>
            <a:scene3d>
              <a:camera prst="orthographicFront"/>
              <a:lightRig rig="threePt" dir="t"/>
            </a:scene3d>
            <a:sp3d>
              <a:bevelT prst="relaxedInset"/>
            </a:sp3d>
          </p:spPr>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ndParaRPr>
            </a:p>
          </p:txBody>
        </p:sp>
        <p:sp>
          <p:nvSpPr>
            <p:cNvPr id="11" name="文字方塊 10">
              <a:extLst>
                <a:ext uri="{FF2B5EF4-FFF2-40B4-BE49-F238E27FC236}">
                  <a16:creationId xmlns:a16="http://schemas.microsoft.com/office/drawing/2014/main" id="{F708DDAB-6894-45DF-BF01-81BCF902AA72}"/>
                </a:ext>
              </a:extLst>
            </p:cNvPr>
            <p:cNvSpPr txBox="1"/>
            <p:nvPr/>
          </p:nvSpPr>
          <p:spPr>
            <a:xfrm>
              <a:off x="1435032" y="852647"/>
              <a:ext cx="1269939" cy="2140510"/>
            </a:xfrm>
            <a:prstGeom prst="rect">
              <a:avLst/>
            </a:prstGeom>
            <a:noFill/>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zh-HK" sz="13800" b="1">
                  <a:solidFill>
                    <a:srgbClr val="FFFFFF"/>
                  </a:solidFill>
                  <a:effectLst>
                    <a:outerShdw blurRad="38100" dist="38100" dir="2700000" algn="tl">
                      <a:srgbClr val="C0C0C0"/>
                    </a:outerShdw>
                  </a:effectLst>
                  <a:latin typeface="Arial" panose="020B0604020202020204" pitchFamily="34" charset="0"/>
                </a:rPr>
                <a:t>A</a:t>
              </a:r>
              <a:endParaRPr lang="en-GB" altLang="zh-HK" sz="13800" b="1">
                <a:solidFill>
                  <a:srgbClr val="FFFFFF"/>
                </a:solidFill>
                <a:effectLst>
                  <a:outerShdw blurRad="38100" dist="38100" dir="2700000" algn="tl">
                    <a:srgbClr val="C0C0C0"/>
                  </a:outerShdw>
                </a:effectLst>
                <a:latin typeface="Arial" panose="020B0604020202020204" pitchFamily="34" charset="0"/>
              </a:endParaRPr>
            </a:p>
          </p:txBody>
        </p:sp>
      </p:grpSp>
      <p:cxnSp>
        <p:nvCxnSpPr>
          <p:cNvPr id="37" name="直線接點 36">
            <a:extLst>
              <a:ext uri="{FF2B5EF4-FFF2-40B4-BE49-F238E27FC236}">
                <a16:creationId xmlns:a16="http://schemas.microsoft.com/office/drawing/2014/main" id="{C39B7251-EBB5-4417-8297-610B9E214D4B}"/>
              </a:ext>
            </a:extLst>
          </p:cNvPr>
          <p:cNvCxnSpPr/>
          <p:nvPr/>
        </p:nvCxnSpPr>
        <p:spPr>
          <a:xfrm>
            <a:off x="38100" y="3416300"/>
            <a:ext cx="9144000" cy="0"/>
          </a:xfrm>
          <a:prstGeom prst="line">
            <a:avLst/>
          </a:prstGeom>
          <a:ln w="28575">
            <a:solidFill>
              <a:schemeClr val="tx2">
                <a:lumMod val="20000"/>
                <a:lumOff val="8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8" name="直線接點 37">
            <a:extLst>
              <a:ext uri="{FF2B5EF4-FFF2-40B4-BE49-F238E27FC236}">
                <a16:creationId xmlns:a16="http://schemas.microsoft.com/office/drawing/2014/main" id="{9F975C1D-1092-43E9-83F1-85120FE56E8D}"/>
              </a:ext>
            </a:extLst>
          </p:cNvPr>
          <p:cNvCxnSpPr/>
          <p:nvPr/>
        </p:nvCxnSpPr>
        <p:spPr>
          <a:xfrm>
            <a:off x="4557713" y="23813"/>
            <a:ext cx="0" cy="6819900"/>
          </a:xfrm>
          <a:prstGeom prst="line">
            <a:avLst/>
          </a:prstGeom>
          <a:ln w="28575">
            <a:solidFill>
              <a:schemeClr val="tx2">
                <a:lumMod val="20000"/>
                <a:lumOff val="80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217093" name="群組 2">
            <a:extLst>
              <a:ext uri="{FF2B5EF4-FFF2-40B4-BE49-F238E27FC236}">
                <a16:creationId xmlns:a16="http://schemas.microsoft.com/office/drawing/2014/main" id="{05F1E626-66B3-4BF5-9B41-4D8DC3AD24DD}"/>
              </a:ext>
            </a:extLst>
          </p:cNvPr>
          <p:cNvGrpSpPr>
            <a:grpSpLocks/>
          </p:cNvGrpSpPr>
          <p:nvPr/>
        </p:nvGrpSpPr>
        <p:grpSpPr bwMode="auto">
          <a:xfrm>
            <a:off x="4699000" y="652463"/>
            <a:ext cx="4140200" cy="2627312"/>
            <a:chOff x="1" y="3433763"/>
            <a:chExt cx="4140000" cy="2628000"/>
          </a:xfrm>
        </p:grpSpPr>
        <p:sp>
          <p:nvSpPr>
            <p:cNvPr id="41" name="矩形 40">
              <a:extLst>
                <a:ext uri="{FF2B5EF4-FFF2-40B4-BE49-F238E27FC236}">
                  <a16:creationId xmlns:a16="http://schemas.microsoft.com/office/drawing/2014/main" id="{19F5D58E-A7B1-4344-8A00-6A48CCD9D397}"/>
                </a:ext>
              </a:extLst>
            </p:cNvPr>
            <p:cNvSpPr/>
            <p:nvPr/>
          </p:nvSpPr>
          <p:spPr>
            <a:xfrm>
              <a:off x="1" y="3433763"/>
              <a:ext cx="4140000" cy="2628000"/>
            </a:xfrm>
            <a:prstGeom prst="rect">
              <a:avLst/>
            </a:prstGeom>
            <a:solidFill>
              <a:srgbClr val="0070C0"/>
            </a:solidFill>
            <a:ln w="28575" cap="flat" cmpd="sng" algn="ctr">
              <a:solidFill>
                <a:schemeClr val="bg1">
                  <a:lumMod val="95000"/>
                </a:schemeClr>
              </a:solidFill>
              <a:prstDash val="solid"/>
            </a:ln>
            <a:effectLst/>
            <a:scene3d>
              <a:camera prst="orthographicFront"/>
              <a:lightRig rig="threePt" dir="t"/>
            </a:scene3d>
            <a:sp3d>
              <a:bevelT prst="relaxedInset"/>
            </a:sp3d>
          </p:spPr>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ndParaRPr>
            </a:p>
          </p:txBody>
        </p:sp>
        <p:sp>
          <p:nvSpPr>
            <p:cNvPr id="42" name="文字方塊 41">
              <a:extLst>
                <a:ext uri="{FF2B5EF4-FFF2-40B4-BE49-F238E27FC236}">
                  <a16:creationId xmlns:a16="http://schemas.microsoft.com/office/drawing/2014/main" id="{B06321A2-5C31-45E8-A9A7-D4AFA62465A0}"/>
                </a:ext>
              </a:extLst>
            </p:cNvPr>
            <p:cNvSpPr txBox="1"/>
            <p:nvPr/>
          </p:nvSpPr>
          <p:spPr>
            <a:xfrm>
              <a:off x="1435032" y="3640192"/>
              <a:ext cx="1269939" cy="2215142"/>
            </a:xfrm>
            <a:prstGeom prst="rect">
              <a:avLst/>
            </a:prstGeom>
            <a:noFill/>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zh-HK" sz="13800" b="1">
                  <a:solidFill>
                    <a:srgbClr val="FFFFFF"/>
                  </a:solidFill>
                  <a:effectLst>
                    <a:outerShdw blurRad="38100" dist="38100" dir="2700000" algn="tl">
                      <a:srgbClr val="C0C0C0"/>
                    </a:outerShdw>
                  </a:effectLst>
                  <a:latin typeface="Arial" panose="020B0604020202020204" pitchFamily="34" charset="0"/>
                </a:rPr>
                <a:t>B</a:t>
              </a:r>
              <a:endParaRPr lang="en-GB" altLang="zh-HK" sz="13800" b="1">
                <a:solidFill>
                  <a:srgbClr val="FFFFFF"/>
                </a:solidFill>
                <a:effectLst>
                  <a:outerShdw blurRad="38100" dist="38100" dir="2700000" algn="tl">
                    <a:srgbClr val="C0C0C0"/>
                  </a:outerShdw>
                </a:effectLst>
                <a:latin typeface="Arial" panose="020B0604020202020204" pitchFamily="34" charset="0"/>
              </a:endParaRPr>
            </a:p>
          </p:txBody>
        </p:sp>
      </p:grpSp>
      <p:grpSp>
        <p:nvGrpSpPr>
          <p:cNvPr id="217094" name="群組 4">
            <a:extLst>
              <a:ext uri="{FF2B5EF4-FFF2-40B4-BE49-F238E27FC236}">
                <a16:creationId xmlns:a16="http://schemas.microsoft.com/office/drawing/2014/main" id="{2D4CC111-DF65-4566-B0CF-2DE679EE1195}"/>
              </a:ext>
            </a:extLst>
          </p:cNvPr>
          <p:cNvGrpSpPr>
            <a:grpSpLocks/>
          </p:cNvGrpSpPr>
          <p:nvPr/>
        </p:nvGrpSpPr>
        <p:grpSpPr bwMode="auto">
          <a:xfrm>
            <a:off x="254000" y="3433763"/>
            <a:ext cx="4140200" cy="2627312"/>
            <a:chOff x="4572000" y="663686"/>
            <a:chExt cx="4140000" cy="2628000"/>
          </a:xfrm>
        </p:grpSpPr>
        <p:sp>
          <p:nvSpPr>
            <p:cNvPr id="44" name="矩形 43">
              <a:extLst>
                <a:ext uri="{FF2B5EF4-FFF2-40B4-BE49-F238E27FC236}">
                  <a16:creationId xmlns:a16="http://schemas.microsoft.com/office/drawing/2014/main" id="{3C93B765-A4FC-4576-9EE9-ABEF5A3861DA}"/>
                </a:ext>
              </a:extLst>
            </p:cNvPr>
            <p:cNvSpPr/>
            <p:nvPr/>
          </p:nvSpPr>
          <p:spPr>
            <a:xfrm>
              <a:off x="4572000" y="663686"/>
              <a:ext cx="4140000" cy="2628000"/>
            </a:xfrm>
            <a:prstGeom prst="rect">
              <a:avLst/>
            </a:prstGeom>
            <a:solidFill>
              <a:srgbClr val="00B050"/>
            </a:solidFill>
            <a:ln w="28575" cap="flat" cmpd="sng" algn="ctr">
              <a:solidFill>
                <a:schemeClr val="bg1">
                  <a:lumMod val="95000"/>
                </a:schemeClr>
              </a:solidFill>
              <a:prstDash val="solid"/>
            </a:ln>
            <a:effectLst/>
            <a:scene3d>
              <a:camera prst="orthographicFront"/>
              <a:lightRig rig="threePt" dir="t"/>
            </a:scene3d>
            <a:sp3d>
              <a:bevelT prst="relaxedInset"/>
            </a:sp3d>
          </p:spPr>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ndParaRPr>
            </a:p>
          </p:txBody>
        </p:sp>
        <p:sp>
          <p:nvSpPr>
            <p:cNvPr id="45" name="文字方塊 44">
              <a:extLst>
                <a:ext uri="{FF2B5EF4-FFF2-40B4-BE49-F238E27FC236}">
                  <a16:creationId xmlns:a16="http://schemas.microsoft.com/office/drawing/2014/main" id="{960256DB-925C-4434-9957-3D3EB52106C0}"/>
                </a:ext>
              </a:extLst>
            </p:cNvPr>
            <p:cNvSpPr txBox="1"/>
            <p:nvPr/>
          </p:nvSpPr>
          <p:spPr>
            <a:xfrm>
              <a:off x="6007031" y="852647"/>
              <a:ext cx="1269939" cy="2216730"/>
            </a:xfrm>
            <a:prstGeom prst="rect">
              <a:avLst/>
            </a:prstGeom>
            <a:noFill/>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zh-HK" sz="13800" b="1">
                  <a:solidFill>
                    <a:srgbClr val="FFFFFF"/>
                  </a:solidFill>
                  <a:effectLst>
                    <a:outerShdw blurRad="38100" dist="38100" dir="2700000" algn="tl">
                      <a:srgbClr val="C0C0C0"/>
                    </a:outerShdw>
                  </a:effectLst>
                  <a:latin typeface="Arial" panose="020B0604020202020204" pitchFamily="34" charset="0"/>
                </a:rPr>
                <a:t>C</a:t>
              </a:r>
              <a:endParaRPr lang="en-GB" altLang="zh-HK" sz="13800" b="1">
                <a:solidFill>
                  <a:srgbClr val="FFFFFF"/>
                </a:solidFill>
                <a:effectLst>
                  <a:outerShdw blurRad="38100" dist="38100" dir="2700000" algn="tl">
                    <a:srgbClr val="C0C0C0"/>
                  </a:outerShdw>
                </a:effectLst>
                <a:latin typeface="Arial" panose="020B0604020202020204" pitchFamily="34" charset="0"/>
              </a:endParaRPr>
            </a:p>
          </p:txBody>
        </p:sp>
      </p:grpSp>
      <p:grpSp>
        <p:nvGrpSpPr>
          <p:cNvPr id="217095" name="群組 5">
            <a:extLst>
              <a:ext uri="{FF2B5EF4-FFF2-40B4-BE49-F238E27FC236}">
                <a16:creationId xmlns:a16="http://schemas.microsoft.com/office/drawing/2014/main" id="{7734F1C2-B19A-4B7D-AF49-C7EA673CFB33}"/>
              </a:ext>
            </a:extLst>
          </p:cNvPr>
          <p:cNvGrpSpPr>
            <a:grpSpLocks/>
          </p:cNvGrpSpPr>
          <p:nvPr/>
        </p:nvGrpSpPr>
        <p:grpSpPr bwMode="auto">
          <a:xfrm>
            <a:off x="4699000" y="3433763"/>
            <a:ext cx="4140200" cy="2627312"/>
            <a:chOff x="4572000" y="3433763"/>
            <a:chExt cx="4140000" cy="2628000"/>
          </a:xfrm>
        </p:grpSpPr>
        <p:sp>
          <p:nvSpPr>
            <p:cNvPr id="47" name="矩形 46">
              <a:extLst>
                <a:ext uri="{FF2B5EF4-FFF2-40B4-BE49-F238E27FC236}">
                  <a16:creationId xmlns:a16="http://schemas.microsoft.com/office/drawing/2014/main" id="{71986495-67F9-4E08-BACD-2CAC368473FD}"/>
                </a:ext>
              </a:extLst>
            </p:cNvPr>
            <p:cNvSpPr/>
            <p:nvPr/>
          </p:nvSpPr>
          <p:spPr>
            <a:xfrm>
              <a:off x="4572000" y="3433763"/>
              <a:ext cx="4140000" cy="2628000"/>
            </a:xfrm>
            <a:prstGeom prst="rect">
              <a:avLst/>
            </a:prstGeom>
            <a:solidFill>
              <a:schemeClr val="accent6">
                <a:lumMod val="75000"/>
              </a:schemeClr>
            </a:solidFill>
            <a:ln w="28575" cap="flat" cmpd="sng" algn="ctr">
              <a:solidFill>
                <a:schemeClr val="bg1">
                  <a:lumMod val="95000"/>
                </a:schemeClr>
              </a:solidFill>
              <a:prstDash val="solid"/>
            </a:ln>
            <a:effectLst/>
            <a:scene3d>
              <a:camera prst="orthographicFront"/>
              <a:lightRig rig="threePt" dir="t"/>
            </a:scene3d>
            <a:sp3d>
              <a:bevelT prst="relaxedInset"/>
            </a:sp3d>
          </p:spPr>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ndParaRPr>
            </a:p>
          </p:txBody>
        </p:sp>
        <p:sp>
          <p:nvSpPr>
            <p:cNvPr id="48" name="文字方塊 47">
              <a:extLst>
                <a:ext uri="{FF2B5EF4-FFF2-40B4-BE49-F238E27FC236}">
                  <a16:creationId xmlns:a16="http://schemas.microsoft.com/office/drawing/2014/main" id="{963FD6DB-44D0-43BD-958F-557E70CBEEF9}"/>
                </a:ext>
              </a:extLst>
            </p:cNvPr>
            <p:cNvSpPr txBox="1"/>
            <p:nvPr/>
          </p:nvSpPr>
          <p:spPr>
            <a:xfrm>
              <a:off x="6007031" y="3649720"/>
              <a:ext cx="1269939" cy="2216730"/>
            </a:xfrm>
            <a:prstGeom prst="rect">
              <a:avLst/>
            </a:prstGeom>
            <a:noFill/>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zh-HK" sz="13800" b="1">
                  <a:solidFill>
                    <a:srgbClr val="FFFFFF"/>
                  </a:solidFill>
                  <a:effectLst>
                    <a:outerShdw blurRad="38100" dist="38100" dir="2700000" algn="tl">
                      <a:srgbClr val="C0C0C0"/>
                    </a:outerShdw>
                  </a:effectLst>
                  <a:latin typeface="Arial" panose="020B0604020202020204" pitchFamily="34" charset="0"/>
                </a:rPr>
                <a:t>D</a:t>
              </a:r>
              <a:endParaRPr lang="en-GB" altLang="zh-HK" sz="13800" b="1">
                <a:solidFill>
                  <a:srgbClr val="FFFFFF"/>
                </a:solidFill>
                <a:effectLst>
                  <a:outerShdw blurRad="38100" dist="38100" dir="2700000" algn="tl">
                    <a:srgbClr val="C0C0C0"/>
                  </a:outerShdw>
                </a:effectLst>
                <a:latin typeface="Arial" panose="020B0604020202020204" pitchFamily="34" charset="0"/>
              </a:endParaRPr>
            </a:p>
          </p:txBody>
        </p:sp>
      </p:grpSp>
      <p:sp>
        <p:nvSpPr>
          <p:cNvPr id="217096" name="標題 1">
            <a:extLst>
              <a:ext uri="{FF2B5EF4-FFF2-40B4-BE49-F238E27FC236}">
                <a16:creationId xmlns:a16="http://schemas.microsoft.com/office/drawing/2014/main" id="{FF107759-0622-4AAF-B45B-1D6F73BCE295}"/>
              </a:ext>
            </a:extLst>
          </p:cNvPr>
          <p:cNvSpPr txBox="1">
            <a:spLocks/>
          </p:cNvSpPr>
          <p:nvPr/>
        </p:nvSpPr>
        <p:spPr bwMode="auto">
          <a:xfrm>
            <a:off x="25400" y="182563"/>
            <a:ext cx="8991600"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zh-HK" sz="1800">
                <a:solidFill>
                  <a:srgbClr val="000000"/>
                </a:solidFill>
                <a:latin typeface="Arial" panose="020B0604020202020204" pitchFamily="34" charset="0"/>
              </a:rPr>
              <a:t>Please print out enough sets of </a:t>
            </a:r>
            <a:r>
              <a:rPr lang="en-US" altLang="zh-HK" sz="1800" b="1">
                <a:solidFill>
                  <a:srgbClr val="000000"/>
                </a:solidFill>
                <a:latin typeface="Arial" panose="020B0604020202020204" pitchFamily="34" charset="0"/>
              </a:rPr>
              <a:t>Response cards </a:t>
            </a:r>
            <a:r>
              <a:rPr lang="en-US" altLang="zh-HK" sz="1800">
                <a:solidFill>
                  <a:srgbClr val="000000"/>
                </a:solidFill>
                <a:latin typeface="Arial" panose="020B0604020202020204" pitchFamily="34" charset="0"/>
              </a:rPr>
              <a:t>for your class.</a:t>
            </a:r>
            <a:endParaRPr lang="zh-HK" altLang="en-US" sz="1800" i="1">
              <a:solidFill>
                <a:srgbClr val="000000"/>
              </a:solidFill>
              <a:latin typeface="Arial" panose="020B0604020202020204" pitchFamily="34" charset="0"/>
            </a:endParaRPr>
          </a:p>
        </p:txBody>
      </p:sp>
      <p:grpSp>
        <p:nvGrpSpPr>
          <p:cNvPr id="21" name="群組 13">
            <a:extLst>
              <a:ext uri="{FF2B5EF4-FFF2-40B4-BE49-F238E27FC236}">
                <a16:creationId xmlns:a16="http://schemas.microsoft.com/office/drawing/2014/main" id="{1CD5BD13-3650-4CDF-9265-45578FF9A7B8}"/>
              </a:ext>
            </a:extLst>
          </p:cNvPr>
          <p:cNvGrpSpPr/>
          <p:nvPr/>
        </p:nvGrpSpPr>
        <p:grpSpPr>
          <a:xfrm>
            <a:off x="233796" y="6203641"/>
            <a:ext cx="1337095" cy="489565"/>
            <a:chOff x="3409951" y="6213166"/>
            <a:chExt cx="1337095" cy="489565"/>
          </a:xfrm>
          <a:effectLst>
            <a:outerShdw blurRad="50800" dist="38100" dir="2700000" algn="tl" rotWithShape="0">
              <a:prstClr val="black">
                <a:alpha val="40000"/>
              </a:prstClr>
            </a:outerShdw>
          </a:effectLst>
        </p:grpSpPr>
        <p:sp>
          <p:nvSpPr>
            <p:cNvPr id="22" name="圓角矩形 14">
              <a:extLst>
                <a:ext uri="{FF2B5EF4-FFF2-40B4-BE49-F238E27FC236}">
                  <a16:creationId xmlns:a16="http://schemas.microsoft.com/office/drawing/2014/main" id="{30BB0B76-48F5-42EA-82B0-6FE28A1A7D05}"/>
                </a:ext>
              </a:extLst>
            </p:cNvPr>
            <p:cNvSpPr/>
            <p:nvPr/>
          </p:nvSpPr>
          <p:spPr>
            <a:xfrm>
              <a:off x="3409951" y="6213166"/>
              <a:ext cx="1337095" cy="489565"/>
            </a:xfrm>
            <a:prstGeom prst="roundRect">
              <a:avLst>
                <a:gd name="adj" fmla="val 12005"/>
              </a:avLst>
            </a:prstGeom>
            <a:solidFill>
              <a:srgbClr val="0070C0"/>
            </a:solid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eaLnBrk="1" hangingPunct="1">
                <a:lnSpc>
                  <a:spcPts val="3200"/>
                </a:lnSpc>
                <a:defRPr/>
              </a:pPr>
              <a:r>
                <a:rPr lang="en-US" altLang="zh-HK" sz="2000" b="1" dirty="0">
                  <a:solidFill>
                    <a:srgbClr val="FFFFFF"/>
                  </a:solidFill>
                  <a:latin typeface="Arial" pitchFamily="34" charset="0"/>
                  <a:cs typeface="Arial" pitchFamily="34" charset="0"/>
                </a:rPr>
                <a:t>       Start</a:t>
              </a:r>
              <a:endParaRPr lang="zh-HK" altLang="en-US" sz="2000" b="1" dirty="0">
                <a:solidFill>
                  <a:srgbClr val="FFFFFF"/>
                </a:solidFill>
                <a:latin typeface="Arial" pitchFamily="34" charset="0"/>
                <a:cs typeface="Arial" pitchFamily="34" charset="0"/>
              </a:endParaRPr>
            </a:p>
          </p:txBody>
        </p:sp>
        <p:sp>
          <p:nvSpPr>
            <p:cNvPr id="23" name="等腰三角形 15">
              <a:extLst>
                <a:ext uri="{FF2B5EF4-FFF2-40B4-BE49-F238E27FC236}">
                  <a16:creationId xmlns:a16="http://schemas.microsoft.com/office/drawing/2014/main" id="{DE146C69-35AD-4C78-ACEA-65AF6FDB4959}"/>
                </a:ext>
              </a:extLst>
            </p:cNvPr>
            <p:cNvSpPr/>
            <p:nvPr/>
          </p:nvSpPr>
          <p:spPr>
            <a:xfrm rot="16200000">
              <a:off x="3540990" y="6295737"/>
              <a:ext cx="314325" cy="333375"/>
            </a:xfrm>
            <a:prstGeom prst="triangle">
              <a:avLst/>
            </a:prstGeom>
            <a:solidFill>
              <a:schemeClr val="bg1"/>
            </a:solidFill>
            <a:ln w="254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eaLnBrk="1" fontAlgn="auto" hangingPunct="1">
                <a:spcBef>
                  <a:spcPts val="0"/>
                </a:spcBef>
                <a:defRPr/>
              </a:pPr>
              <a:endParaRPr lang="en-GB" sz="1600" dirty="0">
                <a:solidFill>
                  <a:srgbClr val="EEECE1"/>
                </a:solidFill>
                <a:latin typeface="Comic Sans MS" panose="030F0702030302020204" pitchFamily="66" charset="0"/>
              </a:endParaRPr>
            </a:p>
          </p:txBody>
        </p:sp>
      </p:grpSp>
      <p:sp>
        <p:nvSpPr>
          <p:cNvPr id="24" name="動作按鈕: 自訂 16">
            <a:hlinkClick r:id="rId3" action="ppaction://hlinksldjump" highlightClick="1"/>
            <a:extLst>
              <a:ext uri="{FF2B5EF4-FFF2-40B4-BE49-F238E27FC236}">
                <a16:creationId xmlns:a16="http://schemas.microsoft.com/office/drawing/2014/main" id="{A74B4431-46FE-4517-B631-B4FEAC29C41B}"/>
              </a:ext>
            </a:extLst>
          </p:cNvPr>
          <p:cNvSpPr/>
          <p:nvPr/>
        </p:nvSpPr>
        <p:spPr>
          <a:xfrm>
            <a:off x="168766" y="6120604"/>
            <a:ext cx="1520334" cy="655638"/>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defRPr/>
            </a:pPr>
            <a:endParaRPr lang="en-GB" altLang="zh-HK" sz="1600">
              <a:solidFill>
                <a:srgbClr val="EEECE1"/>
              </a:solidFill>
              <a:latin typeface="Comic Sans MS" panose="030F0702030302020204" pitchFamily="66" charset="0"/>
              <a:cs typeface="Arial" panose="020B0604020202020204" pitchFamily="34" charset="0"/>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EDDB5C41-69FB-45DB-B1A2-7DB6D728CCD5}"/>
              </a:ext>
            </a:extLst>
          </p:cNvPr>
          <p:cNvSpPr/>
          <p:nvPr/>
        </p:nvSpPr>
        <p:spPr>
          <a:xfrm>
            <a:off x="8334375" y="6248400"/>
            <a:ext cx="323850" cy="457200"/>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4" name="文字方塊 9">
            <a:extLst>
              <a:ext uri="{FF2B5EF4-FFF2-40B4-BE49-F238E27FC236}">
                <a16:creationId xmlns:a16="http://schemas.microsoft.com/office/drawing/2014/main" id="{806923B9-2DC5-4ED1-97AC-62420969AAF4}"/>
              </a:ext>
            </a:extLst>
          </p:cNvPr>
          <p:cNvSpPr txBox="1">
            <a:spLocks noChangeArrowheads="1"/>
          </p:cNvSpPr>
          <p:nvPr/>
        </p:nvSpPr>
        <p:spPr bwMode="auto">
          <a:xfrm>
            <a:off x="184150" y="231775"/>
            <a:ext cx="8856663" cy="2305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spcBef>
                <a:spcPts val="600"/>
              </a:spcBef>
              <a:buFont typeface="Verdana" panose="020B0604030504040204" pitchFamily="34" charset="0"/>
              <a:buNone/>
            </a:pPr>
            <a:r>
              <a:rPr lang="en-US" altLang="zh-HK" sz="1400" b="1" dirty="0">
                <a:solidFill>
                  <a:srgbClr val="003057"/>
                </a:solidFill>
                <a:latin typeface="Verdana" panose="020B0604030504040204" pitchFamily="34" charset="0"/>
                <a:ea typeface="新細明體" panose="02020500000000000000" pitchFamily="18" charset="-120"/>
                <a:cs typeface="Arial" panose="020B0604020202020204" pitchFamily="34" charset="0"/>
              </a:rPr>
              <a:t>Acknowledgments</a:t>
            </a:r>
            <a:endParaRPr lang="zh-TW" altLang="zh-HK" sz="1400" b="1" dirty="0">
              <a:solidFill>
                <a:srgbClr val="003057"/>
              </a:solidFill>
              <a:latin typeface="Verdana" panose="020B0604030504040204" pitchFamily="34" charset="0"/>
              <a:ea typeface="新細明體" panose="02020500000000000000" pitchFamily="18" charset="-120"/>
              <a:cs typeface="Arial" panose="020B0604020202020204" pitchFamily="34" charset="0"/>
            </a:endParaRPr>
          </a:p>
          <a:p>
            <a:pPr eaLnBrk="1" hangingPunct="1">
              <a:lnSpc>
                <a:spcPct val="100000"/>
              </a:lnSpc>
              <a:spcBef>
                <a:spcPts val="600"/>
              </a:spcBef>
              <a:buFont typeface="Verdana" panose="020B0604030504040204" pitchFamily="34" charset="0"/>
              <a:buNone/>
            </a:pPr>
            <a:r>
              <a:rPr lang="en-US" altLang="zh-HK" sz="1200" dirty="0">
                <a:solidFill>
                  <a:srgbClr val="003057"/>
                </a:solidFill>
                <a:latin typeface="Verdana" panose="020B0604030504040204" pitchFamily="34" charset="0"/>
                <a:ea typeface="新細明體" panose="02020500000000000000" pitchFamily="18" charset="-120"/>
                <a:cs typeface="Arial" panose="020B0604020202020204" pitchFamily="34" charset="0"/>
              </a:rPr>
              <a:t>We are grateful to the following for permission to reproduce copyright photographs:</a:t>
            </a:r>
          </a:p>
          <a:p>
            <a:pPr>
              <a:lnSpc>
                <a:spcPct val="120000"/>
              </a:lnSpc>
              <a:buSzPct val="80000"/>
              <a:buFont typeface="Verdana" panose="020B0604030504040204" pitchFamily="34" charset="0"/>
              <a:buNone/>
            </a:pPr>
            <a:endParaRPr lang="en-US" altLang="zh-HK" sz="1200" dirty="0">
              <a:solidFill>
                <a:srgbClr val="003057"/>
              </a:solidFill>
              <a:latin typeface="Verdana" panose="020B0604030504040204" pitchFamily="34" charset="0"/>
              <a:ea typeface="新細明體" panose="02020500000000000000" pitchFamily="18" charset="-120"/>
              <a:cs typeface="Arial" panose="020B0604020202020204" pitchFamily="34" charset="0"/>
            </a:endParaRPr>
          </a:p>
          <a:p>
            <a:pPr>
              <a:lnSpc>
                <a:spcPct val="120000"/>
              </a:lnSpc>
              <a:buSzPct val="80000"/>
              <a:buFont typeface="Verdana" panose="020B0604030504040204" pitchFamily="34" charset="0"/>
              <a:buNone/>
            </a:pPr>
            <a:r>
              <a:rPr lang="en-GB" altLang="en-US" sz="1200" dirty="0" err="1">
                <a:solidFill>
                  <a:srgbClr val="003057"/>
                </a:solidFill>
                <a:latin typeface="Verdana" panose="020B0604030504040204" pitchFamily="34" charset="0"/>
                <a:ea typeface="新細明體" panose="02020500000000000000" pitchFamily="18" charset="-120"/>
                <a:cs typeface="Arial" panose="020B0604020202020204" pitchFamily="34" charset="0"/>
              </a:rPr>
              <a:t>Ghenadie</a:t>
            </a:r>
            <a:r>
              <a:rPr lang="en-GB" altLang="en-US" sz="1200" dirty="0">
                <a:solidFill>
                  <a:srgbClr val="003057"/>
                </a:solidFill>
                <a:latin typeface="Verdana" panose="020B0604030504040204" pitchFamily="34" charset="0"/>
                <a:ea typeface="新細明體" panose="02020500000000000000" pitchFamily="18" charset="-120"/>
                <a:cs typeface="Arial" panose="020B0604020202020204" pitchFamily="34" charset="0"/>
              </a:rPr>
              <a:t>. Shutterstock</a:t>
            </a:r>
          </a:p>
          <a:p>
            <a:pPr>
              <a:lnSpc>
                <a:spcPct val="120000"/>
              </a:lnSpc>
              <a:buSzPct val="80000"/>
            </a:pPr>
            <a:r>
              <a:rPr lang="en-GB" altLang="en-US" sz="1200" dirty="0" err="1">
                <a:solidFill>
                  <a:srgbClr val="003057"/>
                </a:solidFill>
                <a:latin typeface="Verdana" panose="020B0604030504040204" pitchFamily="34" charset="0"/>
                <a:ea typeface="新細明體" panose="02020500000000000000" pitchFamily="18" charset="-120"/>
                <a:cs typeface="Arial" panose="020B0604020202020204" pitchFamily="34" charset="0"/>
              </a:rPr>
              <a:t>hans</a:t>
            </a:r>
            <a:r>
              <a:rPr lang="en-GB" altLang="en-US" sz="1200" dirty="0">
                <a:solidFill>
                  <a:srgbClr val="003057"/>
                </a:solidFill>
                <a:latin typeface="Verdana" panose="020B0604030504040204" pitchFamily="34" charset="0"/>
                <a:ea typeface="新細明體" panose="02020500000000000000" pitchFamily="18" charset="-120"/>
                <a:cs typeface="Arial" panose="020B0604020202020204" pitchFamily="34" charset="0"/>
              </a:rPr>
              <a:t> </a:t>
            </a:r>
            <a:r>
              <a:rPr lang="en-GB" altLang="en-US" sz="1200" dirty="0" err="1">
                <a:solidFill>
                  <a:srgbClr val="003057"/>
                </a:solidFill>
                <a:latin typeface="Verdana" panose="020B0604030504040204" pitchFamily="34" charset="0"/>
                <a:ea typeface="新細明體" panose="02020500000000000000" pitchFamily="18" charset="-120"/>
                <a:cs typeface="Arial" panose="020B0604020202020204" pitchFamily="34" charset="0"/>
              </a:rPr>
              <a:t>engbers</a:t>
            </a:r>
            <a:r>
              <a:rPr lang="en-GB" altLang="en-US" sz="1200" dirty="0">
                <a:solidFill>
                  <a:srgbClr val="003057"/>
                </a:solidFill>
                <a:latin typeface="Verdana" panose="020B0604030504040204" pitchFamily="34" charset="0"/>
                <a:ea typeface="新細明體" panose="02020500000000000000" pitchFamily="18" charset="-120"/>
                <a:cs typeface="Arial" panose="020B0604020202020204" pitchFamily="34" charset="0"/>
              </a:rPr>
              <a:t>. Shutterstock</a:t>
            </a:r>
          </a:p>
          <a:p>
            <a:pPr>
              <a:lnSpc>
                <a:spcPct val="120000"/>
              </a:lnSpc>
              <a:buSzPct val="80000"/>
              <a:buFont typeface="Verdana" panose="020B0604030504040204" pitchFamily="34" charset="0"/>
              <a:buNone/>
            </a:pPr>
            <a:r>
              <a:rPr lang="en-GB" altLang="en-US" sz="1200" dirty="0" err="1">
                <a:solidFill>
                  <a:srgbClr val="003057"/>
                </a:solidFill>
                <a:latin typeface="Verdana" panose="020B0604030504040204" pitchFamily="34" charset="0"/>
                <a:ea typeface="新細明體" panose="02020500000000000000" pitchFamily="18" charset="-120"/>
                <a:cs typeface="Arial" panose="020B0604020202020204" pitchFamily="34" charset="0"/>
              </a:rPr>
              <a:t>Kladej</a:t>
            </a:r>
            <a:r>
              <a:rPr lang="en-GB" altLang="en-US" sz="1200" dirty="0">
                <a:solidFill>
                  <a:srgbClr val="003057"/>
                </a:solidFill>
                <a:latin typeface="Verdana" panose="020B0604030504040204" pitchFamily="34" charset="0"/>
                <a:ea typeface="新細明體" panose="02020500000000000000" pitchFamily="18" charset="-120"/>
                <a:cs typeface="Arial" panose="020B0604020202020204" pitchFamily="34" charset="0"/>
              </a:rPr>
              <a:t> </a:t>
            </a:r>
            <a:r>
              <a:rPr lang="en-GB" altLang="en-US" sz="1200" dirty="0" err="1">
                <a:solidFill>
                  <a:srgbClr val="003057"/>
                </a:solidFill>
                <a:latin typeface="Verdana" panose="020B0604030504040204" pitchFamily="34" charset="0"/>
                <a:ea typeface="新細明體" panose="02020500000000000000" pitchFamily="18" charset="-120"/>
                <a:cs typeface="Arial" panose="020B0604020202020204" pitchFamily="34" charset="0"/>
              </a:rPr>
              <a:t>Voravongsuk</a:t>
            </a:r>
            <a:r>
              <a:rPr lang="en-GB" altLang="en-US" sz="1200" dirty="0">
                <a:solidFill>
                  <a:srgbClr val="003057"/>
                </a:solidFill>
                <a:latin typeface="Verdana" panose="020B0604030504040204" pitchFamily="34" charset="0"/>
                <a:ea typeface="新細明體" panose="02020500000000000000" pitchFamily="18" charset="-120"/>
                <a:cs typeface="Arial" panose="020B0604020202020204" pitchFamily="34" charset="0"/>
              </a:rPr>
              <a:t>. 123rf.com</a:t>
            </a:r>
          </a:p>
          <a:p>
            <a:pPr>
              <a:lnSpc>
                <a:spcPct val="120000"/>
              </a:lnSpc>
              <a:buSzPct val="80000"/>
              <a:buFont typeface="Verdana" panose="020B0604030504040204" pitchFamily="34" charset="0"/>
              <a:buNone/>
            </a:pPr>
            <a:endParaRPr lang="en-GB" altLang="en-US" sz="1200" dirty="0">
              <a:solidFill>
                <a:srgbClr val="003057"/>
              </a:solidFill>
              <a:latin typeface="Verdana" panose="020B0604030504040204" pitchFamily="34" charset="0"/>
              <a:ea typeface="新細明體" panose="02020500000000000000" pitchFamily="18" charset="-120"/>
              <a:cs typeface="Arial" panose="020B0604020202020204" pitchFamily="34" charset="0"/>
            </a:endParaRPr>
          </a:p>
          <a:p>
            <a:pPr eaLnBrk="1" hangingPunct="1">
              <a:lnSpc>
                <a:spcPct val="100000"/>
              </a:lnSpc>
              <a:spcBef>
                <a:spcPts val="600"/>
              </a:spcBef>
              <a:buFont typeface="Verdana" panose="020B0604030504040204" pitchFamily="34" charset="0"/>
              <a:buNone/>
            </a:pPr>
            <a:r>
              <a:rPr lang="en-US" altLang="zh-HK" sz="1200" dirty="0">
                <a:solidFill>
                  <a:srgbClr val="003057"/>
                </a:solidFill>
                <a:latin typeface="Verdana" panose="020B0604030504040204" pitchFamily="34" charset="0"/>
                <a:ea typeface="新細明體" panose="02020500000000000000" pitchFamily="18" charset="-120"/>
                <a:cs typeface="Arial" panose="020B0604020202020204" pitchFamily="34" charset="0"/>
              </a:rPr>
              <a:t>Every effort has been made to trace copyright, but in the event of any accidental infringement, we shall be pleased to come to a suitable arrangement with the rightful owner.</a:t>
            </a:r>
            <a:endParaRPr lang="zh-TW" altLang="zh-HK" sz="1200" dirty="0">
              <a:solidFill>
                <a:srgbClr val="003057"/>
              </a:solidFill>
              <a:latin typeface="Verdana" panose="020B0604030504040204" pitchFamily="34" charset="0"/>
              <a:ea typeface="新細明體" panose="02020500000000000000" pitchFamily="18" charset="-120"/>
              <a:cs typeface="Arial" panose="020B0604020202020204" pitchFamily="34" charset="0"/>
            </a:endParaRPr>
          </a:p>
          <a:p>
            <a:pPr>
              <a:lnSpc>
                <a:spcPct val="120000"/>
              </a:lnSpc>
              <a:buSzPct val="80000"/>
              <a:buFont typeface="Verdana" panose="020B0604030504040204" pitchFamily="34" charset="0"/>
              <a:buNone/>
            </a:pPr>
            <a:endParaRPr lang="zh-TW" altLang="zh-HK" sz="1100" dirty="0">
              <a:solidFill>
                <a:srgbClr val="364395"/>
              </a:solidFill>
              <a:latin typeface="Verdana" panose="020B0604030504040204" pitchFamily="34" charset="0"/>
              <a:ea typeface="新細明體" panose="02020500000000000000" pitchFamily="18" charset="-120"/>
              <a:cs typeface="Arial" panose="020B0604020202020204" pitchFamily="34"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29" name="33972022.wav">
            <a:hlinkClick r:id="" action="ppaction://media"/>
            <a:extLst>
              <a:ext uri="{FF2B5EF4-FFF2-40B4-BE49-F238E27FC236}">
                <a16:creationId xmlns:a16="http://schemas.microsoft.com/office/drawing/2014/main" id="{9F6A5B80-3391-481F-AC01-C47DF6320836}"/>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9091" name="群組 1">
            <a:extLst>
              <a:ext uri="{FF2B5EF4-FFF2-40B4-BE49-F238E27FC236}">
                <a16:creationId xmlns:a16="http://schemas.microsoft.com/office/drawing/2014/main" id="{F386726E-FC06-48DB-87AA-78BF5E5BE235}"/>
              </a:ext>
            </a:extLst>
          </p:cNvPr>
          <p:cNvGrpSpPr>
            <a:grpSpLocks/>
          </p:cNvGrpSpPr>
          <p:nvPr/>
        </p:nvGrpSpPr>
        <p:grpSpPr bwMode="auto">
          <a:xfrm>
            <a:off x="7518400" y="5816600"/>
            <a:ext cx="1473200" cy="908050"/>
            <a:chOff x="7518399" y="5817055"/>
            <a:chExt cx="1473201" cy="907596"/>
          </a:xfrm>
        </p:grpSpPr>
        <p:sp>
          <p:nvSpPr>
            <p:cNvPr id="28" name="圓角矩形 27">
              <a:extLst>
                <a:ext uri="{FF2B5EF4-FFF2-40B4-BE49-F238E27FC236}">
                  <a16:creationId xmlns:a16="http://schemas.microsoft.com/office/drawing/2014/main" id="{D4436A1B-AD17-41F8-8F31-0FFB4A74E7B7}"/>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89101" name="群組 49">
              <a:extLst>
                <a:ext uri="{FF2B5EF4-FFF2-40B4-BE49-F238E27FC236}">
                  <a16:creationId xmlns:a16="http://schemas.microsoft.com/office/drawing/2014/main" id="{0DB691F2-20C8-4B63-8A9D-AF97DF783317}"/>
                </a:ext>
              </a:extLst>
            </p:cNvPr>
            <p:cNvGrpSpPr>
              <a:grpSpLocks/>
            </p:cNvGrpSpPr>
            <p:nvPr/>
          </p:nvGrpSpPr>
          <p:grpSpPr bwMode="auto">
            <a:xfrm>
              <a:off x="7588885" y="5890260"/>
              <a:ext cx="1059815" cy="798830"/>
              <a:chOff x="860425" y="1547813"/>
              <a:chExt cx="4438650" cy="4021137"/>
            </a:xfrm>
          </p:grpSpPr>
          <p:grpSp>
            <p:nvGrpSpPr>
              <p:cNvPr id="89103" name="群組 33">
                <a:extLst>
                  <a:ext uri="{FF2B5EF4-FFF2-40B4-BE49-F238E27FC236}">
                    <a16:creationId xmlns:a16="http://schemas.microsoft.com/office/drawing/2014/main" id="{282AAC97-1AAB-4CEC-92D9-6E0B6619E34C}"/>
                  </a:ext>
                </a:extLst>
              </p:cNvPr>
              <p:cNvGrpSpPr>
                <a:grpSpLocks/>
              </p:cNvGrpSpPr>
              <p:nvPr/>
            </p:nvGrpSpPr>
            <p:grpSpPr bwMode="auto">
              <a:xfrm>
                <a:off x="860425" y="1547813"/>
                <a:ext cx="4438650" cy="2039937"/>
                <a:chOff x="860425" y="1547813"/>
                <a:chExt cx="4438650" cy="2039937"/>
              </a:xfrm>
            </p:grpSpPr>
            <p:pic>
              <p:nvPicPr>
                <p:cNvPr id="89107" name="Picture 6" descr="C:\Users\utangv2\Desktop\Dynamic Classroom\hi-res aw\E.jpg">
                  <a:extLst>
                    <a:ext uri="{FF2B5EF4-FFF2-40B4-BE49-F238E27FC236}">
                      <a16:creationId xmlns:a16="http://schemas.microsoft.com/office/drawing/2014/main" id="{1D428023-07D6-4EC9-A2F5-8412B112F5C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108" name="Picture 15" descr="C:\Users\utangv2\Desktop\Dynamic Classroom\hi-res aw\N.jpg">
                  <a:extLst>
                    <a:ext uri="{FF2B5EF4-FFF2-40B4-BE49-F238E27FC236}">
                      <a16:creationId xmlns:a16="http://schemas.microsoft.com/office/drawing/2014/main" id="{5179D7BF-E663-46C9-A1A5-45A30725369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109" name="Picture 21" descr="C:\Users\utangv2\Desktop\Dynamic Classroom\hi-res aw\T.jpg">
                  <a:extLst>
                    <a:ext uri="{FF2B5EF4-FFF2-40B4-BE49-F238E27FC236}">
                      <a16:creationId xmlns:a16="http://schemas.microsoft.com/office/drawing/2014/main" id="{3E005071-4387-4DC6-8ACC-83ADD8CDCCC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110" name="Picture 24" descr="C:\Users\utangv2\Desktop\Dynamic Classroom\hi-res aw\X.jpg">
                  <a:extLst>
                    <a:ext uri="{FF2B5EF4-FFF2-40B4-BE49-F238E27FC236}">
                      <a16:creationId xmlns:a16="http://schemas.microsoft.com/office/drawing/2014/main" id="{9061A617-EC45-441C-ADF4-C31DAD83D10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9104" name="Picture 6" descr="C:\Users\utangv2\Desktop\Dynamic Classroom\hi-res aw\E.jpg">
                <a:extLst>
                  <a:ext uri="{FF2B5EF4-FFF2-40B4-BE49-F238E27FC236}">
                    <a16:creationId xmlns:a16="http://schemas.microsoft.com/office/drawing/2014/main" id="{CEA025F5-F751-4D3B-8D29-2E856AE0131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105" name="Picture 18" descr="C:\Users\utangv2\Desktop\Dynamic Classroom\hi-res aw\Q.jpg">
                <a:extLst>
                  <a:ext uri="{FF2B5EF4-FFF2-40B4-BE49-F238E27FC236}">
                    <a16:creationId xmlns:a16="http://schemas.microsoft.com/office/drawing/2014/main" id="{705B09E4-B757-4B1D-B6B7-5C494686444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106" name="Picture 22" descr="C:\Users\utangv2\Desktop\Dynamic Classroom\hi-res aw\U.jpg">
                <a:extLst>
                  <a:ext uri="{FF2B5EF4-FFF2-40B4-BE49-F238E27FC236}">
                    <a16:creationId xmlns:a16="http://schemas.microsoft.com/office/drawing/2014/main" id="{2B027CAE-A3E0-481D-B431-035C4DFF745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2" name="向右箭號 31">
              <a:extLst>
                <a:ext uri="{FF2B5EF4-FFF2-40B4-BE49-F238E27FC236}">
                  <a16:creationId xmlns:a16="http://schemas.microsoft.com/office/drawing/2014/main" id="{7C32F289-B840-45B6-917F-88B06E4F7194}"/>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0" name="動作按鈕: 自訂 59">
            <a:hlinkClick r:id="rId11" action="ppaction://hlinksldjump" highlightClick="1"/>
            <a:extLst>
              <a:ext uri="{FF2B5EF4-FFF2-40B4-BE49-F238E27FC236}">
                <a16:creationId xmlns:a16="http://schemas.microsoft.com/office/drawing/2014/main" id="{B1EFF992-2303-49EB-B36E-90530CAB769B}"/>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89093" name="Picture 18" descr="C:\Users\utangv2\Desktop\Dynamic Classroom\Q2.jpg">
            <a:extLst>
              <a:ext uri="{FF2B5EF4-FFF2-40B4-BE49-F238E27FC236}">
                <a16:creationId xmlns:a16="http://schemas.microsoft.com/office/drawing/2014/main" id="{A6E6C253-81D2-47B5-85DD-C7E4F6C087A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25925" y="3540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2" name="群組 34">
            <a:extLst>
              <a:ext uri="{FF2B5EF4-FFF2-40B4-BE49-F238E27FC236}">
                <a16:creationId xmlns:a16="http://schemas.microsoft.com/office/drawing/2014/main" id="{0EC2EC7F-C8CA-4E5C-AF0F-D3F9C30DCECC}"/>
              </a:ext>
            </a:extLst>
          </p:cNvPr>
          <p:cNvGrpSpPr/>
          <p:nvPr/>
        </p:nvGrpSpPr>
        <p:grpSpPr>
          <a:xfrm>
            <a:off x="2273302" y="3672839"/>
            <a:ext cx="4749798" cy="708661"/>
            <a:chOff x="6473371" y="3317240"/>
            <a:chExt cx="4749798" cy="708661"/>
          </a:xfrm>
          <a:solidFill>
            <a:schemeClr val="tx2">
              <a:lumMod val="75000"/>
              <a:lumOff val="25000"/>
            </a:schemeClr>
          </a:solidFill>
          <a:effectLst>
            <a:outerShdw blurRad="50800" dist="38100" dir="2700000" algn="tl" rotWithShape="0">
              <a:prstClr val="black">
                <a:alpha val="40000"/>
              </a:prstClr>
            </a:outerShdw>
          </a:effectLst>
        </p:grpSpPr>
        <p:sp>
          <p:nvSpPr>
            <p:cNvPr id="44" name="圓角矩形 35">
              <a:extLst>
                <a:ext uri="{FF2B5EF4-FFF2-40B4-BE49-F238E27FC236}">
                  <a16:creationId xmlns:a16="http://schemas.microsoft.com/office/drawing/2014/main" id="{ED1FC167-6AD3-489D-B095-366F90E9B313}"/>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5" name="橢圓 36">
              <a:extLst>
                <a:ext uri="{FF2B5EF4-FFF2-40B4-BE49-F238E27FC236}">
                  <a16:creationId xmlns:a16="http://schemas.microsoft.com/office/drawing/2014/main" id="{E879F4F5-493E-4740-B660-D08518AE7107}"/>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6" name="文字方塊 47">
              <a:extLst>
                <a:ext uri="{FF2B5EF4-FFF2-40B4-BE49-F238E27FC236}">
                  <a16:creationId xmlns:a16="http://schemas.microsoft.com/office/drawing/2014/main" id="{C02664C0-5EE3-4D74-808D-72D71225943C}"/>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7" name="文字方塊 48">
              <a:extLst>
                <a:ext uri="{FF2B5EF4-FFF2-40B4-BE49-F238E27FC236}">
                  <a16:creationId xmlns:a16="http://schemas.microsoft.com/office/drawing/2014/main" id="{42FE9C11-069F-4F5B-8A37-6C1A612A4ACA}"/>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more expensive</a:t>
              </a:r>
              <a:endParaRPr lang="en-GB" sz="3600" b="1" dirty="0">
                <a:solidFill>
                  <a:srgbClr val="FFFFFF"/>
                </a:solidFill>
              </a:endParaRPr>
            </a:p>
          </p:txBody>
        </p:sp>
      </p:grpSp>
      <p:grpSp>
        <p:nvGrpSpPr>
          <p:cNvPr id="48" name="群組 49">
            <a:extLst>
              <a:ext uri="{FF2B5EF4-FFF2-40B4-BE49-F238E27FC236}">
                <a16:creationId xmlns:a16="http://schemas.microsoft.com/office/drawing/2014/main" id="{2664DEDB-37A1-4434-B00E-537B9A72F364}"/>
              </a:ext>
            </a:extLst>
          </p:cNvPr>
          <p:cNvGrpSpPr/>
          <p:nvPr/>
        </p:nvGrpSpPr>
        <p:grpSpPr>
          <a:xfrm>
            <a:off x="2273302" y="2821939"/>
            <a:ext cx="4749798" cy="708661"/>
            <a:chOff x="6473371" y="3317240"/>
            <a:chExt cx="4749798" cy="708661"/>
          </a:xfrm>
          <a:solidFill>
            <a:schemeClr val="bg1">
              <a:lumMod val="65000"/>
            </a:schemeClr>
          </a:solidFill>
          <a:effectLst>
            <a:outerShdw blurRad="50800" dist="38100" dir="2700000" algn="tl" rotWithShape="0">
              <a:prstClr val="black">
                <a:alpha val="40000"/>
              </a:prstClr>
            </a:outerShdw>
          </a:effectLst>
        </p:grpSpPr>
        <p:sp>
          <p:nvSpPr>
            <p:cNvPr id="51" name="圓角矩形 50">
              <a:extLst>
                <a:ext uri="{FF2B5EF4-FFF2-40B4-BE49-F238E27FC236}">
                  <a16:creationId xmlns:a16="http://schemas.microsoft.com/office/drawing/2014/main" id="{3C58EBCB-CB80-4624-B290-9CDF15B9883B}"/>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2" name="橢圓 51">
              <a:extLst>
                <a:ext uri="{FF2B5EF4-FFF2-40B4-BE49-F238E27FC236}">
                  <a16:creationId xmlns:a16="http://schemas.microsoft.com/office/drawing/2014/main" id="{B646DD36-6480-4B30-86C4-7357DD407133}"/>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3" name="文字方塊 52">
              <a:extLst>
                <a:ext uri="{FF2B5EF4-FFF2-40B4-BE49-F238E27FC236}">
                  <a16:creationId xmlns:a16="http://schemas.microsoft.com/office/drawing/2014/main" id="{307BD4B4-C06C-4D4C-BEAD-79155B5F8F40}"/>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54" name="文字方塊 53">
              <a:extLst>
                <a:ext uri="{FF2B5EF4-FFF2-40B4-BE49-F238E27FC236}">
                  <a16:creationId xmlns:a16="http://schemas.microsoft.com/office/drawing/2014/main" id="{1FE1549E-D513-476F-929E-FAB1F95E92AA}"/>
                </a:ext>
              </a:extLst>
            </p:cNvPr>
            <p:cNvSpPr txBox="1"/>
            <p:nvPr/>
          </p:nvSpPr>
          <p:spPr>
            <a:xfrm>
              <a:off x="7209969" y="3344232"/>
              <a:ext cx="3956050" cy="646331"/>
            </a:xfrm>
            <a:prstGeom prst="rect">
              <a:avLst/>
            </a:prstGeom>
            <a:noFill/>
          </p:spPr>
          <p:txBody>
            <a:bodyPr>
              <a:spAutoFit/>
            </a:bodyPr>
            <a:lstStyle/>
            <a:p>
              <a:pPr algn="ctr">
                <a:defRPr/>
              </a:pPr>
              <a:r>
                <a:rPr lang="en-US" sz="3600" b="1" dirty="0" err="1">
                  <a:solidFill>
                    <a:srgbClr val="FFFFFF"/>
                  </a:solidFill>
                </a:rPr>
                <a:t>beautifuler</a:t>
              </a:r>
              <a:endParaRPr lang="en-GB" sz="3600" b="1" dirty="0">
                <a:solidFill>
                  <a:srgbClr val="FFFFFF"/>
                </a:solidFill>
              </a:endParaRPr>
            </a:p>
          </p:txBody>
        </p:sp>
      </p:grpSp>
      <p:grpSp>
        <p:nvGrpSpPr>
          <p:cNvPr id="55" name="群組 56">
            <a:extLst>
              <a:ext uri="{FF2B5EF4-FFF2-40B4-BE49-F238E27FC236}">
                <a16:creationId xmlns:a16="http://schemas.microsoft.com/office/drawing/2014/main" id="{C24010AB-B6BE-4C28-ABB1-89EC4DE541A4}"/>
              </a:ext>
            </a:extLst>
          </p:cNvPr>
          <p:cNvGrpSpPr/>
          <p:nvPr/>
        </p:nvGrpSpPr>
        <p:grpSpPr>
          <a:xfrm>
            <a:off x="2273302" y="4523739"/>
            <a:ext cx="4749798" cy="708661"/>
            <a:chOff x="6473371" y="3317240"/>
            <a:chExt cx="4749798" cy="708661"/>
          </a:xfrm>
          <a:solidFill>
            <a:schemeClr val="bg1">
              <a:lumMod val="65000"/>
            </a:schemeClr>
          </a:solidFill>
          <a:effectLst>
            <a:outerShdw blurRad="50800" dist="38100" dir="2700000" algn="tl" rotWithShape="0">
              <a:prstClr val="black">
                <a:alpha val="40000"/>
              </a:prstClr>
            </a:outerShdw>
          </a:effectLst>
        </p:grpSpPr>
        <p:sp>
          <p:nvSpPr>
            <p:cNvPr id="58" name="圓角矩形 57">
              <a:extLst>
                <a:ext uri="{FF2B5EF4-FFF2-40B4-BE49-F238E27FC236}">
                  <a16:creationId xmlns:a16="http://schemas.microsoft.com/office/drawing/2014/main" id="{75F70AEB-5638-4CED-8ACE-105FFA532E76}"/>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9" name="橢圓 58">
              <a:extLst>
                <a:ext uri="{FF2B5EF4-FFF2-40B4-BE49-F238E27FC236}">
                  <a16:creationId xmlns:a16="http://schemas.microsoft.com/office/drawing/2014/main" id="{EA3D8003-E14C-471F-8272-68E8F745B811}"/>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1" name="文字方塊 59">
              <a:extLst>
                <a:ext uri="{FF2B5EF4-FFF2-40B4-BE49-F238E27FC236}">
                  <a16:creationId xmlns:a16="http://schemas.microsoft.com/office/drawing/2014/main" id="{06857A9A-FA74-4382-AE4D-71A51355CE8B}"/>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C</a:t>
              </a:r>
              <a:endParaRPr lang="en-GB" sz="4000" b="1" dirty="0">
                <a:solidFill>
                  <a:srgbClr val="000000"/>
                </a:solidFill>
              </a:endParaRPr>
            </a:p>
          </p:txBody>
        </p:sp>
        <p:sp>
          <p:nvSpPr>
            <p:cNvPr id="64" name="文字方塊 60">
              <a:extLst>
                <a:ext uri="{FF2B5EF4-FFF2-40B4-BE49-F238E27FC236}">
                  <a16:creationId xmlns:a16="http://schemas.microsoft.com/office/drawing/2014/main" id="{9E72441E-53A7-4E59-9925-5AD62378ED9B}"/>
                </a:ext>
              </a:extLst>
            </p:cNvPr>
            <p:cNvSpPr txBox="1"/>
            <p:nvPr/>
          </p:nvSpPr>
          <p:spPr>
            <a:xfrm>
              <a:off x="7209969" y="3370580"/>
              <a:ext cx="3956050" cy="646331"/>
            </a:xfrm>
            <a:prstGeom prst="rect">
              <a:avLst/>
            </a:prstGeom>
            <a:noFill/>
          </p:spPr>
          <p:txBody>
            <a:bodyPr>
              <a:spAutoFit/>
            </a:bodyPr>
            <a:lstStyle/>
            <a:p>
              <a:pPr algn="ctr">
                <a:defRPr/>
              </a:pPr>
              <a:r>
                <a:rPr lang="en-US" sz="3600" b="1" dirty="0">
                  <a:solidFill>
                    <a:srgbClr val="FFFFFF"/>
                  </a:solidFill>
                </a:rPr>
                <a:t>more smarter</a:t>
              </a:r>
              <a:endParaRPr lang="en-GB" sz="3600" b="1" dirty="0">
                <a:solidFill>
                  <a:srgbClr val="FFFFFF"/>
                </a:solidFill>
              </a:endParaRPr>
            </a:p>
          </p:txBody>
        </p:sp>
      </p:grpSp>
      <p:grpSp>
        <p:nvGrpSpPr>
          <p:cNvPr id="65" name="群組 61">
            <a:extLst>
              <a:ext uri="{FF2B5EF4-FFF2-40B4-BE49-F238E27FC236}">
                <a16:creationId xmlns:a16="http://schemas.microsoft.com/office/drawing/2014/main" id="{306164E4-09E7-4E34-988B-5F69ED19A0A4}"/>
              </a:ext>
            </a:extLst>
          </p:cNvPr>
          <p:cNvGrpSpPr/>
          <p:nvPr/>
        </p:nvGrpSpPr>
        <p:grpSpPr>
          <a:xfrm>
            <a:off x="2273302" y="5374639"/>
            <a:ext cx="4749798" cy="708661"/>
            <a:chOff x="6473371" y="3317240"/>
            <a:chExt cx="4749798" cy="708661"/>
          </a:xfrm>
          <a:effectLst>
            <a:outerShdw blurRad="50800" dist="38100" dir="2700000" algn="tl" rotWithShape="0">
              <a:prstClr val="black">
                <a:alpha val="40000"/>
              </a:prstClr>
            </a:outerShdw>
          </a:effectLst>
        </p:grpSpPr>
        <p:sp>
          <p:nvSpPr>
            <p:cNvPr id="67" name="圓角矩形 62">
              <a:extLst>
                <a:ext uri="{FF2B5EF4-FFF2-40B4-BE49-F238E27FC236}">
                  <a16:creationId xmlns:a16="http://schemas.microsoft.com/office/drawing/2014/main" id="{BB36570A-8A65-42B1-A693-070185A65445}"/>
                </a:ext>
              </a:extLst>
            </p:cNvPr>
            <p:cNvSpPr/>
            <p:nvPr/>
          </p:nvSpPr>
          <p:spPr>
            <a:xfrm>
              <a:off x="6473371" y="3327401"/>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8" name="橢圓 63">
              <a:extLst>
                <a:ext uri="{FF2B5EF4-FFF2-40B4-BE49-F238E27FC236}">
                  <a16:creationId xmlns:a16="http://schemas.microsoft.com/office/drawing/2014/main" id="{852521BC-F902-41B7-8B64-4C9D0BD7E0B1}"/>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9" name="文字方塊 64">
              <a:extLst>
                <a:ext uri="{FF2B5EF4-FFF2-40B4-BE49-F238E27FC236}">
                  <a16:creationId xmlns:a16="http://schemas.microsoft.com/office/drawing/2014/main" id="{10F0B74A-D5C9-4DF8-B406-E9288B00E8C2}"/>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D</a:t>
              </a:r>
              <a:endParaRPr lang="en-GB" sz="4000" b="1" dirty="0">
                <a:solidFill>
                  <a:srgbClr val="000000"/>
                </a:solidFill>
              </a:endParaRPr>
            </a:p>
          </p:txBody>
        </p:sp>
        <p:sp>
          <p:nvSpPr>
            <p:cNvPr id="70" name="文字方塊 65">
              <a:extLst>
                <a:ext uri="{FF2B5EF4-FFF2-40B4-BE49-F238E27FC236}">
                  <a16:creationId xmlns:a16="http://schemas.microsoft.com/office/drawing/2014/main" id="{30848C63-DAA1-4718-A791-6947197ADBD1}"/>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worst</a:t>
              </a:r>
              <a:endParaRPr lang="en-GB" sz="3600" b="1" dirty="0">
                <a:solidFill>
                  <a:srgbClr val="FFFFFF"/>
                </a:solidFill>
              </a:endParaRPr>
            </a:p>
          </p:txBody>
        </p:sp>
      </p:grpSp>
      <p:sp>
        <p:nvSpPr>
          <p:cNvPr id="71" name="文字方塊 25">
            <a:extLst>
              <a:ext uri="{FF2B5EF4-FFF2-40B4-BE49-F238E27FC236}">
                <a16:creationId xmlns:a16="http://schemas.microsoft.com/office/drawing/2014/main" id="{684B7FF4-BE92-48CD-B4E1-A6A55059953C}"/>
              </a:ext>
            </a:extLst>
          </p:cNvPr>
          <p:cNvSpPr txBox="1"/>
          <p:nvPr/>
        </p:nvSpPr>
        <p:spPr>
          <a:xfrm>
            <a:off x="6735763" y="3354388"/>
            <a:ext cx="1657350" cy="1355725"/>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
        <p:nvSpPr>
          <p:cNvPr id="89099" name="文字方塊 8">
            <a:extLst>
              <a:ext uri="{FF2B5EF4-FFF2-40B4-BE49-F238E27FC236}">
                <a16:creationId xmlns:a16="http://schemas.microsoft.com/office/drawing/2014/main" id="{14DBEBC4-00F2-44F2-9AA7-876857DFAC0C}"/>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2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9"/>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4" name="AF1C2037.wav">
            <a:hlinkClick r:id="" action="ppaction://media"/>
            <a:extLst>
              <a:ext uri="{FF2B5EF4-FFF2-40B4-BE49-F238E27FC236}">
                <a16:creationId xmlns:a16="http://schemas.microsoft.com/office/drawing/2014/main" id="{9F00D3F2-D200-4FA8-90FB-C3B0C7AC7A1F}"/>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0115" name="群組 1">
            <a:extLst>
              <a:ext uri="{FF2B5EF4-FFF2-40B4-BE49-F238E27FC236}">
                <a16:creationId xmlns:a16="http://schemas.microsoft.com/office/drawing/2014/main" id="{BB7A2F81-1931-4011-9CEF-E0A73FC68F80}"/>
              </a:ext>
            </a:extLst>
          </p:cNvPr>
          <p:cNvGrpSpPr>
            <a:grpSpLocks/>
          </p:cNvGrpSpPr>
          <p:nvPr/>
        </p:nvGrpSpPr>
        <p:grpSpPr bwMode="auto">
          <a:xfrm>
            <a:off x="7518400" y="5816600"/>
            <a:ext cx="1473200" cy="908050"/>
            <a:chOff x="7518399" y="5817055"/>
            <a:chExt cx="1473201" cy="907596"/>
          </a:xfrm>
        </p:grpSpPr>
        <p:sp>
          <p:nvSpPr>
            <p:cNvPr id="38" name="圓角矩形 37">
              <a:extLst>
                <a:ext uri="{FF2B5EF4-FFF2-40B4-BE49-F238E27FC236}">
                  <a16:creationId xmlns:a16="http://schemas.microsoft.com/office/drawing/2014/main" id="{33520C0F-E69E-4BC4-8F93-BA8708B170C2}"/>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90125" name="群組 49">
              <a:extLst>
                <a:ext uri="{FF2B5EF4-FFF2-40B4-BE49-F238E27FC236}">
                  <a16:creationId xmlns:a16="http://schemas.microsoft.com/office/drawing/2014/main" id="{A54B1976-57D8-4A91-B758-1BF6C1A5E26F}"/>
                </a:ext>
              </a:extLst>
            </p:cNvPr>
            <p:cNvGrpSpPr>
              <a:grpSpLocks/>
            </p:cNvGrpSpPr>
            <p:nvPr/>
          </p:nvGrpSpPr>
          <p:grpSpPr bwMode="auto">
            <a:xfrm>
              <a:off x="7588885" y="5890260"/>
              <a:ext cx="1059815" cy="798830"/>
              <a:chOff x="860425" y="1547813"/>
              <a:chExt cx="4438650" cy="4021137"/>
            </a:xfrm>
          </p:grpSpPr>
          <p:grpSp>
            <p:nvGrpSpPr>
              <p:cNvPr id="90127" name="群組 33">
                <a:extLst>
                  <a:ext uri="{FF2B5EF4-FFF2-40B4-BE49-F238E27FC236}">
                    <a16:creationId xmlns:a16="http://schemas.microsoft.com/office/drawing/2014/main" id="{CC682623-28FD-4FCF-A8DE-DC105FA77843}"/>
                  </a:ext>
                </a:extLst>
              </p:cNvPr>
              <p:cNvGrpSpPr>
                <a:grpSpLocks/>
              </p:cNvGrpSpPr>
              <p:nvPr/>
            </p:nvGrpSpPr>
            <p:grpSpPr bwMode="auto">
              <a:xfrm>
                <a:off x="860425" y="1547813"/>
                <a:ext cx="4438650" cy="2039937"/>
                <a:chOff x="860425" y="1547813"/>
                <a:chExt cx="4438650" cy="2039937"/>
              </a:xfrm>
            </p:grpSpPr>
            <p:pic>
              <p:nvPicPr>
                <p:cNvPr id="90131" name="Picture 6" descr="C:\Users\utangv2\Desktop\Dynamic Classroom\hi-res aw\E.jpg">
                  <a:extLst>
                    <a:ext uri="{FF2B5EF4-FFF2-40B4-BE49-F238E27FC236}">
                      <a16:creationId xmlns:a16="http://schemas.microsoft.com/office/drawing/2014/main" id="{EB7309BE-FC7B-4300-84B3-543045637DA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32" name="Picture 15" descr="C:\Users\utangv2\Desktop\Dynamic Classroom\hi-res aw\N.jpg">
                  <a:extLst>
                    <a:ext uri="{FF2B5EF4-FFF2-40B4-BE49-F238E27FC236}">
                      <a16:creationId xmlns:a16="http://schemas.microsoft.com/office/drawing/2014/main" id="{3D684638-C7D6-4692-831F-D51E2A4DC9C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33" name="Picture 21" descr="C:\Users\utangv2\Desktop\Dynamic Classroom\hi-res aw\T.jpg">
                  <a:extLst>
                    <a:ext uri="{FF2B5EF4-FFF2-40B4-BE49-F238E27FC236}">
                      <a16:creationId xmlns:a16="http://schemas.microsoft.com/office/drawing/2014/main" id="{E5BE9F70-EE98-46B7-8477-44E0F39538C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34" name="Picture 24" descr="C:\Users\utangv2\Desktop\Dynamic Classroom\hi-res aw\X.jpg">
                  <a:extLst>
                    <a:ext uri="{FF2B5EF4-FFF2-40B4-BE49-F238E27FC236}">
                      <a16:creationId xmlns:a16="http://schemas.microsoft.com/office/drawing/2014/main" id="{6DFC9DE1-5D27-4EAA-A669-4FA4E8EDDD6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0128" name="Picture 6" descr="C:\Users\utangv2\Desktop\Dynamic Classroom\hi-res aw\E.jpg">
                <a:extLst>
                  <a:ext uri="{FF2B5EF4-FFF2-40B4-BE49-F238E27FC236}">
                    <a16:creationId xmlns:a16="http://schemas.microsoft.com/office/drawing/2014/main" id="{7FB9E206-1A91-4DD5-8470-BB7258BEA4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29" name="Picture 18" descr="C:\Users\utangv2\Desktop\Dynamic Classroom\hi-res aw\Q.jpg">
                <a:extLst>
                  <a:ext uri="{FF2B5EF4-FFF2-40B4-BE49-F238E27FC236}">
                    <a16:creationId xmlns:a16="http://schemas.microsoft.com/office/drawing/2014/main" id="{8B6BDB3D-AE4A-4702-9BCE-51783F54264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30" name="Picture 22" descr="C:\Users\utangv2\Desktop\Dynamic Classroom\hi-res aw\U.jpg">
                <a:extLst>
                  <a:ext uri="{FF2B5EF4-FFF2-40B4-BE49-F238E27FC236}">
                    <a16:creationId xmlns:a16="http://schemas.microsoft.com/office/drawing/2014/main" id="{28666E05-E520-42EB-9942-009FD13969E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 name="向右箭號 63">
              <a:extLst>
                <a:ext uri="{FF2B5EF4-FFF2-40B4-BE49-F238E27FC236}">
                  <a16:creationId xmlns:a16="http://schemas.microsoft.com/office/drawing/2014/main" id="{F6EF76AE-E90A-4CF4-8392-95ECF7DE444E}"/>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3" name="動作按鈕: 自訂 72">
            <a:hlinkClick r:id="rId11" action="ppaction://hlinksldjump" highlightClick="1"/>
            <a:extLst>
              <a:ext uri="{FF2B5EF4-FFF2-40B4-BE49-F238E27FC236}">
                <a16:creationId xmlns:a16="http://schemas.microsoft.com/office/drawing/2014/main" id="{6ADAB205-DCDE-4E3C-B8AE-32EA79E107FF}"/>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90117" name="Picture 18" descr="C:\Users\utangv2\Desktop\Dynamic Classroom\Q2.jpg">
            <a:extLst>
              <a:ext uri="{FF2B5EF4-FFF2-40B4-BE49-F238E27FC236}">
                <a16:creationId xmlns:a16="http://schemas.microsoft.com/office/drawing/2014/main" id="{4580B5D2-6C16-49C0-ABD1-8FAD5806C585}"/>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25925" y="3540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 name="群組 34">
            <a:extLst>
              <a:ext uri="{FF2B5EF4-FFF2-40B4-BE49-F238E27FC236}">
                <a16:creationId xmlns:a16="http://schemas.microsoft.com/office/drawing/2014/main" id="{C75DE00D-0E97-4471-AB4D-71B6DFE23C11}"/>
              </a:ext>
            </a:extLst>
          </p:cNvPr>
          <p:cNvGrpSpPr/>
          <p:nvPr/>
        </p:nvGrpSpPr>
        <p:grpSpPr>
          <a:xfrm>
            <a:off x="2273302" y="3672839"/>
            <a:ext cx="4749798" cy="708661"/>
            <a:chOff x="6473371" y="3317240"/>
            <a:chExt cx="4749798" cy="708661"/>
          </a:xfrm>
          <a:solidFill>
            <a:schemeClr val="tx2">
              <a:lumMod val="75000"/>
              <a:lumOff val="25000"/>
            </a:schemeClr>
          </a:solidFill>
          <a:effectLst>
            <a:outerShdw blurRad="50800" dist="38100" dir="2700000" algn="tl" rotWithShape="0">
              <a:prstClr val="black">
                <a:alpha val="40000"/>
              </a:prstClr>
            </a:outerShdw>
          </a:effectLst>
        </p:grpSpPr>
        <p:sp>
          <p:nvSpPr>
            <p:cNvPr id="37" name="圓角矩形 35">
              <a:extLst>
                <a:ext uri="{FF2B5EF4-FFF2-40B4-BE49-F238E27FC236}">
                  <a16:creationId xmlns:a16="http://schemas.microsoft.com/office/drawing/2014/main" id="{F9854BCE-2274-452C-BCBF-BBD4EED52C2A}"/>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9" name="橢圓 36">
              <a:extLst>
                <a:ext uri="{FF2B5EF4-FFF2-40B4-BE49-F238E27FC236}">
                  <a16:creationId xmlns:a16="http://schemas.microsoft.com/office/drawing/2014/main" id="{1B82A3A5-F8B8-450A-BD66-6DA298F0597C}"/>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0" name="文字方塊 47">
              <a:extLst>
                <a:ext uri="{FF2B5EF4-FFF2-40B4-BE49-F238E27FC236}">
                  <a16:creationId xmlns:a16="http://schemas.microsoft.com/office/drawing/2014/main" id="{77479423-67F9-4777-B072-4CE1B050EDF7}"/>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1" name="文字方塊 48">
              <a:extLst>
                <a:ext uri="{FF2B5EF4-FFF2-40B4-BE49-F238E27FC236}">
                  <a16:creationId xmlns:a16="http://schemas.microsoft.com/office/drawing/2014/main" id="{EA954445-29D6-494C-9B83-44AC361722FE}"/>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more expensive</a:t>
              </a:r>
              <a:endParaRPr lang="en-GB" sz="3600" b="1" dirty="0">
                <a:solidFill>
                  <a:srgbClr val="FFFFFF"/>
                </a:solidFill>
              </a:endParaRPr>
            </a:p>
          </p:txBody>
        </p:sp>
      </p:grpSp>
      <p:grpSp>
        <p:nvGrpSpPr>
          <p:cNvPr id="42" name="群組 49">
            <a:extLst>
              <a:ext uri="{FF2B5EF4-FFF2-40B4-BE49-F238E27FC236}">
                <a16:creationId xmlns:a16="http://schemas.microsoft.com/office/drawing/2014/main" id="{679C3CBD-D152-42B2-A729-90A43F8468AE}"/>
              </a:ext>
            </a:extLst>
          </p:cNvPr>
          <p:cNvGrpSpPr/>
          <p:nvPr/>
        </p:nvGrpSpPr>
        <p:grpSpPr>
          <a:xfrm>
            <a:off x="2273302" y="2821939"/>
            <a:ext cx="4749798" cy="708661"/>
            <a:chOff x="6473371" y="3317240"/>
            <a:chExt cx="4749798" cy="708661"/>
          </a:xfrm>
          <a:solidFill>
            <a:schemeClr val="bg1">
              <a:lumMod val="65000"/>
            </a:schemeClr>
          </a:solidFill>
          <a:effectLst>
            <a:outerShdw blurRad="50800" dist="38100" dir="2700000" algn="tl" rotWithShape="0">
              <a:prstClr val="black">
                <a:alpha val="40000"/>
              </a:prstClr>
            </a:outerShdw>
          </a:effectLst>
        </p:grpSpPr>
        <p:sp>
          <p:nvSpPr>
            <p:cNvPr id="43" name="圓角矩形 50">
              <a:extLst>
                <a:ext uri="{FF2B5EF4-FFF2-40B4-BE49-F238E27FC236}">
                  <a16:creationId xmlns:a16="http://schemas.microsoft.com/office/drawing/2014/main" id="{A3E8D06A-3D2A-4CAF-98F9-CAD3626C787A}"/>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4" name="橢圓 51">
              <a:extLst>
                <a:ext uri="{FF2B5EF4-FFF2-40B4-BE49-F238E27FC236}">
                  <a16:creationId xmlns:a16="http://schemas.microsoft.com/office/drawing/2014/main" id="{3F123090-4AF0-40C3-BAF9-8D366B51283E}"/>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5" name="文字方塊 52">
              <a:extLst>
                <a:ext uri="{FF2B5EF4-FFF2-40B4-BE49-F238E27FC236}">
                  <a16:creationId xmlns:a16="http://schemas.microsoft.com/office/drawing/2014/main" id="{6640C0C2-A361-443C-B265-13559845EF85}"/>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46" name="文字方塊 53">
              <a:extLst>
                <a:ext uri="{FF2B5EF4-FFF2-40B4-BE49-F238E27FC236}">
                  <a16:creationId xmlns:a16="http://schemas.microsoft.com/office/drawing/2014/main" id="{D1346524-812B-4CFD-936B-66EFB7CD9681}"/>
                </a:ext>
              </a:extLst>
            </p:cNvPr>
            <p:cNvSpPr txBox="1"/>
            <p:nvPr/>
          </p:nvSpPr>
          <p:spPr>
            <a:xfrm>
              <a:off x="7209969" y="3344232"/>
              <a:ext cx="3956050" cy="646331"/>
            </a:xfrm>
            <a:prstGeom prst="rect">
              <a:avLst/>
            </a:prstGeom>
            <a:noFill/>
          </p:spPr>
          <p:txBody>
            <a:bodyPr>
              <a:spAutoFit/>
            </a:bodyPr>
            <a:lstStyle/>
            <a:p>
              <a:pPr algn="ctr">
                <a:defRPr/>
              </a:pPr>
              <a:r>
                <a:rPr lang="en-US" sz="3600" b="1" dirty="0" err="1">
                  <a:solidFill>
                    <a:srgbClr val="FFFFFF"/>
                  </a:solidFill>
                </a:rPr>
                <a:t>beautifuler</a:t>
              </a:r>
              <a:endParaRPr lang="en-GB" sz="3600" b="1" dirty="0">
                <a:solidFill>
                  <a:srgbClr val="FFFFFF"/>
                </a:solidFill>
              </a:endParaRPr>
            </a:p>
          </p:txBody>
        </p:sp>
      </p:grpSp>
      <p:sp>
        <p:nvSpPr>
          <p:cNvPr id="77" name="文字方塊 11">
            <a:extLst>
              <a:ext uri="{FF2B5EF4-FFF2-40B4-BE49-F238E27FC236}">
                <a16:creationId xmlns:a16="http://schemas.microsoft.com/office/drawing/2014/main" id="{F281FC77-3F72-4B8C-BCB2-20A52858A489}"/>
              </a:ext>
            </a:extLst>
          </p:cNvPr>
          <p:cNvSpPr txBox="1"/>
          <p:nvPr/>
        </p:nvSpPr>
        <p:spPr>
          <a:xfrm>
            <a:off x="6200775" y="24987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98" name="群組 29">
            <a:extLst>
              <a:ext uri="{FF2B5EF4-FFF2-40B4-BE49-F238E27FC236}">
                <a16:creationId xmlns:a16="http://schemas.microsoft.com/office/drawing/2014/main" id="{0B402372-ED0B-4724-9BBA-C7C10A05BF7F}"/>
              </a:ext>
            </a:extLst>
          </p:cNvPr>
          <p:cNvGrpSpPr/>
          <p:nvPr/>
        </p:nvGrpSpPr>
        <p:grpSpPr>
          <a:xfrm>
            <a:off x="7116846" y="2612351"/>
            <a:ext cx="666750" cy="666849"/>
            <a:chOff x="6924675" y="3008784"/>
            <a:chExt cx="666750" cy="666849"/>
          </a:xfrm>
          <a:effectLst>
            <a:outerShdw blurRad="50800" dist="38100" dir="2700000" algn="tl" rotWithShape="0">
              <a:prstClr val="black">
                <a:alpha val="40000"/>
              </a:prstClr>
            </a:outerShdw>
          </a:effectLst>
        </p:grpSpPr>
        <p:sp>
          <p:nvSpPr>
            <p:cNvPr id="99" name="橢圓 30">
              <a:extLst>
                <a:ext uri="{FF2B5EF4-FFF2-40B4-BE49-F238E27FC236}">
                  <a16:creationId xmlns:a16="http://schemas.microsoft.com/office/drawing/2014/main" id="{2D201883-3211-4F5E-9D2D-A9F091B0248F}"/>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100" name="文字方塊 31">
              <a:extLst>
                <a:ext uri="{FF2B5EF4-FFF2-40B4-BE49-F238E27FC236}">
                  <a16:creationId xmlns:a16="http://schemas.microsoft.com/office/drawing/2014/main" id="{1FECF86C-87D0-4FD4-8AE3-787561A9F122}"/>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101" name="動作按鈕: 自訂 64">
            <a:hlinkClick r:id="" action="ppaction://hlinkshowjump?jump=nextslide" highlightClick="1"/>
            <a:extLst>
              <a:ext uri="{FF2B5EF4-FFF2-40B4-BE49-F238E27FC236}">
                <a16:creationId xmlns:a16="http://schemas.microsoft.com/office/drawing/2014/main" id="{7E1D016A-FBD4-48DB-8CBE-C6F31CFB6B97}"/>
              </a:ext>
            </a:extLst>
          </p:cNvPr>
          <p:cNvSpPr/>
          <p:nvPr/>
        </p:nvSpPr>
        <p:spPr>
          <a:xfrm>
            <a:off x="7029450" y="2538413"/>
            <a:ext cx="703263"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0123" name="文字方塊 8">
            <a:extLst>
              <a:ext uri="{FF2B5EF4-FFF2-40B4-BE49-F238E27FC236}">
                <a16:creationId xmlns:a16="http://schemas.microsoft.com/office/drawing/2014/main" id="{329BD1CB-BFC3-41F1-9134-A98B395C580C}"/>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4"/>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91138" name="群組 1">
            <a:extLst>
              <a:ext uri="{FF2B5EF4-FFF2-40B4-BE49-F238E27FC236}">
                <a16:creationId xmlns:a16="http://schemas.microsoft.com/office/drawing/2014/main" id="{B88FCC30-5C55-4D05-A33D-8FF46278281C}"/>
              </a:ext>
            </a:extLst>
          </p:cNvPr>
          <p:cNvGrpSpPr>
            <a:grpSpLocks/>
          </p:cNvGrpSpPr>
          <p:nvPr/>
        </p:nvGrpSpPr>
        <p:grpSpPr bwMode="auto">
          <a:xfrm>
            <a:off x="7518400" y="5816600"/>
            <a:ext cx="1473200" cy="908050"/>
            <a:chOff x="7518399" y="5817055"/>
            <a:chExt cx="1473201" cy="907596"/>
          </a:xfrm>
        </p:grpSpPr>
        <p:sp>
          <p:nvSpPr>
            <p:cNvPr id="38" name="圓角矩形 37">
              <a:extLst>
                <a:ext uri="{FF2B5EF4-FFF2-40B4-BE49-F238E27FC236}">
                  <a16:creationId xmlns:a16="http://schemas.microsoft.com/office/drawing/2014/main" id="{8C108D54-C59D-4AA2-B556-261B64DC255B}"/>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91149" name="群組 49">
              <a:extLst>
                <a:ext uri="{FF2B5EF4-FFF2-40B4-BE49-F238E27FC236}">
                  <a16:creationId xmlns:a16="http://schemas.microsoft.com/office/drawing/2014/main" id="{1A054D16-F873-44C5-A932-0A843C094335}"/>
                </a:ext>
              </a:extLst>
            </p:cNvPr>
            <p:cNvGrpSpPr>
              <a:grpSpLocks/>
            </p:cNvGrpSpPr>
            <p:nvPr/>
          </p:nvGrpSpPr>
          <p:grpSpPr bwMode="auto">
            <a:xfrm>
              <a:off x="7588885" y="5890260"/>
              <a:ext cx="1059815" cy="798830"/>
              <a:chOff x="860425" y="1547813"/>
              <a:chExt cx="4438650" cy="4021137"/>
            </a:xfrm>
          </p:grpSpPr>
          <p:grpSp>
            <p:nvGrpSpPr>
              <p:cNvPr id="91151" name="群組 33">
                <a:extLst>
                  <a:ext uri="{FF2B5EF4-FFF2-40B4-BE49-F238E27FC236}">
                    <a16:creationId xmlns:a16="http://schemas.microsoft.com/office/drawing/2014/main" id="{1005906F-D25D-4AA6-AE19-35BA3FDAC0CB}"/>
                  </a:ext>
                </a:extLst>
              </p:cNvPr>
              <p:cNvGrpSpPr>
                <a:grpSpLocks/>
              </p:cNvGrpSpPr>
              <p:nvPr/>
            </p:nvGrpSpPr>
            <p:grpSpPr bwMode="auto">
              <a:xfrm>
                <a:off x="860425" y="1547813"/>
                <a:ext cx="4438650" cy="2039937"/>
                <a:chOff x="860425" y="1547813"/>
                <a:chExt cx="4438650" cy="2039937"/>
              </a:xfrm>
            </p:grpSpPr>
            <p:pic>
              <p:nvPicPr>
                <p:cNvPr id="91155" name="Picture 6" descr="C:\Users\utangv2\Desktop\Dynamic Classroom\hi-res aw\E.jpg">
                  <a:extLst>
                    <a:ext uri="{FF2B5EF4-FFF2-40B4-BE49-F238E27FC236}">
                      <a16:creationId xmlns:a16="http://schemas.microsoft.com/office/drawing/2014/main" id="{5F2B124A-0B24-4EDC-8918-D86CCF7C69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56" name="Picture 15" descr="C:\Users\utangv2\Desktop\Dynamic Classroom\hi-res aw\N.jpg">
                  <a:extLst>
                    <a:ext uri="{FF2B5EF4-FFF2-40B4-BE49-F238E27FC236}">
                      <a16:creationId xmlns:a16="http://schemas.microsoft.com/office/drawing/2014/main" id="{6A025434-04D4-446A-9EA4-26A28CA31E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57" name="Picture 21" descr="C:\Users\utangv2\Desktop\Dynamic Classroom\hi-res aw\T.jpg">
                  <a:extLst>
                    <a:ext uri="{FF2B5EF4-FFF2-40B4-BE49-F238E27FC236}">
                      <a16:creationId xmlns:a16="http://schemas.microsoft.com/office/drawing/2014/main" id="{A127E40E-0E31-410E-AA4A-7746D484E41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58" name="Picture 24" descr="C:\Users\utangv2\Desktop\Dynamic Classroom\hi-res aw\X.jpg">
                  <a:extLst>
                    <a:ext uri="{FF2B5EF4-FFF2-40B4-BE49-F238E27FC236}">
                      <a16:creationId xmlns:a16="http://schemas.microsoft.com/office/drawing/2014/main" id="{3F1027F0-DF3E-493F-8F80-C232524CDCF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1152" name="Picture 6" descr="C:\Users\utangv2\Desktop\Dynamic Classroom\hi-res aw\E.jpg">
                <a:extLst>
                  <a:ext uri="{FF2B5EF4-FFF2-40B4-BE49-F238E27FC236}">
                    <a16:creationId xmlns:a16="http://schemas.microsoft.com/office/drawing/2014/main" id="{206F7A94-E8E0-4580-9A0E-DB8031E05D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53" name="Picture 18" descr="C:\Users\utangv2\Desktop\Dynamic Classroom\hi-res aw\Q.jpg">
                <a:extLst>
                  <a:ext uri="{FF2B5EF4-FFF2-40B4-BE49-F238E27FC236}">
                    <a16:creationId xmlns:a16="http://schemas.microsoft.com/office/drawing/2014/main" id="{78EB249E-A08B-4DDB-9241-97F1AE1579B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54" name="Picture 22" descr="C:\Users\utangv2\Desktop\Dynamic Classroom\hi-res aw\U.jpg">
                <a:extLst>
                  <a:ext uri="{FF2B5EF4-FFF2-40B4-BE49-F238E27FC236}">
                    <a16:creationId xmlns:a16="http://schemas.microsoft.com/office/drawing/2014/main" id="{9E8ADCCC-3786-4E13-BB1E-F7EA31C757E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 name="向右箭號 63">
              <a:extLst>
                <a:ext uri="{FF2B5EF4-FFF2-40B4-BE49-F238E27FC236}">
                  <a16:creationId xmlns:a16="http://schemas.microsoft.com/office/drawing/2014/main" id="{721B15A1-E3DC-4FEF-B918-2DF9477392BE}"/>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3" name="動作按鈕: 自訂 72">
            <a:hlinkClick r:id="rId9" action="ppaction://hlinksldjump" highlightClick="1"/>
            <a:extLst>
              <a:ext uri="{FF2B5EF4-FFF2-40B4-BE49-F238E27FC236}">
                <a16:creationId xmlns:a16="http://schemas.microsoft.com/office/drawing/2014/main" id="{6B215342-32E0-4812-AD97-AF6D2BD15E99}"/>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91140" name="Picture 18" descr="C:\Users\utangv2\Desktop\Dynamic Classroom\Q2.jpg">
            <a:extLst>
              <a:ext uri="{FF2B5EF4-FFF2-40B4-BE49-F238E27FC236}">
                <a16:creationId xmlns:a16="http://schemas.microsoft.com/office/drawing/2014/main" id="{9DE28AF2-604A-431E-8E54-29FDFE279EA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25925" y="3540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 name="群組 34">
            <a:extLst>
              <a:ext uri="{FF2B5EF4-FFF2-40B4-BE49-F238E27FC236}">
                <a16:creationId xmlns:a16="http://schemas.microsoft.com/office/drawing/2014/main" id="{F26DAD4A-6A18-43B0-B151-EBC8022F7CCA}"/>
              </a:ext>
            </a:extLst>
          </p:cNvPr>
          <p:cNvGrpSpPr/>
          <p:nvPr/>
        </p:nvGrpSpPr>
        <p:grpSpPr>
          <a:xfrm>
            <a:off x="2273302" y="3672839"/>
            <a:ext cx="4749798" cy="708661"/>
            <a:chOff x="6473371" y="3317240"/>
            <a:chExt cx="4749798" cy="708661"/>
          </a:xfrm>
          <a:solidFill>
            <a:schemeClr val="tx2">
              <a:lumMod val="75000"/>
              <a:lumOff val="25000"/>
            </a:schemeClr>
          </a:solidFill>
          <a:effectLst>
            <a:outerShdw blurRad="50800" dist="38100" dir="2700000" algn="tl" rotWithShape="0">
              <a:prstClr val="black">
                <a:alpha val="40000"/>
              </a:prstClr>
            </a:outerShdw>
          </a:effectLst>
        </p:grpSpPr>
        <p:sp>
          <p:nvSpPr>
            <p:cNvPr id="37" name="圓角矩形 35">
              <a:extLst>
                <a:ext uri="{FF2B5EF4-FFF2-40B4-BE49-F238E27FC236}">
                  <a16:creationId xmlns:a16="http://schemas.microsoft.com/office/drawing/2014/main" id="{4413E254-B9B1-4456-9931-AB92D79A1B59}"/>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9" name="橢圓 36">
              <a:extLst>
                <a:ext uri="{FF2B5EF4-FFF2-40B4-BE49-F238E27FC236}">
                  <a16:creationId xmlns:a16="http://schemas.microsoft.com/office/drawing/2014/main" id="{AD308656-B689-4E97-B383-DF3E70809420}"/>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2" name="文字方塊 47">
              <a:extLst>
                <a:ext uri="{FF2B5EF4-FFF2-40B4-BE49-F238E27FC236}">
                  <a16:creationId xmlns:a16="http://schemas.microsoft.com/office/drawing/2014/main" id="{D5F0A361-21E6-4E59-8646-393E3FF75F42}"/>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3" name="文字方塊 48">
              <a:extLst>
                <a:ext uri="{FF2B5EF4-FFF2-40B4-BE49-F238E27FC236}">
                  <a16:creationId xmlns:a16="http://schemas.microsoft.com/office/drawing/2014/main" id="{0578E252-B38B-4997-B604-C23E61E450F1}"/>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more expensive</a:t>
              </a:r>
              <a:endParaRPr lang="en-GB" sz="3600" b="1" dirty="0">
                <a:solidFill>
                  <a:srgbClr val="FFFFFF"/>
                </a:solidFill>
              </a:endParaRPr>
            </a:p>
          </p:txBody>
        </p:sp>
      </p:grpSp>
      <p:grpSp>
        <p:nvGrpSpPr>
          <p:cNvPr id="45" name="群組 49">
            <a:extLst>
              <a:ext uri="{FF2B5EF4-FFF2-40B4-BE49-F238E27FC236}">
                <a16:creationId xmlns:a16="http://schemas.microsoft.com/office/drawing/2014/main" id="{5AFDB805-D0EA-4045-A602-955EA13415DF}"/>
              </a:ext>
            </a:extLst>
          </p:cNvPr>
          <p:cNvGrpSpPr/>
          <p:nvPr/>
        </p:nvGrpSpPr>
        <p:grpSpPr>
          <a:xfrm>
            <a:off x="2273302" y="2821939"/>
            <a:ext cx="4749798" cy="708661"/>
            <a:chOff x="6473371" y="3317240"/>
            <a:chExt cx="4749798" cy="708661"/>
          </a:xfrm>
          <a:solidFill>
            <a:schemeClr val="bg1">
              <a:lumMod val="65000"/>
            </a:schemeClr>
          </a:solidFill>
          <a:effectLst>
            <a:outerShdw blurRad="50800" dist="38100" dir="2700000" algn="tl" rotWithShape="0">
              <a:prstClr val="black">
                <a:alpha val="40000"/>
              </a:prstClr>
            </a:outerShdw>
          </a:effectLst>
        </p:grpSpPr>
        <p:sp>
          <p:nvSpPr>
            <p:cNvPr id="46" name="圓角矩形 50">
              <a:extLst>
                <a:ext uri="{FF2B5EF4-FFF2-40B4-BE49-F238E27FC236}">
                  <a16:creationId xmlns:a16="http://schemas.microsoft.com/office/drawing/2014/main" id="{E45A647D-B2E3-43E0-8652-11A7E0B3E474}"/>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7" name="橢圓 51">
              <a:extLst>
                <a:ext uri="{FF2B5EF4-FFF2-40B4-BE49-F238E27FC236}">
                  <a16:creationId xmlns:a16="http://schemas.microsoft.com/office/drawing/2014/main" id="{D693C954-1A14-4F89-B7F1-822FE91C4671}"/>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8" name="文字方塊 52">
              <a:extLst>
                <a:ext uri="{FF2B5EF4-FFF2-40B4-BE49-F238E27FC236}">
                  <a16:creationId xmlns:a16="http://schemas.microsoft.com/office/drawing/2014/main" id="{0292FAA0-5467-4E41-8E0E-82F00C32D9E2}"/>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49" name="文字方塊 53">
              <a:extLst>
                <a:ext uri="{FF2B5EF4-FFF2-40B4-BE49-F238E27FC236}">
                  <a16:creationId xmlns:a16="http://schemas.microsoft.com/office/drawing/2014/main" id="{33FBF79B-CE39-4E34-968A-DBA67DE1E310}"/>
                </a:ext>
              </a:extLst>
            </p:cNvPr>
            <p:cNvSpPr txBox="1"/>
            <p:nvPr/>
          </p:nvSpPr>
          <p:spPr>
            <a:xfrm>
              <a:off x="7209969" y="3344232"/>
              <a:ext cx="3956050" cy="646331"/>
            </a:xfrm>
            <a:prstGeom prst="rect">
              <a:avLst/>
            </a:prstGeom>
            <a:noFill/>
          </p:spPr>
          <p:txBody>
            <a:bodyPr>
              <a:spAutoFit/>
            </a:bodyPr>
            <a:lstStyle/>
            <a:p>
              <a:pPr algn="ctr">
                <a:defRPr/>
              </a:pPr>
              <a:r>
                <a:rPr lang="en-US" sz="3600" b="1" dirty="0" err="1">
                  <a:solidFill>
                    <a:srgbClr val="FFFFFF"/>
                  </a:solidFill>
                </a:rPr>
                <a:t>beautifuler</a:t>
              </a:r>
              <a:endParaRPr lang="en-GB" sz="3600" b="1" dirty="0">
                <a:solidFill>
                  <a:srgbClr val="FFFFFF"/>
                </a:solidFill>
              </a:endParaRPr>
            </a:p>
          </p:txBody>
        </p:sp>
      </p:grpSp>
      <p:grpSp>
        <p:nvGrpSpPr>
          <p:cNvPr id="91145" name="Group 1">
            <a:extLst>
              <a:ext uri="{FF2B5EF4-FFF2-40B4-BE49-F238E27FC236}">
                <a16:creationId xmlns:a16="http://schemas.microsoft.com/office/drawing/2014/main" id="{AD4EDE04-6ED5-4587-B299-F90435C2B828}"/>
              </a:ext>
            </a:extLst>
          </p:cNvPr>
          <p:cNvGrpSpPr>
            <a:grpSpLocks/>
          </p:cNvGrpSpPr>
          <p:nvPr/>
        </p:nvGrpSpPr>
        <p:grpSpPr bwMode="auto">
          <a:xfrm>
            <a:off x="23813" y="2403475"/>
            <a:ext cx="3557587" cy="2566988"/>
            <a:chOff x="599274" y="2916354"/>
            <a:chExt cx="3556996" cy="2567600"/>
          </a:xfrm>
        </p:grpSpPr>
        <p:pic>
          <p:nvPicPr>
            <p:cNvPr id="91146" name="Picture 11" descr="C:\Users\utangv2\Desktop\background paper\post it.jpg">
              <a:extLst>
                <a:ext uri="{FF2B5EF4-FFF2-40B4-BE49-F238E27FC236}">
                  <a16:creationId xmlns:a16="http://schemas.microsoft.com/office/drawing/2014/main" id="{71625AC1-3831-405F-8FD1-DEABA818963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599274" y="2916354"/>
              <a:ext cx="3556996" cy="256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7" name="文字方塊 17">
              <a:extLst>
                <a:ext uri="{FF2B5EF4-FFF2-40B4-BE49-F238E27FC236}">
                  <a16:creationId xmlns:a16="http://schemas.microsoft.com/office/drawing/2014/main" id="{322CA8CB-E76A-4F20-8B94-497B81144F67}"/>
                </a:ext>
              </a:extLst>
            </p:cNvPr>
            <p:cNvSpPr txBox="1">
              <a:spLocks noChangeArrowheads="1"/>
            </p:cNvSpPr>
            <p:nvPr/>
          </p:nvSpPr>
          <p:spPr bwMode="auto">
            <a:xfrm rot="-151805">
              <a:off x="1284652" y="3437201"/>
              <a:ext cx="2276481" cy="1538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GB" altLang="zh-HK" sz="2000" i="1">
                  <a:solidFill>
                    <a:srgbClr val="FF0000"/>
                  </a:solidFill>
                </a:rPr>
                <a:t>Beautiful</a:t>
              </a:r>
              <a:r>
                <a:rPr lang="en-GB" altLang="zh-HK" sz="2000">
                  <a:solidFill>
                    <a:srgbClr val="FF0000"/>
                  </a:solidFill>
                </a:rPr>
                <a:t> has three syllables, so we should form the comparative here with </a:t>
              </a:r>
              <a:r>
                <a:rPr lang="en-GB" altLang="zh-HK" sz="2000" i="1">
                  <a:solidFill>
                    <a:srgbClr val="FF0000"/>
                  </a:solidFill>
                </a:rPr>
                <a:t>more</a:t>
              </a:r>
              <a:r>
                <a:rPr lang="en-GB" altLang="zh-HK" sz="2000">
                  <a:solidFill>
                    <a:srgbClr val="FF0000"/>
                  </a:solidFill>
                </a:rPr>
                <a:t>. </a:t>
              </a:r>
              <a:endParaRPr lang="en-GB" altLang="en-US" sz="2000">
                <a:solidFill>
                  <a:srgbClr val="FF0000"/>
                </a:solidFill>
                <a:cs typeface="Arial" panose="020B0604020202020204" pitchFamily="34" charset="0"/>
              </a:endParaRPr>
            </a:p>
          </p:txBody>
        </p:sp>
      </p:grpSp>
      <p:sp>
        <p:nvSpPr>
          <p:cNvPr id="31" name="文字方塊 11">
            <a:extLst>
              <a:ext uri="{FF2B5EF4-FFF2-40B4-BE49-F238E27FC236}">
                <a16:creationId xmlns:a16="http://schemas.microsoft.com/office/drawing/2014/main" id="{FEA9E28F-B557-4A57-B7C7-0FFFA29B0F9D}"/>
              </a:ext>
            </a:extLst>
          </p:cNvPr>
          <p:cNvSpPr txBox="1"/>
          <p:nvPr/>
        </p:nvSpPr>
        <p:spPr>
          <a:xfrm>
            <a:off x="6200775" y="24987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sp>
        <p:nvSpPr>
          <p:cNvPr id="2" name="文字方塊 8">
            <a:extLst>
              <a:ext uri="{FF2B5EF4-FFF2-40B4-BE49-F238E27FC236}">
                <a16:creationId xmlns:a16="http://schemas.microsoft.com/office/drawing/2014/main" id="{17F72702-E0BF-41F8-9950-0979232EDABB}"/>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91145"/>
                                        </p:tgtEl>
                                        <p:attrNameLst>
                                          <p:attrName>style.visibility</p:attrName>
                                        </p:attrNameLst>
                                      </p:cBhvr>
                                      <p:to>
                                        <p:strVal val="visible"/>
                                      </p:to>
                                    </p:set>
                                    <p:anim calcmode="lin" valueType="num">
                                      <p:cBhvr>
                                        <p:cTn id="7" dur="500" fill="hold"/>
                                        <p:tgtEl>
                                          <p:spTgt spid="91145"/>
                                        </p:tgtEl>
                                        <p:attrNameLst>
                                          <p:attrName>ppt_w</p:attrName>
                                        </p:attrNameLst>
                                      </p:cBhvr>
                                      <p:tavLst>
                                        <p:tav tm="0">
                                          <p:val>
                                            <p:fltVal val="0"/>
                                          </p:val>
                                        </p:tav>
                                        <p:tav tm="100000">
                                          <p:val>
                                            <p:strVal val="#ppt_w"/>
                                          </p:val>
                                        </p:tav>
                                      </p:tavLst>
                                    </p:anim>
                                    <p:anim calcmode="lin" valueType="num">
                                      <p:cBhvr>
                                        <p:cTn id="8" dur="500" fill="hold"/>
                                        <p:tgtEl>
                                          <p:spTgt spid="91145"/>
                                        </p:tgtEl>
                                        <p:attrNameLst>
                                          <p:attrName>ppt_h</p:attrName>
                                        </p:attrNameLst>
                                      </p:cBhvr>
                                      <p:tavLst>
                                        <p:tav tm="0">
                                          <p:val>
                                            <p:fltVal val="0"/>
                                          </p:val>
                                        </p:tav>
                                        <p:tav tm="100000">
                                          <p:val>
                                            <p:strVal val="#ppt_h"/>
                                          </p:val>
                                        </p:tav>
                                      </p:tavLst>
                                    </p:anim>
                                    <p:animEffect transition="in" filter="fade">
                                      <p:cBhvr>
                                        <p:cTn id="9" dur="500"/>
                                        <p:tgtEl>
                                          <p:spTgt spid="91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4" name="AF1C2069.wav">
            <a:hlinkClick r:id="" action="ppaction://media"/>
            <a:extLst>
              <a:ext uri="{FF2B5EF4-FFF2-40B4-BE49-F238E27FC236}">
                <a16:creationId xmlns:a16="http://schemas.microsoft.com/office/drawing/2014/main" id="{4044F8DD-7763-4ADE-B588-C108C30790E7}"/>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163" name="群組 1">
            <a:extLst>
              <a:ext uri="{FF2B5EF4-FFF2-40B4-BE49-F238E27FC236}">
                <a16:creationId xmlns:a16="http://schemas.microsoft.com/office/drawing/2014/main" id="{86941C2F-3D94-4B1D-8578-EB3C1BBBF403}"/>
              </a:ext>
            </a:extLst>
          </p:cNvPr>
          <p:cNvGrpSpPr>
            <a:grpSpLocks/>
          </p:cNvGrpSpPr>
          <p:nvPr/>
        </p:nvGrpSpPr>
        <p:grpSpPr bwMode="auto">
          <a:xfrm>
            <a:off x="7518400" y="5816600"/>
            <a:ext cx="1473200" cy="908050"/>
            <a:chOff x="7518399" y="5817055"/>
            <a:chExt cx="1473201" cy="907596"/>
          </a:xfrm>
        </p:grpSpPr>
        <p:sp>
          <p:nvSpPr>
            <p:cNvPr id="38" name="圓角矩形 37">
              <a:extLst>
                <a:ext uri="{FF2B5EF4-FFF2-40B4-BE49-F238E27FC236}">
                  <a16:creationId xmlns:a16="http://schemas.microsoft.com/office/drawing/2014/main" id="{90008517-32F3-493B-AEAA-C81C1C6D4B77}"/>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92173" name="群組 49">
              <a:extLst>
                <a:ext uri="{FF2B5EF4-FFF2-40B4-BE49-F238E27FC236}">
                  <a16:creationId xmlns:a16="http://schemas.microsoft.com/office/drawing/2014/main" id="{A1DDAE9C-2F8F-46B0-A7E9-06AB71675EAB}"/>
                </a:ext>
              </a:extLst>
            </p:cNvPr>
            <p:cNvGrpSpPr>
              <a:grpSpLocks/>
            </p:cNvGrpSpPr>
            <p:nvPr/>
          </p:nvGrpSpPr>
          <p:grpSpPr bwMode="auto">
            <a:xfrm>
              <a:off x="7588885" y="5890260"/>
              <a:ext cx="1059815" cy="798830"/>
              <a:chOff x="860425" y="1547813"/>
              <a:chExt cx="4438650" cy="4021137"/>
            </a:xfrm>
          </p:grpSpPr>
          <p:grpSp>
            <p:nvGrpSpPr>
              <p:cNvPr id="92175" name="群組 33">
                <a:extLst>
                  <a:ext uri="{FF2B5EF4-FFF2-40B4-BE49-F238E27FC236}">
                    <a16:creationId xmlns:a16="http://schemas.microsoft.com/office/drawing/2014/main" id="{D93D4F46-F6D2-4D06-B856-842A3A9C093B}"/>
                  </a:ext>
                </a:extLst>
              </p:cNvPr>
              <p:cNvGrpSpPr>
                <a:grpSpLocks/>
              </p:cNvGrpSpPr>
              <p:nvPr/>
            </p:nvGrpSpPr>
            <p:grpSpPr bwMode="auto">
              <a:xfrm>
                <a:off x="860425" y="1547813"/>
                <a:ext cx="4438650" cy="2039937"/>
                <a:chOff x="860425" y="1547813"/>
                <a:chExt cx="4438650" cy="2039937"/>
              </a:xfrm>
            </p:grpSpPr>
            <p:pic>
              <p:nvPicPr>
                <p:cNvPr id="92179" name="Picture 6" descr="C:\Users\utangv2\Desktop\Dynamic Classroom\hi-res aw\E.jpg">
                  <a:extLst>
                    <a:ext uri="{FF2B5EF4-FFF2-40B4-BE49-F238E27FC236}">
                      <a16:creationId xmlns:a16="http://schemas.microsoft.com/office/drawing/2014/main" id="{A624118D-1703-45B4-95A9-AA20C67AB0E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80" name="Picture 15" descr="C:\Users\utangv2\Desktop\Dynamic Classroom\hi-res aw\N.jpg">
                  <a:extLst>
                    <a:ext uri="{FF2B5EF4-FFF2-40B4-BE49-F238E27FC236}">
                      <a16:creationId xmlns:a16="http://schemas.microsoft.com/office/drawing/2014/main" id="{4586F3B4-EC66-4DAB-BE53-F0DFEA3634A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81" name="Picture 21" descr="C:\Users\utangv2\Desktop\Dynamic Classroom\hi-res aw\T.jpg">
                  <a:extLst>
                    <a:ext uri="{FF2B5EF4-FFF2-40B4-BE49-F238E27FC236}">
                      <a16:creationId xmlns:a16="http://schemas.microsoft.com/office/drawing/2014/main" id="{2819F2CB-AB40-44BE-9199-D69494A27D3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82" name="Picture 24" descr="C:\Users\utangv2\Desktop\Dynamic Classroom\hi-res aw\X.jpg">
                  <a:extLst>
                    <a:ext uri="{FF2B5EF4-FFF2-40B4-BE49-F238E27FC236}">
                      <a16:creationId xmlns:a16="http://schemas.microsoft.com/office/drawing/2014/main" id="{DC251AAE-0C8B-44B7-8CAA-CCB0D69235B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2176" name="Picture 6" descr="C:\Users\utangv2\Desktop\Dynamic Classroom\hi-res aw\E.jpg">
                <a:extLst>
                  <a:ext uri="{FF2B5EF4-FFF2-40B4-BE49-F238E27FC236}">
                    <a16:creationId xmlns:a16="http://schemas.microsoft.com/office/drawing/2014/main" id="{D81DFD54-33D6-41DE-A8B4-9D4291CD920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77" name="Picture 18" descr="C:\Users\utangv2\Desktop\Dynamic Classroom\hi-res aw\Q.jpg">
                <a:extLst>
                  <a:ext uri="{FF2B5EF4-FFF2-40B4-BE49-F238E27FC236}">
                    <a16:creationId xmlns:a16="http://schemas.microsoft.com/office/drawing/2014/main" id="{BB4218AC-0907-4656-8DBF-EFB70C09ABF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78" name="Picture 22" descr="C:\Users\utangv2\Desktop\Dynamic Classroom\hi-res aw\U.jpg">
                <a:extLst>
                  <a:ext uri="{FF2B5EF4-FFF2-40B4-BE49-F238E27FC236}">
                    <a16:creationId xmlns:a16="http://schemas.microsoft.com/office/drawing/2014/main" id="{7D819405-CB69-49CE-9CCD-A0FE238C72C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 name="向右箭號 63">
              <a:extLst>
                <a:ext uri="{FF2B5EF4-FFF2-40B4-BE49-F238E27FC236}">
                  <a16:creationId xmlns:a16="http://schemas.microsoft.com/office/drawing/2014/main" id="{9D26F151-4A18-4098-8822-B38394FF2B6B}"/>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3" name="動作按鈕: 自訂 72">
            <a:hlinkClick r:id="rId11" action="ppaction://hlinksldjump" highlightClick="1"/>
            <a:extLst>
              <a:ext uri="{FF2B5EF4-FFF2-40B4-BE49-F238E27FC236}">
                <a16:creationId xmlns:a16="http://schemas.microsoft.com/office/drawing/2014/main" id="{0D90BC6E-9DAC-47A0-8A2C-AA8EC51547E5}"/>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92165" name="Picture 18" descr="C:\Users\utangv2\Desktop\Dynamic Classroom\Q2.jpg">
            <a:extLst>
              <a:ext uri="{FF2B5EF4-FFF2-40B4-BE49-F238E27FC236}">
                <a16:creationId xmlns:a16="http://schemas.microsoft.com/office/drawing/2014/main" id="{14D57D58-6393-481D-A24D-B6E3FEA6DBA4}"/>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25925" y="3540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9" name="群組 34">
            <a:extLst>
              <a:ext uri="{FF2B5EF4-FFF2-40B4-BE49-F238E27FC236}">
                <a16:creationId xmlns:a16="http://schemas.microsoft.com/office/drawing/2014/main" id="{46DB7057-06A4-48A3-956F-2408575EB8D7}"/>
              </a:ext>
            </a:extLst>
          </p:cNvPr>
          <p:cNvGrpSpPr/>
          <p:nvPr/>
        </p:nvGrpSpPr>
        <p:grpSpPr>
          <a:xfrm>
            <a:off x="2273302" y="3672839"/>
            <a:ext cx="4749798" cy="708661"/>
            <a:chOff x="6473371" y="3317240"/>
            <a:chExt cx="4749798" cy="708661"/>
          </a:xfrm>
          <a:solidFill>
            <a:schemeClr val="tx2">
              <a:lumMod val="75000"/>
              <a:lumOff val="25000"/>
            </a:schemeClr>
          </a:solidFill>
          <a:effectLst>
            <a:outerShdw blurRad="50800" dist="38100" dir="2700000" algn="tl" rotWithShape="0">
              <a:prstClr val="black">
                <a:alpha val="40000"/>
              </a:prstClr>
            </a:outerShdw>
          </a:effectLst>
        </p:grpSpPr>
        <p:sp>
          <p:nvSpPr>
            <p:cNvPr id="40" name="圓角矩形 35">
              <a:extLst>
                <a:ext uri="{FF2B5EF4-FFF2-40B4-BE49-F238E27FC236}">
                  <a16:creationId xmlns:a16="http://schemas.microsoft.com/office/drawing/2014/main" id="{46B6757E-015E-4022-8D31-5F43B27D7970}"/>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1" name="橢圓 36">
              <a:extLst>
                <a:ext uri="{FF2B5EF4-FFF2-40B4-BE49-F238E27FC236}">
                  <a16:creationId xmlns:a16="http://schemas.microsoft.com/office/drawing/2014/main" id="{42322236-3FC1-4D72-AF2E-DBF9F35E08C1}"/>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2" name="文字方塊 47">
              <a:extLst>
                <a:ext uri="{FF2B5EF4-FFF2-40B4-BE49-F238E27FC236}">
                  <a16:creationId xmlns:a16="http://schemas.microsoft.com/office/drawing/2014/main" id="{9F5D89C4-5E8A-421E-8EA1-27E00D10E2B7}"/>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3" name="文字方塊 48">
              <a:extLst>
                <a:ext uri="{FF2B5EF4-FFF2-40B4-BE49-F238E27FC236}">
                  <a16:creationId xmlns:a16="http://schemas.microsoft.com/office/drawing/2014/main" id="{384615EE-87AD-430E-A2CB-3D178C5E5E9D}"/>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more expensive</a:t>
              </a:r>
              <a:endParaRPr lang="en-GB" sz="3600" b="1" dirty="0">
                <a:solidFill>
                  <a:srgbClr val="FFFFFF"/>
                </a:solidFill>
              </a:endParaRPr>
            </a:p>
          </p:txBody>
        </p:sp>
      </p:grpSp>
      <p:grpSp>
        <p:nvGrpSpPr>
          <p:cNvPr id="44" name="群組 56">
            <a:extLst>
              <a:ext uri="{FF2B5EF4-FFF2-40B4-BE49-F238E27FC236}">
                <a16:creationId xmlns:a16="http://schemas.microsoft.com/office/drawing/2014/main" id="{C85858B6-2FCC-4B72-B6EC-973C21FD1D97}"/>
              </a:ext>
            </a:extLst>
          </p:cNvPr>
          <p:cNvGrpSpPr/>
          <p:nvPr/>
        </p:nvGrpSpPr>
        <p:grpSpPr>
          <a:xfrm>
            <a:off x="2273302" y="4523739"/>
            <a:ext cx="4749798" cy="708661"/>
            <a:chOff x="6473371" y="3317240"/>
            <a:chExt cx="4749798" cy="708661"/>
          </a:xfrm>
          <a:solidFill>
            <a:schemeClr val="bg1">
              <a:lumMod val="65000"/>
            </a:schemeClr>
          </a:solidFill>
          <a:effectLst>
            <a:outerShdw blurRad="50800" dist="38100" dir="2700000" algn="tl" rotWithShape="0">
              <a:prstClr val="black">
                <a:alpha val="40000"/>
              </a:prstClr>
            </a:outerShdw>
          </a:effectLst>
        </p:grpSpPr>
        <p:sp>
          <p:nvSpPr>
            <p:cNvPr id="45" name="圓角矩形 57">
              <a:extLst>
                <a:ext uri="{FF2B5EF4-FFF2-40B4-BE49-F238E27FC236}">
                  <a16:creationId xmlns:a16="http://schemas.microsoft.com/office/drawing/2014/main" id="{563D79E3-3416-4E5B-9F43-FB4E349290FB}"/>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6" name="橢圓 58">
              <a:extLst>
                <a:ext uri="{FF2B5EF4-FFF2-40B4-BE49-F238E27FC236}">
                  <a16:creationId xmlns:a16="http://schemas.microsoft.com/office/drawing/2014/main" id="{CB184239-1343-45B1-8667-E8C4C8B795AD}"/>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7" name="文字方塊 59">
              <a:extLst>
                <a:ext uri="{FF2B5EF4-FFF2-40B4-BE49-F238E27FC236}">
                  <a16:creationId xmlns:a16="http://schemas.microsoft.com/office/drawing/2014/main" id="{4B5D4FBE-C70C-4079-BAA4-3DBE6D6AD971}"/>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C</a:t>
              </a:r>
              <a:endParaRPr lang="en-GB" sz="4000" b="1" dirty="0">
                <a:solidFill>
                  <a:srgbClr val="000000"/>
                </a:solidFill>
              </a:endParaRPr>
            </a:p>
          </p:txBody>
        </p:sp>
        <p:sp>
          <p:nvSpPr>
            <p:cNvPr id="48" name="文字方塊 60">
              <a:extLst>
                <a:ext uri="{FF2B5EF4-FFF2-40B4-BE49-F238E27FC236}">
                  <a16:creationId xmlns:a16="http://schemas.microsoft.com/office/drawing/2014/main" id="{103EA18B-94DB-4D2B-AC6F-01DFAA8905CB}"/>
                </a:ext>
              </a:extLst>
            </p:cNvPr>
            <p:cNvSpPr txBox="1"/>
            <p:nvPr/>
          </p:nvSpPr>
          <p:spPr>
            <a:xfrm>
              <a:off x="7209969" y="3370580"/>
              <a:ext cx="3956050" cy="646331"/>
            </a:xfrm>
            <a:prstGeom prst="rect">
              <a:avLst/>
            </a:prstGeom>
            <a:noFill/>
          </p:spPr>
          <p:txBody>
            <a:bodyPr>
              <a:spAutoFit/>
            </a:bodyPr>
            <a:lstStyle/>
            <a:p>
              <a:pPr algn="ctr">
                <a:defRPr/>
              </a:pPr>
              <a:r>
                <a:rPr lang="en-US" sz="3600" b="1" dirty="0">
                  <a:solidFill>
                    <a:srgbClr val="FFFFFF"/>
                  </a:solidFill>
                </a:rPr>
                <a:t>more smarter</a:t>
              </a:r>
              <a:endParaRPr lang="en-GB" sz="3600" b="1" dirty="0">
                <a:solidFill>
                  <a:srgbClr val="FFFFFF"/>
                </a:solidFill>
              </a:endParaRPr>
            </a:p>
          </p:txBody>
        </p:sp>
      </p:grpSp>
      <p:sp>
        <p:nvSpPr>
          <p:cNvPr id="57" name="文字方塊 11">
            <a:extLst>
              <a:ext uri="{FF2B5EF4-FFF2-40B4-BE49-F238E27FC236}">
                <a16:creationId xmlns:a16="http://schemas.microsoft.com/office/drawing/2014/main" id="{B4D2B2DE-8371-46B4-B7A3-BE9AA5CED8F1}"/>
              </a:ext>
            </a:extLst>
          </p:cNvPr>
          <p:cNvSpPr txBox="1"/>
          <p:nvPr/>
        </p:nvSpPr>
        <p:spPr>
          <a:xfrm>
            <a:off x="6369050" y="42005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70" name="群組 29">
            <a:extLst>
              <a:ext uri="{FF2B5EF4-FFF2-40B4-BE49-F238E27FC236}">
                <a16:creationId xmlns:a16="http://schemas.microsoft.com/office/drawing/2014/main" id="{4BDACDD0-CB1E-4889-B92D-3FC3DD870C45}"/>
              </a:ext>
            </a:extLst>
          </p:cNvPr>
          <p:cNvGrpSpPr/>
          <p:nvPr/>
        </p:nvGrpSpPr>
        <p:grpSpPr>
          <a:xfrm>
            <a:off x="7118831" y="4150586"/>
            <a:ext cx="666750" cy="666849"/>
            <a:chOff x="6924675" y="3008784"/>
            <a:chExt cx="666750" cy="666849"/>
          </a:xfrm>
          <a:effectLst>
            <a:outerShdw blurRad="50800" dist="38100" dir="2700000" algn="tl" rotWithShape="0">
              <a:prstClr val="black">
                <a:alpha val="40000"/>
              </a:prstClr>
            </a:outerShdw>
          </a:effectLst>
        </p:grpSpPr>
        <p:sp>
          <p:nvSpPr>
            <p:cNvPr id="71" name="橢圓 30">
              <a:extLst>
                <a:ext uri="{FF2B5EF4-FFF2-40B4-BE49-F238E27FC236}">
                  <a16:creationId xmlns:a16="http://schemas.microsoft.com/office/drawing/2014/main" id="{2E5CD169-F5B1-490F-A592-F79D90243EBB}"/>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2" name="文字方塊 31">
              <a:extLst>
                <a:ext uri="{FF2B5EF4-FFF2-40B4-BE49-F238E27FC236}">
                  <a16:creationId xmlns:a16="http://schemas.microsoft.com/office/drawing/2014/main" id="{94ADD88F-B5B4-4A26-A54E-35B3183176CD}"/>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74" name="動作按鈕: 自訂 64">
            <a:hlinkClick r:id="" action="ppaction://hlinkshowjump?jump=nextslide" highlightClick="1"/>
            <a:extLst>
              <a:ext uri="{FF2B5EF4-FFF2-40B4-BE49-F238E27FC236}">
                <a16:creationId xmlns:a16="http://schemas.microsoft.com/office/drawing/2014/main" id="{20765F27-1EF1-4937-9DA1-55E23BB70384}"/>
              </a:ext>
            </a:extLst>
          </p:cNvPr>
          <p:cNvSpPr/>
          <p:nvPr/>
        </p:nvSpPr>
        <p:spPr>
          <a:xfrm>
            <a:off x="7031038" y="4076700"/>
            <a:ext cx="703262" cy="722313"/>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2171" name="文字方塊 8">
            <a:extLst>
              <a:ext uri="{FF2B5EF4-FFF2-40B4-BE49-F238E27FC236}">
                <a16:creationId xmlns:a16="http://schemas.microsoft.com/office/drawing/2014/main" id="{ECBA0483-4588-4830-B768-E9453954B50A}"/>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4"/>
                </p:tgtEl>
              </p:cMediaNode>
            </p:audio>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93186" name="群組 1">
            <a:extLst>
              <a:ext uri="{FF2B5EF4-FFF2-40B4-BE49-F238E27FC236}">
                <a16:creationId xmlns:a16="http://schemas.microsoft.com/office/drawing/2014/main" id="{085E0864-DEBF-46B8-9B9E-20619ADF75FA}"/>
              </a:ext>
            </a:extLst>
          </p:cNvPr>
          <p:cNvGrpSpPr>
            <a:grpSpLocks/>
          </p:cNvGrpSpPr>
          <p:nvPr/>
        </p:nvGrpSpPr>
        <p:grpSpPr bwMode="auto">
          <a:xfrm>
            <a:off x="7518400" y="5816600"/>
            <a:ext cx="1473200" cy="908050"/>
            <a:chOff x="7518399" y="5817055"/>
            <a:chExt cx="1473201" cy="907596"/>
          </a:xfrm>
        </p:grpSpPr>
        <p:sp>
          <p:nvSpPr>
            <p:cNvPr id="38" name="圓角矩形 37">
              <a:extLst>
                <a:ext uri="{FF2B5EF4-FFF2-40B4-BE49-F238E27FC236}">
                  <a16:creationId xmlns:a16="http://schemas.microsoft.com/office/drawing/2014/main" id="{DC71350C-EDCA-42B4-8770-4C6C6501ED4B}"/>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93197" name="群組 49">
              <a:extLst>
                <a:ext uri="{FF2B5EF4-FFF2-40B4-BE49-F238E27FC236}">
                  <a16:creationId xmlns:a16="http://schemas.microsoft.com/office/drawing/2014/main" id="{3EC01447-8EDA-44A2-A27D-F27147DF8BE8}"/>
                </a:ext>
              </a:extLst>
            </p:cNvPr>
            <p:cNvGrpSpPr>
              <a:grpSpLocks/>
            </p:cNvGrpSpPr>
            <p:nvPr/>
          </p:nvGrpSpPr>
          <p:grpSpPr bwMode="auto">
            <a:xfrm>
              <a:off x="7588885" y="5890260"/>
              <a:ext cx="1059815" cy="798830"/>
              <a:chOff x="860425" y="1547813"/>
              <a:chExt cx="4438650" cy="4021137"/>
            </a:xfrm>
          </p:grpSpPr>
          <p:grpSp>
            <p:nvGrpSpPr>
              <p:cNvPr id="93199" name="群組 33">
                <a:extLst>
                  <a:ext uri="{FF2B5EF4-FFF2-40B4-BE49-F238E27FC236}">
                    <a16:creationId xmlns:a16="http://schemas.microsoft.com/office/drawing/2014/main" id="{EB318F2C-9147-40BA-82E4-E797F7A61B0A}"/>
                  </a:ext>
                </a:extLst>
              </p:cNvPr>
              <p:cNvGrpSpPr>
                <a:grpSpLocks/>
              </p:cNvGrpSpPr>
              <p:nvPr/>
            </p:nvGrpSpPr>
            <p:grpSpPr bwMode="auto">
              <a:xfrm>
                <a:off x="860425" y="1547813"/>
                <a:ext cx="4438650" cy="2039937"/>
                <a:chOff x="860425" y="1547813"/>
                <a:chExt cx="4438650" cy="2039937"/>
              </a:xfrm>
            </p:grpSpPr>
            <p:pic>
              <p:nvPicPr>
                <p:cNvPr id="93203" name="Picture 6" descr="C:\Users\utangv2\Desktop\Dynamic Classroom\hi-res aw\E.jpg">
                  <a:extLst>
                    <a:ext uri="{FF2B5EF4-FFF2-40B4-BE49-F238E27FC236}">
                      <a16:creationId xmlns:a16="http://schemas.microsoft.com/office/drawing/2014/main" id="{9B800F75-28DD-4015-AF09-FDF5D9A9C6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204" name="Picture 15" descr="C:\Users\utangv2\Desktop\Dynamic Classroom\hi-res aw\N.jpg">
                  <a:extLst>
                    <a:ext uri="{FF2B5EF4-FFF2-40B4-BE49-F238E27FC236}">
                      <a16:creationId xmlns:a16="http://schemas.microsoft.com/office/drawing/2014/main" id="{14D2DBA4-4FEA-48EE-809D-ED676629D6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205" name="Picture 21" descr="C:\Users\utangv2\Desktop\Dynamic Classroom\hi-res aw\T.jpg">
                  <a:extLst>
                    <a:ext uri="{FF2B5EF4-FFF2-40B4-BE49-F238E27FC236}">
                      <a16:creationId xmlns:a16="http://schemas.microsoft.com/office/drawing/2014/main" id="{2A5F5E79-16DE-42ED-8F1C-34204D924FC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206" name="Picture 24" descr="C:\Users\utangv2\Desktop\Dynamic Classroom\hi-res aw\X.jpg">
                  <a:extLst>
                    <a:ext uri="{FF2B5EF4-FFF2-40B4-BE49-F238E27FC236}">
                      <a16:creationId xmlns:a16="http://schemas.microsoft.com/office/drawing/2014/main" id="{94119712-92D7-4C84-BA5C-FB05A37F0EF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3200" name="Picture 6" descr="C:\Users\utangv2\Desktop\Dynamic Classroom\hi-res aw\E.jpg">
                <a:extLst>
                  <a:ext uri="{FF2B5EF4-FFF2-40B4-BE49-F238E27FC236}">
                    <a16:creationId xmlns:a16="http://schemas.microsoft.com/office/drawing/2014/main" id="{9B0887D9-F44A-41DC-B0DB-B533E2587C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201" name="Picture 18" descr="C:\Users\utangv2\Desktop\Dynamic Classroom\hi-res aw\Q.jpg">
                <a:extLst>
                  <a:ext uri="{FF2B5EF4-FFF2-40B4-BE49-F238E27FC236}">
                    <a16:creationId xmlns:a16="http://schemas.microsoft.com/office/drawing/2014/main" id="{89F40FC1-C4C3-43C9-8253-6E015927C6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202" name="Picture 22" descr="C:\Users\utangv2\Desktop\Dynamic Classroom\hi-res aw\U.jpg">
                <a:extLst>
                  <a:ext uri="{FF2B5EF4-FFF2-40B4-BE49-F238E27FC236}">
                    <a16:creationId xmlns:a16="http://schemas.microsoft.com/office/drawing/2014/main" id="{EBC2188E-A508-4CD6-B00F-0F0CA47AA76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 name="向右箭號 63">
              <a:extLst>
                <a:ext uri="{FF2B5EF4-FFF2-40B4-BE49-F238E27FC236}">
                  <a16:creationId xmlns:a16="http://schemas.microsoft.com/office/drawing/2014/main" id="{C869B5BB-B6C4-4E6C-B82E-2A2A3BEA2F37}"/>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3" name="動作按鈕: 自訂 72">
            <a:hlinkClick r:id="rId9" action="ppaction://hlinksldjump" highlightClick="1"/>
            <a:extLst>
              <a:ext uri="{FF2B5EF4-FFF2-40B4-BE49-F238E27FC236}">
                <a16:creationId xmlns:a16="http://schemas.microsoft.com/office/drawing/2014/main" id="{AFD89C6F-7701-49F4-8A17-B92ABF89DB18}"/>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93188" name="Picture 18" descr="C:\Users\utangv2\Desktop\Dynamic Classroom\Q2.jpg">
            <a:extLst>
              <a:ext uri="{FF2B5EF4-FFF2-40B4-BE49-F238E27FC236}">
                <a16:creationId xmlns:a16="http://schemas.microsoft.com/office/drawing/2014/main" id="{F7AB0DB8-11C3-4A13-83A6-DC5FA3D9403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25925" y="3540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群組 34">
            <a:extLst>
              <a:ext uri="{FF2B5EF4-FFF2-40B4-BE49-F238E27FC236}">
                <a16:creationId xmlns:a16="http://schemas.microsoft.com/office/drawing/2014/main" id="{FB21F669-0351-4166-99C5-B66100CF1FDB}"/>
              </a:ext>
            </a:extLst>
          </p:cNvPr>
          <p:cNvGrpSpPr/>
          <p:nvPr/>
        </p:nvGrpSpPr>
        <p:grpSpPr>
          <a:xfrm>
            <a:off x="2273302" y="3672839"/>
            <a:ext cx="4749798" cy="708661"/>
            <a:chOff x="6473371" y="3317240"/>
            <a:chExt cx="4749798" cy="708661"/>
          </a:xfrm>
          <a:solidFill>
            <a:schemeClr val="tx2">
              <a:lumMod val="75000"/>
              <a:lumOff val="25000"/>
            </a:schemeClr>
          </a:solidFill>
          <a:effectLst>
            <a:outerShdw blurRad="50800" dist="38100" dir="2700000" algn="tl" rotWithShape="0">
              <a:prstClr val="black">
                <a:alpha val="40000"/>
              </a:prstClr>
            </a:outerShdw>
          </a:effectLst>
        </p:grpSpPr>
        <p:sp>
          <p:nvSpPr>
            <p:cNvPr id="36" name="圓角矩形 35">
              <a:extLst>
                <a:ext uri="{FF2B5EF4-FFF2-40B4-BE49-F238E27FC236}">
                  <a16:creationId xmlns:a16="http://schemas.microsoft.com/office/drawing/2014/main" id="{76413FBE-7563-43E3-928F-532C3A8A2FF6}"/>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7" name="橢圓 36">
              <a:extLst>
                <a:ext uri="{FF2B5EF4-FFF2-40B4-BE49-F238E27FC236}">
                  <a16:creationId xmlns:a16="http://schemas.microsoft.com/office/drawing/2014/main" id="{AD1D5167-38AB-40B1-A0B7-98CDAF04223A}"/>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9" name="文字方塊 47">
              <a:extLst>
                <a:ext uri="{FF2B5EF4-FFF2-40B4-BE49-F238E27FC236}">
                  <a16:creationId xmlns:a16="http://schemas.microsoft.com/office/drawing/2014/main" id="{90905A99-B5AB-43D3-B466-6909390D6349}"/>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0" name="文字方塊 48">
              <a:extLst>
                <a:ext uri="{FF2B5EF4-FFF2-40B4-BE49-F238E27FC236}">
                  <a16:creationId xmlns:a16="http://schemas.microsoft.com/office/drawing/2014/main" id="{731B586A-9703-4AFD-9C52-2E7A8167C987}"/>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more expensive</a:t>
              </a:r>
              <a:endParaRPr lang="en-GB" sz="3600" b="1" dirty="0">
                <a:solidFill>
                  <a:srgbClr val="FFFFFF"/>
                </a:solidFill>
              </a:endParaRPr>
            </a:p>
          </p:txBody>
        </p:sp>
      </p:grpSp>
      <p:grpSp>
        <p:nvGrpSpPr>
          <p:cNvPr id="43" name="群組 56">
            <a:extLst>
              <a:ext uri="{FF2B5EF4-FFF2-40B4-BE49-F238E27FC236}">
                <a16:creationId xmlns:a16="http://schemas.microsoft.com/office/drawing/2014/main" id="{81C116DC-B096-418F-9246-C787D6D79474}"/>
              </a:ext>
            </a:extLst>
          </p:cNvPr>
          <p:cNvGrpSpPr/>
          <p:nvPr/>
        </p:nvGrpSpPr>
        <p:grpSpPr>
          <a:xfrm>
            <a:off x="2273302" y="4523739"/>
            <a:ext cx="4749798" cy="708661"/>
            <a:chOff x="6473371" y="3317240"/>
            <a:chExt cx="4749798" cy="708661"/>
          </a:xfrm>
          <a:solidFill>
            <a:schemeClr val="bg1">
              <a:lumMod val="65000"/>
            </a:schemeClr>
          </a:solidFill>
          <a:effectLst>
            <a:outerShdw blurRad="50800" dist="38100" dir="2700000" algn="tl" rotWithShape="0">
              <a:prstClr val="black">
                <a:alpha val="40000"/>
              </a:prstClr>
            </a:outerShdw>
          </a:effectLst>
        </p:grpSpPr>
        <p:sp>
          <p:nvSpPr>
            <p:cNvPr id="44" name="圓角矩形 57">
              <a:extLst>
                <a:ext uri="{FF2B5EF4-FFF2-40B4-BE49-F238E27FC236}">
                  <a16:creationId xmlns:a16="http://schemas.microsoft.com/office/drawing/2014/main" id="{BCBFE5EF-0D72-4AC7-B7EB-9C350C7600B9}"/>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6" name="橢圓 58">
              <a:extLst>
                <a:ext uri="{FF2B5EF4-FFF2-40B4-BE49-F238E27FC236}">
                  <a16:creationId xmlns:a16="http://schemas.microsoft.com/office/drawing/2014/main" id="{FF75D963-F0C6-4C3F-9EFB-911C528C7A0B}"/>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7" name="文字方塊 59">
              <a:extLst>
                <a:ext uri="{FF2B5EF4-FFF2-40B4-BE49-F238E27FC236}">
                  <a16:creationId xmlns:a16="http://schemas.microsoft.com/office/drawing/2014/main" id="{26BFD82A-FD59-46D6-8CC6-211854CE93D3}"/>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C</a:t>
              </a:r>
              <a:endParaRPr lang="en-GB" sz="4000" b="1" dirty="0">
                <a:solidFill>
                  <a:srgbClr val="000000"/>
                </a:solidFill>
              </a:endParaRPr>
            </a:p>
          </p:txBody>
        </p:sp>
        <p:sp>
          <p:nvSpPr>
            <p:cNvPr id="48" name="文字方塊 60">
              <a:extLst>
                <a:ext uri="{FF2B5EF4-FFF2-40B4-BE49-F238E27FC236}">
                  <a16:creationId xmlns:a16="http://schemas.microsoft.com/office/drawing/2014/main" id="{BCD52609-F2C2-40B8-BDA8-F7D6A9A10C97}"/>
                </a:ext>
              </a:extLst>
            </p:cNvPr>
            <p:cNvSpPr txBox="1"/>
            <p:nvPr/>
          </p:nvSpPr>
          <p:spPr>
            <a:xfrm>
              <a:off x="7209969" y="3370580"/>
              <a:ext cx="3956050" cy="646331"/>
            </a:xfrm>
            <a:prstGeom prst="rect">
              <a:avLst/>
            </a:prstGeom>
            <a:noFill/>
          </p:spPr>
          <p:txBody>
            <a:bodyPr>
              <a:spAutoFit/>
            </a:bodyPr>
            <a:lstStyle/>
            <a:p>
              <a:pPr algn="ctr">
                <a:defRPr/>
              </a:pPr>
              <a:r>
                <a:rPr lang="en-US" sz="3600" b="1" dirty="0">
                  <a:solidFill>
                    <a:srgbClr val="FFFFFF"/>
                  </a:solidFill>
                </a:rPr>
                <a:t>more smarter</a:t>
              </a:r>
              <a:endParaRPr lang="en-GB" sz="3600" b="1" dirty="0">
                <a:solidFill>
                  <a:srgbClr val="FFFFFF"/>
                </a:solidFill>
              </a:endParaRPr>
            </a:p>
          </p:txBody>
        </p:sp>
      </p:grpSp>
      <p:sp>
        <p:nvSpPr>
          <p:cNvPr id="49" name="文字方塊 11">
            <a:extLst>
              <a:ext uri="{FF2B5EF4-FFF2-40B4-BE49-F238E27FC236}">
                <a16:creationId xmlns:a16="http://schemas.microsoft.com/office/drawing/2014/main" id="{CABF2273-0A91-4B0C-867C-8576AE97E365}"/>
              </a:ext>
            </a:extLst>
          </p:cNvPr>
          <p:cNvSpPr txBox="1"/>
          <p:nvPr/>
        </p:nvSpPr>
        <p:spPr>
          <a:xfrm>
            <a:off x="6369050" y="42005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93193" name="Group 1">
            <a:extLst>
              <a:ext uri="{FF2B5EF4-FFF2-40B4-BE49-F238E27FC236}">
                <a16:creationId xmlns:a16="http://schemas.microsoft.com/office/drawing/2014/main" id="{ED9F0E2E-CB6E-406F-9B4A-B1C3E8525198}"/>
              </a:ext>
            </a:extLst>
          </p:cNvPr>
          <p:cNvGrpSpPr>
            <a:grpSpLocks/>
          </p:cNvGrpSpPr>
          <p:nvPr/>
        </p:nvGrpSpPr>
        <p:grpSpPr bwMode="auto">
          <a:xfrm>
            <a:off x="2457450" y="4859338"/>
            <a:ext cx="4295775" cy="2255837"/>
            <a:chOff x="132998" y="3417416"/>
            <a:chExt cx="4296534" cy="2253672"/>
          </a:xfrm>
        </p:grpSpPr>
        <p:pic>
          <p:nvPicPr>
            <p:cNvPr id="93194" name="Picture 11" descr="C:\Users\utangv2\Desktop\background paper\post it.jpg">
              <a:extLst>
                <a:ext uri="{FF2B5EF4-FFF2-40B4-BE49-F238E27FC236}">
                  <a16:creationId xmlns:a16="http://schemas.microsoft.com/office/drawing/2014/main" id="{38F1D0EF-7823-4DAA-8E8E-A5EDF004DE37}"/>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132998" y="3417416"/>
              <a:ext cx="4296534" cy="2253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95" name="文字方塊 17">
              <a:extLst>
                <a:ext uri="{FF2B5EF4-FFF2-40B4-BE49-F238E27FC236}">
                  <a16:creationId xmlns:a16="http://schemas.microsoft.com/office/drawing/2014/main" id="{1E1667BA-0525-4246-AFA9-C0AC1921C5AB}"/>
                </a:ext>
              </a:extLst>
            </p:cNvPr>
            <p:cNvSpPr txBox="1">
              <a:spLocks noChangeArrowheads="1"/>
            </p:cNvSpPr>
            <p:nvPr/>
          </p:nvSpPr>
          <p:spPr bwMode="auto">
            <a:xfrm rot="-151805">
              <a:off x="892189" y="3953537"/>
              <a:ext cx="2756372" cy="1230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GB" altLang="en-US" sz="2000">
                  <a:solidFill>
                    <a:srgbClr val="FF0000"/>
                  </a:solidFill>
                  <a:cs typeface="Arial" panose="020B0604020202020204" pitchFamily="34" charset="0"/>
                </a:rPr>
                <a:t>We don’t use </a:t>
              </a:r>
              <a:r>
                <a:rPr lang="en-GB" altLang="en-US" sz="2000" i="1">
                  <a:solidFill>
                    <a:srgbClr val="FF0000"/>
                  </a:solidFill>
                  <a:cs typeface="Arial" panose="020B0604020202020204" pitchFamily="34" charset="0"/>
                </a:rPr>
                <a:t>more</a:t>
              </a:r>
              <a:r>
                <a:rPr lang="en-GB" altLang="en-US" sz="2000">
                  <a:solidFill>
                    <a:srgbClr val="FF0000"/>
                  </a:solidFill>
                  <a:cs typeface="Arial" panose="020B0604020202020204" pitchFamily="34" charset="0"/>
                </a:rPr>
                <a:t> and </a:t>
              </a:r>
              <a:r>
                <a:rPr lang="en-GB" altLang="en-US" sz="2000" i="1">
                  <a:solidFill>
                    <a:srgbClr val="FF0000"/>
                  </a:solidFill>
                  <a:cs typeface="Arial" panose="020B0604020202020204" pitchFamily="34" charset="0"/>
                </a:rPr>
                <a:t>-er </a:t>
              </a:r>
              <a:r>
                <a:rPr lang="en-GB" altLang="en-US" sz="2000">
                  <a:solidFill>
                    <a:srgbClr val="FF0000"/>
                  </a:solidFill>
                  <a:cs typeface="Arial" panose="020B0604020202020204" pitchFamily="34" charset="0"/>
                </a:rPr>
                <a:t>together. The correct comparative form of </a:t>
              </a:r>
              <a:r>
                <a:rPr lang="en-GB" altLang="en-US" sz="2000" i="1">
                  <a:solidFill>
                    <a:srgbClr val="FF0000"/>
                  </a:solidFill>
                  <a:cs typeface="Arial" panose="020B0604020202020204" pitchFamily="34" charset="0"/>
                </a:rPr>
                <a:t>smart</a:t>
              </a:r>
              <a:r>
                <a:rPr lang="en-GB" altLang="en-US" sz="2000">
                  <a:solidFill>
                    <a:srgbClr val="FF0000"/>
                  </a:solidFill>
                  <a:cs typeface="Arial" panose="020B0604020202020204" pitchFamily="34" charset="0"/>
                </a:rPr>
                <a:t> is </a:t>
              </a:r>
              <a:r>
                <a:rPr lang="en-GB" altLang="en-US" sz="2000" i="1">
                  <a:solidFill>
                    <a:srgbClr val="FF0000"/>
                  </a:solidFill>
                  <a:cs typeface="Arial" panose="020B0604020202020204" pitchFamily="34" charset="0"/>
                </a:rPr>
                <a:t>smarter</a:t>
              </a:r>
              <a:r>
                <a:rPr lang="en-GB" altLang="en-US" sz="2000">
                  <a:solidFill>
                    <a:srgbClr val="FF0000"/>
                  </a:solidFill>
                  <a:cs typeface="Arial" panose="020B0604020202020204" pitchFamily="34" charset="0"/>
                </a:rPr>
                <a:t>.</a:t>
              </a:r>
            </a:p>
          </p:txBody>
        </p:sp>
      </p:grpSp>
      <p:sp>
        <p:nvSpPr>
          <p:cNvPr id="2" name="文字方塊 8">
            <a:extLst>
              <a:ext uri="{FF2B5EF4-FFF2-40B4-BE49-F238E27FC236}">
                <a16:creationId xmlns:a16="http://schemas.microsoft.com/office/drawing/2014/main" id="{1CEB56F8-8B97-49A0-AC2A-4C05047246D9}"/>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93193"/>
                                        </p:tgtEl>
                                        <p:attrNameLst>
                                          <p:attrName>style.visibility</p:attrName>
                                        </p:attrNameLst>
                                      </p:cBhvr>
                                      <p:to>
                                        <p:strVal val="visible"/>
                                      </p:to>
                                    </p:set>
                                    <p:anim calcmode="lin" valueType="num">
                                      <p:cBhvr>
                                        <p:cTn id="7" dur="500" fill="hold"/>
                                        <p:tgtEl>
                                          <p:spTgt spid="93193"/>
                                        </p:tgtEl>
                                        <p:attrNameLst>
                                          <p:attrName>ppt_w</p:attrName>
                                        </p:attrNameLst>
                                      </p:cBhvr>
                                      <p:tavLst>
                                        <p:tav tm="0">
                                          <p:val>
                                            <p:fltVal val="0"/>
                                          </p:val>
                                        </p:tav>
                                        <p:tav tm="100000">
                                          <p:val>
                                            <p:strVal val="#ppt_w"/>
                                          </p:val>
                                        </p:tav>
                                      </p:tavLst>
                                    </p:anim>
                                    <p:anim calcmode="lin" valueType="num">
                                      <p:cBhvr>
                                        <p:cTn id="8" dur="500" fill="hold"/>
                                        <p:tgtEl>
                                          <p:spTgt spid="93193"/>
                                        </p:tgtEl>
                                        <p:attrNameLst>
                                          <p:attrName>ppt_h</p:attrName>
                                        </p:attrNameLst>
                                      </p:cBhvr>
                                      <p:tavLst>
                                        <p:tav tm="0">
                                          <p:val>
                                            <p:fltVal val="0"/>
                                          </p:val>
                                        </p:tav>
                                        <p:tav tm="100000">
                                          <p:val>
                                            <p:strVal val="#ppt_h"/>
                                          </p:val>
                                        </p:tav>
                                      </p:tavLst>
                                    </p:anim>
                                    <p:animEffect transition="in" filter="fade">
                                      <p:cBhvr>
                                        <p:cTn id="9" dur="500"/>
                                        <p:tgtEl>
                                          <p:spTgt spid="93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ACFF1772.wav">
            <a:hlinkClick r:id="" action="ppaction://media"/>
            <a:extLst>
              <a:ext uri="{FF2B5EF4-FFF2-40B4-BE49-F238E27FC236}">
                <a16:creationId xmlns:a16="http://schemas.microsoft.com/office/drawing/2014/main" id="{07249871-5214-43ED-8947-78CDF9274474}"/>
              </a:ext>
            </a:extLst>
          </p:cNvPr>
          <p:cNvPicPr>
            <a:picLocks noChangeAspect="1"/>
          </p:cNvPicPr>
          <p:nvPr>
            <a:wavAudioFile r:embed="rId1" name="ACFF0C72.wav"/>
          </p:nvPr>
        </p:nvPicPr>
        <p:blipFill>
          <a:blip r:embed="rId4">
            <a:extLst>
              <a:ext uri="{28A0092B-C50C-407E-A947-70E740481C1C}">
                <a14:useLocalDpi xmlns:a14="http://schemas.microsoft.com/office/drawing/2010/main" val="0"/>
              </a:ext>
            </a:extLst>
          </a:blip>
          <a:srcRect/>
          <a:stretch>
            <a:fillRect/>
          </a:stretch>
        </p:blipFill>
        <p:spPr bwMode="auto">
          <a:xfrm>
            <a:off x="9829800" y="16510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圓角矩形 2">
            <a:extLst>
              <a:ext uri="{FF2B5EF4-FFF2-40B4-BE49-F238E27FC236}">
                <a16:creationId xmlns:a16="http://schemas.microsoft.com/office/drawing/2014/main" id="{2AD23D20-4D9F-4275-BC56-D34F54C87C83}"/>
              </a:ext>
            </a:extLst>
          </p:cNvPr>
          <p:cNvSpPr/>
          <p:nvPr/>
        </p:nvSpPr>
        <p:spPr>
          <a:xfrm>
            <a:off x="2154238" y="407988"/>
            <a:ext cx="4876800" cy="715962"/>
          </a:xfrm>
          <a:prstGeom prst="round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US" altLang="zh-HK" sz="3600" b="1">
                <a:ea typeface="新細明體" panose="02020500000000000000" pitchFamily="18" charset="-120"/>
                <a:cs typeface="Arial" panose="020B0604020202020204" pitchFamily="34" charset="0"/>
              </a:rPr>
              <a:t>Pick a stage to start!</a:t>
            </a:r>
            <a:endParaRPr lang="zh-HK" altLang="en-US" sz="3600" b="1">
              <a:ea typeface="新細明體" panose="02020500000000000000" pitchFamily="18" charset="-120"/>
              <a:cs typeface="Arial" panose="020B0604020202020204" pitchFamily="34" charset="0"/>
            </a:endParaRPr>
          </a:p>
        </p:txBody>
      </p:sp>
      <p:sp>
        <p:nvSpPr>
          <p:cNvPr id="35" name="圓角矩形 34">
            <a:extLst>
              <a:ext uri="{FF2B5EF4-FFF2-40B4-BE49-F238E27FC236}">
                <a16:creationId xmlns:a16="http://schemas.microsoft.com/office/drawing/2014/main" id="{DE74F7EA-3426-4679-B7B0-37876685A08D}"/>
              </a:ext>
            </a:extLst>
          </p:cNvPr>
          <p:cNvSpPr/>
          <p:nvPr/>
        </p:nvSpPr>
        <p:spPr>
          <a:xfrm>
            <a:off x="1538287" y="1025525"/>
            <a:ext cx="6253163" cy="1055688"/>
          </a:xfrm>
          <a:prstGeom prst="round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US" altLang="zh-HK" sz="2800" b="1" dirty="0">
                <a:solidFill>
                  <a:srgbClr val="00B050"/>
                </a:solidFill>
                <a:ea typeface="新細明體" panose="02020500000000000000" pitchFamily="18" charset="-120"/>
                <a:cs typeface="Arial" panose="020B0604020202020204" pitchFamily="34" charset="0"/>
              </a:rPr>
              <a:t>2A Unit 2 Comparative and superlative adjectives</a:t>
            </a:r>
            <a:endParaRPr lang="zh-HK" altLang="en-US" sz="2800" b="1" dirty="0">
              <a:solidFill>
                <a:srgbClr val="00B050"/>
              </a:solidFill>
              <a:ea typeface="新細明體" panose="02020500000000000000" pitchFamily="18" charset="-120"/>
              <a:cs typeface="Arial" panose="020B0604020202020204" pitchFamily="34" charset="0"/>
            </a:endParaRPr>
          </a:p>
        </p:txBody>
      </p:sp>
      <p:grpSp>
        <p:nvGrpSpPr>
          <p:cNvPr id="59" name="群組 58">
            <a:extLst>
              <a:ext uri="{FF2B5EF4-FFF2-40B4-BE49-F238E27FC236}">
                <a16:creationId xmlns:a16="http://schemas.microsoft.com/office/drawing/2014/main" id="{DBA5296A-9289-4F77-A4C5-E133148C2BA6}"/>
              </a:ext>
            </a:extLst>
          </p:cNvPr>
          <p:cNvGrpSpPr/>
          <p:nvPr/>
        </p:nvGrpSpPr>
        <p:grpSpPr>
          <a:xfrm>
            <a:off x="6468053" y="6172200"/>
            <a:ext cx="2504498" cy="476250"/>
            <a:chOff x="3322783" y="6315076"/>
            <a:chExt cx="2504498" cy="476250"/>
          </a:xfrm>
          <a:effectLst>
            <a:outerShdw blurRad="50800" dist="38100" dir="2700000" algn="tl" rotWithShape="0">
              <a:prstClr val="black">
                <a:alpha val="40000"/>
              </a:prstClr>
            </a:outerShdw>
          </a:effectLst>
        </p:grpSpPr>
        <p:sp>
          <p:nvSpPr>
            <p:cNvPr id="60" name="圓角矩形 59">
              <a:extLst>
                <a:ext uri="{FF2B5EF4-FFF2-40B4-BE49-F238E27FC236}">
                  <a16:creationId xmlns:a16="http://schemas.microsoft.com/office/drawing/2014/main" id="{95CC3AC4-8953-414B-A9FE-D9F6E6435B19}"/>
                </a:ext>
              </a:extLst>
            </p:cNvPr>
            <p:cNvSpPr/>
            <p:nvPr/>
          </p:nvSpPr>
          <p:spPr>
            <a:xfrm>
              <a:off x="3322783" y="6315076"/>
              <a:ext cx="2504498" cy="476250"/>
            </a:xfrm>
            <a:prstGeom prst="roundRect">
              <a:avLst>
                <a:gd name="adj" fmla="val 12005"/>
              </a:avLst>
            </a:prstGeom>
            <a:solidFill>
              <a:schemeClr val="tx1">
                <a:lumMod val="50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zh-HK" b="1" dirty="0">
                  <a:solidFill>
                    <a:srgbClr val="FFFFFF"/>
                  </a:solidFill>
                  <a:ea typeface="新細明體" pitchFamily="18" charset="-120"/>
                  <a:cs typeface="Arial" pitchFamily="34" charset="0"/>
                </a:rPr>
                <a:t>Notes to teachers</a:t>
              </a:r>
              <a:endParaRPr lang="zh-HK" altLang="en-US" b="1" dirty="0">
                <a:solidFill>
                  <a:srgbClr val="FFFFFF"/>
                </a:solidFill>
                <a:ea typeface="新細明體" pitchFamily="18" charset="-120"/>
                <a:cs typeface="Arial" pitchFamily="34" charset="0"/>
              </a:endParaRPr>
            </a:p>
          </p:txBody>
        </p:sp>
        <p:sp>
          <p:nvSpPr>
            <p:cNvPr id="61" name="等腰三角形 60">
              <a:extLst>
                <a:ext uri="{FF2B5EF4-FFF2-40B4-BE49-F238E27FC236}">
                  <a16:creationId xmlns:a16="http://schemas.microsoft.com/office/drawing/2014/main" id="{62124A76-CCBA-4AC4-AF29-73CCC6D4328B}"/>
                </a:ext>
              </a:extLst>
            </p:cNvPr>
            <p:cNvSpPr/>
            <p:nvPr/>
          </p:nvSpPr>
          <p:spPr>
            <a:xfrm rot="5400000">
              <a:off x="5404426" y="6390987"/>
              <a:ext cx="314325" cy="333375"/>
            </a:xfrm>
            <a:prstGeom prst="triangle">
              <a:avLst/>
            </a:prstGeom>
            <a:solidFill>
              <a:schemeClr val="bg1"/>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b="1" dirty="0">
                <a:solidFill>
                  <a:srgbClr val="FFFFFF"/>
                </a:solidFill>
                <a:ea typeface="新細明體" pitchFamily="18" charset="-120"/>
                <a:cs typeface="Arial" pitchFamily="34" charset="0"/>
              </a:endParaRPr>
            </a:p>
          </p:txBody>
        </p:sp>
      </p:grpSp>
      <p:sp>
        <p:nvSpPr>
          <p:cNvPr id="62" name="矩形 61">
            <a:hlinkClick r:id="rId5" action="ppaction://hlinksldjump"/>
            <a:extLst>
              <a:ext uri="{FF2B5EF4-FFF2-40B4-BE49-F238E27FC236}">
                <a16:creationId xmlns:a16="http://schemas.microsoft.com/office/drawing/2014/main" id="{9C2741C6-868B-4117-8855-DFA9FE43F23D}"/>
              </a:ext>
            </a:extLst>
          </p:cNvPr>
          <p:cNvSpPr/>
          <p:nvPr/>
        </p:nvSpPr>
        <p:spPr>
          <a:xfrm>
            <a:off x="6410325" y="6124575"/>
            <a:ext cx="2657475" cy="5905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zh-HK" altLang="en-US" sz="1800">
              <a:solidFill>
                <a:srgbClr val="FFFFFF"/>
              </a:solidFill>
              <a:ea typeface="新細明體" panose="02020500000000000000" pitchFamily="18" charset="-120"/>
              <a:cs typeface="Arial" panose="020B0604020202020204" pitchFamily="34" charset="0"/>
            </a:endParaRPr>
          </a:p>
        </p:txBody>
      </p:sp>
      <p:sp>
        <p:nvSpPr>
          <p:cNvPr id="26" name="動作按鈕: 自訂 25">
            <a:hlinkClick r:id="rId6" action="ppaction://hlinksldjump" highlightClick="1"/>
            <a:extLst>
              <a:ext uri="{FF2B5EF4-FFF2-40B4-BE49-F238E27FC236}">
                <a16:creationId xmlns:a16="http://schemas.microsoft.com/office/drawing/2014/main" id="{240F84C6-7003-47FA-A303-B4521321F867}"/>
              </a:ext>
            </a:extLst>
          </p:cNvPr>
          <p:cNvSpPr/>
          <p:nvPr/>
        </p:nvSpPr>
        <p:spPr>
          <a:xfrm>
            <a:off x="1439863" y="-971550"/>
            <a:ext cx="1727200" cy="40005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27" name="群組 26">
            <a:extLst>
              <a:ext uri="{FF2B5EF4-FFF2-40B4-BE49-F238E27FC236}">
                <a16:creationId xmlns:a16="http://schemas.microsoft.com/office/drawing/2014/main" id="{A9085A85-519B-4207-9D0C-6BB234DA9B07}"/>
              </a:ext>
            </a:extLst>
          </p:cNvPr>
          <p:cNvGrpSpPr/>
          <p:nvPr/>
        </p:nvGrpSpPr>
        <p:grpSpPr>
          <a:xfrm>
            <a:off x="1633538" y="2228725"/>
            <a:ext cx="6010583" cy="919403"/>
            <a:chOff x="1633538" y="1684646"/>
            <a:chExt cx="6010583" cy="674550"/>
          </a:xfrm>
          <a:effectLst>
            <a:outerShdw blurRad="50800" dist="38100" dir="2700000" algn="tl" rotWithShape="0">
              <a:prstClr val="black">
                <a:alpha val="40000"/>
              </a:prstClr>
            </a:outerShdw>
          </a:effectLst>
        </p:grpSpPr>
        <p:sp>
          <p:nvSpPr>
            <p:cNvPr id="28" name="圓角矩形 27">
              <a:extLst>
                <a:ext uri="{FF2B5EF4-FFF2-40B4-BE49-F238E27FC236}">
                  <a16:creationId xmlns:a16="http://schemas.microsoft.com/office/drawing/2014/main" id="{5F3743AE-1ACF-4401-A636-9C85E7952D33}"/>
                </a:ext>
              </a:extLst>
            </p:cNvPr>
            <p:cNvSpPr/>
            <p:nvPr/>
          </p:nvSpPr>
          <p:spPr bwMode="auto">
            <a:xfrm>
              <a:off x="1633538" y="1684646"/>
              <a:ext cx="1404937" cy="673520"/>
            </a:xfrm>
            <a:prstGeom prst="roundRect">
              <a:avLst/>
            </a:prstGeom>
            <a:solidFill>
              <a:srgbClr val="00CC66"/>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altLang="zh-HK" sz="2400" dirty="0">
                  <a:solidFill>
                    <a:schemeClr val="bg1"/>
                  </a:solidFill>
                  <a:latin typeface="+mn-lt"/>
                  <a:ea typeface="新細明體" pitchFamily="18" charset="-120"/>
                </a:rPr>
                <a:t>Stage 1</a:t>
              </a:r>
              <a:endParaRPr lang="zh-HK" altLang="en-US" sz="2400" dirty="0">
                <a:solidFill>
                  <a:schemeClr val="bg1"/>
                </a:solidFill>
                <a:latin typeface="+mn-lt"/>
                <a:ea typeface="新細明體" pitchFamily="18" charset="-120"/>
              </a:endParaRPr>
            </a:p>
          </p:txBody>
        </p:sp>
        <p:sp>
          <p:nvSpPr>
            <p:cNvPr id="29" name="圓角矩形 28">
              <a:extLst>
                <a:ext uri="{FF2B5EF4-FFF2-40B4-BE49-F238E27FC236}">
                  <a16:creationId xmlns:a16="http://schemas.microsoft.com/office/drawing/2014/main" id="{6F19533D-4517-4EB0-88F2-8E991B614D03}"/>
                </a:ext>
              </a:extLst>
            </p:cNvPr>
            <p:cNvSpPr/>
            <p:nvPr/>
          </p:nvSpPr>
          <p:spPr bwMode="auto">
            <a:xfrm>
              <a:off x="3143559" y="1684647"/>
              <a:ext cx="4500562" cy="674549"/>
            </a:xfrm>
            <a:prstGeom prst="roundRect">
              <a:avLst/>
            </a:prstGeom>
            <a:solidFill>
              <a:schemeClr val="bg1"/>
            </a:solidFill>
            <a:ln w="25400">
              <a:solidFill>
                <a:srgbClr val="00CC66"/>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altLang="zh-HK" sz="2400" dirty="0">
                  <a:solidFill>
                    <a:srgbClr val="00B050"/>
                  </a:solidFill>
                  <a:latin typeface="+mn-lt"/>
                  <a:ea typeface="新細明體" pitchFamily="18" charset="-120"/>
                </a:rPr>
                <a:t>Identifying comparative and superlative forms</a:t>
              </a:r>
              <a:endParaRPr lang="zh-HK" altLang="en-US" sz="2400" dirty="0">
                <a:solidFill>
                  <a:srgbClr val="00B050"/>
                </a:solidFill>
                <a:latin typeface="+mn-lt"/>
                <a:ea typeface="新細明體" pitchFamily="18" charset="-120"/>
              </a:endParaRPr>
            </a:p>
          </p:txBody>
        </p:sp>
      </p:grpSp>
      <p:grpSp>
        <p:nvGrpSpPr>
          <p:cNvPr id="43" name="群組 42">
            <a:extLst>
              <a:ext uri="{FF2B5EF4-FFF2-40B4-BE49-F238E27FC236}">
                <a16:creationId xmlns:a16="http://schemas.microsoft.com/office/drawing/2014/main" id="{8F02E6E9-96E0-4018-A63D-B248D13F7EA5}"/>
              </a:ext>
            </a:extLst>
          </p:cNvPr>
          <p:cNvGrpSpPr/>
          <p:nvPr/>
        </p:nvGrpSpPr>
        <p:grpSpPr>
          <a:xfrm>
            <a:off x="1644651" y="4976268"/>
            <a:ext cx="6005512" cy="919401"/>
            <a:chOff x="1633538" y="3632271"/>
            <a:chExt cx="6005512" cy="674554"/>
          </a:xfrm>
          <a:effectLst>
            <a:outerShdw blurRad="50800" dist="38100" dir="2700000" algn="tl" rotWithShape="0">
              <a:prstClr val="black">
                <a:alpha val="40000"/>
              </a:prstClr>
            </a:outerShdw>
          </a:effectLst>
        </p:grpSpPr>
        <p:sp>
          <p:nvSpPr>
            <p:cNvPr id="44" name="圓角矩形 43">
              <a:extLst>
                <a:ext uri="{FF2B5EF4-FFF2-40B4-BE49-F238E27FC236}">
                  <a16:creationId xmlns:a16="http://schemas.microsoft.com/office/drawing/2014/main" id="{321318C4-581E-4DF7-B7C8-C46B71AF8A97}"/>
                </a:ext>
              </a:extLst>
            </p:cNvPr>
            <p:cNvSpPr/>
            <p:nvPr/>
          </p:nvSpPr>
          <p:spPr bwMode="auto">
            <a:xfrm>
              <a:off x="1633538" y="3632271"/>
              <a:ext cx="1404000" cy="673526"/>
            </a:xfrm>
            <a:prstGeom prst="roundRect">
              <a:avLst/>
            </a:prstGeom>
            <a:solidFill>
              <a:srgbClr val="00CC6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altLang="zh-HK" sz="2400" dirty="0">
                  <a:solidFill>
                    <a:schemeClr val="bg1"/>
                  </a:solidFill>
                  <a:latin typeface="+mn-lt"/>
                  <a:ea typeface="新細明體" pitchFamily="18" charset="-120"/>
                </a:rPr>
                <a:t>Stage 4</a:t>
              </a:r>
              <a:endParaRPr lang="zh-HK" altLang="en-US" sz="2400" dirty="0">
                <a:solidFill>
                  <a:schemeClr val="bg1"/>
                </a:solidFill>
                <a:latin typeface="+mn-lt"/>
                <a:ea typeface="新細明體" pitchFamily="18" charset="-120"/>
              </a:endParaRPr>
            </a:p>
          </p:txBody>
        </p:sp>
        <p:sp>
          <p:nvSpPr>
            <p:cNvPr id="49" name="圓角矩形 48">
              <a:extLst>
                <a:ext uri="{FF2B5EF4-FFF2-40B4-BE49-F238E27FC236}">
                  <a16:creationId xmlns:a16="http://schemas.microsoft.com/office/drawing/2014/main" id="{D4259D97-52CE-4F64-87AB-82C7BCAF9533}"/>
                </a:ext>
              </a:extLst>
            </p:cNvPr>
            <p:cNvSpPr/>
            <p:nvPr/>
          </p:nvSpPr>
          <p:spPr bwMode="auto">
            <a:xfrm>
              <a:off x="3138488" y="3632271"/>
              <a:ext cx="4500562" cy="674554"/>
            </a:xfrm>
            <a:prstGeom prst="roundRect">
              <a:avLst/>
            </a:prstGeom>
            <a:solidFill>
              <a:schemeClr val="bg1"/>
            </a:solidFill>
            <a:ln w="25400">
              <a:solidFill>
                <a:srgbClr val="00CC66"/>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altLang="zh-HK" sz="2400" dirty="0">
                  <a:solidFill>
                    <a:srgbClr val="00B050"/>
                  </a:solidFill>
                  <a:latin typeface="+mn-lt"/>
                  <a:ea typeface="新細明體" pitchFamily="18" charset="-120"/>
                </a:rPr>
                <a:t>The comparative or </a:t>
              </a:r>
            </a:p>
            <a:p>
              <a:pPr algn="ctr" eaLnBrk="1" hangingPunct="1">
                <a:defRPr/>
              </a:pPr>
              <a:r>
                <a:rPr lang="en-US" altLang="zh-HK" sz="2400" dirty="0">
                  <a:solidFill>
                    <a:srgbClr val="00B050"/>
                  </a:solidFill>
                  <a:latin typeface="+mn-lt"/>
                  <a:ea typeface="新細明體" pitchFamily="18" charset="-120"/>
                </a:rPr>
                <a:t>the superlative?</a:t>
              </a:r>
              <a:endParaRPr lang="zh-HK" altLang="en-US" sz="2400" dirty="0">
                <a:solidFill>
                  <a:srgbClr val="00B050"/>
                </a:solidFill>
                <a:latin typeface="+mn-lt"/>
                <a:ea typeface="新細明體" pitchFamily="18" charset="-120"/>
              </a:endParaRPr>
            </a:p>
          </p:txBody>
        </p:sp>
      </p:grpSp>
      <p:sp>
        <p:nvSpPr>
          <p:cNvPr id="56" name="矩形 62">
            <a:hlinkClick r:id="rId7" action="ppaction://hlinksldjump"/>
            <a:extLst>
              <a:ext uri="{FF2B5EF4-FFF2-40B4-BE49-F238E27FC236}">
                <a16:creationId xmlns:a16="http://schemas.microsoft.com/office/drawing/2014/main" id="{F4005968-EAE7-4E79-A198-DAD473308B1D}"/>
              </a:ext>
            </a:extLst>
          </p:cNvPr>
          <p:cNvSpPr/>
          <p:nvPr/>
        </p:nvSpPr>
        <p:spPr>
          <a:xfrm>
            <a:off x="1590675" y="8512175"/>
            <a:ext cx="6130925" cy="792163"/>
          </a:xfrm>
          <a:prstGeom prst="rect">
            <a:avLst/>
          </a:prstGeom>
          <a:solidFill>
            <a:srgbClr val="FFFFFF">
              <a:alpha val="0"/>
            </a:srgb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zh-HK" altLang="en-US">
              <a:latin typeface="Comic Sans MS" panose="030F0702030302020204" pitchFamily="66" charset="0"/>
              <a:ea typeface="新細明體" panose="02020500000000000000" pitchFamily="18" charset="-120"/>
              <a:cs typeface="Arial" panose="020B0604020202020204" pitchFamily="34" charset="0"/>
            </a:endParaRPr>
          </a:p>
        </p:txBody>
      </p:sp>
      <p:grpSp>
        <p:nvGrpSpPr>
          <p:cNvPr id="41" name="群組 42">
            <a:extLst>
              <a:ext uri="{FF2B5EF4-FFF2-40B4-BE49-F238E27FC236}">
                <a16:creationId xmlns:a16="http://schemas.microsoft.com/office/drawing/2014/main" id="{8E77996B-D354-4D6F-B635-D5FA9674D2F8}"/>
              </a:ext>
            </a:extLst>
          </p:cNvPr>
          <p:cNvGrpSpPr/>
          <p:nvPr/>
        </p:nvGrpSpPr>
        <p:grpSpPr>
          <a:xfrm>
            <a:off x="1666875" y="4214192"/>
            <a:ext cx="6005512" cy="511175"/>
            <a:chOff x="1633538" y="3709512"/>
            <a:chExt cx="6005512" cy="511175"/>
          </a:xfrm>
          <a:effectLst>
            <a:outerShdw blurRad="50800" dist="38100" dir="2700000" algn="tl" rotWithShape="0">
              <a:prstClr val="black">
                <a:alpha val="40000"/>
              </a:prstClr>
            </a:outerShdw>
          </a:effectLst>
        </p:grpSpPr>
        <p:sp>
          <p:nvSpPr>
            <p:cNvPr id="45" name="圓角矩形 43">
              <a:extLst>
                <a:ext uri="{FF2B5EF4-FFF2-40B4-BE49-F238E27FC236}">
                  <a16:creationId xmlns:a16="http://schemas.microsoft.com/office/drawing/2014/main" id="{1343C1A6-C33A-41FF-AE2B-3AFEBFF15BF8}"/>
                </a:ext>
              </a:extLst>
            </p:cNvPr>
            <p:cNvSpPr/>
            <p:nvPr/>
          </p:nvSpPr>
          <p:spPr bwMode="auto">
            <a:xfrm>
              <a:off x="1633538" y="3709512"/>
              <a:ext cx="1404000" cy="511175"/>
            </a:xfrm>
            <a:prstGeom prst="roundRect">
              <a:avLst/>
            </a:prstGeom>
            <a:solidFill>
              <a:srgbClr val="00CC6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altLang="zh-HK" sz="2400" dirty="0">
                  <a:solidFill>
                    <a:schemeClr val="bg1"/>
                  </a:solidFill>
                  <a:latin typeface="+mn-lt"/>
                  <a:ea typeface="新細明體" pitchFamily="18" charset="-120"/>
                </a:rPr>
                <a:t>Stage 3</a:t>
              </a:r>
              <a:endParaRPr lang="zh-HK" altLang="en-US" sz="2400" dirty="0">
                <a:solidFill>
                  <a:schemeClr val="bg1"/>
                </a:solidFill>
                <a:latin typeface="+mn-lt"/>
                <a:ea typeface="新細明體" pitchFamily="18" charset="-120"/>
              </a:endParaRPr>
            </a:p>
          </p:txBody>
        </p:sp>
        <p:sp>
          <p:nvSpPr>
            <p:cNvPr id="46" name="圓角矩形 48">
              <a:extLst>
                <a:ext uri="{FF2B5EF4-FFF2-40B4-BE49-F238E27FC236}">
                  <a16:creationId xmlns:a16="http://schemas.microsoft.com/office/drawing/2014/main" id="{FE53CFB2-F7B0-4004-B4E7-56029C7F06AC}"/>
                </a:ext>
              </a:extLst>
            </p:cNvPr>
            <p:cNvSpPr/>
            <p:nvPr/>
          </p:nvSpPr>
          <p:spPr bwMode="auto">
            <a:xfrm>
              <a:off x="3138488" y="3709512"/>
              <a:ext cx="4500562" cy="511175"/>
            </a:xfrm>
            <a:prstGeom prst="roundRect">
              <a:avLst/>
            </a:prstGeom>
            <a:solidFill>
              <a:schemeClr val="bg1"/>
            </a:solidFill>
            <a:ln w="25400">
              <a:solidFill>
                <a:srgbClr val="00CC66"/>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altLang="zh-HK" sz="2400" dirty="0">
                  <a:solidFill>
                    <a:srgbClr val="00B050"/>
                  </a:solidFill>
                  <a:ea typeface="新細明體" pitchFamily="18" charset="-120"/>
                </a:rPr>
                <a:t>Superlative adjectives</a:t>
              </a:r>
              <a:endParaRPr lang="zh-HK" altLang="en-US" sz="2400" dirty="0">
                <a:solidFill>
                  <a:srgbClr val="00B050"/>
                </a:solidFill>
                <a:ea typeface="新細明體" pitchFamily="18" charset="-120"/>
              </a:endParaRPr>
            </a:p>
          </p:txBody>
        </p:sp>
      </p:grpSp>
      <p:grpSp>
        <p:nvGrpSpPr>
          <p:cNvPr id="50" name="群組 42">
            <a:extLst>
              <a:ext uri="{FF2B5EF4-FFF2-40B4-BE49-F238E27FC236}">
                <a16:creationId xmlns:a16="http://schemas.microsoft.com/office/drawing/2014/main" id="{1460457B-36C3-4DC2-A633-CBD20C9B1A93}"/>
              </a:ext>
            </a:extLst>
          </p:cNvPr>
          <p:cNvGrpSpPr/>
          <p:nvPr/>
        </p:nvGrpSpPr>
        <p:grpSpPr>
          <a:xfrm>
            <a:off x="1631157" y="3408458"/>
            <a:ext cx="6005512" cy="511175"/>
            <a:chOff x="1633538" y="3709512"/>
            <a:chExt cx="6005512" cy="511175"/>
          </a:xfrm>
          <a:effectLst>
            <a:outerShdw blurRad="50800" dist="38100" dir="2700000" algn="tl" rotWithShape="0">
              <a:prstClr val="black">
                <a:alpha val="40000"/>
              </a:prstClr>
            </a:outerShdw>
          </a:effectLst>
        </p:grpSpPr>
        <p:sp>
          <p:nvSpPr>
            <p:cNvPr id="51" name="圓角矩形 43">
              <a:extLst>
                <a:ext uri="{FF2B5EF4-FFF2-40B4-BE49-F238E27FC236}">
                  <a16:creationId xmlns:a16="http://schemas.microsoft.com/office/drawing/2014/main" id="{CFC11091-8E60-4ED7-9525-028AB1C7600D}"/>
                </a:ext>
              </a:extLst>
            </p:cNvPr>
            <p:cNvSpPr/>
            <p:nvPr/>
          </p:nvSpPr>
          <p:spPr bwMode="auto">
            <a:xfrm>
              <a:off x="1633538" y="3709710"/>
              <a:ext cx="1404000" cy="510778"/>
            </a:xfrm>
            <a:prstGeom prst="roundRect">
              <a:avLst/>
            </a:prstGeom>
            <a:solidFill>
              <a:srgbClr val="00CC6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altLang="zh-HK" sz="2400" dirty="0">
                  <a:solidFill>
                    <a:schemeClr val="bg1"/>
                  </a:solidFill>
                  <a:latin typeface="+mn-lt"/>
                  <a:ea typeface="新細明體" pitchFamily="18" charset="-120"/>
                </a:rPr>
                <a:t>Stage 2</a:t>
              </a:r>
              <a:endParaRPr lang="zh-HK" altLang="en-US" sz="2400" dirty="0">
                <a:solidFill>
                  <a:schemeClr val="bg1"/>
                </a:solidFill>
                <a:latin typeface="+mn-lt"/>
                <a:ea typeface="新細明體" pitchFamily="18" charset="-120"/>
              </a:endParaRPr>
            </a:p>
          </p:txBody>
        </p:sp>
        <p:sp>
          <p:nvSpPr>
            <p:cNvPr id="52" name="圓角矩形 48">
              <a:extLst>
                <a:ext uri="{FF2B5EF4-FFF2-40B4-BE49-F238E27FC236}">
                  <a16:creationId xmlns:a16="http://schemas.microsoft.com/office/drawing/2014/main" id="{38D75B7F-2301-459B-9D4A-8E3890160FB3}"/>
                </a:ext>
              </a:extLst>
            </p:cNvPr>
            <p:cNvSpPr/>
            <p:nvPr/>
          </p:nvSpPr>
          <p:spPr bwMode="auto">
            <a:xfrm>
              <a:off x="3138488" y="3709512"/>
              <a:ext cx="4500562" cy="511175"/>
            </a:xfrm>
            <a:prstGeom prst="roundRect">
              <a:avLst/>
            </a:prstGeom>
            <a:solidFill>
              <a:schemeClr val="bg1"/>
            </a:solidFill>
            <a:ln w="25400">
              <a:solidFill>
                <a:srgbClr val="00CC66"/>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altLang="zh-HK" sz="2400" dirty="0">
                  <a:solidFill>
                    <a:srgbClr val="00B050"/>
                  </a:solidFill>
                  <a:ea typeface="新細明體" pitchFamily="18" charset="-120"/>
                </a:rPr>
                <a:t>Comparative adjectives</a:t>
              </a:r>
              <a:endParaRPr lang="zh-HK" altLang="en-US" sz="2400" dirty="0">
                <a:solidFill>
                  <a:srgbClr val="00B050"/>
                </a:solidFill>
                <a:ea typeface="新細明體" pitchFamily="18" charset="-120"/>
              </a:endParaRPr>
            </a:p>
          </p:txBody>
        </p:sp>
      </p:grpSp>
      <p:sp>
        <p:nvSpPr>
          <p:cNvPr id="57" name="矩形 64">
            <a:hlinkClick r:id="rId7" action="ppaction://hlinksldjump"/>
            <a:extLst>
              <a:ext uri="{FF2B5EF4-FFF2-40B4-BE49-F238E27FC236}">
                <a16:creationId xmlns:a16="http://schemas.microsoft.com/office/drawing/2014/main" id="{3A9F6F21-3D12-4EC3-AA2B-633F53D36778}"/>
              </a:ext>
            </a:extLst>
          </p:cNvPr>
          <p:cNvSpPr/>
          <p:nvPr/>
        </p:nvSpPr>
        <p:spPr>
          <a:xfrm>
            <a:off x="1604963" y="4949825"/>
            <a:ext cx="6156325" cy="1044575"/>
          </a:xfrm>
          <a:prstGeom prst="rect">
            <a:avLst/>
          </a:prstGeom>
          <a:solidFill>
            <a:srgbClr val="FFFFFF">
              <a:alpha val="0"/>
            </a:srgb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zh-HK" altLang="en-US">
              <a:latin typeface="Comic Sans MS" panose="030F0702030302020204" pitchFamily="66" charset="0"/>
              <a:ea typeface="新細明體" panose="02020500000000000000" pitchFamily="18" charset="-120"/>
              <a:cs typeface="Arial" panose="020B0604020202020204" pitchFamily="34" charset="0"/>
            </a:endParaRPr>
          </a:p>
        </p:txBody>
      </p:sp>
      <p:sp>
        <p:nvSpPr>
          <p:cNvPr id="64" name="矩形 64">
            <a:hlinkClick r:id="rId8" action="ppaction://hlinksldjump"/>
            <a:extLst>
              <a:ext uri="{FF2B5EF4-FFF2-40B4-BE49-F238E27FC236}">
                <a16:creationId xmlns:a16="http://schemas.microsoft.com/office/drawing/2014/main" id="{A03CF3CB-DA1B-4E16-8E42-9F5941014046}"/>
              </a:ext>
            </a:extLst>
          </p:cNvPr>
          <p:cNvSpPr/>
          <p:nvPr/>
        </p:nvSpPr>
        <p:spPr>
          <a:xfrm>
            <a:off x="1595438" y="2170113"/>
            <a:ext cx="6156325" cy="1044575"/>
          </a:xfrm>
          <a:prstGeom prst="rect">
            <a:avLst/>
          </a:prstGeom>
          <a:solidFill>
            <a:srgbClr val="FFFFFF">
              <a:alpha val="0"/>
            </a:srgb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zh-HK" altLang="en-US">
              <a:latin typeface="Comic Sans MS" panose="030F0702030302020204" pitchFamily="66" charset="0"/>
              <a:ea typeface="新細明體" panose="02020500000000000000" pitchFamily="18" charset="-120"/>
              <a:cs typeface="Arial" panose="020B0604020202020204" pitchFamily="34" charset="0"/>
            </a:endParaRPr>
          </a:p>
        </p:txBody>
      </p:sp>
      <p:sp>
        <p:nvSpPr>
          <p:cNvPr id="66" name="矩形 57">
            <a:hlinkClick r:id="rId9" action="ppaction://hlinksldjump"/>
            <a:extLst>
              <a:ext uri="{FF2B5EF4-FFF2-40B4-BE49-F238E27FC236}">
                <a16:creationId xmlns:a16="http://schemas.microsoft.com/office/drawing/2014/main" id="{65DCCE55-7BFB-4B02-913F-D5791AD628DB}"/>
              </a:ext>
            </a:extLst>
          </p:cNvPr>
          <p:cNvSpPr/>
          <p:nvPr/>
        </p:nvSpPr>
        <p:spPr>
          <a:xfrm>
            <a:off x="1538288" y="3386138"/>
            <a:ext cx="6196012" cy="588962"/>
          </a:xfrm>
          <a:prstGeom prst="rect">
            <a:avLst/>
          </a:prstGeom>
          <a:solidFill>
            <a:srgbClr val="FFFFFF">
              <a:alpha val="0"/>
            </a:srgb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zh-HK" altLang="en-US">
              <a:latin typeface="Comic Sans MS" panose="030F0702030302020204" pitchFamily="66" charset="0"/>
              <a:ea typeface="新細明體" panose="02020500000000000000" pitchFamily="18" charset="-120"/>
              <a:cs typeface="Arial" panose="020B0604020202020204" pitchFamily="34" charset="0"/>
            </a:endParaRPr>
          </a:p>
        </p:txBody>
      </p:sp>
      <p:sp>
        <p:nvSpPr>
          <p:cNvPr id="67" name="矩形 57">
            <a:hlinkClick r:id="rId10" action="ppaction://hlinksldjump"/>
            <a:extLst>
              <a:ext uri="{FF2B5EF4-FFF2-40B4-BE49-F238E27FC236}">
                <a16:creationId xmlns:a16="http://schemas.microsoft.com/office/drawing/2014/main" id="{DD65CEA1-C11C-40D6-BEAC-8AEC4075640C}"/>
              </a:ext>
            </a:extLst>
          </p:cNvPr>
          <p:cNvSpPr/>
          <p:nvPr/>
        </p:nvSpPr>
        <p:spPr>
          <a:xfrm>
            <a:off x="1595438" y="4194175"/>
            <a:ext cx="6196012" cy="588963"/>
          </a:xfrm>
          <a:prstGeom prst="rect">
            <a:avLst/>
          </a:prstGeom>
          <a:solidFill>
            <a:srgbClr val="FFFFFF">
              <a:alpha val="0"/>
            </a:srgb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zh-HK" altLang="en-US">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00"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remove" display="0">
                  <p:stCondLst>
                    <p:cond delay="indefinite"/>
                  </p:stCondLst>
                  <p:endCondLst>
                    <p:cond evt="onStopAudio" delay="0">
                      <p:tgtEl>
                        <p:sldTgt/>
                      </p:tgtEl>
                    </p:cond>
                  </p:endCondLst>
                </p:cTn>
                <p:tgtEl>
                  <p:spTgt spid="5"/>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4" name="AF1C2084.wav">
            <a:hlinkClick r:id="" action="ppaction://media"/>
            <a:extLst>
              <a:ext uri="{FF2B5EF4-FFF2-40B4-BE49-F238E27FC236}">
                <a16:creationId xmlns:a16="http://schemas.microsoft.com/office/drawing/2014/main" id="{1944331D-8D47-4179-85A0-EBC582C738A2}"/>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4211" name="群組 1">
            <a:extLst>
              <a:ext uri="{FF2B5EF4-FFF2-40B4-BE49-F238E27FC236}">
                <a16:creationId xmlns:a16="http://schemas.microsoft.com/office/drawing/2014/main" id="{6254CF39-EB7A-4B70-A0E1-F07E9AA77B4E}"/>
              </a:ext>
            </a:extLst>
          </p:cNvPr>
          <p:cNvGrpSpPr>
            <a:grpSpLocks/>
          </p:cNvGrpSpPr>
          <p:nvPr/>
        </p:nvGrpSpPr>
        <p:grpSpPr bwMode="auto">
          <a:xfrm>
            <a:off x="7518400" y="5816600"/>
            <a:ext cx="1473200" cy="908050"/>
            <a:chOff x="7518399" y="5817055"/>
            <a:chExt cx="1473201" cy="907596"/>
          </a:xfrm>
        </p:grpSpPr>
        <p:sp>
          <p:nvSpPr>
            <p:cNvPr id="38" name="圓角矩形 37">
              <a:extLst>
                <a:ext uri="{FF2B5EF4-FFF2-40B4-BE49-F238E27FC236}">
                  <a16:creationId xmlns:a16="http://schemas.microsoft.com/office/drawing/2014/main" id="{A53D5AB4-6FC6-4AE5-9935-DD0C1B454E3D}"/>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94221" name="群組 49">
              <a:extLst>
                <a:ext uri="{FF2B5EF4-FFF2-40B4-BE49-F238E27FC236}">
                  <a16:creationId xmlns:a16="http://schemas.microsoft.com/office/drawing/2014/main" id="{CA1CC423-DBE2-4EAC-A6ED-02B2A9F1D0FA}"/>
                </a:ext>
              </a:extLst>
            </p:cNvPr>
            <p:cNvGrpSpPr>
              <a:grpSpLocks/>
            </p:cNvGrpSpPr>
            <p:nvPr/>
          </p:nvGrpSpPr>
          <p:grpSpPr bwMode="auto">
            <a:xfrm>
              <a:off x="7588885" y="5890260"/>
              <a:ext cx="1059815" cy="798830"/>
              <a:chOff x="860425" y="1547813"/>
              <a:chExt cx="4438650" cy="4021137"/>
            </a:xfrm>
          </p:grpSpPr>
          <p:grpSp>
            <p:nvGrpSpPr>
              <p:cNvPr id="94223" name="群組 33">
                <a:extLst>
                  <a:ext uri="{FF2B5EF4-FFF2-40B4-BE49-F238E27FC236}">
                    <a16:creationId xmlns:a16="http://schemas.microsoft.com/office/drawing/2014/main" id="{867175B8-8726-4621-A8D8-8DFAE418E648}"/>
                  </a:ext>
                </a:extLst>
              </p:cNvPr>
              <p:cNvGrpSpPr>
                <a:grpSpLocks/>
              </p:cNvGrpSpPr>
              <p:nvPr/>
            </p:nvGrpSpPr>
            <p:grpSpPr bwMode="auto">
              <a:xfrm>
                <a:off x="860425" y="1547813"/>
                <a:ext cx="4438650" cy="2039937"/>
                <a:chOff x="860425" y="1547813"/>
                <a:chExt cx="4438650" cy="2039937"/>
              </a:xfrm>
            </p:grpSpPr>
            <p:pic>
              <p:nvPicPr>
                <p:cNvPr id="94227" name="Picture 6" descr="C:\Users\utangv2\Desktop\Dynamic Classroom\hi-res aw\E.jpg">
                  <a:extLst>
                    <a:ext uri="{FF2B5EF4-FFF2-40B4-BE49-F238E27FC236}">
                      <a16:creationId xmlns:a16="http://schemas.microsoft.com/office/drawing/2014/main" id="{9036E55E-260F-42ED-AAF8-35B4F25F496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28" name="Picture 15" descr="C:\Users\utangv2\Desktop\Dynamic Classroom\hi-res aw\N.jpg">
                  <a:extLst>
                    <a:ext uri="{FF2B5EF4-FFF2-40B4-BE49-F238E27FC236}">
                      <a16:creationId xmlns:a16="http://schemas.microsoft.com/office/drawing/2014/main" id="{963C45A4-F9FB-4069-8DC7-D0A14E2B232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29" name="Picture 21" descr="C:\Users\utangv2\Desktop\Dynamic Classroom\hi-res aw\T.jpg">
                  <a:extLst>
                    <a:ext uri="{FF2B5EF4-FFF2-40B4-BE49-F238E27FC236}">
                      <a16:creationId xmlns:a16="http://schemas.microsoft.com/office/drawing/2014/main" id="{A3CA492F-CF70-41F4-A96D-166979D3F57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30" name="Picture 24" descr="C:\Users\utangv2\Desktop\Dynamic Classroom\hi-res aw\X.jpg">
                  <a:extLst>
                    <a:ext uri="{FF2B5EF4-FFF2-40B4-BE49-F238E27FC236}">
                      <a16:creationId xmlns:a16="http://schemas.microsoft.com/office/drawing/2014/main" id="{91E73CAD-7286-4D63-AEB0-585D33C5A90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4224" name="Picture 6" descr="C:\Users\utangv2\Desktop\Dynamic Classroom\hi-res aw\E.jpg">
                <a:extLst>
                  <a:ext uri="{FF2B5EF4-FFF2-40B4-BE49-F238E27FC236}">
                    <a16:creationId xmlns:a16="http://schemas.microsoft.com/office/drawing/2014/main" id="{48494744-7B68-47D1-9C62-E925E5347E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25" name="Picture 18" descr="C:\Users\utangv2\Desktop\Dynamic Classroom\hi-res aw\Q.jpg">
                <a:extLst>
                  <a:ext uri="{FF2B5EF4-FFF2-40B4-BE49-F238E27FC236}">
                    <a16:creationId xmlns:a16="http://schemas.microsoft.com/office/drawing/2014/main" id="{D0A7C4EF-BA77-4574-8552-094E61584D0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26" name="Picture 22" descr="C:\Users\utangv2\Desktop\Dynamic Classroom\hi-res aw\U.jpg">
                <a:extLst>
                  <a:ext uri="{FF2B5EF4-FFF2-40B4-BE49-F238E27FC236}">
                    <a16:creationId xmlns:a16="http://schemas.microsoft.com/office/drawing/2014/main" id="{CC67F76E-AE2C-43C1-A4FD-A16323959B8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 name="向右箭號 63">
              <a:extLst>
                <a:ext uri="{FF2B5EF4-FFF2-40B4-BE49-F238E27FC236}">
                  <a16:creationId xmlns:a16="http://schemas.microsoft.com/office/drawing/2014/main" id="{FBFC98D1-C2B5-4F90-955F-963928BD0878}"/>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3" name="動作按鈕: 自訂 72">
            <a:hlinkClick r:id="rId11" action="ppaction://hlinksldjump" highlightClick="1"/>
            <a:extLst>
              <a:ext uri="{FF2B5EF4-FFF2-40B4-BE49-F238E27FC236}">
                <a16:creationId xmlns:a16="http://schemas.microsoft.com/office/drawing/2014/main" id="{9FF04D85-1FAE-499B-B758-452D062C62B5}"/>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94213" name="Picture 18" descr="C:\Users\utangv2\Desktop\Dynamic Classroom\Q2.jpg">
            <a:extLst>
              <a:ext uri="{FF2B5EF4-FFF2-40B4-BE49-F238E27FC236}">
                <a16:creationId xmlns:a16="http://schemas.microsoft.com/office/drawing/2014/main" id="{AAF68B16-12B5-40A6-BD22-8B951830263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25925" y="3540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 name="群組 34">
            <a:extLst>
              <a:ext uri="{FF2B5EF4-FFF2-40B4-BE49-F238E27FC236}">
                <a16:creationId xmlns:a16="http://schemas.microsoft.com/office/drawing/2014/main" id="{91BE8737-406E-4898-B93C-ED36F9841B38}"/>
              </a:ext>
            </a:extLst>
          </p:cNvPr>
          <p:cNvGrpSpPr/>
          <p:nvPr/>
        </p:nvGrpSpPr>
        <p:grpSpPr>
          <a:xfrm>
            <a:off x="2273302" y="3672839"/>
            <a:ext cx="4749798" cy="708661"/>
            <a:chOff x="6473371" y="3317240"/>
            <a:chExt cx="4749798" cy="708661"/>
          </a:xfrm>
          <a:solidFill>
            <a:schemeClr val="tx2">
              <a:lumMod val="75000"/>
              <a:lumOff val="25000"/>
            </a:schemeClr>
          </a:solidFill>
          <a:effectLst>
            <a:outerShdw blurRad="50800" dist="38100" dir="2700000" algn="tl" rotWithShape="0">
              <a:prstClr val="black">
                <a:alpha val="40000"/>
              </a:prstClr>
            </a:outerShdw>
          </a:effectLst>
        </p:grpSpPr>
        <p:sp>
          <p:nvSpPr>
            <p:cNvPr id="37" name="圓角矩形 35">
              <a:extLst>
                <a:ext uri="{FF2B5EF4-FFF2-40B4-BE49-F238E27FC236}">
                  <a16:creationId xmlns:a16="http://schemas.microsoft.com/office/drawing/2014/main" id="{EBA92CC9-7734-42E0-A31E-A3B43452C259}"/>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9" name="橢圓 36">
              <a:extLst>
                <a:ext uri="{FF2B5EF4-FFF2-40B4-BE49-F238E27FC236}">
                  <a16:creationId xmlns:a16="http://schemas.microsoft.com/office/drawing/2014/main" id="{5A7DBA37-618F-4424-8AF3-1AB8EAE0575A}"/>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0" name="文字方塊 47">
              <a:extLst>
                <a:ext uri="{FF2B5EF4-FFF2-40B4-BE49-F238E27FC236}">
                  <a16:creationId xmlns:a16="http://schemas.microsoft.com/office/drawing/2014/main" id="{7E796462-0403-4668-9FAC-7A862F9929EF}"/>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1" name="文字方塊 48">
              <a:extLst>
                <a:ext uri="{FF2B5EF4-FFF2-40B4-BE49-F238E27FC236}">
                  <a16:creationId xmlns:a16="http://schemas.microsoft.com/office/drawing/2014/main" id="{64E5D380-FD42-447A-A5BB-9BDEA199BF60}"/>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more expensive</a:t>
              </a:r>
              <a:endParaRPr lang="en-GB" sz="3600" b="1" dirty="0">
                <a:solidFill>
                  <a:srgbClr val="FFFFFF"/>
                </a:solidFill>
              </a:endParaRPr>
            </a:p>
          </p:txBody>
        </p:sp>
      </p:grpSp>
      <p:grpSp>
        <p:nvGrpSpPr>
          <p:cNvPr id="42" name="群組 61">
            <a:extLst>
              <a:ext uri="{FF2B5EF4-FFF2-40B4-BE49-F238E27FC236}">
                <a16:creationId xmlns:a16="http://schemas.microsoft.com/office/drawing/2014/main" id="{ADC61DB7-D9E9-46B3-8C5E-9B511DA1217D}"/>
              </a:ext>
            </a:extLst>
          </p:cNvPr>
          <p:cNvGrpSpPr/>
          <p:nvPr/>
        </p:nvGrpSpPr>
        <p:grpSpPr>
          <a:xfrm>
            <a:off x="2273302" y="5374639"/>
            <a:ext cx="4749798" cy="708661"/>
            <a:chOff x="6473371" y="3317240"/>
            <a:chExt cx="4749798" cy="708661"/>
          </a:xfrm>
          <a:effectLst>
            <a:outerShdw blurRad="50800" dist="38100" dir="2700000" algn="tl" rotWithShape="0">
              <a:prstClr val="black">
                <a:alpha val="40000"/>
              </a:prstClr>
            </a:outerShdw>
          </a:effectLst>
        </p:grpSpPr>
        <p:sp>
          <p:nvSpPr>
            <p:cNvPr id="43" name="圓角矩形 62">
              <a:extLst>
                <a:ext uri="{FF2B5EF4-FFF2-40B4-BE49-F238E27FC236}">
                  <a16:creationId xmlns:a16="http://schemas.microsoft.com/office/drawing/2014/main" id="{40EB3602-9392-4F58-8FFB-020A0EF67438}"/>
                </a:ext>
              </a:extLst>
            </p:cNvPr>
            <p:cNvSpPr/>
            <p:nvPr/>
          </p:nvSpPr>
          <p:spPr>
            <a:xfrm>
              <a:off x="6473371" y="3327401"/>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4" name="橢圓 63">
              <a:extLst>
                <a:ext uri="{FF2B5EF4-FFF2-40B4-BE49-F238E27FC236}">
                  <a16:creationId xmlns:a16="http://schemas.microsoft.com/office/drawing/2014/main" id="{5BE89DAD-D085-44E8-8E08-6B6D619FE242}"/>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5" name="文字方塊 64">
              <a:extLst>
                <a:ext uri="{FF2B5EF4-FFF2-40B4-BE49-F238E27FC236}">
                  <a16:creationId xmlns:a16="http://schemas.microsoft.com/office/drawing/2014/main" id="{633E9487-EC0B-4000-AD44-BA26FB86BF97}"/>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D</a:t>
              </a:r>
              <a:endParaRPr lang="en-GB" sz="4000" b="1" dirty="0">
                <a:solidFill>
                  <a:srgbClr val="000000"/>
                </a:solidFill>
              </a:endParaRPr>
            </a:p>
          </p:txBody>
        </p:sp>
        <p:sp>
          <p:nvSpPr>
            <p:cNvPr id="48" name="文字方塊 65">
              <a:extLst>
                <a:ext uri="{FF2B5EF4-FFF2-40B4-BE49-F238E27FC236}">
                  <a16:creationId xmlns:a16="http://schemas.microsoft.com/office/drawing/2014/main" id="{1804387A-6754-4451-9FD7-827F4066C03E}"/>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worst</a:t>
              </a:r>
              <a:endParaRPr lang="en-GB" sz="3600" b="1" dirty="0">
                <a:solidFill>
                  <a:srgbClr val="FFFFFF"/>
                </a:solidFill>
              </a:endParaRPr>
            </a:p>
          </p:txBody>
        </p:sp>
      </p:grpSp>
      <p:sp>
        <p:nvSpPr>
          <p:cNvPr id="55" name="文字方塊 11">
            <a:extLst>
              <a:ext uri="{FF2B5EF4-FFF2-40B4-BE49-F238E27FC236}">
                <a16:creationId xmlns:a16="http://schemas.microsoft.com/office/drawing/2014/main" id="{1661DB4F-119A-4A7A-9AEF-5F6F399E0CD1}"/>
              </a:ext>
            </a:extLst>
          </p:cNvPr>
          <p:cNvSpPr txBox="1"/>
          <p:nvPr/>
        </p:nvSpPr>
        <p:spPr>
          <a:xfrm>
            <a:off x="5688013" y="504666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70" name="群組 29">
            <a:extLst>
              <a:ext uri="{FF2B5EF4-FFF2-40B4-BE49-F238E27FC236}">
                <a16:creationId xmlns:a16="http://schemas.microsoft.com/office/drawing/2014/main" id="{BD3D63AD-96CD-40B7-84FF-C328004A854B}"/>
              </a:ext>
            </a:extLst>
          </p:cNvPr>
          <p:cNvGrpSpPr/>
          <p:nvPr/>
        </p:nvGrpSpPr>
        <p:grpSpPr>
          <a:xfrm>
            <a:off x="6912126" y="4821178"/>
            <a:ext cx="666750" cy="666849"/>
            <a:chOff x="6924675" y="3008784"/>
            <a:chExt cx="666750" cy="666849"/>
          </a:xfrm>
          <a:effectLst>
            <a:outerShdw blurRad="50800" dist="38100" dir="2700000" algn="tl" rotWithShape="0">
              <a:prstClr val="black">
                <a:alpha val="40000"/>
              </a:prstClr>
            </a:outerShdw>
          </a:effectLst>
        </p:grpSpPr>
        <p:sp>
          <p:nvSpPr>
            <p:cNvPr id="71" name="橢圓 30">
              <a:extLst>
                <a:ext uri="{FF2B5EF4-FFF2-40B4-BE49-F238E27FC236}">
                  <a16:creationId xmlns:a16="http://schemas.microsoft.com/office/drawing/2014/main" id="{1949E401-FACF-4848-B0CA-5E1D8984BCA4}"/>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2" name="文字方塊 31">
              <a:extLst>
                <a:ext uri="{FF2B5EF4-FFF2-40B4-BE49-F238E27FC236}">
                  <a16:creationId xmlns:a16="http://schemas.microsoft.com/office/drawing/2014/main" id="{3D89C62A-08E0-4456-BA98-80D14247284A}"/>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74" name="動作按鈕: 自訂 64">
            <a:hlinkClick r:id="" action="ppaction://hlinkshowjump?jump=nextslide" highlightClick="1"/>
            <a:extLst>
              <a:ext uri="{FF2B5EF4-FFF2-40B4-BE49-F238E27FC236}">
                <a16:creationId xmlns:a16="http://schemas.microsoft.com/office/drawing/2014/main" id="{79D827CC-5CB8-4E9D-9DD5-FA0783D6FB64}"/>
              </a:ext>
            </a:extLst>
          </p:cNvPr>
          <p:cNvSpPr/>
          <p:nvPr/>
        </p:nvSpPr>
        <p:spPr>
          <a:xfrm>
            <a:off x="6824663" y="4746625"/>
            <a:ext cx="703262" cy="722313"/>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4219" name="文字方塊 8">
            <a:extLst>
              <a:ext uri="{FF2B5EF4-FFF2-40B4-BE49-F238E27FC236}">
                <a16:creationId xmlns:a16="http://schemas.microsoft.com/office/drawing/2014/main" id="{DC075FD5-62B9-45D5-91CB-A000A519580A}"/>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4"/>
                </p:tgtEl>
              </p:cMediaNode>
            </p:audi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95234" name="群組 1">
            <a:extLst>
              <a:ext uri="{FF2B5EF4-FFF2-40B4-BE49-F238E27FC236}">
                <a16:creationId xmlns:a16="http://schemas.microsoft.com/office/drawing/2014/main" id="{B6400A37-22C7-4ADD-899B-5AC970916BBD}"/>
              </a:ext>
            </a:extLst>
          </p:cNvPr>
          <p:cNvGrpSpPr>
            <a:grpSpLocks/>
          </p:cNvGrpSpPr>
          <p:nvPr/>
        </p:nvGrpSpPr>
        <p:grpSpPr bwMode="auto">
          <a:xfrm>
            <a:off x="7518400" y="5816600"/>
            <a:ext cx="1473200" cy="908050"/>
            <a:chOff x="7518399" y="5817055"/>
            <a:chExt cx="1473201" cy="907596"/>
          </a:xfrm>
        </p:grpSpPr>
        <p:sp>
          <p:nvSpPr>
            <p:cNvPr id="38" name="圓角矩形 37">
              <a:extLst>
                <a:ext uri="{FF2B5EF4-FFF2-40B4-BE49-F238E27FC236}">
                  <a16:creationId xmlns:a16="http://schemas.microsoft.com/office/drawing/2014/main" id="{B2CDDA1C-CE7F-4F65-A0D6-3846404903F1}"/>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95245" name="群組 49">
              <a:extLst>
                <a:ext uri="{FF2B5EF4-FFF2-40B4-BE49-F238E27FC236}">
                  <a16:creationId xmlns:a16="http://schemas.microsoft.com/office/drawing/2014/main" id="{3AE9B93B-CCB7-4AD9-AD4E-FE79FAE10C7F}"/>
                </a:ext>
              </a:extLst>
            </p:cNvPr>
            <p:cNvGrpSpPr>
              <a:grpSpLocks/>
            </p:cNvGrpSpPr>
            <p:nvPr/>
          </p:nvGrpSpPr>
          <p:grpSpPr bwMode="auto">
            <a:xfrm>
              <a:off x="7588885" y="5890260"/>
              <a:ext cx="1059815" cy="798830"/>
              <a:chOff x="860425" y="1547813"/>
              <a:chExt cx="4438650" cy="4021137"/>
            </a:xfrm>
          </p:grpSpPr>
          <p:grpSp>
            <p:nvGrpSpPr>
              <p:cNvPr id="95247" name="群組 33">
                <a:extLst>
                  <a:ext uri="{FF2B5EF4-FFF2-40B4-BE49-F238E27FC236}">
                    <a16:creationId xmlns:a16="http://schemas.microsoft.com/office/drawing/2014/main" id="{D0917465-D1FF-46DC-8ACD-E4B1C50C50BB}"/>
                  </a:ext>
                </a:extLst>
              </p:cNvPr>
              <p:cNvGrpSpPr>
                <a:grpSpLocks/>
              </p:cNvGrpSpPr>
              <p:nvPr/>
            </p:nvGrpSpPr>
            <p:grpSpPr bwMode="auto">
              <a:xfrm>
                <a:off x="860425" y="1547813"/>
                <a:ext cx="4438650" cy="2039937"/>
                <a:chOff x="860425" y="1547813"/>
                <a:chExt cx="4438650" cy="2039937"/>
              </a:xfrm>
            </p:grpSpPr>
            <p:pic>
              <p:nvPicPr>
                <p:cNvPr id="95251" name="Picture 6" descr="C:\Users\utangv2\Desktop\Dynamic Classroom\hi-res aw\E.jpg">
                  <a:extLst>
                    <a:ext uri="{FF2B5EF4-FFF2-40B4-BE49-F238E27FC236}">
                      <a16:creationId xmlns:a16="http://schemas.microsoft.com/office/drawing/2014/main" id="{6CD78501-3A59-4E32-8C07-3B7AC2430F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52" name="Picture 15" descr="C:\Users\utangv2\Desktop\Dynamic Classroom\hi-res aw\N.jpg">
                  <a:extLst>
                    <a:ext uri="{FF2B5EF4-FFF2-40B4-BE49-F238E27FC236}">
                      <a16:creationId xmlns:a16="http://schemas.microsoft.com/office/drawing/2014/main" id="{1A2F0141-A243-47B6-805E-D4A50F131A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53" name="Picture 21" descr="C:\Users\utangv2\Desktop\Dynamic Classroom\hi-res aw\T.jpg">
                  <a:extLst>
                    <a:ext uri="{FF2B5EF4-FFF2-40B4-BE49-F238E27FC236}">
                      <a16:creationId xmlns:a16="http://schemas.microsoft.com/office/drawing/2014/main" id="{25E8A0D4-D582-48D0-88CA-AA915F552C9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54" name="Picture 24" descr="C:\Users\utangv2\Desktop\Dynamic Classroom\hi-res aw\X.jpg">
                  <a:extLst>
                    <a:ext uri="{FF2B5EF4-FFF2-40B4-BE49-F238E27FC236}">
                      <a16:creationId xmlns:a16="http://schemas.microsoft.com/office/drawing/2014/main" id="{B6A02351-7D54-4B84-8942-2CAAB4E8315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5248" name="Picture 6" descr="C:\Users\utangv2\Desktop\Dynamic Classroom\hi-res aw\E.jpg">
                <a:extLst>
                  <a:ext uri="{FF2B5EF4-FFF2-40B4-BE49-F238E27FC236}">
                    <a16:creationId xmlns:a16="http://schemas.microsoft.com/office/drawing/2014/main" id="{4EF294D9-C972-4E15-B56A-40236B93E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49" name="Picture 18" descr="C:\Users\utangv2\Desktop\Dynamic Classroom\hi-res aw\Q.jpg">
                <a:extLst>
                  <a:ext uri="{FF2B5EF4-FFF2-40B4-BE49-F238E27FC236}">
                    <a16:creationId xmlns:a16="http://schemas.microsoft.com/office/drawing/2014/main" id="{2BBDDFD8-142E-490D-9D00-83ED4E68C52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50" name="Picture 22" descr="C:\Users\utangv2\Desktop\Dynamic Classroom\hi-res aw\U.jpg">
                <a:extLst>
                  <a:ext uri="{FF2B5EF4-FFF2-40B4-BE49-F238E27FC236}">
                    <a16:creationId xmlns:a16="http://schemas.microsoft.com/office/drawing/2014/main" id="{F756954F-4945-4593-8D3A-DAED9B87C8A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 name="向右箭號 63">
              <a:extLst>
                <a:ext uri="{FF2B5EF4-FFF2-40B4-BE49-F238E27FC236}">
                  <a16:creationId xmlns:a16="http://schemas.microsoft.com/office/drawing/2014/main" id="{2BB357D6-FFA4-4224-88C5-EBA15CA0190B}"/>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3" name="動作按鈕: 自訂 72">
            <a:hlinkClick r:id="rId9" action="ppaction://hlinksldjump" highlightClick="1"/>
            <a:extLst>
              <a:ext uri="{FF2B5EF4-FFF2-40B4-BE49-F238E27FC236}">
                <a16:creationId xmlns:a16="http://schemas.microsoft.com/office/drawing/2014/main" id="{0577E4E5-7F12-4C63-88DA-2A9905F32309}"/>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95236" name="Picture 18" descr="C:\Users\utangv2\Desktop\Dynamic Classroom\Q2.jpg">
            <a:extLst>
              <a:ext uri="{FF2B5EF4-FFF2-40B4-BE49-F238E27FC236}">
                <a16:creationId xmlns:a16="http://schemas.microsoft.com/office/drawing/2014/main" id="{D4ACFBBB-B331-4BE6-904E-BAE576CDD0E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25925" y="3540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3" name="群組 34">
            <a:extLst>
              <a:ext uri="{FF2B5EF4-FFF2-40B4-BE49-F238E27FC236}">
                <a16:creationId xmlns:a16="http://schemas.microsoft.com/office/drawing/2014/main" id="{637FB450-BE11-4895-866B-01A5F09F9CD3}"/>
              </a:ext>
            </a:extLst>
          </p:cNvPr>
          <p:cNvGrpSpPr/>
          <p:nvPr/>
        </p:nvGrpSpPr>
        <p:grpSpPr>
          <a:xfrm>
            <a:off x="2273302" y="3672839"/>
            <a:ext cx="4749798" cy="708661"/>
            <a:chOff x="6473371" y="3317240"/>
            <a:chExt cx="4749798" cy="708661"/>
          </a:xfrm>
          <a:solidFill>
            <a:schemeClr val="tx2">
              <a:lumMod val="75000"/>
              <a:lumOff val="25000"/>
            </a:schemeClr>
          </a:solidFill>
          <a:effectLst>
            <a:outerShdw blurRad="50800" dist="38100" dir="2700000" algn="tl" rotWithShape="0">
              <a:prstClr val="black">
                <a:alpha val="40000"/>
              </a:prstClr>
            </a:outerShdw>
          </a:effectLst>
        </p:grpSpPr>
        <p:sp>
          <p:nvSpPr>
            <p:cNvPr id="34" name="圓角矩形 35">
              <a:extLst>
                <a:ext uri="{FF2B5EF4-FFF2-40B4-BE49-F238E27FC236}">
                  <a16:creationId xmlns:a16="http://schemas.microsoft.com/office/drawing/2014/main" id="{21E94300-3160-4DD2-8879-45DFDFE53086}"/>
                </a:ext>
              </a:extLst>
            </p:cNvPr>
            <p:cNvSpPr/>
            <p:nvPr/>
          </p:nvSpPr>
          <p:spPr>
            <a:xfrm>
              <a:off x="6473371" y="3327401"/>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7" name="橢圓 36">
              <a:extLst>
                <a:ext uri="{FF2B5EF4-FFF2-40B4-BE49-F238E27FC236}">
                  <a16:creationId xmlns:a16="http://schemas.microsoft.com/office/drawing/2014/main" id="{62BE22E5-7BB5-42AD-B5BC-2F5E7AA2ADEC}"/>
                </a:ext>
              </a:extLst>
            </p:cNvPr>
            <p:cNvSpPr/>
            <p:nvPr/>
          </p:nvSpPr>
          <p:spPr>
            <a:xfrm>
              <a:off x="6492240" y="3327400"/>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9" name="文字方塊 47">
              <a:extLst>
                <a:ext uri="{FF2B5EF4-FFF2-40B4-BE49-F238E27FC236}">
                  <a16:creationId xmlns:a16="http://schemas.microsoft.com/office/drawing/2014/main" id="{F768A30B-F39B-4F2D-A725-29A79CF7C37A}"/>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0" name="文字方塊 48">
              <a:extLst>
                <a:ext uri="{FF2B5EF4-FFF2-40B4-BE49-F238E27FC236}">
                  <a16:creationId xmlns:a16="http://schemas.microsoft.com/office/drawing/2014/main" id="{492F99D3-BDBF-432A-8A29-EAB193F14837}"/>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more expensive</a:t>
              </a:r>
              <a:endParaRPr lang="en-GB" sz="3600" b="1" dirty="0">
                <a:solidFill>
                  <a:srgbClr val="FFFFFF"/>
                </a:solidFill>
              </a:endParaRPr>
            </a:p>
          </p:txBody>
        </p:sp>
      </p:grpSp>
      <p:grpSp>
        <p:nvGrpSpPr>
          <p:cNvPr id="43" name="群組 61">
            <a:extLst>
              <a:ext uri="{FF2B5EF4-FFF2-40B4-BE49-F238E27FC236}">
                <a16:creationId xmlns:a16="http://schemas.microsoft.com/office/drawing/2014/main" id="{1E2A4C93-59D1-4376-93C4-D5D93146674D}"/>
              </a:ext>
            </a:extLst>
          </p:cNvPr>
          <p:cNvGrpSpPr/>
          <p:nvPr/>
        </p:nvGrpSpPr>
        <p:grpSpPr>
          <a:xfrm>
            <a:off x="2273302" y="5374639"/>
            <a:ext cx="4749798" cy="708661"/>
            <a:chOff x="6473371" y="3317240"/>
            <a:chExt cx="4749798" cy="708661"/>
          </a:xfrm>
          <a:effectLst>
            <a:outerShdw blurRad="50800" dist="38100" dir="2700000" algn="tl" rotWithShape="0">
              <a:prstClr val="black">
                <a:alpha val="40000"/>
              </a:prstClr>
            </a:outerShdw>
          </a:effectLst>
        </p:grpSpPr>
        <p:sp>
          <p:nvSpPr>
            <p:cNvPr id="44" name="圓角矩形 62">
              <a:extLst>
                <a:ext uri="{FF2B5EF4-FFF2-40B4-BE49-F238E27FC236}">
                  <a16:creationId xmlns:a16="http://schemas.microsoft.com/office/drawing/2014/main" id="{27C41038-C008-40E5-9F91-B39AEDEF7FD8}"/>
                </a:ext>
              </a:extLst>
            </p:cNvPr>
            <p:cNvSpPr/>
            <p:nvPr/>
          </p:nvSpPr>
          <p:spPr>
            <a:xfrm>
              <a:off x="6473371" y="3327401"/>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6" name="橢圓 63">
              <a:extLst>
                <a:ext uri="{FF2B5EF4-FFF2-40B4-BE49-F238E27FC236}">
                  <a16:creationId xmlns:a16="http://schemas.microsoft.com/office/drawing/2014/main" id="{2E0A8649-84D3-433D-AE5F-8DEEE2BF79CF}"/>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7" name="文字方塊 64">
              <a:extLst>
                <a:ext uri="{FF2B5EF4-FFF2-40B4-BE49-F238E27FC236}">
                  <a16:creationId xmlns:a16="http://schemas.microsoft.com/office/drawing/2014/main" id="{FEA6B375-F58D-4480-9B13-F39ADE80C631}"/>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D</a:t>
              </a:r>
              <a:endParaRPr lang="en-GB" sz="4000" b="1" dirty="0">
                <a:solidFill>
                  <a:srgbClr val="000000"/>
                </a:solidFill>
              </a:endParaRPr>
            </a:p>
          </p:txBody>
        </p:sp>
        <p:sp>
          <p:nvSpPr>
            <p:cNvPr id="48" name="文字方塊 65">
              <a:extLst>
                <a:ext uri="{FF2B5EF4-FFF2-40B4-BE49-F238E27FC236}">
                  <a16:creationId xmlns:a16="http://schemas.microsoft.com/office/drawing/2014/main" id="{053C02B8-95DF-4D73-B847-35C0DA9B55B0}"/>
                </a:ext>
              </a:extLst>
            </p:cNvPr>
            <p:cNvSpPr txBox="1"/>
            <p:nvPr/>
          </p:nvSpPr>
          <p:spPr>
            <a:xfrm>
              <a:off x="7209969" y="3343284"/>
              <a:ext cx="3956050" cy="646331"/>
            </a:xfrm>
            <a:prstGeom prst="rect">
              <a:avLst/>
            </a:prstGeom>
            <a:noFill/>
          </p:spPr>
          <p:txBody>
            <a:bodyPr>
              <a:spAutoFit/>
            </a:bodyPr>
            <a:lstStyle/>
            <a:p>
              <a:pPr algn="ctr">
                <a:defRPr/>
              </a:pPr>
              <a:r>
                <a:rPr lang="en-US" sz="3600" b="1" dirty="0">
                  <a:solidFill>
                    <a:srgbClr val="FFFFFF"/>
                  </a:solidFill>
                </a:rPr>
                <a:t>worst</a:t>
              </a:r>
              <a:endParaRPr lang="en-GB" sz="3600" b="1" dirty="0">
                <a:solidFill>
                  <a:srgbClr val="FFFFFF"/>
                </a:solidFill>
              </a:endParaRPr>
            </a:p>
          </p:txBody>
        </p:sp>
      </p:grpSp>
      <p:grpSp>
        <p:nvGrpSpPr>
          <p:cNvPr id="95241" name="Group 1">
            <a:extLst>
              <a:ext uri="{FF2B5EF4-FFF2-40B4-BE49-F238E27FC236}">
                <a16:creationId xmlns:a16="http://schemas.microsoft.com/office/drawing/2014/main" id="{F5E7CD3C-F340-4448-BF1C-5B102A032081}"/>
              </a:ext>
            </a:extLst>
          </p:cNvPr>
          <p:cNvGrpSpPr>
            <a:grpSpLocks/>
          </p:cNvGrpSpPr>
          <p:nvPr/>
        </p:nvGrpSpPr>
        <p:grpSpPr bwMode="auto">
          <a:xfrm>
            <a:off x="1697038" y="4224338"/>
            <a:ext cx="6092825" cy="1468437"/>
            <a:chOff x="-131997" y="3806763"/>
            <a:chExt cx="6091839" cy="1468390"/>
          </a:xfrm>
        </p:grpSpPr>
        <p:pic>
          <p:nvPicPr>
            <p:cNvPr id="95242" name="Picture 11" descr="C:\Users\utangv2\Desktop\background paper\post it.jpg">
              <a:extLst>
                <a:ext uri="{FF2B5EF4-FFF2-40B4-BE49-F238E27FC236}">
                  <a16:creationId xmlns:a16="http://schemas.microsoft.com/office/drawing/2014/main" id="{D1B793B9-10DA-4241-AA7F-33A1135A4F7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131997" y="3806763"/>
              <a:ext cx="6091839" cy="1468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43" name="文字方塊 17">
              <a:extLst>
                <a:ext uri="{FF2B5EF4-FFF2-40B4-BE49-F238E27FC236}">
                  <a16:creationId xmlns:a16="http://schemas.microsoft.com/office/drawing/2014/main" id="{0B45CE33-BA1C-48F8-BFA4-97C1285591B7}"/>
                </a:ext>
              </a:extLst>
            </p:cNvPr>
            <p:cNvSpPr txBox="1">
              <a:spLocks noChangeArrowheads="1"/>
            </p:cNvSpPr>
            <p:nvPr/>
          </p:nvSpPr>
          <p:spPr bwMode="auto">
            <a:xfrm rot="-151805">
              <a:off x="888881" y="4233744"/>
              <a:ext cx="3981745" cy="615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GB" altLang="zh-HK" sz="2000" i="1">
                  <a:solidFill>
                    <a:srgbClr val="FF0000"/>
                  </a:solidFill>
                </a:rPr>
                <a:t>Worst</a:t>
              </a:r>
              <a:r>
                <a:rPr lang="en-GB" altLang="zh-HK" sz="2000">
                  <a:solidFill>
                    <a:srgbClr val="FF0000"/>
                  </a:solidFill>
                </a:rPr>
                <a:t> is the superlative form of </a:t>
              </a:r>
              <a:r>
                <a:rPr lang="en-GB" altLang="zh-HK" sz="2000" i="1">
                  <a:solidFill>
                    <a:srgbClr val="FF0000"/>
                  </a:solidFill>
                </a:rPr>
                <a:t>bad</a:t>
              </a:r>
              <a:r>
                <a:rPr lang="en-GB" altLang="zh-HK" sz="2000">
                  <a:solidFill>
                    <a:srgbClr val="FF0000"/>
                  </a:solidFill>
                </a:rPr>
                <a:t>. Its comparative form is </a:t>
              </a:r>
              <a:r>
                <a:rPr lang="en-GB" altLang="zh-HK" sz="2000" i="1">
                  <a:solidFill>
                    <a:srgbClr val="FF0000"/>
                  </a:solidFill>
                </a:rPr>
                <a:t>worse</a:t>
              </a:r>
              <a:r>
                <a:rPr lang="en-GB" altLang="zh-HK" sz="2000">
                  <a:solidFill>
                    <a:srgbClr val="FF0000"/>
                  </a:solidFill>
                </a:rPr>
                <a:t>.</a:t>
              </a:r>
              <a:endParaRPr lang="en-GB" altLang="en-US" sz="2000">
                <a:solidFill>
                  <a:srgbClr val="FF0000"/>
                </a:solidFill>
                <a:cs typeface="Arial" panose="020B0604020202020204" pitchFamily="34" charset="0"/>
              </a:endParaRPr>
            </a:p>
          </p:txBody>
        </p:sp>
      </p:grpSp>
      <p:sp>
        <p:nvSpPr>
          <p:cNvPr id="31" name="文字方塊 11">
            <a:extLst>
              <a:ext uri="{FF2B5EF4-FFF2-40B4-BE49-F238E27FC236}">
                <a16:creationId xmlns:a16="http://schemas.microsoft.com/office/drawing/2014/main" id="{ED42D8DF-D32A-410D-B9CB-2324A8CD31D6}"/>
              </a:ext>
            </a:extLst>
          </p:cNvPr>
          <p:cNvSpPr txBox="1"/>
          <p:nvPr/>
        </p:nvSpPr>
        <p:spPr>
          <a:xfrm>
            <a:off x="5688013" y="504666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sp>
        <p:nvSpPr>
          <p:cNvPr id="2" name="文字方塊 8">
            <a:extLst>
              <a:ext uri="{FF2B5EF4-FFF2-40B4-BE49-F238E27FC236}">
                <a16:creationId xmlns:a16="http://schemas.microsoft.com/office/drawing/2014/main" id="{B1E75E55-7DC5-4813-A287-B81E31450A26}"/>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95241"/>
                                        </p:tgtEl>
                                        <p:attrNameLst>
                                          <p:attrName>style.visibility</p:attrName>
                                        </p:attrNameLst>
                                      </p:cBhvr>
                                      <p:to>
                                        <p:strVal val="visible"/>
                                      </p:to>
                                    </p:set>
                                    <p:anim calcmode="lin" valueType="num">
                                      <p:cBhvr>
                                        <p:cTn id="7" dur="500" fill="hold"/>
                                        <p:tgtEl>
                                          <p:spTgt spid="95241"/>
                                        </p:tgtEl>
                                        <p:attrNameLst>
                                          <p:attrName>ppt_w</p:attrName>
                                        </p:attrNameLst>
                                      </p:cBhvr>
                                      <p:tavLst>
                                        <p:tav tm="0">
                                          <p:val>
                                            <p:fltVal val="0"/>
                                          </p:val>
                                        </p:tav>
                                        <p:tav tm="100000">
                                          <p:val>
                                            <p:strVal val="#ppt_w"/>
                                          </p:val>
                                        </p:tav>
                                      </p:tavLst>
                                    </p:anim>
                                    <p:anim calcmode="lin" valueType="num">
                                      <p:cBhvr>
                                        <p:cTn id="8" dur="500" fill="hold"/>
                                        <p:tgtEl>
                                          <p:spTgt spid="95241"/>
                                        </p:tgtEl>
                                        <p:attrNameLst>
                                          <p:attrName>ppt_h</p:attrName>
                                        </p:attrNameLst>
                                      </p:cBhvr>
                                      <p:tavLst>
                                        <p:tav tm="0">
                                          <p:val>
                                            <p:fltVal val="0"/>
                                          </p:val>
                                        </p:tav>
                                        <p:tav tm="100000">
                                          <p:val>
                                            <p:strVal val="#ppt_h"/>
                                          </p:val>
                                        </p:tav>
                                      </p:tavLst>
                                    </p:anim>
                                    <p:animEffect transition="in" filter="fade">
                                      <p:cBhvr>
                                        <p:cTn id="9" dur="500"/>
                                        <p:tgtEl>
                                          <p:spTgt spid="95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pic>
        <p:nvPicPr>
          <p:cNvPr id="13" name="D7A22115.wav">
            <a:hlinkClick r:id="" action="ppaction://media"/>
            <a:extLst>
              <a:ext uri="{FF2B5EF4-FFF2-40B4-BE49-F238E27FC236}">
                <a16:creationId xmlns:a16="http://schemas.microsoft.com/office/drawing/2014/main" id="{7C894675-A4BB-400D-AA0D-4F654B85AD76}"/>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59" name="Picture 18" descr="C:\Users\utangv2\Desktop\Dynamic Classroom\Q3.jpg">
            <a:extLst>
              <a:ext uri="{FF2B5EF4-FFF2-40B4-BE49-F238E27FC236}">
                <a16:creationId xmlns:a16="http://schemas.microsoft.com/office/drawing/2014/main" id="{9015C308-8861-43A6-8CA9-49C98AD28D2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3075" y="341313"/>
            <a:ext cx="877888"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6260" name="群組 28">
            <a:extLst>
              <a:ext uri="{FF2B5EF4-FFF2-40B4-BE49-F238E27FC236}">
                <a16:creationId xmlns:a16="http://schemas.microsoft.com/office/drawing/2014/main" id="{6F714849-C22F-4AAD-87F7-DB3CCB078654}"/>
              </a:ext>
            </a:extLst>
          </p:cNvPr>
          <p:cNvGrpSpPr>
            <a:grpSpLocks/>
          </p:cNvGrpSpPr>
          <p:nvPr/>
        </p:nvGrpSpPr>
        <p:grpSpPr bwMode="auto">
          <a:xfrm>
            <a:off x="7124700" y="101600"/>
            <a:ext cx="1854200" cy="1323975"/>
            <a:chOff x="7124700" y="101600"/>
            <a:chExt cx="1854200" cy="1323788"/>
          </a:xfrm>
        </p:grpSpPr>
        <p:grpSp>
          <p:nvGrpSpPr>
            <p:cNvPr id="96303" name="群組 8">
              <a:extLst>
                <a:ext uri="{FF2B5EF4-FFF2-40B4-BE49-F238E27FC236}">
                  <a16:creationId xmlns:a16="http://schemas.microsoft.com/office/drawing/2014/main" id="{3B0125FC-C4BF-4A86-8E96-71A1E6A6445A}"/>
                </a:ext>
              </a:extLst>
            </p:cNvPr>
            <p:cNvGrpSpPr>
              <a:grpSpLocks/>
            </p:cNvGrpSpPr>
            <p:nvPr/>
          </p:nvGrpSpPr>
          <p:grpSpPr bwMode="auto">
            <a:xfrm>
              <a:off x="7124700" y="101600"/>
              <a:ext cx="1854200" cy="732442"/>
              <a:chOff x="7124700" y="101600"/>
              <a:chExt cx="1854200" cy="732413"/>
            </a:xfrm>
          </p:grpSpPr>
          <p:sp>
            <p:nvSpPr>
              <p:cNvPr id="33" name="文字方塊 32">
                <a:extLst>
                  <a:ext uri="{FF2B5EF4-FFF2-40B4-BE49-F238E27FC236}">
                    <a16:creationId xmlns:a16="http://schemas.microsoft.com/office/drawing/2014/main" id="{97CB737D-E1FE-449B-B33B-3D04530E876B}"/>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chemeClr val="bg1"/>
                      </a:glow>
                    </a:effectLst>
                    <a:latin typeface="Comic Sans MS" panose="030F0702030302020204" pitchFamily="66" charset="0"/>
                  </a:rPr>
                  <a:t>Start timer for discussion!</a:t>
                </a:r>
                <a:endParaRPr lang="en-GB" dirty="0">
                  <a:solidFill>
                    <a:srgbClr val="002060"/>
                  </a:solidFill>
                  <a:effectLst>
                    <a:glow rad="88900">
                      <a:schemeClr val="bg1"/>
                    </a:glow>
                  </a:effectLst>
                  <a:latin typeface="Comic Sans MS" panose="030F0702030302020204" pitchFamily="66" charset="0"/>
                </a:endParaRPr>
              </a:p>
            </p:txBody>
          </p:sp>
          <p:sp>
            <p:nvSpPr>
              <p:cNvPr id="40" name="手繪多邊形 39">
                <a:extLst>
                  <a:ext uri="{FF2B5EF4-FFF2-40B4-BE49-F238E27FC236}">
                    <a16:creationId xmlns:a16="http://schemas.microsoft.com/office/drawing/2014/main" id="{1AFFF45E-E693-4A73-9E50-B3A7BDD1901A}"/>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32" name="Picture 17" descr="C:\Users\utangv2\Desktop\timer2.jpg">
              <a:extLst>
                <a:ext uri="{FF2B5EF4-FFF2-40B4-BE49-F238E27FC236}">
                  <a16:creationId xmlns:a16="http://schemas.microsoft.com/office/drawing/2014/main" id="{21D93926-56D4-4D87-8ADD-FC59699A0C00}"/>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41" name="動作按鈕: 自訂 40">
            <a:hlinkClick r:id="" action="ppaction://hlinkshowjump?jump=nextslide" highlightClick="1"/>
            <a:extLst>
              <a:ext uri="{FF2B5EF4-FFF2-40B4-BE49-F238E27FC236}">
                <a16:creationId xmlns:a16="http://schemas.microsoft.com/office/drawing/2014/main" id="{6DC2F4BA-E7AA-40D7-8DFF-A8F5B76F7ADC}"/>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6262" name="文字方塊 8">
            <a:extLst>
              <a:ext uri="{FF2B5EF4-FFF2-40B4-BE49-F238E27FC236}">
                <a16:creationId xmlns:a16="http://schemas.microsoft.com/office/drawing/2014/main" id="{692DA5EF-A238-459A-88B8-479479B67099}"/>
              </a:ext>
            </a:extLst>
          </p:cNvPr>
          <p:cNvSpPr txBox="1">
            <a:spLocks noChangeArrowheads="1"/>
          </p:cNvSpPr>
          <p:nvPr/>
        </p:nvSpPr>
        <p:spPr bwMode="auto">
          <a:xfrm>
            <a:off x="16859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96263" name="Group 6">
            <a:extLst>
              <a:ext uri="{FF2B5EF4-FFF2-40B4-BE49-F238E27FC236}">
                <a16:creationId xmlns:a16="http://schemas.microsoft.com/office/drawing/2014/main" id="{53C42C9B-AB0F-4680-ACA2-F52EB46EEF8B}"/>
              </a:ext>
            </a:extLst>
          </p:cNvPr>
          <p:cNvGrpSpPr>
            <a:grpSpLocks/>
          </p:cNvGrpSpPr>
          <p:nvPr/>
        </p:nvGrpSpPr>
        <p:grpSpPr bwMode="auto">
          <a:xfrm>
            <a:off x="2109788" y="3673475"/>
            <a:ext cx="5083175" cy="712788"/>
            <a:chOff x="2109526" y="3672839"/>
            <a:chExt cx="5082840" cy="713902"/>
          </a:xfrm>
        </p:grpSpPr>
        <p:sp>
          <p:nvSpPr>
            <p:cNvPr id="37" name="圓角矩形 36">
              <a:extLst>
                <a:ext uri="{FF2B5EF4-FFF2-40B4-BE49-F238E27FC236}">
                  <a16:creationId xmlns:a16="http://schemas.microsoft.com/office/drawing/2014/main" id="{7615BC55-5B32-426C-BB9D-6C5C0F32DCF9}"/>
                </a:ext>
              </a:extLst>
            </p:cNvPr>
            <p:cNvSpPr/>
            <p:nvPr/>
          </p:nvSpPr>
          <p:spPr>
            <a:xfrm>
              <a:off x="2109526" y="3683000"/>
              <a:ext cx="5082840"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8" name="橢圓 37">
              <a:extLst>
                <a:ext uri="{FF2B5EF4-FFF2-40B4-BE49-F238E27FC236}">
                  <a16:creationId xmlns:a16="http://schemas.microsoft.com/office/drawing/2014/main" id="{A34F6407-6BA9-4907-9B42-33D0A02DDD3E}"/>
                </a:ext>
              </a:extLst>
            </p:cNvPr>
            <p:cNvSpPr/>
            <p:nvPr/>
          </p:nvSpPr>
          <p:spPr>
            <a:xfrm>
              <a:off x="2128395"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6301" name="文字方塊 38">
              <a:extLst>
                <a:ext uri="{FF2B5EF4-FFF2-40B4-BE49-F238E27FC236}">
                  <a16:creationId xmlns:a16="http://schemas.microsoft.com/office/drawing/2014/main" id="{9724E7C7-5694-4A98-B14F-05AE4EB268B6}"/>
                </a:ext>
              </a:extLst>
            </p:cNvPr>
            <p:cNvSpPr txBox="1">
              <a:spLocks noChangeArrowheads="1"/>
            </p:cNvSpPr>
            <p:nvPr/>
          </p:nvSpPr>
          <p:spPr bwMode="auto">
            <a:xfrm>
              <a:off x="2235075"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96302" name="文字方塊 63">
              <a:extLst>
                <a:ext uri="{FF2B5EF4-FFF2-40B4-BE49-F238E27FC236}">
                  <a16:creationId xmlns:a16="http://schemas.microsoft.com/office/drawing/2014/main" id="{96091ED1-6A9B-4A9E-B411-F48651E2624A}"/>
                </a:ext>
              </a:extLst>
            </p:cNvPr>
            <p:cNvSpPr txBox="1">
              <a:spLocks noChangeArrowheads="1"/>
            </p:cNvSpPr>
            <p:nvPr/>
          </p:nvSpPr>
          <p:spPr bwMode="auto">
            <a:xfrm>
              <a:off x="2912003" y="373982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furthest</a:t>
              </a:r>
            </a:p>
          </p:txBody>
        </p:sp>
      </p:grpSp>
      <p:grpSp>
        <p:nvGrpSpPr>
          <p:cNvPr id="96264" name="Group 5">
            <a:extLst>
              <a:ext uri="{FF2B5EF4-FFF2-40B4-BE49-F238E27FC236}">
                <a16:creationId xmlns:a16="http://schemas.microsoft.com/office/drawing/2014/main" id="{62481CCF-F664-469E-A57E-D07B9B77BBAD}"/>
              </a:ext>
            </a:extLst>
          </p:cNvPr>
          <p:cNvGrpSpPr>
            <a:grpSpLocks/>
          </p:cNvGrpSpPr>
          <p:nvPr/>
        </p:nvGrpSpPr>
        <p:grpSpPr bwMode="auto">
          <a:xfrm>
            <a:off x="2109788" y="2822575"/>
            <a:ext cx="5083175" cy="708025"/>
            <a:chOff x="2109525" y="2821939"/>
            <a:chExt cx="5082841" cy="708661"/>
          </a:xfrm>
        </p:grpSpPr>
        <p:sp>
          <p:nvSpPr>
            <p:cNvPr id="66" name="圓角矩形 65">
              <a:extLst>
                <a:ext uri="{FF2B5EF4-FFF2-40B4-BE49-F238E27FC236}">
                  <a16:creationId xmlns:a16="http://schemas.microsoft.com/office/drawing/2014/main" id="{AA476AEF-C56A-4345-8D4D-548C86CEF3CE}"/>
                </a:ext>
              </a:extLst>
            </p:cNvPr>
            <p:cNvSpPr/>
            <p:nvPr/>
          </p:nvSpPr>
          <p:spPr>
            <a:xfrm>
              <a:off x="2109525" y="2832100"/>
              <a:ext cx="5082841"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7" name="橢圓 66">
              <a:extLst>
                <a:ext uri="{FF2B5EF4-FFF2-40B4-BE49-F238E27FC236}">
                  <a16:creationId xmlns:a16="http://schemas.microsoft.com/office/drawing/2014/main" id="{8CF2D8D1-F82C-4DFF-8E00-9F3A8A6CC9FF}"/>
                </a:ext>
              </a:extLst>
            </p:cNvPr>
            <p:cNvSpPr/>
            <p:nvPr/>
          </p:nvSpPr>
          <p:spPr>
            <a:xfrm>
              <a:off x="2128395"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6293" name="文字方塊 67">
              <a:extLst>
                <a:ext uri="{FF2B5EF4-FFF2-40B4-BE49-F238E27FC236}">
                  <a16:creationId xmlns:a16="http://schemas.microsoft.com/office/drawing/2014/main" id="{D32FC78B-AD42-453C-8AA6-D385C84F75E8}"/>
                </a:ext>
              </a:extLst>
            </p:cNvPr>
            <p:cNvSpPr txBox="1">
              <a:spLocks noChangeArrowheads="1"/>
            </p:cNvSpPr>
            <p:nvPr/>
          </p:nvSpPr>
          <p:spPr bwMode="auto">
            <a:xfrm>
              <a:off x="2235075"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96294" name="文字方塊 68">
              <a:extLst>
                <a:ext uri="{FF2B5EF4-FFF2-40B4-BE49-F238E27FC236}">
                  <a16:creationId xmlns:a16="http://schemas.microsoft.com/office/drawing/2014/main" id="{8F80D96E-453E-4D8C-90DE-F3C1716563BE}"/>
                </a:ext>
              </a:extLst>
            </p:cNvPr>
            <p:cNvSpPr txBox="1">
              <a:spLocks noChangeArrowheads="1"/>
            </p:cNvSpPr>
            <p:nvPr/>
          </p:nvSpPr>
          <p:spPr bwMode="auto">
            <a:xfrm>
              <a:off x="2912003" y="286257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attractivest </a:t>
              </a:r>
            </a:p>
          </p:txBody>
        </p:sp>
      </p:grpSp>
      <p:grpSp>
        <p:nvGrpSpPr>
          <p:cNvPr id="96265" name="Group 7">
            <a:extLst>
              <a:ext uri="{FF2B5EF4-FFF2-40B4-BE49-F238E27FC236}">
                <a16:creationId xmlns:a16="http://schemas.microsoft.com/office/drawing/2014/main" id="{3BA24299-8EFD-4B61-ACB4-65D02D83BD09}"/>
              </a:ext>
            </a:extLst>
          </p:cNvPr>
          <p:cNvGrpSpPr>
            <a:grpSpLocks/>
          </p:cNvGrpSpPr>
          <p:nvPr/>
        </p:nvGrpSpPr>
        <p:grpSpPr bwMode="auto">
          <a:xfrm>
            <a:off x="2109788" y="4524375"/>
            <a:ext cx="5083175" cy="712788"/>
            <a:chOff x="2109526" y="4523739"/>
            <a:chExt cx="5082840" cy="712951"/>
          </a:xfrm>
        </p:grpSpPr>
        <p:sp>
          <p:nvSpPr>
            <p:cNvPr id="73" name="圓角矩形 72">
              <a:extLst>
                <a:ext uri="{FF2B5EF4-FFF2-40B4-BE49-F238E27FC236}">
                  <a16:creationId xmlns:a16="http://schemas.microsoft.com/office/drawing/2014/main" id="{0A517740-E8FB-4B33-9230-0014D083C599}"/>
                </a:ext>
              </a:extLst>
            </p:cNvPr>
            <p:cNvSpPr/>
            <p:nvPr/>
          </p:nvSpPr>
          <p:spPr>
            <a:xfrm>
              <a:off x="2109526" y="4533900"/>
              <a:ext cx="5082840"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4" name="橢圓 73">
              <a:extLst>
                <a:ext uri="{FF2B5EF4-FFF2-40B4-BE49-F238E27FC236}">
                  <a16:creationId xmlns:a16="http://schemas.microsoft.com/office/drawing/2014/main" id="{9CE422EE-7523-4851-95A1-1BC171A916A9}"/>
                </a:ext>
              </a:extLst>
            </p:cNvPr>
            <p:cNvSpPr/>
            <p:nvPr/>
          </p:nvSpPr>
          <p:spPr>
            <a:xfrm>
              <a:off x="2128395"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6285" name="文字方塊 74">
              <a:extLst>
                <a:ext uri="{FF2B5EF4-FFF2-40B4-BE49-F238E27FC236}">
                  <a16:creationId xmlns:a16="http://schemas.microsoft.com/office/drawing/2014/main" id="{C91881BE-0DCE-418D-BDAB-CF0A8094EE9A}"/>
                </a:ext>
              </a:extLst>
            </p:cNvPr>
            <p:cNvSpPr txBox="1">
              <a:spLocks noChangeArrowheads="1"/>
            </p:cNvSpPr>
            <p:nvPr/>
          </p:nvSpPr>
          <p:spPr bwMode="auto">
            <a:xfrm>
              <a:off x="2235075"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96286" name="文字方塊 75">
              <a:extLst>
                <a:ext uri="{FF2B5EF4-FFF2-40B4-BE49-F238E27FC236}">
                  <a16:creationId xmlns:a16="http://schemas.microsoft.com/office/drawing/2014/main" id="{0ED391FB-D725-4DCA-A056-C0532FBACD80}"/>
                </a:ext>
              </a:extLst>
            </p:cNvPr>
            <p:cNvSpPr txBox="1">
              <a:spLocks noChangeArrowheads="1"/>
            </p:cNvSpPr>
            <p:nvPr/>
          </p:nvSpPr>
          <p:spPr bwMode="auto">
            <a:xfrm>
              <a:off x="2900716" y="4589778"/>
              <a:ext cx="4183040"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more cheaper</a:t>
              </a:r>
            </a:p>
          </p:txBody>
        </p:sp>
      </p:grpSp>
      <p:grpSp>
        <p:nvGrpSpPr>
          <p:cNvPr id="96266" name="Group 8">
            <a:extLst>
              <a:ext uri="{FF2B5EF4-FFF2-40B4-BE49-F238E27FC236}">
                <a16:creationId xmlns:a16="http://schemas.microsoft.com/office/drawing/2014/main" id="{586F420C-1397-44A5-BD36-850161D74500}"/>
              </a:ext>
            </a:extLst>
          </p:cNvPr>
          <p:cNvGrpSpPr>
            <a:grpSpLocks/>
          </p:cNvGrpSpPr>
          <p:nvPr/>
        </p:nvGrpSpPr>
        <p:grpSpPr bwMode="auto">
          <a:xfrm>
            <a:off x="2109788" y="5375275"/>
            <a:ext cx="5083175" cy="708025"/>
            <a:chOff x="2109526" y="5374639"/>
            <a:chExt cx="5082840" cy="708661"/>
          </a:xfrm>
        </p:grpSpPr>
        <p:sp>
          <p:nvSpPr>
            <p:cNvPr id="78" name="圓角矩形 77">
              <a:extLst>
                <a:ext uri="{FF2B5EF4-FFF2-40B4-BE49-F238E27FC236}">
                  <a16:creationId xmlns:a16="http://schemas.microsoft.com/office/drawing/2014/main" id="{66641701-DA57-4931-9479-ABDAEFF0BA7D}"/>
                </a:ext>
              </a:extLst>
            </p:cNvPr>
            <p:cNvSpPr/>
            <p:nvPr/>
          </p:nvSpPr>
          <p:spPr>
            <a:xfrm>
              <a:off x="2109526" y="5384800"/>
              <a:ext cx="5082840" cy="698500"/>
            </a:xfrm>
            <a:prstGeom prst="roundRect">
              <a:avLst>
                <a:gd name="adj" fmla="val 50000"/>
              </a:avLst>
            </a:prstGeom>
            <a:solidFill>
              <a:srgbClr val="E46C0A"/>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9" name="橢圓 78">
              <a:extLst>
                <a:ext uri="{FF2B5EF4-FFF2-40B4-BE49-F238E27FC236}">
                  <a16:creationId xmlns:a16="http://schemas.microsoft.com/office/drawing/2014/main" id="{43599ABA-5E85-42B1-A363-FC60ED0C6598}"/>
                </a:ext>
              </a:extLst>
            </p:cNvPr>
            <p:cNvSpPr/>
            <p:nvPr/>
          </p:nvSpPr>
          <p:spPr>
            <a:xfrm>
              <a:off x="2128395" y="53847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6277" name="文字方塊 79">
              <a:extLst>
                <a:ext uri="{FF2B5EF4-FFF2-40B4-BE49-F238E27FC236}">
                  <a16:creationId xmlns:a16="http://schemas.microsoft.com/office/drawing/2014/main" id="{219D9941-8550-49E3-AA15-57338350F652}"/>
                </a:ext>
              </a:extLst>
            </p:cNvPr>
            <p:cNvSpPr txBox="1">
              <a:spLocks noChangeArrowheads="1"/>
            </p:cNvSpPr>
            <p:nvPr/>
          </p:nvSpPr>
          <p:spPr bwMode="auto">
            <a:xfrm>
              <a:off x="2235075" y="53746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D</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96278" name="文字方塊 80">
              <a:extLst>
                <a:ext uri="{FF2B5EF4-FFF2-40B4-BE49-F238E27FC236}">
                  <a16:creationId xmlns:a16="http://schemas.microsoft.com/office/drawing/2014/main" id="{D49876FC-D1A0-41C5-9FA5-47A565784B6A}"/>
                </a:ext>
              </a:extLst>
            </p:cNvPr>
            <p:cNvSpPr txBox="1">
              <a:spLocks noChangeArrowheads="1"/>
            </p:cNvSpPr>
            <p:nvPr/>
          </p:nvSpPr>
          <p:spPr bwMode="auto">
            <a:xfrm>
              <a:off x="2887068" y="5427979"/>
              <a:ext cx="41966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 happiest</a:t>
              </a:r>
            </a:p>
          </p:txBody>
        </p:sp>
      </p:grpSp>
      <p:sp>
        <p:nvSpPr>
          <p:cNvPr id="51" name="動作按鈕: 自訂 55">
            <a:hlinkClick r:id="rId7" action="ppaction://hlinksldjump" highlightClick="1"/>
            <a:extLst>
              <a:ext uri="{FF2B5EF4-FFF2-40B4-BE49-F238E27FC236}">
                <a16:creationId xmlns:a16="http://schemas.microsoft.com/office/drawing/2014/main" id="{638B7BF7-5D38-4B4E-B9C8-5AB528738D45}"/>
              </a:ext>
            </a:extLst>
          </p:cNvPr>
          <p:cNvSpPr/>
          <p:nvPr/>
        </p:nvSpPr>
        <p:spPr>
          <a:xfrm>
            <a:off x="1992313" y="4506913"/>
            <a:ext cx="5316537"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2" name="動作按鈕: 自訂 66">
            <a:hlinkClick r:id="rId8" action="ppaction://hlinksldjump" highlightClick="1"/>
            <a:extLst>
              <a:ext uri="{FF2B5EF4-FFF2-40B4-BE49-F238E27FC236}">
                <a16:creationId xmlns:a16="http://schemas.microsoft.com/office/drawing/2014/main" id="{43E79C11-162D-43BB-9E22-657D3151AEAE}"/>
              </a:ext>
            </a:extLst>
          </p:cNvPr>
          <p:cNvSpPr/>
          <p:nvPr/>
        </p:nvSpPr>
        <p:spPr>
          <a:xfrm>
            <a:off x="1992313" y="3595688"/>
            <a:ext cx="5318125"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3" name="動作按鈕: 自訂 67">
            <a:hlinkClick r:id="rId9" action="ppaction://hlinksldjump" highlightClick="1"/>
            <a:extLst>
              <a:ext uri="{FF2B5EF4-FFF2-40B4-BE49-F238E27FC236}">
                <a16:creationId xmlns:a16="http://schemas.microsoft.com/office/drawing/2014/main" id="{2650FC8C-C70F-4F7D-8F4A-BCE2FD9124DC}"/>
              </a:ext>
            </a:extLst>
          </p:cNvPr>
          <p:cNvSpPr/>
          <p:nvPr/>
        </p:nvSpPr>
        <p:spPr>
          <a:xfrm>
            <a:off x="1992313" y="5291138"/>
            <a:ext cx="5318125"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4" name="動作按鈕: 自訂 54">
            <a:hlinkClick r:id="rId10" action="ppaction://hlinksldjump" highlightClick="1"/>
            <a:extLst>
              <a:ext uri="{FF2B5EF4-FFF2-40B4-BE49-F238E27FC236}">
                <a16:creationId xmlns:a16="http://schemas.microsoft.com/office/drawing/2014/main" id="{C86C0017-D43A-4BD4-AB5E-CE40D9343CEE}"/>
              </a:ext>
            </a:extLst>
          </p:cNvPr>
          <p:cNvSpPr/>
          <p:nvPr/>
        </p:nvSpPr>
        <p:spPr>
          <a:xfrm>
            <a:off x="1992313" y="2701925"/>
            <a:ext cx="5316537"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3"/>
                </p:tgtEl>
              </p:cMediaNode>
            </p:audi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grpSp>
        <p:nvGrpSpPr>
          <p:cNvPr id="97282" name="群組 2">
            <a:extLst>
              <a:ext uri="{FF2B5EF4-FFF2-40B4-BE49-F238E27FC236}">
                <a16:creationId xmlns:a16="http://schemas.microsoft.com/office/drawing/2014/main" id="{3C4BE2F7-63B4-4EE2-8581-93BDB307CC39}"/>
              </a:ext>
            </a:extLst>
          </p:cNvPr>
          <p:cNvGrpSpPr>
            <a:grpSpLocks/>
          </p:cNvGrpSpPr>
          <p:nvPr/>
        </p:nvGrpSpPr>
        <p:grpSpPr bwMode="auto">
          <a:xfrm>
            <a:off x="7948613" y="220663"/>
            <a:ext cx="971550" cy="971550"/>
            <a:chOff x="7850482" y="2910190"/>
            <a:chExt cx="970570" cy="971528"/>
          </a:xfrm>
        </p:grpSpPr>
        <p:pic>
          <p:nvPicPr>
            <p:cNvPr id="72" name="Picture 17" descr="C:\Users\utangv2\Desktop\timer2.jpg">
              <a:extLst>
                <a:ext uri="{FF2B5EF4-FFF2-40B4-BE49-F238E27FC236}">
                  <a16:creationId xmlns:a16="http://schemas.microsoft.com/office/drawing/2014/main" id="{AC436F46-16C5-4D32-96DC-DC64B0F89206}"/>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73" name="橢圓 72">
              <a:extLst>
                <a:ext uri="{FF2B5EF4-FFF2-40B4-BE49-F238E27FC236}">
                  <a16:creationId xmlns:a16="http://schemas.microsoft.com/office/drawing/2014/main" id="{F49A8D6B-6C5F-4858-8C0C-0131ACEBBE7B}"/>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29" name="文字方塊 28">
            <a:extLst>
              <a:ext uri="{FF2B5EF4-FFF2-40B4-BE49-F238E27FC236}">
                <a16:creationId xmlns:a16="http://schemas.microsoft.com/office/drawing/2014/main" id="{5141843E-5B6A-4E09-8BC1-27975861019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20</a:t>
            </a:r>
            <a:endParaRPr lang="en-GB" altLang="en-US" sz="2400" b="1">
              <a:solidFill>
                <a:schemeClr val="bg1"/>
              </a:solidFill>
              <a:cs typeface="Arial" panose="020B0604020202020204" pitchFamily="34" charset="0"/>
            </a:endParaRPr>
          </a:p>
        </p:txBody>
      </p:sp>
      <p:sp>
        <p:nvSpPr>
          <p:cNvPr id="31" name="文字方塊 30">
            <a:extLst>
              <a:ext uri="{FF2B5EF4-FFF2-40B4-BE49-F238E27FC236}">
                <a16:creationId xmlns:a16="http://schemas.microsoft.com/office/drawing/2014/main" id="{C1DD2B85-F587-4680-BDAE-4353CE16CDB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19</a:t>
            </a:r>
            <a:endParaRPr lang="en-GB" altLang="en-US" sz="2400" b="1">
              <a:solidFill>
                <a:schemeClr val="bg1"/>
              </a:solidFill>
              <a:cs typeface="Arial" panose="020B0604020202020204" pitchFamily="34" charset="0"/>
            </a:endParaRPr>
          </a:p>
        </p:txBody>
      </p:sp>
      <p:sp>
        <p:nvSpPr>
          <p:cNvPr id="32" name="文字方塊 31">
            <a:extLst>
              <a:ext uri="{FF2B5EF4-FFF2-40B4-BE49-F238E27FC236}">
                <a16:creationId xmlns:a16="http://schemas.microsoft.com/office/drawing/2014/main" id="{C8E8E7A0-9FD3-4A5B-80F6-6041E305A8A2}"/>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18</a:t>
            </a:r>
            <a:endParaRPr lang="en-GB" altLang="en-US" sz="2400" b="1">
              <a:solidFill>
                <a:schemeClr val="bg1"/>
              </a:solidFill>
              <a:cs typeface="Arial" panose="020B0604020202020204" pitchFamily="34" charset="0"/>
            </a:endParaRPr>
          </a:p>
        </p:txBody>
      </p:sp>
      <p:sp>
        <p:nvSpPr>
          <p:cNvPr id="33" name="文字方塊 32">
            <a:extLst>
              <a:ext uri="{FF2B5EF4-FFF2-40B4-BE49-F238E27FC236}">
                <a16:creationId xmlns:a16="http://schemas.microsoft.com/office/drawing/2014/main" id="{BB3C02AC-77D7-43B2-A546-FACE384758D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17</a:t>
            </a:r>
            <a:endParaRPr lang="en-GB" altLang="en-US" sz="2400" b="1">
              <a:solidFill>
                <a:schemeClr val="bg1"/>
              </a:solidFill>
              <a:cs typeface="Arial" panose="020B0604020202020204" pitchFamily="34" charset="0"/>
            </a:endParaRPr>
          </a:p>
        </p:txBody>
      </p:sp>
      <p:sp>
        <p:nvSpPr>
          <p:cNvPr id="40" name="文字方塊 39">
            <a:extLst>
              <a:ext uri="{FF2B5EF4-FFF2-40B4-BE49-F238E27FC236}">
                <a16:creationId xmlns:a16="http://schemas.microsoft.com/office/drawing/2014/main" id="{C89FD6A6-F744-4E96-9E79-7EDE3051776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16</a:t>
            </a:r>
            <a:endParaRPr lang="en-GB" altLang="en-US" sz="2400" b="1">
              <a:solidFill>
                <a:schemeClr val="bg1"/>
              </a:solidFill>
              <a:cs typeface="Arial" panose="020B0604020202020204" pitchFamily="34" charset="0"/>
            </a:endParaRPr>
          </a:p>
        </p:txBody>
      </p:sp>
      <p:sp>
        <p:nvSpPr>
          <p:cNvPr id="41" name="文字方塊 40">
            <a:extLst>
              <a:ext uri="{FF2B5EF4-FFF2-40B4-BE49-F238E27FC236}">
                <a16:creationId xmlns:a16="http://schemas.microsoft.com/office/drawing/2014/main" id="{50A1497B-739B-4819-BE12-5416FC88936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15</a:t>
            </a:r>
            <a:endParaRPr lang="en-GB" altLang="en-US" sz="2400" b="1">
              <a:solidFill>
                <a:schemeClr val="bg1"/>
              </a:solidFill>
              <a:cs typeface="Arial" panose="020B0604020202020204" pitchFamily="34" charset="0"/>
            </a:endParaRPr>
          </a:p>
        </p:txBody>
      </p:sp>
      <p:sp>
        <p:nvSpPr>
          <p:cNvPr id="42" name="文字方塊 41">
            <a:extLst>
              <a:ext uri="{FF2B5EF4-FFF2-40B4-BE49-F238E27FC236}">
                <a16:creationId xmlns:a16="http://schemas.microsoft.com/office/drawing/2014/main" id="{CD016074-C080-484F-8E24-9A1ED297A32A}"/>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14</a:t>
            </a:r>
            <a:endParaRPr lang="en-GB" altLang="en-US" sz="2400" b="1">
              <a:solidFill>
                <a:schemeClr val="bg1"/>
              </a:solidFill>
              <a:cs typeface="Arial" panose="020B0604020202020204" pitchFamily="34" charset="0"/>
            </a:endParaRPr>
          </a:p>
        </p:txBody>
      </p:sp>
      <p:sp>
        <p:nvSpPr>
          <p:cNvPr id="43" name="文字方塊 42">
            <a:extLst>
              <a:ext uri="{FF2B5EF4-FFF2-40B4-BE49-F238E27FC236}">
                <a16:creationId xmlns:a16="http://schemas.microsoft.com/office/drawing/2014/main" id="{3B1C8A0B-10EA-4FC5-AB94-CA34BBE1FEA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13</a:t>
            </a:r>
            <a:endParaRPr lang="en-GB" altLang="en-US" sz="2400" b="1">
              <a:solidFill>
                <a:schemeClr val="bg1"/>
              </a:solidFill>
              <a:cs typeface="Arial" panose="020B0604020202020204" pitchFamily="34" charset="0"/>
            </a:endParaRPr>
          </a:p>
        </p:txBody>
      </p:sp>
      <p:sp>
        <p:nvSpPr>
          <p:cNvPr id="44" name="文字方塊 43">
            <a:extLst>
              <a:ext uri="{FF2B5EF4-FFF2-40B4-BE49-F238E27FC236}">
                <a16:creationId xmlns:a16="http://schemas.microsoft.com/office/drawing/2014/main" id="{5D3BA429-E3F7-4496-BB80-4C5E2F44580B}"/>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12</a:t>
            </a:r>
            <a:endParaRPr lang="en-GB" altLang="en-US" sz="2400" b="1">
              <a:solidFill>
                <a:schemeClr val="bg1"/>
              </a:solidFill>
              <a:cs typeface="Arial" panose="020B0604020202020204" pitchFamily="34" charset="0"/>
            </a:endParaRPr>
          </a:p>
        </p:txBody>
      </p:sp>
      <p:sp>
        <p:nvSpPr>
          <p:cNvPr id="45" name="文字方塊 44">
            <a:extLst>
              <a:ext uri="{FF2B5EF4-FFF2-40B4-BE49-F238E27FC236}">
                <a16:creationId xmlns:a16="http://schemas.microsoft.com/office/drawing/2014/main" id="{BB348233-FFAE-4A2D-BD3E-EF8D7C5121C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11</a:t>
            </a:r>
            <a:endParaRPr lang="en-GB" altLang="en-US" sz="2400" b="1">
              <a:solidFill>
                <a:schemeClr val="bg1"/>
              </a:solidFill>
              <a:cs typeface="Arial" panose="020B0604020202020204" pitchFamily="34" charset="0"/>
            </a:endParaRPr>
          </a:p>
        </p:txBody>
      </p:sp>
      <p:sp>
        <p:nvSpPr>
          <p:cNvPr id="46" name="文字方塊 45">
            <a:extLst>
              <a:ext uri="{FF2B5EF4-FFF2-40B4-BE49-F238E27FC236}">
                <a16:creationId xmlns:a16="http://schemas.microsoft.com/office/drawing/2014/main" id="{835AFFC9-209E-481B-A6AC-3E8C1F00F6DE}"/>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10</a:t>
            </a:r>
            <a:endParaRPr lang="en-GB" altLang="en-US" sz="2400" b="1">
              <a:solidFill>
                <a:schemeClr val="bg1"/>
              </a:solidFill>
              <a:cs typeface="Arial" panose="020B0604020202020204" pitchFamily="34" charset="0"/>
            </a:endParaRPr>
          </a:p>
        </p:txBody>
      </p:sp>
      <p:sp>
        <p:nvSpPr>
          <p:cNvPr id="47" name="文字方塊 46">
            <a:extLst>
              <a:ext uri="{FF2B5EF4-FFF2-40B4-BE49-F238E27FC236}">
                <a16:creationId xmlns:a16="http://schemas.microsoft.com/office/drawing/2014/main" id="{E6ED9629-AC90-452D-9751-07FA919004C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9</a:t>
            </a:r>
            <a:endParaRPr lang="en-GB" altLang="en-US" sz="2400" b="1">
              <a:solidFill>
                <a:schemeClr val="bg1"/>
              </a:solidFill>
              <a:cs typeface="Arial" panose="020B0604020202020204" pitchFamily="34" charset="0"/>
            </a:endParaRPr>
          </a:p>
        </p:txBody>
      </p:sp>
      <p:sp>
        <p:nvSpPr>
          <p:cNvPr id="48" name="文字方塊 47">
            <a:extLst>
              <a:ext uri="{FF2B5EF4-FFF2-40B4-BE49-F238E27FC236}">
                <a16:creationId xmlns:a16="http://schemas.microsoft.com/office/drawing/2014/main" id="{3A1D330E-56A2-4D06-A7B6-F97E91AA25B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8</a:t>
            </a:r>
            <a:endParaRPr lang="en-GB" altLang="en-US" sz="2400" b="1">
              <a:solidFill>
                <a:schemeClr val="bg1"/>
              </a:solidFill>
              <a:cs typeface="Arial" panose="020B0604020202020204" pitchFamily="34" charset="0"/>
            </a:endParaRPr>
          </a:p>
        </p:txBody>
      </p:sp>
      <p:sp>
        <p:nvSpPr>
          <p:cNvPr id="49" name="文字方塊 48">
            <a:extLst>
              <a:ext uri="{FF2B5EF4-FFF2-40B4-BE49-F238E27FC236}">
                <a16:creationId xmlns:a16="http://schemas.microsoft.com/office/drawing/2014/main" id="{C35FC536-A2A8-416D-95EF-5590A92C542C}"/>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7</a:t>
            </a:r>
            <a:endParaRPr lang="en-GB" altLang="en-US" sz="2400" b="1">
              <a:solidFill>
                <a:schemeClr val="bg1"/>
              </a:solidFill>
              <a:cs typeface="Arial" panose="020B0604020202020204" pitchFamily="34" charset="0"/>
            </a:endParaRPr>
          </a:p>
        </p:txBody>
      </p:sp>
      <p:sp>
        <p:nvSpPr>
          <p:cNvPr id="50" name="文字方塊 49">
            <a:extLst>
              <a:ext uri="{FF2B5EF4-FFF2-40B4-BE49-F238E27FC236}">
                <a16:creationId xmlns:a16="http://schemas.microsoft.com/office/drawing/2014/main" id="{B6BF5C64-C04A-4568-871C-DA11DAC2FB26}"/>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6</a:t>
            </a:r>
            <a:endParaRPr lang="en-GB" altLang="en-US" sz="2400" b="1">
              <a:solidFill>
                <a:schemeClr val="bg1"/>
              </a:solidFill>
              <a:cs typeface="Arial" panose="020B0604020202020204" pitchFamily="34" charset="0"/>
            </a:endParaRPr>
          </a:p>
        </p:txBody>
      </p:sp>
      <p:sp>
        <p:nvSpPr>
          <p:cNvPr id="51" name="文字方塊 50">
            <a:extLst>
              <a:ext uri="{FF2B5EF4-FFF2-40B4-BE49-F238E27FC236}">
                <a16:creationId xmlns:a16="http://schemas.microsoft.com/office/drawing/2014/main" id="{94CB3873-F01B-44BF-9CC6-5BABDD37D7CD}"/>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5</a:t>
            </a:r>
            <a:endParaRPr lang="en-GB" altLang="en-US" sz="2400" b="1">
              <a:solidFill>
                <a:schemeClr val="bg1"/>
              </a:solidFill>
              <a:cs typeface="Arial" panose="020B0604020202020204" pitchFamily="34" charset="0"/>
            </a:endParaRPr>
          </a:p>
        </p:txBody>
      </p:sp>
      <p:sp>
        <p:nvSpPr>
          <p:cNvPr id="52" name="文字方塊 51">
            <a:extLst>
              <a:ext uri="{FF2B5EF4-FFF2-40B4-BE49-F238E27FC236}">
                <a16:creationId xmlns:a16="http://schemas.microsoft.com/office/drawing/2014/main" id="{E641A85D-6AA8-413F-BDC6-EBD44EA4FA9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4</a:t>
            </a:r>
            <a:endParaRPr lang="en-GB" altLang="en-US" sz="2400" b="1">
              <a:solidFill>
                <a:schemeClr val="bg1"/>
              </a:solidFill>
              <a:cs typeface="Arial" panose="020B0604020202020204" pitchFamily="34" charset="0"/>
            </a:endParaRPr>
          </a:p>
        </p:txBody>
      </p:sp>
      <p:sp>
        <p:nvSpPr>
          <p:cNvPr id="53" name="文字方塊 52">
            <a:extLst>
              <a:ext uri="{FF2B5EF4-FFF2-40B4-BE49-F238E27FC236}">
                <a16:creationId xmlns:a16="http://schemas.microsoft.com/office/drawing/2014/main" id="{B7E31448-ACA6-4C0F-9FC9-02844879FD4E}"/>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54" name="文字方塊 53">
            <a:extLst>
              <a:ext uri="{FF2B5EF4-FFF2-40B4-BE49-F238E27FC236}">
                <a16:creationId xmlns:a16="http://schemas.microsoft.com/office/drawing/2014/main" id="{207E4409-0D0C-4882-9A17-CFC8742A2F33}"/>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55" name="文字方塊 54">
            <a:extLst>
              <a:ext uri="{FF2B5EF4-FFF2-40B4-BE49-F238E27FC236}">
                <a16:creationId xmlns:a16="http://schemas.microsoft.com/office/drawing/2014/main" id="{5E6078B4-D6BC-47F2-9D27-7BFB50E866B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56" name="文字方塊 55">
            <a:extLst>
              <a:ext uri="{FF2B5EF4-FFF2-40B4-BE49-F238E27FC236}">
                <a16:creationId xmlns:a16="http://schemas.microsoft.com/office/drawing/2014/main" id="{529F393A-7866-4198-B319-84ADFA1AAC36}"/>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58" name="time2162.wav">
            <a:hlinkClick r:id="" action="ppaction://media"/>
            <a:extLst>
              <a:ext uri="{FF2B5EF4-FFF2-40B4-BE49-F238E27FC236}">
                <a16:creationId xmlns:a16="http://schemas.microsoft.com/office/drawing/2014/main" id="{67852AC6-C202-452C-BA3A-CF89F0E460E2}"/>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305" name="Group 6">
            <a:extLst>
              <a:ext uri="{FF2B5EF4-FFF2-40B4-BE49-F238E27FC236}">
                <a16:creationId xmlns:a16="http://schemas.microsoft.com/office/drawing/2014/main" id="{11C2E3B9-16E1-4A85-9457-FED5D7669FB4}"/>
              </a:ext>
            </a:extLst>
          </p:cNvPr>
          <p:cNvGrpSpPr>
            <a:grpSpLocks/>
          </p:cNvGrpSpPr>
          <p:nvPr/>
        </p:nvGrpSpPr>
        <p:grpSpPr bwMode="auto">
          <a:xfrm>
            <a:off x="2109788" y="3673475"/>
            <a:ext cx="5083175" cy="712788"/>
            <a:chOff x="2109526" y="3672839"/>
            <a:chExt cx="5082840" cy="713900"/>
          </a:xfrm>
        </p:grpSpPr>
        <p:sp>
          <p:nvSpPr>
            <p:cNvPr id="59" name="圓角矩形 36">
              <a:extLst>
                <a:ext uri="{FF2B5EF4-FFF2-40B4-BE49-F238E27FC236}">
                  <a16:creationId xmlns:a16="http://schemas.microsoft.com/office/drawing/2014/main" id="{F2269A7C-43C1-43C7-B2F9-DF8F448BF138}"/>
                </a:ext>
              </a:extLst>
            </p:cNvPr>
            <p:cNvSpPr/>
            <p:nvPr/>
          </p:nvSpPr>
          <p:spPr>
            <a:xfrm>
              <a:off x="2109526" y="3683000"/>
              <a:ext cx="5082840"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0" name="橢圓 37">
              <a:extLst>
                <a:ext uri="{FF2B5EF4-FFF2-40B4-BE49-F238E27FC236}">
                  <a16:creationId xmlns:a16="http://schemas.microsoft.com/office/drawing/2014/main" id="{A59A7F95-74AA-47A4-A1CB-B6945500A5D2}"/>
                </a:ext>
              </a:extLst>
            </p:cNvPr>
            <p:cNvSpPr/>
            <p:nvPr/>
          </p:nvSpPr>
          <p:spPr>
            <a:xfrm>
              <a:off x="2128395"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7345" name="文字方塊 38">
              <a:extLst>
                <a:ext uri="{FF2B5EF4-FFF2-40B4-BE49-F238E27FC236}">
                  <a16:creationId xmlns:a16="http://schemas.microsoft.com/office/drawing/2014/main" id="{69CCDD8C-A49D-4537-8355-F41A24672E6D}"/>
                </a:ext>
              </a:extLst>
            </p:cNvPr>
            <p:cNvSpPr txBox="1">
              <a:spLocks noChangeArrowheads="1"/>
            </p:cNvSpPr>
            <p:nvPr/>
          </p:nvSpPr>
          <p:spPr bwMode="auto">
            <a:xfrm>
              <a:off x="2235075"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97346" name="文字方塊 63">
              <a:extLst>
                <a:ext uri="{FF2B5EF4-FFF2-40B4-BE49-F238E27FC236}">
                  <a16:creationId xmlns:a16="http://schemas.microsoft.com/office/drawing/2014/main" id="{D95990C4-81CA-4D0A-8C47-959217D76823}"/>
                </a:ext>
              </a:extLst>
            </p:cNvPr>
            <p:cNvSpPr txBox="1">
              <a:spLocks noChangeArrowheads="1"/>
            </p:cNvSpPr>
            <p:nvPr/>
          </p:nvSpPr>
          <p:spPr bwMode="auto">
            <a:xfrm>
              <a:off x="2912003" y="3739827"/>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furthest</a:t>
              </a:r>
            </a:p>
          </p:txBody>
        </p:sp>
      </p:grpSp>
      <p:grpSp>
        <p:nvGrpSpPr>
          <p:cNvPr id="97306" name="Group 5">
            <a:extLst>
              <a:ext uri="{FF2B5EF4-FFF2-40B4-BE49-F238E27FC236}">
                <a16:creationId xmlns:a16="http://schemas.microsoft.com/office/drawing/2014/main" id="{0E639FA4-8313-4092-9AC7-17890FC06E71}"/>
              </a:ext>
            </a:extLst>
          </p:cNvPr>
          <p:cNvGrpSpPr>
            <a:grpSpLocks/>
          </p:cNvGrpSpPr>
          <p:nvPr/>
        </p:nvGrpSpPr>
        <p:grpSpPr bwMode="auto">
          <a:xfrm>
            <a:off x="2109788" y="2822575"/>
            <a:ext cx="5083175" cy="708025"/>
            <a:chOff x="2109525" y="2821939"/>
            <a:chExt cx="5082841" cy="708661"/>
          </a:xfrm>
        </p:grpSpPr>
        <p:sp>
          <p:nvSpPr>
            <p:cNvPr id="64" name="圓角矩形 65">
              <a:extLst>
                <a:ext uri="{FF2B5EF4-FFF2-40B4-BE49-F238E27FC236}">
                  <a16:creationId xmlns:a16="http://schemas.microsoft.com/office/drawing/2014/main" id="{2C001C63-FBDF-4AE0-B9F6-D998FC26F0E6}"/>
                </a:ext>
              </a:extLst>
            </p:cNvPr>
            <p:cNvSpPr/>
            <p:nvPr/>
          </p:nvSpPr>
          <p:spPr>
            <a:xfrm>
              <a:off x="2109525" y="2832100"/>
              <a:ext cx="5082841"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5" name="橢圓 66">
              <a:extLst>
                <a:ext uri="{FF2B5EF4-FFF2-40B4-BE49-F238E27FC236}">
                  <a16:creationId xmlns:a16="http://schemas.microsoft.com/office/drawing/2014/main" id="{3630866F-D579-47CC-B229-B96115A3D74A}"/>
                </a:ext>
              </a:extLst>
            </p:cNvPr>
            <p:cNvSpPr/>
            <p:nvPr/>
          </p:nvSpPr>
          <p:spPr>
            <a:xfrm>
              <a:off x="2128395"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7337" name="文字方塊 67">
              <a:extLst>
                <a:ext uri="{FF2B5EF4-FFF2-40B4-BE49-F238E27FC236}">
                  <a16:creationId xmlns:a16="http://schemas.microsoft.com/office/drawing/2014/main" id="{D9D66FEC-C047-4580-8ADD-887F531A0AA3}"/>
                </a:ext>
              </a:extLst>
            </p:cNvPr>
            <p:cNvSpPr txBox="1">
              <a:spLocks noChangeArrowheads="1"/>
            </p:cNvSpPr>
            <p:nvPr/>
          </p:nvSpPr>
          <p:spPr bwMode="auto">
            <a:xfrm>
              <a:off x="2235075"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97338" name="文字方塊 68">
              <a:extLst>
                <a:ext uri="{FF2B5EF4-FFF2-40B4-BE49-F238E27FC236}">
                  <a16:creationId xmlns:a16="http://schemas.microsoft.com/office/drawing/2014/main" id="{B164C69D-649F-4428-8ABD-FDE018C81357}"/>
                </a:ext>
              </a:extLst>
            </p:cNvPr>
            <p:cNvSpPr txBox="1">
              <a:spLocks noChangeArrowheads="1"/>
            </p:cNvSpPr>
            <p:nvPr/>
          </p:nvSpPr>
          <p:spPr bwMode="auto">
            <a:xfrm>
              <a:off x="2912003" y="286257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attractivest</a:t>
              </a:r>
            </a:p>
          </p:txBody>
        </p:sp>
      </p:grpSp>
      <p:grpSp>
        <p:nvGrpSpPr>
          <p:cNvPr id="97307" name="Group 7">
            <a:extLst>
              <a:ext uri="{FF2B5EF4-FFF2-40B4-BE49-F238E27FC236}">
                <a16:creationId xmlns:a16="http://schemas.microsoft.com/office/drawing/2014/main" id="{686AA85F-6553-4567-BB3D-7B8340FE413D}"/>
              </a:ext>
            </a:extLst>
          </p:cNvPr>
          <p:cNvGrpSpPr>
            <a:grpSpLocks/>
          </p:cNvGrpSpPr>
          <p:nvPr/>
        </p:nvGrpSpPr>
        <p:grpSpPr bwMode="auto">
          <a:xfrm>
            <a:off x="2109788" y="4524375"/>
            <a:ext cx="5083175" cy="712788"/>
            <a:chOff x="2109526" y="4523739"/>
            <a:chExt cx="5082840" cy="712952"/>
          </a:xfrm>
        </p:grpSpPr>
        <p:sp>
          <p:nvSpPr>
            <p:cNvPr id="69" name="圓角矩形 72">
              <a:extLst>
                <a:ext uri="{FF2B5EF4-FFF2-40B4-BE49-F238E27FC236}">
                  <a16:creationId xmlns:a16="http://schemas.microsoft.com/office/drawing/2014/main" id="{53080EC8-2D9D-4765-A5FD-1C5633DFC30B}"/>
                </a:ext>
              </a:extLst>
            </p:cNvPr>
            <p:cNvSpPr/>
            <p:nvPr/>
          </p:nvSpPr>
          <p:spPr>
            <a:xfrm>
              <a:off x="2109526" y="4533900"/>
              <a:ext cx="5082840"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0" name="橢圓 73">
              <a:extLst>
                <a:ext uri="{FF2B5EF4-FFF2-40B4-BE49-F238E27FC236}">
                  <a16:creationId xmlns:a16="http://schemas.microsoft.com/office/drawing/2014/main" id="{F088D582-2E26-48A9-B956-6351600B0423}"/>
                </a:ext>
              </a:extLst>
            </p:cNvPr>
            <p:cNvSpPr/>
            <p:nvPr/>
          </p:nvSpPr>
          <p:spPr>
            <a:xfrm>
              <a:off x="2128395"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7329" name="文字方塊 74">
              <a:extLst>
                <a:ext uri="{FF2B5EF4-FFF2-40B4-BE49-F238E27FC236}">
                  <a16:creationId xmlns:a16="http://schemas.microsoft.com/office/drawing/2014/main" id="{145E51C5-A629-4BD4-B76B-46B3F8B17C0F}"/>
                </a:ext>
              </a:extLst>
            </p:cNvPr>
            <p:cNvSpPr txBox="1">
              <a:spLocks noChangeArrowheads="1"/>
            </p:cNvSpPr>
            <p:nvPr/>
          </p:nvSpPr>
          <p:spPr bwMode="auto">
            <a:xfrm>
              <a:off x="2235075"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97330" name="文字方塊 75">
              <a:extLst>
                <a:ext uri="{FF2B5EF4-FFF2-40B4-BE49-F238E27FC236}">
                  <a16:creationId xmlns:a16="http://schemas.microsoft.com/office/drawing/2014/main" id="{96BEFA5D-B23A-4A1E-8682-4529B20101A5}"/>
                </a:ext>
              </a:extLst>
            </p:cNvPr>
            <p:cNvSpPr txBox="1">
              <a:spLocks noChangeArrowheads="1"/>
            </p:cNvSpPr>
            <p:nvPr/>
          </p:nvSpPr>
          <p:spPr bwMode="auto">
            <a:xfrm>
              <a:off x="2900716" y="4589779"/>
              <a:ext cx="4183040"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more cheaper</a:t>
              </a:r>
            </a:p>
          </p:txBody>
        </p:sp>
      </p:grpSp>
      <p:grpSp>
        <p:nvGrpSpPr>
          <p:cNvPr id="97308" name="Group 8">
            <a:extLst>
              <a:ext uri="{FF2B5EF4-FFF2-40B4-BE49-F238E27FC236}">
                <a16:creationId xmlns:a16="http://schemas.microsoft.com/office/drawing/2014/main" id="{40AB62E0-74BB-473F-9BF0-3A5112916A7B}"/>
              </a:ext>
            </a:extLst>
          </p:cNvPr>
          <p:cNvGrpSpPr>
            <a:grpSpLocks/>
          </p:cNvGrpSpPr>
          <p:nvPr/>
        </p:nvGrpSpPr>
        <p:grpSpPr bwMode="auto">
          <a:xfrm>
            <a:off x="2109788" y="5375275"/>
            <a:ext cx="5083175" cy="708025"/>
            <a:chOff x="2109526" y="5374639"/>
            <a:chExt cx="5082840" cy="708661"/>
          </a:xfrm>
        </p:grpSpPr>
        <p:sp>
          <p:nvSpPr>
            <p:cNvPr id="76" name="圓角矩形 77">
              <a:extLst>
                <a:ext uri="{FF2B5EF4-FFF2-40B4-BE49-F238E27FC236}">
                  <a16:creationId xmlns:a16="http://schemas.microsoft.com/office/drawing/2014/main" id="{7ABB5549-6C9B-4AE9-9D51-777A4ACDB124}"/>
                </a:ext>
              </a:extLst>
            </p:cNvPr>
            <p:cNvSpPr/>
            <p:nvPr/>
          </p:nvSpPr>
          <p:spPr>
            <a:xfrm>
              <a:off x="2109526" y="5384800"/>
              <a:ext cx="5082840" cy="698500"/>
            </a:xfrm>
            <a:prstGeom prst="roundRect">
              <a:avLst>
                <a:gd name="adj" fmla="val 50000"/>
              </a:avLst>
            </a:prstGeom>
            <a:solidFill>
              <a:srgbClr val="E46C0A"/>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7" name="橢圓 78">
              <a:extLst>
                <a:ext uri="{FF2B5EF4-FFF2-40B4-BE49-F238E27FC236}">
                  <a16:creationId xmlns:a16="http://schemas.microsoft.com/office/drawing/2014/main" id="{C176303D-6B76-4B7D-A5FB-F9E0D2893906}"/>
                </a:ext>
              </a:extLst>
            </p:cNvPr>
            <p:cNvSpPr/>
            <p:nvPr/>
          </p:nvSpPr>
          <p:spPr>
            <a:xfrm>
              <a:off x="2128395" y="53847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7321" name="文字方塊 79">
              <a:extLst>
                <a:ext uri="{FF2B5EF4-FFF2-40B4-BE49-F238E27FC236}">
                  <a16:creationId xmlns:a16="http://schemas.microsoft.com/office/drawing/2014/main" id="{CADCD645-A517-4D28-88BD-6E2C635FBB2C}"/>
                </a:ext>
              </a:extLst>
            </p:cNvPr>
            <p:cNvSpPr txBox="1">
              <a:spLocks noChangeArrowheads="1"/>
            </p:cNvSpPr>
            <p:nvPr/>
          </p:nvSpPr>
          <p:spPr bwMode="auto">
            <a:xfrm>
              <a:off x="2235075" y="53746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D</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97322" name="文字方塊 80">
              <a:extLst>
                <a:ext uri="{FF2B5EF4-FFF2-40B4-BE49-F238E27FC236}">
                  <a16:creationId xmlns:a16="http://schemas.microsoft.com/office/drawing/2014/main" id="{13F4DD96-FCAA-4EB3-AFC4-1C71DBA1B8B3}"/>
                </a:ext>
              </a:extLst>
            </p:cNvPr>
            <p:cNvSpPr txBox="1">
              <a:spLocks noChangeArrowheads="1"/>
            </p:cNvSpPr>
            <p:nvPr/>
          </p:nvSpPr>
          <p:spPr bwMode="auto">
            <a:xfrm>
              <a:off x="2887068" y="5427979"/>
              <a:ext cx="41966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 happiest</a:t>
              </a:r>
            </a:p>
          </p:txBody>
        </p:sp>
      </p:grpSp>
      <p:sp>
        <p:nvSpPr>
          <p:cNvPr id="80" name="動作按鈕: 自訂 55">
            <a:hlinkClick r:id="rId6" action="ppaction://hlinksldjump" highlightClick="1"/>
            <a:extLst>
              <a:ext uri="{FF2B5EF4-FFF2-40B4-BE49-F238E27FC236}">
                <a16:creationId xmlns:a16="http://schemas.microsoft.com/office/drawing/2014/main" id="{12713B89-0B29-4A92-8DC3-9D192D9ED976}"/>
              </a:ext>
            </a:extLst>
          </p:cNvPr>
          <p:cNvSpPr/>
          <p:nvPr/>
        </p:nvSpPr>
        <p:spPr>
          <a:xfrm>
            <a:off x="1973263" y="4506913"/>
            <a:ext cx="5316537"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1" name="動作按鈕: 自訂 66">
            <a:hlinkClick r:id="rId7" action="ppaction://hlinksldjump" highlightClick="1"/>
            <a:extLst>
              <a:ext uri="{FF2B5EF4-FFF2-40B4-BE49-F238E27FC236}">
                <a16:creationId xmlns:a16="http://schemas.microsoft.com/office/drawing/2014/main" id="{45DA92F3-56B6-4D81-B0BA-2F4071551AB2}"/>
              </a:ext>
            </a:extLst>
          </p:cNvPr>
          <p:cNvSpPr/>
          <p:nvPr/>
        </p:nvSpPr>
        <p:spPr>
          <a:xfrm>
            <a:off x="1973263" y="3595688"/>
            <a:ext cx="5316537"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2" name="動作按鈕: 自訂 67">
            <a:hlinkClick r:id="rId8" action="ppaction://hlinksldjump" highlightClick="1"/>
            <a:extLst>
              <a:ext uri="{FF2B5EF4-FFF2-40B4-BE49-F238E27FC236}">
                <a16:creationId xmlns:a16="http://schemas.microsoft.com/office/drawing/2014/main" id="{4D4CF9AF-27E5-4608-9C00-6322AD207585}"/>
              </a:ext>
            </a:extLst>
          </p:cNvPr>
          <p:cNvSpPr/>
          <p:nvPr/>
        </p:nvSpPr>
        <p:spPr>
          <a:xfrm>
            <a:off x="1973263" y="5291138"/>
            <a:ext cx="5316537"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3" name="動作按鈕: 自訂 54">
            <a:hlinkClick r:id="rId9" action="ppaction://hlinksldjump" highlightClick="1"/>
            <a:extLst>
              <a:ext uri="{FF2B5EF4-FFF2-40B4-BE49-F238E27FC236}">
                <a16:creationId xmlns:a16="http://schemas.microsoft.com/office/drawing/2014/main" id="{5B7121D0-92BE-4759-A2A3-8178C09D2369}"/>
              </a:ext>
            </a:extLst>
          </p:cNvPr>
          <p:cNvSpPr/>
          <p:nvPr/>
        </p:nvSpPr>
        <p:spPr>
          <a:xfrm>
            <a:off x="1973263" y="2701925"/>
            <a:ext cx="5316537"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97313" name="Picture 18" descr="C:\Users\utangv2\Desktop\Dynamic Classroom\Q3.jpg">
            <a:extLst>
              <a:ext uri="{FF2B5EF4-FFF2-40B4-BE49-F238E27FC236}">
                <a16:creationId xmlns:a16="http://schemas.microsoft.com/office/drawing/2014/main" id="{CABA3294-E01C-4468-9972-ACF206000E3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83075" y="341313"/>
            <a:ext cx="877888"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314" name="文字方塊 8">
            <a:extLst>
              <a:ext uri="{FF2B5EF4-FFF2-40B4-BE49-F238E27FC236}">
                <a16:creationId xmlns:a16="http://schemas.microsoft.com/office/drawing/2014/main" id="{AB432B00-E048-429E-8B21-91E38AC22F56}"/>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58"/>
                                        </p:tgtEl>
                                      </p:cBhvr>
                                    </p:cmd>
                                  </p:childTnLst>
                                </p:cTn>
                              </p:par>
                              <p:par>
                                <p:cTn id="7" presetID="1" presetClass="exit" presetSubtype="0" fill="hold" grpId="0" nodeType="withEffect">
                                  <p:stCondLst>
                                    <p:cond delay="1000"/>
                                  </p:stCondLst>
                                  <p:childTnLst>
                                    <p:set>
                                      <p:cBhvr>
                                        <p:cTn id="8" dur="1" fill="hold">
                                          <p:stCondLst>
                                            <p:cond delay="0"/>
                                          </p:stCondLst>
                                        </p:cTn>
                                        <p:tgtEl>
                                          <p:spTgt spid="29"/>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31"/>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31"/>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32"/>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32"/>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33"/>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33"/>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40"/>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40"/>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41"/>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41"/>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42"/>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42"/>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43"/>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43"/>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44"/>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44"/>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45"/>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45"/>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46"/>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46"/>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47"/>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47"/>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48"/>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48"/>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49"/>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49"/>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50"/>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50"/>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51"/>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51"/>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52"/>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52"/>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53"/>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53"/>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54"/>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54"/>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55"/>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55"/>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58"/>
                </p:tgtEl>
              </p:cMediaNode>
            </p:audio>
          </p:childTnLst>
        </p:cTn>
      </p:par>
    </p:tnLst>
    <p:bldLst>
      <p:bldP spid="29" grpId="0"/>
      <p:bldP spid="31" grpId="0"/>
      <p:bldP spid="31" grpId="1"/>
      <p:bldP spid="32" grpId="0"/>
      <p:bldP spid="32" grpId="1"/>
      <p:bldP spid="33" grpId="0"/>
      <p:bldP spid="33" grpId="1"/>
      <p:bldP spid="40" grpId="0"/>
      <p:bldP spid="40" grpId="1"/>
      <p:bldP spid="41" grpId="0"/>
      <p:bldP spid="41" grpId="1"/>
      <p:bldP spid="42" grpId="0"/>
      <p:bldP spid="42" grpId="1"/>
      <p:bldP spid="43" grpId="0"/>
      <p:bldP spid="43" grpId="1"/>
      <p:bldP spid="44" grpId="0"/>
      <p:bldP spid="44" grpId="1"/>
      <p:bldP spid="45" grpId="0"/>
      <p:bldP spid="45" grpId="1"/>
      <p:bldP spid="46" grpId="0"/>
      <p:bldP spid="46" grpId="1"/>
      <p:bldP spid="47" grpId="0"/>
      <p:bldP spid="47" grpId="1"/>
      <p:bldP spid="48" grpId="0"/>
      <p:bldP spid="48" grpId="1"/>
      <p:bldP spid="49" grpId="0"/>
      <p:bldP spid="49" grpId="1"/>
      <p:bldP spid="50" grpId="0"/>
      <p:bldP spid="50" grpId="1"/>
      <p:bldP spid="51" grpId="0"/>
      <p:bldP spid="51" grpId="1"/>
      <p:bldP spid="52" grpId="0"/>
      <p:bldP spid="52" grpId="1"/>
      <p:bldP spid="53" grpId="0"/>
      <p:bldP spid="53" grpId="1"/>
      <p:bldP spid="54" grpId="0"/>
      <p:bldP spid="54" grpId="1"/>
      <p:bldP spid="55" grpId="0"/>
      <p:bldP spid="55" grpId="1"/>
      <p:bldP spid="56"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20" name="33972193.wav">
            <a:hlinkClick r:id="" action="ppaction://media"/>
            <a:extLst>
              <a:ext uri="{FF2B5EF4-FFF2-40B4-BE49-F238E27FC236}">
                <a16:creationId xmlns:a16="http://schemas.microsoft.com/office/drawing/2014/main" id="{7D7EB3CA-BCAA-4A42-A47F-3C8EF8453DA5}"/>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8309" name="Group 93">
            <a:extLst>
              <a:ext uri="{FF2B5EF4-FFF2-40B4-BE49-F238E27FC236}">
                <a16:creationId xmlns:a16="http://schemas.microsoft.com/office/drawing/2014/main" id="{E7F58B0F-7897-4BF1-A79B-56202834D268}"/>
              </a:ext>
            </a:extLst>
          </p:cNvPr>
          <p:cNvGrpSpPr>
            <a:grpSpLocks/>
          </p:cNvGrpSpPr>
          <p:nvPr/>
        </p:nvGrpSpPr>
        <p:grpSpPr bwMode="auto">
          <a:xfrm>
            <a:off x="2109788" y="3673473"/>
            <a:ext cx="5083175" cy="713259"/>
            <a:chOff x="2109526" y="3672839"/>
            <a:chExt cx="5082840" cy="713900"/>
          </a:xfrm>
          <a:solidFill>
            <a:schemeClr val="tx2">
              <a:lumMod val="75000"/>
              <a:lumOff val="25000"/>
            </a:schemeClr>
          </a:solidFill>
        </p:grpSpPr>
        <p:sp>
          <p:nvSpPr>
            <p:cNvPr id="95" name="圓角矩形 36">
              <a:extLst>
                <a:ext uri="{FF2B5EF4-FFF2-40B4-BE49-F238E27FC236}">
                  <a16:creationId xmlns:a16="http://schemas.microsoft.com/office/drawing/2014/main" id="{758FADF6-E992-4FF4-A832-6637A49EFD33}"/>
                </a:ext>
              </a:extLst>
            </p:cNvPr>
            <p:cNvSpPr/>
            <p:nvPr/>
          </p:nvSpPr>
          <p:spPr>
            <a:xfrm>
              <a:off x="2109526" y="36830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96" name="橢圓 37">
              <a:extLst>
                <a:ext uri="{FF2B5EF4-FFF2-40B4-BE49-F238E27FC236}">
                  <a16:creationId xmlns:a16="http://schemas.microsoft.com/office/drawing/2014/main" id="{3BD25A99-324D-4209-BB6B-D239853A72A8}"/>
                </a:ext>
              </a:extLst>
            </p:cNvPr>
            <p:cNvSpPr/>
            <p:nvPr/>
          </p:nvSpPr>
          <p:spPr>
            <a:xfrm>
              <a:off x="2128395"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98355" name="文字方塊 38">
              <a:extLst>
                <a:ext uri="{FF2B5EF4-FFF2-40B4-BE49-F238E27FC236}">
                  <a16:creationId xmlns:a16="http://schemas.microsoft.com/office/drawing/2014/main" id="{F5313857-3CBD-4783-B340-31EC28AD5395}"/>
                </a:ext>
              </a:extLst>
            </p:cNvPr>
            <p:cNvSpPr txBox="1">
              <a:spLocks noChangeArrowheads="1"/>
            </p:cNvSpPr>
            <p:nvPr/>
          </p:nvSpPr>
          <p:spPr bwMode="auto">
            <a:xfrm>
              <a:off x="2235075"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98356" name="文字方塊 63">
              <a:extLst>
                <a:ext uri="{FF2B5EF4-FFF2-40B4-BE49-F238E27FC236}">
                  <a16:creationId xmlns:a16="http://schemas.microsoft.com/office/drawing/2014/main" id="{746355E3-9624-420C-AB89-5C9324D63ABF}"/>
                </a:ext>
              </a:extLst>
            </p:cNvPr>
            <p:cNvSpPr txBox="1">
              <a:spLocks noChangeArrowheads="1"/>
            </p:cNvSpPr>
            <p:nvPr/>
          </p:nvSpPr>
          <p:spPr bwMode="auto">
            <a:xfrm>
              <a:off x="2912003" y="3739827"/>
              <a:ext cx="417175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furthest</a:t>
              </a:r>
            </a:p>
          </p:txBody>
        </p:sp>
      </p:grpSp>
      <p:grpSp>
        <p:nvGrpSpPr>
          <p:cNvPr id="98308" name="Group 98">
            <a:extLst>
              <a:ext uri="{FF2B5EF4-FFF2-40B4-BE49-F238E27FC236}">
                <a16:creationId xmlns:a16="http://schemas.microsoft.com/office/drawing/2014/main" id="{A2130730-3524-4624-BDB9-108ED536AE55}"/>
              </a:ext>
            </a:extLst>
          </p:cNvPr>
          <p:cNvGrpSpPr>
            <a:grpSpLocks/>
          </p:cNvGrpSpPr>
          <p:nvPr/>
        </p:nvGrpSpPr>
        <p:grpSpPr bwMode="auto">
          <a:xfrm>
            <a:off x="2109788" y="2822575"/>
            <a:ext cx="5083175" cy="708025"/>
            <a:chOff x="2109525" y="2821939"/>
            <a:chExt cx="5082841" cy="708661"/>
          </a:xfrm>
        </p:grpSpPr>
        <p:sp>
          <p:nvSpPr>
            <p:cNvPr id="100" name="圓角矩形 65">
              <a:extLst>
                <a:ext uri="{FF2B5EF4-FFF2-40B4-BE49-F238E27FC236}">
                  <a16:creationId xmlns:a16="http://schemas.microsoft.com/office/drawing/2014/main" id="{C11BF184-EEBE-4FBC-8D11-C1D077A4A4E3}"/>
                </a:ext>
              </a:extLst>
            </p:cNvPr>
            <p:cNvSpPr/>
            <p:nvPr/>
          </p:nvSpPr>
          <p:spPr>
            <a:xfrm>
              <a:off x="2109525" y="2832100"/>
              <a:ext cx="5082841"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1" name="橢圓 66">
              <a:extLst>
                <a:ext uri="{FF2B5EF4-FFF2-40B4-BE49-F238E27FC236}">
                  <a16:creationId xmlns:a16="http://schemas.microsoft.com/office/drawing/2014/main" id="{7BA3A5D4-FBA1-4186-B9D3-DBEE10C1A94B}"/>
                </a:ext>
              </a:extLst>
            </p:cNvPr>
            <p:cNvSpPr/>
            <p:nvPr/>
          </p:nvSpPr>
          <p:spPr>
            <a:xfrm>
              <a:off x="2128395"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8341" name="文字方塊 67">
              <a:extLst>
                <a:ext uri="{FF2B5EF4-FFF2-40B4-BE49-F238E27FC236}">
                  <a16:creationId xmlns:a16="http://schemas.microsoft.com/office/drawing/2014/main" id="{20338CD1-CE76-4464-BE92-F34BF335EC8B}"/>
                </a:ext>
              </a:extLst>
            </p:cNvPr>
            <p:cNvSpPr txBox="1">
              <a:spLocks noChangeArrowheads="1"/>
            </p:cNvSpPr>
            <p:nvPr/>
          </p:nvSpPr>
          <p:spPr bwMode="auto">
            <a:xfrm>
              <a:off x="2235075"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98342" name="文字方塊 68">
              <a:extLst>
                <a:ext uri="{FF2B5EF4-FFF2-40B4-BE49-F238E27FC236}">
                  <a16:creationId xmlns:a16="http://schemas.microsoft.com/office/drawing/2014/main" id="{EE6563F0-6F19-46D0-B758-9D7275F43BDE}"/>
                </a:ext>
              </a:extLst>
            </p:cNvPr>
            <p:cNvSpPr txBox="1">
              <a:spLocks noChangeArrowheads="1"/>
            </p:cNvSpPr>
            <p:nvPr/>
          </p:nvSpPr>
          <p:spPr bwMode="auto">
            <a:xfrm>
              <a:off x="2912003" y="286257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attractivest</a:t>
              </a:r>
            </a:p>
          </p:txBody>
        </p:sp>
      </p:grpSp>
      <p:grpSp>
        <p:nvGrpSpPr>
          <p:cNvPr id="98311" name="Group 103">
            <a:extLst>
              <a:ext uri="{FF2B5EF4-FFF2-40B4-BE49-F238E27FC236}">
                <a16:creationId xmlns:a16="http://schemas.microsoft.com/office/drawing/2014/main" id="{F4568DCB-C5DA-4AFE-B195-C5585170D3A9}"/>
              </a:ext>
            </a:extLst>
          </p:cNvPr>
          <p:cNvGrpSpPr>
            <a:grpSpLocks/>
          </p:cNvGrpSpPr>
          <p:nvPr/>
        </p:nvGrpSpPr>
        <p:grpSpPr bwMode="auto">
          <a:xfrm>
            <a:off x="2109788" y="4524374"/>
            <a:ext cx="5083175" cy="712312"/>
            <a:chOff x="2109526" y="4523739"/>
            <a:chExt cx="5082840" cy="712952"/>
          </a:xfrm>
          <a:solidFill>
            <a:schemeClr val="bg1">
              <a:lumMod val="65000"/>
            </a:schemeClr>
          </a:solidFill>
        </p:grpSpPr>
        <p:sp>
          <p:nvSpPr>
            <p:cNvPr id="105" name="圓角矩形 72">
              <a:extLst>
                <a:ext uri="{FF2B5EF4-FFF2-40B4-BE49-F238E27FC236}">
                  <a16:creationId xmlns:a16="http://schemas.microsoft.com/office/drawing/2014/main" id="{883D2026-8180-4B11-9923-748FFE5B53B3}"/>
                </a:ext>
              </a:extLst>
            </p:cNvPr>
            <p:cNvSpPr/>
            <p:nvPr/>
          </p:nvSpPr>
          <p:spPr>
            <a:xfrm>
              <a:off x="2109526" y="45339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106" name="橢圓 73">
              <a:extLst>
                <a:ext uri="{FF2B5EF4-FFF2-40B4-BE49-F238E27FC236}">
                  <a16:creationId xmlns:a16="http://schemas.microsoft.com/office/drawing/2014/main" id="{7B97ACBA-ED3B-4BAB-B0FF-523C87D3C527}"/>
                </a:ext>
              </a:extLst>
            </p:cNvPr>
            <p:cNvSpPr/>
            <p:nvPr/>
          </p:nvSpPr>
          <p:spPr>
            <a:xfrm>
              <a:off x="2128395"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98339" name="文字方塊 74">
              <a:extLst>
                <a:ext uri="{FF2B5EF4-FFF2-40B4-BE49-F238E27FC236}">
                  <a16:creationId xmlns:a16="http://schemas.microsoft.com/office/drawing/2014/main" id="{CCCEDB86-DADF-4E5A-AF6C-249F42AD726D}"/>
                </a:ext>
              </a:extLst>
            </p:cNvPr>
            <p:cNvSpPr txBox="1">
              <a:spLocks noChangeArrowheads="1"/>
            </p:cNvSpPr>
            <p:nvPr/>
          </p:nvSpPr>
          <p:spPr bwMode="auto">
            <a:xfrm>
              <a:off x="2235075"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98340" name="文字方塊 75">
              <a:extLst>
                <a:ext uri="{FF2B5EF4-FFF2-40B4-BE49-F238E27FC236}">
                  <a16:creationId xmlns:a16="http://schemas.microsoft.com/office/drawing/2014/main" id="{EC863AFF-006F-4CC9-BB7C-5F6BA4066246}"/>
                </a:ext>
              </a:extLst>
            </p:cNvPr>
            <p:cNvSpPr txBox="1">
              <a:spLocks noChangeArrowheads="1"/>
            </p:cNvSpPr>
            <p:nvPr/>
          </p:nvSpPr>
          <p:spPr bwMode="auto">
            <a:xfrm>
              <a:off x="2900716" y="4589779"/>
              <a:ext cx="4183040"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more cheaper</a:t>
              </a:r>
            </a:p>
          </p:txBody>
        </p:sp>
      </p:grpSp>
      <p:grpSp>
        <p:nvGrpSpPr>
          <p:cNvPr id="98310" name="Group 108">
            <a:extLst>
              <a:ext uri="{FF2B5EF4-FFF2-40B4-BE49-F238E27FC236}">
                <a16:creationId xmlns:a16="http://schemas.microsoft.com/office/drawing/2014/main" id="{2FE30A3D-1A12-4329-8D9A-244337AE0F11}"/>
              </a:ext>
            </a:extLst>
          </p:cNvPr>
          <p:cNvGrpSpPr>
            <a:grpSpLocks/>
          </p:cNvGrpSpPr>
          <p:nvPr/>
        </p:nvGrpSpPr>
        <p:grpSpPr bwMode="auto">
          <a:xfrm>
            <a:off x="2109788" y="5375275"/>
            <a:ext cx="5083175" cy="708025"/>
            <a:chOff x="2109526" y="5374639"/>
            <a:chExt cx="5082840" cy="708661"/>
          </a:xfrm>
        </p:grpSpPr>
        <p:sp>
          <p:nvSpPr>
            <p:cNvPr id="110" name="圓角矩形 77">
              <a:extLst>
                <a:ext uri="{FF2B5EF4-FFF2-40B4-BE49-F238E27FC236}">
                  <a16:creationId xmlns:a16="http://schemas.microsoft.com/office/drawing/2014/main" id="{05EEDC80-E025-4FD0-BFC9-E65E97F2B07C}"/>
                </a:ext>
              </a:extLst>
            </p:cNvPr>
            <p:cNvSpPr/>
            <p:nvPr/>
          </p:nvSpPr>
          <p:spPr>
            <a:xfrm>
              <a:off x="2109526" y="5384800"/>
              <a:ext cx="5082840"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11" name="橢圓 78">
              <a:extLst>
                <a:ext uri="{FF2B5EF4-FFF2-40B4-BE49-F238E27FC236}">
                  <a16:creationId xmlns:a16="http://schemas.microsoft.com/office/drawing/2014/main" id="{CBC63125-0D17-4B03-983D-225C067C96ED}"/>
                </a:ext>
              </a:extLst>
            </p:cNvPr>
            <p:cNvSpPr/>
            <p:nvPr/>
          </p:nvSpPr>
          <p:spPr>
            <a:xfrm>
              <a:off x="2128395" y="53847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8333" name="文字方塊 79">
              <a:extLst>
                <a:ext uri="{FF2B5EF4-FFF2-40B4-BE49-F238E27FC236}">
                  <a16:creationId xmlns:a16="http://schemas.microsoft.com/office/drawing/2014/main" id="{57C2023A-32EC-4627-BB93-BB86F115879E}"/>
                </a:ext>
              </a:extLst>
            </p:cNvPr>
            <p:cNvSpPr txBox="1">
              <a:spLocks noChangeArrowheads="1"/>
            </p:cNvSpPr>
            <p:nvPr/>
          </p:nvSpPr>
          <p:spPr bwMode="auto">
            <a:xfrm>
              <a:off x="2235075" y="53746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D</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98334" name="文字方塊 80">
              <a:extLst>
                <a:ext uri="{FF2B5EF4-FFF2-40B4-BE49-F238E27FC236}">
                  <a16:creationId xmlns:a16="http://schemas.microsoft.com/office/drawing/2014/main" id="{3EAE0A98-F732-4477-8056-5E61388D213A}"/>
                </a:ext>
              </a:extLst>
            </p:cNvPr>
            <p:cNvSpPr txBox="1">
              <a:spLocks noChangeArrowheads="1"/>
            </p:cNvSpPr>
            <p:nvPr/>
          </p:nvSpPr>
          <p:spPr bwMode="auto">
            <a:xfrm>
              <a:off x="2887068" y="5427979"/>
              <a:ext cx="41966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 happiest</a:t>
              </a:r>
            </a:p>
          </p:txBody>
        </p:sp>
      </p:grpSp>
      <p:sp>
        <p:nvSpPr>
          <p:cNvPr id="114" name="文字方塊 25">
            <a:extLst>
              <a:ext uri="{FF2B5EF4-FFF2-40B4-BE49-F238E27FC236}">
                <a16:creationId xmlns:a16="http://schemas.microsoft.com/office/drawing/2014/main" id="{FEB7FC2A-7BC4-4515-A3F6-170496C0CA87}"/>
              </a:ext>
            </a:extLst>
          </p:cNvPr>
          <p:cNvSpPr txBox="1"/>
          <p:nvPr/>
        </p:nvSpPr>
        <p:spPr>
          <a:xfrm>
            <a:off x="6521450" y="3386138"/>
            <a:ext cx="1657350"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pic>
        <p:nvPicPr>
          <p:cNvPr id="98312" name="Picture 18" descr="C:\Users\utangv2\Desktop\Dynamic Classroom\Q3.jpg">
            <a:extLst>
              <a:ext uri="{FF2B5EF4-FFF2-40B4-BE49-F238E27FC236}">
                <a16:creationId xmlns:a16="http://schemas.microsoft.com/office/drawing/2014/main" id="{2AD862BD-A098-4A07-B476-B544C9D5A43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3075" y="341313"/>
            <a:ext cx="877888"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13" name="文字方塊 8">
            <a:extLst>
              <a:ext uri="{FF2B5EF4-FFF2-40B4-BE49-F238E27FC236}">
                <a16:creationId xmlns:a16="http://schemas.microsoft.com/office/drawing/2014/main" id="{B52D589E-0BB6-4181-80D6-148B65EA1030}"/>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98314" name="群組 1">
            <a:extLst>
              <a:ext uri="{FF2B5EF4-FFF2-40B4-BE49-F238E27FC236}">
                <a16:creationId xmlns:a16="http://schemas.microsoft.com/office/drawing/2014/main" id="{2B02B642-0BD4-4505-8D54-4BBBBF7944E8}"/>
              </a:ext>
            </a:extLst>
          </p:cNvPr>
          <p:cNvGrpSpPr>
            <a:grpSpLocks/>
          </p:cNvGrpSpPr>
          <p:nvPr/>
        </p:nvGrpSpPr>
        <p:grpSpPr bwMode="auto">
          <a:xfrm>
            <a:off x="7518400" y="5816600"/>
            <a:ext cx="1473200" cy="908050"/>
            <a:chOff x="7518399" y="5817055"/>
            <a:chExt cx="1473201" cy="907596"/>
          </a:xfrm>
        </p:grpSpPr>
        <p:sp>
          <p:nvSpPr>
            <p:cNvPr id="40" name="圓角矩形 37">
              <a:extLst>
                <a:ext uri="{FF2B5EF4-FFF2-40B4-BE49-F238E27FC236}">
                  <a16:creationId xmlns:a16="http://schemas.microsoft.com/office/drawing/2014/main" id="{49DBDC7F-9A3F-4432-8D0F-450FA9628D6C}"/>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98317" name="群組 49">
              <a:extLst>
                <a:ext uri="{FF2B5EF4-FFF2-40B4-BE49-F238E27FC236}">
                  <a16:creationId xmlns:a16="http://schemas.microsoft.com/office/drawing/2014/main" id="{A37CA9D7-F738-4074-96EA-1DD15FE03C7C}"/>
                </a:ext>
              </a:extLst>
            </p:cNvPr>
            <p:cNvGrpSpPr>
              <a:grpSpLocks/>
            </p:cNvGrpSpPr>
            <p:nvPr/>
          </p:nvGrpSpPr>
          <p:grpSpPr bwMode="auto">
            <a:xfrm>
              <a:off x="7588885" y="5890260"/>
              <a:ext cx="1059815" cy="798830"/>
              <a:chOff x="860425" y="1547813"/>
              <a:chExt cx="4438650" cy="4021137"/>
            </a:xfrm>
          </p:grpSpPr>
          <p:grpSp>
            <p:nvGrpSpPr>
              <p:cNvPr id="98319" name="群組 33">
                <a:extLst>
                  <a:ext uri="{FF2B5EF4-FFF2-40B4-BE49-F238E27FC236}">
                    <a16:creationId xmlns:a16="http://schemas.microsoft.com/office/drawing/2014/main" id="{FA17D9D8-E872-4994-AC7A-FDFF0EC2B26E}"/>
                  </a:ext>
                </a:extLst>
              </p:cNvPr>
              <p:cNvGrpSpPr>
                <a:grpSpLocks/>
              </p:cNvGrpSpPr>
              <p:nvPr/>
            </p:nvGrpSpPr>
            <p:grpSpPr bwMode="auto">
              <a:xfrm>
                <a:off x="860425" y="1547813"/>
                <a:ext cx="4438650" cy="2039937"/>
                <a:chOff x="860425" y="1547813"/>
                <a:chExt cx="4438650" cy="2039937"/>
              </a:xfrm>
            </p:grpSpPr>
            <p:pic>
              <p:nvPicPr>
                <p:cNvPr id="98323" name="Picture 6" descr="C:\Users\utangv2\Desktop\Dynamic Classroom\hi-res aw\E.jpg">
                  <a:extLst>
                    <a:ext uri="{FF2B5EF4-FFF2-40B4-BE49-F238E27FC236}">
                      <a16:creationId xmlns:a16="http://schemas.microsoft.com/office/drawing/2014/main" id="{BB24804F-E2AE-42AF-AC9A-6124D23C734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24" name="Picture 15" descr="C:\Users\utangv2\Desktop\Dynamic Classroom\hi-res aw\N.jpg">
                  <a:extLst>
                    <a:ext uri="{FF2B5EF4-FFF2-40B4-BE49-F238E27FC236}">
                      <a16:creationId xmlns:a16="http://schemas.microsoft.com/office/drawing/2014/main" id="{D399E8E0-B2F0-43AE-8494-F0AA2CCDA49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25" name="Picture 21" descr="C:\Users\utangv2\Desktop\Dynamic Classroom\hi-res aw\T.jpg">
                  <a:extLst>
                    <a:ext uri="{FF2B5EF4-FFF2-40B4-BE49-F238E27FC236}">
                      <a16:creationId xmlns:a16="http://schemas.microsoft.com/office/drawing/2014/main" id="{C683338A-2796-4BB0-B47E-713024C1396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26" name="Picture 24" descr="C:\Users\utangv2\Desktop\Dynamic Classroom\hi-res aw\X.jpg">
                  <a:extLst>
                    <a:ext uri="{FF2B5EF4-FFF2-40B4-BE49-F238E27FC236}">
                      <a16:creationId xmlns:a16="http://schemas.microsoft.com/office/drawing/2014/main" id="{654F5E5A-F34F-40D1-AEDB-935FDE4CEB8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8320" name="Picture 6" descr="C:\Users\utangv2\Desktop\Dynamic Classroom\hi-res aw\E.jpg">
                <a:extLst>
                  <a:ext uri="{FF2B5EF4-FFF2-40B4-BE49-F238E27FC236}">
                    <a16:creationId xmlns:a16="http://schemas.microsoft.com/office/drawing/2014/main" id="{284F49B6-89D2-421E-BB87-783A58A30BF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21" name="Picture 18" descr="C:\Users\utangv2\Desktop\Dynamic Classroom\hi-res aw\Q.jpg">
                <a:extLst>
                  <a:ext uri="{FF2B5EF4-FFF2-40B4-BE49-F238E27FC236}">
                    <a16:creationId xmlns:a16="http://schemas.microsoft.com/office/drawing/2014/main" id="{B0FF66D7-822F-4182-A323-2606A877D40C}"/>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22" name="Picture 22" descr="C:\Users\utangv2\Desktop\Dynamic Classroom\hi-res aw\U.jpg">
                <a:extLst>
                  <a:ext uri="{FF2B5EF4-FFF2-40B4-BE49-F238E27FC236}">
                    <a16:creationId xmlns:a16="http://schemas.microsoft.com/office/drawing/2014/main" id="{34809835-116F-4B43-8C41-F4CC3936628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2" name="向右箭號 63">
              <a:extLst>
                <a:ext uri="{FF2B5EF4-FFF2-40B4-BE49-F238E27FC236}">
                  <a16:creationId xmlns:a16="http://schemas.microsoft.com/office/drawing/2014/main" id="{1EC09F27-F4BA-4CDF-B013-4565562C0B54}"/>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4" name="動作按鈕: 自訂 72">
            <a:hlinkClick r:id="rId12" action="ppaction://hlinksldjump" highlightClick="1"/>
            <a:extLst>
              <a:ext uri="{FF2B5EF4-FFF2-40B4-BE49-F238E27FC236}">
                <a16:creationId xmlns:a16="http://schemas.microsoft.com/office/drawing/2014/main" id="{B1ED4706-10FC-45E1-BC2B-CE525F5FBFC3}"/>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0"/>
                </p:tgtEl>
              </p:cMediaNode>
            </p:audi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24" name="AF1C2209.wav">
            <a:hlinkClick r:id="" action="ppaction://media"/>
            <a:extLst>
              <a:ext uri="{FF2B5EF4-FFF2-40B4-BE49-F238E27FC236}">
                <a16:creationId xmlns:a16="http://schemas.microsoft.com/office/drawing/2014/main" id="{6609E31A-EE28-444F-AE64-D0C4FE5BE7A9}"/>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31" name="Picture 18" descr="C:\Users\utangv2\Desktop\Dynamic Classroom\Q3.jpg">
            <a:extLst>
              <a:ext uri="{FF2B5EF4-FFF2-40B4-BE49-F238E27FC236}">
                <a16:creationId xmlns:a16="http://schemas.microsoft.com/office/drawing/2014/main" id="{20949859-295E-4454-AAC8-EF16A31A8FA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3075" y="341313"/>
            <a:ext cx="877888"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2" name="文字方塊 8">
            <a:extLst>
              <a:ext uri="{FF2B5EF4-FFF2-40B4-BE49-F238E27FC236}">
                <a16:creationId xmlns:a16="http://schemas.microsoft.com/office/drawing/2014/main" id="{76D52EE2-23E5-4853-874B-9F714FBF1B2E}"/>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34" name="Group 93">
            <a:extLst>
              <a:ext uri="{FF2B5EF4-FFF2-40B4-BE49-F238E27FC236}">
                <a16:creationId xmlns:a16="http://schemas.microsoft.com/office/drawing/2014/main" id="{C54184F2-86CF-44AA-94ED-C20D81FE11C6}"/>
              </a:ext>
            </a:extLst>
          </p:cNvPr>
          <p:cNvGrpSpPr>
            <a:grpSpLocks/>
          </p:cNvGrpSpPr>
          <p:nvPr/>
        </p:nvGrpSpPr>
        <p:grpSpPr bwMode="auto">
          <a:xfrm>
            <a:off x="2109788" y="3673473"/>
            <a:ext cx="5083175" cy="713259"/>
            <a:chOff x="2109526" y="3672839"/>
            <a:chExt cx="5082840" cy="713900"/>
          </a:xfrm>
          <a:solidFill>
            <a:schemeClr val="tx2">
              <a:lumMod val="75000"/>
              <a:lumOff val="25000"/>
            </a:schemeClr>
          </a:solidFill>
        </p:grpSpPr>
        <p:sp>
          <p:nvSpPr>
            <p:cNvPr id="35" name="圓角矩形 36">
              <a:extLst>
                <a:ext uri="{FF2B5EF4-FFF2-40B4-BE49-F238E27FC236}">
                  <a16:creationId xmlns:a16="http://schemas.microsoft.com/office/drawing/2014/main" id="{BBFD3EB2-6232-494D-8AB9-E6957ADD092C}"/>
                </a:ext>
              </a:extLst>
            </p:cNvPr>
            <p:cNvSpPr/>
            <p:nvPr/>
          </p:nvSpPr>
          <p:spPr>
            <a:xfrm>
              <a:off x="2109526" y="36830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6" name="橢圓 37">
              <a:extLst>
                <a:ext uri="{FF2B5EF4-FFF2-40B4-BE49-F238E27FC236}">
                  <a16:creationId xmlns:a16="http://schemas.microsoft.com/office/drawing/2014/main" id="{6BED74BB-DF4F-4A5B-AD70-84C01AFE7276}"/>
                </a:ext>
              </a:extLst>
            </p:cNvPr>
            <p:cNvSpPr/>
            <p:nvPr/>
          </p:nvSpPr>
          <p:spPr>
            <a:xfrm>
              <a:off x="2128395"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7" name="文字方塊 38">
              <a:extLst>
                <a:ext uri="{FF2B5EF4-FFF2-40B4-BE49-F238E27FC236}">
                  <a16:creationId xmlns:a16="http://schemas.microsoft.com/office/drawing/2014/main" id="{A778E487-111D-4216-B7F8-5A3B8D5AA36F}"/>
                </a:ext>
              </a:extLst>
            </p:cNvPr>
            <p:cNvSpPr txBox="1">
              <a:spLocks noChangeArrowheads="1"/>
            </p:cNvSpPr>
            <p:nvPr/>
          </p:nvSpPr>
          <p:spPr bwMode="auto">
            <a:xfrm>
              <a:off x="2235075"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38" name="文字方塊 63">
              <a:extLst>
                <a:ext uri="{FF2B5EF4-FFF2-40B4-BE49-F238E27FC236}">
                  <a16:creationId xmlns:a16="http://schemas.microsoft.com/office/drawing/2014/main" id="{9B66B029-A88C-45C9-BB4A-C01E633BFB8F}"/>
                </a:ext>
              </a:extLst>
            </p:cNvPr>
            <p:cNvSpPr txBox="1">
              <a:spLocks noChangeArrowheads="1"/>
            </p:cNvSpPr>
            <p:nvPr/>
          </p:nvSpPr>
          <p:spPr bwMode="auto">
            <a:xfrm>
              <a:off x="2912003" y="3739827"/>
              <a:ext cx="417175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furthest</a:t>
              </a:r>
            </a:p>
          </p:txBody>
        </p:sp>
      </p:grpSp>
      <p:grpSp>
        <p:nvGrpSpPr>
          <p:cNvPr id="99334" name="Group 98">
            <a:extLst>
              <a:ext uri="{FF2B5EF4-FFF2-40B4-BE49-F238E27FC236}">
                <a16:creationId xmlns:a16="http://schemas.microsoft.com/office/drawing/2014/main" id="{1DB36F57-BE3E-4C74-B755-A35FB0F600A0}"/>
              </a:ext>
            </a:extLst>
          </p:cNvPr>
          <p:cNvGrpSpPr>
            <a:grpSpLocks/>
          </p:cNvGrpSpPr>
          <p:nvPr/>
        </p:nvGrpSpPr>
        <p:grpSpPr bwMode="auto">
          <a:xfrm>
            <a:off x="2109788" y="2822575"/>
            <a:ext cx="5083175" cy="708025"/>
            <a:chOff x="2109525" y="2821939"/>
            <a:chExt cx="5082841" cy="708661"/>
          </a:xfrm>
        </p:grpSpPr>
        <p:sp>
          <p:nvSpPr>
            <p:cNvPr id="43" name="圓角矩形 65">
              <a:extLst>
                <a:ext uri="{FF2B5EF4-FFF2-40B4-BE49-F238E27FC236}">
                  <a16:creationId xmlns:a16="http://schemas.microsoft.com/office/drawing/2014/main" id="{BCD2680D-4206-4EC2-AD1C-402A492E9491}"/>
                </a:ext>
              </a:extLst>
            </p:cNvPr>
            <p:cNvSpPr/>
            <p:nvPr/>
          </p:nvSpPr>
          <p:spPr>
            <a:xfrm>
              <a:off x="2109525" y="2832100"/>
              <a:ext cx="5082841"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4" name="橢圓 66">
              <a:extLst>
                <a:ext uri="{FF2B5EF4-FFF2-40B4-BE49-F238E27FC236}">
                  <a16:creationId xmlns:a16="http://schemas.microsoft.com/office/drawing/2014/main" id="{BBCAA97B-80E3-4552-A9CB-964EC9C6B0BB}"/>
                </a:ext>
              </a:extLst>
            </p:cNvPr>
            <p:cNvSpPr/>
            <p:nvPr/>
          </p:nvSpPr>
          <p:spPr>
            <a:xfrm>
              <a:off x="2128395"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9357" name="文字方塊 67">
              <a:extLst>
                <a:ext uri="{FF2B5EF4-FFF2-40B4-BE49-F238E27FC236}">
                  <a16:creationId xmlns:a16="http://schemas.microsoft.com/office/drawing/2014/main" id="{46C789EC-C82D-4412-A6AF-08B438AED869}"/>
                </a:ext>
              </a:extLst>
            </p:cNvPr>
            <p:cNvSpPr txBox="1">
              <a:spLocks noChangeArrowheads="1"/>
            </p:cNvSpPr>
            <p:nvPr/>
          </p:nvSpPr>
          <p:spPr bwMode="auto">
            <a:xfrm>
              <a:off x="2235075"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99358" name="文字方塊 68">
              <a:extLst>
                <a:ext uri="{FF2B5EF4-FFF2-40B4-BE49-F238E27FC236}">
                  <a16:creationId xmlns:a16="http://schemas.microsoft.com/office/drawing/2014/main" id="{67E9B25D-2ECC-467E-9E3D-709AF2A868B3}"/>
                </a:ext>
              </a:extLst>
            </p:cNvPr>
            <p:cNvSpPr txBox="1">
              <a:spLocks noChangeArrowheads="1"/>
            </p:cNvSpPr>
            <p:nvPr/>
          </p:nvSpPr>
          <p:spPr bwMode="auto">
            <a:xfrm>
              <a:off x="2912003" y="286257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attractivest</a:t>
              </a:r>
            </a:p>
          </p:txBody>
        </p:sp>
      </p:grpSp>
      <p:sp>
        <p:nvSpPr>
          <p:cNvPr id="125" name="文字方塊 11">
            <a:extLst>
              <a:ext uri="{FF2B5EF4-FFF2-40B4-BE49-F238E27FC236}">
                <a16:creationId xmlns:a16="http://schemas.microsoft.com/office/drawing/2014/main" id="{B3262D73-D82C-4FDE-B364-846F43FBC769}"/>
              </a:ext>
            </a:extLst>
          </p:cNvPr>
          <p:cNvSpPr txBox="1"/>
          <p:nvPr/>
        </p:nvSpPr>
        <p:spPr>
          <a:xfrm>
            <a:off x="6616700" y="2501900"/>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91" name="群組 29">
            <a:extLst>
              <a:ext uri="{FF2B5EF4-FFF2-40B4-BE49-F238E27FC236}">
                <a16:creationId xmlns:a16="http://schemas.microsoft.com/office/drawing/2014/main" id="{C8C1C38E-CC55-4BA7-98E9-67A54FA09D5B}"/>
              </a:ext>
            </a:extLst>
          </p:cNvPr>
          <p:cNvGrpSpPr/>
          <p:nvPr/>
        </p:nvGrpSpPr>
        <p:grpSpPr>
          <a:xfrm>
            <a:off x="7307918" y="2629739"/>
            <a:ext cx="666750" cy="666849"/>
            <a:chOff x="6924675" y="3008784"/>
            <a:chExt cx="666750" cy="666849"/>
          </a:xfrm>
          <a:effectLst>
            <a:outerShdw blurRad="50800" dist="38100" dir="2700000" algn="tl" rotWithShape="0">
              <a:prstClr val="black">
                <a:alpha val="40000"/>
              </a:prstClr>
            </a:outerShdw>
          </a:effectLst>
        </p:grpSpPr>
        <p:sp>
          <p:nvSpPr>
            <p:cNvPr id="92" name="橢圓 30">
              <a:extLst>
                <a:ext uri="{FF2B5EF4-FFF2-40B4-BE49-F238E27FC236}">
                  <a16:creationId xmlns:a16="http://schemas.microsoft.com/office/drawing/2014/main" id="{FFF2E5B1-70A5-40A8-8D25-AC025C0BD34E}"/>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93" name="文字方塊 31">
              <a:extLst>
                <a:ext uri="{FF2B5EF4-FFF2-40B4-BE49-F238E27FC236}">
                  <a16:creationId xmlns:a16="http://schemas.microsoft.com/office/drawing/2014/main" id="{8ABCD1C7-5542-416D-B50B-B124BC21CFE9}"/>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94" name="動作按鈕: 自訂 64">
            <a:hlinkClick r:id="" action="ppaction://hlinkshowjump?jump=nextslide" highlightClick="1"/>
            <a:extLst>
              <a:ext uri="{FF2B5EF4-FFF2-40B4-BE49-F238E27FC236}">
                <a16:creationId xmlns:a16="http://schemas.microsoft.com/office/drawing/2014/main" id="{8004DF17-B075-4040-A2AF-69F8EDE1EA6F}"/>
              </a:ext>
            </a:extLst>
          </p:cNvPr>
          <p:cNvSpPr/>
          <p:nvPr/>
        </p:nvSpPr>
        <p:spPr>
          <a:xfrm>
            <a:off x="7219950" y="2555875"/>
            <a:ext cx="703263" cy="722313"/>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99338" name="群組 1">
            <a:extLst>
              <a:ext uri="{FF2B5EF4-FFF2-40B4-BE49-F238E27FC236}">
                <a16:creationId xmlns:a16="http://schemas.microsoft.com/office/drawing/2014/main" id="{224748F1-3563-457D-9968-5DEAE7D12BB5}"/>
              </a:ext>
            </a:extLst>
          </p:cNvPr>
          <p:cNvGrpSpPr>
            <a:grpSpLocks/>
          </p:cNvGrpSpPr>
          <p:nvPr/>
        </p:nvGrpSpPr>
        <p:grpSpPr bwMode="auto">
          <a:xfrm>
            <a:off x="7518400" y="5816600"/>
            <a:ext cx="1473200" cy="908050"/>
            <a:chOff x="7518399" y="5817055"/>
            <a:chExt cx="1473201" cy="907596"/>
          </a:xfrm>
        </p:grpSpPr>
        <p:sp>
          <p:nvSpPr>
            <p:cNvPr id="48" name="圓角矩形 37">
              <a:extLst>
                <a:ext uri="{FF2B5EF4-FFF2-40B4-BE49-F238E27FC236}">
                  <a16:creationId xmlns:a16="http://schemas.microsoft.com/office/drawing/2014/main" id="{68DB685C-44A3-427F-BF75-674E64CECD9F}"/>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99341" name="群組 49">
              <a:extLst>
                <a:ext uri="{FF2B5EF4-FFF2-40B4-BE49-F238E27FC236}">
                  <a16:creationId xmlns:a16="http://schemas.microsoft.com/office/drawing/2014/main" id="{D9B2B148-1CEF-48C6-B2A8-F8566865EBEF}"/>
                </a:ext>
              </a:extLst>
            </p:cNvPr>
            <p:cNvGrpSpPr>
              <a:grpSpLocks/>
            </p:cNvGrpSpPr>
            <p:nvPr/>
          </p:nvGrpSpPr>
          <p:grpSpPr bwMode="auto">
            <a:xfrm>
              <a:off x="7588885" y="5890260"/>
              <a:ext cx="1059815" cy="798830"/>
              <a:chOff x="860425" y="1547813"/>
              <a:chExt cx="4438650" cy="4021137"/>
            </a:xfrm>
          </p:grpSpPr>
          <p:grpSp>
            <p:nvGrpSpPr>
              <p:cNvPr id="99343" name="群組 33">
                <a:extLst>
                  <a:ext uri="{FF2B5EF4-FFF2-40B4-BE49-F238E27FC236}">
                    <a16:creationId xmlns:a16="http://schemas.microsoft.com/office/drawing/2014/main" id="{25789AEC-3250-4C40-928F-87119E617EA2}"/>
                  </a:ext>
                </a:extLst>
              </p:cNvPr>
              <p:cNvGrpSpPr>
                <a:grpSpLocks/>
              </p:cNvGrpSpPr>
              <p:nvPr/>
            </p:nvGrpSpPr>
            <p:grpSpPr bwMode="auto">
              <a:xfrm>
                <a:off x="860425" y="1547813"/>
                <a:ext cx="4438650" cy="2039937"/>
                <a:chOff x="860425" y="1547813"/>
                <a:chExt cx="4438650" cy="2039937"/>
              </a:xfrm>
            </p:grpSpPr>
            <p:pic>
              <p:nvPicPr>
                <p:cNvPr id="99347" name="Picture 6" descr="C:\Users\utangv2\Desktop\Dynamic Classroom\hi-res aw\E.jpg">
                  <a:extLst>
                    <a:ext uri="{FF2B5EF4-FFF2-40B4-BE49-F238E27FC236}">
                      <a16:creationId xmlns:a16="http://schemas.microsoft.com/office/drawing/2014/main" id="{1B84D491-5F17-486F-B1B0-2FC562080C8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48" name="Picture 15" descr="C:\Users\utangv2\Desktop\Dynamic Classroom\hi-res aw\N.jpg">
                  <a:extLst>
                    <a:ext uri="{FF2B5EF4-FFF2-40B4-BE49-F238E27FC236}">
                      <a16:creationId xmlns:a16="http://schemas.microsoft.com/office/drawing/2014/main" id="{FA6F4DD9-0567-4498-BFFD-118C986B27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49" name="Picture 21" descr="C:\Users\utangv2\Desktop\Dynamic Classroom\hi-res aw\T.jpg">
                  <a:extLst>
                    <a:ext uri="{FF2B5EF4-FFF2-40B4-BE49-F238E27FC236}">
                      <a16:creationId xmlns:a16="http://schemas.microsoft.com/office/drawing/2014/main" id="{D1BFB496-8004-4D3E-931C-C286822C75A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50" name="Picture 24" descr="C:\Users\utangv2\Desktop\Dynamic Classroom\hi-res aw\X.jpg">
                  <a:extLst>
                    <a:ext uri="{FF2B5EF4-FFF2-40B4-BE49-F238E27FC236}">
                      <a16:creationId xmlns:a16="http://schemas.microsoft.com/office/drawing/2014/main" id="{5E141DB9-351B-40DD-A011-940E609BFC6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9344" name="Picture 6" descr="C:\Users\utangv2\Desktop\Dynamic Classroom\hi-res aw\E.jpg">
                <a:extLst>
                  <a:ext uri="{FF2B5EF4-FFF2-40B4-BE49-F238E27FC236}">
                    <a16:creationId xmlns:a16="http://schemas.microsoft.com/office/drawing/2014/main" id="{40613E1B-4758-44B8-8F79-BD025EC39A4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45" name="Picture 18" descr="C:\Users\utangv2\Desktop\Dynamic Classroom\hi-res aw\Q.jpg">
                <a:extLst>
                  <a:ext uri="{FF2B5EF4-FFF2-40B4-BE49-F238E27FC236}">
                    <a16:creationId xmlns:a16="http://schemas.microsoft.com/office/drawing/2014/main" id="{4E5D6F53-90F9-4485-A38A-4BED5EFE8F4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46" name="Picture 22" descr="C:\Users\utangv2\Desktop\Dynamic Classroom\hi-res aw\U.jpg">
                <a:extLst>
                  <a:ext uri="{FF2B5EF4-FFF2-40B4-BE49-F238E27FC236}">
                    <a16:creationId xmlns:a16="http://schemas.microsoft.com/office/drawing/2014/main" id="{1BBA04C1-C1C3-447D-9F0B-6797D4CB1DB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0" name="向右箭號 63">
              <a:extLst>
                <a:ext uri="{FF2B5EF4-FFF2-40B4-BE49-F238E27FC236}">
                  <a16:creationId xmlns:a16="http://schemas.microsoft.com/office/drawing/2014/main" id="{67CC2767-E641-45A0-8B88-EEE2359EBC64}"/>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9" name="動作按鈕: 自訂 72">
            <a:hlinkClick r:id="rId12" action="ppaction://hlinksldjump" highlightClick="1"/>
            <a:extLst>
              <a:ext uri="{FF2B5EF4-FFF2-40B4-BE49-F238E27FC236}">
                <a16:creationId xmlns:a16="http://schemas.microsoft.com/office/drawing/2014/main" id="{83011AD9-AC9E-41A5-850C-E47AC2159B0D}"/>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2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4"/>
                </p:tgtEl>
              </p:cMediaNode>
            </p:audio>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00354" name="Picture 18" descr="C:\Users\utangv2\Desktop\Dynamic Classroom\Q3.jpg">
            <a:extLst>
              <a:ext uri="{FF2B5EF4-FFF2-40B4-BE49-F238E27FC236}">
                <a16:creationId xmlns:a16="http://schemas.microsoft.com/office/drawing/2014/main" id="{1FE36E2F-09C7-42F6-86A1-0A75CFA754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3075" y="341313"/>
            <a:ext cx="877888"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5" name="文字方塊 8">
            <a:extLst>
              <a:ext uri="{FF2B5EF4-FFF2-40B4-BE49-F238E27FC236}">
                <a16:creationId xmlns:a16="http://schemas.microsoft.com/office/drawing/2014/main" id="{1C8555F7-CAE0-4DF4-AC50-9BFAC88E289A}"/>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32" name="Group 93">
            <a:extLst>
              <a:ext uri="{FF2B5EF4-FFF2-40B4-BE49-F238E27FC236}">
                <a16:creationId xmlns:a16="http://schemas.microsoft.com/office/drawing/2014/main" id="{5A12B81D-9771-4255-B810-912BC93BBF8D}"/>
              </a:ext>
            </a:extLst>
          </p:cNvPr>
          <p:cNvGrpSpPr>
            <a:grpSpLocks/>
          </p:cNvGrpSpPr>
          <p:nvPr/>
        </p:nvGrpSpPr>
        <p:grpSpPr bwMode="auto">
          <a:xfrm>
            <a:off x="2109788" y="3673473"/>
            <a:ext cx="5083175" cy="713259"/>
            <a:chOff x="2109526" y="3672839"/>
            <a:chExt cx="5082840" cy="713900"/>
          </a:xfrm>
          <a:solidFill>
            <a:schemeClr val="tx2">
              <a:lumMod val="75000"/>
              <a:lumOff val="25000"/>
            </a:schemeClr>
          </a:solidFill>
        </p:grpSpPr>
        <p:sp>
          <p:nvSpPr>
            <p:cNvPr id="33" name="圓角矩形 36">
              <a:extLst>
                <a:ext uri="{FF2B5EF4-FFF2-40B4-BE49-F238E27FC236}">
                  <a16:creationId xmlns:a16="http://schemas.microsoft.com/office/drawing/2014/main" id="{BAD846C5-BE7A-49FC-B4A1-98B721A95C4B}"/>
                </a:ext>
              </a:extLst>
            </p:cNvPr>
            <p:cNvSpPr/>
            <p:nvPr/>
          </p:nvSpPr>
          <p:spPr>
            <a:xfrm>
              <a:off x="2109526" y="36830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4" name="橢圓 37">
              <a:extLst>
                <a:ext uri="{FF2B5EF4-FFF2-40B4-BE49-F238E27FC236}">
                  <a16:creationId xmlns:a16="http://schemas.microsoft.com/office/drawing/2014/main" id="{D4A4D25E-2A45-44DF-8E2E-7386AE72F9DC}"/>
                </a:ext>
              </a:extLst>
            </p:cNvPr>
            <p:cNvSpPr/>
            <p:nvPr/>
          </p:nvSpPr>
          <p:spPr>
            <a:xfrm>
              <a:off x="2128395"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5" name="文字方塊 38">
              <a:extLst>
                <a:ext uri="{FF2B5EF4-FFF2-40B4-BE49-F238E27FC236}">
                  <a16:creationId xmlns:a16="http://schemas.microsoft.com/office/drawing/2014/main" id="{AF4515DC-5914-430B-BD36-137DF8E99AC0}"/>
                </a:ext>
              </a:extLst>
            </p:cNvPr>
            <p:cNvSpPr txBox="1">
              <a:spLocks noChangeArrowheads="1"/>
            </p:cNvSpPr>
            <p:nvPr/>
          </p:nvSpPr>
          <p:spPr bwMode="auto">
            <a:xfrm>
              <a:off x="2235075"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36" name="文字方塊 63">
              <a:extLst>
                <a:ext uri="{FF2B5EF4-FFF2-40B4-BE49-F238E27FC236}">
                  <a16:creationId xmlns:a16="http://schemas.microsoft.com/office/drawing/2014/main" id="{4EB07F5F-CFF7-4850-83AC-F96F938DC4ED}"/>
                </a:ext>
              </a:extLst>
            </p:cNvPr>
            <p:cNvSpPr txBox="1">
              <a:spLocks noChangeArrowheads="1"/>
            </p:cNvSpPr>
            <p:nvPr/>
          </p:nvSpPr>
          <p:spPr bwMode="auto">
            <a:xfrm>
              <a:off x="2912003" y="3739827"/>
              <a:ext cx="417175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furthest</a:t>
              </a:r>
            </a:p>
          </p:txBody>
        </p:sp>
      </p:grpSp>
      <p:grpSp>
        <p:nvGrpSpPr>
          <p:cNvPr id="100357" name="Group 98">
            <a:extLst>
              <a:ext uri="{FF2B5EF4-FFF2-40B4-BE49-F238E27FC236}">
                <a16:creationId xmlns:a16="http://schemas.microsoft.com/office/drawing/2014/main" id="{66CD611A-C2E4-4B14-B663-14943B61214E}"/>
              </a:ext>
            </a:extLst>
          </p:cNvPr>
          <p:cNvGrpSpPr>
            <a:grpSpLocks/>
          </p:cNvGrpSpPr>
          <p:nvPr/>
        </p:nvGrpSpPr>
        <p:grpSpPr bwMode="auto">
          <a:xfrm>
            <a:off x="2109788" y="2822575"/>
            <a:ext cx="5083175" cy="708025"/>
            <a:chOff x="2109525" y="2821939"/>
            <a:chExt cx="5082841" cy="708661"/>
          </a:xfrm>
        </p:grpSpPr>
        <p:sp>
          <p:nvSpPr>
            <p:cNvPr id="41" name="圓角矩形 65">
              <a:extLst>
                <a:ext uri="{FF2B5EF4-FFF2-40B4-BE49-F238E27FC236}">
                  <a16:creationId xmlns:a16="http://schemas.microsoft.com/office/drawing/2014/main" id="{447353A2-BD90-4521-8A72-004C327E72F2}"/>
                </a:ext>
              </a:extLst>
            </p:cNvPr>
            <p:cNvSpPr/>
            <p:nvPr/>
          </p:nvSpPr>
          <p:spPr>
            <a:xfrm>
              <a:off x="2109525" y="2832100"/>
              <a:ext cx="5082841"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2" name="橢圓 66">
              <a:extLst>
                <a:ext uri="{FF2B5EF4-FFF2-40B4-BE49-F238E27FC236}">
                  <a16:creationId xmlns:a16="http://schemas.microsoft.com/office/drawing/2014/main" id="{1F0623C0-06B6-4446-8EDE-A451F2F69674}"/>
                </a:ext>
              </a:extLst>
            </p:cNvPr>
            <p:cNvSpPr/>
            <p:nvPr/>
          </p:nvSpPr>
          <p:spPr>
            <a:xfrm>
              <a:off x="2128395"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0381" name="文字方塊 67">
              <a:extLst>
                <a:ext uri="{FF2B5EF4-FFF2-40B4-BE49-F238E27FC236}">
                  <a16:creationId xmlns:a16="http://schemas.microsoft.com/office/drawing/2014/main" id="{B4C26342-7906-4775-9226-FAB903AAD49E}"/>
                </a:ext>
              </a:extLst>
            </p:cNvPr>
            <p:cNvSpPr txBox="1">
              <a:spLocks noChangeArrowheads="1"/>
            </p:cNvSpPr>
            <p:nvPr/>
          </p:nvSpPr>
          <p:spPr bwMode="auto">
            <a:xfrm>
              <a:off x="2235075"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0382" name="文字方塊 68">
              <a:extLst>
                <a:ext uri="{FF2B5EF4-FFF2-40B4-BE49-F238E27FC236}">
                  <a16:creationId xmlns:a16="http://schemas.microsoft.com/office/drawing/2014/main" id="{7F2D4826-3356-4B13-BCD1-F4DF04E595A0}"/>
                </a:ext>
              </a:extLst>
            </p:cNvPr>
            <p:cNvSpPr txBox="1">
              <a:spLocks noChangeArrowheads="1"/>
            </p:cNvSpPr>
            <p:nvPr/>
          </p:nvSpPr>
          <p:spPr bwMode="auto">
            <a:xfrm>
              <a:off x="2912003" y="286257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attractivest</a:t>
              </a:r>
            </a:p>
          </p:txBody>
        </p:sp>
      </p:grpSp>
      <p:sp>
        <p:nvSpPr>
          <p:cNvPr id="46" name="文字方塊 11">
            <a:extLst>
              <a:ext uri="{FF2B5EF4-FFF2-40B4-BE49-F238E27FC236}">
                <a16:creationId xmlns:a16="http://schemas.microsoft.com/office/drawing/2014/main" id="{50495E00-C1D8-4D8A-B510-7E4906C64331}"/>
              </a:ext>
            </a:extLst>
          </p:cNvPr>
          <p:cNvSpPr txBox="1"/>
          <p:nvPr/>
        </p:nvSpPr>
        <p:spPr>
          <a:xfrm>
            <a:off x="6616700" y="2501900"/>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100359" name="Group 58">
            <a:extLst>
              <a:ext uri="{FF2B5EF4-FFF2-40B4-BE49-F238E27FC236}">
                <a16:creationId xmlns:a16="http://schemas.microsoft.com/office/drawing/2014/main" id="{30C3D2B4-06A8-4BAD-BDD3-84CD0478BF3C}"/>
              </a:ext>
            </a:extLst>
          </p:cNvPr>
          <p:cNvGrpSpPr>
            <a:grpSpLocks/>
          </p:cNvGrpSpPr>
          <p:nvPr/>
        </p:nvGrpSpPr>
        <p:grpSpPr bwMode="auto">
          <a:xfrm>
            <a:off x="0" y="2405063"/>
            <a:ext cx="3575050" cy="2536825"/>
            <a:chOff x="784953" y="3058815"/>
            <a:chExt cx="3574491" cy="2537038"/>
          </a:xfrm>
        </p:grpSpPr>
        <p:pic>
          <p:nvPicPr>
            <p:cNvPr id="100373" name="Picture 11" descr="C:\Users\utangv2\Desktop\background paper\post it.jpg">
              <a:extLst>
                <a:ext uri="{FF2B5EF4-FFF2-40B4-BE49-F238E27FC236}">
                  <a16:creationId xmlns:a16="http://schemas.microsoft.com/office/drawing/2014/main" id="{B156725A-1C4A-411C-9D23-65F2E526C4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51805">
              <a:off x="784953" y="3058815"/>
              <a:ext cx="3574491" cy="253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74" name="文字方塊 17">
              <a:extLst>
                <a:ext uri="{FF2B5EF4-FFF2-40B4-BE49-F238E27FC236}">
                  <a16:creationId xmlns:a16="http://schemas.microsoft.com/office/drawing/2014/main" id="{2005EE63-D298-4EE3-9D79-DCFDCC79E4B3}"/>
                </a:ext>
              </a:extLst>
            </p:cNvPr>
            <p:cNvSpPr txBox="1">
              <a:spLocks noChangeArrowheads="1"/>
            </p:cNvSpPr>
            <p:nvPr/>
          </p:nvSpPr>
          <p:spPr bwMode="auto">
            <a:xfrm rot="-151805">
              <a:off x="1487768" y="3549817"/>
              <a:ext cx="2311706" cy="153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GB" altLang="en-US" sz="2000" i="1">
                  <a:solidFill>
                    <a:srgbClr val="FF0000"/>
                  </a:solidFill>
                  <a:cs typeface="Arial" panose="020B0604020202020204" pitchFamily="34" charset="0"/>
                </a:rPr>
                <a:t>Attractive</a:t>
              </a:r>
              <a:r>
                <a:rPr lang="en-GB" altLang="en-US" sz="2000">
                  <a:solidFill>
                    <a:srgbClr val="FF0000"/>
                  </a:solidFill>
                  <a:cs typeface="Arial" panose="020B0604020202020204" pitchFamily="34" charset="0"/>
                </a:rPr>
                <a:t> has three syllables, so we should form the superlative here with </a:t>
              </a:r>
              <a:r>
                <a:rPr lang="en-GB" altLang="en-US" sz="2000" i="1">
                  <a:solidFill>
                    <a:srgbClr val="FF0000"/>
                  </a:solidFill>
                  <a:cs typeface="Arial" panose="020B0604020202020204" pitchFamily="34" charset="0"/>
                </a:rPr>
                <a:t>the most</a:t>
              </a:r>
              <a:r>
                <a:rPr lang="en-GB" altLang="en-US" sz="2000">
                  <a:solidFill>
                    <a:srgbClr val="FF0000"/>
                  </a:solidFill>
                  <a:cs typeface="Arial" panose="020B0604020202020204" pitchFamily="34" charset="0"/>
                </a:rPr>
                <a:t>.</a:t>
              </a:r>
            </a:p>
          </p:txBody>
        </p:sp>
      </p:grpSp>
      <p:grpSp>
        <p:nvGrpSpPr>
          <p:cNvPr id="100360" name="群組 1">
            <a:extLst>
              <a:ext uri="{FF2B5EF4-FFF2-40B4-BE49-F238E27FC236}">
                <a16:creationId xmlns:a16="http://schemas.microsoft.com/office/drawing/2014/main" id="{39B76F76-7DF4-4BBD-B86B-FF6D07BDC399}"/>
              </a:ext>
            </a:extLst>
          </p:cNvPr>
          <p:cNvGrpSpPr>
            <a:grpSpLocks/>
          </p:cNvGrpSpPr>
          <p:nvPr/>
        </p:nvGrpSpPr>
        <p:grpSpPr bwMode="auto">
          <a:xfrm>
            <a:off x="7518400" y="5816600"/>
            <a:ext cx="1473200" cy="908050"/>
            <a:chOff x="7518399" y="5817055"/>
            <a:chExt cx="1473201" cy="907596"/>
          </a:xfrm>
        </p:grpSpPr>
        <p:sp>
          <p:nvSpPr>
            <p:cNvPr id="48" name="圓角矩形 37">
              <a:extLst>
                <a:ext uri="{FF2B5EF4-FFF2-40B4-BE49-F238E27FC236}">
                  <a16:creationId xmlns:a16="http://schemas.microsoft.com/office/drawing/2014/main" id="{CD037645-0799-41C9-B4F1-8432C0716DD8}"/>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0363" name="群組 49">
              <a:extLst>
                <a:ext uri="{FF2B5EF4-FFF2-40B4-BE49-F238E27FC236}">
                  <a16:creationId xmlns:a16="http://schemas.microsoft.com/office/drawing/2014/main" id="{725D337D-812F-4AEF-B439-22E0BCD18461}"/>
                </a:ext>
              </a:extLst>
            </p:cNvPr>
            <p:cNvGrpSpPr>
              <a:grpSpLocks/>
            </p:cNvGrpSpPr>
            <p:nvPr/>
          </p:nvGrpSpPr>
          <p:grpSpPr bwMode="auto">
            <a:xfrm>
              <a:off x="7588885" y="5890260"/>
              <a:ext cx="1059815" cy="798830"/>
              <a:chOff x="860425" y="1547813"/>
              <a:chExt cx="4438650" cy="4021137"/>
            </a:xfrm>
          </p:grpSpPr>
          <p:grpSp>
            <p:nvGrpSpPr>
              <p:cNvPr id="100365" name="群組 33">
                <a:extLst>
                  <a:ext uri="{FF2B5EF4-FFF2-40B4-BE49-F238E27FC236}">
                    <a16:creationId xmlns:a16="http://schemas.microsoft.com/office/drawing/2014/main" id="{41B3CFA8-0782-4A8E-9A9E-B4CA325F6C72}"/>
                  </a:ext>
                </a:extLst>
              </p:cNvPr>
              <p:cNvGrpSpPr>
                <a:grpSpLocks/>
              </p:cNvGrpSpPr>
              <p:nvPr/>
            </p:nvGrpSpPr>
            <p:grpSpPr bwMode="auto">
              <a:xfrm>
                <a:off x="860425" y="1547813"/>
                <a:ext cx="4438650" cy="2039937"/>
                <a:chOff x="860425" y="1547813"/>
                <a:chExt cx="4438650" cy="2039937"/>
              </a:xfrm>
            </p:grpSpPr>
            <p:pic>
              <p:nvPicPr>
                <p:cNvPr id="100369" name="Picture 6" descr="C:\Users\utangv2\Desktop\Dynamic Classroom\hi-res aw\E.jpg">
                  <a:extLst>
                    <a:ext uri="{FF2B5EF4-FFF2-40B4-BE49-F238E27FC236}">
                      <a16:creationId xmlns:a16="http://schemas.microsoft.com/office/drawing/2014/main" id="{1BBA51CD-76B6-4E08-9BBB-AAB8E84E133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70" name="Picture 15" descr="C:\Users\utangv2\Desktop\Dynamic Classroom\hi-res aw\N.jpg">
                  <a:extLst>
                    <a:ext uri="{FF2B5EF4-FFF2-40B4-BE49-F238E27FC236}">
                      <a16:creationId xmlns:a16="http://schemas.microsoft.com/office/drawing/2014/main" id="{F050565B-BF58-4E0F-8F45-95F737C519D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71" name="Picture 21" descr="C:\Users\utangv2\Desktop\Dynamic Classroom\hi-res aw\T.jpg">
                  <a:extLst>
                    <a:ext uri="{FF2B5EF4-FFF2-40B4-BE49-F238E27FC236}">
                      <a16:creationId xmlns:a16="http://schemas.microsoft.com/office/drawing/2014/main" id="{9FFC12D9-E24C-48AE-A142-70E9E857AF2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72" name="Picture 24" descr="C:\Users\utangv2\Desktop\Dynamic Classroom\hi-res aw\X.jpg">
                  <a:extLst>
                    <a:ext uri="{FF2B5EF4-FFF2-40B4-BE49-F238E27FC236}">
                      <a16:creationId xmlns:a16="http://schemas.microsoft.com/office/drawing/2014/main" id="{A9BFA5A0-6322-4AB5-BC54-364A9F7D033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0366" name="Picture 6" descr="C:\Users\utangv2\Desktop\Dynamic Classroom\hi-res aw\E.jpg">
                <a:extLst>
                  <a:ext uri="{FF2B5EF4-FFF2-40B4-BE49-F238E27FC236}">
                    <a16:creationId xmlns:a16="http://schemas.microsoft.com/office/drawing/2014/main" id="{43901E68-F5B9-469C-9BFB-E45148885C9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67" name="Picture 18" descr="C:\Users\utangv2\Desktop\Dynamic Classroom\hi-res aw\Q.jpg">
                <a:extLst>
                  <a:ext uri="{FF2B5EF4-FFF2-40B4-BE49-F238E27FC236}">
                    <a16:creationId xmlns:a16="http://schemas.microsoft.com/office/drawing/2014/main" id="{A2CDA6C1-16E0-496B-BE04-B764EB58246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68" name="Picture 22" descr="C:\Users\utangv2\Desktop\Dynamic Classroom\hi-res aw\U.jpg">
                <a:extLst>
                  <a:ext uri="{FF2B5EF4-FFF2-40B4-BE49-F238E27FC236}">
                    <a16:creationId xmlns:a16="http://schemas.microsoft.com/office/drawing/2014/main" id="{F3D10AB8-D6FE-438E-9299-5ED99E5CE9E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2" name="向右箭號 63">
              <a:extLst>
                <a:ext uri="{FF2B5EF4-FFF2-40B4-BE49-F238E27FC236}">
                  <a16:creationId xmlns:a16="http://schemas.microsoft.com/office/drawing/2014/main" id="{7B53A174-DA30-4CFF-8230-689AA22B96C6}"/>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5" name="動作按鈕: 自訂 72">
            <a:hlinkClick r:id="rId11" action="ppaction://hlinksldjump" highlightClick="1"/>
            <a:extLst>
              <a:ext uri="{FF2B5EF4-FFF2-40B4-BE49-F238E27FC236}">
                <a16:creationId xmlns:a16="http://schemas.microsoft.com/office/drawing/2014/main" id="{EF590B45-75AD-48B5-A93B-13F40CFD52F7}"/>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00359"/>
                                        </p:tgtEl>
                                        <p:attrNameLst>
                                          <p:attrName>style.visibility</p:attrName>
                                        </p:attrNameLst>
                                      </p:cBhvr>
                                      <p:to>
                                        <p:strVal val="visible"/>
                                      </p:to>
                                    </p:set>
                                    <p:anim calcmode="lin" valueType="num">
                                      <p:cBhvr>
                                        <p:cTn id="7" dur="500" fill="hold"/>
                                        <p:tgtEl>
                                          <p:spTgt spid="100359"/>
                                        </p:tgtEl>
                                        <p:attrNameLst>
                                          <p:attrName>ppt_w</p:attrName>
                                        </p:attrNameLst>
                                      </p:cBhvr>
                                      <p:tavLst>
                                        <p:tav tm="0">
                                          <p:val>
                                            <p:fltVal val="0"/>
                                          </p:val>
                                        </p:tav>
                                        <p:tav tm="100000">
                                          <p:val>
                                            <p:strVal val="#ppt_w"/>
                                          </p:val>
                                        </p:tav>
                                      </p:tavLst>
                                    </p:anim>
                                    <p:anim calcmode="lin" valueType="num">
                                      <p:cBhvr>
                                        <p:cTn id="8" dur="500" fill="hold"/>
                                        <p:tgtEl>
                                          <p:spTgt spid="100359"/>
                                        </p:tgtEl>
                                        <p:attrNameLst>
                                          <p:attrName>ppt_h</p:attrName>
                                        </p:attrNameLst>
                                      </p:cBhvr>
                                      <p:tavLst>
                                        <p:tav tm="0">
                                          <p:val>
                                            <p:fltVal val="0"/>
                                          </p:val>
                                        </p:tav>
                                        <p:tav tm="100000">
                                          <p:val>
                                            <p:strVal val="#ppt_h"/>
                                          </p:val>
                                        </p:tav>
                                      </p:tavLst>
                                    </p:anim>
                                    <p:animEffect transition="in" filter="fade">
                                      <p:cBhvr>
                                        <p:cTn id="9" dur="500"/>
                                        <p:tgtEl>
                                          <p:spTgt spid="1003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24" name="AF1C2256.wav">
            <a:hlinkClick r:id="" action="ppaction://media"/>
            <a:extLst>
              <a:ext uri="{FF2B5EF4-FFF2-40B4-BE49-F238E27FC236}">
                <a16:creationId xmlns:a16="http://schemas.microsoft.com/office/drawing/2014/main" id="{775226EA-281A-4F1F-8B48-B6E65109919F}"/>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79" name="Picture 18" descr="C:\Users\utangv2\Desktop\Dynamic Classroom\Q3.jpg">
            <a:extLst>
              <a:ext uri="{FF2B5EF4-FFF2-40B4-BE49-F238E27FC236}">
                <a16:creationId xmlns:a16="http://schemas.microsoft.com/office/drawing/2014/main" id="{847A40EE-8BEC-4AF2-AED7-C818089E217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3075" y="341313"/>
            <a:ext cx="877888"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80" name="文字方塊 8">
            <a:extLst>
              <a:ext uri="{FF2B5EF4-FFF2-40B4-BE49-F238E27FC236}">
                <a16:creationId xmlns:a16="http://schemas.microsoft.com/office/drawing/2014/main" id="{A6B7CA4C-91E8-43C8-B504-9C3DC33D954B}"/>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33" name="Group 93">
            <a:extLst>
              <a:ext uri="{FF2B5EF4-FFF2-40B4-BE49-F238E27FC236}">
                <a16:creationId xmlns:a16="http://schemas.microsoft.com/office/drawing/2014/main" id="{43C68755-76CF-49E5-9558-938EA38788F7}"/>
              </a:ext>
            </a:extLst>
          </p:cNvPr>
          <p:cNvGrpSpPr>
            <a:grpSpLocks/>
          </p:cNvGrpSpPr>
          <p:nvPr/>
        </p:nvGrpSpPr>
        <p:grpSpPr bwMode="auto">
          <a:xfrm>
            <a:off x="2109788" y="3673473"/>
            <a:ext cx="5083175" cy="713259"/>
            <a:chOff x="2109526" y="3672839"/>
            <a:chExt cx="5082840" cy="713900"/>
          </a:xfrm>
          <a:solidFill>
            <a:schemeClr val="tx2">
              <a:lumMod val="75000"/>
              <a:lumOff val="25000"/>
            </a:schemeClr>
          </a:solidFill>
        </p:grpSpPr>
        <p:sp>
          <p:nvSpPr>
            <p:cNvPr id="34" name="圓角矩形 36">
              <a:extLst>
                <a:ext uri="{FF2B5EF4-FFF2-40B4-BE49-F238E27FC236}">
                  <a16:creationId xmlns:a16="http://schemas.microsoft.com/office/drawing/2014/main" id="{CD764CD1-D287-45E2-A2BB-6AF9E8E78473}"/>
                </a:ext>
              </a:extLst>
            </p:cNvPr>
            <p:cNvSpPr/>
            <p:nvPr/>
          </p:nvSpPr>
          <p:spPr>
            <a:xfrm>
              <a:off x="2109526" y="36830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5" name="橢圓 37">
              <a:extLst>
                <a:ext uri="{FF2B5EF4-FFF2-40B4-BE49-F238E27FC236}">
                  <a16:creationId xmlns:a16="http://schemas.microsoft.com/office/drawing/2014/main" id="{5B3CD088-3AF0-4408-9B9D-1AE0CB4DD641}"/>
                </a:ext>
              </a:extLst>
            </p:cNvPr>
            <p:cNvSpPr/>
            <p:nvPr/>
          </p:nvSpPr>
          <p:spPr>
            <a:xfrm>
              <a:off x="2128395"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6" name="文字方塊 38">
              <a:extLst>
                <a:ext uri="{FF2B5EF4-FFF2-40B4-BE49-F238E27FC236}">
                  <a16:creationId xmlns:a16="http://schemas.microsoft.com/office/drawing/2014/main" id="{7DEC8171-E160-4D2D-9D7B-EE3DFFEC4567}"/>
                </a:ext>
              </a:extLst>
            </p:cNvPr>
            <p:cNvSpPr txBox="1">
              <a:spLocks noChangeArrowheads="1"/>
            </p:cNvSpPr>
            <p:nvPr/>
          </p:nvSpPr>
          <p:spPr bwMode="auto">
            <a:xfrm>
              <a:off x="2235075"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37" name="文字方塊 63">
              <a:extLst>
                <a:ext uri="{FF2B5EF4-FFF2-40B4-BE49-F238E27FC236}">
                  <a16:creationId xmlns:a16="http://schemas.microsoft.com/office/drawing/2014/main" id="{F3745ABB-DE25-4A39-92E2-B65FC36C0BB6}"/>
                </a:ext>
              </a:extLst>
            </p:cNvPr>
            <p:cNvSpPr txBox="1">
              <a:spLocks noChangeArrowheads="1"/>
            </p:cNvSpPr>
            <p:nvPr/>
          </p:nvSpPr>
          <p:spPr bwMode="auto">
            <a:xfrm>
              <a:off x="2912003" y="3739827"/>
              <a:ext cx="417175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furthest</a:t>
              </a:r>
            </a:p>
          </p:txBody>
        </p:sp>
      </p:grpSp>
      <p:grpSp>
        <p:nvGrpSpPr>
          <p:cNvPr id="41" name="Group 103">
            <a:extLst>
              <a:ext uri="{FF2B5EF4-FFF2-40B4-BE49-F238E27FC236}">
                <a16:creationId xmlns:a16="http://schemas.microsoft.com/office/drawing/2014/main" id="{1C01F233-B57E-4F5C-A94E-CE69032D3FA3}"/>
              </a:ext>
            </a:extLst>
          </p:cNvPr>
          <p:cNvGrpSpPr>
            <a:grpSpLocks/>
          </p:cNvGrpSpPr>
          <p:nvPr/>
        </p:nvGrpSpPr>
        <p:grpSpPr bwMode="auto">
          <a:xfrm>
            <a:off x="2109788" y="4524374"/>
            <a:ext cx="5083175" cy="712312"/>
            <a:chOff x="2109526" y="4523739"/>
            <a:chExt cx="5082840" cy="712952"/>
          </a:xfrm>
          <a:solidFill>
            <a:schemeClr val="bg1">
              <a:lumMod val="65000"/>
            </a:schemeClr>
          </a:solidFill>
        </p:grpSpPr>
        <p:sp>
          <p:nvSpPr>
            <p:cNvPr id="42" name="圓角矩形 72">
              <a:extLst>
                <a:ext uri="{FF2B5EF4-FFF2-40B4-BE49-F238E27FC236}">
                  <a16:creationId xmlns:a16="http://schemas.microsoft.com/office/drawing/2014/main" id="{4FED7780-80F6-47D6-B776-57A418889225}"/>
                </a:ext>
              </a:extLst>
            </p:cNvPr>
            <p:cNvSpPr/>
            <p:nvPr/>
          </p:nvSpPr>
          <p:spPr>
            <a:xfrm>
              <a:off x="2109526" y="45339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3" name="橢圓 73">
              <a:extLst>
                <a:ext uri="{FF2B5EF4-FFF2-40B4-BE49-F238E27FC236}">
                  <a16:creationId xmlns:a16="http://schemas.microsoft.com/office/drawing/2014/main" id="{30AA8B25-0D3D-431F-9FCB-B05C184183E1}"/>
                </a:ext>
              </a:extLst>
            </p:cNvPr>
            <p:cNvSpPr/>
            <p:nvPr/>
          </p:nvSpPr>
          <p:spPr>
            <a:xfrm>
              <a:off x="2128395"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4" name="文字方塊 74">
              <a:extLst>
                <a:ext uri="{FF2B5EF4-FFF2-40B4-BE49-F238E27FC236}">
                  <a16:creationId xmlns:a16="http://schemas.microsoft.com/office/drawing/2014/main" id="{6A1BBCDC-26B7-48A5-9DE8-3A9ABE465A11}"/>
                </a:ext>
              </a:extLst>
            </p:cNvPr>
            <p:cNvSpPr txBox="1">
              <a:spLocks noChangeArrowheads="1"/>
            </p:cNvSpPr>
            <p:nvPr/>
          </p:nvSpPr>
          <p:spPr bwMode="auto">
            <a:xfrm>
              <a:off x="2235075"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45" name="文字方塊 75">
              <a:extLst>
                <a:ext uri="{FF2B5EF4-FFF2-40B4-BE49-F238E27FC236}">
                  <a16:creationId xmlns:a16="http://schemas.microsoft.com/office/drawing/2014/main" id="{675D7113-5055-4342-B0B3-42662805F50E}"/>
                </a:ext>
              </a:extLst>
            </p:cNvPr>
            <p:cNvSpPr txBox="1">
              <a:spLocks noChangeArrowheads="1"/>
            </p:cNvSpPr>
            <p:nvPr/>
          </p:nvSpPr>
          <p:spPr bwMode="auto">
            <a:xfrm>
              <a:off x="2900716" y="4589779"/>
              <a:ext cx="4183040"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more cheaper</a:t>
              </a:r>
            </a:p>
          </p:txBody>
        </p:sp>
      </p:grpSp>
      <p:sp>
        <p:nvSpPr>
          <p:cNvPr id="106" name="文字方塊 11">
            <a:extLst>
              <a:ext uri="{FF2B5EF4-FFF2-40B4-BE49-F238E27FC236}">
                <a16:creationId xmlns:a16="http://schemas.microsoft.com/office/drawing/2014/main" id="{9A97D8EA-D609-4D12-848E-35E14B625942}"/>
              </a:ext>
            </a:extLst>
          </p:cNvPr>
          <p:cNvSpPr txBox="1"/>
          <p:nvPr/>
        </p:nvSpPr>
        <p:spPr>
          <a:xfrm>
            <a:off x="6851650" y="42386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72" name="群組 29">
            <a:extLst>
              <a:ext uri="{FF2B5EF4-FFF2-40B4-BE49-F238E27FC236}">
                <a16:creationId xmlns:a16="http://schemas.microsoft.com/office/drawing/2014/main" id="{85046A99-D1E8-4B98-AC3E-C7B03D6B0CAB}"/>
              </a:ext>
            </a:extLst>
          </p:cNvPr>
          <p:cNvGrpSpPr/>
          <p:nvPr/>
        </p:nvGrpSpPr>
        <p:grpSpPr>
          <a:xfrm>
            <a:off x="7253506" y="4041161"/>
            <a:ext cx="666750" cy="666849"/>
            <a:chOff x="6924675" y="3008784"/>
            <a:chExt cx="666750" cy="666849"/>
          </a:xfrm>
          <a:effectLst>
            <a:outerShdw blurRad="50800" dist="38100" dir="2700000" algn="tl" rotWithShape="0">
              <a:prstClr val="black">
                <a:alpha val="40000"/>
              </a:prstClr>
            </a:outerShdw>
          </a:effectLst>
        </p:grpSpPr>
        <p:sp>
          <p:nvSpPr>
            <p:cNvPr id="73" name="橢圓 30">
              <a:extLst>
                <a:ext uri="{FF2B5EF4-FFF2-40B4-BE49-F238E27FC236}">
                  <a16:creationId xmlns:a16="http://schemas.microsoft.com/office/drawing/2014/main" id="{3818EF08-10F3-4279-9ADE-BDDFCFA0DE92}"/>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4" name="文字方塊 31">
              <a:extLst>
                <a:ext uri="{FF2B5EF4-FFF2-40B4-BE49-F238E27FC236}">
                  <a16:creationId xmlns:a16="http://schemas.microsoft.com/office/drawing/2014/main" id="{5D84A256-1617-4FCA-9B79-5707E45AEA2F}"/>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75" name="動作按鈕: 自訂 64">
            <a:hlinkClick r:id="" action="ppaction://hlinkshowjump?jump=nextslide" highlightClick="1"/>
            <a:extLst>
              <a:ext uri="{FF2B5EF4-FFF2-40B4-BE49-F238E27FC236}">
                <a16:creationId xmlns:a16="http://schemas.microsoft.com/office/drawing/2014/main" id="{7FE1F985-08F1-4430-B43F-2EB9BCADFCFB}"/>
              </a:ext>
            </a:extLst>
          </p:cNvPr>
          <p:cNvSpPr/>
          <p:nvPr/>
        </p:nvSpPr>
        <p:spPr>
          <a:xfrm>
            <a:off x="7164388" y="3967163"/>
            <a:ext cx="703262"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1386" name="群組 1">
            <a:extLst>
              <a:ext uri="{FF2B5EF4-FFF2-40B4-BE49-F238E27FC236}">
                <a16:creationId xmlns:a16="http://schemas.microsoft.com/office/drawing/2014/main" id="{D55ABC45-2D82-4F64-9617-3CF5AA383F58}"/>
              </a:ext>
            </a:extLst>
          </p:cNvPr>
          <p:cNvGrpSpPr>
            <a:grpSpLocks/>
          </p:cNvGrpSpPr>
          <p:nvPr/>
        </p:nvGrpSpPr>
        <p:grpSpPr bwMode="auto">
          <a:xfrm>
            <a:off x="7518400" y="5816600"/>
            <a:ext cx="1473200" cy="908050"/>
            <a:chOff x="7518399" y="5817055"/>
            <a:chExt cx="1473201" cy="907596"/>
          </a:xfrm>
        </p:grpSpPr>
        <p:sp>
          <p:nvSpPr>
            <p:cNvPr id="47" name="圓角矩形 37">
              <a:extLst>
                <a:ext uri="{FF2B5EF4-FFF2-40B4-BE49-F238E27FC236}">
                  <a16:creationId xmlns:a16="http://schemas.microsoft.com/office/drawing/2014/main" id="{81824522-F847-4E76-BFC7-C218437C7239}"/>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1389" name="群組 49">
              <a:extLst>
                <a:ext uri="{FF2B5EF4-FFF2-40B4-BE49-F238E27FC236}">
                  <a16:creationId xmlns:a16="http://schemas.microsoft.com/office/drawing/2014/main" id="{838FFB98-1273-4091-918B-83B1635400F7}"/>
                </a:ext>
              </a:extLst>
            </p:cNvPr>
            <p:cNvGrpSpPr>
              <a:grpSpLocks/>
            </p:cNvGrpSpPr>
            <p:nvPr/>
          </p:nvGrpSpPr>
          <p:grpSpPr bwMode="auto">
            <a:xfrm>
              <a:off x="7588885" y="5890260"/>
              <a:ext cx="1059815" cy="798830"/>
              <a:chOff x="860425" y="1547813"/>
              <a:chExt cx="4438650" cy="4021137"/>
            </a:xfrm>
          </p:grpSpPr>
          <p:grpSp>
            <p:nvGrpSpPr>
              <p:cNvPr id="101391" name="群組 33">
                <a:extLst>
                  <a:ext uri="{FF2B5EF4-FFF2-40B4-BE49-F238E27FC236}">
                    <a16:creationId xmlns:a16="http://schemas.microsoft.com/office/drawing/2014/main" id="{7F9B59FB-0252-456E-AAEE-308F6BD68926}"/>
                  </a:ext>
                </a:extLst>
              </p:cNvPr>
              <p:cNvGrpSpPr>
                <a:grpSpLocks/>
              </p:cNvGrpSpPr>
              <p:nvPr/>
            </p:nvGrpSpPr>
            <p:grpSpPr bwMode="auto">
              <a:xfrm>
                <a:off x="860425" y="1547813"/>
                <a:ext cx="4438650" cy="2039937"/>
                <a:chOff x="860425" y="1547813"/>
                <a:chExt cx="4438650" cy="2039937"/>
              </a:xfrm>
            </p:grpSpPr>
            <p:pic>
              <p:nvPicPr>
                <p:cNvPr id="101395" name="Picture 6" descr="C:\Users\utangv2\Desktop\Dynamic Classroom\hi-res aw\E.jpg">
                  <a:extLst>
                    <a:ext uri="{FF2B5EF4-FFF2-40B4-BE49-F238E27FC236}">
                      <a16:creationId xmlns:a16="http://schemas.microsoft.com/office/drawing/2014/main" id="{E8DC44B9-FD80-4955-ACDB-25E29778EB7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96" name="Picture 15" descr="C:\Users\utangv2\Desktop\Dynamic Classroom\hi-res aw\N.jpg">
                  <a:extLst>
                    <a:ext uri="{FF2B5EF4-FFF2-40B4-BE49-F238E27FC236}">
                      <a16:creationId xmlns:a16="http://schemas.microsoft.com/office/drawing/2014/main" id="{2BB717F3-B53D-494E-83AA-2E7D00B941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97" name="Picture 21" descr="C:\Users\utangv2\Desktop\Dynamic Classroom\hi-res aw\T.jpg">
                  <a:extLst>
                    <a:ext uri="{FF2B5EF4-FFF2-40B4-BE49-F238E27FC236}">
                      <a16:creationId xmlns:a16="http://schemas.microsoft.com/office/drawing/2014/main" id="{B198CA44-4AC9-42E6-9022-F3D871282BE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98" name="Picture 24" descr="C:\Users\utangv2\Desktop\Dynamic Classroom\hi-res aw\X.jpg">
                  <a:extLst>
                    <a:ext uri="{FF2B5EF4-FFF2-40B4-BE49-F238E27FC236}">
                      <a16:creationId xmlns:a16="http://schemas.microsoft.com/office/drawing/2014/main" id="{3D407359-AB12-4232-8EAF-FBB062C7F82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1392" name="Picture 6" descr="C:\Users\utangv2\Desktop\Dynamic Classroom\hi-res aw\E.jpg">
                <a:extLst>
                  <a:ext uri="{FF2B5EF4-FFF2-40B4-BE49-F238E27FC236}">
                    <a16:creationId xmlns:a16="http://schemas.microsoft.com/office/drawing/2014/main" id="{C3610844-C405-46F9-AE0B-258E26034FC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93" name="Picture 18" descr="C:\Users\utangv2\Desktop\Dynamic Classroom\hi-res aw\Q.jpg">
                <a:extLst>
                  <a:ext uri="{FF2B5EF4-FFF2-40B4-BE49-F238E27FC236}">
                    <a16:creationId xmlns:a16="http://schemas.microsoft.com/office/drawing/2014/main" id="{42CB3F8E-733C-4EC9-826E-32C71D260AD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94" name="Picture 22" descr="C:\Users\utangv2\Desktop\Dynamic Classroom\hi-res aw\U.jpg">
                <a:extLst>
                  <a:ext uri="{FF2B5EF4-FFF2-40B4-BE49-F238E27FC236}">
                    <a16:creationId xmlns:a16="http://schemas.microsoft.com/office/drawing/2014/main" id="{99B600B5-5217-42E9-890B-097A0385A7C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9" name="向右箭號 63">
              <a:extLst>
                <a:ext uri="{FF2B5EF4-FFF2-40B4-BE49-F238E27FC236}">
                  <a16:creationId xmlns:a16="http://schemas.microsoft.com/office/drawing/2014/main" id="{5B67FB2C-0F93-4C0F-BB42-0B58AC7FF8FD}"/>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動作按鈕: 自訂 72">
            <a:hlinkClick r:id="rId12" action="ppaction://hlinksldjump" highlightClick="1"/>
            <a:extLst>
              <a:ext uri="{FF2B5EF4-FFF2-40B4-BE49-F238E27FC236}">
                <a16:creationId xmlns:a16="http://schemas.microsoft.com/office/drawing/2014/main" id="{FF4DE4F3-3BE2-448E-89D1-09EEDE971103}"/>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2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4"/>
                </p:tgtEl>
              </p:cMediaNode>
            </p:audi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02402" name="Picture 18" descr="C:\Users\utangv2\Desktop\Dynamic Classroom\Q3.jpg">
            <a:extLst>
              <a:ext uri="{FF2B5EF4-FFF2-40B4-BE49-F238E27FC236}">
                <a16:creationId xmlns:a16="http://schemas.microsoft.com/office/drawing/2014/main" id="{2BE72594-6B4C-4233-BA8C-41DFA42E445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3075" y="341313"/>
            <a:ext cx="877888"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03" name="文字方塊 8">
            <a:extLst>
              <a:ext uri="{FF2B5EF4-FFF2-40B4-BE49-F238E27FC236}">
                <a16:creationId xmlns:a16="http://schemas.microsoft.com/office/drawing/2014/main" id="{779DAC42-3E26-4884-ABE0-974C607F9E7C}"/>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31" name="Group 93">
            <a:extLst>
              <a:ext uri="{FF2B5EF4-FFF2-40B4-BE49-F238E27FC236}">
                <a16:creationId xmlns:a16="http://schemas.microsoft.com/office/drawing/2014/main" id="{F1FB1C7F-0DD3-4B09-8A0D-5542062A2848}"/>
              </a:ext>
            </a:extLst>
          </p:cNvPr>
          <p:cNvGrpSpPr>
            <a:grpSpLocks/>
          </p:cNvGrpSpPr>
          <p:nvPr/>
        </p:nvGrpSpPr>
        <p:grpSpPr bwMode="auto">
          <a:xfrm>
            <a:off x="2109788" y="3673473"/>
            <a:ext cx="5083175" cy="713259"/>
            <a:chOff x="2109526" y="3672839"/>
            <a:chExt cx="5082840" cy="713900"/>
          </a:xfrm>
          <a:solidFill>
            <a:schemeClr val="tx2">
              <a:lumMod val="75000"/>
              <a:lumOff val="25000"/>
            </a:schemeClr>
          </a:solidFill>
        </p:grpSpPr>
        <p:sp>
          <p:nvSpPr>
            <p:cNvPr id="32" name="圓角矩形 36">
              <a:extLst>
                <a:ext uri="{FF2B5EF4-FFF2-40B4-BE49-F238E27FC236}">
                  <a16:creationId xmlns:a16="http://schemas.microsoft.com/office/drawing/2014/main" id="{012BEA58-9542-4E37-8630-85D009D8737F}"/>
                </a:ext>
              </a:extLst>
            </p:cNvPr>
            <p:cNvSpPr/>
            <p:nvPr/>
          </p:nvSpPr>
          <p:spPr>
            <a:xfrm>
              <a:off x="2109526" y="36830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3" name="橢圓 37">
              <a:extLst>
                <a:ext uri="{FF2B5EF4-FFF2-40B4-BE49-F238E27FC236}">
                  <a16:creationId xmlns:a16="http://schemas.microsoft.com/office/drawing/2014/main" id="{16757375-25F7-4409-A33E-459BE98C5883}"/>
                </a:ext>
              </a:extLst>
            </p:cNvPr>
            <p:cNvSpPr/>
            <p:nvPr/>
          </p:nvSpPr>
          <p:spPr>
            <a:xfrm>
              <a:off x="2128395"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4" name="文字方塊 38">
              <a:extLst>
                <a:ext uri="{FF2B5EF4-FFF2-40B4-BE49-F238E27FC236}">
                  <a16:creationId xmlns:a16="http://schemas.microsoft.com/office/drawing/2014/main" id="{C2150F0D-D7E6-471D-82CB-33ED4A21744C}"/>
                </a:ext>
              </a:extLst>
            </p:cNvPr>
            <p:cNvSpPr txBox="1">
              <a:spLocks noChangeArrowheads="1"/>
            </p:cNvSpPr>
            <p:nvPr/>
          </p:nvSpPr>
          <p:spPr bwMode="auto">
            <a:xfrm>
              <a:off x="2235075"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35" name="文字方塊 63">
              <a:extLst>
                <a:ext uri="{FF2B5EF4-FFF2-40B4-BE49-F238E27FC236}">
                  <a16:creationId xmlns:a16="http://schemas.microsoft.com/office/drawing/2014/main" id="{47552DCA-6FB7-42FD-967F-042D8C361E23}"/>
                </a:ext>
              </a:extLst>
            </p:cNvPr>
            <p:cNvSpPr txBox="1">
              <a:spLocks noChangeArrowheads="1"/>
            </p:cNvSpPr>
            <p:nvPr/>
          </p:nvSpPr>
          <p:spPr bwMode="auto">
            <a:xfrm>
              <a:off x="2912003" y="3739827"/>
              <a:ext cx="417175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furthest</a:t>
              </a:r>
            </a:p>
          </p:txBody>
        </p:sp>
      </p:grpSp>
      <p:grpSp>
        <p:nvGrpSpPr>
          <p:cNvPr id="39" name="Group 103">
            <a:extLst>
              <a:ext uri="{FF2B5EF4-FFF2-40B4-BE49-F238E27FC236}">
                <a16:creationId xmlns:a16="http://schemas.microsoft.com/office/drawing/2014/main" id="{A8464A12-1ED1-45E9-B8D4-20F444F0C2E9}"/>
              </a:ext>
            </a:extLst>
          </p:cNvPr>
          <p:cNvGrpSpPr>
            <a:grpSpLocks/>
          </p:cNvGrpSpPr>
          <p:nvPr/>
        </p:nvGrpSpPr>
        <p:grpSpPr bwMode="auto">
          <a:xfrm>
            <a:off x="2109788" y="4524374"/>
            <a:ext cx="5083175" cy="712312"/>
            <a:chOff x="2109526" y="4523739"/>
            <a:chExt cx="5082840" cy="712952"/>
          </a:xfrm>
          <a:solidFill>
            <a:schemeClr val="bg1">
              <a:lumMod val="65000"/>
            </a:schemeClr>
          </a:solidFill>
        </p:grpSpPr>
        <p:sp>
          <p:nvSpPr>
            <p:cNvPr id="40" name="圓角矩形 72">
              <a:extLst>
                <a:ext uri="{FF2B5EF4-FFF2-40B4-BE49-F238E27FC236}">
                  <a16:creationId xmlns:a16="http://schemas.microsoft.com/office/drawing/2014/main" id="{3F8D1430-B4BE-4805-B329-FD82B2A056A7}"/>
                </a:ext>
              </a:extLst>
            </p:cNvPr>
            <p:cNvSpPr/>
            <p:nvPr/>
          </p:nvSpPr>
          <p:spPr>
            <a:xfrm>
              <a:off x="2109526" y="45339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1" name="橢圓 73">
              <a:extLst>
                <a:ext uri="{FF2B5EF4-FFF2-40B4-BE49-F238E27FC236}">
                  <a16:creationId xmlns:a16="http://schemas.microsoft.com/office/drawing/2014/main" id="{9FC72B9C-F338-4048-8B38-CA9E890A82E5}"/>
                </a:ext>
              </a:extLst>
            </p:cNvPr>
            <p:cNvSpPr/>
            <p:nvPr/>
          </p:nvSpPr>
          <p:spPr>
            <a:xfrm>
              <a:off x="2128395"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2" name="文字方塊 74">
              <a:extLst>
                <a:ext uri="{FF2B5EF4-FFF2-40B4-BE49-F238E27FC236}">
                  <a16:creationId xmlns:a16="http://schemas.microsoft.com/office/drawing/2014/main" id="{9ECAE285-46B9-416F-8433-90172BA950D7}"/>
                </a:ext>
              </a:extLst>
            </p:cNvPr>
            <p:cNvSpPr txBox="1">
              <a:spLocks noChangeArrowheads="1"/>
            </p:cNvSpPr>
            <p:nvPr/>
          </p:nvSpPr>
          <p:spPr bwMode="auto">
            <a:xfrm>
              <a:off x="2235075"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43" name="文字方塊 75">
              <a:extLst>
                <a:ext uri="{FF2B5EF4-FFF2-40B4-BE49-F238E27FC236}">
                  <a16:creationId xmlns:a16="http://schemas.microsoft.com/office/drawing/2014/main" id="{A9976ED3-F143-464D-A908-E5ADE0D32ED6}"/>
                </a:ext>
              </a:extLst>
            </p:cNvPr>
            <p:cNvSpPr txBox="1">
              <a:spLocks noChangeArrowheads="1"/>
            </p:cNvSpPr>
            <p:nvPr/>
          </p:nvSpPr>
          <p:spPr bwMode="auto">
            <a:xfrm>
              <a:off x="2900716" y="4589779"/>
              <a:ext cx="4183040"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more cheaper</a:t>
              </a:r>
            </a:p>
          </p:txBody>
        </p:sp>
      </p:grpSp>
      <p:grpSp>
        <p:nvGrpSpPr>
          <p:cNvPr id="102407" name="Group 69">
            <a:extLst>
              <a:ext uri="{FF2B5EF4-FFF2-40B4-BE49-F238E27FC236}">
                <a16:creationId xmlns:a16="http://schemas.microsoft.com/office/drawing/2014/main" id="{CED98CBB-0A11-4A31-8D9C-475DFF47D9B1}"/>
              </a:ext>
            </a:extLst>
          </p:cNvPr>
          <p:cNvGrpSpPr>
            <a:grpSpLocks/>
          </p:cNvGrpSpPr>
          <p:nvPr/>
        </p:nvGrpSpPr>
        <p:grpSpPr bwMode="auto">
          <a:xfrm>
            <a:off x="2286000" y="5102225"/>
            <a:ext cx="5232400" cy="1311275"/>
            <a:chOff x="-580755" y="2831706"/>
            <a:chExt cx="5231732" cy="1310615"/>
          </a:xfrm>
        </p:grpSpPr>
        <p:pic>
          <p:nvPicPr>
            <p:cNvPr id="102421" name="Picture 11" descr="C:\Users\utangv2\Desktop\background paper\post it.jpg">
              <a:extLst>
                <a:ext uri="{FF2B5EF4-FFF2-40B4-BE49-F238E27FC236}">
                  <a16:creationId xmlns:a16="http://schemas.microsoft.com/office/drawing/2014/main" id="{E4117671-8490-4BF1-89FC-5525464608D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51805">
              <a:off x="-580755" y="2831706"/>
              <a:ext cx="5231732" cy="1310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22" name="文字方塊 17">
              <a:extLst>
                <a:ext uri="{FF2B5EF4-FFF2-40B4-BE49-F238E27FC236}">
                  <a16:creationId xmlns:a16="http://schemas.microsoft.com/office/drawing/2014/main" id="{B4E7F310-4531-4C0D-8BF2-EBCF41C122FF}"/>
                </a:ext>
              </a:extLst>
            </p:cNvPr>
            <p:cNvSpPr txBox="1">
              <a:spLocks noChangeArrowheads="1"/>
            </p:cNvSpPr>
            <p:nvPr/>
          </p:nvSpPr>
          <p:spPr bwMode="auto">
            <a:xfrm rot="-151805">
              <a:off x="311415" y="3171988"/>
              <a:ext cx="3532594" cy="615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GB" altLang="zh-HK" sz="2000">
                  <a:solidFill>
                    <a:srgbClr val="FF0000"/>
                  </a:solidFill>
                </a:rPr>
                <a:t>The correct superlative form of </a:t>
              </a:r>
              <a:r>
                <a:rPr lang="en-GB" altLang="zh-HK" sz="2000" i="1">
                  <a:solidFill>
                    <a:srgbClr val="FF0000"/>
                  </a:solidFill>
                </a:rPr>
                <a:t>cheap</a:t>
              </a:r>
              <a:r>
                <a:rPr lang="en-GB" altLang="zh-HK" sz="2000">
                  <a:solidFill>
                    <a:srgbClr val="FF0000"/>
                  </a:solidFill>
                </a:rPr>
                <a:t> is </a:t>
              </a:r>
              <a:r>
                <a:rPr lang="en-GB" altLang="zh-HK" sz="2000" i="1">
                  <a:solidFill>
                    <a:srgbClr val="FF0000"/>
                  </a:solidFill>
                </a:rPr>
                <a:t>the</a:t>
              </a:r>
              <a:r>
                <a:rPr lang="en-GB" altLang="zh-HK" sz="2000">
                  <a:solidFill>
                    <a:srgbClr val="FF0000"/>
                  </a:solidFill>
                </a:rPr>
                <a:t> </a:t>
              </a:r>
              <a:r>
                <a:rPr lang="en-GB" altLang="zh-HK" sz="2000" i="1">
                  <a:solidFill>
                    <a:srgbClr val="FF0000"/>
                  </a:solidFill>
                </a:rPr>
                <a:t>cheapest</a:t>
              </a:r>
              <a:r>
                <a:rPr lang="en-GB" altLang="zh-HK" sz="2000">
                  <a:solidFill>
                    <a:srgbClr val="FF0000"/>
                  </a:solidFill>
                </a:rPr>
                <a:t>.</a:t>
              </a:r>
              <a:endParaRPr lang="en-GB" altLang="en-US" sz="2000">
                <a:solidFill>
                  <a:srgbClr val="FF0000"/>
                </a:solidFill>
                <a:cs typeface="Arial" panose="020B0604020202020204" pitchFamily="34" charset="0"/>
              </a:endParaRPr>
            </a:p>
          </p:txBody>
        </p:sp>
      </p:grpSp>
      <p:grpSp>
        <p:nvGrpSpPr>
          <p:cNvPr id="2" name="群組 1">
            <a:extLst>
              <a:ext uri="{FF2B5EF4-FFF2-40B4-BE49-F238E27FC236}">
                <a16:creationId xmlns:a16="http://schemas.microsoft.com/office/drawing/2014/main" id="{8E43EADA-18FB-4D76-9AE0-8BA1053EE4B5}"/>
              </a:ext>
            </a:extLst>
          </p:cNvPr>
          <p:cNvGrpSpPr>
            <a:grpSpLocks/>
          </p:cNvGrpSpPr>
          <p:nvPr/>
        </p:nvGrpSpPr>
        <p:grpSpPr bwMode="auto">
          <a:xfrm>
            <a:off x="7518400" y="5816600"/>
            <a:ext cx="1473200" cy="908050"/>
            <a:chOff x="7518399" y="5817055"/>
            <a:chExt cx="1473201" cy="907596"/>
          </a:xfrm>
        </p:grpSpPr>
        <p:sp>
          <p:nvSpPr>
            <p:cNvPr id="46" name="圓角矩形 37">
              <a:extLst>
                <a:ext uri="{FF2B5EF4-FFF2-40B4-BE49-F238E27FC236}">
                  <a16:creationId xmlns:a16="http://schemas.microsoft.com/office/drawing/2014/main" id="{4AC8085C-CC95-4F3B-9399-7E39F0AABDE7}"/>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2411" name="群組 49">
              <a:extLst>
                <a:ext uri="{FF2B5EF4-FFF2-40B4-BE49-F238E27FC236}">
                  <a16:creationId xmlns:a16="http://schemas.microsoft.com/office/drawing/2014/main" id="{6D90379C-9FE9-4AD2-8E51-65D020824912}"/>
                </a:ext>
              </a:extLst>
            </p:cNvPr>
            <p:cNvGrpSpPr>
              <a:grpSpLocks/>
            </p:cNvGrpSpPr>
            <p:nvPr/>
          </p:nvGrpSpPr>
          <p:grpSpPr bwMode="auto">
            <a:xfrm>
              <a:off x="7588885" y="5890260"/>
              <a:ext cx="1059815" cy="798830"/>
              <a:chOff x="860425" y="1547813"/>
              <a:chExt cx="4438650" cy="4021137"/>
            </a:xfrm>
          </p:grpSpPr>
          <p:grpSp>
            <p:nvGrpSpPr>
              <p:cNvPr id="102413" name="群組 33">
                <a:extLst>
                  <a:ext uri="{FF2B5EF4-FFF2-40B4-BE49-F238E27FC236}">
                    <a16:creationId xmlns:a16="http://schemas.microsoft.com/office/drawing/2014/main" id="{2BFEDFB4-A576-4A10-B61A-C63CB5918572}"/>
                  </a:ext>
                </a:extLst>
              </p:cNvPr>
              <p:cNvGrpSpPr>
                <a:grpSpLocks/>
              </p:cNvGrpSpPr>
              <p:nvPr/>
            </p:nvGrpSpPr>
            <p:grpSpPr bwMode="auto">
              <a:xfrm>
                <a:off x="860425" y="1547813"/>
                <a:ext cx="4438650" cy="2039937"/>
                <a:chOff x="860425" y="1547813"/>
                <a:chExt cx="4438650" cy="2039937"/>
              </a:xfrm>
            </p:grpSpPr>
            <p:pic>
              <p:nvPicPr>
                <p:cNvPr id="102417" name="Picture 6" descr="C:\Users\utangv2\Desktop\Dynamic Classroom\hi-res aw\E.jpg">
                  <a:extLst>
                    <a:ext uri="{FF2B5EF4-FFF2-40B4-BE49-F238E27FC236}">
                      <a16:creationId xmlns:a16="http://schemas.microsoft.com/office/drawing/2014/main" id="{D75ECCB5-E083-4904-A7F8-F44197F08E8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18" name="Picture 15" descr="C:\Users\utangv2\Desktop\Dynamic Classroom\hi-res aw\N.jpg">
                  <a:extLst>
                    <a:ext uri="{FF2B5EF4-FFF2-40B4-BE49-F238E27FC236}">
                      <a16:creationId xmlns:a16="http://schemas.microsoft.com/office/drawing/2014/main" id="{4AF173A5-828C-4B9C-9534-9764A9447A4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19" name="Picture 21" descr="C:\Users\utangv2\Desktop\Dynamic Classroom\hi-res aw\T.jpg">
                  <a:extLst>
                    <a:ext uri="{FF2B5EF4-FFF2-40B4-BE49-F238E27FC236}">
                      <a16:creationId xmlns:a16="http://schemas.microsoft.com/office/drawing/2014/main" id="{B7472354-A516-415B-B01F-6A3F2427D73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20" name="Picture 24" descr="C:\Users\utangv2\Desktop\Dynamic Classroom\hi-res aw\X.jpg">
                  <a:extLst>
                    <a:ext uri="{FF2B5EF4-FFF2-40B4-BE49-F238E27FC236}">
                      <a16:creationId xmlns:a16="http://schemas.microsoft.com/office/drawing/2014/main" id="{794C73C8-BF63-4184-A18A-2AC1E442C12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2414" name="Picture 6" descr="C:\Users\utangv2\Desktop\Dynamic Classroom\hi-res aw\E.jpg">
                <a:extLst>
                  <a:ext uri="{FF2B5EF4-FFF2-40B4-BE49-F238E27FC236}">
                    <a16:creationId xmlns:a16="http://schemas.microsoft.com/office/drawing/2014/main" id="{828F4929-37D2-4AA8-8D0A-009747158C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15" name="Picture 18" descr="C:\Users\utangv2\Desktop\Dynamic Classroom\hi-res aw\Q.jpg">
                <a:extLst>
                  <a:ext uri="{FF2B5EF4-FFF2-40B4-BE49-F238E27FC236}">
                    <a16:creationId xmlns:a16="http://schemas.microsoft.com/office/drawing/2014/main" id="{067AC0AB-0352-425C-B944-32D04D17780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16" name="Picture 22" descr="C:\Users\utangv2\Desktop\Dynamic Classroom\hi-res aw\U.jpg">
                <a:extLst>
                  <a:ext uri="{FF2B5EF4-FFF2-40B4-BE49-F238E27FC236}">
                    <a16:creationId xmlns:a16="http://schemas.microsoft.com/office/drawing/2014/main" id="{9D6B45E9-3A9B-4591-88B8-CCF71C04D51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8" name="向右箭號 63">
              <a:extLst>
                <a:ext uri="{FF2B5EF4-FFF2-40B4-BE49-F238E27FC236}">
                  <a16:creationId xmlns:a16="http://schemas.microsoft.com/office/drawing/2014/main" id="{EB9DEA23-2143-440C-8B86-E5DBD67E11C3}"/>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9" name="動作按鈕: 自訂 72">
            <a:hlinkClick r:id="rId11" action="ppaction://hlinksldjump" highlightClick="1"/>
            <a:extLst>
              <a:ext uri="{FF2B5EF4-FFF2-40B4-BE49-F238E27FC236}">
                <a16:creationId xmlns:a16="http://schemas.microsoft.com/office/drawing/2014/main" id="{09E6991C-B66E-418B-9073-DB6C4EF1F8AC}"/>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36" name="文字方塊 11">
            <a:extLst>
              <a:ext uri="{FF2B5EF4-FFF2-40B4-BE49-F238E27FC236}">
                <a16:creationId xmlns:a16="http://schemas.microsoft.com/office/drawing/2014/main" id="{79D38AF6-E245-4DFD-BDF8-4EB3890FCD5A}"/>
              </a:ext>
            </a:extLst>
          </p:cNvPr>
          <p:cNvSpPr txBox="1"/>
          <p:nvPr/>
        </p:nvSpPr>
        <p:spPr>
          <a:xfrm>
            <a:off x="6851650" y="42386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02407"/>
                                        </p:tgtEl>
                                        <p:attrNameLst>
                                          <p:attrName>style.visibility</p:attrName>
                                        </p:attrNameLst>
                                      </p:cBhvr>
                                      <p:to>
                                        <p:strVal val="visible"/>
                                      </p:to>
                                    </p:set>
                                    <p:anim calcmode="lin" valueType="num">
                                      <p:cBhvr>
                                        <p:cTn id="7" dur="500" fill="hold"/>
                                        <p:tgtEl>
                                          <p:spTgt spid="102407"/>
                                        </p:tgtEl>
                                        <p:attrNameLst>
                                          <p:attrName>ppt_w</p:attrName>
                                        </p:attrNameLst>
                                      </p:cBhvr>
                                      <p:tavLst>
                                        <p:tav tm="0">
                                          <p:val>
                                            <p:fltVal val="0"/>
                                          </p:val>
                                        </p:tav>
                                        <p:tav tm="100000">
                                          <p:val>
                                            <p:strVal val="#ppt_w"/>
                                          </p:val>
                                        </p:tav>
                                      </p:tavLst>
                                    </p:anim>
                                    <p:anim calcmode="lin" valueType="num">
                                      <p:cBhvr>
                                        <p:cTn id="8" dur="500" fill="hold"/>
                                        <p:tgtEl>
                                          <p:spTgt spid="102407"/>
                                        </p:tgtEl>
                                        <p:attrNameLst>
                                          <p:attrName>ppt_h</p:attrName>
                                        </p:attrNameLst>
                                      </p:cBhvr>
                                      <p:tavLst>
                                        <p:tav tm="0">
                                          <p:val>
                                            <p:fltVal val="0"/>
                                          </p:val>
                                        </p:tav>
                                        <p:tav tm="100000">
                                          <p:val>
                                            <p:strVal val="#ppt_h"/>
                                          </p:val>
                                        </p:tav>
                                      </p:tavLst>
                                    </p:anim>
                                    <p:animEffect transition="in" filter="fade">
                                      <p:cBhvr>
                                        <p:cTn id="9" dur="500"/>
                                        <p:tgtEl>
                                          <p:spTgt spid="102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24" name="AF1C2271.wav">
            <a:hlinkClick r:id="" action="ppaction://media"/>
            <a:extLst>
              <a:ext uri="{FF2B5EF4-FFF2-40B4-BE49-F238E27FC236}">
                <a16:creationId xmlns:a16="http://schemas.microsoft.com/office/drawing/2014/main" id="{1793C1D2-6FBB-4A2A-81FC-C477F87BE0C7}"/>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27" name="Picture 18" descr="C:\Users\utangv2\Desktop\Dynamic Classroom\Q3.jpg">
            <a:extLst>
              <a:ext uri="{FF2B5EF4-FFF2-40B4-BE49-F238E27FC236}">
                <a16:creationId xmlns:a16="http://schemas.microsoft.com/office/drawing/2014/main" id="{22A38025-6344-4527-9B52-CC711E48D1C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3075" y="341313"/>
            <a:ext cx="877888"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28" name="文字方塊 8">
            <a:extLst>
              <a:ext uri="{FF2B5EF4-FFF2-40B4-BE49-F238E27FC236}">
                <a16:creationId xmlns:a16="http://schemas.microsoft.com/office/drawing/2014/main" id="{8A0D1576-74C5-4F13-BAB0-0D0A896C118C}"/>
              </a:ext>
            </a:extLst>
          </p:cNvPr>
          <p:cNvSpPr txBox="1">
            <a:spLocks noChangeArrowheads="1"/>
          </p:cNvSpPr>
          <p:nvPr/>
        </p:nvSpPr>
        <p:spPr bwMode="auto">
          <a:xfrm>
            <a:off x="16859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33" name="Group 93">
            <a:extLst>
              <a:ext uri="{FF2B5EF4-FFF2-40B4-BE49-F238E27FC236}">
                <a16:creationId xmlns:a16="http://schemas.microsoft.com/office/drawing/2014/main" id="{69B17A34-2AAF-4734-9E12-A09F50884628}"/>
              </a:ext>
            </a:extLst>
          </p:cNvPr>
          <p:cNvGrpSpPr>
            <a:grpSpLocks/>
          </p:cNvGrpSpPr>
          <p:nvPr/>
        </p:nvGrpSpPr>
        <p:grpSpPr bwMode="auto">
          <a:xfrm>
            <a:off x="2109788" y="3673473"/>
            <a:ext cx="5083175" cy="713259"/>
            <a:chOff x="2109526" y="3672839"/>
            <a:chExt cx="5082840" cy="713900"/>
          </a:xfrm>
          <a:solidFill>
            <a:schemeClr val="tx2">
              <a:lumMod val="75000"/>
              <a:lumOff val="25000"/>
            </a:schemeClr>
          </a:solidFill>
        </p:grpSpPr>
        <p:sp>
          <p:nvSpPr>
            <p:cNvPr id="34" name="圓角矩形 36">
              <a:extLst>
                <a:ext uri="{FF2B5EF4-FFF2-40B4-BE49-F238E27FC236}">
                  <a16:creationId xmlns:a16="http://schemas.microsoft.com/office/drawing/2014/main" id="{7F651A3E-CD72-4545-ABF5-ED5D4497F598}"/>
                </a:ext>
              </a:extLst>
            </p:cNvPr>
            <p:cNvSpPr/>
            <p:nvPr/>
          </p:nvSpPr>
          <p:spPr>
            <a:xfrm>
              <a:off x="2109526" y="36830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5" name="橢圓 37">
              <a:extLst>
                <a:ext uri="{FF2B5EF4-FFF2-40B4-BE49-F238E27FC236}">
                  <a16:creationId xmlns:a16="http://schemas.microsoft.com/office/drawing/2014/main" id="{E4FA5B26-3086-4034-A9B8-9ED18307A54D}"/>
                </a:ext>
              </a:extLst>
            </p:cNvPr>
            <p:cNvSpPr/>
            <p:nvPr/>
          </p:nvSpPr>
          <p:spPr>
            <a:xfrm>
              <a:off x="2128395"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6" name="文字方塊 38">
              <a:extLst>
                <a:ext uri="{FF2B5EF4-FFF2-40B4-BE49-F238E27FC236}">
                  <a16:creationId xmlns:a16="http://schemas.microsoft.com/office/drawing/2014/main" id="{4DA437EF-D0D2-4FA5-A842-ED57E29EAC20}"/>
                </a:ext>
              </a:extLst>
            </p:cNvPr>
            <p:cNvSpPr txBox="1">
              <a:spLocks noChangeArrowheads="1"/>
            </p:cNvSpPr>
            <p:nvPr/>
          </p:nvSpPr>
          <p:spPr bwMode="auto">
            <a:xfrm>
              <a:off x="2235075"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37" name="文字方塊 63">
              <a:extLst>
                <a:ext uri="{FF2B5EF4-FFF2-40B4-BE49-F238E27FC236}">
                  <a16:creationId xmlns:a16="http://schemas.microsoft.com/office/drawing/2014/main" id="{402EF5F7-EEBF-42CC-9B08-A49B6269867E}"/>
                </a:ext>
              </a:extLst>
            </p:cNvPr>
            <p:cNvSpPr txBox="1">
              <a:spLocks noChangeArrowheads="1"/>
            </p:cNvSpPr>
            <p:nvPr/>
          </p:nvSpPr>
          <p:spPr bwMode="auto">
            <a:xfrm>
              <a:off x="2912003" y="3739827"/>
              <a:ext cx="417175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furthest</a:t>
              </a:r>
            </a:p>
          </p:txBody>
        </p:sp>
      </p:grpSp>
      <p:grpSp>
        <p:nvGrpSpPr>
          <p:cNvPr id="103430" name="Group 108">
            <a:extLst>
              <a:ext uri="{FF2B5EF4-FFF2-40B4-BE49-F238E27FC236}">
                <a16:creationId xmlns:a16="http://schemas.microsoft.com/office/drawing/2014/main" id="{9C4C9214-BB3A-4840-9096-70E7D1394089}"/>
              </a:ext>
            </a:extLst>
          </p:cNvPr>
          <p:cNvGrpSpPr>
            <a:grpSpLocks/>
          </p:cNvGrpSpPr>
          <p:nvPr/>
        </p:nvGrpSpPr>
        <p:grpSpPr bwMode="auto">
          <a:xfrm>
            <a:off x="2109788" y="5375275"/>
            <a:ext cx="5083175" cy="708025"/>
            <a:chOff x="2109526" y="5374639"/>
            <a:chExt cx="5082840" cy="708661"/>
          </a:xfrm>
        </p:grpSpPr>
        <p:sp>
          <p:nvSpPr>
            <p:cNvPr id="46" name="圓角矩形 77">
              <a:extLst>
                <a:ext uri="{FF2B5EF4-FFF2-40B4-BE49-F238E27FC236}">
                  <a16:creationId xmlns:a16="http://schemas.microsoft.com/office/drawing/2014/main" id="{141AFF07-F1A8-48D6-B8BD-1F6A6B345E9C}"/>
                </a:ext>
              </a:extLst>
            </p:cNvPr>
            <p:cNvSpPr/>
            <p:nvPr/>
          </p:nvSpPr>
          <p:spPr>
            <a:xfrm>
              <a:off x="2109526" y="5384800"/>
              <a:ext cx="5082840"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7" name="橢圓 78">
              <a:extLst>
                <a:ext uri="{FF2B5EF4-FFF2-40B4-BE49-F238E27FC236}">
                  <a16:creationId xmlns:a16="http://schemas.microsoft.com/office/drawing/2014/main" id="{97116500-B6C2-4724-A673-B1E8728E2056}"/>
                </a:ext>
              </a:extLst>
            </p:cNvPr>
            <p:cNvSpPr/>
            <p:nvPr/>
          </p:nvSpPr>
          <p:spPr>
            <a:xfrm>
              <a:off x="2128395" y="53847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3453" name="文字方塊 79">
              <a:extLst>
                <a:ext uri="{FF2B5EF4-FFF2-40B4-BE49-F238E27FC236}">
                  <a16:creationId xmlns:a16="http://schemas.microsoft.com/office/drawing/2014/main" id="{C8426AFE-B48D-43E9-BB9B-0027076DF443}"/>
                </a:ext>
              </a:extLst>
            </p:cNvPr>
            <p:cNvSpPr txBox="1">
              <a:spLocks noChangeArrowheads="1"/>
            </p:cNvSpPr>
            <p:nvPr/>
          </p:nvSpPr>
          <p:spPr bwMode="auto">
            <a:xfrm>
              <a:off x="2235075" y="53746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D</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3454" name="文字方塊 80">
              <a:extLst>
                <a:ext uri="{FF2B5EF4-FFF2-40B4-BE49-F238E27FC236}">
                  <a16:creationId xmlns:a16="http://schemas.microsoft.com/office/drawing/2014/main" id="{A6C9D2B9-CCE6-43CB-AB40-49A9852B0ACE}"/>
                </a:ext>
              </a:extLst>
            </p:cNvPr>
            <p:cNvSpPr txBox="1">
              <a:spLocks noChangeArrowheads="1"/>
            </p:cNvSpPr>
            <p:nvPr/>
          </p:nvSpPr>
          <p:spPr bwMode="auto">
            <a:xfrm>
              <a:off x="2887068" y="5427979"/>
              <a:ext cx="41966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 happiest</a:t>
              </a:r>
            </a:p>
          </p:txBody>
        </p:sp>
      </p:grpSp>
      <p:sp>
        <p:nvSpPr>
          <p:cNvPr id="93" name="文字方塊 11">
            <a:extLst>
              <a:ext uri="{FF2B5EF4-FFF2-40B4-BE49-F238E27FC236}">
                <a16:creationId xmlns:a16="http://schemas.microsoft.com/office/drawing/2014/main" id="{59ADB2CF-F74E-4294-8300-3F6D6B9D9044}"/>
              </a:ext>
            </a:extLst>
          </p:cNvPr>
          <p:cNvSpPr txBox="1"/>
          <p:nvPr/>
        </p:nvSpPr>
        <p:spPr>
          <a:xfrm>
            <a:off x="6888163" y="5029200"/>
            <a:ext cx="700087"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39" name="群組 29">
            <a:extLst>
              <a:ext uri="{FF2B5EF4-FFF2-40B4-BE49-F238E27FC236}">
                <a16:creationId xmlns:a16="http://schemas.microsoft.com/office/drawing/2014/main" id="{3E9A483E-6409-4AAF-A4EC-A2233678381C}"/>
              </a:ext>
            </a:extLst>
          </p:cNvPr>
          <p:cNvGrpSpPr/>
          <p:nvPr/>
        </p:nvGrpSpPr>
        <p:grpSpPr>
          <a:xfrm>
            <a:off x="7116846" y="4745179"/>
            <a:ext cx="666750" cy="666849"/>
            <a:chOff x="6924675" y="3008784"/>
            <a:chExt cx="666750" cy="666849"/>
          </a:xfrm>
          <a:effectLst>
            <a:outerShdw blurRad="50800" dist="38100" dir="2700000" algn="tl" rotWithShape="0">
              <a:prstClr val="black">
                <a:alpha val="40000"/>
              </a:prstClr>
            </a:outerShdw>
          </a:effectLst>
        </p:grpSpPr>
        <p:sp>
          <p:nvSpPr>
            <p:cNvPr id="41" name="橢圓 30">
              <a:extLst>
                <a:ext uri="{FF2B5EF4-FFF2-40B4-BE49-F238E27FC236}">
                  <a16:creationId xmlns:a16="http://schemas.microsoft.com/office/drawing/2014/main" id="{3BB104BE-2692-46CA-A257-57092E29D1F2}"/>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2" name="文字方塊 31">
              <a:extLst>
                <a:ext uri="{FF2B5EF4-FFF2-40B4-BE49-F238E27FC236}">
                  <a16:creationId xmlns:a16="http://schemas.microsoft.com/office/drawing/2014/main" id="{C1BDE712-096D-4E86-A371-10AC4206B1DE}"/>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43" name="動作按鈕: 自訂 64">
            <a:hlinkClick r:id="" action="ppaction://hlinkshowjump?jump=nextslide" highlightClick="1"/>
            <a:extLst>
              <a:ext uri="{FF2B5EF4-FFF2-40B4-BE49-F238E27FC236}">
                <a16:creationId xmlns:a16="http://schemas.microsoft.com/office/drawing/2014/main" id="{19EFDEC5-762A-4430-86C3-C5BABCB9C0D2}"/>
              </a:ext>
            </a:extLst>
          </p:cNvPr>
          <p:cNvSpPr/>
          <p:nvPr/>
        </p:nvSpPr>
        <p:spPr>
          <a:xfrm>
            <a:off x="7027863" y="4672013"/>
            <a:ext cx="703262"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3434" name="群組 1">
            <a:extLst>
              <a:ext uri="{FF2B5EF4-FFF2-40B4-BE49-F238E27FC236}">
                <a16:creationId xmlns:a16="http://schemas.microsoft.com/office/drawing/2014/main" id="{49D03A54-BF62-480F-92CB-AF165F10CD9D}"/>
              </a:ext>
            </a:extLst>
          </p:cNvPr>
          <p:cNvGrpSpPr>
            <a:grpSpLocks/>
          </p:cNvGrpSpPr>
          <p:nvPr/>
        </p:nvGrpSpPr>
        <p:grpSpPr bwMode="auto">
          <a:xfrm>
            <a:off x="7518400" y="5816600"/>
            <a:ext cx="1473200" cy="908050"/>
            <a:chOff x="7518399" y="5817055"/>
            <a:chExt cx="1473201" cy="907596"/>
          </a:xfrm>
        </p:grpSpPr>
        <p:sp>
          <p:nvSpPr>
            <p:cNvPr id="51" name="圓角矩形 37">
              <a:extLst>
                <a:ext uri="{FF2B5EF4-FFF2-40B4-BE49-F238E27FC236}">
                  <a16:creationId xmlns:a16="http://schemas.microsoft.com/office/drawing/2014/main" id="{97093155-1EA1-44A0-8BCF-D4228858DE90}"/>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3437" name="群組 49">
              <a:extLst>
                <a:ext uri="{FF2B5EF4-FFF2-40B4-BE49-F238E27FC236}">
                  <a16:creationId xmlns:a16="http://schemas.microsoft.com/office/drawing/2014/main" id="{50A3FE67-C3CA-4158-8218-EFE48AF65255}"/>
                </a:ext>
              </a:extLst>
            </p:cNvPr>
            <p:cNvGrpSpPr>
              <a:grpSpLocks/>
            </p:cNvGrpSpPr>
            <p:nvPr/>
          </p:nvGrpSpPr>
          <p:grpSpPr bwMode="auto">
            <a:xfrm>
              <a:off x="7588885" y="5890260"/>
              <a:ext cx="1059815" cy="798830"/>
              <a:chOff x="860425" y="1547813"/>
              <a:chExt cx="4438650" cy="4021137"/>
            </a:xfrm>
          </p:grpSpPr>
          <p:grpSp>
            <p:nvGrpSpPr>
              <p:cNvPr id="103439" name="群組 33">
                <a:extLst>
                  <a:ext uri="{FF2B5EF4-FFF2-40B4-BE49-F238E27FC236}">
                    <a16:creationId xmlns:a16="http://schemas.microsoft.com/office/drawing/2014/main" id="{68658B2E-BA77-4BD7-87A0-01FBAE51EC6B}"/>
                  </a:ext>
                </a:extLst>
              </p:cNvPr>
              <p:cNvGrpSpPr>
                <a:grpSpLocks/>
              </p:cNvGrpSpPr>
              <p:nvPr/>
            </p:nvGrpSpPr>
            <p:grpSpPr bwMode="auto">
              <a:xfrm>
                <a:off x="860425" y="1547813"/>
                <a:ext cx="4438650" cy="2039937"/>
                <a:chOff x="860425" y="1547813"/>
                <a:chExt cx="4438650" cy="2039937"/>
              </a:xfrm>
            </p:grpSpPr>
            <p:pic>
              <p:nvPicPr>
                <p:cNvPr id="103443" name="Picture 6" descr="C:\Users\utangv2\Desktop\Dynamic Classroom\hi-res aw\E.jpg">
                  <a:extLst>
                    <a:ext uri="{FF2B5EF4-FFF2-40B4-BE49-F238E27FC236}">
                      <a16:creationId xmlns:a16="http://schemas.microsoft.com/office/drawing/2014/main" id="{53BA7289-71D2-4B24-9323-78769DE9A08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44" name="Picture 15" descr="C:\Users\utangv2\Desktop\Dynamic Classroom\hi-res aw\N.jpg">
                  <a:extLst>
                    <a:ext uri="{FF2B5EF4-FFF2-40B4-BE49-F238E27FC236}">
                      <a16:creationId xmlns:a16="http://schemas.microsoft.com/office/drawing/2014/main" id="{89FC36DC-8BAB-4D79-BA43-B356624C0D7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45" name="Picture 21" descr="C:\Users\utangv2\Desktop\Dynamic Classroom\hi-res aw\T.jpg">
                  <a:extLst>
                    <a:ext uri="{FF2B5EF4-FFF2-40B4-BE49-F238E27FC236}">
                      <a16:creationId xmlns:a16="http://schemas.microsoft.com/office/drawing/2014/main" id="{6900D5F5-52EB-4BE1-A996-41D44849C90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46" name="Picture 24" descr="C:\Users\utangv2\Desktop\Dynamic Classroom\hi-res aw\X.jpg">
                  <a:extLst>
                    <a:ext uri="{FF2B5EF4-FFF2-40B4-BE49-F238E27FC236}">
                      <a16:creationId xmlns:a16="http://schemas.microsoft.com/office/drawing/2014/main" id="{7A0C1D03-ACC0-436D-B277-9C5944131FD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3440" name="Picture 6" descr="C:\Users\utangv2\Desktop\Dynamic Classroom\hi-res aw\E.jpg">
                <a:extLst>
                  <a:ext uri="{FF2B5EF4-FFF2-40B4-BE49-F238E27FC236}">
                    <a16:creationId xmlns:a16="http://schemas.microsoft.com/office/drawing/2014/main" id="{5ADBD688-8450-4861-A8A5-E5CDB149902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41" name="Picture 18" descr="C:\Users\utangv2\Desktop\Dynamic Classroom\hi-res aw\Q.jpg">
                <a:extLst>
                  <a:ext uri="{FF2B5EF4-FFF2-40B4-BE49-F238E27FC236}">
                    <a16:creationId xmlns:a16="http://schemas.microsoft.com/office/drawing/2014/main" id="{CDF520BF-ADE7-4F11-8DA9-4D450BD268F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42" name="Picture 22" descr="C:\Users\utangv2\Desktop\Dynamic Classroom\hi-res aw\U.jpg">
                <a:extLst>
                  <a:ext uri="{FF2B5EF4-FFF2-40B4-BE49-F238E27FC236}">
                    <a16:creationId xmlns:a16="http://schemas.microsoft.com/office/drawing/2014/main" id="{2DBEF2CF-5800-4A15-B022-4180A20C245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3" name="向右箭號 63">
              <a:extLst>
                <a:ext uri="{FF2B5EF4-FFF2-40B4-BE49-F238E27FC236}">
                  <a16:creationId xmlns:a16="http://schemas.microsoft.com/office/drawing/2014/main" id="{1868DEF3-2DFB-48E5-832A-0092D210A160}"/>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2" name="動作按鈕: 自訂 72">
            <a:hlinkClick r:id="rId12" action="ppaction://hlinksldjump" highlightClick="1"/>
            <a:extLst>
              <a:ext uri="{FF2B5EF4-FFF2-40B4-BE49-F238E27FC236}">
                <a16:creationId xmlns:a16="http://schemas.microsoft.com/office/drawing/2014/main" id="{7A40CC45-28C2-4FAE-8711-ABC074C4CF2F}"/>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2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4"/>
                </p:tgtEl>
              </p:cMediaNode>
            </p:audi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pic>
        <p:nvPicPr>
          <p:cNvPr id="76802" name="Picture 3" descr="C:\Users\utangv2\Desktop\envelope2.jpg">
            <a:extLst>
              <a:ext uri="{FF2B5EF4-FFF2-40B4-BE49-F238E27FC236}">
                <a16:creationId xmlns:a16="http://schemas.microsoft.com/office/drawing/2014/main" id="{899C14B2-27D8-4FED-BC27-E3A2E2DFB79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54200" y="1512888"/>
            <a:ext cx="5257800" cy="484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90F21803.wav">
            <a:hlinkClick r:id="" action="ppaction://media"/>
            <a:extLst>
              <a:ext uri="{FF2B5EF4-FFF2-40B4-BE49-F238E27FC236}">
                <a16:creationId xmlns:a16="http://schemas.microsoft.com/office/drawing/2014/main" id="{D636B97A-B000-4081-B0AA-62D45E6F4191}"/>
              </a:ext>
            </a:extLst>
          </p:cNvPr>
          <p:cNvPicPr>
            <a:picLocks noChangeAspect="1"/>
          </p:cNvPicPr>
          <p:nvPr>
            <a:wavAudioFile r:embed="rId1" name="90F29229.wav"/>
          </p:nvPr>
        </p:nvPicPr>
        <p:blipFill>
          <a:blip r:embed="rId5">
            <a:extLst>
              <a:ext uri="{28A0092B-C50C-407E-A947-70E740481C1C}">
                <a14:useLocalDpi xmlns:a14="http://schemas.microsoft.com/office/drawing/2010/main" val="0"/>
              </a:ext>
            </a:extLst>
          </a:blip>
          <a:srcRect/>
          <a:stretch>
            <a:fillRect/>
          </a:stretch>
        </p:blipFill>
        <p:spPr bwMode="auto">
          <a:xfrm>
            <a:off x="9728200" y="1943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0" name="群組 3">
            <a:extLst>
              <a:ext uri="{FF2B5EF4-FFF2-40B4-BE49-F238E27FC236}">
                <a16:creationId xmlns:a16="http://schemas.microsoft.com/office/drawing/2014/main" id="{E578299B-7A4A-46C4-864F-6C136E5A8549}"/>
              </a:ext>
            </a:extLst>
          </p:cNvPr>
          <p:cNvGrpSpPr>
            <a:grpSpLocks/>
          </p:cNvGrpSpPr>
          <p:nvPr/>
        </p:nvGrpSpPr>
        <p:grpSpPr bwMode="auto">
          <a:xfrm>
            <a:off x="2160588" y="2959100"/>
            <a:ext cx="4684712" cy="3073400"/>
            <a:chOff x="2148115" y="1777999"/>
            <a:chExt cx="4684068" cy="3073401"/>
          </a:xfrm>
        </p:grpSpPr>
        <p:sp>
          <p:nvSpPr>
            <p:cNvPr id="81" name="矩形 55">
              <a:extLst>
                <a:ext uri="{FF2B5EF4-FFF2-40B4-BE49-F238E27FC236}">
                  <a16:creationId xmlns:a16="http://schemas.microsoft.com/office/drawing/2014/main" id="{A6CD5431-03C9-427E-A9A3-83FE2CDC35EB}"/>
                </a:ext>
              </a:extLst>
            </p:cNvPr>
            <p:cNvSpPr/>
            <p:nvPr/>
          </p:nvSpPr>
          <p:spPr>
            <a:xfrm>
              <a:off x="2148115" y="1777999"/>
              <a:ext cx="4684068" cy="3073401"/>
            </a:xfrm>
            <a:prstGeom prst="rect">
              <a:avLst/>
            </a:prstGeom>
            <a:blipFill>
              <a:blip r:embed="rId6"/>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sz="1800">
                <a:solidFill>
                  <a:srgbClr val="FFFFFF"/>
                </a:solidFill>
                <a:ea typeface="新細明體" panose="02020500000000000000" pitchFamily="18" charset="-120"/>
                <a:cs typeface="Arial" panose="020B0604020202020204" pitchFamily="34" charset="0"/>
              </a:endParaRPr>
            </a:p>
          </p:txBody>
        </p:sp>
        <p:pic>
          <p:nvPicPr>
            <p:cNvPr id="76839" name="Picture 41" descr="C:\Users\utangv2\AppData\Local\Microsoft\Windows\Temporary Internet Files\Content.IE5\IOCUSGOR\1329309424[1].png">
              <a:extLst>
                <a:ext uri="{FF2B5EF4-FFF2-40B4-BE49-F238E27FC236}">
                  <a16:creationId xmlns:a16="http://schemas.microsoft.com/office/drawing/2014/main" id="{D51836C3-9B45-417E-A5BA-19E204E3B83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29914" y="2030300"/>
              <a:ext cx="854611" cy="854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40" name="文字方塊 8">
              <a:extLst>
                <a:ext uri="{FF2B5EF4-FFF2-40B4-BE49-F238E27FC236}">
                  <a16:creationId xmlns:a16="http://schemas.microsoft.com/office/drawing/2014/main" id="{6FE9B0E3-9902-4028-96C0-E1A3FAD635A4}"/>
                </a:ext>
              </a:extLst>
            </p:cNvPr>
            <p:cNvSpPr txBox="1">
              <a:spLocks noChangeArrowheads="1"/>
            </p:cNvSpPr>
            <p:nvPr/>
          </p:nvSpPr>
          <p:spPr bwMode="auto">
            <a:xfrm>
              <a:off x="3160293" y="2009561"/>
              <a:ext cx="3609451"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500" b="1">
                  <a:solidFill>
                    <a:srgbClr val="FF0000"/>
                  </a:solidFill>
                  <a:cs typeface="Arial" panose="020B0604020202020204" pitchFamily="34" charset="0"/>
                </a:rPr>
                <a:t>Identifying comparative and superlative forms</a:t>
              </a:r>
              <a:endParaRPr lang="en-GB" altLang="en-US" sz="2500" b="1">
                <a:solidFill>
                  <a:srgbClr val="FF0000"/>
                </a:solidFill>
                <a:cs typeface="Arial" panose="020B0604020202020204" pitchFamily="34" charset="0"/>
              </a:endParaRPr>
            </a:p>
          </p:txBody>
        </p:sp>
        <p:sp>
          <p:nvSpPr>
            <p:cNvPr id="76841" name="文字方塊 14">
              <a:extLst>
                <a:ext uri="{FF2B5EF4-FFF2-40B4-BE49-F238E27FC236}">
                  <a16:creationId xmlns:a16="http://schemas.microsoft.com/office/drawing/2014/main" id="{A394CFAC-68EB-406D-B021-AE2711AD0815}"/>
                </a:ext>
              </a:extLst>
            </p:cNvPr>
            <p:cNvSpPr txBox="1">
              <a:spLocks noChangeArrowheads="1"/>
            </p:cNvSpPr>
            <p:nvPr/>
          </p:nvSpPr>
          <p:spPr bwMode="auto">
            <a:xfrm>
              <a:off x="2414803" y="2920999"/>
              <a:ext cx="4113024"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spcAft>
                  <a:spcPts val="600"/>
                </a:spcAft>
                <a:buFontTx/>
                <a:buNone/>
              </a:pPr>
              <a:r>
                <a:rPr lang="en-US" altLang="en-US" sz="2400" b="1">
                  <a:solidFill>
                    <a:schemeClr val="tx2"/>
                  </a:solidFill>
                  <a:latin typeface="Times New Roman" panose="02020603050405020304" pitchFamily="18" charset="0"/>
                  <a:cs typeface="Arial" panose="020B0604020202020204" pitchFamily="34" charset="0"/>
                </a:rPr>
                <a:t>Mission</a:t>
              </a:r>
              <a:r>
                <a:rPr lang="en-US" altLang="en-US" sz="2400">
                  <a:solidFill>
                    <a:schemeClr val="tx2"/>
                  </a:solidFill>
                  <a:latin typeface="Times New Roman" panose="02020603050405020304" pitchFamily="18" charset="0"/>
                  <a:cs typeface="Arial" panose="020B0604020202020204" pitchFamily="34" charset="0"/>
                </a:rPr>
                <a:t>: Identify the correct comparative or superlative form in each question.</a:t>
              </a:r>
              <a:endParaRPr lang="en-GB" altLang="en-US" sz="2400">
                <a:solidFill>
                  <a:schemeClr val="tx2"/>
                </a:solidFill>
                <a:latin typeface="Times New Roman" panose="02020603050405020304" pitchFamily="18" charset="0"/>
                <a:cs typeface="Arial" panose="020B0604020202020204" pitchFamily="34" charset="0"/>
              </a:endParaRPr>
            </a:p>
          </p:txBody>
        </p:sp>
      </p:grpSp>
      <p:pic>
        <p:nvPicPr>
          <p:cNvPr id="123" name="Picture 49" descr="C:\Users\utangv2\Desktop\Dynamic Classroom\stage1.jpg">
            <a:extLst>
              <a:ext uri="{FF2B5EF4-FFF2-40B4-BE49-F238E27FC236}">
                <a16:creationId xmlns:a16="http://schemas.microsoft.com/office/drawing/2014/main" id="{AFD2123C-E9D4-4ACA-8D1B-F98F6159FC9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16188" y="107950"/>
            <a:ext cx="4049712" cy="141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Picture 2" descr="C:\Users\utangv2\Desktop\Dynamic Classroom\hi-res aw\AL1278432_High Res (1).jpg">
            <a:extLst>
              <a:ext uri="{FF2B5EF4-FFF2-40B4-BE49-F238E27FC236}">
                <a16:creationId xmlns:a16="http://schemas.microsoft.com/office/drawing/2014/main" id="{513CCF6E-FB09-4E69-8F4E-65E1A260617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43088" y="3243263"/>
            <a:ext cx="5256212"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807" name="群組 65">
            <a:extLst>
              <a:ext uri="{FF2B5EF4-FFF2-40B4-BE49-F238E27FC236}">
                <a16:creationId xmlns:a16="http://schemas.microsoft.com/office/drawing/2014/main" id="{EA4588BD-A372-4B40-816D-A42CAE6D50AF}"/>
              </a:ext>
            </a:extLst>
          </p:cNvPr>
          <p:cNvGrpSpPr>
            <a:grpSpLocks/>
          </p:cNvGrpSpPr>
          <p:nvPr/>
        </p:nvGrpSpPr>
        <p:grpSpPr bwMode="auto">
          <a:xfrm>
            <a:off x="6292850" y="5694363"/>
            <a:ext cx="2800350" cy="974725"/>
            <a:chOff x="6292850" y="5689600"/>
            <a:chExt cx="2800350" cy="973138"/>
          </a:xfrm>
        </p:grpSpPr>
        <p:sp>
          <p:nvSpPr>
            <p:cNvPr id="158" name="圓角矩形 51">
              <a:extLst>
                <a:ext uri="{FF2B5EF4-FFF2-40B4-BE49-F238E27FC236}">
                  <a16:creationId xmlns:a16="http://schemas.microsoft.com/office/drawing/2014/main" id="{235B28DC-F53D-4344-9FE2-4E4419CCBC5B}"/>
                </a:ext>
              </a:extLst>
            </p:cNvPr>
            <p:cNvSpPr/>
            <p:nvPr/>
          </p:nvSpPr>
          <p:spPr>
            <a:xfrm>
              <a:off x="6292850" y="5689600"/>
              <a:ext cx="2800350" cy="973138"/>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76830" name="群組 67">
              <a:extLst>
                <a:ext uri="{FF2B5EF4-FFF2-40B4-BE49-F238E27FC236}">
                  <a16:creationId xmlns:a16="http://schemas.microsoft.com/office/drawing/2014/main" id="{2E644345-6BC9-46CE-8040-48A57B1F3702}"/>
                </a:ext>
              </a:extLst>
            </p:cNvPr>
            <p:cNvGrpSpPr>
              <a:grpSpLocks/>
            </p:cNvGrpSpPr>
            <p:nvPr/>
          </p:nvGrpSpPr>
          <p:grpSpPr bwMode="auto">
            <a:xfrm>
              <a:off x="6435725" y="5762625"/>
              <a:ext cx="2498725" cy="857250"/>
              <a:chOff x="3416300" y="3590925"/>
              <a:chExt cx="2498725" cy="857250"/>
            </a:xfrm>
          </p:grpSpPr>
          <p:grpSp>
            <p:nvGrpSpPr>
              <p:cNvPr id="76831" name="群組 68">
                <a:extLst>
                  <a:ext uri="{FF2B5EF4-FFF2-40B4-BE49-F238E27FC236}">
                    <a16:creationId xmlns:a16="http://schemas.microsoft.com/office/drawing/2014/main" id="{09F33AC9-8EB8-4E0C-8EE9-C5937AB95586}"/>
                  </a:ext>
                </a:extLst>
              </p:cNvPr>
              <p:cNvGrpSpPr>
                <a:grpSpLocks/>
              </p:cNvGrpSpPr>
              <p:nvPr/>
            </p:nvGrpSpPr>
            <p:grpSpPr bwMode="auto">
              <a:xfrm>
                <a:off x="3416300" y="3590925"/>
                <a:ext cx="1917700" cy="857250"/>
                <a:chOff x="-2136775" y="5549106"/>
                <a:chExt cx="5658199" cy="2096294"/>
              </a:xfrm>
            </p:grpSpPr>
            <p:pic>
              <p:nvPicPr>
                <p:cNvPr id="76833" name="Picture 19" descr="C:\Users\utangv2\Desktop\Dynamic Classroom\hi-res aw\R.jpg">
                  <a:extLst>
                    <a:ext uri="{FF2B5EF4-FFF2-40B4-BE49-F238E27FC236}">
                      <a16:creationId xmlns:a16="http://schemas.microsoft.com/office/drawing/2014/main" id="{DE0BF91E-F590-4BD2-B94F-7A35C8289DA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51373" y="5558211"/>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34" name="Picture 20" descr="C:\Users\utangv2\Desktop\Dynamic Classroom\hi-res aw\S.jpg">
                  <a:extLst>
                    <a:ext uri="{FF2B5EF4-FFF2-40B4-BE49-F238E27FC236}">
                      <a16:creationId xmlns:a16="http://schemas.microsoft.com/office/drawing/2014/main" id="{EC1FD867-2CDE-494B-A972-ED9D1E479CD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6775" y="565150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35" name="Picture 21" descr="C:\Users\utangv2\Desktop\Dynamic Classroom\hi-res aw\T.jpg">
                  <a:extLst>
                    <a:ext uri="{FF2B5EF4-FFF2-40B4-BE49-F238E27FC236}">
                      <a16:creationId xmlns:a16="http://schemas.microsoft.com/office/drawing/2014/main" id="{F588D935-7865-4FFE-85EE-716D8E2B2C3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096528" y="5564093"/>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36" name="Picture 2" descr="C:\Users\utangv2\Desktop\Dynamic Classroom\hi-res aw\A.jpg">
                  <a:extLst>
                    <a:ext uri="{FF2B5EF4-FFF2-40B4-BE49-F238E27FC236}">
                      <a16:creationId xmlns:a16="http://schemas.microsoft.com/office/drawing/2014/main" id="{B083FE45-1076-4D49-AD8F-FB19FD452D40}"/>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23302" y="5549106"/>
                  <a:ext cx="1292226"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37" name="Picture 21" descr="C:\Users\utangv2\Desktop\Dynamic Classroom\hi-res aw\T.jpg">
                  <a:extLst>
                    <a:ext uri="{FF2B5EF4-FFF2-40B4-BE49-F238E27FC236}">
                      <a16:creationId xmlns:a16="http://schemas.microsoft.com/office/drawing/2014/main" id="{572CCEE6-1C86-4BB3-84A9-DF2AB5B87C82}"/>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295874" y="5626569"/>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1" name="向右箭號 57">
                <a:extLst>
                  <a:ext uri="{FF2B5EF4-FFF2-40B4-BE49-F238E27FC236}">
                    <a16:creationId xmlns:a16="http://schemas.microsoft.com/office/drawing/2014/main" id="{7B6811C4-11F5-4A78-8D23-1612FB4663A3}"/>
                  </a:ext>
                </a:extLst>
              </p:cNvPr>
              <p:cNvSpPr/>
              <p:nvPr/>
            </p:nvSpPr>
            <p:spPr bwMode="auto">
              <a:xfrm>
                <a:off x="5310188" y="3784166"/>
                <a:ext cx="604837" cy="434267"/>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sp>
        <p:nvSpPr>
          <p:cNvPr id="167" name="動作按鈕: 自訂 63">
            <a:hlinkClick r:id="" action="ppaction://hlinkshowjump?jump=nextslide" highlightClick="1"/>
            <a:extLst>
              <a:ext uri="{FF2B5EF4-FFF2-40B4-BE49-F238E27FC236}">
                <a16:creationId xmlns:a16="http://schemas.microsoft.com/office/drawing/2014/main" id="{549E8819-57E1-4C22-A2A4-717B2393406F}"/>
              </a:ext>
            </a:extLst>
          </p:cNvPr>
          <p:cNvSpPr/>
          <p:nvPr/>
        </p:nvSpPr>
        <p:spPr>
          <a:xfrm>
            <a:off x="6200775" y="5505450"/>
            <a:ext cx="2943225" cy="135255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76809" name="群組 76">
            <a:extLst>
              <a:ext uri="{FF2B5EF4-FFF2-40B4-BE49-F238E27FC236}">
                <a16:creationId xmlns:a16="http://schemas.microsoft.com/office/drawing/2014/main" id="{447C2271-1485-4CD7-A715-329A067322DF}"/>
              </a:ext>
            </a:extLst>
          </p:cNvPr>
          <p:cNvGrpSpPr>
            <a:grpSpLocks/>
          </p:cNvGrpSpPr>
          <p:nvPr/>
        </p:nvGrpSpPr>
        <p:grpSpPr bwMode="auto">
          <a:xfrm>
            <a:off x="47625" y="5694363"/>
            <a:ext cx="2800350" cy="974725"/>
            <a:chOff x="47625" y="5683250"/>
            <a:chExt cx="2800350" cy="973138"/>
          </a:xfrm>
        </p:grpSpPr>
        <p:sp>
          <p:nvSpPr>
            <p:cNvPr id="169" name="圓角矩形 65">
              <a:extLst>
                <a:ext uri="{FF2B5EF4-FFF2-40B4-BE49-F238E27FC236}">
                  <a16:creationId xmlns:a16="http://schemas.microsoft.com/office/drawing/2014/main" id="{7D211E89-3500-4B58-AB4C-196C229B83F4}"/>
                </a:ext>
              </a:extLst>
            </p:cNvPr>
            <p:cNvSpPr/>
            <p:nvPr/>
          </p:nvSpPr>
          <p:spPr bwMode="auto">
            <a:xfrm>
              <a:off x="47625" y="5683250"/>
              <a:ext cx="2800350" cy="973138"/>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76812" name="群組 78">
              <a:extLst>
                <a:ext uri="{FF2B5EF4-FFF2-40B4-BE49-F238E27FC236}">
                  <a16:creationId xmlns:a16="http://schemas.microsoft.com/office/drawing/2014/main" id="{48B11823-65F2-41A4-A06C-9FAA7A3A1082}"/>
                </a:ext>
              </a:extLst>
            </p:cNvPr>
            <p:cNvGrpSpPr>
              <a:grpSpLocks/>
            </p:cNvGrpSpPr>
            <p:nvPr/>
          </p:nvGrpSpPr>
          <p:grpSpPr bwMode="auto">
            <a:xfrm>
              <a:off x="893445" y="5709207"/>
              <a:ext cx="1408539" cy="480789"/>
              <a:chOff x="5445125" y="6419088"/>
              <a:chExt cx="5860524" cy="2192306"/>
            </a:xfrm>
          </p:grpSpPr>
          <p:pic>
            <p:nvPicPr>
              <p:cNvPr id="76824" name="Picture 6" descr="C:\Users\utangv2\Desktop\Dynamic Classroom\hi-res aw\E.jpg">
                <a:extLst>
                  <a:ext uri="{FF2B5EF4-FFF2-40B4-BE49-F238E27FC236}">
                    <a16:creationId xmlns:a16="http://schemas.microsoft.com/office/drawing/2014/main" id="{90F2F313-A2E8-4D47-AB6C-AFB8F1EE4F2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105500" y="6419088"/>
                <a:ext cx="1200149"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25" name="Picture 8" descr="C:\Users\utangv2\Desktop\Dynamic Classroom\hi-res aw\G.jpg">
                <a:extLst>
                  <a:ext uri="{FF2B5EF4-FFF2-40B4-BE49-F238E27FC236}">
                    <a16:creationId xmlns:a16="http://schemas.microsoft.com/office/drawing/2014/main" id="{79C2C982-01C2-4009-A9DD-93BFF2C41FFD}"/>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899318" y="6507982"/>
                <a:ext cx="1200149"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26" name="Picture 20" descr="C:\Users\utangv2\Desktop\Dynamic Classroom\hi-res aw\S.jpg">
                <a:extLst>
                  <a:ext uri="{FF2B5EF4-FFF2-40B4-BE49-F238E27FC236}">
                    <a16:creationId xmlns:a16="http://schemas.microsoft.com/office/drawing/2014/main" id="{EA001561-95A4-4C26-8BDE-7335E111C34E}"/>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445125" y="6617494"/>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27" name="Picture 21" descr="C:\Users\utangv2\Desktop\Dynamic Classroom\hi-res aw\T.jpg">
                <a:extLst>
                  <a:ext uri="{FF2B5EF4-FFF2-40B4-BE49-F238E27FC236}">
                    <a16:creationId xmlns:a16="http://schemas.microsoft.com/office/drawing/2014/main" id="{1CE89E12-EBEE-4DC1-B9D9-D504C288696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511398" y="6560345"/>
                <a:ext cx="1225549"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28" name="Picture 2" descr="C:\Users\utangv2\Desktop\Dynamic Classroom\hi-res aw\A.jpg">
                <a:extLst>
                  <a:ext uri="{FF2B5EF4-FFF2-40B4-BE49-F238E27FC236}">
                    <a16:creationId xmlns:a16="http://schemas.microsoft.com/office/drawing/2014/main" id="{3293A16B-6A5F-4D47-8101-3A96B6D6CA5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576507" y="6521455"/>
                <a:ext cx="1292226"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6813" name="群組 79">
              <a:extLst>
                <a:ext uri="{FF2B5EF4-FFF2-40B4-BE49-F238E27FC236}">
                  <a16:creationId xmlns:a16="http://schemas.microsoft.com/office/drawing/2014/main" id="{DCBED82B-BD9E-4784-A811-2D301C974DD6}"/>
                </a:ext>
              </a:extLst>
            </p:cNvPr>
            <p:cNvGrpSpPr>
              <a:grpSpLocks/>
            </p:cNvGrpSpPr>
            <p:nvPr/>
          </p:nvGrpSpPr>
          <p:grpSpPr bwMode="auto">
            <a:xfrm>
              <a:off x="522606" y="6156960"/>
              <a:ext cx="2220594" cy="472440"/>
              <a:chOff x="6511925" y="652463"/>
              <a:chExt cx="9239250" cy="2154237"/>
            </a:xfrm>
          </p:grpSpPr>
          <p:pic>
            <p:nvPicPr>
              <p:cNvPr id="76815" name="Picture 4" descr="C:\Users\utangv2\Desktop\Dynamic Classroom\hi-res aw\C.jpg">
                <a:extLst>
                  <a:ext uri="{FF2B5EF4-FFF2-40B4-BE49-F238E27FC236}">
                    <a16:creationId xmlns:a16="http://schemas.microsoft.com/office/drawing/2014/main" id="{4CA26142-0932-4C1B-B45B-BDCEED25A720}"/>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0564813" y="70961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16" name="Picture 10" descr="C:\Users\utangv2\Desktop\Dynamic Classroom\hi-res aw\I.jpg">
                <a:extLst>
                  <a:ext uri="{FF2B5EF4-FFF2-40B4-BE49-F238E27FC236}">
                    <a16:creationId xmlns:a16="http://schemas.microsoft.com/office/drawing/2014/main" id="{88AE5D76-6AFE-4043-AEFD-4014FFB1F8CB}"/>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760325" y="842963"/>
                <a:ext cx="652463"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17" name="Picture 16" descr="C:\Users\utangv2\Desktop\Dynamic Classroom\hi-res aw\O.jpg">
                <a:extLst>
                  <a:ext uri="{FF2B5EF4-FFF2-40B4-BE49-F238E27FC236}">
                    <a16:creationId xmlns:a16="http://schemas.microsoft.com/office/drawing/2014/main" id="{853B5AE3-D3FA-42DB-AE0A-567D35228871}"/>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3414375" y="8191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18" name="Picture 20" descr="C:\Users\utangv2\Desktop\Dynamic Classroom\hi-res aw\S.jpg">
                <a:extLst>
                  <a:ext uri="{FF2B5EF4-FFF2-40B4-BE49-F238E27FC236}">
                    <a16:creationId xmlns:a16="http://schemas.microsoft.com/office/drawing/2014/main" id="{0CB0B6B2-C1E4-4A42-B7D5-F88827DCFF5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511925" y="81280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19" name="Picture 21" descr="C:\Users\utangv2\Desktop\Dynamic Classroom\hi-res aw\T.jpg">
                <a:extLst>
                  <a:ext uri="{FF2B5EF4-FFF2-40B4-BE49-F238E27FC236}">
                    <a16:creationId xmlns:a16="http://schemas.microsoft.com/office/drawing/2014/main" id="{0CA7F520-0398-4A90-AEB1-CFBBE91AE686}"/>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1636375" y="7556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20" name="Picture 6" descr="C:\Users\utangv2\Desktop\Dynamic Classroom\hi-res aw\E.jpg">
                <a:extLst>
                  <a:ext uri="{FF2B5EF4-FFF2-40B4-BE49-F238E27FC236}">
                    <a16:creationId xmlns:a16="http://schemas.microsoft.com/office/drawing/2014/main" id="{66AE2E0D-AC05-4C71-8A8B-D7EBB86BE813}"/>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571379" y="709611"/>
                <a:ext cx="108684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21" name="Picture 13" descr="C:\Users\utangv2\Desktop\Dynamic Classroom\hi-res aw\L.jpg">
                <a:extLst>
                  <a:ext uri="{FF2B5EF4-FFF2-40B4-BE49-F238E27FC236}">
                    <a16:creationId xmlns:a16="http://schemas.microsoft.com/office/drawing/2014/main" id="{6909ECF9-F199-492F-AF57-348E4D75E995}"/>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8635206" y="747713"/>
                <a:ext cx="10175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22" name="Picture 6" descr="C:\Users\utangv2\Desktop\Dynamic Classroom\hi-res aw\E.jpg">
                <a:extLst>
                  <a:ext uri="{FF2B5EF4-FFF2-40B4-BE49-F238E27FC236}">
                    <a16:creationId xmlns:a16="http://schemas.microsoft.com/office/drawing/2014/main" id="{C13B8D7F-1527-4B52-B760-EF052F60A67D}"/>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477375" y="6524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23" name="Picture 15" descr="C:\Users\utangv2\Desktop\Dynamic Classroom\hi-res aw\N.jpg">
                <a:extLst>
                  <a:ext uri="{FF2B5EF4-FFF2-40B4-BE49-F238E27FC236}">
                    <a16:creationId xmlns:a16="http://schemas.microsoft.com/office/drawing/2014/main" id="{C961A3B9-9E5D-4E63-B149-45CBB2C52167}"/>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4538325" y="7810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2" name="向右箭號 68">
              <a:extLst>
                <a:ext uri="{FF2B5EF4-FFF2-40B4-BE49-F238E27FC236}">
                  <a16:creationId xmlns:a16="http://schemas.microsoft.com/office/drawing/2014/main" id="{7B6B81BE-F26E-4ECA-8E4D-02B7BCDA73AD}"/>
                </a:ext>
              </a:extLst>
            </p:cNvPr>
            <p:cNvSpPr/>
            <p:nvPr/>
          </p:nvSpPr>
          <p:spPr bwMode="auto">
            <a:xfrm flipH="1">
              <a:off x="117475" y="5987554"/>
              <a:ext cx="374650" cy="332832"/>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187" name="動作按鈕: 自訂 83">
            <a:hlinkClick r:id="rId25" action="ppaction://hlinksldjump" highlightClick="1"/>
            <a:extLst>
              <a:ext uri="{FF2B5EF4-FFF2-40B4-BE49-F238E27FC236}">
                <a16:creationId xmlns:a16="http://schemas.microsoft.com/office/drawing/2014/main" id="{0F5CBBAF-1DFF-45DF-BB3B-E04714496583}"/>
              </a:ext>
            </a:extLst>
          </p:cNvPr>
          <p:cNvSpPr/>
          <p:nvPr/>
        </p:nvSpPr>
        <p:spPr>
          <a:xfrm>
            <a:off x="0" y="5576888"/>
            <a:ext cx="3086100" cy="120967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withEffect">
                                  <p:stCondLst>
                                    <p:cond delay="0"/>
                                  </p:stCondLst>
                                  <p:childTnLst>
                                    <p:set>
                                      <p:cBhvr>
                                        <p:cTn id="6" dur="1" fill="hold">
                                          <p:stCondLst>
                                            <p:cond delay="0"/>
                                          </p:stCondLst>
                                        </p:cTn>
                                        <p:tgtEl>
                                          <p:spTgt spid="123"/>
                                        </p:tgtEl>
                                        <p:attrNameLst>
                                          <p:attrName>style.visibility</p:attrName>
                                        </p:attrNameLst>
                                      </p:cBhvr>
                                      <p:to>
                                        <p:strVal val="visible"/>
                                      </p:to>
                                    </p:set>
                                    <p:anim calcmode="lin" valueType="num">
                                      <p:cBhvr>
                                        <p:cTn id="7" dur="1000" fill="hold"/>
                                        <p:tgtEl>
                                          <p:spTgt spid="123"/>
                                        </p:tgtEl>
                                        <p:attrNameLst>
                                          <p:attrName>ppt_w</p:attrName>
                                        </p:attrNameLst>
                                      </p:cBhvr>
                                      <p:tavLst>
                                        <p:tav tm="0">
                                          <p:val>
                                            <p:fltVal val="0"/>
                                          </p:val>
                                        </p:tav>
                                        <p:tav tm="100000">
                                          <p:val>
                                            <p:strVal val="#ppt_w"/>
                                          </p:val>
                                        </p:tav>
                                      </p:tavLst>
                                    </p:anim>
                                    <p:anim calcmode="lin" valueType="num">
                                      <p:cBhvr>
                                        <p:cTn id="8" dur="1000" fill="hold"/>
                                        <p:tgtEl>
                                          <p:spTgt spid="123"/>
                                        </p:tgtEl>
                                        <p:attrNameLst>
                                          <p:attrName>ppt_h</p:attrName>
                                        </p:attrNameLst>
                                      </p:cBhvr>
                                      <p:tavLst>
                                        <p:tav tm="0">
                                          <p:val>
                                            <p:fltVal val="0"/>
                                          </p:val>
                                        </p:tav>
                                        <p:tav tm="100000">
                                          <p:val>
                                            <p:strVal val="#ppt_h"/>
                                          </p:val>
                                        </p:tav>
                                      </p:tavLst>
                                    </p:anim>
                                    <p:anim calcmode="lin" valueType="num">
                                      <p:cBhvr>
                                        <p:cTn id="9" dur="1000" fill="hold"/>
                                        <p:tgtEl>
                                          <p:spTgt spid="123"/>
                                        </p:tgtEl>
                                        <p:attrNameLst>
                                          <p:attrName>style.rotation</p:attrName>
                                        </p:attrNameLst>
                                      </p:cBhvr>
                                      <p:tavLst>
                                        <p:tav tm="0">
                                          <p:val>
                                            <p:fltVal val="90"/>
                                          </p:val>
                                        </p:tav>
                                        <p:tav tm="100000">
                                          <p:val>
                                            <p:fltVal val="0"/>
                                          </p:val>
                                        </p:tav>
                                      </p:tavLst>
                                    </p:anim>
                                    <p:animEffect transition="in" filter="fade">
                                      <p:cBhvr>
                                        <p:cTn id="10" dur="1000"/>
                                        <p:tgtEl>
                                          <p:spTgt spid="123"/>
                                        </p:tgtEl>
                                      </p:cBhvr>
                                    </p:animEffect>
                                  </p:childTnLst>
                                </p:cTn>
                              </p:par>
                              <p:par>
                                <p:cTn id="11" presetID="1" presetClass="mediacall" presetSubtype="0" fill="hold" nodeType="withEffect">
                                  <p:stCondLst>
                                    <p:cond delay="750"/>
                                  </p:stCondLst>
                                  <p:childTnLst>
                                    <p:cmd type="call" cmd="playFrom(0.0)">
                                      <p:cBhvr>
                                        <p:cTn id="12" dur="749" fill="hold"/>
                                        <p:tgtEl>
                                          <p:spTgt spid="79"/>
                                        </p:tgtEl>
                                      </p:cBhvr>
                                    </p:cmd>
                                  </p:childTnLst>
                                </p:cTn>
                              </p:par>
                              <p:par>
                                <p:cTn id="13" presetID="64" presetClass="path" presetSubtype="0" accel="50000" decel="50000" fill="hold" nodeType="withEffect">
                                  <p:stCondLst>
                                    <p:cond delay="750"/>
                                  </p:stCondLst>
                                  <p:childTnLst>
                                    <p:animMotion origin="layout" path="M -1.11111E-6 8.78816E-7 L -0.00121 -0.20675 " pathEditMode="relative" rAng="0" ptsTypes="AA">
                                      <p:cBhvr>
                                        <p:cTn id="14" dur="1500" fill="hold"/>
                                        <p:tgtEl>
                                          <p:spTgt spid="80"/>
                                        </p:tgtEl>
                                        <p:attrNameLst>
                                          <p:attrName>ppt_x</p:attrName>
                                          <p:attrName>ppt_y</p:attrName>
                                        </p:attrNameLst>
                                      </p:cBhvr>
                                      <p:rCtr x="-69" y="-10338"/>
                                    </p:animMotion>
                                  </p:childTnLst>
                                </p:cTn>
                              </p:par>
                              <p:par>
                                <p:cTn id="15" presetID="1" presetClass="entr" presetSubtype="0" fill="hold" grpId="0" nodeType="withEffect" nodePh="1">
                                  <p:stCondLst>
                                    <p:cond delay="0"/>
                                  </p:stCondLst>
                                  <p:endCondLst>
                                    <p:cond evt="begin" delay="0">
                                      <p:tn val="15"/>
                                    </p:cond>
                                  </p:endCondLst>
                                  <p:childTnLst>
                                    <p:set>
                                      <p:cBhvr>
                                        <p:cTn id="16" dur="1" fill="hold">
                                          <p:stCondLst>
                                            <p:cond delay="499"/>
                                          </p:stCondLst>
                                        </p:cTn>
                                        <p:tgtEl>
                                          <p:spTgt spid="167"/>
                                        </p:tgtEl>
                                        <p:attrNameLst>
                                          <p:attrName>style.visibility</p:attrName>
                                        </p:attrNameLst>
                                      </p:cBhvr>
                                      <p:to>
                                        <p:strVal val="visible"/>
                                      </p:to>
                                    </p:set>
                                  </p:childTnLst>
                                </p:cTn>
                              </p:par>
                              <p:par>
                                <p:cTn id="17" presetID="1" presetClass="entr" presetSubtype="0" fill="hold" grpId="0" nodeType="withEffect" nodePh="1">
                                  <p:stCondLst>
                                    <p:cond delay="0"/>
                                  </p:stCondLst>
                                  <p:endCondLst>
                                    <p:cond evt="begin" delay="0">
                                      <p:tn val="17"/>
                                    </p:cond>
                                  </p:endCondLst>
                                  <p:childTnLst>
                                    <p:set>
                                      <p:cBhvr>
                                        <p:cTn id="18" dur="1" fill="hold">
                                          <p:stCondLst>
                                            <p:cond delay="499"/>
                                          </p:stCondLst>
                                        </p:cTn>
                                        <p:tgtEl>
                                          <p:spTgt spid="1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9" fill="hold" display="0">
                  <p:stCondLst>
                    <p:cond delay="indefinite"/>
                  </p:stCondLst>
                  <p:endCondLst>
                    <p:cond evt="onStopAudio" delay="0">
                      <p:tgtEl>
                        <p:sldTgt/>
                      </p:tgtEl>
                    </p:cond>
                  </p:endCondLst>
                </p:cTn>
                <p:tgtEl>
                  <p:spTgt spid="79"/>
                </p:tgtEl>
              </p:cMediaNode>
            </p:audio>
          </p:childTnLst>
        </p:cTn>
      </p:par>
    </p:tnLst>
    <p:bldLst>
      <p:bldP spid="167" grpId="0"/>
      <p:bldP spid="187" grpId="0"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04450" name="Picture 18" descr="C:\Users\utangv2\Desktop\Dynamic Classroom\Q3.jpg">
            <a:extLst>
              <a:ext uri="{FF2B5EF4-FFF2-40B4-BE49-F238E27FC236}">
                <a16:creationId xmlns:a16="http://schemas.microsoft.com/office/drawing/2014/main" id="{326F6E83-4EDD-46AC-A862-6C07D987C5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3075" y="341313"/>
            <a:ext cx="877888"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1" name="文字方塊 8">
            <a:extLst>
              <a:ext uri="{FF2B5EF4-FFF2-40B4-BE49-F238E27FC236}">
                <a16:creationId xmlns:a16="http://schemas.microsoft.com/office/drawing/2014/main" id="{FD6D8E40-0D26-45DA-A51D-75EFD31F0E6B}"/>
              </a:ext>
            </a:extLst>
          </p:cNvPr>
          <p:cNvSpPr txBox="1">
            <a:spLocks noChangeArrowheads="1"/>
          </p:cNvSpPr>
          <p:nvPr/>
        </p:nvSpPr>
        <p:spPr bwMode="auto">
          <a:xfrm>
            <a:off x="16859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39" name="Group 93">
            <a:extLst>
              <a:ext uri="{FF2B5EF4-FFF2-40B4-BE49-F238E27FC236}">
                <a16:creationId xmlns:a16="http://schemas.microsoft.com/office/drawing/2014/main" id="{ED1D2C60-E759-44D7-B826-B866DBE98AF9}"/>
              </a:ext>
            </a:extLst>
          </p:cNvPr>
          <p:cNvGrpSpPr>
            <a:grpSpLocks/>
          </p:cNvGrpSpPr>
          <p:nvPr/>
        </p:nvGrpSpPr>
        <p:grpSpPr bwMode="auto">
          <a:xfrm>
            <a:off x="2109788" y="3673473"/>
            <a:ext cx="5083175" cy="713259"/>
            <a:chOff x="2109526" y="3672839"/>
            <a:chExt cx="5082840" cy="713900"/>
          </a:xfrm>
          <a:solidFill>
            <a:schemeClr val="tx2">
              <a:lumMod val="75000"/>
              <a:lumOff val="25000"/>
            </a:schemeClr>
          </a:solidFill>
        </p:grpSpPr>
        <p:sp>
          <p:nvSpPr>
            <p:cNvPr id="40" name="圓角矩形 36">
              <a:extLst>
                <a:ext uri="{FF2B5EF4-FFF2-40B4-BE49-F238E27FC236}">
                  <a16:creationId xmlns:a16="http://schemas.microsoft.com/office/drawing/2014/main" id="{61F23A5F-7DD3-46E0-934A-709A00289940}"/>
                </a:ext>
              </a:extLst>
            </p:cNvPr>
            <p:cNvSpPr/>
            <p:nvPr/>
          </p:nvSpPr>
          <p:spPr>
            <a:xfrm>
              <a:off x="2109526" y="36830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3" name="橢圓 37">
              <a:extLst>
                <a:ext uri="{FF2B5EF4-FFF2-40B4-BE49-F238E27FC236}">
                  <a16:creationId xmlns:a16="http://schemas.microsoft.com/office/drawing/2014/main" id="{F8CA9B35-7CC2-4D29-B786-73D9D742A9BE}"/>
                </a:ext>
              </a:extLst>
            </p:cNvPr>
            <p:cNvSpPr/>
            <p:nvPr/>
          </p:nvSpPr>
          <p:spPr>
            <a:xfrm>
              <a:off x="2128395"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4" name="文字方塊 38">
              <a:extLst>
                <a:ext uri="{FF2B5EF4-FFF2-40B4-BE49-F238E27FC236}">
                  <a16:creationId xmlns:a16="http://schemas.microsoft.com/office/drawing/2014/main" id="{A905EB8F-B926-4F22-BD77-6A987DA0AA2E}"/>
                </a:ext>
              </a:extLst>
            </p:cNvPr>
            <p:cNvSpPr txBox="1">
              <a:spLocks noChangeArrowheads="1"/>
            </p:cNvSpPr>
            <p:nvPr/>
          </p:nvSpPr>
          <p:spPr bwMode="auto">
            <a:xfrm>
              <a:off x="2235075"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45" name="文字方塊 63">
              <a:extLst>
                <a:ext uri="{FF2B5EF4-FFF2-40B4-BE49-F238E27FC236}">
                  <a16:creationId xmlns:a16="http://schemas.microsoft.com/office/drawing/2014/main" id="{09BEE0FC-F290-4D69-BA0E-0B68835618BE}"/>
                </a:ext>
              </a:extLst>
            </p:cNvPr>
            <p:cNvSpPr txBox="1">
              <a:spLocks noChangeArrowheads="1"/>
            </p:cNvSpPr>
            <p:nvPr/>
          </p:nvSpPr>
          <p:spPr bwMode="auto">
            <a:xfrm>
              <a:off x="2912003" y="3739827"/>
              <a:ext cx="417175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furthest</a:t>
              </a:r>
            </a:p>
          </p:txBody>
        </p:sp>
      </p:grpSp>
      <p:grpSp>
        <p:nvGrpSpPr>
          <p:cNvPr id="104453" name="Group 108">
            <a:extLst>
              <a:ext uri="{FF2B5EF4-FFF2-40B4-BE49-F238E27FC236}">
                <a16:creationId xmlns:a16="http://schemas.microsoft.com/office/drawing/2014/main" id="{3C033A00-5653-49BF-8D3C-0C7F8E5FA190}"/>
              </a:ext>
            </a:extLst>
          </p:cNvPr>
          <p:cNvGrpSpPr>
            <a:grpSpLocks/>
          </p:cNvGrpSpPr>
          <p:nvPr/>
        </p:nvGrpSpPr>
        <p:grpSpPr bwMode="auto">
          <a:xfrm>
            <a:off x="2109788" y="5375275"/>
            <a:ext cx="5083175" cy="708025"/>
            <a:chOff x="2109526" y="5374639"/>
            <a:chExt cx="5082840" cy="708661"/>
          </a:xfrm>
        </p:grpSpPr>
        <p:sp>
          <p:nvSpPr>
            <p:cNvPr id="49" name="圓角矩形 77">
              <a:extLst>
                <a:ext uri="{FF2B5EF4-FFF2-40B4-BE49-F238E27FC236}">
                  <a16:creationId xmlns:a16="http://schemas.microsoft.com/office/drawing/2014/main" id="{593A059C-0949-43DB-8636-E872FDC97BF5}"/>
                </a:ext>
              </a:extLst>
            </p:cNvPr>
            <p:cNvSpPr/>
            <p:nvPr/>
          </p:nvSpPr>
          <p:spPr>
            <a:xfrm>
              <a:off x="2109526" y="5384800"/>
              <a:ext cx="5082840"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0" name="橢圓 78">
              <a:extLst>
                <a:ext uri="{FF2B5EF4-FFF2-40B4-BE49-F238E27FC236}">
                  <a16:creationId xmlns:a16="http://schemas.microsoft.com/office/drawing/2014/main" id="{42B926B4-9134-4778-832A-67F57150F080}"/>
                </a:ext>
              </a:extLst>
            </p:cNvPr>
            <p:cNvSpPr/>
            <p:nvPr/>
          </p:nvSpPr>
          <p:spPr>
            <a:xfrm>
              <a:off x="2128395" y="53847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4477" name="文字方塊 79">
              <a:extLst>
                <a:ext uri="{FF2B5EF4-FFF2-40B4-BE49-F238E27FC236}">
                  <a16:creationId xmlns:a16="http://schemas.microsoft.com/office/drawing/2014/main" id="{D12BF3C4-54CB-4B68-A799-CA389D637CFE}"/>
                </a:ext>
              </a:extLst>
            </p:cNvPr>
            <p:cNvSpPr txBox="1">
              <a:spLocks noChangeArrowheads="1"/>
            </p:cNvSpPr>
            <p:nvPr/>
          </p:nvSpPr>
          <p:spPr bwMode="auto">
            <a:xfrm>
              <a:off x="2235075" y="53746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D</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4478" name="文字方塊 80">
              <a:extLst>
                <a:ext uri="{FF2B5EF4-FFF2-40B4-BE49-F238E27FC236}">
                  <a16:creationId xmlns:a16="http://schemas.microsoft.com/office/drawing/2014/main" id="{989EBE4C-5D44-46E9-931A-EEB42FE4E1C6}"/>
                </a:ext>
              </a:extLst>
            </p:cNvPr>
            <p:cNvSpPr txBox="1">
              <a:spLocks noChangeArrowheads="1"/>
            </p:cNvSpPr>
            <p:nvPr/>
          </p:nvSpPr>
          <p:spPr bwMode="auto">
            <a:xfrm>
              <a:off x="2887068" y="5427979"/>
              <a:ext cx="41966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 happiest</a:t>
              </a:r>
            </a:p>
          </p:txBody>
        </p:sp>
      </p:grpSp>
      <p:sp>
        <p:nvSpPr>
          <p:cNvPr id="53" name="文字方塊 11">
            <a:extLst>
              <a:ext uri="{FF2B5EF4-FFF2-40B4-BE49-F238E27FC236}">
                <a16:creationId xmlns:a16="http://schemas.microsoft.com/office/drawing/2014/main" id="{E22B3846-26F3-454B-8867-FF31590309D7}"/>
              </a:ext>
            </a:extLst>
          </p:cNvPr>
          <p:cNvSpPr txBox="1"/>
          <p:nvPr/>
        </p:nvSpPr>
        <p:spPr>
          <a:xfrm>
            <a:off x="6888163" y="5029200"/>
            <a:ext cx="700087"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104455" name="群組 1">
            <a:extLst>
              <a:ext uri="{FF2B5EF4-FFF2-40B4-BE49-F238E27FC236}">
                <a16:creationId xmlns:a16="http://schemas.microsoft.com/office/drawing/2014/main" id="{A490A58F-2C38-4309-A261-AA34FA4D6C93}"/>
              </a:ext>
            </a:extLst>
          </p:cNvPr>
          <p:cNvGrpSpPr>
            <a:grpSpLocks/>
          </p:cNvGrpSpPr>
          <p:nvPr/>
        </p:nvGrpSpPr>
        <p:grpSpPr bwMode="auto">
          <a:xfrm>
            <a:off x="7518400" y="5816600"/>
            <a:ext cx="1473200" cy="908050"/>
            <a:chOff x="7518399" y="5817055"/>
            <a:chExt cx="1473201" cy="907596"/>
          </a:xfrm>
        </p:grpSpPr>
        <p:sp>
          <p:nvSpPr>
            <p:cNvPr id="61" name="圓角矩形 37">
              <a:extLst>
                <a:ext uri="{FF2B5EF4-FFF2-40B4-BE49-F238E27FC236}">
                  <a16:creationId xmlns:a16="http://schemas.microsoft.com/office/drawing/2014/main" id="{216F88CB-AF2A-465F-99A5-1C2113577A84}"/>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4461" name="群組 49">
              <a:extLst>
                <a:ext uri="{FF2B5EF4-FFF2-40B4-BE49-F238E27FC236}">
                  <a16:creationId xmlns:a16="http://schemas.microsoft.com/office/drawing/2014/main" id="{0E2EE4FE-3F94-46AE-ACFB-FAE3F50A2E34}"/>
                </a:ext>
              </a:extLst>
            </p:cNvPr>
            <p:cNvGrpSpPr>
              <a:grpSpLocks/>
            </p:cNvGrpSpPr>
            <p:nvPr/>
          </p:nvGrpSpPr>
          <p:grpSpPr bwMode="auto">
            <a:xfrm>
              <a:off x="7588885" y="5890260"/>
              <a:ext cx="1059815" cy="798830"/>
              <a:chOff x="860425" y="1547813"/>
              <a:chExt cx="4438650" cy="4021137"/>
            </a:xfrm>
          </p:grpSpPr>
          <p:grpSp>
            <p:nvGrpSpPr>
              <p:cNvPr id="104463" name="群組 33">
                <a:extLst>
                  <a:ext uri="{FF2B5EF4-FFF2-40B4-BE49-F238E27FC236}">
                    <a16:creationId xmlns:a16="http://schemas.microsoft.com/office/drawing/2014/main" id="{C875D881-9EA0-4F71-B3EF-746F7DB2F697}"/>
                  </a:ext>
                </a:extLst>
              </p:cNvPr>
              <p:cNvGrpSpPr>
                <a:grpSpLocks/>
              </p:cNvGrpSpPr>
              <p:nvPr/>
            </p:nvGrpSpPr>
            <p:grpSpPr bwMode="auto">
              <a:xfrm>
                <a:off x="860425" y="1547813"/>
                <a:ext cx="4438650" cy="2039937"/>
                <a:chOff x="860425" y="1547813"/>
                <a:chExt cx="4438650" cy="2039937"/>
              </a:xfrm>
            </p:grpSpPr>
            <p:pic>
              <p:nvPicPr>
                <p:cNvPr id="104467" name="Picture 6" descr="C:\Users\utangv2\Desktop\Dynamic Classroom\hi-res aw\E.jpg">
                  <a:extLst>
                    <a:ext uri="{FF2B5EF4-FFF2-40B4-BE49-F238E27FC236}">
                      <a16:creationId xmlns:a16="http://schemas.microsoft.com/office/drawing/2014/main" id="{D4292CA9-1C5F-4C50-B81D-3EA5B4F097B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68" name="Picture 15" descr="C:\Users\utangv2\Desktop\Dynamic Classroom\hi-res aw\N.jpg">
                  <a:extLst>
                    <a:ext uri="{FF2B5EF4-FFF2-40B4-BE49-F238E27FC236}">
                      <a16:creationId xmlns:a16="http://schemas.microsoft.com/office/drawing/2014/main" id="{B1B54800-13BE-43C3-B9DA-BAD45164590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69" name="Picture 21" descr="C:\Users\utangv2\Desktop\Dynamic Classroom\hi-res aw\T.jpg">
                  <a:extLst>
                    <a:ext uri="{FF2B5EF4-FFF2-40B4-BE49-F238E27FC236}">
                      <a16:creationId xmlns:a16="http://schemas.microsoft.com/office/drawing/2014/main" id="{7C82A0B7-B579-4770-A8F0-403935A0EFA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70" name="Picture 24" descr="C:\Users\utangv2\Desktop\Dynamic Classroom\hi-res aw\X.jpg">
                  <a:extLst>
                    <a:ext uri="{FF2B5EF4-FFF2-40B4-BE49-F238E27FC236}">
                      <a16:creationId xmlns:a16="http://schemas.microsoft.com/office/drawing/2014/main" id="{ACAB0F69-6258-4054-AE2A-3AFDD29E6ED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4464" name="Picture 6" descr="C:\Users\utangv2\Desktop\Dynamic Classroom\hi-res aw\E.jpg">
                <a:extLst>
                  <a:ext uri="{FF2B5EF4-FFF2-40B4-BE49-F238E27FC236}">
                    <a16:creationId xmlns:a16="http://schemas.microsoft.com/office/drawing/2014/main" id="{2FF7B5C7-C967-4C42-9B73-72ED6828B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65" name="Picture 18" descr="C:\Users\utangv2\Desktop\Dynamic Classroom\hi-res aw\Q.jpg">
                <a:extLst>
                  <a:ext uri="{FF2B5EF4-FFF2-40B4-BE49-F238E27FC236}">
                    <a16:creationId xmlns:a16="http://schemas.microsoft.com/office/drawing/2014/main" id="{7C78C858-3C45-4740-AE43-B12F06BB8CA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66" name="Picture 22" descr="C:\Users\utangv2\Desktop\Dynamic Classroom\hi-res aw\U.jpg">
                <a:extLst>
                  <a:ext uri="{FF2B5EF4-FFF2-40B4-BE49-F238E27FC236}">
                    <a16:creationId xmlns:a16="http://schemas.microsoft.com/office/drawing/2014/main" id="{CE85B33B-DB73-4186-97C8-A04D6C66785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3" name="向右箭號 63">
              <a:extLst>
                <a:ext uri="{FF2B5EF4-FFF2-40B4-BE49-F238E27FC236}">
                  <a16:creationId xmlns:a16="http://schemas.microsoft.com/office/drawing/2014/main" id="{1873BE9C-F44F-4F80-904C-CD2A60C63744}"/>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2" name="動作按鈕: 自訂 72">
            <a:hlinkClick r:id="rId10" action="ppaction://hlinksldjump" highlightClick="1"/>
            <a:extLst>
              <a:ext uri="{FF2B5EF4-FFF2-40B4-BE49-F238E27FC236}">
                <a16:creationId xmlns:a16="http://schemas.microsoft.com/office/drawing/2014/main" id="{CDB9C6D3-B394-400F-A44E-C5FA77872042}"/>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73" name="Group 74">
            <a:extLst>
              <a:ext uri="{FF2B5EF4-FFF2-40B4-BE49-F238E27FC236}">
                <a16:creationId xmlns:a16="http://schemas.microsoft.com/office/drawing/2014/main" id="{302FB61D-03A7-4AE7-AAEF-C34559C701E7}"/>
              </a:ext>
            </a:extLst>
          </p:cNvPr>
          <p:cNvGrpSpPr>
            <a:grpSpLocks/>
          </p:cNvGrpSpPr>
          <p:nvPr/>
        </p:nvGrpSpPr>
        <p:grpSpPr bwMode="auto">
          <a:xfrm>
            <a:off x="-404813" y="3654425"/>
            <a:ext cx="4716463" cy="2308225"/>
            <a:chOff x="-127927" y="3632239"/>
            <a:chExt cx="4714663" cy="2352254"/>
          </a:xfrm>
        </p:grpSpPr>
        <p:pic>
          <p:nvPicPr>
            <p:cNvPr id="104458" name="Picture 11" descr="C:\Users\utangv2\Desktop\background paper\post it.jpg">
              <a:extLst>
                <a:ext uri="{FF2B5EF4-FFF2-40B4-BE49-F238E27FC236}">
                  <a16:creationId xmlns:a16="http://schemas.microsoft.com/office/drawing/2014/main" id="{6E484C90-7910-452A-8F4E-83B55662310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127927" y="3632239"/>
              <a:ext cx="4714663" cy="2352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9" name="文字方塊 17">
              <a:extLst>
                <a:ext uri="{FF2B5EF4-FFF2-40B4-BE49-F238E27FC236}">
                  <a16:creationId xmlns:a16="http://schemas.microsoft.com/office/drawing/2014/main" id="{75FE38F4-C03B-4E18-994C-5C1B54F3DF8B}"/>
                </a:ext>
              </a:extLst>
            </p:cNvPr>
            <p:cNvSpPr txBox="1">
              <a:spLocks noChangeArrowheads="1"/>
            </p:cNvSpPr>
            <p:nvPr/>
          </p:nvSpPr>
          <p:spPr bwMode="auto">
            <a:xfrm rot="-151805">
              <a:off x="766211" y="4155430"/>
              <a:ext cx="2879503" cy="12539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GB" altLang="zh-HK" sz="2000">
                  <a:solidFill>
                    <a:srgbClr val="FF0000"/>
                  </a:solidFill>
                </a:rPr>
                <a:t>We don’t use </a:t>
              </a:r>
              <a:r>
                <a:rPr lang="en-GB" altLang="zh-HK" sz="2000" i="1">
                  <a:solidFill>
                    <a:srgbClr val="FF0000"/>
                  </a:solidFill>
                </a:rPr>
                <a:t>the most </a:t>
              </a:r>
              <a:r>
                <a:rPr lang="en-GB" altLang="zh-HK" sz="2000">
                  <a:solidFill>
                    <a:srgbClr val="FF0000"/>
                  </a:solidFill>
                </a:rPr>
                <a:t>and </a:t>
              </a:r>
              <a:r>
                <a:rPr lang="en-GB" altLang="zh-HK" sz="2000" i="1">
                  <a:solidFill>
                    <a:srgbClr val="FF0000"/>
                  </a:solidFill>
                </a:rPr>
                <a:t>-est </a:t>
              </a:r>
              <a:r>
                <a:rPr lang="en-GB" altLang="zh-HK" sz="2000">
                  <a:solidFill>
                    <a:srgbClr val="FF0000"/>
                  </a:solidFill>
                </a:rPr>
                <a:t>together. The correct superlative form of </a:t>
              </a:r>
              <a:r>
                <a:rPr lang="en-GB" altLang="zh-HK" sz="2000" i="1">
                  <a:solidFill>
                    <a:srgbClr val="FF0000"/>
                  </a:solidFill>
                </a:rPr>
                <a:t>happy</a:t>
              </a:r>
              <a:r>
                <a:rPr lang="en-GB" altLang="zh-HK" sz="2000">
                  <a:solidFill>
                    <a:srgbClr val="FF0000"/>
                  </a:solidFill>
                </a:rPr>
                <a:t> is </a:t>
              </a:r>
              <a:r>
                <a:rPr lang="en-GB" altLang="zh-HK" sz="2000" i="1">
                  <a:solidFill>
                    <a:srgbClr val="FF0000"/>
                  </a:solidFill>
                </a:rPr>
                <a:t>the happiest</a:t>
              </a:r>
              <a:r>
                <a:rPr lang="en-GB" altLang="zh-HK" sz="2000">
                  <a:solidFill>
                    <a:srgbClr val="FF0000"/>
                  </a:solidFill>
                </a:rPr>
                <a:t>. </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500" fill="hold"/>
                                        <p:tgtEl>
                                          <p:spTgt spid="73"/>
                                        </p:tgtEl>
                                        <p:attrNameLst>
                                          <p:attrName>ppt_w</p:attrName>
                                        </p:attrNameLst>
                                      </p:cBhvr>
                                      <p:tavLst>
                                        <p:tav tm="0">
                                          <p:val>
                                            <p:fltVal val="0"/>
                                          </p:val>
                                        </p:tav>
                                        <p:tav tm="100000">
                                          <p:val>
                                            <p:strVal val="#ppt_w"/>
                                          </p:val>
                                        </p:tav>
                                      </p:tavLst>
                                    </p:anim>
                                    <p:anim calcmode="lin" valueType="num">
                                      <p:cBhvr>
                                        <p:cTn id="8" dur="500" fill="hold"/>
                                        <p:tgtEl>
                                          <p:spTgt spid="73"/>
                                        </p:tgtEl>
                                        <p:attrNameLst>
                                          <p:attrName>ppt_h</p:attrName>
                                        </p:attrNameLst>
                                      </p:cBhvr>
                                      <p:tavLst>
                                        <p:tav tm="0">
                                          <p:val>
                                            <p:fltVal val="0"/>
                                          </p:val>
                                        </p:tav>
                                        <p:tav tm="100000">
                                          <p:val>
                                            <p:strVal val="#ppt_h"/>
                                          </p:val>
                                        </p:tav>
                                      </p:tavLst>
                                    </p:anim>
                                    <p:animEffect transition="in" filter="fade">
                                      <p:cBhvr>
                                        <p:cTn id="9"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pic>
        <p:nvPicPr>
          <p:cNvPr id="13" name="D7A22303.wav">
            <a:hlinkClick r:id="" action="ppaction://media"/>
            <a:extLst>
              <a:ext uri="{FF2B5EF4-FFF2-40B4-BE49-F238E27FC236}">
                <a16:creationId xmlns:a16="http://schemas.microsoft.com/office/drawing/2014/main" id="{0B82C924-2934-481E-923E-43736A9D8602}"/>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475" name="群組 28">
            <a:extLst>
              <a:ext uri="{FF2B5EF4-FFF2-40B4-BE49-F238E27FC236}">
                <a16:creationId xmlns:a16="http://schemas.microsoft.com/office/drawing/2014/main" id="{025D13CA-9A95-4D26-A8DD-71D8D90BFED6}"/>
              </a:ext>
            </a:extLst>
          </p:cNvPr>
          <p:cNvGrpSpPr>
            <a:grpSpLocks/>
          </p:cNvGrpSpPr>
          <p:nvPr/>
        </p:nvGrpSpPr>
        <p:grpSpPr bwMode="auto">
          <a:xfrm>
            <a:off x="7124700" y="101600"/>
            <a:ext cx="1854200" cy="1323975"/>
            <a:chOff x="7124700" y="101600"/>
            <a:chExt cx="1854200" cy="1323788"/>
          </a:xfrm>
        </p:grpSpPr>
        <p:grpSp>
          <p:nvGrpSpPr>
            <p:cNvPr id="105521" name="群組 8">
              <a:extLst>
                <a:ext uri="{FF2B5EF4-FFF2-40B4-BE49-F238E27FC236}">
                  <a16:creationId xmlns:a16="http://schemas.microsoft.com/office/drawing/2014/main" id="{7B609AE7-4F90-44B7-AF70-67BCA6667C51}"/>
                </a:ext>
              </a:extLst>
            </p:cNvPr>
            <p:cNvGrpSpPr>
              <a:grpSpLocks/>
            </p:cNvGrpSpPr>
            <p:nvPr/>
          </p:nvGrpSpPr>
          <p:grpSpPr bwMode="auto">
            <a:xfrm>
              <a:off x="7124700" y="101600"/>
              <a:ext cx="1854200" cy="732442"/>
              <a:chOff x="7124700" y="101600"/>
              <a:chExt cx="1854200" cy="732413"/>
            </a:xfrm>
          </p:grpSpPr>
          <p:sp>
            <p:nvSpPr>
              <p:cNvPr id="33" name="文字方塊 32">
                <a:extLst>
                  <a:ext uri="{FF2B5EF4-FFF2-40B4-BE49-F238E27FC236}">
                    <a16:creationId xmlns:a16="http://schemas.microsoft.com/office/drawing/2014/main" id="{5916BB42-FF1B-4C49-83CB-1C405463C415}"/>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chemeClr val="bg1"/>
                      </a:glow>
                    </a:effectLst>
                    <a:latin typeface="Comic Sans MS" panose="030F0702030302020204" pitchFamily="66" charset="0"/>
                  </a:rPr>
                  <a:t>Start timer for discussion!</a:t>
                </a:r>
                <a:endParaRPr lang="en-GB" dirty="0">
                  <a:solidFill>
                    <a:srgbClr val="002060"/>
                  </a:solidFill>
                  <a:effectLst>
                    <a:glow rad="88900">
                      <a:schemeClr val="bg1"/>
                    </a:glow>
                  </a:effectLst>
                  <a:latin typeface="Comic Sans MS" panose="030F0702030302020204" pitchFamily="66" charset="0"/>
                </a:endParaRPr>
              </a:p>
            </p:txBody>
          </p:sp>
          <p:sp>
            <p:nvSpPr>
              <p:cNvPr id="40" name="手繪多邊形 39">
                <a:extLst>
                  <a:ext uri="{FF2B5EF4-FFF2-40B4-BE49-F238E27FC236}">
                    <a16:creationId xmlns:a16="http://schemas.microsoft.com/office/drawing/2014/main" id="{D24BE139-97D3-47A0-B5EB-2614047C8BF4}"/>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32" name="Picture 17" descr="C:\Users\utangv2\Desktop\timer2.jpg">
              <a:extLst>
                <a:ext uri="{FF2B5EF4-FFF2-40B4-BE49-F238E27FC236}">
                  <a16:creationId xmlns:a16="http://schemas.microsoft.com/office/drawing/2014/main" id="{A433B578-EF9C-44E8-9B35-307A5C48F61A}"/>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41" name="動作按鈕: 自訂 40">
            <a:hlinkClick r:id="" action="ppaction://hlinkshowjump?jump=nextslide" highlightClick="1"/>
            <a:extLst>
              <a:ext uri="{FF2B5EF4-FFF2-40B4-BE49-F238E27FC236}">
                <a16:creationId xmlns:a16="http://schemas.microsoft.com/office/drawing/2014/main" id="{4F4A9A58-FE8E-4EC4-A804-EFC64F7EB199}"/>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05477" name="文字方塊 8">
            <a:extLst>
              <a:ext uri="{FF2B5EF4-FFF2-40B4-BE49-F238E27FC236}">
                <a16:creationId xmlns:a16="http://schemas.microsoft.com/office/drawing/2014/main" id="{7FC201D6-A8B9-40E2-9CA9-B07FA30E4390}"/>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105478" name="Group 6">
            <a:extLst>
              <a:ext uri="{FF2B5EF4-FFF2-40B4-BE49-F238E27FC236}">
                <a16:creationId xmlns:a16="http://schemas.microsoft.com/office/drawing/2014/main" id="{FDE9D0AB-7F4A-4174-A50E-090D0AD4CC46}"/>
              </a:ext>
            </a:extLst>
          </p:cNvPr>
          <p:cNvGrpSpPr>
            <a:grpSpLocks/>
          </p:cNvGrpSpPr>
          <p:nvPr/>
        </p:nvGrpSpPr>
        <p:grpSpPr bwMode="auto">
          <a:xfrm>
            <a:off x="2109788" y="3673475"/>
            <a:ext cx="5083175" cy="712788"/>
            <a:chOff x="2109526" y="3672839"/>
            <a:chExt cx="5082840" cy="713902"/>
          </a:xfrm>
        </p:grpSpPr>
        <p:sp>
          <p:nvSpPr>
            <p:cNvPr id="37" name="圓角矩形 36">
              <a:extLst>
                <a:ext uri="{FF2B5EF4-FFF2-40B4-BE49-F238E27FC236}">
                  <a16:creationId xmlns:a16="http://schemas.microsoft.com/office/drawing/2014/main" id="{F58B02B2-3E96-4666-AADC-1AB3B0D8B64E}"/>
                </a:ext>
              </a:extLst>
            </p:cNvPr>
            <p:cNvSpPr/>
            <p:nvPr/>
          </p:nvSpPr>
          <p:spPr>
            <a:xfrm>
              <a:off x="2109526" y="3683000"/>
              <a:ext cx="5082840"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8" name="橢圓 37">
              <a:extLst>
                <a:ext uri="{FF2B5EF4-FFF2-40B4-BE49-F238E27FC236}">
                  <a16:creationId xmlns:a16="http://schemas.microsoft.com/office/drawing/2014/main" id="{CD6529D7-821E-44D7-9D84-166F82B4F184}"/>
                </a:ext>
              </a:extLst>
            </p:cNvPr>
            <p:cNvSpPr/>
            <p:nvPr/>
          </p:nvSpPr>
          <p:spPr>
            <a:xfrm>
              <a:off x="2128395"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5519" name="文字方塊 38">
              <a:extLst>
                <a:ext uri="{FF2B5EF4-FFF2-40B4-BE49-F238E27FC236}">
                  <a16:creationId xmlns:a16="http://schemas.microsoft.com/office/drawing/2014/main" id="{BE7B3686-09F0-4884-8C30-BDBE69BE8EB0}"/>
                </a:ext>
              </a:extLst>
            </p:cNvPr>
            <p:cNvSpPr txBox="1">
              <a:spLocks noChangeArrowheads="1"/>
            </p:cNvSpPr>
            <p:nvPr/>
          </p:nvSpPr>
          <p:spPr bwMode="auto">
            <a:xfrm>
              <a:off x="2235075"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5520" name="文字方塊 63">
              <a:extLst>
                <a:ext uri="{FF2B5EF4-FFF2-40B4-BE49-F238E27FC236}">
                  <a16:creationId xmlns:a16="http://schemas.microsoft.com/office/drawing/2014/main" id="{3ADBD733-A3B8-45CC-9837-20ED32B498A3}"/>
                </a:ext>
              </a:extLst>
            </p:cNvPr>
            <p:cNvSpPr txBox="1">
              <a:spLocks noChangeArrowheads="1"/>
            </p:cNvSpPr>
            <p:nvPr/>
          </p:nvSpPr>
          <p:spPr bwMode="auto">
            <a:xfrm>
              <a:off x="2912003" y="373982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most long</a:t>
              </a:r>
            </a:p>
          </p:txBody>
        </p:sp>
      </p:grpSp>
      <p:grpSp>
        <p:nvGrpSpPr>
          <p:cNvPr id="105479" name="Group 5">
            <a:extLst>
              <a:ext uri="{FF2B5EF4-FFF2-40B4-BE49-F238E27FC236}">
                <a16:creationId xmlns:a16="http://schemas.microsoft.com/office/drawing/2014/main" id="{C0A553B5-1EE2-4983-994D-9A23EE136EEC}"/>
              </a:ext>
            </a:extLst>
          </p:cNvPr>
          <p:cNvGrpSpPr>
            <a:grpSpLocks/>
          </p:cNvGrpSpPr>
          <p:nvPr/>
        </p:nvGrpSpPr>
        <p:grpSpPr bwMode="auto">
          <a:xfrm>
            <a:off x="2109788" y="2822575"/>
            <a:ext cx="5083175" cy="708025"/>
            <a:chOff x="2109525" y="2821939"/>
            <a:chExt cx="5082841" cy="708661"/>
          </a:xfrm>
        </p:grpSpPr>
        <p:sp>
          <p:nvSpPr>
            <p:cNvPr id="66" name="圓角矩形 65">
              <a:extLst>
                <a:ext uri="{FF2B5EF4-FFF2-40B4-BE49-F238E27FC236}">
                  <a16:creationId xmlns:a16="http://schemas.microsoft.com/office/drawing/2014/main" id="{102F8BFB-9A8C-445A-9571-BF4F7633B6AB}"/>
                </a:ext>
              </a:extLst>
            </p:cNvPr>
            <p:cNvSpPr/>
            <p:nvPr/>
          </p:nvSpPr>
          <p:spPr>
            <a:xfrm>
              <a:off x="2109525" y="2832100"/>
              <a:ext cx="5082841"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7" name="橢圓 66">
              <a:extLst>
                <a:ext uri="{FF2B5EF4-FFF2-40B4-BE49-F238E27FC236}">
                  <a16:creationId xmlns:a16="http://schemas.microsoft.com/office/drawing/2014/main" id="{E53E62F9-97D3-4A61-AF57-222E195E5DFB}"/>
                </a:ext>
              </a:extLst>
            </p:cNvPr>
            <p:cNvSpPr/>
            <p:nvPr/>
          </p:nvSpPr>
          <p:spPr>
            <a:xfrm>
              <a:off x="2128395"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5511" name="文字方塊 67">
              <a:extLst>
                <a:ext uri="{FF2B5EF4-FFF2-40B4-BE49-F238E27FC236}">
                  <a16:creationId xmlns:a16="http://schemas.microsoft.com/office/drawing/2014/main" id="{67F777A4-7151-4C80-B500-8A6C7D084CF6}"/>
                </a:ext>
              </a:extLst>
            </p:cNvPr>
            <p:cNvSpPr txBox="1">
              <a:spLocks noChangeArrowheads="1"/>
            </p:cNvSpPr>
            <p:nvPr/>
          </p:nvSpPr>
          <p:spPr bwMode="auto">
            <a:xfrm>
              <a:off x="2235075"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5512" name="文字方塊 68">
              <a:extLst>
                <a:ext uri="{FF2B5EF4-FFF2-40B4-BE49-F238E27FC236}">
                  <a16:creationId xmlns:a16="http://schemas.microsoft.com/office/drawing/2014/main" id="{6AF66061-3994-4744-9163-81DC7B03CB9F}"/>
                </a:ext>
              </a:extLst>
            </p:cNvPr>
            <p:cNvSpPr txBox="1">
              <a:spLocks noChangeArrowheads="1"/>
            </p:cNvSpPr>
            <p:nvPr/>
          </p:nvSpPr>
          <p:spPr bwMode="auto">
            <a:xfrm>
              <a:off x="2912003" y="286257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goodest</a:t>
              </a:r>
            </a:p>
          </p:txBody>
        </p:sp>
      </p:grpSp>
      <p:grpSp>
        <p:nvGrpSpPr>
          <p:cNvPr id="105480" name="Group 7">
            <a:extLst>
              <a:ext uri="{FF2B5EF4-FFF2-40B4-BE49-F238E27FC236}">
                <a16:creationId xmlns:a16="http://schemas.microsoft.com/office/drawing/2014/main" id="{8231840E-8D0B-4BCD-960A-43F7C606F803}"/>
              </a:ext>
            </a:extLst>
          </p:cNvPr>
          <p:cNvGrpSpPr>
            <a:grpSpLocks/>
          </p:cNvGrpSpPr>
          <p:nvPr/>
        </p:nvGrpSpPr>
        <p:grpSpPr bwMode="auto">
          <a:xfrm>
            <a:off x="2109788" y="4524375"/>
            <a:ext cx="5083175" cy="712788"/>
            <a:chOff x="2109526" y="4523739"/>
            <a:chExt cx="5082840" cy="712951"/>
          </a:xfrm>
        </p:grpSpPr>
        <p:sp>
          <p:nvSpPr>
            <p:cNvPr id="73" name="圓角矩形 72">
              <a:extLst>
                <a:ext uri="{FF2B5EF4-FFF2-40B4-BE49-F238E27FC236}">
                  <a16:creationId xmlns:a16="http://schemas.microsoft.com/office/drawing/2014/main" id="{DE92585B-D6CF-4B39-BF57-594BA9D3917E}"/>
                </a:ext>
              </a:extLst>
            </p:cNvPr>
            <p:cNvSpPr/>
            <p:nvPr/>
          </p:nvSpPr>
          <p:spPr>
            <a:xfrm>
              <a:off x="2109526" y="4533900"/>
              <a:ext cx="5082840"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4" name="橢圓 73">
              <a:extLst>
                <a:ext uri="{FF2B5EF4-FFF2-40B4-BE49-F238E27FC236}">
                  <a16:creationId xmlns:a16="http://schemas.microsoft.com/office/drawing/2014/main" id="{9F26307C-D3A0-417B-973A-E9067FC32F97}"/>
                </a:ext>
              </a:extLst>
            </p:cNvPr>
            <p:cNvSpPr/>
            <p:nvPr/>
          </p:nvSpPr>
          <p:spPr>
            <a:xfrm>
              <a:off x="2128395"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5503" name="文字方塊 74">
              <a:extLst>
                <a:ext uri="{FF2B5EF4-FFF2-40B4-BE49-F238E27FC236}">
                  <a16:creationId xmlns:a16="http://schemas.microsoft.com/office/drawing/2014/main" id="{192E1E57-9745-4254-AE22-BB644EB69727}"/>
                </a:ext>
              </a:extLst>
            </p:cNvPr>
            <p:cNvSpPr txBox="1">
              <a:spLocks noChangeArrowheads="1"/>
            </p:cNvSpPr>
            <p:nvPr/>
          </p:nvSpPr>
          <p:spPr bwMode="auto">
            <a:xfrm>
              <a:off x="2235075"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5504" name="文字方塊 75">
              <a:extLst>
                <a:ext uri="{FF2B5EF4-FFF2-40B4-BE49-F238E27FC236}">
                  <a16:creationId xmlns:a16="http://schemas.microsoft.com/office/drawing/2014/main" id="{FB4A45A6-8E69-4ADD-8FD9-1D8A6D065C76}"/>
                </a:ext>
              </a:extLst>
            </p:cNvPr>
            <p:cNvSpPr txBox="1">
              <a:spLocks noChangeArrowheads="1"/>
            </p:cNvSpPr>
            <p:nvPr/>
          </p:nvSpPr>
          <p:spPr bwMode="auto">
            <a:xfrm>
              <a:off x="2900716" y="4589778"/>
              <a:ext cx="4183040"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less exciting</a:t>
              </a:r>
            </a:p>
          </p:txBody>
        </p:sp>
      </p:grpSp>
      <p:grpSp>
        <p:nvGrpSpPr>
          <p:cNvPr id="105481" name="Group 8">
            <a:extLst>
              <a:ext uri="{FF2B5EF4-FFF2-40B4-BE49-F238E27FC236}">
                <a16:creationId xmlns:a16="http://schemas.microsoft.com/office/drawing/2014/main" id="{F09F353A-A1AB-48AF-AF71-A6EA07136B02}"/>
              </a:ext>
            </a:extLst>
          </p:cNvPr>
          <p:cNvGrpSpPr>
            <a:grpSpLocks/>
          </p:cNvGrpSpPr>
          <p:nvPr/>
        </p:nvGrpSpPr>
        <p:grpSpPr bwMode="auto">
          <a:xfrm>
            <a:off x="2109788" y="5375275"/>
            <a:ext cx="5083175" cy="708025"/>
            <a:chOff x="2109526" y="5374639"/>
            <a:chExt cx="5082840" cy="708661"/>
          </a:xfrm>
        </p:grpSpPr>
        <p:sp>
          <p:nvSpPr>
            <p:cNvPr id="78" name="圓角矩形 77">
              <a:extLst>
                <a:ext uri="{FF2B5EF4-FFF2-40B4-BE49-F238E27FC236}">
                  <a16:creationId xmlns:a16="http://schemas.microsoft.com/office/drawing/2014/main" id="{F5F2D1AE-0ACE-4FC5-AC17-31655C901774}"/>
                </a:ext>
              </a:extLst>
            </p:cNvPr>
            <p:cNvSpPr/>
            <p:nvPr/>
          </p:nvSpPr>
          <p:spPr>
            <a:xfrm>
              <a:off x="2109526" y="5384800"/>
              <a:ext cx="5082840" cy="698500"/>
            </a:xfrm>
            <a:prstGeom prst="roundRect">
              <a:avLst>
                <a:gd name="adj" fmla="val 50000"/>
              </a:avLst>
            </a:prstGeom>
            <a:solidFill>
              <a:srgbClr val="E46C0A"/>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9" name="橢圓 78">
              <a:extLst>
                <a:ext uri="{FF2B5EF4-FFF2-40B4-BE49-F238E27FC236}">
                  <a16:creationId xmlns:a16="http://schemas.microsoft.com/office/drawing/2014/main" id="{15985885-CE04-4C34-B613-28F340EA15CC}"/>
                </a:ext>
              </a:extLst>
            </p:cNvPr>
            <p:cNvSpPr/>
            <p:nvPr/>
          </p:nvSpPr>
          <p:spPr>
            <a:xfrm>
              <a:off x="2128395" y="53847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5495" name="文字方塊 79">
              <a:extLst>
                <a:ext uri="{FF2B5EF4-FFF2-40B4-BE49-F238E27FC236}">
                  <a16:creationId xmlns:a16="http://schemas.microsoft.com/office/drawing/2014/main" id="{E3E91CF5-7726-4C6B-951F-DDACB7B26FF7}"/>
                </a:ext>
              </a:extLst>
            </p:cNvPr>
            <p:cNvSpPr txBox="1">
              <a:spLocks noChangeArrowheads="1"/>
            </p:cNvSpPr>
            <p:nvPr/>
          </p:nvSpPr>
          <p:spPr bwMode="auto">
            <a:xfrm>
              <a:off x="2235075" y="53746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D</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5496" name="文字方塊 80">
              <a:extLst>
                <a:ext uri="{FF2B5EF4-FFF2-40B4-BE49-F238E27FC236}">
                  <a16:creationId xmlns:a16="http://schemas.microsoft.com/office/drawing/2014/main" id="{4AA786AD-B2C9-4F9C-99DE-A99ADF027C1A}"/>
                </a:ext>
              </a:extLst>
            </p:cNvPr>
            <p:cNvSpPr txBox="1">
              <a:spLocks noChangeArrowheads="1"/>
            </p:cNvSpPr>
            <p:nvPr/>
          </p:nvSpPr>
          <p:spPr bwMode="auto">
            <a:xfrm>
              <a:off x="2887068" y="5427979"/>
              <a:ext cx="41966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 difficult</a:t>
              </a:r>
            </a:p>
          </p:txBody>
        </p:sp>
      </p:grpSp>
      <p:sp>
        <p:nvSpPr>
          <p:cNvPr id="51" name="動作按鈕: 自訂 55">
            <a:hlinkClick r:id="rId6" action="ppaction://hlinksldjump" highlightClick="1"/>
            <a:extLst>
              <a:ext uri="{FF2B5EF4-FFF2-40B4-BE49-F238E27FC236}">
                <a16:creationId xmlns:a16="http://schemas.microsoft.com/office/drawing/2014/main" id="{685E522B-B81D-4082-A9E6-4ACAC2C08081}"/>
              </a:ext>
            </a:extLst>
          </p:cNvPr>
          <p:cNvSpPr/>
          <p:nvPr/>
        </p:nvSpPr>
        <p:spPr>
          <a:xfrm>
            <a:off x="1992313" y="4478338"/>
            <a:ext cx="5318125"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2" name="動作按鈕: 自訂 66">
            <a:hlinkClick r:id="rId7" action="ppaction://hlinksldjump" highlightClick="1"/>
            <a:extLst>
              <a:ext uri="{FF2B5EF4-FFF2-40B4-BE49-F238E27FC236}">
                <a16:creationId xmlns:a16="http://schemas.microsoft.com/office/drawing/2014/main" id="{4E9FFB06-8640-4AA6-AC51-707BAE005280}"/>
              </a:ext>
            </a:extLst>
          </p:cNvPr>
          <p:cNvSpPr/>
          <p:nvPr/>
        </p:nvSpPr>
        <p:spPr>
          <a:xfrm>
            <a:off x="1992313" y="3595688"/>
            <a:ext cx="5318125"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3" name="動作按鈕: 自訂 67">
            <a:hlinkClick r:id="rId8" action="ppaction://hlinksldjump" highlightClick="1"/>
            <a:extLst>
              <a:ext uri="{FF2B5EF4-FFF2-40B4-BE49-F238E27FC236}">
                <a16:creationId xmlns:a16="http://schemas.microsoft.com/office/drawing/2014/main" id="{CB157D68-17D1-44D7-A6B6-6D44EB4B4AA4}"/>
              </a:ext>
            </a:extLst>
          </p:cNvPr>
          <p:cNvSpPr/>
          <p:nvPr/>
        </p:nvSpPr>
        <p:spPr>
          <a:xfrm>
            <a:off x="1993900" y="5291138"/>
            <a:ext cx="5316538"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4" name="動作按鈕: 自訂 54">
            <a:hlinkClick r:id="rId9" action="ppaction://hlinksldjump" highlightClick="1"/>
            <a:extLst>
              <a:ext uri="{FF2B5EF4-FFF2-40B4-BE49-F238E27FC236}">
                <a16:creationId xmlns:a16="http://schemas.microsoft.com/office/drawing/2014/main" id="{49387803-7D23-4778-9059-7F56349D422C}"/>
              </a:ext>
            </a:extLst>
          </p:cNvPr>
          <p:cNvSpPr/>
          <p:nvPr/>
        </p:nvSpPr>
        <p:spPr>
          <a:xfrm>
            <a:off x="1992313" y="2701925"/>
            <a:ext cx="5318125"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5486" name="群組 3">
            <a:extLst>
              <a:ext uri="{FF2B5EF4-FFF2-40B4-BE49-F238E27FC236}">
                <a16:creationId xmlns:a16="http://schemas.microsoft.com/office/drawing/2014/main" id="{3904E0AD-D350-4F8F-A82D-70882A866B50}"/>
              </a:ext>
            </a:extLst>
          </p:cNvPr>
          <p:cNvGrpSpPr>
            <a:grpSpLocks/>
          </p:cNvGrpSpPr>
          <p:nvPr/>
        </p:nvGrpSpPr>
        <p:grpSpPr bwMode="auto">
          <a:xfrm>
            <a:off x="4359275" y="341313"/>
            <a:ext cx="938213" cy="763587"/>
            <a:chOff x="4183063" y="341313"/>
            <a:chExt cx="938214" cy="763587"/>
          </a:xfrm>
        </p:grpSpPr>
        <p:pic>
          <p:nvPicPr>
            <p:cNvPr id="105487" name="Picture 18" descr="C:\Users\utangv2\Desktop\Dynamic Classroom\Q3.jpg">
              <a:extLst>
                <a:ext uri="{FF2B5EF4-FFF2-40B4-BE49-F238E27FC236}">
                  <a16:creationId xmlns:a16="http://schemas.microsoft.com/office/drawing/2014/main" id="{ADB7864B-E783-4389-BEDE-3924F6C5393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88" name="Picture 2" descr="C:\Users\utangv2\Documents\My Documents\JS 2017\Dynamic Classroom\hi-res aw\4.jpg">
              <a:extLst>
                <a:ext uri="{FF2B5EF4-FFF2-40B4-BE49-F238E27FC236}">
                  <a16:creationId xmlns:a16="http://schemas.microsoft.com/office/drawing/2014/main" id="{3F1C933B-0129-4C02-B44B-0459AAE448B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3"/>
                </p:tgtEl>
              </p:cMediaNode>
            </p:audio>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grpSp>
        <p:nvGrpSpPr>
          <p:cNvPr id="106498" name="群組 2">
            <a:extLst>
              <a:ext uri="{FF2B5EF4-FFF2-40B4-BE49-F238E27FC236}">
                <a16:creationId xmlns:a16="http://schemas.microsoft.com/office/drawing/2014/main" id="{6051B26D-08E5-4FC4-98E9-D0D5F2A6549D}"/>
              </a:ext>
            </a:extLst>
          </p:cNvPr>
          <p:cNvGrpSpPr>
            <a:grpSpLocks/>
          </p:cNvGrpSpPr>
          <p:nvPr/>
        </p:nvGrpSpPr>
        <p:grpSpPr bwMode="auto">
          <a:xfrm>
            <a:off x="7948613" y="220663"/>
            <a:ext cx="971550" cy="971550"/>
            <a:chOff x="7850482" y="2910190"/>
            <a:chExt cx="970570" cy="971528"/>
          </a:xfrm>
        </p:grpSpPr>
        <p:pic>
          <p:nvPicPr>
            <p:cNvPr id="72" name="Picture 17" descr="C:\Users\utangv2\Desktop\timer2.jpg">
              <a:extLst>
                <a:ext uri="{FF2B5EF4-FFF2-40B4-BE49-F238E27FC236}">
                  <a16:creationId xmlns:a16="http://schemas.microsoft.com/office/drawing/2014/main" id="{AA713A09-6257-47D7-8DFE-5B4345AD0085}"/>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73" name="橢圓 72">
              <a:extLst>
                <a:ext uri="{FF2B5EF4-FFF2-40B4-BE49-F238E27FC236}">
                  <a16:creationId xmlns:a16="http://schemas.microsoft.com/office/drawing/2014/main" id="{AA06584F-F484-4569-9A57-987A5943DF57}"/>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29" name="文字方塊 28">
            <a:extLst>
              <a:ext uri="{FF2B5EF4-FFF2-40B4-BE49-F238E27FC236}">
                <a16:creationId xmlns:a16="http://schemas.microsoft.com/office/drawing/2014/main" id="{0116084F-1188-48B6-919D-9C433E02A9E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20</a:t>
            </a:r>
            <a:endParaRPr lang="en-GB" altLang="en-US" sz="2400" b="1">
              <a:solidFill>
                <a:schemeClr val="bg1"/>
              </a:solidFill>
              <a:cs typeface="Arial" panose="020B0604020202020204" pitchFamily="34" charset="0"/>
            </a:endParaRPr>
          </a:p>
        </p:txBody>
      </p:sp>
      <p:sp>
        <p:nvSpPr>
          <p:cNvPr id="31" name="文字方塊 30">
            <a:extLst>
              <a:ext uri="{FF2B5EF4-FFF2-40B4-BE49-F238E27FC236}">
                <a16:creationId xmlns:a16="http://schemas.microsoft.com/office/drawing/2014/main" id="{19A024E2-A568-4B31-9631-DF330095998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19</a:t>
            </a:r>
            <a:endParaRPr lang="en-GB" altLang="en-US" sz="2400" b="1">
              <a:solidFill>
                <a:schemeClr val="bg1"/>
              </a:solidFill>
              <a:cs typeface="Arial" panose="020B0604020202020204" pitchFamily="34" charset="0"/>
            </a:endParaRPr>
          </a:p>
        </p:txBody>
      </p:sp>
      <p:sp>
        <p:nvSpPr>
          <p:cNvPr id="32" name="文字方塊 31">
            <a:extLst>
              <a:ext uri="{FF2B5EF4-FFF2-40B4-BE49-F238E27FC236}">
                <a16:creationId xmlns:a16="http://schemas.microsoft.com/office/drawing/2014/main" id="{189A8FDB-C39B-418E-8E7B-AF51F70B657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18</a:t>
            </a:r>
            <a:endParaRPr lang="en-GB" altLang="en-US" sz="2400" b="1">
              <a:solidFill>
                <a:schemeClr val="bg1"/>
              </a:solidFill>
              <a:cs typeface="Arial" panose="020B0604020202020204" pitchFamily="34" charset="0"/>
            </a:endParaRPr>
          </a:p>
        </p:txBody>
      </p:sp>
      <p:sp>
        <p:nvSpPr>
          <p:cNvPr id="33" name="文字方塊 32">
            <a:extLst>
              <a:ext uri="{FF2B5EF4-FFF2-40B4-BE49-F238E27FC236}">
                <a16:creationId xmlns:a16="http://schemas.microsoft.com/office/drawing/2014/main" id="{82FB5472-C86D-4C88-8422-1E6F0DE8185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17</a:t>
            </a:r>
            <a:endParaRPr lang="en-GB" altLang="en-US" sz="2400" b="1">
              <a:solidFill>
                <a:schemeClr val="bg1"/>
              </a:solidFill>
              <a:cs typeface="Arial" panose="020B0604020202020204" pitchFamily="34" charset="0"/>
            </a:endParaRPr>
          </a:p>
        </p:txBody>
      </p:sp>
      <p:sp>
        <p:nvSpPr>
          <p:cNvPr id="40" name="文字方塊 39">
            <a:extLst>
              <a:ext uri="{FF2B5EF4-FFF2-40B4-BE49-F238E27FC236}">
                <a16:creationId xmlns:a16="http://schemas.microsoft.com/office/drawing/2014/main" id="{521975C2-D675-4C19-80D1-4320DCD62016}"/>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16</a:t>
            </a:r>
            <a:endParaRPr lang="en-GB" altLang="en-US" sz="2400" b="1">
              <a:solidFill>
                <a:schemeClr val="bg1"/>
              </a:solidFill>
              <a:cs typeface="Arial" panose="020B0604020202020204" pitchFamily="34" charset="0"/>
            </a:endParaRPr>
          </a:p>
        </p:txBody>
      </p:sp>
      <p:sp>
        <p:nvSpPr>
          <p:cNvPr id="41" name="文字方塊 40">
            <a:extLst>
              <a:ext uri="{FF2B5EF4-FFF2-40B4-BE49-F238E27FC236}">
                <a16:creationId xmlns:a16="http://schemas.microsoft.com/office/drawing/2014/main" id="{06BE55A3-4D9F-46D3-92C9-7AAA85242FAC}"/>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15</a:t>
            </a:r>
            <a:endParaRPr lang="en-GB" altLang="en-US" sz="2400" b="1">
              <a:solidFill>
                <a:schemeClr val="bg1"/>
              </a:solidFill>
              <a:cs typeface="Arial" panose="020B0604020202020204" pitchFamily="34" charset="0"/>
            </a:endParaRPr>
          </a:p>
        </p:txBody>
      </p:sp>
      <p:sp>
        <p:nvSpPr>
          <p:cNvPr id="42" name="文字方塊 41">
            <a:extLst>
              <a:ext uri="{FF2B5EF4-FFF2-40B4-BE49-F238E27FC236}">
                <a16:creationId xmlns:a16="http://schemas.microsoft.com/office/drawing/2014/main" id="{A2827149-3FA7-4E82-A9EE-DF5435B2951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14</a:t>
            </a:r>
            <a:endParaRPr lang="en-GB" altLang="en-US" sz="2400" b="1">
              <a:solidFill>
                <a:schemeClr val="bg1"/>
              </a:solidFill>
              <a:cs typeface="Arial" panose="020B0604020202020204" pitchFamily="34" charset="0"/>
            </a:endParaRPr>
          </a:p>
        </p:txBody>
      </p:sp>
      <p:sp>
        <p:nvSpPr>
          <p:cNvPr id="43" name="文字方塊 42">
            <a:extLst>
              <a:ext uri="{FF2B5EF4-FFF2-40B4-BE49-F238E27FC236}">
                <a16:creationId xmlns:a16="http://schemas.microsoft.com/office/drawing/2014/main" id="{9C4EF611-CCE4-4FDA-8E5D-71770D7189A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13</a:t>
            </a:r>
            <a:endParaRPr lang="en-GB" altLang="en-US" sz="2400" b="1">
              <a:solidFill>
                <a:schemeClr val="bg1"/>
              </a:solidFill>
              <a:cs typeface="Arial" panose="020B0604020202020204" pitchFamily="34" charset="0"/>
            </a:endParaRPr>
          </a:p>
        </p:txBody>
      </p:sp>
      <p:sp>
        <p:nvSpPr>
          <p:cNvPr id="44" name="文字方塊 43">
            <a:extLst>
              <a:ext uri="{FF2B5EF4-FFF2-40B4-BE49-F238E27FC236}">
                <a16:creationId xmlns:a16="http://schemas.microsoft.com/office/drawing/2014/main" id="{B89E3495-0347-4691-B82C-9C5C31994954}"/>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12</a:t>
            </a:r>
            <a:endParaRPr lang="en-GB" altLang="en-US" sz="2400" b="1">
              <a:solidFill>
                <a:schemeClr val="bg1"/>
              </a:solidFill>
              <a:cs typeface="Arial" panose="020B0604020202020204" pitchFamily="34" charset="0"/>
            </a:endParaRPr>
          </a:p>
        </p:txBody>
      </p:sp>
      <p:sp>
        <p:nvSpPr>
          <p:cNvPr id="45" name="文字方塊 44">
            <a:extLst>
              <a:ext uri="{FF2B5EF4-FFF2-40B4-BE49-F238E27FC236}">
                <a16:creationId xmlns:a16="http://schemas.microsoft.com/office/drawing/2014/main" id="{D5F708C5-23DF-4107-BFF9-28F755600D77}"/>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11</a:t>
            </a:r>
            <a:endParaRPr lang="en-GB" altLang="en-US" sz="2400" b="1">
              <a:solidFill>
                <a:schemeClr val="bg1"/>
              </a:solidFill>
              <a:cs typeface="Arial" panose="020B0604020202020204" pitchFamily="34" charset="0"/>
            </a:endParaRPr>
          </a:p>
        </p:txBody>
      </p:sp>
      <p:sp>
        <p:nvSpPr>
          <p:cNvPr id="46" name="文字方塊 45">
            <a:extLst>
              <a:ext uri="{FF2B5EF4-FFF2-40B4-BE49-F238E27FC236}">
                <a16:creationId xmlns:a16="http://schemas.microsoft.com/office/drawing/2014/main" id="{D4C43C48-0246-47A3-A609-50DCB6E0B04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10</a:t>
            </a:r>
            <a:endParaRPr lang="en-GB" altLang="en-US" sz="2400" b="1">
              <a:solidFill>
                <a:schemeClr val="bg1"/>
              </a:solidFill>
              <a:cs typeface="Arial" panose="020B0604020202020204" pitchFamily="34" charset="0"/>
            </a:endParaRPr>
          </a:p>
        </p:txBody>
      </p:sp>
      <p:sp>
        <p:nvSpPr>
          <p:cNvPr id="47" name="文字方塊 46">
            <a:extLst>
              <a:ext uri="{FF2B5EF4-FFF2-40B4-BE49-F238E27FC236}">
                <a16:creationId xmlns:a16="http://schemas.microsoft.com/office/drawing/2014/main" id="{DCC619D7-A7A8-4FFD-B2FC-CF525739B6A8}"/>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9</a:t>
            </a:r>
            <a:endParaRPr lang="en-GB" altLang="en-US" sz="2400" b="1">
              <a:solidFill>
                <a:schemeClr val="bg1"/>
              </a:solidFill>
              <a:cs typeface="Arial" panose="020B0604020202020204" pitchFamily="34" charset="0"/>
            </a:endParaRPr>
          </a:p>
        </p:txBody>
      </p:sp>
      <p:sp>
        <p:nvSpPr>
          <p:cNvPr id="48" name="文字方塊 47">
            <a:extLst>
              <a:ext uri="{FF2B5EF4-FFF2-40B4-BE49-F238E27FC236}">
                <a16:creationId xmlns:a16="http://schemas.microsoft.com/office/drawing/2014/main" id="{E8FD0851-1112-4166-B231-B010B760AAB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8</a:t>
            </a:r>
            <a:endParaRPr lang="en-GB" altLang="en-US" sz="2400" b="1">
              <a:solidFill>
                <a:schemeClr val="bg1"/>
              </a:solidFill>
              <a:cs typeface="Arial" panose="020B0604020202020204" pitchFamily="34" charset="0"/>
            </a:endParaRPr>
          </a:p>
        </p:txBody>
      </p:sp>
      <p:sp>
        <p:nvSpPr>
          <p:cNvPr id="49" name="文字方塊 48">
            <a:extLst>
              <a:ext uri="{FF2B5EF4-FFF2-40B4-BE49-F238E27FC236}">
                <a16:creationId xmlns:a16="http://schemas.microsoft.com/office/drawing/2014/main" id="{CDE08F4C-7AFA-4F0F-9F68-984713AF2783}"/>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7</a:t>
            </a:r>
            <a:endParaRPr lang="en-GB" altLang="en-US" sz="2400" b="1">
              <a:solidFill>
                <a:schemeClr val="bg1"/>
              </a:solidFill>
              <a:cs typeface="Arial" panose="020B0604020202020204" pitchFamily="34" charset="0"/>
            </a:endParaRPr>
          </a:p>
        </p:txBody>
      </p:sp>
      <p:sp>
        <p:nvSpPr>
          <p:cNvPr id="50" name="文字方塊 49">
            <a:extLst>
              <a:ext uri="{FF2B5EF4-FFF2-40B4-BE49-F238E27FC236}">
                <a16:creationId xmlns:a16="http://schemas.microsoft.com/office/drawing/2014/main" id="{B7D7658F-430A-4363-AD9D-38EE3B25EA58}"/>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6</a:t>
            </a:r>
            <a:endParaRPr lang="en-GB" altLang="en-US" sz="2400" b="1">
              <a:solidFill>
                <a:schemeClr val="bg1"/>
              </a:solidFill>
              <a:cs typeface="Arial" panose="020B0604020202020204" pitchFamily="34" charset="0"/>
            </a:endParaRPr>
          </a:p>
        </p:txBody>
      </p:sp>
      <p:sp>
        <p:nvSpPr>
          <p:cNvPr id="51" name="文字方塊 50">
            <a:extLst>
              <a:ext uri="{FF2B5EF4-FFF2-40B4-BE49-F238E27FC236}">
                <a16:creationId xmlns:a16="http://schemas.microsoft.com/office/drawing/2014/main" id="{69E3D72E-2DE9-44EA-A76C-A9901464C1FB}"/>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5</a:t>
            </a:r>
            <a:endParaRPr lang="en-GB" altLang="en-US" sz="2400" b="1">
              <a:solidFill>
                <a:schemeClr val="bg1"/>
              </a:solidFill>
              <a:cs typeface="Arial" panose="020B0604020202020204" pitchFamily="34" charset="0"/>
            </a:endParaRPr>
          </a:p>
        </p:txBody>
      </p:sp>
      <p:sp>
        <p:nvSpPr>
          <p:cNvPr id="52" name="文字方塊 51">
            <a:extLst>
              <a:ext uri="{FF2B5EF4-FFF2-40B4-BE49-F238E27FC236}">
                <a16:creationId xmlns:a16="http://schemas.microsoft.com/office/drawing/2014/main" id="{1FBA3564-890B-4F67-8896-354EEA82F57E}"/>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4</a:t>
            </a:r>
            <a:endParaRPr lang="en-GB" altLang="en-US" sz="2400" b="1">
              <a:solidFill>
                <a:schemeClr val="bg1"/>
              </a:solidFill>
              <a:cs typeface="Arial" panose="020B0604020202020204" pitchFamily="34" charset="0"/>
            </a:endParaRPr>
          </a:p>
        </p:txBody>
      </p:sp>
      <p:sp>
        <p:nvSpPr>
          <p:cNvPr id="53" name="文字方塊 52">
            <a:extLst>
              <a:ext uri="{FF2B5EF4-FFF2-40B4-BE49-F238E27FC236}">
                <a16:creationId xmlns:a16="http://schemas.microsoft.com/office/drawing/2014/main" id="{BC1FA5F8-2387-4F04-A535-5DC20B1C0C71}"/>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54" name="文字方塊 53">
            <a:extLst>
              <a:ext uri="{FF2B5EF4-FFF2-40B4-BE49-F238E27FC236}">
                <a16:creationId xmlns:a16="http://schemas.microsoft.com/office/drawing/2014/main" id="{595EE787-10AF-440C-8B85-4F960780F57F}"/>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55" name="文字方塊 54">
            <a:extLst>
              <a:ext uri="{FF2B5EF4-FFF2-40B4-BE49-F238E27FC236}">
                <a16:creationId xmlns:a16="http://schemas.microsoft.com/office/drawing/2014/main" id="{16AB32AE-DAAF-4D5A-9973-46CF654C4B9A}"/>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56" name="文字方塊 55">
            <a:extLst>
              <a:ext uri="{FF2B5EF4-FFF2-40B4-BE49-F238E27FC236}">
                <a16:creationId xmlns:a16="http://schemas.microsoft.com/office/drawing/2014/main" id="{6F273657-95B6-4AA4-901C-51852F498222}"/>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58" name="time2349.wav">
            <a:hlinkClick r:id="" action="ppaction://media"/>
            <a:extLst>
              <a:ext uri="{FF2B5EF4-FFF2-40B4-BE49-F238E27FC236}">
                <a16:creationId xmlns:a16="http://schemas.microsoft.com/office/drawing/2014/main" id="{BB9A4714-6BF1-4CAE-B1BC-D2D49083ECFE}"/>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21" name="文字方塊 8">
            <a:extLst>
              <a:ext uri="{FF2B5EF4-FFF2-40B4-BE49-F238E27FC236}">
                <a16:creationId xmlns:a16="http://schemas.microsoft.com/office/drawing/2014/main" id="{CDD94C44-9A2D-4B32-A165-81A51E11377F}"/>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106522" name="Group 6">
            <a:extLst>
              <a:ext uri="{FF2B5EF4-FFF2-40B4-BE49-F238E27FC236}">
                <a16:creationId xmlns:a16="http://schemas.microsoft.com/office/drawing/2014/main" id="{3E29DA90-75CB-405D-A3AF-65AB7D0AE340}"/>
              </a:ext>
            </a:extLst>
          </p:cNvPr>
          <p:cNvGrpSpPr>
            <a:grpSpLocks/>
          </p:cNvGrpSpPr>
          <p:nvPr/>
        </p:nvGrpSpPr>
        <p:grpSpPr bwMode="auto">
          <a:xfrm>
            <a:off x="2109788" y="3673475"/>
            <a:ext cx="5083175" cy="712788"/>
            <a:chOff x="2109526" y="3672839"/>
            <a:chExt cx="5082840" cy="713902"/>
          </a:xfrm>
        </p:grpSpPr>
        <p:sp>
          <p:nvSpPr>
            <p:cNvPr id="63" name="圓角矩形 36">
              <a:extLst>
                <a:ext uri="{FF2B5EF4-FFF2-40B4-BE49-F238E27FC236}">
                  <a16:creationId xmlns:a16="http://schemas.microsoft.com/office/drawing/2014/main" id="{AAA301E6-74D4-48B6-A3AF-C976414A8A92}"/>
                </a:ext>
              </a:extLst>
            </p:cNvPr>
            <p:cNvSpPr/>
            <p:nvPr/>
          </p:nvSpPr>
          <p:spPr>
            <a:xfrm>
              <a:off x="2109526" y="3683000"/>
              <a:ext cx="5082840"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6" name="橢圓 37">
              <a:extLst>
                <a:ext uri="{FF2B5EF4-FFF2-40B4-BE49-F238E27FC236}">
                  <a16:creationId xmlns:a16="http://schemas.microsoft.com/office/drawing/2014/main" id="{456A3628-15EE-46C7-9199-BBE4956BBBAA}"/>
                </a:ext>
              </a:extLst>
            </p:cNvPr>
            <p:cNvSpPr/>
            <p:nvPr/>
          </p:nvSpPr>
          <p:spPr>
            <a:xfrm>
              <a:off x="2128395"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6563" name="文字方塊 38">
              <a:extLst>
                <a:ext uri="{FF2B5EF4-FFF2-40B4-BE49-F238E27FC236}">
                  <a16:creationId xmlns:a16="http://schemas.microsoft.com/office/drawing/2014/main" id="{7F587204-05A9-446A-B615-9A9099EAC92A}"/>
                </a:ext>
              </a:extLst>
            </p:cNvPr>
            <p:cNvSpPr txBox="1">
              <a:spLocks noChangeArrowheads="1"/>
            </p:cNvSpPr>
            <p:nvPr/>
          </p:nvSpPr>
          <p:spPr bwMode="auto">
            <a:xfrm>
              <a:off x="2235075"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6564" name="文字方塊 63">
              <a:extLst>
                <a:ext uri="{FF2B5EF4-FFF2-40B4-BE49-F238E27FC236}">
                  <a16:creationId xmlns:a16="http://schemas.microsoft.com/office/drawing/2014/main" id="{2BF89489-23AA-415C-85A8-D8647EEF5A4F}"/>
                </a:ext>
              </a:extLst>
            </p:cNvPr>
            <p:cNvSpPr txBox="1">
              <a:spLocks noChangeArrowheads="1"/>
            </p:cNvSpPr>
            <p:nvPr/>
          </p:nvSpPr>
          <p:spPr bwMode="auto">
            <a:xfrm>
              <a:off x="2912003" y="373982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most long</a:t>
              </a:r>
            </a:p>
          </p:txBody>
        </p:sp>
      </p:grpSp>
      <p:grpSp>
        <p:nvGrpSpPr>
          <p:cNvPr id="106523" name="Group 5">
            <a:extLst>
              <a:ext uri="{FF2B5EF4-FFF2-40B4-BE49-F238E27FC236}">
                <a16:creationId xmlns:a16="http://schemas.microsoft.com/office/drawing/2014/main" id="{04FFC08D-66B2-4222-A5E5-A8F6BACF9EC5}"/>
              </a:ext>
            </a:extLst>
          </p:cNvPr>
          <p:cNvGrpSpPr>
            <a:grpSpLocks/>
          </p:cNvGrpSpPr>
          <p:nvPr/>
        </p:nvGrpSpPr>
        <p:grpSpPr bwMode="auto">
          <a:xfrm>
            <a:off x="2109788" y="2822575"/>
            <a:ext cx="5083175" cy="708025"/>
            <a:chOff x="2109525" y="2821939"/>
            <a:chExt cx="5082841" cy="708661"/>
          </a:xfrm>
        </p:grpSpPr>
        <p:sp>
          <p:nvSpPr>
            <p:cNvPr id="74" name="圓角矩形 65">
              <a:extLst>
                <a:ext uri="{FF2B5EF4-FFF2-40B4-BE49-F238E27FC236}">
                  <a16:creationId xmlns:a16="http://schemas.microsoft.com/office/drawing/2014/main" id="{306455C1-A8B8-4C9F-8736-B588DC987D35}"/>
                </a:ext>
              </a:extLst>
            </p:cNvPr>
            <p:cNvSpPr/>
            <p:nvPr/>
          </p:nvSpPr>
          <p:spPr>
            <a:xfrm>
              <a:off x="2109525" y="2832100"/>
              <a:ext cx="5082841"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5" name="橢圓 66">
              <a:extLst>
                <a:ext uri="{FF2B5EF4-FFF2-40B4-BE49-F238E27FC236}">
                  <a16:creationId xmlns:a16="http://schemas.microsoft.com/office/drawing/2014/main" id="{D259648E-E181-45A2-B58A-55ACF1AEA147}"/>
                </a:ext>
              </a:extLst>
            </p:cNvPr>
            <p:cNvSpPr/>
            <p:nvPr/>
          </p:nvSpPr>
          <p:spPr>
            <a:xfrm>
              <a:off x="2128395"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6555" name="文字方塊 67">
              <a:extLst>
                <a:ext uri="{FF2B5EF4-FFF2-40B4-BE49-F238E27FC236}">
                  <a16:creationId xmlns:a16="http://schemas.microsoft.com/office/drawing/2014/main" id="{6BEF225E-9796-4216-8D25-2FDDD0D29EC5}"/>
                </a:ext>
              </a:extLst>
            </p:cNvPr>
            <p:cNvSpPr txBox="1">
              <a:spLocks noChangeArrowheads="1"/>
            </p:cNvSpPr>
            <p:nvPr/>
          </p:nvSpPr>
          <p:spPr bwMode="auto">
            <a:xfrm>
              <a:off x="2235075"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6556" name="文字方塊 68">
              <a:extLst>
                <a:ext uri="{FF2B5EF4-FFF2-40B4-BE49-F238E27FC236}">
                  <a16:creationId xmlns:a16="http://schemas.microsoft.com/office/drawing/2014/main" id="{B8ABFA4E-4370-403E-AEC9-DFD27E81F425}"/>
                </a:ext>
              </a:extLst>
            </p:cNvPr>
            <p:cNvSpPr txBox="1">
              <a:spLocks noChangeArrowheads="1"/>
            </p:cNvSpPr>
            <p:nvPr/>
          </p:nvSpPr>
          <p:spPr bwMode="auto">
            <a:xfrm>
              <a:off x="2912003" y="286257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goodest</a:t>
              </a:r>
            </a:p>
          </p:txBody>
        </p:sp>
      </p:grpSp>
      <p:grpSp>
        <p:nvGrpSpPr>
          <p:cNvPr id="106524" name="Group 7">
            <a:extLst>
              <a:ext uri="{FF2B5EF4-FFF2-40B4-BE49-F238E27FC236}">
                <a16:creationId xmlns:a16="http://schemas.microsoft.com/office/drawing/2014/main" id="{E3AF570D-44A4-4115-A0CB-0E0474D3D95F}"/>
              </a:ext>
            </a:extLst>
          </p:cNvPr>
          <p:cNvGrpSpPr>
            <a:grpSpLocks/>
          </p:cNvGrpSpPr>
          <p:nvPr/>
        </p:nvGrpSpPr>
        <p:grpSpPr bwMode="auto">
          <a:xfrm>
            <a:off x="2109788" y="4524375"/>
            <a:ext cx="5083175" cy="712788"/>
            <a:chOff x="2109526" y="4523739"/>
            <a:chExt cx="5082840" cy="712951"/>
          </a:xfrm>
        </p:grpSpPr>
        <p:sp>
          <p:nvSpPr>
            <p:cNvPr id="85" name="圓角矩形 72">
              <a:extLst>
                <a:ext uri="{FF2B5EF4-FFF2-40B4-BE49-F238E27FC236}">
                  <a16:creationId xmlns:a16="http://schemas.microsoft.com/office/drawing/2014/main" id="{C96D08DD-5AE6-40C0-8634-82DEB3DE04AB}"/>
                </a:ext>
              </a:extLst>
            </p:cNvPr>
            <p:cNvSpPr/>
            <p:nvPr/>
          </p:nvSpPr>
          <p:spPr>
            <a:xfrm>
              <a:off x="2109526" y="4533900"/>
              <a:ext cx="5082840"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86" name="橢圓 73">
              <a:extLst>
                <a:ext uri="{FF2B5EF4-FFF2-40B4-BE49-F238E27FC236}">
                  <a16:creationId xmlns:a16="http://schemas.microsoft.com/office/drawing/2014/main" id="{C2D7B7A0-1A6B-4C74-88C9-2DC29A634377}"/>
                </a:ext>
              </a:extLst>
            </p:cNvPr>
            <p:cNvSpPr/>
            <p:nvPr/>
          </p:nvSpPr>
          <p:spPr>
            <a:xfrm>
              <a:off x="2128395"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6547" name="文字方塊 74">
              <a:extLst>
                <a:ext uri="{FF2B5EF4-FFF2-40B4-BE49-F238E27FC236}">
                  <a16:creationId xmlns:a16="http://schemas.microsoft.com/office/drawing/2014/main" id="{FD241661-259C-4AF8-9102-C03269227828}"/>
                </a:ext>
              </a:extLst>
            </p:cNvPr>
            <p:cNvSpPr txBox="1">
              <a:spLocks noChangeArrowheads="1"/>
            </p:cNvSpPr>
            <p:nvPr/>
          </p:nvSpPr>
          <p:spPr bwMode="auto">
            <a:xfrm>
              <a:off x="2235075"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6548" name="文字方塊 75">
              <a:extLst>
                <a:ext uri="{FF2B5EF4-FFF2-40B4-BE49-F238E27FC236}">
                  <a16:creationId xmlns:a16="http://schemas.microsoft.com/office/drawing/2014/main" id="{54D2423F-0FE8-4531-A1FC-3034A2A8CA18}"/>
                </a:ext>
              </a:extLst>
            </p:cNvPr>
            <p:cNvSpPr txBox="1">
              <a:spLocks noChangeArrowheads="1"/>
            </p:cNvSpPr>
            <p:nvPr/>
          </p:nvSpPr>
          <p:spPr bwMode="auto">
            <a:xfrm>
              <a:off x="2900716" y="4589778"/>
              <a:ext cx="4183040"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less exciting</a:t>
              </a:r>
            </a:p>
          </p:txBody>
        </p:sp>
      </p:grpSp>
      <p:grpSp>
        <p:nvGrpSpPr>
          <p:cNvPr id="106525" name="Group 8">
            <a:extLst>
              <a:ext uri="{FF2B5EF4-FFF2-40B4-BE49-F238E27FC236}">
                <a16:creationId xmlns:a16="http://schemas.microsoft.com/office/drawing/2014/main" id="{2E0F40CD-B700-44C2-9031-B7580B598BC1}"/>
              </a:ext>
            </a:extLst>
          </p:cNvPr>
          <p:cNvGrpSpPr>
            <a:grpSpLocks/>
          </p:cNvGrpSpPr>
          <p:nvPr/>
        </p:nvGrpSpPr>
        <p:grpSpPr bwMode="auto">
          <a:xfrm>
            <a:off x="2109788" y="5375275"/>
            <a:ext cx="5083175" cy="708025"/>
            <a:chOff x="2109526" y="5374639"/>
            <a:chExt cx="5082840" cy="708661"/>
          </a:xfrm>
        </p:grpSpPr>
        <p:sp>
          <p:nvSpPr>
            <p:cNvPr id="90" name="圓角矩形 77">
              <a:extLst>
                <a:ext uri="{FF2B5EF4-FFF2-40B4-BE49-F238E27FC236}">
                  <a16:creationId xmlns:a16="http://schemas.microsoft.com/office/drawing/2014/main" id="{ACE4E475-39DB-4D0A-97FD-24B2F7BC5001}"/>
                </a:ext>
              </a:extLst>
            </p:cNvPr>
            <p:cNvSpPr/>
            <p:nvPr/>
          </p:nvSpPr>
          <p:spPr>
            <a:xfrm>
              <a:off x="2109526" y="5384800"/>
              <a:ext cx="5082840" cy="698500"/>
            </a:xfrm>
            <a:prstGeom prst="roundRect">
              <a:avLst>
                <a:gd name="adj" fmla="val 50000"/>
              </a:avLst>
            </a:prstGeom>
            <a:solidFill>
              <a:srgbClr val="E46C0A"/>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1" name="橢圓 78">
              <a:extLst>
                <a:ext uri="{FF2B5EF4-FFF2-40B4-BE49-F238E27FC236}">
                  <a16:creationId xmlns:a16="http://schemas.microsoft.com/office/drawing/2014/main" id="{620FA1F1-28C6-439C-8B2D-3CB651184347}"/>
                </a:ext>
              </a:extLst>
            </p:cNvPr>
            <p:cNvSpPr/>
            <p:nvPr/>
          </p:nvSpPr>
          <p:spPr>
            <a:xfrm>
              <a:off x="2128395" y="53847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6539" name="文字方塊 79">
              <a:extLst>
                <a:ext uri="{FF2B5EF4-FFF2-40B4-BE49-F238E27FC236}">
                  <a16:creationId xmlns:a16="http://schemas.microsoft.com/office/drawing/2014/main" id="{7B9F33B3-D433-4C07-848F-4B008A46A23E}"/>
                </a:ext>
              </a:extLst>
            </p:cNvPr>
            <p:cNvSpPr txBox="1">
              <a:spLocks noChangeArrowheads="1"/>
            </p:cNvSpPr>
            <p:nvPr/>
          </p:nvSpPr>
          <p:spPr bwMode="auto">
            <a:xfrm>
              <a:off x="2235075" y="53746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D</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6540" name="文字方塊 80">
              <a:extLst>
                <a:ext uri="{FF2B5EF4-FFF2-40B4-BE49-F238E27FC236}">
                  <a16:creationId xmlns:a16="http://schemas.microsoft.com/office/drawing/2014/main" id="{85FE6723-4A7C-4421-B740-A1E4187B3397}"/>
                </a:ext>
              </a:extLst>
            </p:cNvPr>
            <p:cNvSpPr txBox="1">
              <a:spLocks noChangeArrowheads="1"/>
            </p:cNvSpPr>
            <p:nvPr/>
          </p:nvSpPr>
          <p:spPr bwMode="auto">
            <a:xfrm>
              <a:off x="2887068" y="5427979"/>
              <a:ext cx="41966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 difficult</a:t>
              </a:r>
            </a:p>
          </p:txBody>
        </p:sp>
      </p:grpSp>
      <p:grpSp>
        <p:nvGrpSpPr>
          <p:cNvPr id="106526" name="群組 3">
            <a:extLst>
              <a:ext uri="{FF2B5EF4-FFF2-40B4-BE49-F238E27FC236}">
                <a16:creationId xmlns:a16="http://schemas.microsoft.com/office/drawing/2014/main" id="{BB7B7C0D-DBC5-4484-888A-E797F812F1DE}"/>
              </a:ext>
            </a:extLst>
          </p:cNvPr>
          <p:cNvGrpSpPr>
            <a:grpSpLocks/>
          </p:cNvGrpSpPr>
          <p:nvPr/>
        </p:nvGrpSpPr>
        <p:grpSpPr bwMode="auto">
          <a:xfrm>
            <a:off x="4359275" y="341313"/>
            <a:ext cx="938213" cy="763587"/>
            <a:chOff x="4183063" y="341313"/>
            <a:chExt cx="938214" cy="763587"/>
          </a:xfrm>
        </p:grpSpPr>
        <p:pic>
          <p:nvPicPr>
            <p:cNvPr id="106531" name="Picture 18" descr="C:\Users\utangv2\Desktop\Dynamic Classroom\Q3.jpg">
              <a:extLst>
                <a:ext uri="{FF2B5EF4-FFF2-40B4-BE49-F238E27FC236}">
                  <a16:creationId xmlns:a16="http://schemas.microsoft.com/office/drawing/2014/main" id="{A4855D72-E086-4BB8-B597-982F6916DF4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32" name="Picture 2" descr="C:\Users\utangv2\Documents\My Documents\JS 2017\Dynamic Classroom\hi-res aw\4.jpg">
              <a:extLst>
                <a:ext uri="{FF2B5EF4-FFF2-40B4-BE49-F238E27FC236}">
                  <a16:creationId xmlns:a16="http://schemas.microsoft.com/office/drawing/2014/main" id="{ED9B4105-B1A8-41A3-A006-FB0FDF23630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8" name="動作按鈕: 自訂 55">
            <a:hlinkClick r:id="rId8" action="ppaction://hlinksldjump" highlightClick="1"/>
            <a:extLst>
              <a:ext uri="{FF2B5EF4-FFF2-40B4-BE49-F238E27FC236}">
                <a16:creationId xmlns:a16="http://schemas.microsoft.com/office/drawing/2014/main" id="{92829969-B91F-4709-B23E-4F6E00D4A692}"/>
              </a:ext>
            </a:extLst>
          </p:cNvPr>
          <p:cNvSpPr/>
          <p:nvPr/>
        </p:nvSpPr>
        <p:spPr>
          <a:xfrm>
            <a:off x="1992313" y="4478338"/>
            <a:ext cx="5318125"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09" name="動作按鈕: 自訂 66">
            <a:hlinkClick r:id="rId9" action="ppaction://hlinksldjump" highlightClick="1"/>
            <a:extLst>
              <a:ext uri="{FF2B5EF4-FFF2-40B4-BE49-F238E27FC236}">
                <a16:creationId xmlns:a16="http://schemas.microsoft.com/office/drawing/2014/main" id="{EB4D4FA7-5F5E-43D7-9D06-A9E3F79D4DE2}"/>
              </a:ext>
            </a:extLst>
          </p:cNvPr>
          <p:cNvSpPr/>
          <p:nvPr/>
        </p:nvSpPr>
        <p:spPr>
          <a:xfrm>
            <a:off x="1992313" y="3595688"/>
            <a:ext cx="5318125"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10" name="動作按鈕: 自訂 67">
            <a:hlinkClick r:id="rId10" action="ppaction://hlinksldjump" highlightClick="1"/>
            <a:extLst>
              <a:ext uri="{FF2B5EF4-FFF2-40B4-BE49-F238E27FC236}">
                <a16:creationId xmlns:a16="http://schemas.microsoft.com/office/drawing/2014/main" id="{C4EA8E81-0654-44D7-8B23-6F01442ED045}"/>
              </a:ext>
            </a:extLst>
          </p:cNvPr>
          <p:cNvSpPr/>
          <p:nvPr/>
        </p:nvSpPr>
        <p:spPr>
          <a:xfrm>
            <a:off x="1993900" y="5291138"/>
            <a:ext cx="5316538"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11" name="動作按鈕: 自訂 54">
            <a:hlinkClick r:id="rId11" action="ppaction://hlinksldjump" highlightClick="1"/>
            <a:extLst>
              <a:ext uri="{FF2B5EF4-FFF2-40B4-BE49-F238E27FC236}">
                <a16:creationId xmlns:a16="http://schemas.microsoft.com/office/drawing/2014/main" id="{51A2255F-DCDA-47BB-9C9F-3F0F51BC94EB}"/>
              </a:ext>
            </a:extLst>
          </p:cNvPr>
          <p:cNvSpPr/>
          <p:nvPr/>
        </p:nvSpPr>
        <p:spPr>
          <a:xfrm>
            <a:off x="1992313" y="2701925"/>
            <a:ext cx="5318125"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58"/>
                                        </p:tgtEl>
                                      </p:cBhvr>
                                    </p:cmd>
                                  </p:childTnLst>
                                </p:cTn>
                              </p:par>
                              <p:par>
                                <p:cTn id="7" presetID="1" presetClass="exit" presetSubtype="0" fill="hold" grpId="0" nodeType="withEffect">
                                  <p:stCondLst>
                                    <p:cond delay="1000"/>
                                  </p:stCondLst>
                                  <p:childTnLst>
                                    <p:set>
                                      <p:cBhvr>
                                        <p:cTn id="8" dur="1" fill="hold">
                                          <p:stCondLst>
                                            <p:cond delay="0"/>
                                          </p:stCondLst>
                                        </p:cTn>
                                        <p:tgtEl>
                                          <p:spTgt spid="29"/>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31"/>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31"/>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32"/>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32"/>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33"/>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33"/>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40"/>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40"/>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41"/>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41"/>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42"/>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42"/>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43"/>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43"/>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44"/>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44"/>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45"/>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45"/>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46"/>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46"/>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47"/>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47"/>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48"/>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48"/>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49"/>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49"/>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50"/>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50"/>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51"/>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51"/>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52"/>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52"/>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53"/>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53"/>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54"/>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54"/>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55"/>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55"/>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58"/>
                </p:tgtEl>
              </p:cMediaNode>
            </p:audio>
          </p:childTnLst>
        </p:cTn>
      </p:par>
    </p:tnLst>
    <p:bldLst>
      <p:bldP spid="29" grpId="0"/>
      <p:bldP spid="31" grpId="0"/>
      <p:bldP spid="31" grpId="1"/>
      <p:bldP spid="32" grpId="0"/>
      <p:bldP spid="32" grpId="1"/>
      <p:bldP spid="33" grpId="0"/>
      <p:bldP spid="33" grpId="1"/>
      <p:bldP spid="40" grpId="0"/>
      <p:bldP spid="40" grpId="1"/>
      <p:bldP spid="41" grpId="0"/>
      <p:bldP spid="41" grpId="1"/>
      <p:bldP spid="42" grpId="0"/>
      <p:bldP spid="42" grpId="1"/>
      <p:bldP spid="43" grpId="0"/>
      <p:bldP spid="43" grpId="1"/>
      <p:bldP spid="44" grpId="0"/>
      <p:bldP spid="44" grpId="1"/>
      <p:bldP spid="45" grpId="0"/>
      <p:bldP spid="45" grpId="1"/>
      <p:bldP spid="46" grpId="0"/>
      <p:bldP spid="46" grpId="1"/>
      <p:bldP spid="47" grpId="0"/>
      <p:bldP spid="47" grpId="1"/>
      <p:bldP spid="48" grpId="0"/>
      <p:bldP spid="48" grpId="1"/>
      <p:bldP spid="49" grpId="0"/>
      <p:bldP spid="49" grpId="1"/>
      <p:bldP spid="50" grpId="0"/>
      <p:bldP spid="50" grpId="1"/>
      <p:bldP spid="51" grpId="0"/>
      <p:bldP spid="51" grpId="1"/>
      <p:bldP spid="52" grpId="0"/>
      <p:bldP spid="52" grpId="1"/>
      <p:bldP spid="53" grpId="0"/>
      <p:bldP spid="53" grpId="1"/>
      <p:bldP spid="54" grpId="0"/>
      <p:bldP spid="54" grpId="1"/>
      <p:bldP spid="55" grpId="0"/>
      <p:bldP spid="55" grpId="1"/>
      <p:bldP spid="56"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20" name="33972381.wav">
            <a:hlinkClick r:id="" action="ppaction://media"/>
            <a:extLst>
              <a:ext uri="{FF2B5EF4-FFF2-40B4-BE49-F238E27FC236}">
                <a16:creationId xmlns:a16="http://schemas.microsoft.com/office/drawing/2014/main" id="{3A5D3317-AF69-4500-BE2E-188EFC1121AA}"/>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8309" name="Group 93">
            <a:extLst>
              <a:ext uri="{FF2B5EF4-FFF2-40B4-BE49-F238E27FC236}">
                <a16:creationId xmlns:a16="http://schemas.microsoft.com/office/drawing/2014/main" id="{2768C549-42D0-4CD0-A32B-D1F271BD6ABF}"/>
              </a:ext>
            </a:extLst>
          </p:cNvPr>
          <p:cNvGrpSpPr>
            <a:grpSpLocks/>
          </p:cNvGrpSpPr>
          <p:nvPr/>
        </p:nvGrpSpPr>
        <p:grpSpPr bwMode="auto">
          <a:xfrm>
            <a:off x="2109788" y="3673473"/>
            <a:ext cx="5083175" cy="713259"/>
            <a:chOff x="2109526" y="3672839"/>
            <a:chExt cx="5082840" cy="713900"/>
          </a:xfrm>
          <a:solidFill>
            <a:schemeClr val="bg1">
              <a:lumMod val="65000"/>
            </a:schemeClr>
          </a:solidFill>
        </p:grpSpPr>
        <p:sp>
          <p:nvSpPr>
            <p:cNvPr id="95" name="圓角矩形 36">
              <a:extLst>
                <a:ext uri="{FF2B5EF4-FFF2-40B4-BE49-F238E27FC236}">
                  <a16:creationId xmlns:a16="http://schemas.microsoft.com/office/drawing/2014/main" id="{35B19425-D34E-4D5D-8DD1-C5E92381EF7B}"/>
                </a:ext>
              </a:extLst>
            </p:cNvPr>
            <p:cNvSpPr/>
            <p:nvPr/>
          </p:nvSpPr>
          <p:spPr>
            <a:xfrm>
              <a:off x="2109526" y="36830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96" name="橢圓 37">
              <a:extLst>
                <a:ext uri="{FF2B5EF4-FFF2-40B4-BE49-F238E27FC236}">
                  <a16:creationId xmlns:a16="http://schemas.microsoft.com/office/drawing/2014/main" id="{579CE9D1-8D5C-4252-9B83-2F587F5D2BD0}"/>
                </a:ext>
              </a:extLst>
            </p:cNvPr>
            <p:cNvSpPr/>
            <p:nvPr/>
          </p:nvSpPr>
          <p:spPr>
            <a:xfrm>
              <a:off x="2128395"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98355" name="文字方塊 38">
              <a:extLst>
                <a:ext uri="{FF2B5EF4-FFF2-40B4-BE49-F238E27FC236}">
                  <a16:creationId xmlns:a16="http://schemas.microsoft.com/office/drawing/2014/main" id="{C162DE20-2603-4FFB-8BF2-F17D92448C42}"/>
                </a:ext>
              </a:extLst>
            </p:cNvPr>
            <p:cNvSpPr txBox="1">
              <a:spLocks noChangeArrowheads="1"/>
            </p:cNvSpPr>
            <p:nvPr/>
          </p:nvSpPr>
          <p:spPr bwMode="auto">
            <a:xfrm>
              <a:off x="2235075"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B</a:t>
              </a:r>
              <a:endParaRPr lang="en-GB" altLang="zh-HK" sz="4000" b="1" dirty="0">
                <a:solidFill>
                  <a:srgbClr val="000000"/>
                </a:solidFill>
                <a:ea typeface="新細明體" pitchFamily="18" charset="-120"/>
                <a:cs typeface="Arial" pitchFamily="34" charset="0"/>
              </a:endParaRPr>
            </a:p>
          </p:txBody>
        </p:sp>
        <p:sp>
          <p:nvSpPr>
            <p:cNvPr id="98356" name="文字方塊 63">
              <a:extLst>
                <a:ext uri="{FF2B5EF4-FFF2-40B4-BE49-F238E27FC236}">
                  <a16:creationId xmlns:a16="http://schemas.microsoft.com/office/drawing/2014/main" id="{87CD50B9-D987-4FD3-8F48-081B852F095C}"/>
                </a:ext>
              </a:extLst>
            </p:cNvPr>
            <p:cNvSpPr txBox="1">
              <a:spLocks noChangeArrowheads="1"/>
            </p:cNvSpPr>
            <p:nvPr/>
          </p:nvSpPr>
          <p:spPr bwMode="auto">
            <a:xfrm>
              <a:off x="2912003" y="3739827"/>
              <a:ext cx="417175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most long</a:t>
              </a:r>
            </a:p>
          </p:txBody>
        </p:sp>
      </p:grpSp>
      <p:grpSp>
        <p:nvGrpSpPr>
          <p:cNvPr id="107524" name="Group 98">
            <a:extLst>
              <a:ext uri="{FF2B5EF4-FFF2-40B4-BE49-F238E27FC236}">
                <a16:creationId xmlns:a16="http://schemas.microsoft.com/office/drawing/2014/main" id="{805476FD-14B3-4283-A6EB-B448BBB9533C}"/>
              </a:ext>
            </a:extLst>
          </p:cNvPr>
          <p:cNvGrpSpPr>
            <a:grpSpLocks/>
          </p:cNvGrpSpPr>
          <p:nvPr/>
        </p:nvGrpSpPr>
        <p:grpSpPr bwMode="auto">
          <a:xfrm>
            <a:off x="2109788" y="2822575"/>
            <a:ext cx="5083175" cy="708025"/>
            <a:chOff x="2109525" y="2821939"/>
            <a:chExt cx="5082841" cy="708661"/>
          </a:xfrm>
        </p:grpSpPr>
        <p:sp>
          <p:nvSpPr>
            <p:cNvPr id="100" name="圓角矩形 65">
              <a:extLst>
                <a:ext uri="{FF2B5EF4-FFF2-40B4-BE49-F238E27FC236}">
                  <a16:creationId xmlns:a16="http://schemas.microsoft.com/office/drawing/2014/main" id="{5820FC6F-9ECE-460C-B0B6-38276C44F7EF}"/>
                </a:ext>
              </a:extLst>
            </p:cNvPr>
            <p:cNvSpPr/>
            <p:nvPr/>
          </p:nvSpPr>
          <p:spPr>
            <a:xfrm>
              <a:off x="2109525" y="2832100"/>
              <a:ext cx="5082841"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1" name="橢圓 66">
              <a:extLst>
                <a:ext uri="{FF2B5EF4-FFF2-40B4-BE49-F238E27FC236}">
                  <a16:creationId xmlns:a16="http://schemas.microsoft.com/office/drawing/2014/main" id="{8F29D87C-920D-47E9-9E83-83D0E96C2CA3}"/>
                </a:ext>
              </a:extLst>
            </p:cNvPr>
            <p:cNvSpPr/>
            <p:nvPr/>
          </p:nvSpPr>
          <p:spPr>
            <a:xfrm>
              <a:off x="2128395"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7549" name="文字方塊 67">
              <a:extLst>
                <a:ext uri="{FF2B5EF4-FFF2-40B4-BE49-F238E27FC236}">
                  <a16:creationId xmlns:a16="http://schemas.microsoft.com/office/drawing/2014/main" id="{420846CF-7856-477C-9D1B-34F4F4DEBB52}"/>
                </a:ext>
              </a:extLst>
            </p:cNvPr>
            <p:cNvSpPr txBox="1">
              <a:spLocks noChangeArrowheads="1"/>
            </p:cNvSpPr>
            <p:nvPr/>
          </p:nvSpPr>
          <p:spPr bwMode="auto">
            <a:xfrm>
              <a:off x="2235075"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7550" name="文字方塊 68">
              <a:extLst>
                <a:ext uri="{FF2B5EF4-FFF2-40B4-BE49-F238E27FC236}">
                  <a16:creationId xmlns:a16="http://schemas.microsoft.com/office/drawing/2014/main" id="{1357B76F-43D0-4751-81D8-BFE047A3DC07}"/>
                </a:ext>
              </a:extLst>
            </p:cNvPr>
            <p:cNvSpPr txBox="1">
              <a:spLocks noChangeArrowheads="1"/>
            </p:cNvSpPr>
            <p:nvPr/>
          </p:nvSpPr>
          <p:spPr bwMode="auto">
            <a:xfrm>
              <a:off x="2912003" y="286257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goodest</a:t>
              </a:r>
            </a:p>
          </p:txBody>
        </p:sp>
      </p:grpSp>
      <p:grpSp>
        <p:nvGrpSpPr>
          <p:cNvPr id="98311" name="Group 103">
            <a:extLst>
              <a:ext uri="{FF2B5EF4-FFF2-40B4-BE49-F238E27FC236}">
                <a16:creationId xmlns:a16="http://schemas.microsoft.com/office/drawing/2014/main" id="{C50633F4-BDDA-4239-A03B-DEEF05190EBF}"/>
              </a:ext>
            </a:extLst>
          </p:cNvPr>
          <p:cNvGrpSpPr>
            <a:grpSpLocks/>
          </p:cNvGrpSpPr>
          <p:nvPr/>
        </p:nvGrpSpPr>
        <p:grpSpPr bwMode="auto">
          <a:xfrm>
            <a:off x="2109788" y="4524374"/>
            <a:ext cx="5083175" cy="712312"/>
            <a:chOff x="2109526" y="4523739"/>
            <a:chExt cx="5082840" cy="712952"/>
          </a:xfrm>
          <a:solidFill>
            <a:schemeClr val="bg1">
              <a:lumMod val="65000"/>
            </a:schemeClr>
          </a:solidFill>
        </p:grpSpPr>
        <p:sp>
          <p:nvSpPr>
            <p:cNvPr id="105" name="圓角矩形 72">
              <a:extLst>
                <a:ext uri="{FF2B5EF4-FFF2-40B4-BE49-F238E27FC236}">
                  <a16:creationId xmlns:a16="http://schemas.microsoft.com/office/drawing/2014/main" id="{91327ABF-C5FE-42A3-AB6E-8F1A52882591}"/>
                </a:ext>
              </a:extLst>
            </p:cNvPr>
            <p:cNvSpPr/>
            <p:nvPr/>
          </p:nvSpPr>
          <p:spPr>
            <a:xfrm>
              <a:off x="2109526" y="45339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106" name="橢圓 73">
              <a:extLst>
                <a:ext uri="{FF2B5EF4-FFF2-40B4-BE49-F238E27FC236}">
                  <a16:creationId xmlns:a16="http://schemas.microsoft.com/office/drawing/2014/main" id="{35BB42CD-9863-4A44-8A51-BF2A6C3769AC}"/>
                </a:ext>
              </a:extLst>
            </p:cNvPr>
            <p:cNvSpPr/>
            <p:nvPr/>
          </p:nvSpPr>
          <p:spPr>
            <a:xfrm>
              <a:off x="2128395"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98339" name="文字方塊 74">
              <a:extLst>
                <a:ext uri="{FF2B5EF4-FFF2-40B4-BE49-F238E27FC236}">
                  <a16:creationId xmlns:a16="http://schemas.microsoft.com/office/drawing/2014/main" id="{78010E0F-00A1-4141-89FD-A164C4B5E15A}"/>
                </a:ext>
              </a:extLst>
            </p:cNvPr>
            <p:cNvSpPr txBox="1">
              <a:spLocks noChangeArrowheads="1"/>
            </p:cNvSpPr>
            <p:nvPr/>
          </p:nvSpPr>
          <p:spPr bwMode="auto">
            <a:xfrm>
              <a:off x="2235075"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98340" name="文字方塊 75">
              <a:extLst>
                <a:ext uri="{FF2B5EF4-FFF2-40B4-BE49-F238E27FC236}">
                  <a16:creationId xmlns:a16="http://schemas.microsoft.com/office/drawing/2014/main" id="{ECE208BE-1962-4A18-BC2C-792D21E4811E}"/>
                </a:ext>
              </a:extLst>
            </p:cNvPr>
            <p:cNvSpPr txBox="1">
              <a:spLocks noChangeArrowheads="1"/>
            </p:cNvSpPr>
            <p:nvPr/>
          </p:nvSpPr>
          <p:spPr bwMode="auto">
            <a:xfrm>
              <a:off x="2900716" y="4589779"/>
              <a:ext cx="4183040"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less exciting</a:t>
              </a:r>
            </a:p>
          </p:txBody>
        </p:sp>
      </p:grpSp>
      <p:grpSp>
        <p:nvGrpSpPr>
          <p:cNvPr id="98312" name="Group 108">
            <a:extLst>
              <a:ext uri="{FF2B5EF4-FFF2-40B4-BE49-F238E27FC236}">
                <a16:creationId xmlns:a16="http://schemas.microsoft.com/office/drawing/2014/main" id="{BB182EFD-E775-4605-9A50-A9446DA5B782}"/>
              </a:ext>
            </a:extLst>
          </p:cNvPr>
          <p:cNvGrpSpPr>
            <a:grpSpLocks/>
          </p:cNvGrpSpPr>
          <p:nvPr/>
        </p:nvGrpSpPr>
        <p:grpSpPr bwMode="auto">
          <a:xfrm>
            <a:off x="2109788" y="5375275"/>
            <a:ext cx="5083175" cy="708025"/>
            <a:chOff x="2109526" y="5374639"/>
            <a:chExt cx="5082840" cy="708661"/>
          </a:xfrm>
          <a:solidFill>
            <a:srgbClr val="E46C0A"/>
          </a:solidFill>
        </p:grpSpPr>
        <p:sp>
          <p:nvSpPr>
            <p:cNvPr id="110" name="圓角矩形 77">
              <a:extLst>
                <a:ext uri="{FF2B5EF4-FFF2-40B4-BE49-F238E27FC236}">
                  <a16:creationId xmlns:a16="http://schemas.microsoft.com/office/drawing/2014/main" id="{F0B793BF-B002-4848-B65E-FF69199A191B}"/>
                </a:ext>
              </a:extLst>
            </p:cNvPr>
            <p:cNvSpPr/>
            <p:nvPr/>
          </p:nvSpPr>
          <p:spPr>
            <a:xfrm>
              <a:off x="2109526" y="53848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111" name="橢圓 78">
              <a:extLst>
                <a:ext uri="{FF2B5EF4-FFF2-40B4-BE49-F238E27FC236}">
                  <a16:creationId xmlns:a16="http://schemas.microsoft.com/office/drawing/2014/main" id="{5C1BA28D-135F-41B7-9B4F-F0786A90B8CA}"/>
                </a:ext>
              </a:extLst>
            </p:cNvPr>
            <p:cNvSpPr/>
            <p:nvPr/>
          </p:nvSpPr>
          <p:spPr>
            <a:xfrm>
              <a:off x="2128395" y="53847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98331" name="文字方塊 79">
              <a:extLst>
                <a:ext uri="{FF2B5EF4-FFF2-40B4-BE49-F238E27FC236}">
                  <a16:creationId xmlns:a16="http://schemas.microsoft.com/office/drawing/2014/main" id="{8EA50280-2973-48D6-9065-906B82963653}"/>
                </a:ext>
              </a:extLst>
            </p:cNvPr>
            <p:cNvSpPr txBox="1">
              <a:spLocks noChangeArrowheads="1"/>
            </p:cNvSpPr>
            <p:nvPr/>
          </p:nvSpPr>
          <p:spPr bwMode="auto">
            <a:xfrm>
              <a:off x="2235075" y="53746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D</a:t>
              </a:r>
              <a:endParaRPr lang="en-GB" altLang="zh-HK" sz="4000" b="1">
                <a:solidFill>
                  <a:srgbClr val="000000"/>
                </a:solidFill>
                <a:ea typeface="新細明體" pitchFamily="18" charset="-120"/>
                <a:cs typeface="Arial" pitchFamily="34" charset="0"/>
              </a:endParaRPr>
            </a:p>
          </p:txBody>
        </p:sp>
        <p:sp>
          <p:nvSpPr>
            <p:cNvPr id="98332" name="文字方塊 80">
              <a:extLst>
                <a:ext uri="{FF2B5EF4-FFF2-40B4-BE49-F238E27FC236}">
                  <a16:creationId xmlns:a16="http://schemas.microsoft.com/office/drawing/2014/main" id="{5BC15C7F-1261-4C6A-B20B-71AFAF76FFB3}"/>
                </a:ext>
              </a:extLst>
            </p:cNvPr>
            <p:cNvSpPr txBox="1">
              <a:spLocks noChangeArrowheads="1"/>
            </p:cNvSpPr>
            <p:nvPr/>
          </p:nvSpPr>
          <p:spPr bwMode="auto">
            <a:xfrm>
              <a:off x="2887068" y="5427979"/>
              <a:ext cx="41966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most difficult</a:t>
              </a:r>
            </a:p>
          </p:txBody>
        </p:sp>
      </p:grpSp>
      <p:sp>
        <p:nvSpPr>
          <p:cNvPr id="114" name="文字方塊 25">
            <a:extLst>
              <a:ext uri="{FF2B5EF4-FFF2-40B4-BE49-F238E27FC236}">
                <a16:creationId xmlns:a16="http://schemas.microsoft.com/office/drawing/2014/main" id="{DA5A2BD6-3EC9-4628-AAB3-4440BEECE375}"/>
              </a:ext>
            </a:extLst>
          </p:cNvPr>
          <p:cNvSpPr txBox="1"/>
          <p:nvPr/>
        </p:nvSpPr>
        <p:spPr>
          <a:xfrm>
            <a:off x="6791325" y="4937125"/>
            <a:ext cx="958850"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grpSp>
        <p:nvGrpSpPr>
          <p:cNvPr id="107528" name="群組 1">
            <a:extLst>
              <a:ext uri="{FF2B5EF4-FFF2-40B4-BE49-F238E27FC236}">
                <a16:creationId xmlns:a16="http://schemas.microsoft.com/office/drawing/2014/main" id="{3B0CF4BD-3F66-4A03-9372-F54C1E51EF07}"/>
              </a:ext>
            </a:extLst>
          </p:cNvPr>
          <p:cNvGrpSpPr>
            <a:grpSpLocks/>
          </p:cNvGrpSpPr>
          <p:nvPr/>
        </p:nvGrpSpPr>
        <p:grpSpPr bwMode="auto">
          <a:xfrm>
            <a:off x="7283450" y="6094413"/>
            <a:ext cx="1709738" cy="636587"/>
            <a:chOff x="7283450" y="6094413"/>
            <a:chExt cx="1709738" cy="636587"/>
          </a:xfrm>
        </p:grpSpPr>
        <p:grpSp>
          <p:nvGrpSpPr>
            <p:cNvPr id="107534" name="群組 29">
              <a:extLst>
                <a:ext uri="{FF2B5EF4-FFF2-40B4-BE49-F238E27FC236}">
                  <a16:creationId xmlns:a16="http://schemas.microsoft.com/office/drawing/2014/main" id="{36EC2606-B69C-42A6-8BFE-20F2C7625652}"/>
                </a:ext>
              </a:extLst>
            </p:cNvPr>
            <p:cNvGrpSpPr>
              <a:grpSpLocks/>
            </p:cNvGrpSpPr>
            <p:nvPr/>
          </p:nvGrpSpPr>
          <p:grpSpPr bwMode="auto">
            <a:xfrm>
              <a:off x="7283450" y="6094413"/>
              <a:ext cx="1709738" cy="636587"/>
              <a:chOff x="9073930" y="4850104"/>
              <a:chExt cx="1709683" cy="636296"/>
            </a:xfrm>
          </p:grpSpPr>
          <p:sp>
            <p:nvSpPr>
              <p:cNvPr id="44" name="圓角矩形 64">
                <a:extLst>
                  <a:ext uri="{FF2B5EF4-FFF2-40B4-BE49-F238E27FC236}">
                    <a16:creationId xmlns:a16="http://schemas.microsoft.com/office/drawing/2014/main" id="{B2A9B222-9B9E-42DB-BD63-025A5054A9FA}"/>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45" name="向右箭號 65">
                <a:extLst>
                  <a:ext uri="{FF2B5EF4-FFF2-40B4-BE49-F238E27FC236}">
                    <a16:creationId xmlns:a16="http://schemas.microsoft.com/office/drawing/2014/main" id="{7ED15909-E23C-44B4-B200-745F6B4AD6D7}"/>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07535" name="群組 42">
              <a:extLst>
                <a:ext uri="{FF2B5EF4-FFF2-40B4-BE49-F238E27FC236}">
                  <a16:creationId xmlns:a16="http://schemas.microsoft.com/office/drawing/2014/main" id="{0DB75BBB-57AD-4FE6-8144-5E4B3F6B6DD0}"/>
                </a:ext>
              </a:extLst>
            </p:cNvPr>
            <p:cNvGrpSpPr>
              <a:grpSpLocks/>
            </p:cNvGrpSpPr>
            <p:nvPr/>
          </p:nvGrpSpPr>
          <p:grpSpPr bwMode="auto">
            <a:xfrm>
              <a:off x="7349853" y="6172199"/>
              <a:ext cx="1260747" cy="516255"/>
              <a:chOff x="-10579100" y="419100"/>
              <a:chExt cx="5784850" cy="2101850"/>
            </a:xfrm>
          </p:grpSpPr>
          <p:pic>
            <p:nvPicPr>
              <p:cNvPr id="107536" name="Picture 4" descr="C:\Users\utangv2\Desktop\Dynamic Classroom\hi-res aw\C.jpg">
                <a:extLst>
                  <a:ext uri="{FF2B5EF4-FFF2-40B4-BE49-F238E27FC236}">
                    <a16:creationId xmlns:a16="http://schemas.microsoft.com/office/drawing/2014/main" id="{479F603B-739A-4CE4-93AD-C7936909929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37" name="Picture 6" descr="C:\Users\utangv2\Desktop\Dynamic Classroom\hi-res aw\E.jpg">
                <a:extLst>
                  <a:ext uri="{FF2B5EF4-FFF2-40B4-BE49-F238E27FC236}">
                    <a16:creationId xmlns:a16="http://schemas.microsoft.com/office/drawing/2014/main" id="{25A42310-0236-4EE6-956A-5C6CEEA8C20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38" name="Picture 16" descr="C:\Users\utangv2\Desktop\Dynamic Classroom\hi-res aw\O.jpg">
                <a:extLst>
                  <a:ext uri="{FF2B5EF4-FFF2-40B4-BE49-F238E27FC236}">
                    <a16:creationId xmlns:a16="http://schemas.microsoft.com/office/drawing/2014/main" id="{23485B43-F38A-48C8-8FDD-77678D72150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39" name="Picture 19" descr="C:\Users\utangv2\Desktop\Dynamic Classroom\hi-res aw\R.jpg">
                <a:extLst>
                  <a:ext uri="{FF2B5EF4-FFF2-40B4-BE49-F238E27FC236}">
                    <a16:creationId xmlns:a16="http://schemas.microsoft.com/office/drawing/2014/main" id="{D721D60D-B4E6-41E3-8159-7AF49107427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40" name="Picture 20" descr="C:\Users\utangv2\Desktop\Dynamic Classroom\hi-res aw\S.jpg">
                <a:extLst>
                  <a:ext uri="{FF2B5EF4-FFF2-40B4-BE49-F238E27FC236}">
                    <a16:creationId xmlns:a16="http://schemas.microsoft.com/office/drawing/2014/main" id="{FDBF9A7E-483D-43D0-8166-7C7091DCD94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07529" name="文字方塊 8">
            <a:extLst>
              <a:ext uri="{FF2B5EF4-FFF2-40B4-BE49-F238E27FC236}">
                <a16:creationId xmlns:a16="http://schemas.microsoft.com/office/drawing/2014/main" id="{4F09DE54-F2B4-4344-9636-CC7646CCF665}"/>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sp>
        <p:nvSpPr>
          <p:cNvPr id="46" name="動作按鈕: 自訂 66">
            <a:hlinkClick r:id="rId10" action="ppaction://hlinksldjump" highlightClick="1"/>
            <a:extLst>
              <a:ext uri="{FF2B5EF4-FFF2-40B4-BE49-F238E27FC236}">
                <a16:creationId xmlns:a16="http://schemas.microsoft.com/office/drawing/2014/main" id="{6411AA8F-49D1-458B-80A2-CBB8E8FD02AB}"/>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7531" name="群組 3">
            <a:extLst>
              <a:ext uri="{FF2B5EF4-FFF2-40B4-BE49-F238E27FC236}">
                <a16:creationId xmlns:a16="http://schemas.microsoft.com/office/drawing/2014/main" id="{BD11F29B-9A0D-419D-96C5-15B27310AB14}"/>
              </a:ext>
            </a:extLst>
          </p:cNvPr>
          <p:cNvGrpSpPr>
            <a:grpSpLocks/>
          </p:cNvGrpSpPr>
          <p:nvPr/>
        </p:nvGrpSpPr>
        <p:grpSpPr bwMode="auto">
          <a:xfrm>
            <a:off x="4359275" y="341313"/>
            <a:ext cx="938213" cy="763587"/>
            <a:chOff x="4183063" y="341313"/>
            <a:chExt cx="938214" cy="763587"/>
          </a:xfrm>
        </p:grpSpPr>
        <p:pic>
          <p:nvPicPr>
            <p:cNvPr id="107532" name="Picture 18" descr="C:\Users\utangv2\Desktop\Dynamic Classroom\Q3.jpg">
              <a:extLst>
                <a:ext uri="{FF2B5EF4-FFF2-40B4-BE49-F238E27FC236}">
                  <a16:creationId xmlns:a16="http://schemas.microsoft.com/office/drawing/2014/main" id="{2F00DB48-4552-4B5D-B882-E7CBA3C1546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33" name="Picture 2" descr="C:\Users\utangv2\Documents\My Documents\JS 2017\Dynamic Classroom\hi-res aw\4.jpg">
              <a:extLst>
                <a:ext uri="{FF2B5EF4-FFF2-40B4-BE49-F238E27FC236}">
                  <a16:creationId xmlns:a16="http://schemas.microsoft.com/office/drawing/2014/main" id="{E744C158-7659-4D72-923C-914E856478D1}"/>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0"/>
                </p:tgtEl>
              </p:cMediaNode>
            </p:audio>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24" name="AF1C2412.wav">
            <a:hlinkClick r:id="" action="ppaction://media"/>
            <a:extLst>
              <a:ext uri="{FF2B5EF4-FFF2-40B4-BE49-F238E27FC236}">
                <a16:creationId xmlns:a16="http://schemas.microsoft.com/office/drawing/2014/main" id="{7D558F36-62AF-4EAB-8C63-621D6A8AEE43}"/>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動作按鈕: 自訂 59">
            <a:hlinkClick r:id="rId5" action="ppaction://hlinksldjump" highlightClick="1"/>
            <a:extLst>
              <a:ext uri="{FF2B5EF4-FFF2-40B4-BE49-F238E27FC236}">
                <a16:creationId xmlns:a16="http://schemas.microsoft.com/office/drawing/2014/main" id="{7A616D18-0E7D-4BC7-8285-3A6E68A36318}"/>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8548" name="群組 1">
            <a:extLst>
              <a:ext uri="{FF2B5EF4-FFF2-40B4-BE49-F238E27FC236}">
                <a16:creationId xmlns:a16="http://schemas.microsoft.com/office/drawing/2014/main" id="{B0F804D8-F931-493C-B359-56B982179837}"/>
              </a:ext>
            </a:extLst>
          </p:cNvPr>
          <p:cNvGrpSpPr>
            <a:grpSpLocks/>
          </p:cNvGrpSpPr>
          <p:nvPr/>
        </p:nvGrpSpPr>
        <p:grpSpPr bwMode="auto">
          <a:xfrm>
            <a:off x="7283450" y="6094413"/>
            <a:ext cx="1709738" cy="636587"/>
            <a:chOff x="7283450" y="6094413"/>
            <a:chExt cx="1709738" cy="636587"/>
          </a:xfrm>
        </p:grpSpPr>
        <p:grpSp>
          <p:nvGrpSpPr>
            <p:cNvPr id="108567" name="群組 29">
              <a:extLst>
                <a:ext uri="{FF2B5EF4-FFF2-40B4-BE49-F238E27FC236}">
                  <a16:creationId xmlns:a16="http://schemas.microsoft.com/office/drawing/2014/main" id="{F8744C0D-3009-4601-BE9D-DC07E9BF0B7F}"/>
                </a:ext>
              </a:extLst>
            </p:cNvPr>
            <p:cNvGrpSpPr>
              <a:grpSpLocks/>
            </p:cNvGrpSpPr>
            <p:nvPr/>
          </p:nvGrpSpPr>
          <p:grpSpPr bwMode="auto">
            <a:xfrm>
              <a:off x="7283450" y="6094413"/>
              <a:ext cx="1709738" cy="636587"/>
              <a:chOff x="9073930" y="4850104"/>
              <a:chExt cx="1709683" cy="636296"/>
            </a:xfrm>
          </p:grpSpPr>
          <p:sp>
            <p:nvSpPr>
              <p:cNvPr id="39" name="圓角矩形 64">
                <a:extLst>
                  <a:ext uri="{FF2B5EF4-FFF2-40B4-BE49-F238E27FC236}">
                    <a16:creationId xmlns:a16="http://schemas.microsoft.com/office/drawing/2014/main" id="{9235873E-544F-4538-99FF-225150E62653}"/>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40" name="向右箭號 65">
                <a:extLst>
                  <a:ext uri="{FF2B5EF4-FFF2-40B4-BE49-F238E27FC236}">
                    <a16:creationId xmlns:a16="http://schemas.microsoft.com/office/drawing/2014/main" id="{3CF42EED-4126-4A48-9939-56AFE3C669B4}"/>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08568" name="群組 42">
              <a:extLst>
                <a:ext uri="{FF2B5EF4-FFF2-40B4-BE49-F238E27FC236}">
                  <a16:creationId xmlns:a16="http://schemas.microsoft.com/office/drawing/2014/main" id="{9BDDBED2-9982-485B-BE71-78C854037FB6}"/>
                </a:ext>
              </a:extLst>
            </p:cNvPr>
            <p:cNvGrpSpPr>
              <a:grpSpLocks/>
            </p:cNvGrpSpPr>
            <p:nvPr/>
          </p:nvGrpSpPr>
          <p:grpSpPr bwMode="auto">
            <a:xfrm>
              <a:off x="7349853" y="6172199"/>
              <a:ext cx="1260747" cy="516255"/>
              <a:chOff x="-10579100" y="419100"/>
              <a:chExt cx="5784850" cy="2101850"/>
            </a:xfrm>
          </p:grpSpPr>
          <p:pic>
            <p:nvPicPr>
              <p:cNvPr id="108569" name="Picture 4" descr="C:\Users\utangv2\Desktop\Dynamic Classroom\hi-res aw\C.jpg">
                <a:extLst>
                  <a:ext uri="{FF2B5EF4-FFF2-40B4-BE49-F238E27FC236}">
                    <a16:creationId xmlns:a16="http://schemas.microsoft.com/office/drawing/2014/main" id="{91BA7A09-3627-4E64-80E1-0DD0ABFF6ED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70" name="Picture 6" descr="C:\Users\utangv2\Desktop\Dynamic Classroom\hi-res aw\E.jpg">
                <a:extLst>
                  <a:ext uri="{FF2B5EF4-FFF2-40B4-BE49-F238E27FC236}">
                    <a16:creationId xmlns:a16="http://schemas.microsoft.com/office/drawing/2014/main" id="{736EFF35-F7A3-4D68-B893-1BB8F837531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71" name="Picture 16" descr="C:\Users\utangv2\Desktop\Dynamic Classroom\hi-res aw\O.jpg">
                <a:extLst>
                  <a:ext uri="{FF2B5EF4-FFF2-40B4-BE49-F238E27FC236}">
                    <a16:creationId xmlns:a16="http://schemas.microsoft.com/office/drawing/2014/main" id="{35D869C8-79DD-473C-BB99-E4B258F530A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72" name="Picture 19" descr="C:\Users\utangv2\Desktop\Dynamic Classroom\hi-res aw\R.jpg">
                <a:extLst>
                  <a:ext uri="{FF2B5EF4-FFF2-40B4-BE49-F238E27FC236}">
                    <a16:creationId xmlns:a16="http://schemas.microsoft.com/office/drawing/2014/main" id="{88BAD1B6-A3E6-425D-85EB-BEEE5C6EBCA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73" name="Picture 20" descr="C:\Users\utangv2\Desktop\Dynamic Classroom\hi-res aw\S.jpg">
                <a:extLst>
                  <a:ext uri="{FF2B5EF4-FFF2-40B4-BE49-F238E27FC236}">
                    <a16:creationId xmlns:a16="http://schemas.microsoft.com/office/drawing/2014/main" id="{5BF36C51-1E66-4AFE-A7C2-60F7FF0D190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 name="動作按鈕: 自訂 66">
            <a:hlinkClick r:id="rId11" action="ppaction://hlinksldjump" highlightClick="1"/>
            <a:extLst>
              <a:ext uri="{FF2B5EF4-FFF2-40B4-BE49-F238E27FC236}">
                <a16:creationId xmlns:a16="http://schemas.microsoft.com/office/drawing/2014/main" id="{BED71A59-E2E3-4E2C-B5BE-5B1962CE5E4D}"/>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08550" name="文字方塊 8">
            <a:extLst>
              <a:ext uri="{FF2B5EF4-FFF2-40B4-BE49-F238E27FC236}">
                <a16:creationId xmlns:a16="http://schemas.microsoft.com/office/drawing/2014/main" id="{731545C6-15A5-4E32-AA23-81EF642EDB5F}"/>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108551" name="Group 98">
            <a:extLst>
              <a:ext uri="{FF2B5EF4-FFF2-40B4-BE49-F238E27FC236}">
                <a16:creationId xmlns:a16="http://schemas.microsoft.com/office/drawing/2014/main" id="{304325B8-5D79-4400-B1E0-8DE8EBAD6774}"/>
              </a:ext>
            </a:extLst>
          </p:cNvPr>
          <p:cNvGrpSpPr>
            <a:grpSpLocks/>
          </p:cNvGrpSpPr>
          <p:nvPr/>
        </p:nvGrpSpPr>
        <p:grpSpPr bwMode="auto">
          <a:xfrm>
            <a:off x="2109788" y="2822575"/>
            <a:ext cx="5083175" cy="708025"/>
            <a:chOff x="2109525" y="2821939"/>
            <a:chExt cx="5082841" cy="708661"/>
          </a:xfrm>
        </p:grpSpPr>
        <p:sp>
          <p:nvSpPr>
            <p:cNvPr id="51" name="圓角矩形 65">
              <a:extLst>
                <a:ext uri="{FF2B5EF4-FFF2-40B4-BE49-F238E27FC236}">
                  <a16:creationId xmlns:a16="http://schemas.microsoft.com/office/drawing/2014/main" id="{C57A8AA2-99B2-4C0D-A9E0-14665BDB68B7}"/>
                </a:ext>
              </a:extLst>
            </p:cNvPr>
            <p:cNvSpPr/>
            <p:nvPr/>
          </p:nvSpPr>
          <p:spPr>
            <a:xfrm>
              <a:off x="2109525" y="2832100"/>
              <a:ext cx="5082841"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2" name="橢圓 66">
              <a:extLst>
                <a:ext uri="{FF2B5EF4-FFF2-40B4-BE49-F238E27FC236}">
                  <a16:creationId xmlns:a16="http://schemas.microsoft.com/office/drawing/2014/main" id="{C4F6BDE4-3D78-48ED-B649-553F5494EC95}"/>
                </a:ext>
              </a:extLst>
            </p:cNvPr>
            <p:cNvSpPr/>
            <p:nvPr/>
          </p:nvSpPr>
          <p:spPr>
            <a:xfrm>
              <a:off x="2128395"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8565" name="文字方塊 67">
              <a:extLst>
                <a:ext uri="{FF2B5EF4-FFF2-40B4-BE49-F238E27FC236}">
                  <a16:creationId xmlns:a16="http://schemas.microsoft.com/office/drawing/2014/main" id="{27E9B026-3C13-4D42-8BBA-ED609C66B3C6}"/>
                </a:ext>
              </a:extLst>
            </p:cNvPr>
            <p:cNvSpPr txBox="1">
              <a:spLocks noChangeArrowheads="1"/>
            </p:cNvSpPr>
            <p:nvPr/>
          </p:nvSpPr>
          <p:spPr bwMode="auto">
            <a:xfrm>
              <a:off x="2235075"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8566" name="文字方塊 68">
              <a:extLst>
                <a:ext uri="{FF2B5EF4-FFF2-40B4-BE49-F238E27FC236}">
                  <a16:creationId xmlns:a16="http://schemas.microsoft.com/office/drawing/2014/main" id="{F45B54EC-DDBC-4B69-8916-56E4BDA332A2}"/>
                </a:ext>
              </a:extLst>
            </p:cNvPr>
            <p:cNvSpPr txBox="1">
              <a:spLocks noChangeArrowheads="1"/>
            </p:cNvSpPr>
            <p:nvPr/>
          </p:nvSpPr>
          <p:spPr bwMode="auto">
            <a:xfrm>
              <a:off x="2912003" y="286257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goodest</a:t>
              </a:r>
            </a:p>
          </p:txBody>
        </p:sp>
      </p:grpSp>
      <p:grpSp>
        <p:nvGrpSpPr>
          <p:cNvPr id="55" name="Group 108">
            <a:extLst>
              <a:ext uri="{FF2B5EF4-FFF2-40B4-BE49-F238E27FC236}">
                <a16:creationId xmlns:a16="http://schemas.microsoft.com/office/drawing/2014/main" id="{7751FDB7-6CCC-46D8-8D6C-76E4E62E6D0A}"/>
              </a:ext>
            </a:extLst>
          </p:cNvPr>
          <p:cNvGrpSpPr>
            <a:grpSpLocks/>
          </p:cNvGrpSpPr>
          <p:nvPr/>
        </p:nvGrpSpPr>
        <p:grpSpPr bwMode="auto">
          <a:xfrm>
            <a:off x="2109788" y="5375275"/>
            <a:ext cx="5083175" cy="708025"/>
            <a:chOff x="2109526" y="5374639"/>
            <a:chExt cx="5082840" cy="708661"/>
          </a:xfrm>
          <a:solidFill>
            <a:srgbClr val="E46C0A"/>
          </a:solidFill>
        </p:grpSpPr>
        <p:sp>
          <p:nvSpPr>
            <p:cNvPr id="56" name="圓角矩形 77">
              <a:extLst>
                <a:ext uri="{FF2B5EF4-FFF2-40B4-BE49-F238E27FC236}">
                  <a16:creationId xmlns:a16="http://schemas.microsoft.com/office/drawing/2014/main" id="{95739F86-F274-489D-AD74-A79F2CEBA754}"/>
                </a:ext>
              </a:extLst>
            </p:cNvPr>
            <p:cNvSpPr/>
            <p:nvPr/>
          </p:nvSpPr>
          <p:spPr>
            <a:xfrm>
              <a:off x="2109526" y="53848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7" name="橢圓 78">
              <a:extLst>
                <a:ext uri="{FF2B5EF4-FFF2-40B4-BE49-F238E27FC236}">
                  <a16:creationId xmlns:a16="http://schemas.microsoft.com/office/drawing/2014/main" id="{481415A2-331C-4083-8D57-487AF25933BF}"/>
                </a:ext>
              </a:extLst>
            </p:cNvPr>
            <p:cNvSpPr/>
            <p:nvPr/>
          </p:nvSpPr>
          <p:spPr>
            <a:xfrm>
              <a:off x="2128395" y="53847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8" name="文字方塊 79">
              <a:extLst>
                <a:ext uri="{FF2B5EF4-FFF2-40B4-BE49-F238E27FC236}">
                  <a16:creationId xmlns:a16="http://schemas.microsoft.com/office/drawing/2014/main" id="{D01EB210-C132-4EB3-B87F-3DAD7013A863}"/>
                </a:ext>
              </a:extLst>
            </p:cNvPr>
            <p:cNvSpPr txBox="1">
              <a:spLocks noChangeArrowheads="1"/>
            </p:cNvSpPr>
            <p:nvPr/>
          </p:nvSpPr>
          <p:spPr bwMode="auto">
            <a:xfrm>
              <a:off x="2235075" y="53746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D</a:t>
              </a:r>
              <a:endParaRPr lang="en-GB" altLang="zh-HK" sz="4000" b="1">
                <a:solidFill>
                  <a:srgbClr val="000000"/>
                </a:solidFill>
                <a:ea typeface="新細明體" pitchFamily="18" charset="-120"/>
                <a:cs typeface="Arial" pitchFamily="34" charset="0"/>
              </a:endParaRPr>
            </a:p>
          </p:txBody>
        </p:sp>
        <p:sp>
          <p:nvSpPr>
            <p:cNvPr id="59" name="文字方塊 80">
              <a:extLst>
                <a:ext uri="{FF2B5EF4-FFF2-40B4-BE49-F238E27FC236}">
                  <a16:creationId xmlns:a16="http://schemas.microsoft.com/office/drawing/2014/main" id="{8F69D5EF-36C0-47B7-8982-38A6946A403E}"/>
                </a:ext>
              </a:extLst>
            </p:cNvPr>
            <p:cNvSpPr txBox="1">
              <a:spLocks noChangeArrowheads="1"/>
            </p:cNvSpPr>
            <p:nvPr/>
          </p:nvSpPr>
          <p:spPr bwMode="auto">
            <a:xfrm>
              <a:off x="2887068" y="5427979"/>
              <a:ext cx="41966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most difficult</a:t>
              </a:r>
            </a:p>
          </p:txBody>
        </p:sp>
      </p:grpSp>
      <p:sp>
        <p:nvSpPr>
          <p:cNvPr id="125" name="文字方塊 11">
            <a:extLst>
              <a:ext uri="{FF2B5EF4-FFF2-40B4-BE49-F238E27FC236}">
                <a16:creationId xmlns:a16="http://schemas.microsoft.com/office/drawing/2014/main" id="{C5314B2D-E409-4E97-98EB-0AA466883D6A}"/>
              </a:ext>
            </a:extLst>
          </p:cNvPr>
          <p:cNvSpPr txBox="1"/>
          <p:nvPr/>
        </p:nvSpPr>
        <p:spPr>
          <a:xfrm>
            <a:off x="6010275" y="2501900"/>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91" name="群組 29">
            <a:extLst>
              <a:ext uri="{FF2B5EF4-FFF2-40B4-BE49-F238E27FC236}">
                <a16:creationId xmlns:a16="http://schemas.microsoft.com/office/drawing/2014/main" id="{980AE6CB-510E-4468-9C07-B93C2C9F359A}"/>
              </a:ext>
            </a:extLst>
          </p:cNvPr>
          <p:cNvGrpSpPr/>
          <p:nvPr/>
        </p:nvGrpSpPr>
        <p:grpSpPr>
          <a:xfrm>
            <a:off x="7307918" y="2629739"/>
            <a:ext cx="666750" cy="666849"/>
            <a:chOff x="6924675" y="3008784"/>
            <a:chExt cx="666750" cy="666849"/>
          </a:xfrm>
          <a:effectLst>
            <a:outerShdw blurRad="50800" dist="38100" dir="2700000" algn="tl" rotWithShape="0">
              <a:prstClr val="black">
                <a:alpha val="40000"/>
              </a:prstClr>
            </a:outerShdw>
          </a:effectLst>
        </p:grpSpPr>
        <p:sp>
          <p:nvSpPr>
            <p:cNvPr id="92" name="橢圓 30">
              <a:extLst>
                <a:ext uri="{FF2B5EF4-FFF2-40B4-BE49-F238E27FC236}">
                  <a16:creationId xmlns:a16="http://schemas.microsoft.com/office/drawing/2014/main" id="{B488C1A1-E36D-4BE9-A8FF-1B521813DB0F}"/>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93" name="文字方塊 31">
              <a:extLst>
                <a:ext uri="{FF2B5EF4-FFF2-40B4-BE49-F238E27FC236}">
                  <a16:creationId xmlns:a16="http://schemas.microsoft.com/office/drawing/2014/main" id="{7E3C32C6-8081-469F-A8E5-395FEE0BCC0A}"/>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94" name="動作按鈕: 自訂 64">
            <a:hlinkClick r:id="" action="ppaction://hlinkshowjump?jump=nextslide" highlightClick="1"/>
            <a:extLst>
              <a:ext uri="{FF2B5EF4-FFF2-40B4-BE49-F238E27FC236}">
                <a16:creationId xmlns:a16="http://schemas.microsoft.com/office/drawing/2014/main" id="{59FFC360-0B93-432C-A2FA-F7009F27C449}"/>
              </a:ext>
            </a:extLst>
          </p:cNvPr>
          <p:cNvSpPr/>
          <p:nvPr/>
        </p:nvSpPr>
        <p:spPr>
          <a:xfrm>
            <a:off x="7219950" y="2555875"/>
            <a:ext cx="703263" cy="722313"/>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8556" name="群組 3">
            <a:extLst>
              <a:ext uri="{FF2B5EF4-FFF2-40B4-BE49-F238E27FC236}">
                <a16:creationId xmlns:a16="http://schemas.microsoft.com/office/drawing/2014/main" id="{25E0B381-6E39-4B64-84CD-31CF281BF14F}"/>
              </a:ext>
            </a:extLst>
          </p:cNvPr>
          <p:cNvGrpSpPr>
            <a:grpSpLocks/>
          </p:cNvGrpSpPr>
          <p:nvPr/>
        </p:nvGrpSpPr>
        <p:grpSpPr bwMode="auto">
          <a:xfrm>
            <a:off x="4359275" y="341313"/>
            <a:ext cx="938213" cy="763587"/>
            <a:chOff x="4183063" y="341313"/>
            <a:chExt cx="938214" cy="763587"/>
          </a:xfrm>
        </p:grpSpPr>
        <p:pic>
          <p:nvPicPr>
            <p:cNvPr id="108557" name="Picture 18" descr="C:\Users\utangv2\Desktop\Dynamic Classroom\Q3.jpg">
              <a:extLst>
                <a:ext uri="{FF2B5EF4-FFF2-40B4-BE49-F238E27FC236}">
                  <a16:creationId xmlns:a16="http://schemas.microsoft.com/office/drawing/2014/main" id="{33D15D6D-F848-4876-861F-58B91CDBEA8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58" name="Picture 2" descr="C:\Users\utangv2\Documents\My Documents\JS 2017\Dynamic Classroom\hi-res aw\4.jpg">
              <a:extLst>
                <a:ext uri="{FF2B5EF4-FFF2-40B4-BE49-F238E27FC236}">
                  <a16:creationId xmlns:a16="http://schemas.microsoft.com/office/drawing/2014/main" id="{5BB0F84E-8E00-4944-96C4-587203595E2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2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4"/>
                </p:tgtEl>
              </p:cMediaNode>
            </p:audio>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sp>
        <p:nvSpPr>
          <p:cNvPr id="60" name="動作按鈕: 自訂 59">
            <a:hlinkClick r:id="rId3" action="ppaction://hlinksldjump" highlightClick="1"/>
            <a:extLst>
              <a:ext uri="{FF2B5EF4-FFF2-40B4-BE49-F238E27FC236}">
                <a16:creationId xmlns:a16="http://schemas.microsoft.com/office/drawing/2014/main" id="{5755C3A4-C335-41EF-828A-D2FF2534D873}"/>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09571" name="群組 1">
            <a:extLst>
              <a:ext uri="{FF2B5EF4-FFF2-40B4-BE49-F238E27FC236}">
                <a16:creationId xmlns:a16="http://schemas.microsoft.com/office/drawing/2014/main" id="{6C696BEE-554D-4921-B47B-A814B714520F}"/>
              </a:ext>
            </a:extLst>
          </p:cNvPr>
          <p:cNvGrpSpPr>
            <a:grpSpLocks/>
          </p:cNvGrpSpPr>
          <p:nvPr/>
        </p:nvGrpSpPr>
        <p:grpSpPr bwMode="auto">
          <a:xfrm>
            <a:off x="7283450" y="6094413"/>
            <a:ext cx="1709738" cy="636587"/>
            <a:chOff x="7283450" y="6094413"/>
            <a:chExt cx="1709738" cy="636587"/>
          </a:xfrm>
        </p:grpSpPr>
        <p:grpSp>
          <p:nvGrpSpPr>
            <p:cNvPr id="109591" name="群組 29">
              <a:extLst>
                <a:ext uri="{FF2B5EF4-FFF2-40B4-BE49-F238E27FC236}">
                  <a16:creationId xmlns:a16="http://schemas.microsoft.com/office/drawing/2014/main" id="{C0984678-1499-40EF-B4DF-91551C39921A}"/>
                </a:ext>
              </a:extLst>
            </p:cNvPr>
            <p:cNvGrpSpPr>
              <a:grpSpLocks/>
            </p:cNvGrpSpPr>
            <p:nvPr/>
          </p:nvGrpSpPr>
          <p:grpSpPr bwMode="auto">
            <a:xfrm>
              <a:off x="7283450" y="6094413"/>
              <a:ext cx="1709738" cy="636587"/>
              <a:chOff x="9073930" y="4850104"/>
              <a:chExt cx="1709683" cy="636296"/>
            </a:xfrm>
          </p:grpSpPr>
          <p:sp>
            <p:nvSpPr>
              <p:cNvPr id="37" name="圓角矩形 64">
                <a:extLst>
                  <a:ext uri="{FF2B5EF4-FFF2-40B4-BE49-F238E27FC236}">
                    <a16:creationId xmlns:a16="http://schemas.microsoft.com/office/drawing/2014/main" id="{391DC777-9357-4F19-A7D3-194C742268B9}"/>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38" name="向右箭號 65">
                <a:extLst>
                  <a:ext uri="{FF2B5EF4-FFF2-40B4-BE49-F238E27FC236}">
                    <a16:creationId xmlns:a16="http://schemas.microsoft.com/office/drawing/2014/main" id="{0F912DE2-494C-407D-B255-755B01C5A674}"/>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09592" name="群組 42">
              <a:extLst>
                <a:ext uri="{FF2B5EF4-FFF2-40B4-BE49-F238E27FC236}">
                  <a16:creationId xmlns:a16="http://schemas.microsoft.com/office/drawing/2014/main" id="{62ADFFA7-BDA4-4415-8738-43FB0DEB2F88}"/>
                </a:ext>
              </a:extLst>
            </p:cNvPr>
            <p:cNvGrpSpPr>
              <a:grpSpLocks/>
            </p:cNvGrpSpPr>
            <p:nvPr/>
          </p:nvGrpSpPr>
          <p:grpSpPr bwMode="auto">
            <a:xfrm>
              <a:off x="7349853" y="6172199"/>
              <a:ext cx="1260747" cy="516255"/>
              <a:chOff x="-10579100" y="419100"/>
              <a:chExt cx="5784850" cy="2101850"/>
            </a:xfrm>
          </p:grpSpPr>
          <p:pic>
            <p:nvPicPr>
              <p:cNvPr id="109593" name="Picture 4" descr="C:\Users\utangv2\Desktop\Dynamic Classroom\hi-res aw\C.jpg">
                <a:extLst>
                  <a:ext uri="{FF2B5EF4-FFF2-40B4-BE49-F238E27FC236}">
                    <a16:creationId xmlns:a16="http://schemas.microsoft.com/office/drawing/2014/main" id="{75FAF2E0-58CB-4F8D-902D-F0811285B7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594" name="Picture 6" descr="C:\Users\utangv2\Desktop\Dynamic Classroom\hi-res aw\E.jpg">
                <a:extLst>
                  <a:ext uri="{FF2B5EF4-FFF2-40B4-BE49-F238E27FC236}">
                    <a16:creationId xmlns:a16="http://schemas.microsoft.com/office/drawing/2014/main" id="{C2E71E38-A4D8-4AD0-983C-6C335128EF9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595" name="Picture 16" descr="C:\Users\utangv2\Desktop\Dynamic Classroom\hi-res aw\O.jpg">
                <a:extLst>
                  <a:ext uri="{FF2B5EF4-FFF2-40B4-BE49-F238E27FC236}">
                    <a16:creationId xmlns:a16="http://schemas.microsoft.com/office/drawing/2014/main" id="{B08AEB37-A02B-4F8E-B311-25F70D14DB5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596" name="Picture 19" descr="C:\Users\utangv2\Desktop\Dynamic Classroom\hi-res aw\R.jpg">
                <a:extLst>
                  <a:ext uri="{FF2B5EF4-FFF2-40B4-BE49-F238E27FC236}">
                    <a16:creationId xmlns:a16="http://schemas.microsoft.com/office/drawing/2014/main" id="{E783BA41-C766-46AD-B1AF-B29A5D61166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597" name="Picture 20" descr="C:\Users\utangv2\Desktop\Dynamic Classroom\hi-res aw\S.jpg">
                <a:extLst>
                  <a:ext uri="{FF2B5EF4-FFF2-40B4-BE49-F238E27FC236}">
                    <a16:creationId xmlns:a16="http://schemas.microsoft.com/office/drawing/2014/main" id="{0263A463-B371-4784-91D0-F7ED26C912D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9" name="動作按鈕: 自訂 66">
            <a:hlinkClick r:id="rId9" action="ppaction://hlinksldjump" highlightClick="1"/>
            <a:extLst>
              <a:ext uri="{FF2B5EF4-FFF2-40B4-BE49-F238E27FC236}">
                <a16:creationId xmlns:a16="http://schemas.microsoft.com/office/drawing/2014/main" id="{091DE8AE-1F2F-4225-AC0D-36CD0DD69F7B}"/>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09573" name="文字方塊 8">
            <a:extLst>
              <a:ext uri="{FF2B5EF4-FFF2-40B4-BE49-F238E27FC236}">
                <a16:creationId xmlns:a16="http://schemas.microsoft.com/office/drawing/2014/main" id="{3D6A350F-8BFB-4FBD-92F9-8D951905FA2F}"/>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109574" name="Group 98">
            <a:extLst>
              <a:ext uri="{FF2B5EF4-FFF2-40B4-BE49-F238E27FC236}">
                <a16:creationId xmlns:a16="http://schemas.microsoft.com/office/drawing/2014/main" id="{00B8487C-138D-4886-8CD8-D23703C6EAD5}"/>
              </a:ext>
            </a:extLst>
          </p:cNvPr>
          <p:cNvGrpSpPr>
            <a:grpSpLocks/>
          </p:cNvGrpSpPr>
          <p:nvPr/>
        </p:nvGrpSpPr>
        <p:grpSpPr bwMode="auto">
          <a:xfrm>
            <a:off x="2109788" y="2822575"/>
            <a:ext cx="5083175" cy="708025"/>
            <a:chOff x="2109525" y="2821939"/>
            <a:chExt cx="5082841" cy="708661"/>
          </a:xfrm>
        </p:grpSpPr>
        <p:sp>
          <p:nvSpPr>
            <p:cNvPr id="50" name="圓角矩形 65">
              <a:extLst>
                <a:ext uri="{FF2B5EF4-FFF2-40B4-BE49-F238E27FC236}">
                  <a16:creationId xmlns:a16="http://schemas.microsoft.com/office/drawing/2014/main" id="{5BB565D7-F4EC-42B7-96A8-5EF2132C987C}"/>
                </a:ext>
              </a:extLst>
            </p:cNvPr>
            <p:cNvSpPr/>
            <p:nvPr/>
          </p:nvSpPr>
          <p:spPr>
            <a:xfrm>
              <a:off x="2109525" y="2832100"/>
              <a:ext cx="5082841"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1" name="橢圓 66">
              <a:extLst>
                <a:ext uri="{FF2B5EF4-FFF2-40B4-BE49-F238E27FC236}">
                  <a16:creationId xmlns:a16="http://schemas.microsoft.com/office/drawing/2014/main" id="{956253B7-4EB5-4680-963E-EBECFBB46B9F}"/>
                </a:ext>
              </a:extLst>
            </p:cNvPr>
            <p:cNvSpPr/>
            <p:nvPr/>
          </p:nvSpPr>
          <p:spPr>
            <a:xfrm>
              <a:off x="2128395"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09589" name="文字方塊 67">
              <a:extLst>
                <a:ext uri="{FF2B5EF4-FFF2-40B4-BE49-F238E27FC236}">
                  <a16:creationId xmlns:a16="http://schemas.microsoft.com/office/drawing/2014/main" id="{15FBF3BA-26F4-4ACE-BA75-2358AEA96225}"/>
                </a:ext>
              </a:extLst>
            </p:cNvPr>
            <p:cNvSpPr txBox="1">
              <a:spLocks noChangeArrowheads="1"/>
            </p:cNvSpPr>
            <p:nvPr/>
          </p:nvSpPr>
          <p:spPr bwMode="auto">
            <a:xfrm>
              <a:off x="2235075"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09590" name="文字方塊 68">
              <a:extLst>
                <a:ext uri="{FF2B5EF4-FFF2-40B4-BE49-F238E27FC236}">
                  <a16:creationId xmlns:a16="http://schemas.microsoft.com/office/drawing/2014/main" id="{3995E073-5B09-4C1C-98F7-8BDB1A33F829}"/>
                </a:ext>
              </a:extLst>
            </p:cNvPr>
            <p:cNvSpPr txBox="1">
              <a:spLocks noChangeArrowheads="1"/>
            </p:cNvSpPr>
            <p:nvPr/>
          </p:nvSpPr>
          <p:spPr bwMode="auto">
            <a:xfrm>
              <a:off x="2912003" y="2862579"/>
              <a:ext cx="417175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goodest</a:t>
              </a:r>
            </a:p>
          </p:txBody>
        </p:sp>
      </p:grpSp>
      <p:grpSp>
        <p:nvGrpSpPr>
          <p:cNvPr id="54" name="Group 108">
            <a:extLst>
              <a:ext uri="{FF2B5EF4-FFF2-40B4-BE49-F238E27FC236}">
                <a16:creationId xmlns:a16="http://schemas.microsoft.com/office/drawing/2014/main" id="{91381C3F-F552-49EB-9873-0805874D276E}"/>
              </a:ext>
            </a:extLst>
          </p:cNvPr>
          <p:cNvGrpSpPr>
            <a:grpSpLocks/>
          </p:cNvGrpSpPr>
          <p:nvPr/>
        </p:nvGrpSpPr>
        <p:grpSpPr bwMode="auto">
          <a:xfrm>
            <a:off x="2109788" y="5375275"/>
            <a:ext cx="5083175" cy="708025"/>
            <a:chOff x="2109526" y="5374639"/>
            <a:chExt cx="5082840" cy="708661"/>
          </a:xfrm>
          <a:solidFill>
            <a:srgbClr val="E46C0A"/>
          </a:solidFill>
        </p:grpSpPr>
        <p:sp>
          <p:nvSpPr>
            <p:cNvPr id="55" name="圓角矩形 77">
              <a:extLst>
                <a:ext uri="{FF2B5EF4-FFF2-40B4-BE49-F238E27FC236}">
                  <a16:creationId xmlns:a16="http://schemas.microsoft.com/office/drawing/2014/main" id="{1B5E44A4-FC45-43A8-8B02-729C43FAA168}"/>
                </a:ext>
              </a:extLst>
            </p:cNvPr>
            <p:cNvSpPr/>
            <p:nvPr/>
          </p:nvSpPr>
          <p:spPr>
            <a:xfrm>
              <a:off x="2109526" y="53848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6" name="橢圓 78">
              <a:extLst>
                <a:ext uri="{FF2B5EF4-FFF2-40B4-BE49-F238E27FC236}">
                  <a16:creationId xmlns:a16="http://schemas.microsoft.com/office/drawing/2014/main" id="{A610F51C-C72E-48A6-ADF8-B782C80B0000}"/>
                </a:ext>
              </a:extLst>
            </p:cNvPr>
            <p:cNvSpPr/>
            <p:nvPr/>
          </p:nvSpPr>
          <p:spPr>
            <a:xfrm>
              <a:off x="2128395" y="53847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7" name="文字方塊 79">
              <a:extLst>
                <a:ext uri="{FF2B5EF4-FFF2-40B4-BE49-F238E27FC236}">
                  <a16:creationId xmlns:a16="http://schemas.microsoft.com/office/drawing/2014/main" id="{484DD0C6-9592-414C-81E2-E07C8ADCA10A}"/>
                </a:ext>
              </a:extLst>
            </p:cNvPr>
            <p:cNvSpPr txBox="1">
              <a:spLocks noChangeArrowheads="1"/>
            </p:cNvSpPr>
            <p:nvPr/>
          </p:nvSpPr>
          <p:spPr bwMode="auto">
            <a:xfrm>
              <a:off x="2235075" y="53746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D</a:t>
              </a:r>
              <a:endParaRPr lang="en-GB" altLang="zh-HK" sz="4000" b="1">
                <a:solidFill>
                  <a:srgbClr val="000000"/>
                </a:solidFill>
                <a:ea typeface="新細明體" pitchFamily="18" charset="-120"/>
                <a:cs typeface="Arial" pitchFamily="34" charset="0"/>
              </a:endParaRPr>
            </a:p>
          </p:txBody>
        </p:sp>
        <p:sp>
          <p:nvSpPr>
            <p:cNvPr id="58" name="文字方塊 80">
              <a:extLst>
                <a:ext uri="{FF2B5EF4-FFF2-40B4-BE49-F238E27FC236}">
                  <a16:creationId xmlns:a16="http://schemas.microsoft.com/office/drawing/2014/main" id="{D7399553-37A4-4504-A9C4-44F228645A44}"/>
                </a:ext>
              </a:extLst>
            </p:cNvPr>
            <p:cNvSpPr txBox="1">
              <a:spLocks noChangeArrowheads="1"/>
            </p:cNvSpPr>
            <p:nvPr/>
          </p:nvSpPr>
          <p:spPr bwMode="auto">
            <a:xfrm>
              <a:off x="2887068" y="5427979"/>
              <a:ext cx="41966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most difficult</a:t>
              </a:r>
            </a:p>
          </p:txBody>
        </p:sp>
      </p:grpSp>
      <p:grpSp>
        <p:nvGrpSpPr>
          <p:cNvPr id="109577" name="Group 58">
            <a:extLst>
              <a:ext uri="{FF2B5EF4-FFF2-40B4-BE49-F238E27FC236}">
                <a16:creationId xmlns:a16="http://schemas.microsoft.com/office/drawing/2014/main" id="{FAC6BAD2-1356-4938-B3E5-331289071E5A}"/>
              </a:ext>
            </a:extLst>
          </p:cNvPr>
          <p:cNvGrpSpPr>
            <a:grpSpLocks/>
          </p:cNvGrpSpPr>
          <p:nvPr/>
        </p:nvGrpSpPr>
        <p:grpSpPr bwMode="auto">
          <a:xfrm>
            <a:off x="2495432" y="3468147"/>
            <a:ext cx="4375681" cy="1487488"/>
            <a:chOff x="722361" y="3534730"/>
            <a:chExt cx="4376171" cy="1568709"/>
          </a:xfrm>
        </p:grpSpPr>
        <p:pic>
          <p:nvPicPr>
            <p:cNvPr id="109581" name="Picture 11" descr="C:\Users\utangv2\Desktop\background paper\post it.jpg">
              <a:extLst>
                <a:ext uri="{FF2B5EF4-FFF2-40B4-BE49-F238E27FC236}">
                  <a16:creationId xmlns:a16="http://schemas.microsoft.com/office/drawing/2014/main" id="{3BFE41D1-CB17-4798-99DC-00E8A7E8624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21448195">
              <a:off x="722361" y="3534730"/>
              <a:ext cx="4376171" cy="1568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82" name="文字方塊 17">
              <a:extLst>
                <a:ext uri="{FF2B5EF4-FFF2-40B4-BE49-F238E27FC236}">
                  <a16:creationId xmlns:a16="http://schemas.microsoft.com/office/drawing/2014/main" id="{2E069188-5723-4E16-A590-8697B30B9918}"/>
                </a:ext>
              </a:extLst>
            </p:cNvPr>
            <p:cNvSpPr txBox="1">
              <a:spLocks noChangeArrowheads="1"/>
            </p:cNvSpPr>
            <p:nvPr/>
          </p:nvSpPr>
          <p:spPr bwMode="auto">
            <a:xfrm rot="21448195">
              <a:off x="1522714" y="3984218"/>
              <a:ext cx="2776469" cy="649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GB" altLang="en-US" sz="2000" dirty="0">
                  <a:solidFill>
                    <a:srgbClr val="FF0000"/>
                  </a:solidFill>
                  <a:cs typeface="Arial" panose="020B0604020202020204" pitchFamily="34" charset="0"/>
                </a:rPr>
                <a:t>The correct superlative form of </a:t>
              </a:r>
              <a:r>
                <a:rPr lang="en-GB" altLang="en-US" sz="2000" i="1" dirty="0">
                  <a:solidFill>
                    <a:srgbClr val="FF0000"/>
                  </a:solidFill>
                  <a:cs typeface="Arial" panose="020B0604020202020204" pitchFamily="34" charset="0"/>
                </a:rPr>
                <a:t>good</a:t>
              </a:r>
              <a:r>
                <a:rPr lang="en-GB" altLang="en-US" sz="2000" dirty="0">
                  <a:solidFill>
                    <a:srgbClr val="FF0000"/>
                  </a:solidFill>
                  <a:cs typeface="Arial" panose="020B0604020202020204" pitchFamily="34" charset="0"/>
                </a:rPr>
                <a:t> is </a:t>
              </a:r>
              <a:r>
                <a:rPr lang="en-GB" altLang="en-US" sz="2000" i="1" dirty="0">
                  <a:solidFill>
                    <a:srgbClr val="FF0000"/>
                  </a:solidFill>
                  <a:cs typeface="Arial" panose="020B0604020202020204" pitchFamily="34" charset="0"/>
                </a:rPr>
                <a:t>the best</a:t>
              </a:r>
              <a:r>
                <a:rPr lang="en-GB" altLang="en-US" sz="2000" dirty="0">
                  <a:solidFill>
                    <a:srgbClr val="FF0000"/>
                  </a:solidFill>
                  <a:cs typeface="Arial" panose="020B0604020202020204" pitchFamily="34" charset="0"/>
                </a:rPr>
                <a:t>. </a:t>
              </a:r>
            </a:p>
          </p:txBody>
        </p:sp>
      </p:grpSp>
      <p:grpSp>
        <p:nvGrpSpPr>
          <p:cNvPr id="2" name="群組 3">
            <a:extLst>
              <a:ext uri="{FF2B5EF4-FFF2-40B4-BE49-F238E27FC236}">
                <a16:creationId xmlns:a16="http://schemas.microsoft.com/office/drawing/2014/main" id="{64638240-82C7-411F-B5B4-5DBC73708362}"/>
              </a:ext>
            </a:extLst>
          </p:cNvPr>
          <p:cNvGrpSpPr>
            <a:grpSpLocks/>
          </p:cNvGrpSpPr>
          <p:nvPr/>
        </p:nvGrpSpPr>
        <p:grpSpPr bwMode="auto">
          <a:xfrm>
            <a:off x="4359275" y="341313"/>
            <a:ext cx="938213" cy="763587"/>
            <a:chOff x="4183063" y="341313"/>
            <a:chExt cx="938214" cy="763587"/>
          </a:xfrm>
        </p:grpSpPr>
        <p:pic>
          <p:nvPicPr>
            <p:cNvPr id="109579" name="Picture 18" descr="C:\Users\utangv2\Desktop\Dynamic Classroom\Q3.jpg">
              <a:extLst>
                <a:ext uri="{FF2B5EF4-FFF2-40B4-BE49-F238E27FC236}">
                  <a16:creationId xmlns:a16="http://schemas.microsoft.com/office/drawing/2014/main" id="{E8568E83-3356-40BF-A319-6FD5BB6F630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580" name="Picture 2" descr="C:\Users\utangv2\Documents\My Documents\JS 2017\Dynamic Classroom\hi-res aw\4.jpg">
              <a:extLst>
                <a:ext uri="{FF2B5EF4-FFF2-40B4-BE49-F238E27FC236}">
                  <a16:creationId xmlns:a16="http://schemas.microsoft.com/office/drawing/2014/main" id="{9EA0CD2E-4C14-445A-9409-FEC55D0D3A7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2" name="文字方塊 11">
            <a:extLst>
              <a:ext uri="{FF2B5EF4-FFF2-40B4-BE49-F238E27FC236}">
                <a16:creationId xmlns:a16="http://schemas.microsoft.com/office/drawing/2014/main" id="{68A0C52C-6BFD-4F78-B394-0E9E1F971EC5}"/>
              </a:ext>
            </a:extLst>
          </p:cNvPr>
          <p:cNvSpPr txBox="1"/>
          <p:nvPr/>
        </p:nvSpPr>
        <p:spPr>
          <a:xfrm>
            <a:off x="6010275" y="2501900"/>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09577"/>
                                        </p:tgtEl>
                                        <p:attrNameLst>
                                          <p:attrName>style.visibility</p:attrName>
                                        </p:attrNameLst>
                                      </p:cBhvr>
                                      <p:to>
                                        <p:strVal val="visible"/>
                                      </p:to>
                                    </p:set>
                                    <p:anim calcmode="lin" valueType="num">
                                      <p:cBhvr>
                                        <p:cTn id="7" dur="500" fill="hold"/>
                                        <p:tgtEl>
                                          <p:spTgt spid="109577"/>
                                        </p:tgtEl>
                                        <p:attrNameLst>
                                          <p:attrName>ppt_w</p:attrName>
                                        </p:attrNameLst>
                                      </p:cBhvr>
                                      <p:tavLst>
                                        <p:tav tm="0">
                                          <p:val>
                                            <p:fltVal val="0"/>
                                          </p:val>
                                        </p:tav>
                                        <p:tav tm="100000">
                                          <p:val>
                                            <p:strVal val="#ppt_w"/>
                                          </p:val>
                                        </p:tav>
                                      </p:tavLst>
                                    </p:anim>
                                    <p:anim calcmode="lin" valueType="num">
                                      <p:cBhvr>
                                        <p:cTn id="8" dur="500" fill="hold"/>
                                        <p:tgtEl>
                                          <p:spTgt spid="109577"/>
                                        </p:tgtEl>
                                        <p:attrNameLst>
                                          <p:attrName>ppt_h</p:attrName>
                                        </p:attrNameLst>
                                      </p:cBhvr>
                                      <p:tavLst>
                                        <p:tav tm="0">
                                          <p:val>
                                            <p:fltVal val="0"/>
                                          </p:val>
                                        </p:tav>
                                        <p:tav tm="100000">
                                          <p:val>
                                            <p:strVal val="#ppt_h"/>
                                          </p:val>
                                        </p:tav>
                                      </p:tavLst>
                                    </p:anim>
                                    <p:animEffect transition="in" filter="fade">
                                      <p:cBhvr>
                                        <p:cTn id="9" dur="500"/>
                                        <p:tgtEl>
                                          <p:spTgt spid="1095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24" name="AF1C2443.wav">
            <a:hlinkClick r:id="" action="ppaction://media"/>
            <a:extLst>
              <a:ext uri="{FF2B5EF4-FFF2-40B4-BE49-F238E27FC236}">
                <a16:creationId xmlns:a16="http://schemas.microsoft.com/office/drawing/2014/main" id="{C8DEFEF0-60A0-431D-B907-011F663437D8}"/>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0595" name="群組 1">
            <a:extLst>
              <a:ext uri="{FF2B5EF4-FFF2-40B4-BE49-F238E27FC236}">
                <a16:creationId xmlns:a16="http://schemas.microsoft.com/office/drawing/2014/main" id="{6948BEC5-3BC2-4B46-8399-5B02615761E3}"/>
              </a:ext>
            </a:extLst>
          </p:cNvPr>
          <p:cNvGrpSpPr>
            <a:grpSpLocks/>
          </p:cNvGrpSpPr>
          <p:nvPr/>
        </p:nvGrpSpPr>
        <p:grpSpPr bwMode="auto">
          <a:xfrm>
            <a:off x="7283450" y="6094413"/>
            <a:ext cx="1709738" cy="636587"/>
            <a:chOff x="7283450" y="6094413"/>
            <a:chExt cx="1709738" cy="636587"/>
          </a:xfrm>
        </p:grpSpPr>
        <p:grpSp>
          <p:nvGrpSpPr>
            <p:cNvPr id="110606" name="群組 29">
              <a:extLst>
                <a:ext uri="{FF2B5EF4-FFF2-40B4-BE49-F238E27FC236}">
                  <a16:creationId xmlns:a16="http://schemas.microsoft.com/office/drawing/2014/main" id="{3CC8C5BA-DEA0-42A7-8F2C-BCBB1A466FD6}"/>
                </a:ext>
              </a:extLst>
            </p:cNvPr>
            <p:cNvGrpSpPr>
              <a:grpSpLocks/>
            </p:cNvGrpSpPr>
            <p:nvPr/>
          </p:nvGrpSpPr>
          <p:grpSpPr bwMode="auto">
            <a:xfrm>
              <a:off x="7283450" y="6094413"/>
              <a:ext cx="1709738" cy="636587"/>
              <a:chOff x="9073930" y="4850104"/>
              <a:chExt cx="1709683" cy="636296"/>
            </a:xfrm>
          </p:grpSpPr>
          <p:sp>
            <p:nvSpPr>
              <p:cNvPr id="38" name="圓角矩形 64">
                <a:extLst>
                  <a:ext uri="{FF2B5EF4-FFF2-40B4-BE49-F238E27FC236}">
                    <a16:creationId xmlns:a16="http://schemas.microsoft.com/office/drawing/2014/main" id="{5CDCE968-8902-49F5-8F17-A4A6CAB4862A}"/>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39" name="向右箭號 65">
                <a:extLst>
                  <a:ext uri="{FF2B5EF4-FFF2-40B4-BE49-F238E27FC236}">
                    <a16:creationId xmlns:a16="http://schemas.microsoft.com/office/drawing/2014/main" id="{343FFC9B-26CF-42C6-87B5-1B170FEFE5DA}"/>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10607" name="群組 42">
              <a:extLst>
                <a:ext uri="{FF2B5EF4-FFF2-40B4-BE49-F238E27FC236}">
                  <a16:creationId xmlns:a16="http://schemas.microsoft.com/office/drawing/2014/main" id="{DFB858C7-23FC-4092-BF48-9C6B4DF2BF65}"/>
                </a:ext>
              </a:extLst>
            </p:cNvPr>
            <p:cNvGrpSpPr>
              <a:grpSpLocks/>
            </p:cNvGrpSpPr>
            <p:nvPr/>
          </p:nvGrpSpPr>
          <p:grpSpPr bwMode="auto">
            <a:xfrm>
              <a:off x="7349853" y="6172199"/>
              <a:ext cx="1260747" cy="516255"/>
              <a:chOff x="-10579100" y="419100"/>
              <a:chExt cx="5784850" cy="2101850"/>
            </a:xfrm>
          </p:grpSpPr>
          <p:pic>
            <p:nvPicPr>
              <p:cNvPr id="110608" name="Picture 4" descr="C:\Users\utangv2\Desktop\Dynamic Classroom\hi-res aw\C.jpg">
                <a:extLst>
                  <a:ext uri="{FF2B5EF4-FFF2-40B4-BE49-F238E27FC236}">
                    <a16:creationId xmlns:a16="http://schemas.microsoft.com/office/drawing/2014/main" id="{541BDAB1-E94E-4751-83B2-F3A17B221AB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609" name="Picture 6" descr="C:\Users\utangv2\Desktop\Dynamic Classroom\hi-res aw\E.jpg">
                <a:extLst>
                  <a:ext uri="{FF2B5EF4-FFF2-40B4-BE49-F238E27FC236}">
                    <a16:creationId xmlns:a16="http://schemas.microsoft.com/office/drawing/2014/main" id="{05AE7495-4B69-48EC-95AF-B2D82033183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610" name="Picture 16" descr="C:\Users\utangv2\Desktop\Dynamic Classroom\hi-res aw\O.jpg">
                <a:extLst>
                  <a:ext uri="{FF2B5EF4-FFF2-40B4-BE49-F238E27FC236}">
                    <a16:creationId xmlns:a16="http://schemas.microsoft.com/office/drawing/2014/main" id="{0AF2976E-7DC0-448F-969F-4F3A5DB6D66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611" name="Picture 19" descr="C:\Users\utangv2\Desktop\Dynamic Classroom\hi-res aw\R.jpg">
                <a:extLst>
                  <a:ext uri="{FF2B5EF4-FFF2-40B4-BE49-F238E27FC236}">
                    <a16:creationId xmlns:a16="http://schemas.microsoft.com/office/drawing/2014/main" id="{A3E28D82-426B-4E98-9A95-E268503A061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612" name="Picture 20" descr="C:\Users\utangv2\Desktop\Dynamic Classroom\hi-res aw\S.jpg">
                <a:extLst>
                  <a:ext uri="{FF2B5EF4-FFF2-40B4-BE49-F238E27FC236}">
                    <a16:creationId xmlns:a16="http://schemas.microsoft.com/office/drawing/2014/main" id="{45E301A6-3591-4633-A83D-A40D17C00A2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0" name="動作按鈕: 自訂 66">
            <a:hlinkClick r:id="rId10" action="ppaction://hlinksldjump" highlightClick="1"/>
            <a:extLst>
              <a:ext uri="{FF2B5EF4-FFF2-40B4-BE49-F238E27FC236}">
                <a16:creationId xmlns:a16="http://schemas.microsoft.com/office/drawing/2014/main" id="{C6871CAF-10F3-4230-B613-4E0ADE7FFF3D}"/>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10597" name="文字方塊 8">
            <a:extLst>
              <a:ext uri="{FF2B5EF4-FFF2-40B4-BE49-F238E27FC236}">
                <a16:creationId xmlns:a16="http://schemas.microsoft.com/office/drawing/2014/main" id="{94B3A0FC-5A88-494E-BDDD-81B184697AA6}"/>
              </a:ext>
            </a:extLst>
          </p:cNvPr>
          <p:cNvSpPr txBox="1">
            <a:spLocks noChangeArrowheads="1"/>
          </p:cNvSpPr>
          <p:nvPr/>
        </p:nvSpPr>
        <p:spPr bwMode="auto">
          <a:xfrm>
            <a:off x="16859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49" name="Group 93">
            <a:extLst>
              <a:ext uri="{FF2B5EF4-FFF2-40B4-BE49-F238E27FC236}">
                <a16:creationId xmlns:a16="http://schemas.microsoft.com/office/drawing/2014/main" id="{84F4CF4F-D2FD-4D2D-A12E-4B5F0C60375E}"/>
              </a:ext>
            </a:extLst>
          </p:cNvPr>
          <p:cNvGrpSpPr>
            <a:grpSpLocks/>
          </p:cNvGrpSpPr>
          <p:nvPr/>
        </p:nvGrpSpPr>
        <p:grpSpPr bwMode="auto">
          <a:xfrm>
            <a:off x="2109788" y="3673473"/>
            <a:ext cx="5083175" cy="713259"/>
            <a:chOff x="2109526" y="3672839"/>
            <a:chExt cx="5082840" cy="713900"/>
          </a:xfrm>
          <a:solidFill>
            <a:schemeClr val="bg1">
              <a:lumMod val="65000"/>
            </a:schemeClr>
          </a:solidFill>
        </p:grpSpPr>
        <p:sp>
          <p:nvSpPr>
            <p:cNvPr id="50" name="圓角矩形 36">
              <a:extLst>
                <a:ext uri="{FF2B5EF4-FFF2-40B4-BE49-F238E27FC236}">
                  <a16:creationId xmlns:a16="http://schemas.microsoft.com/office/drawing/2014/main" id="{E1397E88-16A2-4471-9397-BE3C8545C6B6}"/>
                </a:ext>
              </a:extLst>
            </p:cNvPr>
            <p:cNvSpPr/>
            <p:nvPr/>
          </p:nvSpPr>
          <p:spPr>
            <a:xfrm>
              <a:off x="2109526" y="36830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1" name="橢圓 37">
              <a:extLst>
                <a:ext uri="{FF2B5EF4-FFF2-40B4-BE49-F238E27FC236}">
                  <a16:creationId xmlns:a16="http://schemas.microsoft.com/office/drawing/2014/main" id="{B58B7C28-19DE-436F-B77E-150D07980E8F}"/>
                </a:ext>
              </a:extLst>
            </p:cNvPr>
            <p:cNvSpPr/>
            <p:nvPr/>
          </p:nvSpPr>
          <p:spPr>
            <a:xfrm>
              <a:off x="2128395"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2" name="文字方塊 38">
              <a:extLst>
                <a:ext uri="{FF2B5EF4-FFF2-40B4-BE49-F238E27FC236}">
                  <a16:creationId xmlns:a16="http://schemas.microsoft.com/office/drawing/2014/main" id="{98A4B093-4955-4E53-8F9D-8C7BB116FAA8}"/>
                </a:ext>
              </a:extLst>
            </p:cNvPr>
            <p:cNvSpPr txBox="1">
              <a:spLocks noChangeArrowheads="1"/>
            </p:cNvSpPr>
            <p:nvPr/>
          </p:nvSpPr>
          <p:spPr bwMode="auto">
            <a:xfrm>
              <a:off x="2235075"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B</a:t>
              </a:r>
              <a:endParaRPr lang="en-GB" altLang="zh-HK" sz="4000" b="1" dirty="0">
                <a:solidFill>
                  <a:srgbClr val="000000"/>
                </a:solidFill>
                <a:ea typeface="新細明體" pitchFamily="18" charset="-120"/>
                <a:cs typeface="Arial" pitchFamily="34" charset="0"/>
              </a:endParaRPr>
            </a:p>
          </p:txBody>
        </p:sp>
        <p:sp>
          <p:nvSpPr>
            <p:cNvPr id="53" name="文字方塊 63">
              <a:extLst>
                <a:ext uri="{FF2B5EF4-FFF2-40B4-BE49-F238E27FC236}">
                  <a16:creationId xmlns:a16="http://schemas.microsoft.com/office/drawing/2014/main" id="{9E265645-5ED8-4DDE-9A38-07C5CAC8D10B}"/>
                </a:ext>
              </a:extLst>
            </p:cNvPr>
            <p:cNvSpPr txBox="1">
              <a:spLocks noChangeArrowheads="1"/>
            </p:cNvSpPr>
            <p:nvPr/>
          </p:nvSpPr>
          <p:spPr bwMode="auto">
            <a:xfrm>
              <a:off x="2912003" y="3739827"/>
              <a:ext cx="417175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most long</a:t>
              </a:r>
            </a:p>
          </p:txBody>
        </p:sp>
      </p:grpSp>
      <p:grpSp>
        <p:nvGrpSpPr>
          <p:cNvPr id="54" name="Group 108">
            <a:extLst>
              <a:ext uri="{FF2B5EF4-FFF2-40B4-BE49-F238E27FC236}">
                <a16:creationId xmlns:a16="http://schemas.microsoft.com/office/drawing/2014/main" id="{66F82065-A49B-4116-B869-7FE6578EBACB}"/>
              </a:ext>
            </a:extLst>
          </p:cNvPr>
          <p:cNvGrpSpPr>
            <a:grpSpLocks/>
          </p:cNvGrpSpPr>
          <p:nvPr/>
        </p:nvGrpSpPr>
        <p:grpSpPr bwMode="auto">
          <a:xfrm>
            <a:off x="2109788" y="5375275"/>
            <a:ext cx="5083175" cy="708025"/>
            <a:chOff x="2109526" y="5374639"/>
            <a:chExt cx="5082840" cy="708661"/>
          </a:xfrm>
          <a:solidFill>
            <a:srgbClr val="E46C0A"/>
          </a:solidFill>
        </p:grpSpPr>
        <p:sp>
          <p:nvSpPr>
            <p:cNvPr id="55" name="圓角矩形 77">
              <a:extLst>
                <a:ext uri="{FF2B5EF4-FFF2-40B4-BE49-F238E27FC236}">
                  <a16:creationId xmlns:a16="http://schemas.microsoft.com/office/drawing/2014/main" id="{9CEA9641-32F7-4912-AF97-90EE9D6F25F8}"/>
                </a:ext>
              </a:extLst>
            </p:cNvPr>
            <p:cNvSpPr/>
            <p:nvPr/>
          </p:nvSpPr>
          <p:spPr>
            <a:xfrm>
              <a:off x="2109526" y="53848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6" name="橢圓 78">
              <a:extLst>
                <a:ext uri="{FF2B5EF4-FFF2-40B4-BE49-F238E27FC236}">
                  <a16:creationId xmlns:a16="http://schemas.microsoft.com/office/drawing/2014/main" id="{8AFAD1AB-8372-42A9-BC4C-97A1B77C76CC}"/>
                </a:ext>
              </a:extLst>
            </p:cNvPr>
            <p:cNvSpPr/>
            <p:nvPr/>
          </p:nvSpPr>
          <p:spPr>
            <a:xfrm>
              <a:off x="2128395" y="53847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7" name="文字方塊 79">
              <a:extLst>
                <a:ext uri="{FF2B5EF4-FFF2-40B4-BE49-F238E27FC236}">
                  <a16:creationId xmlns:a16="http://schemas.microsoft.com/office/drawing/2014/main" id="{BD692ECE-AAA8-4754-9F08-043FB3518D8A}"/>
                </a:ext>
              </a:extLst>
            </p:cNvPr>
            <p:cNvSpPr txBox="1">
              <a:spLocks noChangeArrowheads="1"/>
            </p:cNvSpPr>
            <p:nvPr/>
          </p:nvSpPr>
          <p:spPr bwMode="auto">
            <a:xfrm>
              <a:off x="2235075" y="53746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D</a:t>
              </a:r>
              <a:endParaRPr lang="en-GB" altLang="zh-HK" sz="4000" b="1">
                <a:solidFill>
                  <a:srgbClr val="000000"/>
                </a:solidFill>
                <a:ea typeface="新細明體" pitchFamily="18" charset="-120"/>
                <a:cs typeface="Arial" pitchFamily="34" charset="0"/>
              </a:endParaRPr>
            </a:p>
          </p:txBody>
        </p:sp>
        <p:sp>
          <p:nvSpPr>
            <p:cNvPr id="58" name="文字方塊 80">
              <a:extLst>
                <a:ext uri="{FF2B5EF4-FFF2-40B4-BE49-F238E27FC236}">
                  <a16:creationId xmlns:a16="http://schemas.microsoft.com/office/drawing/2014/main" id="{5B7FB0B0-2034-49C1-975E-AAC038E572C6}"/>
                </a:ext>
              </a:extLst>
            </p:cNvPr>
            <p:cNvSpPr txBox="1">
              <a:spLocks noChangeArrowheads="1"/>
            </p:cNvSpPr>
            <p:nvPr/>
          </p:nvSpPr>
          <p:spPr bwMode="auto">
            <a:xfrm>
              <a:off x="2887068" y="5427979"/>
              <a:ext cx="41966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most difficult</a:t>
              </a:r>
            </a:p>
          </p:txBody>
        </p:sp>
      </p:grpSp>
      <p:sp>
        <p:nvSpPr>
          <p:cNvPr id="106" name="文字方塊 11">
            <a:extLst>
              <a:ext uri="{FF2B5EF4-FFF2-40B4-BE49-F238E27FC236}">
                <a16:creationId xmlns:a16="http://schemas.microsoft.com/office/drawing/2014/main" id="{0935D6A5-5B0D-43A7-9736-BC9934A52706}"/>
              </a:ext>
            </a:extLst>
          </p:cNvPr>
          <p:cNvSpPr txBox="1"/>
          <p:nvPr/>
        </p:nvSpPr>
        <p:spPr>
          <a:xfrm>
            <a:off x="6115050" y="337661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72" name="群組 29">
            <a:extLst>
              <a:ext uri="{FF2B5EF4-FFF2-40B4-BE49-F238E27FC236}">
                <a16:creationId xmlns:a16="http://schemas.microsoft.com/office/drawing/2014/main" id="{8E14F1DC-035B-4DC1-B9EC-67237350E7F5}"/>
              </a:ext>
            </a:extLst>
          </p:cNvPr>
          <p:cNvGrpSpPr/>
          <p:nvPr/>
        </p:nvGrpSpPr>
        <p:grpSpPr>
          <a:xfrm>
            <a:off x="7294270" y="3475915"/>
            <a:ext cx="666750" cy="666849"/>
            <a:chOff x="6924675" y="3008784"/>
            <a:chExt cx="666750" cy="666849"/>
          </a:xfrm>
          <a:effectLst>
            <a:outerShdw blurRad="50800" dist="38100" dir="2700000" algn="tl" rotWithShape="0">
              <a:prstClr val="black">
                <a:alpha val="40000"/>
              </a:prstClr>
            </a:outerShdw>
          </a:effectLst>
        </p:grpSpPr>
        <p:sp>
          <p:nvSpPr>
            <p:cNvPr id="73" name="橢圓 30">
              <a:extLst>
                <a:ext uri="{FF2B5EF4-FFF2-40B4-BE49-F238E27FC236}">
                  <a16:creationId xmlns:a16="http://schemas.microsoft.com/office/drawing/2014/main" id="{7BA410CF-9D43-4828-8966-7BFA17EAD571}"/>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4" name="文字方塊 31">
              <a:extLst>
                <a:ext uri="{FF2B5EF4-FFF2-40B4-BE49-F238E27FC236}">
                  <a16:creationId xmlns:a16="http://schemas.microsoft.com/office/drawing/2014/main" id="{64A67A3C-598F-449D-9A89-5FB13BCE5B40}"/>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75" name="動作按鈕: 自訂 64">
            <a:hlinkClick r:id="" action="ppaction://hlinkshowjump?jump=nextslide" highlightClick="1"/>
            <a:extLst>
              <a:ext uri="{FF2B5EF4-FFF2-40B4-BE49-F238E27FC236}">
                <a16:creationId xmlns:a16="http://schemas.microsoft.com/office/drawing/2014/main" id="{5037305B-4BE8-46BC-BD45-A1A635826F39}"/>
              </a:ext>
            </a:extLst>
          </p:cNvPr>
          <p:cNvSpPr/>
          <p:nvPr/>
        </p:nvSpPr>
        <p:spPr>
          <a:xfrm>
            <a:off x="7205663" y="3402013"/>
            <a:ext cx="703262"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10603" name="群組 3">
            <a:extLst>
              <a:ext uri="{FF2B5EF4-FFF2-40B4-BE49-F238E27FC236}">
                <a16:creationId xmlns:a16="http://schemas.microsoft.com/office/drawing/2014/main" id="{A3EE9F5E-50A1-49CA-A323-DAA3D651AE24}"/>
              </a:ext>
            </a:extLst>
          </p:cNvPr>
          <p:cNvGrpSpPr>
            <a:grpSpLocks/>
          </p:cNvGrpSpPr>
          <p:nvPr/>
        </p:nvGrpSpPr>
        <p:grpSpPr bwMode="auto">
          <a:xfrm>
            <a:off x="4359275" y="341313"/>
            <a:ext cx="938213" cy="763587"/>
            <a:chOff x="4183063" y="341313"/>
            <a:chExt cx="938214" cy="763587"/>
          </a:xfrm>
        </p:grpSpPr>
        <p:pic>
          <p:nvPicPr>
            <p:cNvPr id="110604" name="Picture 18" descr="C:\Users\utangv2\Desktop\Dynamic Classroom\Q3.jpg">
              <a:extLst>
                <a:ext uri="{FF2B5EF4-FFF2-40B4-BE49-F238E27FC236}">
                  <a16:creationId xmlns:a16="http://schemas.microsoft.com/office/drawing/2014/main" id="{09BC26F3-3FB7-46C1-B3B8-50BDBBB1E78D}"/>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605" name="Picture 2" descr="C:\Users\utangv2\Documents\My Documents\JS 2017\Dynamic Classroom\hi-res aw\4.jpg">
              <a:extLst>
                <a:ext uri="{FF2B5EF4-FFF2-40B4-BE49-F238E27FC236}">
                  <a16:creationId xmlns:a16="http://schemas.microsoft.com/office/drawing/2014/main" id="{42EB78F4-81EE-4CEA-A696-AA80261DAFE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2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4"/>
                </p:tgtEl>
              </p:cMediaNode>
            </p:audio>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111618" name="群組 1">
            <a:extLst>
              <a:ext uri="{FF2B5EF4-FFF2-40B4-BE49-F238E27FC236}">
                <a16:creationId xmlns:a16="http://schemas.microsoft.com/office/drawing/2014/main" id="{1399FD8E-9A0F-41C2-A87F-F7AACD1D2425}"/>
              </a:ext>
            </a:extLst>
          </p:cNvPr>
          <p:cNvGrpSpPr>
            <a:grpSpLocks/>
          </p:cNvGrpSpPr>
          <p:nvPr/>
        </p:nvGrpSpPr>
        <p:grpSpPr bwMode="auto">
          <a:xfrm>
            <a:off x="7283450" y="6094413"/>
            <a:ext cx="1709738" cy="636587"/>
            <a:chOff x="7283450" y="6094413"/>
            <a:chExt cx="1709738" cy="636587"/>
          </a:xfrm>
        </p:grpSpPr>
        <p:grpSp>
          <p:nvGrpSpPr>
            <p:cNvPr id="111630" name="群組 29">
              <a:extLst>
                <a:ext uri="{FF2B5EF4-FFF2-40B4-BE49-F238E27FC236}">
                  <a16:creationId xmlns:a16="http://schemas.microsoft.com/office/drawing/2014/main" id="{EC66AA99-36DB-48E9-B90E-C2AC31EFF01A}"/>
                </a:ext>
              </a:extLst>
            </p:cNvPr>
            <p:cNvGrpSpPr>
              <a:grpSpLocks/>
            </p:cNvGrpSpPr>
            <p:nvPr/>
          </p:nvGrpSpPr>
          <p:grpSpPr bwMode="auto">
            <a:xfrm>
              <a:off x="7283450" y="6094413"/>
              <a:ext cx="1709738" cy="636587"/>
              <a:chOff x="9073930" y="4850104"/>
              <a:chExt cx="1709683" cy="636296"/>
            </a:xfrm>
          </p:grpSpPr>
          <p:sp>
            <p:nvSpPr>
              <p:cNvPr id="36" name="圓角矩形 64">
                <a:extLst>
                  <a:ext uri="{FF2B5EF4-FFF2-40B4-BE49-F238E27FC236}">
                    <a16:creationId xmlns:a16="http://schemas.microsoft.com/office/drawing/2014/main" id="{C89ECB82-35D4-4F81-B6A8-27DDA22B3286}"/>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37" name="向右箭號 65">
                <a:extLst>
                  <a:ext uri="{FF2B5EF4-FFF2-40B4-BE49-F238E27FC236}">
                    <a16:creationId xmlns:a16="http://schemas.microsoft.com/office/drawing/2014/main" id="{8E0DF3BB-C2FE-450C-9F1E-51799E8B66DD}"/>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11631" name="群組 42">
              <a:extLst>
                <a:ext uri="{FF2B5EF4-FFF2-40B4-BE49-F238E27FC236}">
                  <a16:creationId xmlns:a16="http://schemas.microsoft.com/office/drawing/2014/main" id="{157C6549-092C-4CB7-A1F5-D035CFF0FF91}"/>
                </a:ext>
              </a:extLst>
            </p:cNvPr>
            <p:cNvGrpSpPr>
              <a:grpSpLocks/>
            </p:cNvGrpSpPr>
            <p:nvPr/>
          </p:nvGrpSpPr>
          <p:grpSpPr bwMode="auto">
            <a:xfrm>
              <a:off x="7349853" y="6172199"/>
              <a:ext cx="1260747" cy="516255"/>
              <a:chOff x="-10579100" y="419100"/>
              <a:chExt cx="5784850" cy="2101850"/>
            </a:xfrm>
          </p:grpSpPr>
          <p:pic>
            <p:nvPicPr>
              <p:cNvPr id="111632" name="Picture 4" descr="C:\Users\utangv2\Desktop\Dynamic Classroom\hi-res aw\C.jpg">
                <a:extLst>
                  <a:ext uri="{FF2B5EF4-FFF2-40B4-BE49-F238E27FC236}">
                    <a16:creationId xmlns:a16="http://schemas.microsoft.com/office/drawing/2014/main" id="{D41A78FB-92C2-4DD1-9D43-F15775FF5C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33" name="Picture 6" descr="C:\Users\utangv2\Desktop\Dynamic Classroom\hi-res aw\E.jpg">
                <a:extLst>
                  <a:ext uri="{FF2B5EF4-FFF2-40B4-BE49-F238E27FC236}">
                    <a16:creationId xmlns:a16="http://schemas.microsoft.com/office/drawing/2014/main" id="{F93E602E-F2D6-4F56-B17A-7B6D1FEB87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34" name="Picture 16" descr="C:\Users\utangv2\Desktop\Dynamic Classroom\hi-res aw\O.jpg">
                <a:extLst>
                  <a:ext uri="{FF2B5EF4-FFF2-40B4-BE49-F238E27FC236}">
                    <a16:creationId xmlns:a16="http://schemas.microsoft.com/office/drawing/2014/main" id="{0211CB58-3F96-4632-8880-BA82E8F999D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35" name="Picture 19" descr="C:\Users\utangv2\Desktop\Dynamic Classroom\hi-res aw\R.jpg">
                <a:extLst>
                  <a:ext uri="{FF2B5EF4-FFF2-40B4-BE49-F238E27FC236}">
                    <a16:creationId xmlns:a16="http://schemas.microsoft.com/office/drawing/2014/main" id="{A871B7C0-B4DB-4AFB-8D36-63E03FBF99B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36" name="Picture 20" descr="C:\Users\utangv2\Desktop\Dynamic Classroom\hi-res aw\S.jpg">
                <a:extLst>
                  <a:ext uri="{FF2B5EF4-FFF2-40B4-BE49-F238E27FC236}">
                    <a16:creationId xmlns:a16="http://schemas.microsoft.com/office/drawing/2014/main" id="{F9DCD801-8EC2-4208-A369-CCF7317FFB4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 name="動作按鈕: 自訂 66">
            <a:hlinkClick r:id="rId8" action="ppaction://hlinksldjump" highlightClick="1"/>
            <a:extLst>
              <a:ext uri="{FF2B5EF4-FFF2-40B4-BE49-F238E27FC236}">
                <a16:creationId xmlns:a16="http://schemas.microsoft.com/office/drawing/2014/main" id="{9E81B825-9B20-4784-88F5-3F57D6DFBEB2}"/>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11620" name="文字方塊 8">
            <a:extLst>
              <a:ext uri="{FF2B5EF4-FFF2-40B4-BE49-F238E27FC236}">
                <a16:creationId xmlns:a16="http://schemas.microsoft.com/office/drawing/2014/main" id="{BFCB7026-C2DE-4D6C-A2E2-0724BD08A895}"/>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48" name="Group 93">
            <a:extLst>
              <a:ext uri="{FF2B5EF4-FFF2-40B4-BE49-F238E27FC236}">
                <a16:creationId xmlns:a16="http://schemas.microsoft.com/office/drawing/2014/main" id="{06D559BD-BC0A-47AC-BBA8-F1CB04397441}"/>
              </a:ext>
            </a:extLst>
          </p:cNvPr>
          <p:cNvGrpSpPr>
            <a:grpSpLocks/>
          </p:cNvGrpSpPr>
          <p:nvPr/>
        </p:nvGrpSpPr>
        <p:grpSpPr bwMode="auto">
          <a:xfrm>
            <a:off x="2109788" y="3673473"/>
            <a:ext cx="5083175" cy="713259"/>
            <a:chOff x="2109526" y="3672839"/>
            <a:chExt cx="5082840" cy="713900"/>
          </a:xfrm>
          <a:solidFill>
            <a:schemeClr val="bg1">
              <a:lumMod val="65000"/>
            </a:schemeClr>
          </a:solidFill>
        </p:grpSpPr>
        <p:sp>
          <p:nvSpPr>
            <p:cNvPr id="49" name="圓角矩形 36">
              <a:extLst>
                <a:ext uri="{FF2B5EF4-FFF2-40B4-BE49-F238E27FC236}">
                  <a16:creationId xmlns:a16="http://schemas.microsoft.com/office/drawing/2014/main" id="{01A5FCE0-1263-46CC-91FA-0AD8E04F63F3}"/>
                </a:ext>
              </a:extLst>
            </p:cNvPr>
            <p:cNvSpPr/>
            <p:nvPr/>
          </p:nvSpPr>
          <p:spPr>
            <a:xfrm>
              <a:off x="2109526" y="36830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0" name="橢圓 37">
              <a:extLst>
                <a:ext uri="{FF2B5EF4-FFF2-40B4-BE49-F238E27FC236}">
                  <a16:creationId xmlns:a16="http://schemas.microsoft.com/office/drawing/2014/main" id="{14ADD34A-C44F-46F5-A7D2-8236922A87B9}"/>
                </a:ext>
              </a:extLst>
            </p:cNvPr>
            <p:cNvSpPr/>
            <p:nvPr/>
          </p:nvSpPr>
          <p:spPr>
            <a:xfrm>
              <a:off x="2128395"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1" name="文字方塊 38">
              <a:extLst>
                <a:ext uri="{FF2B5EF4-FFF2-40B4-BE49-F238E27FC236}">
                  <a16:creationId xmlns:a16="http://schemas.microsoft.com/office/drawing/2014/main" id="{DD3A1EB6-EA2A-4EBE-953B-F2C15A46ED93}"/>
                </a:ext>
              </a:extLst>
            </p:cNvPr>
            <p:cNvSpPr txBox="1">
              <a:spLocks noChangeArrowheads="1"/>
            </p:cNvSpPr>
            <p:nvPr/>
          </p:nvSpPr>
          <p:spPr bwMode="auto">
            <a:xfrm>
              <a:off x="2235075"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B</a:t>
              </a:r>
              <a:endParaRPr lang="en-GB" altLang="zh-HK" sz="4000" b="1" dirty="0">
                <a:solidFill>
                  <a:srgbClr val="000000"/>
                </a:solidFill>
                <a:ea typeface="新細明體" pitchFamily="18" charset="-120"/>
                <a:cs typeface="Arial" pitchFamily="34" charset="0"/>
              </a:endParaRPr>
            </a:p>
          </p:txBody>
        </p:sp>
        <p:sp>
          <p:nvSpPr>
            <p:cNvPr id="52" name="文字方塊 63">
              <a:extLst>
                <a:ext uri="{FF2B5EF4-FFF2-40B4-BE49-F238E27FC236}">
                  <a16:creationId xmlns:a16="http://schemas.microsoft.com/office/drawing/2014/main" id="{2BC1BDD0-F69A-4EA7-ACD5-C2F690B35059}"/>
                </a:ext>
              </a:extLst>
            </p:cNvPr>
            <p:cNvSpPr txBox="1">
              <a:spLocks noChangeArrowheads="1"/>
            </p:cNvSpPr>
            <p:nvPr/>
          </p:nvSpPr>
          <p:spPr bwMode="auto">
            <a:xfrm>
              <a:off x="2912003" y="3739827"/>
              <a:ext cx="417175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most long</a:t>
              </a:r>
            </a:p>
          </p:txBody>
        </p:sp>
      </p:grpSp>
      <p:grpSp>
        <p:nvGrpSpPr>
          <p:cNvPr id="53" name="Group 108">
            <a:extLst>
              <a:ext uri="{FF2B5EF4-FFF2-40B4-BE49-F238E27FC236}">
                <a16:creationId xmlns:a16="http://schemas.microsoft.com/office/drawing/2014/main" id="{6EF4471D-C8DD-4FB2-A608-E00C9D3C8F4C}"/>
              </a:ext>
            </a:extLst>
          </p:cNvPr>
          <p:cNvGrpSpPr>
            <a:grpSpLocks/>
          </p:cNvGrpSpPr>
          <p:nvPr/>
        </p:nvGrpSpPr>
        <p:grpSpPr bwMode="auto">
          <a:xfrm>
            <a:off x="2109788" y="5375275"/>
            <a:ext cx="5083175" cy="708025"/>
            <a:chOff x="2109526" y="5374639"/>
            <a:chExt cx="5082840" cy="708661"/>
          </a:xfrm>
          <a:solidFill>
            <a:srgbClr val="E46C0A"/>
          </a:solidFill>
        </p:grpSpPr>
        <p:sp>
          <p:nvSpPr>
            <p:cNvPr id="54" name="圓角矩形 77">
              <a:extLst>
                <a:ext uri="{FF2B5EF4-FFF2-40B4-BE49-F238E27FC236}">
                  <a16:creationId xmlns:a16="http://schemas.microsoft.com/office/drawing/2014/main" id="{2BCC2CE6-FE1E-4DD8-BBEC-A26162D173CD}"/>
                </a:ext>
              </a:extLst>
            </p:cNvPr>
            <p:cNvSpPr/>
            <p:nvPr/>
          </p:nvSpPr>
          <p:spPr>
            <a:xfrm>
              <a:off x="2109526" y="53848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5" name="橢圓 78">
              <a:extLst>
                <a:ext uri="{FF2B5EF4-FFF2-40B4-BE49-F238E27FC236}">
                  <a16:creationId xmlns:a16="http://schemas.microsoft.com/office/drawing/2014/main" id="{D550B69D-F46E-48B7-828A-129ECD844781}"/>
                </a:ext>
              </a:extLst>
            </p:cNvPr>
            <p:cNvSpPr/>
            <p:nvPr/>
          </p:nvSpPr>
          <p:spPr>
            <a:xfrm>
              <a:off x="2128395" y="53847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6" name="文字方塊 79">
              <a:extLst>
                <a:ext uri="{FF2B5EF4-FFF2-40B4-BE49-F238E27FC236}">
                  <a16:creationId xmlns:a16="http://schemas.microsoft.com/office/drawing/2014/main" id="{924F7880-B4B1-46AF-B74B-C868734BA3E6}"/>
                </a:ext>
              </a:extLst>
            </p:cNvPr>
            <p:cNvSpPr txBox="1">
              <a:spLocks noChangeArrowheads="1"/>
            </p:cNvSpPr>
            <p:nvPr/>
          </p:nvSpPr>
          <p:spPr bwMode="auto">
            <a:xfrm>
              <a:off x="2235075" y="53746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D</a:t>
              </a:r>
              <a:endParaRPr lang="en-GB" altLang="zh-HK" sz="4000" b="1">
                <a:solidFill>
                  <a:srgbClr val="000000"/>
                </a:solidFill>
                <a:ea typeface="新細明體" pitchFamily="18" charset="-120"/>
                <a:cs typeface="Arial" pitchFamily="34" charset="0"/>
              </a:endParaRPr>
            </a:p>
          </p:txBody>
        </p:sp>
        <p:sp>
          <p:nvSpPr>
            <p:cNvPr id="57" name="文字方塊 80">
              <a:extLst>
                <a:ext uri="{FF2B5EF4-FFF2-40B4-BE49-F238E27FC236}">
                  <a16:creationId xmlns:a16="http://schemas.microsoft.com/office/drawing/2014/main" id="{C9960D11-4D7F-46AC-84F2-047005ED59F9}"/>
                </a:ext>
              </a:extLst>
            </p:cNvPr>
            <p:cNvSpPr txBox="1">
              <a:spLocks noChangeArrowheads="1"/>
            </p:cNvSpPr>
            <p:nvPr/>
          </p:nvSpPr>
          <p:spPr bwMode="auto">
            <a:xfrm>
              <a:off x="2887068" y="5427979"/>
              <a:ext cx="41966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most difficult</a:t>
              </a:r>
            </a:p>
          </p:txBody>
        </p:sp>
      </p:grpSp>
      <p:grpSp>
        <p:nvGrpSpPr>
          <p:cNvPr id="111624" name="Group 69">
            <a:extLst>
              <a:ext uri="{FF2B5EF4-FFF2-40B4-BE49-F238E27FC236}">
                <a16:creationId xmlns:a16="http://schemas.microsoft.com/office/drawing/2014/main" id="{8A6F8806-F9B5-4FC0-B280-761A63C5F6E2}"/>
              </a:ext>
            </a:extLst>
          </p:cNvPr>
          <p:cNvGrpSpPr>
            <a:grpSpLocks/>
          </p:cNvGrpSpPr>
          <p:nvPr/>
        </p:nvGrpSpPr>
        <p:grpSpPr bwMode="auto">
          <a:xfrm>
            <a:off x="2595563" y="2541588"/>
            <a:ext cx="4830762" cy="1373187"/>
            <a:chOff x="-565531" y="2840492"/>
            <a:chExt cx="4832201" cy="1372990"/>
          </a:xfrm>
        </p:grpSpPr>
        <p:pic>
          <p:nvPicPr>
            <p:cNvPr id="111628" name="Picture 11" descr="C:\Users\utangv2\Desktop\background paper\post it.jpg">
              <a:extLst>
                <a:ext uri="{FF2B5EF4-FFF2-40B4-BE49-F238E27FC236}">
                  <a16:creationId xmlns:a16="http://schemas.microsoft.com/office/drawing/2014/main" id="{9F1CF848-18C5-4892-9514-753800D3B86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rot="-151805">
              <a:off x="-565531" y="2840492"/>
              <a:ext cx="4832201" cy="137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9" name="文字方塊 17">
              <a:extLst>
                <a:ext uri="{FF2B5EF4-FFF2-40B4-BE49-F238E27FC236}">
                  <a16:creationId xmlns:a16="http://schemas.microsoft.com/office/drawing/2014/main" id="{7D88C417-FFAA-485F-B724-D349019382FE}"/>
                </a:ext>
              </a:extLst>
            </p:cNvPr>
            <p:cNvSpPr txBox="1">
              <a:spLocks noChangeArrowheads="1"/>
            </p:cNvSpPr>
            <p:nvPr/>
          </p:nvSpPr>
          <p:spPr bwMode="auto">
            <a:xfrm rot="-151805">
              <a:off x="311622" y="3208344"/>
              <a:ext cx="3109679" cy="615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GB" altLang="zh-HK" sz="2000">
                  <a:solidFill>
                    <a:srgbClr val="FF0000"/>
                  </a:solidFill>
                </a:rPr>
                <a:t>The correct superlative form of </a:t>
              </a:r>
              <a:r>
                <a:rPr lang="en-GB" altLang="zh-HK" sz="2000" i="1">
                  <a:solidFill>
                    <a:srgbClr val="FF0000"/>
                  </a:solidFill>
                </a:rPr>
                <a:t>long</a:t>
              </a:r>
              <a:r>
                <a:rPr lang="en-GB" altLang="zh-HK" sz="2000">
                  <a:solidFill>
                    <a:srgbClr val="FF0000"/>
                  </a:solidFill>
                </a:rPr>
                <a:t> is </a:t>
              </a:r>
              <a:r>
                <a:rPr lang="en-GB" altLang="zh-HK" sz="2000" i="1">
                  <a:solidFill>
                    <a:srgbClr val="FF0000"/>
                  </a:solidFill>
                </a:rPr>
                <a:t>the longest</a:t>
              </a:r>
              <a:r>
                <a:rPr lang="en-GB" altLang="zh-HK" sz="2000">
                  <a:solidFill>
                    <a:srgbClr val="FF0000"/>
                  </a:solidFill>
                </a:rPr>
                <a:t>.</a:t>
              </a:r>
              <a:endParaRPr lang="en-GB" altLang="en-US" sz="2000">
                <a:solidFill>
                  <a:srgbClr val="FF0000"/>
                </a:solidFill>
                <a:cs typeface="Arial" panose="020B0604020202020204" pitchFamily="34" charset="0"/>
              </a:endParaRPr>
            </a:p>
          </p:txBody>
        </p:sp>
      </p:grpSp>
      <p:grpSp>
        <p:nvGrpSpPr>
          <p:cNvPr id="2" name="群組 3">
            <a:extLst>
              <a:ext uri="{FF2B5EF4-FFF2-40B4-BE49-F238E27FC236}">
                <a16:creationId xmlns:a16="http://schemas.microsoft.com/office/drawing/2014/main" id="{982EF1B2-4AC9-42E0-BDB8-5657B51B783B}"/>
              </a:ext>
            </a:extLst>
          </p:cNvPr>
          <p:cNvGrpSpPr>
            <a:grpSpLocks/>
          </p:cNvGrpSpPr>
          <p:nvPr/>
        </p:nvGrpSpPr>
        <p:grpSpPr bwMode="auto">
          <a:xfrm>
            <a:off x="4359275" y="341313"/>
            <a:ext cx="938213" cy="763587"/>
            <a:chOff x="4183063" y="341313"/>
            <a:chExt cx="938214" cy="763587"/>
          </a:xfrm>
        </p:grpSpPr>
        <p:pic>
          <p:nvPicPr>
            <p:cNvPr id="111626" name="Picture 18" descr="C:\Users\utangv2\Desktop\Dynamic Classroom\Q3.jpg">
              <a:extLst>
                <a:ext uri="{FF2B5EF4-FFF2-40B4-BE49-F238E27FC236}">
                  <a16:creationId xmlns:a16="http://schemas.microsoft.com/office/drawing/2014/main" id="{F90CA50D-DDF0-4991-B5A7-FCB4D86BF79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27" name="Picture 2" descr="C:\Users\utangv2\Documents\My Documents\JS 2017\Dynamic Classroom\hi-res aw\4.jpg">
              <a:extLst>
                <a:ext uri="{FF2B5EF4-FFF2-40B4-BE49-F238E27FC236}">
                  <a16:creationId xmlns:a16="http://schemas.microsoft.com/office/drawing/2014/main" id="{A105ECB9-F20A-43C8-A110-2250FCC9186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 name="文字方塊 11">
            <a:extLst>
              <a:ext uri="{FF2B5EF4-FFF2-40B4-BE49-F238E27FC236}">
                <a16:creationId xmlns:a16="http://schemas.microsoft.com/office/drawing/2014/main" id="{F9F6D4ED-0B2E-4A10-8E2A-9C575ED344B2}"/>
              </a:ext>
            </a:extLst>
          </p:cNvPr>
          <p:cNvSpPr txBox="1"/>
          <p:nvPr/>
        </p:nvSpPr>
        <p:spPr>
          <a:xfrm>
            <a:off x="6115050" y="337661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11624"/>
                                        </p:tgtEl>
                                        <p:attrNameLst>
                                          <p:attrName>style.visibility</p:attrName>
                                        </p:attrNameLst>
                                      </p:cBhvr>
                                      <p:to>
                                        <p:strVal val="visible"/>
                                      </p:to>
                                    </p:set>
                                    <p:anim calcmode="lin" valueType="num">
                                      <p:cBhvr>
                                        <p:cTn id="7" dur="500" fill="hold"/>
                                        <p:tgtEl>
                                          <p:spTgt spid="111624"/>
                                        </p:tgtEl>
                                        <p:attrNameLst>
                                          <p:attrName>ppt_w</p:attrName>
                                        </p:attrNameLst>
                                      </p:cBhvr>
                                      <p:tavLst>
                                        <p:tav tm="0">
                                          <p:val>
                                            <p:fltVal val="0"/>
                                          </p:val>
                                        </p:tav>
                                        <p:tav tm="100000">
                                          <p:val>
                                            <p:strVal val="#ppt_w"/>
                                          </p:val>
                                        </p:tav>
                                      </p:tavLst>
                                    </p:anim>
                                    <p:anim calcmode="lin" valueType="num">
                                      <p:cBhvr>
                                        <p:cTn id="8" dur="500" fill="hold"/>
                                        <p:tgtEl>
                                          <p:spTgt spid="111624"/>
                                        </p:tgtEl>
                                        <p:attrNameLst>
                                          <p:attrName>ppt_h</p:attrName>
                                        </p:attrNameLst>
                                      </p:cBhvr>
                                      <p:tavLst>
                                        <p:tav tm="0">
                                          <p:val>
                                            <p:fltVal val="0"/>
                                          </p:val>
                                        </p:tav>
                                        <p:tav tm="100000">
                                          <p:val>
                                            <p:strVal val="#ppt_h"/>
                                          </p:val>
                                        </p:tav>
                                      </p:tavLst>
                                    </p:anim>
                                    <p:animEffect transition="in" filter="fade">
                                      <p:cBhvr>
                                        <p:cTn id="9" dur="500"/>
                                        <p:tgtEl>
                                          <p:spTgt spid="1116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24" name="AF1C2474.wav">
            <a:hlinkClick r:id="" action="ppaction://media"/>
            <a:extLst>
              <a:ext uri="{FF2B5EF4-FFF2-40B4-BE49-F238E27FC236}">
                <a16:creationId xmlns:a16="http://schemas.microsoft.com/office/drawing/2014/main" id="{AF422C5B-CD12-40CB-8211-B4717E9E5359}"/>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643" name="群組 1">
            <a:extLst>
              <a:ext uri="{FF2B5EF4-FFF2-40B4-BE49-F238E27FC236}">
                <a16:creationId xmlns:a16="http://schemas.microsoft.com/office/drawing/2014/main" id="{36369077-591A-4D3B-BC77-8D2768A5E523}"/>
              </a:ext>
            </a:extLst>
          </p:cNvPr>
          <p:cNvGrpSpPr>
            <a:grpSpLocks/>
          </p:cNvGrpSpPr>
          <p:nvPr/>
        </p:nvGrpSpPr>
        <p:grpSpPr bwMode="auto">
          <a:xfrm>
            <a:off x="7283450" y="6094413"/>
            <a:ext cx="1709738" cy="636587"/>
            <a:chOff x="7283450" y="6094413"/>
            <a:chExt cx="1709738" cy="636587"/>
          </a:xfrm>
        </p:grpSpPr>
        <p:grpSp>
          <p:nvGrpSpPr>
            <p:cNvPr id="112654" name="群組 29">
              <a:extLst>
                <a:ext uri="{FF2B5EF4-FFF2-40B4-BE49-F238E27FC236}">
                  <a16:creationId xmlns:a16="http://schemas.microsoft.com/office/drawing/2014/main" id="{EBCB7EFC-0700-4980-BD60-09DFA9885D2F}"/>
                </a:ext>
              </a:extLst>
            </p:cNvPr>
            <p:cNvGrpSpPr>
              <a:grpSpLocks/>
            </p:cNvGrpSpPr>
            <p:nvPr/>
          </p:nvGrpSpPr>
          <p:grpSpPr bwMode="auto">
            <a:xfrm>
              <a:off x="7283450" y="6094413"/>
              <a:ext cx="1709738" cy="636587"/>
              <a:chOff x="9073930" y="4850104"/>
              <a:chExt cx="1709683" cy="636296"/>
            </a:xfrm>
          </p:grpSpPr>
          <p:sp>
            <p:nvSpPr>
              <p:cNvPr id="38" name="圓角矩形 64">
                <a:extLst>
                  <a:ext uri="{FF2B5EF4-FFF2-40B4-BE49-F238E27FC236}">
                    <a16:creationId xmlns:a16="http://schemas.microsoft.com/office/drawing/2014/main" id="{2161DD7C-1A8A-4B2E-A98F-C979AD828DC6}"/>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40" name="向右箭號 65">
                <a:extLst>
                  <a:ext uri="{FF2B5EF4-FFF2-40B4-BE49-F238E27FC236}">
                    <a16:creationId xmlns:a16="http://schemas.microsoft.com/office/drawing/2014/main" id="{D17C4891-6BAC-437F-BDCE-36E942240FB8}"/>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12655" name="群組 42">
              <a:extLst>
                <a:ext uri="{FF2B5EF4-FFF2-40B4-BE49-F238E27FC236}">
                  <a16:creationId xmlns:a16="http://schemas.microsoft.com/office/drawing/2014/main" id="{7E71C3CF-2665-45B2-8C6C-2FEAC7253720}"/>
                </a:ext>
              </a:extLst>
            </p:cNvPr>
            <p:cNvGrpSpPr>
              <a:grpSpLocks/>
            </p:cNvGrpSpPr>
            <p:nvPr/>
          </p:nvGrpSpPr>
          <p:grpSpPr bwMode="auto">
            <a:xfrm>
              <a:off x="7349853" y="6172199"/>
              <a:ext cx="1260747" cy="516255"/>
              <a:chOff x="-10579100" y="419100"/>
              <a:chExt cx="5784850" cy="2101850"/>
            </a:xfrm>
          </p:grpSpPr>
          <p:pic>
            <p:nvPicPr>
              <p:cNvPr id="112656" name="Picture 4" descr="C:\Users\utangv2\Desktop\Dynamic Classroom\hi-res aw\C.jpg">
                <a:extLst>
                  <a:ext uri="{FF2B5EF4-FFF2-40B4-BE49-F238E27FC236}">
                    <a16:creationId xmlns:a16="http://schemas.microsoft.com/office/drawing/2014/main" id="{934D2BF2-5ACB-4507-BB94-CAD24276A90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57" name="Picture 6" descr="C:\Users\utangv2\Desktop\Dynamic Classroom\hi-res aw\E.jpg">
                <a:extLst>
                  <a:ext uri="{FF2B5EF4-FFF2-40B4-BE49-F238E27FC236}">
                    <a16:creationId xmlns:a16="http://schemas.microsoft.com/office/drawing/2014/main" id="{4735AB4C-3EEF-41D2-A652-3E9922CCC15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58" name="Picture 16" descr="C:\Users\utangv2\Desktop\Dynamic Classroom\hi-res aw\O.jpg">
                <a:extLst>
                  <a:ext uri="{FF2B5EF4-FFF2-40B4-BE49-F238E27FC236}">
                    <a16:creationId xmlns:a16="http://schemas.microsoft.com/office/drawing/2014/main" id="{3FF6BBD2-B527-4771-A16F-641E07C2F37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59" name="Picture 19" descr="C:\Users\utangv2\Desktop\Dynamic Classroom\hi-res aw\R.jpg">
                <a:extLst>
                  <a:ext uri="{FF2B5EF4-FFF2-40B4-BE49-F238E27FC236}">
                    <a16:creationId xmlns:a16="http://schemas.microsoft.com/office/drawing/2014/main" id="{5D342CED-8FA8-49C9-BD61-1A62066FDDA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60" name="Picture 20" descr="C:\Users\utangv2\Desktop\Dynamic Classroom\hi-res aw\S.jpg">
                <a:extLst>
                  <a:ext uri="{FF2B5EF4-FFF2-40B4-BE49-F238E27FC236}">
                    <a16:creationId xmlns:a16="http://schemas.microsoft.com/office/drawing/2014/main" id="{2B269EA3-2AA8-4161-AAD1-611600ECBFB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4" name="動作按鈕: 自訂 66">
            <a:hlinkClick r:id="rId10" action="ppaction://hlinksldjump" highlightClick="1"/>
            <a:extLst>
              <a:ext uri="{FF2B5EF4-FFF2-40B4-BE49-F238E27FC236}">
                <a16:creationId xmlns:a16="http://schemas.microsoft.com/office/drawing/2014/main" id="{0C701E33-E7E1-40B7-B55F-06210D901608}"/>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12645" name="文字方塊 8">
            <a:extLst>
              <a:ext uri="{FF2B5EF4-FFF2-40B4-BE49-F238E27FC236}">
                <a16:creationId xmlns:a16="http://schemas.microsoft.com/office/drawing/2014/main" id="{4CFA867B-DA38-41A4-BF64-8DC182433827}"/>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53" name="Group 103">
            <a:extLst>
              <a:ext uri="{FF2B5EF4-FFF2-40B4-BE49-F238E27FC236}">
                <a16:creationId xmlns:a16="http://schemas.microsoft.com/office/drawing/2014/main" id="{C7720918-49B4-4427-95D6-5B34FAF1EB98}"/>
              </a:ext>
            </a:extLst>
          </p:cNvPr>
          <p:cNvGrpSpPr>
            <a:grpSpLocks/>
          </p:cNvGrpSpPr>
          <p:nvPr/>
        </p:nvGrpSpPr>
        <p:grpSpPr bwMode="auto">
          <a:xfrm>
            <a:off x="2109788" y="4524374"/>
            <a:ext cx="5083175" cy="712312"/>
            <a:chOff x="2109526" y="4523739"/>
            <a:chExt cx="5082840" cy="712952"/>
          </a:xfrm>
          <a:solidFill>
            <a:schemeClr val="bg1">
              <a:lumMod val="65000"/>
            </a:schemeClr>
          </a:solidFill>
        </p:grpSpPr>
        <p:sp>
          <p:nvSpPr>
            <p:cNvPr id="54" name="圓角矩形 72">
              <a:extLst>
                <a:ext uri="{FF2B5EF4-FFF2-40B4-BE49-F238E27FC236}">
                  <a16:creationId xmlns:a16="http://schemas.microsoft.com/office/drawing/2014/main" id="{0FFAB442-6113-4F3B-ACA9-81893C592012}"/>
                </a:ext>
              </a:extLst>
            </p:cNvPr>
            <p:cNvSpPr/>
            <p:nvPr/>
          </p:nvSpPr>
          <p:spPr>
            <a:xfrm>
              <a:off x="2109526" y="45339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5" name="橢圓 73">
              <a:extLst>
                <a:ext uri="{FF2B5EF4-FFF2-40B4-BE49-F238E27FC236}">
                  <a16:creationId xmlns:a16="http://schemas.microsoft.com/office/drawing/2014/main" id="{6AA2BAF3-4D4F-4E29-ACAB-E7772F6FAB84}"/>
                </a:ext>
              </a:extLst>
            </p:cNvPr>
            <p:cNvSpPr/>
            <p:nvPr/>
          </p:nvSpPr>
          <p:spPr>
            <a:xfrm>
              <a:off x="2128395"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6" name="文字方塊 74">
              <a:extLst>
                <a:ext uri="{FF2B5EF4-FFF2-40B4-BE49-F238E27FC236}">
                  <a16:creationId xmlns:a16="http://schemas.microsoft.com/office/drawing/2014/main" id="{CB8E60A8-ECD0-468F-BBB8-5BC08F0BACF0}"/>
                </a:ext>
              </a:extLst>
            </p:cNvPr>
            <p:cNvSpPr txBox="1">
              <a:spLocks noChangeArrowheads="1"/>
            </p:cNvSpPr>
            <p:nvPr/>
          </p:nvSpPr>
          <p:spPr bwMode="auto">
            <a:xfrm>
              <a:off x="2235075"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57" name="文字方塊 75">
              <a:extLst>
                <a:ext uri="{FF2B5EF4-FFF2-40B4-BE49-F238E27FC236}">
                  <a16:creationId xmlns:a16="http://schemas.microsoft.com/office/drawing/2014/main" id="{15A71C19-3344-4F75-B16F-A93D94FAB56C}"/>
                </a:ext>
              </a:extLst>
            </p:cNvPr>
            <p:cNvSpPr txBox="1">
              <a:spLocks noChangeArrowheads="1"/>
            </p:cNvSpPr>
            <p:nvPr/>
          </p:nvSpPr>
          <p:spPr bwMode="auto">
            <a:xfrm>
              <a:off x="2900716" y="4589779"/>
              <a:ext cx="4183040"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less exciting</a:t>
              </a:r>
            </a:p>
          </p:txBody>
        </p:sp>
      </p:grpSp>
      <p:grpSp>
        <p:nvGrpSpPr>
          <p:cNvPr id="58" name="Group 108">
            <a:extLst>
              <a:ext uri="{FF2B5EF4-FFF2-40B4-BE49-F238E27FC236}">
                <a16:creationId xmlns:a16="http://schemas.microsoft.com/office/drawing/2014/main" id="{40C49A50-AFBD-4E9A-82CB-5DA342D9661B}"/>
              </a:ext>
            </a:extLst>
          </p:cNvPr>
          <p:cNvGrpSpPr>
            <a:grpSpLocks/>
          </p:cNvGrpSpPr>
          <p:nvPr/>
        </p:nvGrpSpPr>
        <p:grpSpPr bwMode="auto">
          <a:xfrm>
            <a:off x="2109788" y="5375275"/>
            <a:ext cx="5083175" cy="708025"/>
            <a:chOff x="2109526" y="5374639"/>
            <a:chExt cx="5082840" cy="708661"/>
          </a:xfrm>
          <a:solidFill>
            <a:srgbClr val="E46C0A"/>
          </a:solidFill>
        </p:grpSpPr>
        <p:sp>
          <p:nvSpPr>
            <p:cNvPr id="59" name="圓角矩形 77">
              <a:extLst>
                <a:ext uri="{FF2B5EF4-FFF2-40B4-BE49-F238E27FC236}">
                  <a16:creationId xmlns:a16="http://schemas.microsoft.com/office/drawing/2014/main" id="{2667349D-FB42-4B36-9AD2-C3AB32817E0C}"/>
                </a:ext>
              </a:extLst>
            </p:cNvPr>
            <p:cNvSpPr/>
            <p:nvPr/>
          </p:nvSpPr>
          <p:spPr>
            <a:xfrm>
              <a:off x="2109526" y="53848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0" name="橢圓 78">
              <a:extLst>
                <a:ext uri="{FF2B5EF4-FFF2-40B4-BE49-F238E27FC236}">
                  <a16:creationId xmlns:a16="http://schemas.microsoft.com/office/drawing/2014/main" id="{FFC844DC-678C-45C3-BFC2-3786E2C8C4DA}"/>
                </a:ext>
              </a:extLst>
            </p:cNvPr>
            <p:cNvSpPr/>
            <p:nvPr/>
          </p:nvSpPr>
          <p:spPr>
            <a:xfrm>
              <a:off x="2128395" y="53847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1" name="文字方塊 79">
              <a:extLst>
                <a:ext uri="{FF2B5EF4-FFF2-40B4-BE49-F238E27FC236}">
                  <a16:creationId xmlns:a16="http://schemas.microsoft.com/office/drawing/2014/main" id="{BEAA82C5-072E-4AE6-B517-B5A408622055}"/>
                </a:ext>
              </a:extLst>
            </p:cNvPr>
            <p:cNvSpPr txBox="1">
              <a:spLocks noChangeArrowheads="1"/>
            </p:cNvSpPr>
            <p:nvPr/>
          </p:nvSpPr>
          <p:spPr bwMode="auto">
            <a:xfrm>
              <a:off x="2235075" y="53746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D</a:t>
              </a:r>
              <a:endParaRPr lang="en-GB" altLang="zh-HK" sz="4000" b="1">
                <a:solidFill>
                  <a:srgbClr val="000000"/>
                </a:solidFill>
                <a:ea typeface="新細明體" pitchFamily="18" charset="-120"/>
                <a:cs typeface="Arial" pitchFamily="34" charset="0"/>
              </a:endParaRPr>
            </a:p>
          </p:txBody>
        </p:sp>
        <p:sp>
          <p:nvSpPr>
            <p:cNvPr id="62" name="文字方塊 80">
              <a:extLst>
                <a:ext uri="{FF2B5EF4-FFF2-40B4-BE49-F238E27FC236}">
                  <a16:creationId xmlns:a16="http://schemas.microsoft.com/office/drawing/2014/main" id="{F81AEB36-BD73-435D-A673-73575E930A41}"/>
                </a:ext>
              </a:extLst>
            </p:cNvPr>
            <p:cNvSpPr txBox="1">
              <a:spLocks noChangeArrowheads="1"/>
            </p:cNvSpPr>
            <p:nvPr/>
          </p:nvSpPr>
          <p:spPr bwMode="auto">
            <a:xfrm>
              <a:off x="2887068" y="5427979"/>
              <a:ext cx="41966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most difficult</a:t>
              </a:r>
            </a:p>
          </p:txBody>
        </p:sp>
      </p:grpSp>
      <p:sp>
        <p:nvSpPr>
          <p:cNvPr id="93" name="文字方塊 11">
            <a:extLst>
              <a:ext uri="{FF2B5EF4-FFF2-40B4-BE49-F238E27FC236}">
                <a16:creationId xmlns:a16="http://schemas.microsoft.com/office/drawing/2014/main" id="{F84AE0C0-39A9-44F1-86C3-2F5AC25823AE}"/>
              </a:ext>
            </a:extLst>
          </p:cNvPr>
          <p:cNvSpPr txBox="1"/>
          <p:nvPr/>
        </p:nvSpPr>
        <p:spPr>
          <a:xfrm>
            <a:off x="6696075" y="4251325"/>
            <a:ext cx="709613"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39" name="群組 29">
            <a:extLst>
              <a:ext uri="{FF2B5EF4-FFF2-40B4-BE49-F238E27FC236}">
                <a16:creationId xmlns:a16="http://schemas.microsoft.com/office/drawing/2014/main" id="{DD36F1A2-65A9-4811-9123-70FC0399A433}"/>
              </a:ext>
            </a:extLst>
          </p:cNvPr>
          <p:cNvGrpSpPr/>
          <p:nvPr/>
        </p:nvGrpSpPr>
        <p:grpSpPr>
          <a:xfrm>
            <a:off x="7194369" y="3995770"/>
            <a:ext cx="666750" cy="666849"/>
            <a:chOff x="6924675" y="3008784"/>
            <a:chExt cx="666750" cy="666849"/>
          </a:xfrm>
          <a:effectLst>
            <a:outerShdw blurRad="50800" dist="38100" dir="2700000" algn="tl" rotWithShape="0">
              <a:prstClr val="black">
                <a:alpha val="40000"/>
              </a:prstClr>
            </a:outerShdw>
          </a:effectLst>
        </p:grpSpPr>
        <p:sp>
          <p:nvSpPr>
            <p:cNvPr id="41" name="橢圓 30">
              <a:extLst>
                <a:ext uri="{FF2B5EF4-FFF2-40B4-BE49-F238E27FC236}">
                  <a16:creationId xmlns:a16="http://schemas.microsoft.com/office/drawing/2014/main" id="{CBEBC63F-4F25-4C00-8D9D-FC0F82F69571}"/>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2" name="文字方塊 31">
              <a:extLst>
                <a:ext uri="{FF2B5EF4-FFF2-40B4-BE49-F238E27FC236}">
                  <a16:creationId xmlns:a16="http://schemas.microsoft.com/office/drawing/2014/main" id="{89C12341-DF42-4ED0-922B-DA3216FB21BE}"/>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43" name="動作按鈕: 自訂 64">
            <a:hlinkClick r:id="" action="ppaction://hlinkshowjump?jump=nextslide" highlightClick="1"/>
            <a:extLst>
              <a:ext uri="{FF2B5EF4-FFF2-40B4-BE49-F238E27FC236}">
                <a16:creationId xmlns:a16="http://schemas.microsoft.com/office/drawing/2014/main" id="{7F6C533A-D609-4EBC-9376-2707E669B849}"/>
              </a:ext>
            </a:extLst>
          </p:cNvPr>
          <p:cNvSpPr/>
          <p:nvPr/>
        </p:nvSpPr>
        <p:spPr>
          <a:xfrm>
            <a:off x="7105650" y="3922713"/>
            <a:ext cx="703263"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12651" name="群組 3">
            <a:extLst>
              <a:ext uri="{FF2B5EF4-FFF2-40B4-BE49-F238E27FC236}">
                <a16:creationId xmlns:a16="http://schemas.microsoft.com/office/drawing/2014/main" id="{A37B1AE5-D73F-4B6F-9E6D-E91A17F9EE1E}"/>
              </a:ext>
            </a:extLst>
          </p:cNvPr>
          <p:cNvGrpSpPr>
            <a:grpSpLocks/>
          </p:cNvGrpSpPr>
          <p:nvPr/>
        </p:nvGrpSpPr>
        <p:grpSpPr bwMode="auto">
          <a:xfrm>
            <a:off x="4359275" y="341313"/>
            <a:ext cx="938213" cy="763587"/>
            <a:chOff x="4183063" y="341313"/>
            <a:chExt cx="938214" cy="763587"/>
          </a:xfrm>
        </p:grpSpPr>
        <p:pic>
          <p:nvPicPr>
            <p:cNvPr id="112652" name="Picture 18" descr="C:\Users\utangv2\Desktop\Dynamic Classroom\Q3.jpg">
              <a:extLst>
                <a:ext uri="{FF2B5EF4-FFF2-40B4-BE49-F238E27FC236}">
                  <a16:creationId xmlns:a16="http://schemas.microsoft.com/office/drawing/2014/main" id="{7636A600-D716-490F-A376-8FC6CD2AA34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53" name="Picture 2" descr="C:\Users\utangv2\Documents\My Documents\JS 2017\Dynamic Classroom\hi-res aw\4.jpg">
              <a:extLst>
                <a:ext uri="{FF2B5EF4-FFF2-40B4-BE49-F238E27FC236}">
                  <a16:creationId xmlns:a16="http://schemas.microsoft.com/office/drawing/2014/main" id="{8ECC8FF2-5461-4DAD-BB29-C2A52DFC6A1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2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4"/>
                </p:tgtEl>
              </p:cMediaNode>
            </p:audio>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sp>
        <p:nvSpPr>
          <p:cNvPr id="60" name="動作按鈕: 自訂 59">
            <a:hlinkClick r:id="rId3" action="ppaction://hlinksldjump" highlightClick="1"/>
            <a:extLst>
              <a:ext uri="{FF2B5EF4-FFF2-40B4-BE49-F238E27FC236}">
                <a16:creationId xmlns:a16="http://schemas.microsoft.com/office/drawing/2014/main" id="{3CEB5043-EFC2-49F9-8943-C75831D8EE94}"/>
              </a:ext>
            </a:extLst>
          </p:cNvPr>
          <p:cNvSpPr/>
          <p:nvPr/>
        </p:nvSpPr>
        <p:spPr>
          <a:xfrm>
            <a:off x="7402513" y="5675313"/>
            <a:ext cx="1741487"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13667" name="群組 1">
            <a:extLst>
              <a:ext uri="{FF2B5EF4-FFF2-40B4-BE49-F238E27FC236}">
                <a16:creationId xmlns:a16="http://schemas.microsoft.com/office/drawing/2014/main" id="{68A16B36-CEF6-4E4C-9D3F-7001762972CE}"/>
              </a:ext>
            </a:extLst>
          </p:cNvPr>
          <p:cNvGrpSpPr>
            <a:grpSpLocks/>
          </p:cNvGrpSpPr>
          <p:nvPr/>
        </p:nvGrpSpPr>
        <p:grpSpPr bwMode="auto">
          <a:xfrm>
            <a:off x="7283450" y="6094413"/>
            <a:ext cx="1709738" cy="636587"/>
            <a:chOff x="7283450" y="6094413"/>
            <a:chExt cx="1709738" cy="636587"/>
          </a:xfrm>
        </p:grpSpPr>
        <p:grpSp>
          <p:nvGrpSpPr>
            <p:cNvPr id="113679" name="群組 29">
              <a:extLst>
                <a:ext uri="{FF2B5EF4-FFF2-40B4-BE49-F238E27FC236}">
                  <a16:creationId xmlns:a16="http://schemas.microsoft.com/office/drawing/2014/main" id="{3326F7EA-92BD-4C60-98BA-8E1FDA928A8B}"/>
                </a:ext>
              </a:extLst>
            </p:cNvPr>
            <p:cNvGrpSpPr>
              <a:grpSpLocks/>
            </p:cNvGrpSpPr>
            <p:nvPr/>
          </p:nvGrpSpPr>
          <p:grpSpPr bwMode="auto">
            <a:xfrm>
              <a:off x="7283450" y="6094413"/>
              <a:ext cx="1709738" cy="636587"/>
              <a:chOff x="9073930" y="4850104"/>
              <a:chExt cx="1709683" cy="636296"/>
            </a:xfrm>
          </p:grpSpPr>
          <p:sp>
            <p:nvSpPr>
              <p:cNvPr id="37" name="圓角矩形 64">
                <a:extLst>
                  <a:ext uri="{FF2B5EF4-FFF2-40B4-BE49-F238E27FC236}">
                    <a16:creationId xmlns:a16="http://schemas.microsoft.com/office/drawing/2014/main" id="{67EDAA39-35C6-4DFA-9ACF-7B3D8CCC06A9}"/>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38" name="向右箭號 65">
                <a:extLst>
                  <a:ext uri="{FF2B5EF4-FFF2-40B4-BE49-F238E27FC236}">
                    <a16:creationId xmlns:a16="http://schemas.microsoft.com/office/drawing/2014/main" id="{841DD1AF-6725-42E8-903F-A531167F65E6}"/>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13680" name="群組 42">
              <a:extLst>
                <a:ext uri="{FF2B5EF4-FFF2-40B4-BE49-F238E27FC236}">
                  <a16:creationId xmlns:a16="http://schemas.microsoft.com/office/drawing/2014/main" id="{9101B61C-FBB9-4E1E-9BB8-3F097DA24BCF}"/>
                </a:ext>
              </a:extLst>
            </p:cNvPr>
            <p:cNvGrpSpPr>
              <a:grpSpLocks/>
            </p:cNvGrpSpPr>
            <p:nvPr/>
          </p:nvGrpSpPr>
          <p:grpSpPr bwMode="auto">
            <a:xfrm>
              <a:off x="7349853" y="6172199"/>
              <a:ext cx="1260747" cy="516255"/>
              <a:chOff x="-10579100" y="419100"/>
              <a:chExt cx="5784850" cy="2101850"/>
            </a:xfrm>
          </p:grpSpPr>
          <p:pic>
            <p:nvPicPr>
              <p:cNvPr id="113681" name="Picture 4" descr="C:\Users\utangv2\Desktop\Dynamic Classroom\hi-res aw\C.jpg">
                <a:extLst>
                  <a:ext uri="{FF2B5EF4-FFF2-40B4-BE49-F238E27FC236}">
                    <a16:creationId xmlns:a16="http://schemas.microsoft.com/office/drawing/2014/main" id="{90D9BF65-3531-44CE-964C-76B464AC781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82" name="Picture 6" descr="C:\Users\utangv2\Desktop\Dynamic Classroom\hi-res aw\E.jpg">
                <a:extLst>
                  <a:ext uri="{FF2B5EF4-FFF2-40B4-BE49-F238E27FC236}">
                    <a16:creationId xmlns:a16="http://schemas.microsoft.com/office/drawing/2014/main" id="{BF6BF784-648F-45FD-9DAB-C3A9502D917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83" name="Picture 16" descr="C:\Users\utangv2\Desktop\Dynamic Classroom\hi-res aw\O.jpg">
                <a:extLst>
                  <a:ext uri="{FF2B5EF4-FFF2-40B4-BE49-F238E27FC236}">
                    <a16:creationId xmlns:a16="http://schemas.microsoft.com/office/drawing/2014/main" id="{4531531E-3F3C-45EA-AD37-F49C98261A0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84" name="Picture 19" descr="C:\Users\utangv2\Desktop\Dynamic Classroom\hi-res aw\R.jpg">
                <a:extLst>
                  <a:ext uri="{FF2B5EF4-FFF2-40B4-BE49-F238E27FC236}">
                    <a16:creationId xmlns:a16="http://schemas.microsoft.com/office/drawing/2014/main" id="{43BA82AE-0373-42E4-AE44-769633BB6CF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85" name="Picture 20" descr="C:\Users\utangv2\Desktop\Dynamic Classroom\hi-res aw\S.jpg">
                <a:extLst>
                  <a:ext uri="{FF2B5EF4-FFF2-40B4-BE49-F238E27FC236}">
                    <a16:creationId xmlns:a16="http://schemas.microsoft.com/office/drawing/2014/main" id="{51F2FC05-E014-4A1D-AD0D-0332995E6D1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9" name="動作按鈕: 自訂 66">
            <a:hlinkClick r:id="rId9" action="ppaction://hlinksldjump" highlightClick="1"/>
            <a:extLst>
              <a:ext uri="{FF2B5EF4-FFF2-40B4-BE49-F238E27FC236}">
                <a16:creationId xmlns:a16="http://schemas.microsoft.com/office/drawing/2014/main" id="{2CDE31D7-8DDF-4B79-B4A6-1CAAD666EEB3}"/>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13669" name="文字方塊 8">
            <a:extLst>
              <a:ext uri="{FF2B5EF4-FFF2-40B4-BE49-F238E27FC236}">
                <a16:creationId xmlns:a16="http://schemas.microsoft.com/office/drawing/2014/main" id="{CCB3CDB3-006F-4352-9EB8-CA97EE6ACE1B}"/>
              </a:ext>
            </a:extLst>
          </p:cNvPr>
          <p:cNvSpPr txBox="1">
            <a:spLocks noChangeArrowheads="1"/>
          </p:cNvSpPr>
          <p:nvPr/>
        </p:nvSpPr>
        <p:spPr bwMode="auto">
          <a:xfrm>
            <a:off x="1685925" y="1295400"/>
            <a:ext cx="6797675" cy="12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Which of the following is a correct superlative form?</a:t>
            </a:r>
            <a:endParaRPr lang="en-US" altLang="en-US" sz="4000">
              <a:solidFill>
                <a:schemeClr val="tx2"/>
              </a:solidFill>
              <a:cs typeface="Arial" panose="020B0604020202020204" pitchFamily="34" charset="0"/>
            </a:endParaRPr>
          </a:p>
        </p:txBody>
      </p:sp>
      <p:grpSp>
        <p:nvGrpSpPr>
          <p:cNvPr id="48" name="Group 103">
            <a:extLst>
              <a:ext uri="{FF2B5EF4-FFF2-40B4-BE49-F238E27FC236}">
                <a16:creationId xmlns:a16="http://schemas.microsoft.com/office/drawing/2014/main" id="{2A559D35-0487-448E-9352-588C49E1EC5F}"/>
              </a:ext>
            </a:extLst>
          </p:cNvPr>
          <p:cNvGrpSpPr>
            <a:grpSpLocks/>
          </p:cNvGrpSpPr>
          <p:nvPr/>
        </p:nvGrpSpPr>
        <p:grpSpPr bwMode="auto">
          <a:xfrm>
            <a:off x="2109788" y="4524374"/>
            <a:ext cx="5083175" cy="712312"/>
            <a:chOff x="2109526" y="4523739"/>
            <a:chExt cx="5082840" cy="712952"/>
          </a:xfrm>
          <a:solidFill>
            <a:schemeClr val="bg1">
              <a:lumMod val="65000"/>
            </a:schemeClr>
          </a:solidFill>
        </p:grpSpPr>
        <p:sp>
          <p:nvSpPr>
            <p:cNvPr id="49" name="圓角矩形 72">
              <a:extLst>
                <a:ext uri="{FF2B5EF4-FFF2-40B4-BE49-F238E27FC236}">
                  <a16:creationId xmlns:a16="http://schemas.microsoft.com/office/drawing/2014/main" id="{B4FA8687-9A0C-4346-9995-02F7E7DC064C}"/>
                </a:ext>
              </a:extLst>
            </p:cNvPr>
            <p:cNvSpPr/>
            <p:nvPr/>
          </p:nvSpPr>
          <p:spPr>
            <a:xfrm>
              <a:off x="2109526" y="45339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0" name="橢圓 73">
              <a:extLst>
                <a:ext uri="{FF2B5EF4-FFF2-40B4-BE49-F238E27FC236}">
                  <a16:creationId xmlns:a16="http://schemas.microsoft.com/office/drawing/2014/main" id="{9DEE12B6-0CC0-44E5-A2BC-3FA5C50141C6}"/>
                </a:ext>
              </a:extLst>
            </p:cNvPr>
            <p:cNvSpPr/>
            <p:nvPr/>
          </p:nvSpPr>
          <p:spPr>
            <a:xfrm>
              <a:off x="2128395"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1" name="文字方塊 74">
              <a:extLst>
                <a:ext uri="{FF2B5EF4-FFF2-40B4-BE49-F238E27FC236}">
                  <a16:creationId xmlns:a16="http://schemas.microsoft.com/office/drawing/2014/main" id="{60EC6893-0E4D-4816-969B-0EEEEF3DF005}"/>
                </a:ext>
              </a:extLst>
            </p:cNvPr>
            <p:cNvSpPr txBox="1">
              <a:spLocks noChangeArrowheads="1"/>
            </p:cNvSpPr>
            <p:nvPr/>
          </p:nvSpPr>
          <p:spPr bwMode="auto">
            <a:xfrm>
              <a:off x="2235075"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52" name="文字方塊 75">
              <a:extLst>
                <a:ext uri="{FF2B5EF4-FFF2-40B4-BE49-F238E27FC236}">
                  <a16:creationId xmlns:a16="http://schemas.microsoft.com/office/drawing/2014/main" id="{9FF21F77-0C23-43C3-9212-08ECC79102C5}"/>
                </a:ext>
              </a:extLst>
            </p:cNvPr>
            <p:cNvSpPr txBox="1">
              <a:spLocks noChangeArrowheads="1"/>
            </p:cNvSpPr>
            <p:nvPr/>
          </p:nvSpPr>
          <p:spPr bwMode="auto">
            <a:xfrm>
              <a:off x="2900716" y="4589779"/>
              <a:ext cx="4183040"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less exciting</a:t>
              </a:r>
            </a:p>
          </p:txBody>
        </p:sp>
      </p:grpSp>
      <p:grpSp>
        <p:nvGrpSpPr>
          <p:cNvPr id="53" name="Group 108">
            <a:extLst>
              <a:ext uri="{FF2B5EF4-FFF2-40B4-BE49-F238E27FC236}">
                <a16:creationId xmlns:a16="http://schemas.microsoft.com/office/drawing/2014/main" id="{2EA47B3A-327E-4617-81A5-B3066109E153}"/>
              </a:ext>
            </a:extLst>
          </p:cNvPr>
          <p:cNvGrpSpPr>
            <a:grpSpLocks/>
          </p:cNvGrpSpPr>
          <p:nvPr/>
        </p:nvGrpSpPr>
        <p:grpSpPr bwMode="auto">
          <a:xfrm>
            <a:off x="2109788" y="5375275"/>
            <a:ext cx="5083175" cy="708025"/>
            <a:chOff x="2109526" y="5374639"/>
            <a:chExt cx="5082840" cy="708661"/>
          </a:xfrm>
          <a:solidFill>
            <a:srgbClr val="E46C0A"/>
          </a:solidFill>
        </p:grpSpPr>
        <p:sp>
          <p:nvSpPr>
            <p:cNvPr id="54" name="圓角矩形 77">
              <a:extLst>
                <a:ext uri="{FF2B5EF4-FFF2-40B4-BE49-F238E27FC236}">
                  <a16:creationId xmlns:a16="http://schemas.microsoft.com/office/drawing/2014/main" id="{ACA50581-2D43-45C1-AB04-59A41E552E7F}"/>
                </a:ext>
              </a:extLst>
            </p:cNvPr>
            <p:cNvSpPr/>
            <p:nvPr/>
          </p:nvSpPr>
          <p:spPr>
            <a:xfrm>
              <a:off x="2109526" y="5384800"/>
              <a:ext cx="5082840"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5" name="橢圓 78">
              <a:extLst>
                <a:ext uri="{FF2B5EF4-FFF2-40B4-BE49-F238E27FC236}">
                  <a16:creationId xmlns:a16="http://schemas.microsoft.com/office/drawing/2014/main" id="{66C5E790-D7E5-4D1B-9D50-C29149809E9B}"/>
                </a:ext>
              </a:extLst>
            </p:cNvPr>
            <p:cNvSpPr/>
            <p:nvPr/>
          </p:nvSpPr>
          <p:spPr>
            <a:xfrm>
              <a:off x="2128395" y="53847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6" name="文字方塊 79">
              <a:extLst>
                <a:ext uri="{FF2B5EF4-FFF2-40B4-BE49-F238E27FC236}">
                  <a16:creationId xmlns:a16="http://schemas.microsoft.com/office/drawing/2014/main" id="{F0EA7FE7-8EA1-4EE9-B75E-F2A38F9787B0}"/>
                </a:ext>
              </a:extLst>
            </p:cNvPr>
            <p:cNvSpPr txBox="1">
              <a:spLocks noChangeArrowheads="1"/>
            </p:cNvSpPr>
            <p:nvPr/>
          </p:nvSpPr>
          <p:spPr bwMode="auto">
            <a:xfrm>
              <a:off x="2235075" y="53746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D</a:t>
              </a:r>
              <a:endParaRPr lang="en-GB" altLang="zh-HK" sz="4000" b="1">
                <a:solidFill>
                  <a:srgbClr val="000000"/>
                </a:solidFill>
                <a:ea typeface="新細明體" pitchFamily="18" charset="-120"/>
                <a:cs typeface="Arial" pitchFamily="34" charset="0"/>
              </a:endParaRPr>
            </a:p>
          </p:txBody>
        </p:sp>
        <p:sp>
          <p:nvSpPr>
            <p:cNvPr id="57" name="文字方塊 80">
              <a:extLst>
                <a:ext uri="{FF2B5EF4-FFF2-40B4-BE49-F238E27FC236}">
                  <a16:creationId xmlns:a16="http://schemas.microsoft.com/office/drawing/2014/main" id="{596C7DF9-09B8-40BD-BC20-FB8DC6FB957E}"/>
                </a:ext>
              </a:extLst>
            </p:cNvPr>
            <p:cNvSpPr txBox="1">
              <a:spLocks noChangeArrowheads="1"/>
            </p:cNvSpPr>
            <p:nvPr/>
          </p:nvSpPr>
          <p:spPr bwMode="auto">
            <a:xfrm>
              <a:off x="2887068" y="5427979"/>
              <a:ext cx="41966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most difficult</a:t>
              </a:r>
            </a:p>
          </p:txBody>
        </p:sp>
      </p:grpSp>
      <p:grpSp>
        <p:nvGrpSpPr>
          <p:cNvPr id="113673" name="Group 74">
            <a:extLst>
              <a:ext uri="{FF2B5EF4-FFF2-40B4-BE49-F238E27FC236}">
                <a16:creationId xmlns:a16="http://schemas.microsoft.com/office/drawing/2014/main" id="{8ABF1EE6-9983-4EB3-935E-9DF3C0E597E5}"/>
              </a:ext>
            </a:extLst>
          </p:cNvPr>
          <p:cNvGrpSpPr>
            <a:grpSpLocks/>
          </p:cNvGrpSpPr>
          <p:nvPr/>
        </p:nvGrpSpPr>
        <p:grpSpPr bwMode="auto">
          <a:xfrm>
            <a:off x="2082800" y="2801938"/>
            <a:ext cx="4886325" cy="1893887"/>
            <a:chOff x="-137177" y="3628622"/>
            <a:chExt cx="4884672" cy="1929203"/>
          </a:xfrm>
        </p:grpSpPr>
        <p:pic>
          <p:nvPicPr>
            <p:cNvPr id="113677" name="Picture 11" descr="C:\Users\utangv2\Desktop\background paper\post it.jpg">
              <a:extLst>
                <a:ext uri="{FF2B5EF4-FFF2-40B4-BE49-F238E27FC236}">
                  <a16:creationId xmlns:a16="http://schemas.microsoft.com/office/drawing/2014/main" id="{EDFF296B-5CD9-464D-B63E-4120E573FBDC}"/>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151805">
              <a:off x="-137177" y="3628622"/>
              <a:ext cx="4884672" cy="1929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78" name="文字方塊 17">
              <a:extLst>
                <a:ext uri="{FF2B5EF4-FFF2-40B4-BE49-F238E27FC236}">
                  <a16:creationId xmlns:a16="http://schemas.microsoft.com/office/drawing/2014/main" id="{62376108-BCCE-4EDA-9A3A-478E5F7B00B4}"/>
                </a:ext>
              </a:extLst>
            </p:cNvPr>
            <p:cNvSpPr txBox="1">
              <a:spLocks noChangeArrowheads="1"/>
            </p:cNvSpPr>
            <p:nvPr/>
          </p:nvSpPr>
          <p:spPr bwMode="auto">
            <a:xfrm rot="-151805">
              <a:off x="740546" y="4110836"/>
              <a:ext cx="3179846" cy="94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GB" altLang="en-US" sz="2000" i="1">
                  <a:solidFill>
                    <a:srgbClr val="FF0000"/>
                  </a:solidFill>
                  <a:cs typeface="Arial" panose="020B0604020202020204" pitchFamily="34" charset="0"/>
                </a:rPr>
                <a:t>Less</a:t>
              </a:r>
              <a:r>
                <a:rPr lang="en-GB" altLang="en-US" sz="2000">
                  <a:solidFill>
                    <a:srgbClr val="FF0000"/>
                  </a:solidFill>
                  <a:cs typeface="Arial" panose="020B0604020202020204" pitchFamily="34" charset="0"/>
                </a:rPr>
                <a:t> is for the comparative form. The superlative form is </a:t>
              </a:r>
              <a:r>
                <a:rPr lang="en-GB" altLang="en-US" sz="2000" i="1">
                  <a:solidFill>
                    <a:srgbClr val="FF0000"/>
                  </a:solidFill>
                  <a:cs typeface="Arial" panose="020B0604020202020204" pitchFamily="34" charset="0"/>
                </a:rPr>
                <a:t>the least exciting</a:t>
              </a:r>
              <a:r>
                <a:rPr lang="en-GB" altLang="en-US" sz="2000">
                  <a:solidFill>
                    <a:srgbClr val="FF0000"/>
                  </a:solidFill>
                  <a:cs typeface="Arial" panose="020B0604020202020204" pitchFamily="34" charset="0"/>
                </a:rPr>
                <a:t>.</a:t>
              </a:r>
            </a:p>
          </p:txBody>
        </p:sp>
      </p:grpSp>
      <p:grpSp>
        <p:nvGrpSpPr>
          <p:cNvPr id="2" name="群組 3">
            <a:extLst>
              <a:ext uri="{FF2B5EF4-FFF2-40B4-BE49-F238E27FC236}">
                <a16:creationId xmlns:a16="http://schemas.microsoft.com/office/drawing/2014/main" id="{3AAAAB14-3AEE-4675-873A-61659DE1605B}"/>
              </a:ext>
            </a:extLst>
          </p:cNvPr>
          <p:cNvGrpSpPr>
            <a:grpSpLocks/>
          </p:cNvGrpSpPr>
          <p:nvPr/>
        </p:nvGrpSpPr>
        <p:grpSpPr bwMode="auto">
          <a:xfrm>
            <a:off x="4359275" y="341313"/>
            <a:ext cx="938213" cy="763587"/>
            <a:chOff x="4183063" y="341313"/>
            <a:chExt cx="938214" cy="763587"/>
          </a:xfrm>
        </p:grpSpPr>
        <p:pic>
          <p:nvPicPr>
            <p:cNvPr id="113675" name="Picture 18" descr="C:\Users\utangv2\Desktop\Dynamic Classroom\Q3.jpg">
              <a:extLst>
                <a:ext uri="{FF2B5EF4-FFF2-40B4-BE49-F238E27FC236}">
                  <a16:creationId xmlns:a16="http://schemas.microsoft.com/office/drawing/2014/main" id="{C2706727-AED2-4BC7-A36E-E632FA4C3C9D}"/>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76" name="Picture 2" descr="C:\Users\utangv2\Documents\My Documents\JS 2017\Dynamic Classroom\hi-res aw\4.jpg">
              <a:extLst>
                <a:ext uri="{FF2B5EF4-FFF2-40B4-BE49-F238E27FC236}">
                  <a16:creationId xmlns:a16="http://schemas.microsoft.com/office/drawing/2014/main" id="{1F23F511-3EF3-4196-9653-74567B0A48C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2" name="文字方塊 11">
            <a:extLst>
              <a:ext uri="{FF2B5EF4-FFF2-40B4-BE49-F238E27FC236}">
                <a16:creationId xmlns:a16="http://schemas.microsoft.com/office/drawing/2014/main" id="{A1D4C772-E7AA-4D21-9AE1-DDF67429090E}"/>
              </a:ext>
            </a:extLst>
          </p:cNvPr>
          <p:cNvSpPr txBox="1"/>
          <p:nvPr/>
        </p:nvSpPr>
        <p:spPr>
          <a:xfrm>
            <a:off x="6696075" y="4251325"/>
            <a:ext cx="709613"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13673"/>
                                        </p:tgtEl>
                                        <p:attrNameLst>
                                          <p:attrName>style.visibility</p:attrName>
                                        </p:attrNameLst>
                                      </p:cBhvr>
                                      <p:to>
                                        <p:strVal val="visible"/>
                                      </p:to>
                                    </p:set>
                                    <p:anim calcmode="lin" valueType="num">
                                      <p:cBhvr>
                                        <p:cTn id="7" dur="500" fill="hold"/>
                                        <p:tgtEl>
                                          <p:spTgt spid="113673"/>
                                        </p:tgtEl>
                                        <p:attrNameLst>
                                          <p:attrName>ppt_w</p:attrName>
                                        </p:attrNameLst>
                                      </p:cBhvr>
                                      <p:tavLst>
                                        <p:tav tm="0">
                                          <p:val>
                                            <p:fltVal val="0"/>
                                          </p:val>
                                        </p:tav>
                                        <p:tav tm="100000">
                                          <p:val>
                                            <p:strVal val="#ppt_w"/>
                                          </p:val>
                                        </p:tav>
                                      </p:tavLst>
                                    </p:anim>
                                    <p:anim calcmode="lin" valueType="num">
                                      <p:cBhvr>
                                        <p:cTn id="8" dur="500" fill="hold"/>
                                        <p:tgtEl>
                                          <p:spTgt spid="113673"/>
                                        </p:tgtEl>
                                        <p:attrNameLst>
                                          <p:attrName>ppt_h</p:attrName>
                                        </p:attrNameLst>
                                      </p:cBhvr>
                                      <p:tavLst>
                                        <p:tav tm="0">
                                          <p:val>
                                            <p:fltVal val="0"/>
                                          </p:val>
                                        </p:tav>
                                        <p:tav tm="100000">
                                          <p:val>
                                            <p:strVal val="#ppt_h"/>
                                          </p:val>
                                        </p:tav>
                                      </p:tavLst>
                                    </p:anim>
                                    <p:animEffect transition="in" filter="fade">
                                      <p:cBhvr>
                                        <p:cTn id="9" dur="500"/>
                                        <p:tgtEl>
                                          <p:spTgt spid="113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77826" name="文字方塊 8">
            <a:extLst>
              <a:ext uri="{FF2B5EF4-FFF2-40B4-BE49-F238E27FC236}">
                <a16:creationId xmlns:a16="http://schemas.microsoft.com/office/drawing/2014/main" id="{49057459-BA46-40E8-9D10-B1215578A684}"/>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pic>
        <p:nvPicPr>
          <p:cNvPr id="6" name="D7A21819.wav">
            <a:hlinkClick r:id="" action="ppaction://media"/>
            <a:extLst>
              <a:ext uri="{FF2B5EF4-FFF2-40B4-BE49-F238E27FC236}">
                <a16:creationId xmlns:a16="http://schemas.microsoft.com/office/drawing/2014/main" id="{81BD7219-F397-4062-96EE-42A3D0E40B4B}"/>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28" name="Picture 18" descr="C:\Users\utangv2\Desktop\Dynamic Classroom\Q1.jpg">
            <a:extLst>
              <a:ext uri="{FF2B5EF4-FFF2-40B4-BE49-F238E27FC236}">
                <a16:creationId xmlns:a16="http://schemas.microsoft.com/office/drawing/2014/main" id="{3B92DD28-014D-4D20-B61D-F989C450B51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7829" name="群組 1">
            <a:extLst>
              <a:ext uri="{FF2B5EF4-FFF2-40B4-BE49-F238E27FC236}">
                <a16:creationId xmlns:a16="http://schemas.microsoft.com/office/drawing/2014/main" id="{FDFD0A1A-869F-4EA2-ADD3-F3CD7780FDBE}"/>
              </a:ext>
            </a:extLst>
          </p:cNvPr>
          <p:cNvGrpSpPr>
            <a:grpSpLocks/>
          </p:cNvGrpSpPr>
          <p:nvPr/>
        </p:nvGrpSpPr>
        <p:grpSpPr bwMode="auto">
          <a:xfrm>
            <a:off x="7124700" y="101600"/>
            <a:ext cx="1854200" cy="1323975"/>
            <a:chOff x="7124700" y="101600"/>
            <a:chExt cx="1854200" cy="1323788"/>
          </a:xfrm>
        </p:grpSpPr>
        <p:grpSp>
          <p:nvGrpSpPr>
            <p:cNvPr id="77839" name="群組 8">
              <a:extLst>
                <a:ext uri="{FF2B5EF4-FFF2-40B4-BE49-F238E27FC236}">
                  <a16:creationId xmlns:a16="http://schemas.microsoft.com/office/drawing/2014/main" id="{4C64F8BD-3B44-4028-8531-37B99ED11BB9}"/>
                </a:ext>
              </a:extLst>
            </p:cNvPr>
            <p:cNvGrpSpPr>
              <a:grpSpLocks/>
            </p:cNvGrpSpPr>
            <p:nvPr/>
          </p:nvGrpSpPr>
          <p:grpSpPr bwMode="auto">
            <a:xfrm>
              <a:off x="7124700" y="101600"/>
              <a:ext cx="1854200" cy="732442"/>
              <a:chOff x="7124700" y="101600"/>
              <a:chExt cx="1854200" cy="732413"/>
            </a:xfrm>
          </p:grpSpPr>
          <p:sp>
            <p:nvSpPr>
              <p:cNvPr id="5" name="文字方塊 4">
                <a:extLst>
                  <a:ext uri="{FF2B5EF4-FFF2-40B4-BE49-F238E27FC236}">
                    <a16:creationId xmlns:a16="http://schemas.microsoft.com/office/drawing/2014/main" id="{B7485941-6E20-4387-9580-68659A504827}"/>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chemeClr val="bg1"/>
                      </a:glow>
                    </a:effectLst>
                    <a:latin typeface="Comic Sans MS" panose="030F0702030302020204" pitchFamily="66" charset="0"/>
                  </a:rPr>
                  <a:t>Start timer for discussion!</a:t>
                </a:r>
                <a:endParaRPr lang="en-GB" dirty="0">
                  <a:solidFill>
                    <a:srgbClr val="002060"/>
                  </a:solidFill>
                  <a:effectLst>
                    <a:glow rad="88900">
                      <a:schemeClr val="bg1"/>
                    </a:glow>
                  </a:effectLst>
                  <a:latin typeface="Comic Sans MS" panose="030F0702030302020204" pitchFamily="66" charset="0"/>
                </a:endParaRPr>
              </a:p>
            </p:txBody>
          </p:sp>
          <p:sp>
            <p:nvSpPr>
              <p:cNvPr id="8" name="手繪多邊形 7">
                <a:extLst>
                  <a:ext uri="{FF2B5EF4-FFF2-40B4-BE49-F238E27FC236}">
                    <a16:creationId xmlns:a16="http://schemas.microsoft.com/office/drawing/2014/main" id="{B8845CF7-785C-444C-B6ED-CDAAE8E4FB7A}"/>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30" name="Picture 17" descr="C:\Users\utangv2\Desktop\timer2.jpg">
              <a:extLst>
                <a:ext uri="{FF2B5EF4-FFF2-40B4-BE49-F238E27FC236}">
                  <a16:creationId xmlns:a16="http://schemas.microsoft.com/office/drawing/2014/main" id="{2D697416-35F3-4764-ACDC-4581FA94129A}"/>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10" name="動作按鈕: 自訂 9">
            <a:hlinkClick r:id="" action="ppaction://hlinkshowjump?jump=nextslide" highlightClick="1"/>
            <a:extLst>
              <a:ext uri="{FF2B5EF4-FFF2-40B4-BE49-F238E27FC236}">
                <a16:creationId xmlns:a16="http://schemas.microsoft.com/office/drawing/2014/main" id="{CD37A120-3B64-4E7E-8B2A-4E0CA00ABC53}"/>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35" name="群組 34">
            <a:extLst>
              <a:ext uri="{FF2B5EF4-FFF2-40B4-BE49-F238E27FC236}">
                <a16:creationId xmlns:a16="http://schemas.microsoft.com/office/drawing/2014/main" id="{AE58F3FB-FF34-4AF1-AF96-C19CC741DFC6}"/>
              </a:ext>
            </a:extLst>
          </p:cNvPr>
          <p:cNvGrpSpPr/>
          <p:nvPr/>
        </p:nvGrpSpPr>
        <p:grpSpPr>
          <a:xfrm>
            <a:off x="2423430" y="3672839"/>
            <a:ext cx="4400453" cy="708661"/>
            <a:chOff x="6473371" y="3317240"/>
            <a:chExt cx="4400453" cy="708661"/>
          </a:xfrm>
          <a:effectLst>
            <a:outerShdw blurRad="50800" dist="38100" dir="2700000" algn="tl" rotWithShape="0">
              <a:prstClr val="black">
                <a:alpha val="40000"/>
              </a:prstClr>
            </a:outerShdw>
          </a:effectLst>
        </p:grpSpPr>
        <p:sp>
          <p:nvSpPr>
            <p:cNvPr id="36" name="圓角矩形 35">
              <a:extLst>
                <a:ext uri="{FF2B5EF4-FFF2-40B4-BE49-F238E27FC236}">
                  <a16:creationId xmlns:a16="http://schemas.microsoft.com/office/drawing/2014/main" id="{11DF46E0-1C8B-454D-B3D3-B9B178E40267}"/>
                </a:ext>
              </a:extLst>
            </p:cNvPr>
            <p:cNvSpPr/>
            <p:nvPr/>
          </p:nvSpPr>
          <p:spPr>
            <a:xfrm>
              <a:off x="6473371" y="3327401"/>
              <a:ext cx="4400453"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37" name="橢圓 36">
              <a:extLst>
                <a:ext uri="{FF2B5EF4-FFF2-40B4-BE49-F238E27FC236}">
                  <a16:creationId xmlns:a16="http://schemas.microsoft.com/office/drawing/2014/main" id="{F9077FAB-B113-4876-B5D7-7FAFFD10DAF7}"/>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8" name="文字方塊 47">
              <a:extLst>
                <a:ext uri="{FF2B5EF4-FFF2-40B4-BE49-F238E27FC236}">
                  <a16:creationId xmlns:a16="http://schemas.microsoft.com/office/drawing/2014/main" id="{49078B9B-3351-46E8-B53D-8CEDFDFB0805}"/>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9" name="文字方塊 48">
              <a:extLst>
                <a:ext uri="{FF2B5EF4-FFF2-40B4-BE49-F238E27FC236}">
                  <a16:creationId xmlns:a16="http://schemas.microsoft.com/office/drawing/2014/main" id="{DF482BA2-CFA0-40CB-B2C0-A2DCF63064E1}"/>
                </a:ext>
              </a:extLst>
            </p:cNvPr>
            <p:cNvSpPr txBox="1"/>
            <p:nvPr/>
          </p:nvSpPr>
          <p:spPr>
            <a:xfrm>
              <a:off x="7209969" y="3343284"/>
              <a:ext cx="3500090" cy="646331"/>
            </a:xfrm>
            <a:prstGeom prst="rect">
              <a:avLst/>
            </a:prstGeom>
            <a:noFill/>
          </p:spPr>
          <p:txBody>
            <a:bodyPr>
              <a:spAutoFit/>
            </a:bodyPr>
            <a:lstStyle/>
            <a:p>
              <a:pPr algn="ctr">
                <a:defRPr/>
              </a:pPr>
              <a:r>
                <a:rPr lang="en-US" sz="3600" b="1" dirty="0" err="1">
                  <a:solidFill>
                    <a:srgbClr val="FFFFFF"/>
                  </a:solidFill>
                </a:rPr>
                <a:t>biger</a:t>
              </a:r>
              <a:endParaRPr lang="en-GB" sz="3600" b="1" dirty="0">
                <a:solidFill>
                  <a:srgbClr val="FFFFFF"/>
                </a:solidFill>
              </a:endParaRPr>
            </a:p>
          </p:txBody>
        </p:sp>
      </p:grpSp>
      <p:grpSp>
        <p:nvGrpSpPr>
          <p:cNvPr id="50" name="群組 49">
            <a:extLst>
              <a:ext uri="{FF2B5EF4-FFF2-40B4-BE49-F238E27FC236}">
                <a16:creationId xmlns:a16="http://schemas.microsoft.com/office/drawing/2014/main" id="{6659168D-4608-4949-BD1A-3829E9829FEA}"/>
              </a:ext>
            </a:extLst>
          </p:cNvPr>
          <p:cNvGrpSpPr/>
          <p:nvPr/>
        </p:nvGrpSpPr>
        <p:grpSpPr>
          <a:xfrm>
            <a:off x="2423430" y="2821939"/>
            <a:ext cx="4400453" cy="708661"/>
            <a:chOff x="6473371" y="3317240"/>
            <a:chExt cx="4400453" cy="708661"/>
          </a:xfrm>
          <a:effectLst>
            <a:outerShdw blurRad="50800" dist="38100" dir="2700000" algn="tl" rotWithShape="0">
              <a:prstClr val="black">
                <a:alpha val="40000"/>
              </a:prstClr>
            </a:outerShdw>
          </a:effectLst>
        </p:grpSpPr>
        <p:sp>
          <p:nvSpPr>
            <p:cNvPr id="51" name="圓角矩形 50">
              <a:extLst>
                <a:ext uri="{FF2B5EF4-FFF2-40B4-BE49-F238E27FC236}">
                  <a16:creationId xmlns:a16="http://schemas.microsoft.com/office/drawing/2014/main" id="{C398518C-5883-4E48-A03C-14984D4AF039}"/>
                </a:ext>
              </a:extLst>
            </p:cNvPr>
            <p:cNvSpPr/>
            <p:nvPr/>
          </p:nvSpPr>
          <p:spPr>
            <a:xfrm>
              <a:off x="6473371" y="3327401"/>
              <a:ext cx="4400453"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2" name="橢圓 51">
              <a:extLst>
                <a:ext uri="{FF2B5EF4-FFF2-40B4-BE49-F238E27FC236}">
                  <a16:creationId xmlns:a16="http://schemas.microsoft.com/office/drawing/2014/main" id="{846775FA-152A-4A4B-8C40-A909099DEEB6}"/>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3" name="文字方塊 52">
              <a:extLst>
                <a:ext uri="{FF2B5EF4-FFF2-40B4-BE49-F238E27FC236}">
                  <a16:creationId xmlns:a16="http://schemas.microsoft.com/office/drawing/2014/main" id="{F4B14560-AD74-47B3-A0D6-A0619CDB1369}"/>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54" name="文字方塊 53">
              <a:extLst>
                <a:ext uri="{FF2B5EF4-FFF2-40B4-BE49-F238E27FC236}">
                  <a16:creationId xmlns:a16="http://schemas.microsoft.com/office/drawing/2014/main" id="{A785F305-DFE4-4A59-8AA6-92E63B448132}"/>
                </a:ext>
              </a:extLst>
            </p:cNvPr>
            <p:cNvSpPr txBox="1"/>
            <p:nvPr/>
          </p:nvSpPr>
          <p:spPr>
            <a:xfrm>
              <a:off x="7209969" y="3344232"/>
              <a:ext cx="3500090" cy="646331"/>
            </a:xfrm>
            <a:prstGeom prst="rect">
              <a:avLst/>
            </a:prstGeom>
            <a:noFill/>
          </p:spPr>
          <p:txBody>
            <a:bodyPr>
              <a:spAutoFit/>
            </a:bodyPr>
            <a:lstStyle/>
            <a:p>
              <a:pPr algn="ctr">
                <a:defRPr/>
              </a:pPr>
              <a:r>
                <a:rPr lang="en-US" sz="3600" b="1" dirty="0">
                  <a:solidFill>
                    <a:srgbClr val="FFFFFF"/>
                  </a:solidFill>
                </a:rPr>
                <a:t>better</a:t>
              </a:r>
              <a:endParaRPr lang="en-GB" sz="3600" b="1" dirty="0">
                <a:solidFill>
                  <a:srgbClr val="FFFFFF"/>
                </a:solidFill>
              </a:endParaRPr>
            </a:p>
          </p:txBody>
        </p:sp>
      </p:grpSp>
      <p:grpSp>
        <p:nvGrpSpPr>
          <p:cNvPr id="57" name="群組 56">
            <a:extLst>
              <a:ext uri="{FF2B5EF4-FFF2-40B4-BE49-F238E27FC236}">
                <a16:creationId xmlns:a16="http://schemas.microsoft.com/office/drawing/2014/main" id="{E3B868A2-F086-4010-8715-0D2F18EBF965}"/>
              </a:ext>
            </a:extLst>
          </p:cNvPr>
          <p:cNvGrpSpPr/>
          <p:nvPr/>
        </p:nvGrpSpPr>
        <p:grpSpPr>
          <a:xfrm>
            <a:off x="2423430" y="4523739"/>
            <a:ext cx="4400453" cy="708661"/>
            <a:chOff x="6473371" y="3317240"/>
            <a:chExt cx="4400453" cy="708661"/>
          </a:xfrm>
          <a:effectLst>
            <a:outerShdw blurRad="50800" dist="38100" dir="2700000" algn="tl" rotWithShape="0">
              <a:prstClr val="black">
                <a:alpha val="40000"/>
              </a:prstClr>
            </a:outerShdw>
          </a:effectLst>
        </p:grpSpPr>
        <p:sp>
          <p:nvSpPr>
            <p:cNvPr id="58" name="圓角矩形 57">
              <a:extLst>
                <a:ext uri="{FF2B5EF4-FFF2-40B4-BE49-F238E27FC236}">
                  <a16:creationId xmlns:a16="http://schemas.microsoft.com/office/drawing/2014/main" id="{9BF4F814-D70A-404F-BD01-8A80F011DEC7}"/>
                </a:ext>
              </a:extLst>
            </p:cNvPr>
            <p:cNvSpPr/>
            <p:nvPr/>
          </p:nvSpPr>
          <p:spPr>
            <a:xfrm>
              <a:off x="6473371" y="3327401"/>
              <a:ext cx="4400453"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9" name="橢圓 58">
              <a:extLst>
                <a:ext uri="{FF2B5EF4-FFF2-40B4-BE49-F238E27FC236}">
                  <a16:creationId xmlns:a16="http://schemas.microsoft.com/office/drawing/2014/main" id="{21A36F43-C6F7-4911-96E3-C3BFA844609E}"/>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0" name="文字方塊 59">
              <a:extLst>
                <a:ext uri="{FF2B5EF4-FFF2-40B4-BE49-F238E27FC236}">
                  <a16:creationId xmlns:a16="http://schemas.microsoft.com/office/drawing/2014/main" id="{40264092-57FF-484A-92EF-FD76A90F70B0}"/>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C</a:t>
              </a:r>
              <a:endParaRPr lang="en-GB" sz="4000" b="1" dirty="0">
                <a:solidFill>
                  <a:srgbClr val="000000"/>
                </a:solidFill>
              </a:endParaRPr>
            </a:p>
          </p:txBody>
        </p:sp>
        <p:sp>
          <p:nvSpPr>
            <p:cNvPr id="61" name="文字方塊 60">
              <a:extLst>
                <a:ext uri="{FF2B5EF4-FFF2-40B4-BE49-F238E27FC236}">
                  <a16:creationId xmlns:a16="http://schemas.microsoft.com/office/drawing/2014/main" id="{4A93C907-0E13-410E-B21E-7DECAF7A0B7D}"/>
                </a:ext>
              </a:extLst>
            </p:cNvPr>
            <p:cNvSpPr txBox="1"/>
            <p:nvPr/>
          </p:nvSpPr>
          <p:spPr>
            <a:xfrm>
              <a:off x="7209969" y="3370580"/>
              <a:ext cx="3500090" cy="646331"/>
            </a:xfrm>
            <a:prstGeom prst="rect">
              <a:avLst/>
            </a:prstGeom>
            <a:noFill/>
          </p:spPr>
          <p:txBody>
            <a:bodyPr>
              <a:spAutoFit/>
            </a:bodyPr>
            <a:lstStyle/>
            <a:p>
              <a:pPr algn="ctr">
                <a:defRPr/>
              </a:pPr>
              <a:r>
                <a:rPr lang="en-US" sz="3600" b="1" dirty="0" err="1">
                  <a:solidFill>
                    <a:srgbClr val="FFFFFF"/>
                  </a:solidFill>
                </a:rPr>
                <a:t>gooder</a:t>
              </a:r>
              <a:endParaRPr lang="en-GB" sz="3600" b="1" dirty="0">
                <a:solidFill>
                  <a:srgbClr val="FFFFFF"/>
                </a:solidFill>
              </a:endParaRPr>
            </a:p>
          </p:txBody>
        </p:sp>
      </p:grpSp>
      <p:grpSp>
        <p:nvGrpSpPr>
          <p:cNvPr id="62" name="群組 61">
            <a:extLst>
              <a:ext uri="{FF2B5EF4-FFF2-40B4-BE49-F238E27FC236}">
                <a16:creationId xmlns:a16="http://schemas.microsoft.com/office/drawing/2014/main" id="{D775EDE2-6A0E-4DDB-B2D7-9959A7748742}"/>
              </a:ext>
            </a:extLst>
          </p:cNvPr>
          <p:cNvGrpSpPr/>
          <p:nvPr/>
        </p:nvGrpSpPr>
        <p:grpSpPr>
          <a:xfrm>
            <a:off x="2423430" y="5374639"/>
            <a:ext cx="4400453" cy="708661"/>
            <a:chOff x="6473371" y="3317240"/>
            <a:chExt cx="4400453" cy="708661"/>
          </a:xfrm>
          <a:effectLst>
            <a:outerShdw blurRad="50800" dist="38100" dir="2700000" algn="tl" rotWithShape="0">
              <a:prstClr val="black">
                <a:alpha val="40000"/>
              </a:prstClr>
            </a:outerShdw>
          </a:effectLst>
        </p:grpSpPr>
        <p:sp>
          <p:nvSpPr>
            <p:cNvPr id="63" name="圓角矩形 62">
              <a:extLst>
                <a:ext uri="{FF2B5EF4-FFF2-40B4-BE49-F238E27FC236}">
                  <a16:creationId xmlns:a16="http://schemas.microsoft.com/office/drawing/2014/main" id="{41180A40-A93B-4DCB-A203-83E213569C6B}"/>
                </a:ext>
              </a:extLst>
            </p:cNvPr>
            <p:cNvSpPr/>
            <p:nvPr/>
          </p:nvSpPr>
          <p:spPr>
            <a:xfrm>
              <a:off x="6473371" y="3327401"/>
              <a:ext cx="4400453" cy="698500"/>
            </a:xfrm>
            <a:prstGeom prst="roundRect">
              <a:avLst>
                <a:gd name="adj" fmla="val 50000"/>
              </a:avLst>
            </a:prstGeom>
            <a:solidFill>
              <a:srgbClr val="E46C0A"/>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4" name="橢圓 63">
              <a:extLst>
                <a:ext uri="{FF2B5EF4-FFF2-40B4-BE49-F238E27FC236}">
                  <a16:creationId xmlns:a16="http://schemas.microsoft.com/office/drawing/2014/main" id="{CBEF379C-2F1E-4F57-9BDD-8F532FDF70EC}"/>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5" name="文字方塊 64">
              <a:extLst>
                <a:ext uri="{FF2B5EF4-FFF2-40B4-BE49-F238E27FC236}">
                  <a16:creationId xmlns:a16="http://schemas.microsoft.com/office/drawing/2014/main" id="{58542DC7-9065-4626-B68C-97BC15EA8AA0}"/>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D</a:t>
              </a:r>
              <a:endParaRPr lang="en-GB" sz="4000" b="1" dirty="0">
                <a:solidFill>
                  <a:srgbClr val="000000"/>
                </a:solidFill>
              </a:endParaRPr>
            </a:p>
          </p:txBody>
        </p:sp>
        <p:sp>
          <p:nvSpPr>
            <p:cNvPr id="66" name="文字方塊 65">
              <a:extLst>
                <a:ext uri="{FF2B5EF4-FFF2-40B4-BE49-F238E27FC236}">
                  <a16:creationId xmlns:a16="http://schemas.microsoft.com/office/drawing/2014/main" id="{FE272361-4B03-4983-A150-0388FADC297A}"/>
                </a:ext>
              </a:extLst>
            </p:cNvPr>
            <p:cNvSpPr txBox="1"/>
            <p:nvPr/>
          </p:nvSpPr>
          <p:spPr>
            <a:xfrm>
              <a:off x="7209969" y="3343284"/>
              <a:ext cx="3500090" cy="646331"/>
            </a:xfrm>
            <a:prstGeom prst="rect">
              <a:avLst/>
            </a:prstGeom>
            <a:noFill/>
          </p:spPr>
          <p:txBody>
            <a:bodyPr>
              <a:spAutoFit/>
            </a:bodyPr>
            <a:lstStyle/>
            <a:p>
              <a:pPr algn="ctr">
                <a:defRPr/>
              </a:pPr>
              <a:r>
                <a:rPr lang="en-US" sz="3600" b="1" dirty="0">
                  <a:solidFill>
                    <a:srgbClr val="FFFFFF"/>
                  </a:solidFill>
                </a:rPr>
                <a:t>more small</a:t>
              </a:r>
              <a:endParaRPr lang="en-GB" sz="3600" b="1" dirty="0">
                <a:solidFill>
                  <a:srgbClr val="FFFFFF"/>
                </a:solidFill>
              </a:endParaRPr>
            </a:p>
          </p:txBody>
        </p:sp>
      </p:grpSp>
      <p:sp>
        <p:nvSpPr>
          <p:cNvPr id="42" name="動作按鈕: 自訂 55">
            <a:hlinkClick r:id="rId7" action="ppaction://hlinksldjump" highlightClick="1"/>
            <a:extLst>
              <a:ext uri="{FF2B5EF4-FFF2-40B4-BE49-F238E27FC236}">
                <a16:creationId xmlns:a16="http://schemas.microsoft.com/office/drawing/2014/main" id="{74E3A05D-5DB2-4DBB-9754-FC509EF00ED6}"/>
              </a:ext>
            </a:extLst>
          </p:cNvPr>
          <p:cNvSpPr/>
          <p:nvPr/>
        </p:nvSpPr>
        <p:spPr>
          <a:xfrm>
            <a:off x="2306638" y="3643313"/>
            <a:ext cx="466725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43" name="動作按鈕: 自訂 66">
            <a:hlinkClick r:id="rId8" action="ppaction://hlinksldjump" highlightClick="1"/>
            <a:extLst>
              <a:ext uri="{FF2B5EF4-FFF2-40B4-BE49-F238E27FC236}">
                <a16:creationId xmlns:a16="http://schemas.microsoft.com/office/drawing/2014/main" id="{EB6F4508-FBA1-4F0C-91FE-E73050368187}"/>
              </a:ext>
            </a:extLst>
          </p:cNvPr>
          <p:cNvSpPr/>
          <p:nvPr/>
        </p:nvSpPr>
        <p:spPr>
          <a:xfrm>
            <a:off x="2306638" y="2735263"/>
            <a:ext cx="46672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44" name="動作按鈕: 自訂 67">
            <a:hlinkClick r:id="rId9" action="ppaction://hlinksldjump" highlightClick="1"/>
            <a:extLst>
              <a:ext uri="{FF2B5EF4-FFF2-40B4-BE49-F238E27FC236}">
                <a16:creationId xmlns:a16="http://schemas.microsoft.com/office/drawing/2014/main" id="{D8512B85-D23A-4679-9C96-42900F28A294}"/>
              </a:ext>
            </a:extLst>
          </p:cNvPr>
          <p:cNvSpPr/>
          <p:nvPr/>
        </p:nvSpPr>
        <p:spPr>
          <a:xfrm>
            <a:off x="2306638" y="5291138"/>
            <a:ext cx="46672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45" name="動作按鈕: 自訂 54">
            <a:hlinkClick r:id="rId10" action="ppaction://hlinksldjump" highlightClick="1"/>
            <a:extLst>
              <a:ext uri="{FF2B5EF4-FFF2-40B4-BE49-F238E27FC236}">
                <a16:creationId xmlns:a16="http://schemas.microsoft.com/office/drawing/2014/main" id="{522951EC-C16D-4759-A93B-C38591506E4E}"/>
              </a:ext>
            </a:extLst>
          </p:cNvPr>
          <p:cNvSpPr/>
          <p:nvPr/>
        </p:nvSpPr>
        <p:spPr>
          <a:xfrm>
            <a:off x="2306638" y="4456113"/>
            <a:ext cx="466725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6"/>
                </p:tgtEl>
              </p:cMediaNode>
            </p:audio>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34" name="矩形 5">
            <a:extLst>
              <a:ext uri="{FF2B5EF4-FFF2-40B4-BE49-F238E27FC236}">
                <a16:creationId xmlns:a16="http://schemas.microsoft.com/office/drawing/2014/main" id="{27391696-A95C-462B-A767-C29E3958DF42}"/>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35" name="文字方塊 18">
            <a:extLst>
              <a:ext uri="{FF2B5EF4-FFF2-40B4-BE49-F238E27FC236}">
                <a16:creationId xmlns:a16="http://schemas.microsoft.com/office/drawing/2014/main" id="{A7114FC5-B3EA-4074-A62F-EF623D6D0E96}"/>
              </a:ext>
            </a:extLst>
          </p:cNvPr>
          <p:cNvSpPr txBox="1">
            <a:spLocks noChangeArrowheads="1"/>
          </p:cNvSpPr>
          <p:nvPr/>
        </p:nvSpPr>
        <p:spPr bwMode="auto">
          <a:xfrm>
            <a:off x="395288" y="1370013"/>
            <a:ext cx="8497887"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Were you able to identify the correct comparative and superlative forms?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grpSp>
        <p:nvGrpSpPr>
          <p:cNvPr id="37" name="群組 4">
            <a:extLst>
              <a:ext uri="{FF2B5EF4-FFF2-40B4-BE49-F238E27FC236}">
                <a16:creationId xmlns:a16="http://schemas.microsoft.com/office/drawing/2014/main" id="{C26C9356-AA7F-4E8C-9B8D-9D57F6A9966F}"/>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39" name="文字方塊 8">
              <a:extLst>
                <a:ext uri="{FF2B5EF4-FFF2-40B4-BE49-F238E27FC236}">
                  <a16:creationId xmlns:a16="http://schemas.microsoft.com/office/drawing/2014/main" id="{70B09B6D-D3AE-4DCC-9C6A-A205C662DE0C}"/>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41" name="圓角矩形 2">
              <a:extLst>
                <a:ext uri="{FF2B5EF4-FFF2-40B4-BE49-F238E27FC236}">
                  <a16:creationId xmlns:a16="http://schemas.microsoft.com/office/drawing/2014/main" id="{0FBD2910-D698-4FFF-902A-EB2B9FAF94FC}"/>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2" name="矩形 37">
            <a:extLst>
              <a:ext uri="{FF2B5EF4-FFF2-40B4-BE49-F238E27FC236}">
                <a16:creationId xmlns:a16="http://schemas.microsoft.com/office/drawing/2014/main" id="{B311566C-471B-40B4-834C-D83C56A035CA}"/>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43" name="群組 26">
            <a:extLst>
              <a:ext uri="{FF2B5EF4-FFF2-40B4-BE49-F238E27FC236}">
                <a16:creationId xmlns:a16="http://schemas.microsoft.com/office/drawing/2014/main" id="{4DD988C3-836A-456D-9E2E-AFAA38D803F5}"/>
              </a:ext>
            </a:extLst>
          </p:cNvPr>
          <p:cNvGrpSpPr>
            <a:grpSpLocks/>
          </p:cNvGrpSpPr>
          <p:nvPr/>
        </p:nvGrpSpPr>
        <p:grpSpPr bwMode="auto">
          <a:xfrm>
            <a:off x="534988" y="3771900"/>
            <a:ext cx="7997825" cy="1230313"/>
            <a:chOff x="535667" y="4010480"/>
            <a:chExt cx="7996773" cy="1229520"/>
          </a:xfrm>
        </p:grpSpPr>
        <p:grpSp>
          <p:nvGrpSpPr>
            <p:cNvPr id="114711" name="群組 20">
              <a:extLst>
                <a:ext uri="{FF2B5EF4-FFF2-40B4-BE49-F238E27FC236}">
                  <a16:creationId xmlns:a16="http://schemas.microsoft.com/office/drawing/2014/main" id="{61F8B962-462A-4680-AB9B-314EE850A409}"/>
                </a:ext>
              </a:extLst>
            </p:cNvPr>
            <p:cNvGrpSpPr>
              <a:grpSpLocks/>
            </p:cNvGrpSpPr>
            <p:nvPr/>
          </p:nvGrpSpPr>
          <p:grpSpPr bwMode="auto">
            <a:xfrm>
              <a:off x="683568" y="4010480"/>
              <a:ext cx="7848872" cy="1229520"/>
              <a:chOff x="683568" y="4010480"/>
              <a:chExt cx="7848872" cy="1229520"/>
            </a:xfrm>
          </p:grpSpPr>
          <p:grpSp>
            <p:nvGrpSpPr>
              <p:cNvPr id="54" name="群組 11">
                <a:extLst>
                  <a:ext uri="{FF2B5EF4-FFF2-40B4-BE49-F238E27FC236}">
                    <a16:creationId xmlns:a16="http://schemas.microsoft.com/office/drawing/2014/main" id="{C60E8F33-4B54-4A78-B4DF-ABEF3CB6EB93}"/>
                  </a:ext>
                </a:extLst>
              </p:cNvPr>
              <p:cNvGrpSpPr/>
              <p:nvPr/>
            </p:nvGrpSpPr>
            <p:grpSpPr>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67" name="矩形 21">
                  <a:extLst>
                    <a:ext uri="{FF2B5EF4-FFF2-40B4-BE49-F238E27FC236}">
                      <a16:creationId xmlns:a16="http://schemas.microsoft.com/office/drawing/2014/main" id="{43B81873-F67F-4B34-8493-E29D93D1339D}"/>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8" name="流程圖: 程序 32">
                  <a:extLst>
                    <a:ext uri="{FF2B5EF4-FFF2-40B4-BE49-F238E27FC236}">
                      <a16:creationId xmlns:a16="http://schemas.microsoft.com/office/drawing/2014/main" id="{9C894BC9-F382-4C10-977B-BF58F30CA9BA}"/>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60" name="文字方塊 28">
                <a:extLst>
                  <a:ext uri="{FF2B5EF4-FFF2-40B4-BE49-F238E27FC236}">
                    <a16:creationId xmlns:a16="http://schemas.microsoft.com/office/drawing/2014/main" id="{7B3CAD00-7EBF-49C0-B96A-C6CF946DBF2D}"/>
                  </a:ext>
                </a:extLst>
              </p:cNvPr>
              <p:cNvSpPr txBox="1"/>
              <p:nvPr/>
            </p:nvSpPr>
            <p:spPr>
              <a:xfrm>
                <a:off x="965823" y="4010480"/>
                <a:ext cx="1777766" cy="1229520"/>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53" name="流程圖: 抽選 40">
              <a:extLst>
                <a:ext uri="{FF2B5EF4-FFF2-40B4-BE49-F238E27FC236}">
                  <a16:creationId xmlns:a16="http://schemas.microsoft.com/office/drawing/2014/main" id="{713C2807-525D-453F-8724-B0BDE55AF2FB}"/>
                </a:ext>
              </a:extLst>
            </p:cNvPr>
            <p:cNvSpPr/>
            <p:nvPr/>
          </p:nvSpPr>
          <p:spPr>
            <a:xfrm rot="5400000">
              <a:off x="504821" y="4415735"/>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69" name="群組 27">
            <a:extLst>
              <a:ext uri="{FF2B5EF4-FFF2-40B4-BE49-F238E27FC236}">
                <a16:creationId xmlns:a16="http://schemas.microsoft.com/office/drawing/2014/main" id="{A2DDF673-4F50-49A7-B99C-60AEBBAEF3FF}"/>
              </a:ext>
            </a:extLst>
          </p:cNvPr>
          <p:cNvGrpSpPr>
            <a:grpSpLocks/>
          </p:cNvGrpSpPr>
          <p:nvPr/>
        </p:nvGrpSpPr>
        <p:grpSpPr bwMode="auto">
          <a:xfrm>
            <a:off x="534988" y="4924425"/>
            <a:ext cx="7997825" cy="1231900"/>
            <a:chOff x="535666" y="5162609"/>
            <a:chExt cx="7996774" cy="1230313"/>
          </a:xfrm>
        </p:grpSpPr>
        <p:grpSp>
          <p:nvGrpSpPr>
            <p:cNvPr id="114707" name="群組 12">
              <a:extLst>
                <a:ext uri="{FF2B5EF4-FFF2-40B4-BE49-F238E27FC236}">
                  <a16:creationId xmlns:a16="http://schemas.microsoft.com/office/drawing/2014/main" id="{333C8738-9C4E-4776-8CB1-15908D738F40}"/>
                </a:ext>
              </a:extLst>
            </p:cNvPr>
            <p:cNvGrpSpPr>
              <a:grpSpLocks/>
            </p:cNvGrpSpPr>
            <p:nvPr/>
          </p:nvGrpSpPr>
          <p:grpSpPr bwMode="auto">
            <a:xfrm>
              <a:off x="683567" y="5162609"/>
              <a:ext cx="7848873" cy="1230313"/>
              <a:chOff x="683567" y="5162609"/>
              <a:chExt cx="7848873" cy="1230313"/>
            </a:xfrm>
          </p:grpSpPr>
          <p:grpSp>
            <p:nvGrpSpPr>
              <p:cNvPr id="72" name="群組 36">
                <a:extLst>
                  <a:ext uri="{FF2B5EF4-FFF2-40B4-BE49-F238E27FC236}">
                    <a16:creationId xmlns:a16="http://schemas.microsoft.com/office/drawing/2014/main" id="{09E148AE-D811-4C6F-A1FC-20C926A7BCBF}"/>
                  </a:ext>
                </a:extLst>
              </p:cNvPr>
              <p:cNvGrpSpPr/>
              <p:nvPr/>
            </p:nvGrpSpPr>
            <p:grpSpPr>
              <a:xfrm>
                <a:off x="683567" y="5245055"/>
                <a:ext cx="7848873" cy="1080000"/>
                <a:chOff x="683567" y="5245055"/>
                <a:chExt cx="7848873" cy="1080000"/>
              </a:xfrm>
              <a:effectLst>
                <a:outerShdw blurRad="50800" dist="38100" dir="2700000" algn="tl" rotWithShape="0">
                  <a:prstClr val="black">
                    <a:alpha val="40000"/>
                  </a:prstClr>
                </a:outerShdw>
              </a:effectLst>
            </p:grpSpPr>
            <p:sp>
              <p:nvSpPr>
                <p:cNvPr id="74" name="矩形 22">
                  <a:extLst>
                    <a:ext uri="{FF2B5EF4-FFF2-40B4-BE49-F238E27FC236}">
                      <a16:creationId xmlns:a16="http://schemas.microsoft.com/office/drawing/2014/main" id="{66F3D8D9-6053-497B-A892-6E51C162EBBE}"/>
                    </a:ext>
                  </a:extLst>
                </p:cNvPr>
                <p:cNvSpPr/>
                <p:nvPr/>
              </p:nvSpPr>
              <p:spPr>
                <a:xfrm>
                  <a:off x="683567"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5" name="流程圖: 程序 33">
                  <a:extLst>
                    <a:ext uri="{FF2B5EF4-FFF2-40B4-BE49-F238E27FC236}">
                      <a16:creationId xmlns:a16="http://schemas.microsoft.com/office/drawing/2014/main" id="{5E9B6B3B-4215-427A-B6F5-D97C68E3EE10}"/>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73" name="文字方塊 31">
                <a:extLst>
                  <a:ext uri="{FF2B5EF4-FFF2-40B4-BE49-F238E27FC236}">
                    <a16:creationId xmlns:a16="http://schemas.microsoft.com/office/drawing/2014/main" id="{17F6D6C2-F465-419B-99D3-FB2D048959F8}"/>
                  </a:ext>
                </a:extLst>
              </p:cNvPr>
              <p:cNvSpPr txBox="1"/>
              <p:nvPr/>
            </p:nvSpPr>
            <p:spPr>
              <a:xfrm>
                <a:off x="1029314" y="5162609"/>
                <a:ext cx="1473006" cy="1230313"/>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71" name="流程圖: 抽選 41">
              <a:extLst>
                <a:ext uri="{FF2B5EF4-FFF2-40B4-BE49-F238E27FC236}">
                  <a16:creationId xmlns:a16="http://schemas.microsoft.com/office/drawing/2014/main" id="{529BF23B-4E0E-4247-98EB-5CB89D3CB575}"/>
                </a:ext>
              </a:extLst>
            </p:cNvPr>
            <p:cNvSpPr/>
            <p:nvPr/>
          </p:nvSpPr>
          <p:spPr>
            <a:xfrm rot="5400000">
              <a:off x="505745" y="5592065"/>
              <a:ext cx="410633"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76" name="群組 24">
            <a:extLst>
              <a:ext uri="{FF2B5EF4-FFF2-40B4-BE49-F238E27FC236}">
                <a16:creationId xmlns:a16="http://schemas.microsoft.com/office/drawing/2014/main" id="{3C819DC7-D8C2-4358-8F0D-E3031B6BB3F2}"/>
              </a:ext>
            </a:extLst>
          </p:cNvPr>
          <p:cNvGrpSpPr>
            <a:grpSpLocks/>
          </p:cNvGrpSpPr>
          <p:nvPr/>
        </p:nvGrpSpPr>
        <p:grpSpPr bwMode="auto">
          <a:xfrm>
            <a:off x="534988" y="2665413"/>
            <a:ext cx="7997825" cy="1230312"/>
            <a:chOff x="535667" y="2902897"/>
            <a:chExt cx="7996773" cy="1231106"/>
          </a:xfrm>
        </p:grpSpPr>
        <p:grpSp>
          <p:nvGrpSpPr>
            <p:cNvPr id="114703" name="群組 7">
              <a:extLst>
                <a:ext uri="{FF2B5EF4-FFF2-40B4-BE49-F238E27FC236}">
                  <a16:creationId xmlns:a16="http://schemas.microsoft.com/office/drawing/2014/main" id="{464C549E-E273-46FE-915E-9F5471637071}"/>
                </a:ext>
              </a:extLst>
            </p:cNvPr>
            <p:cNvGrpSpPr>
              <a:grpSpLocks/>
            </p:cNvGrpSpPr>
            <p:nvPr/>
          </p:nvGrpSpPr>
          <p:grpSpPr bwMode="auto">
            <a:xfrm>
              <a:off x="683568" y="2902897"/>
              <a:ext cx="7848872" cy="1231106"/>
              <a:chOff x="683568" y="2902897"/>
              <a:chExt cx="7848872" cy="1231106"/>
            </a:xfrm>
          </p:grpSpPr>
          <p:grpSp>
            <p:nvGrpSpPr>
              <p:cNvPr id="79" name="群組 10">
                <a:extLst>
                  <a:ext uri="{FF2B5EF4-FFF2-40B4-BE49-F238E27FC236}">
                    <a16:creationId xmlns:a16="http://schemas.microsoft.com/office/drawing/2014/main" id="{F5A7E981-B273-4E8A-AE24-7A9B858F56D0}"/>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81" name="矩形 30">
                  <a:extLst>
                    <a:ext uri="{FF2B5EF4-FFF2-40B4-BE49-F238E27FC236}">
                      <a16:creationId xmlns:a16="http://schemas.microsoft.com/office/drawing/2014/main" id="{8BAD40E7-D118-4D75-B544-8D4AEDB42509}"/>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82" name="流程圖: 程序 23">
                  <a:extLst>
                    <a:ext uri="{FF2B5EF4-FFF2-40B4-BE49-F238E27FC236}">
                      <a16:creationId xmlns:a16="http://schemas.microsoft.com/office/drawing/2014/main" id="{78F0107E-0E48-4505-8781-1B39AB541AE3}"/>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80" name="文字方塊 6">
                <a:extLst>
                  <a:ext uri="{FF2B5EF4-FFF2-40B4-BE49-F238E27FC236}">
                    <a16:creationId xmlns:a16="http://schemas.microsoft.com/office/drawing/2014/main" id="{FA6B65F1-EF29-4BAA-A269-F66C47F487D9}"/>
                  </a:ext>
                </a:extLst>
              </p:cNvPr>
              <p:cNvSpPr txBox="1"/>
              <p:nvPr/>
            </p:nvSpPr>
            <p:spPr>
              <a:xfrm>
                <a:off x="1400741" y="2902897"/>
                <a:ext cx="1152373"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78" name="流程圖: 抽選 42">
              <a:extLst>
                <a:ext uri="{FF2B5EF4-FFF2-40B4-BE49-F238E27FC236}">
                  <a16:creationId xmlns:a16="http://schemas.microsoft.com/office/drawing/2014/main" id="{FE89E73E-3CB2-4985-A626-4C0E4F9D706D}"/>
                </a:ext>
              </a:extLst>
            </p:cNvPr>
            <p:cNvSpPr/>
            <p:nvPr/>
          </p:nvSpPr>
          <p:spPr>
            <a:xfrm rot="5400000">
              <a:off x="505348" y="3312873"/>
              <a:ext cx="411428"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83" name="動作按鈕: 自訂 29">
            <a:hlinkClick r:id="" action="ppaction://hlinkshowjump?jump=nextslide" highlightClick="1"/>
            <a:extLst>
              <a:ext uri="{FF2B5EF4-FFF2-40B4-BE49-F238E27FC236}">
                <a16:creationId xmlns:a16="http://schemas.microsoft.com/office/drawing/2014/main" id="{8226188C-ABC6-4518-9450-E78A3F0F9EC2}"/>
              </a:ext>
            </a:extLst>
          </p:cNvPr>
          <p:cNvSpPr/>
          <p:nvPr/>
        </p:nvSpPr>
        <p:spPr>
          <a:xfrm>
            <a:off x="422275" y="2733675"/>
            <a:ext cx="2374900" cy="1066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4" name="動作按鈕: 自訂 52">
            <a:hlinkClick r:id="rId4" action="ppaction://hlinksldjump" highlightClick="1"/>
            <a:extLst>
              <a:ext uri="{FF2B5EF4-FFF2-40B4-BE49-F238E27FC236}">
                <a16:creationId xmlns:a16="http://schemas.microsoft.com/office/drawing/2014/main" id="{D36160AF-1029-4CFB-AB94-FA4C36DBF32B}"/>
              </a:ext>
            </a:extLst>
          </p:cNvPr>
          <p:cNvSpPr/>
          <p:nvPr/>
        </p:nvSpPr>
        <p:spPr>
          <a:xfrm>
            <a:off x="381000" y="3825875"/>
            <a:ext cx="2324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5" name="動作按鈕: 自訂 53">
            <a:hlinkClick r:id="rId5" action="ppaction://hlinksldjump" highlightClick="1"/>
            <a:extLst>
              <a:ext uri="{FF2B5EF4-FFF2-40B4-BE49-F238E27FC236}">
                <a16:creationId xmlns:a16="http://schemas.microsoft.com/office/drawing/2014/main" id="{2B05E29C-5C61-47E8-B219-AC5A533A87EF}"/>
              </a:ext>
            </a:extLst>
          </p:cNvPr>
          <p:cNvSpPr/>
          <p:nvPr/>
        </p:nvSpPr>
        <p:spPr>
          <a:xfrm>
            <a:off x="403225" y="5029200"/>
            <a:ext cx="2311400" cy="1066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86" name="stag2505.wav">
            <a:hlinkClick r:id="" action="ppaction://media"/>
            <a:extLst>
              <a:ext uri="{FF2B5EF4-FFF2-40B4-BE49-F238E27FC236}">
                <a16:creationId xmlns:a16="http://schemas.microsoft.com/office/drawing/2014/main" id="{1AE281F1-7C49-48D4-B898-E4F4F1048A0A}"/>
              </a:ext>
            </a:extLst>
          </p:cNvPr>
          <p:cNvPicPr>
            <a:picLocks noRot="1" noChangeAspect="1"/>
          </p:cNvPicPr>
          <p:nvPr>
            <a:wavAudioFile r:embed="rId1" name="stage cleared_wav.wav"/>
          </p:nvPr>
        </p:nvPicPr>
        <p:blipFill>
          <a:blip r:embed="rId6">
            <a:extLst>
              <a:ext uri="{28A0092B-C50C-407E-A947-70E740481C1C}">
                <a14:useLocalDpi xmlns:a14="http://schemas.microsoft.com/office/drawing/2010/main" val="0"/>
              </a:ext>
            </a:extLst>
          </a:blip>
          <a:srcRect/>
          <a:stretch>
            <a:fillRect/>
          </a:stretch>
        </p:blipFill>
        <p:spPr bwMode="auto">
          <a:xfrm>
            <a:off x="10020300" y="19558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701" name="Picture 49" descr="C:\Users\utangv2\Desktop\Dynamic Classroom\stage1.jpg">
            <a:extLst>
              <a:ext uri="{FF2B5EF4-FFF2-40B4-BE49-F238E27FC236}">
                <a16:creationId xmlns:a16="http://schemas.microsoft.com/office/drawing/2014/main" id="{4C438D97-54C3-4786-ADB3-9F0DB1B640B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93988" y="25400"/>
            <a:ext cx="3592512" cy="130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動作按鈕: 自訂 34">
            <a:hlinkClick r:id="rId5" action="ppaction://hlinksldjump" highlightClick="1"/>
            <a:extLst>
              <a:ext uri="{FF2B5EF4-FFF2-40B4-BE49-F238E27FC236}">
                <a16:creationId xmlns:a16="http://schemas.microsoft.com/office/drawing/2014/main" id="{7467162D-7F60-4A3C-A9C0-53734E2DE938}"/>
              </a:ext>
            </a:extLst>
          </p:cNvPr>
          <p:cNvSpPr/>
          <p:nvPr/>
        </p:nvSpPr>
        <p:spPr>
          <a:xfrm>
            <a:off x="469900" y="5006975"/>
            <a:ext cx="2324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1" presetClass="mediacall" presetSubtype="0" fill="hold" nodeType="withEffect">
                                  <p:stCondLst>
                                    <p:cond delay="250"/>
                                  </p:stCondLst>
                                  <p:childTnLst>
                                    <p:cmd type="call" cmd="playFrom(0.0)">
                                      <p:cBhvr>
                                        <p:cTn id="12" dur="2017" fill="hold"/>
                                        <p:tgtEl>
                                          <p:spTgt spid="86"/>
                                        </p:tgtEl>
                                      </p:cBhvr>
                                    </p:cmd>
                                  </p:childTnLst>
                                </p:cTn>
                              </p:par>
                              <p:par>
                                <p:cTn id="13" presetID="22" presetClass="entr" presetSubtype="8" fill="hold" grpId="0" nodeType="withEffect">
                                  <p:stCondLst>
                                    <p:cond delay="1500"/>
                                  </p:st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left)">
                                      <p:cBhvr>
                                        <p:cTn id="15" dur="500"/>
                                        <p:tgtEl>
                                          <p:spTgt spid="35">
                                            <p:txEl>
                                              <p:pRg st="0" end="0"/>
                                            </p:txEl>
                                          </p:spTgt>
                                        </p:tgtEl>
                                      </p:cBhvr>
                                    </p:animEffect>
                                  </p:childTnLst>
                                </p:cTn>
                              </p:par>
                              <p:par>
                                <p:cTn id="16" presetID="22" presetClass="entr" presetSubtype="8" fill="hold" grpId="0" nodeType="withEffect">
                                  <p:stCondLst>
                                    <p:cond delay="2000"/>
                                  </p:stCondLst>
                                  <p:childTnLst>
                                    <p:set>
                                      <p:cBhvr>
                                        <p:cTn id="17" dur="1" fill="hold">
                                          <p:stCondLst>
                                            <p:cond delay="0"/>
                                          </p:stCondLst>
                                        </p:cTn>
                                        <p:tgtEl>
                                          <p:spTgt spid="35">
                                            <p:txEl>
                                              <p:pRg st="1" end="1"/>
                                            </p:txEl>
                                          </p:spTgt>
                                        </p:tgtEl>
                                        <p:attrNameLst>
                                          <p:attrName>style.visibility</p:attrName>
                                        </p:attrNameLst>
                                      </p:cBhvr>
                                      <p:to>
                                        <p:strVal val="visible"/>
                                      </p:to>
                                    </p:set>
                                    <p:animEffect transition="in" filter="wipe(left)">
                                      <p:cBhvr>
                                        <p:cTn id="18" dur="500"/>
                                        <p:tgtEl>
                                          <p:spTgt spid="35">
                                            <p:txEl>
                                              <p:pRg st="1" end="1"/>
                                            </p:txEl>
                                          </p:spTgt>
                                        </p:tgtEl>
                                      </p:cBhvr>
                                    </p:animEffect>
                                  </p:childTnLst>
                                </p:cTn>
                              </p:par>
                            </p:childTnLst>
                          </p:cTn>
                        </p:par>
                        <p:par>
                          <p:cTn id="19" fill="hold" nodeType="afterGroup">
                            <p:stCondLst>
                              <p:cond delay="2500"/>
                            </p:stCondLst>
                            <p:childTnLst>
                              <p:par>
                                <p:cTn id="20" presetID="2" presetClass="entr" presetSubtype="8" fill="hold" nodeType="afterEffect">
                                  <p:stCondLst>
                                    <p:cond delay="0"/>
                                  </p:stCondLst>
                                  <p:childTnLst>
                                    <p:set>
                                      <p:cBhvr>
                                        <p:cTn id="21" dur="1" fill="hold">
                                          <p:stCondLst>
                                            <p:cond delay="0"/>
                                          </p:stCondLst>
                                        </p:cTn>
                                        <p:tgtEl>
                                          <p:spTgt spid="76"/>
                                        </p:tgtEl>
                                        <p:attrNameLst>
                                          <p:attrName>style.visibility</p:attrName>
                                        </p:attrNameLst>
                                      </p:cBhvr>
                                      <p:to>
                                        <p:strVal val="visible"/>
                                      </p:to>
                                    </p:set>
                                    <p:anim calcmode="lin" valueType="num">
                                      <p:cBhvr additive="base">
                                        <p:cTn id="22" dur="500" fill="hold"/>
                                        <p:tgtEl>
                                          <p:spTgt spid="76"/>
                                        </p:tgtEl>
                                        <p:attrNameLst>
                                          <p:attrName>ppt_x</p:attrName>
                                        </p:attrNameLst>
                                      </p:cBhvr>
                                      <p:tavLst>
                                        <p:tav tm="0">
                                          <p:val>
                                            <p:strVal val="0-#ppt_w/2"/>
                                          </p:val>
                                        </p:tav>
                                        <p:tav tm="100000">
                                          <p:val>
                                            <p:strVal val="#ppt_x"/>
                                          </p:val>
                                        </p:tav>
                                      </p:tavLst>
                                    </p:anim>
                                    <p:anim calcmode="lin" valueType="num">
                                      <p:cBhvr additive="base">
                                        <p:cTn id="23" dur="500" fill="hold"/>
                                        <p:tgtEl>
                                          <p:spTgt spid="76"/>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additive="base">
                                        <p:cTn id="26" dur="500" fill="hold"/>
                                        <p:tgtEl>
                                          <p:spTgt spid="43"/>
                                        </p:tgtEl>
                                        <p:attrNameLst>
                                          <p:attrName>ppt_x</p:attrName>
                                        </p:attrNameLst>
                                      </p:cBhvr>
                                      <p:tavLst>
                                        <p:tav tm="0">
                                          <p:val>
                                            <p:strVal val="0-#ppt_w/2"/>
                                          </p:val>
                                        </p:tav>
                                        <p:tav tm="100000">
                                          <p:val>
                                            <p:strVal val="#ppt_x"/>
                                          </p:val>
                                        </p:tav>
                                      </p:tavLst>
                                    </p:anim>
                                    <p:anim calcmode="lin" valueType="num">
                                      <p:cBhvr additive="base">
                                        <p:cTn id="27" dur="500" fill="hold"/>
                                        <p:tgtEl>
                                          <p:spTgt spid="43"/>
                                        </p:tgtEl>
                                        <p:attrNameLst>
                                          <p:attrName>ppt_y</p:attrName>
                                        </p:attrNameLst>
                                      </p:cBhvr>
                                      <p:tavLst>
                                        <p:tav tm="0">
                                          <p:val>
                                            <p:strVal val="#ppt_y"/>
                                          </p:val>
                                        </p:tav>
                                        <p:tav tm="100000">
                                          <p:val>
                                            <p:strVal val="#ppt_y"/>
                                          </p:val>
                                        </p:tav>
                                      </p:tavLst>
                                    </p:anim>
                                  </p:childTnLst>
                                </p:cTn>
                              </p:par>
                              <p:par>
                                <p:cTn id="28" presetID="2" presetClass="entr" presetSubtype="8" fill="hold" nodeType="with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additive="base">
                                        <p:cTn id="30" dur="500" fill="hold"/>
                                        <p:tgtEl>
                                          <p:spTgt spid="69"/>
                                        </p:tgtEl>
                                        <p:attrNameLst>
                                          <p:attrName>ppt_x</p:attrName>
                                        </p:attrNameLst>
                                      </p:cBhvr>
                                      <p:tavLst>
                                        <p:tav tm="0">
                                          <p:val>
                                            <p:strVal val="0-#ppt_w/2"/>
                                          </p:val>
                                        </p:tav>
                                        <p:tav tm="100000">
                                          <p:val>
                                            <p:strVal val="#ppt_x"/>
                                          </p:val>
                                        </p:tav>
                                      </p:tavLst>
                                    </p:anim>
                                    <p:anim calcmode="lin" valueType="num">
                                      <p:cBhvr additive="base">
                                        <p:cTn id="31"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32" fill="hold" display="0">
                  <p:stCondLst>
                    <p:cond delay="indefinite"/>
                  </p:stCondLst>
                  <p:endCondLst>
                    <p:cond evt="onStopAudio" delay="0">
                      <p:tgtEl>
                        <p:sldTgt/>
                      </p:tgtEl>
                    </p:cond>
                  </p:endCondLst>
                </p:cTn>
                <p:tgtEl>
                  <p:spTgt spid="86"/>
                </p:tgtEl>
              </p:cMediaNode>
            </p:audio>
          </p:childTnLst>
        </p:cTn>
      </p:par>
    </p:tnLst>
    <p:bldLst>
      <p:bldP spid="35"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grpSp>
        <p:nvGrpSpPr>
          <p:cNvPr id="37" name="群組 10">
            <a:extLst>
              <a:ext uri="{FF2B5EF4-FFF2-40B4-BE49-F238E27FC236}">
                <a16:creationId xmlns:a16="http://schemas.microsoft.com/office/drawing/2014/main" id="{EA07410B-B48A-4C95-A664-A5A3673D9695}"/>
              </a:ext>
            </a:extLst>
          </p:cNvPr>
          <p:cNvGrpSpPr/>
          <p:nvPr/>
        </p:nvGrpSpPr>
        <p:grpSpPr>
          <a:xfrm>
            <a:off x="683568" y="2729810"/>
            <a:ext cx="7848872" cy="1080000"/>
            <a:chOff x="683568" y="2967935"/>
            <a:chExt cx="7848872" cy="1080000"/>
          </a:xfrm>
          <a:effectLst>
            <a:outerShdw blurRad="50800" dist="38100" dir="2700000" algn="tl" rotWithShape="0">
              <a:prstClr val="black">
                <a:alpha val="40000"/>
              </a:prstClr>
            </a:outerShdw>
          </a:effectLst>
        </p:grpSpPr>
        <p:sp>
          <p:nvSpPr>
            <p:cNvPr id="38" name="矩形 30">
              <a:extLst>
                <a:ext uri="{FF2B5EF4-FFF2-40B4-BE49-F238E27FC236}">
                  <a16:creationId xmlns:a16="http://schemas.microsoft.com/office/drawing/2014/main" id="{DED9CE03-1B99-4FF9-BCBB-EC4E01D5AF3C}"/>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0" name="流程圖: 程序 23">
              <a:extLst>
                <a:ext uri="{FF2B5EF4-FFF2-40B4-BE49-F238E27FC236}">
                  <a16:creationId xmlns:a16="http://schemas.microsoft.com/office/drawing/2014/main" id="{B2B836BB-2E36-4E8B-AA39-140143FEA40B}"/>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8" name="文字方塊 25">
            <a:extLst>
              <a:ext uri="{FF2B5EF4-FFF2-40B4-BE49-F238E27FC236}">
                <a16:creationId xmlns:a16="http://schemas.microsoft.com/office/drawing/2014/main" id="{5FF9973E-B32B-467B-94BD-C917718EB7CB}"/>
              </a:ext>
            </a:extLst>
          </p:cNvPr>
          <p:cNvSpPr txBox="1">
            <a:spLocks noChangeArrowheads="1"/>
          </p:cNvSpPr>
          <p:nvPr/>
        </p:nvSpPr>
        <p:spPr bwMode="auto">
          <a:xfrm>
            <a:off x="2776538" y="2901950"/>
            <a:ext cx="6081712"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 got it! </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understand everything.</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49" name="矩形 37">
            <a:extLst>
              <a:ext uri="{FF2B5EF4-FFF2-40B4-BE49-F238E27FC236}">
                <a16:creationId xmlns:a16="http://schemas.microsoft.com/office/drawing/2014/main" id="{77E1FA00-2362-491D-BD8B-AC875E047405}"/>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50" name="流程圖: 抽選 48">
            <a:extLst>
              <a:ext uri="{FF2B5EF4-FFF2-40B4-BE49-F238E27FC236}">
                <a16:creationId xmlns:a16="http://schemas.microsoft.com/office/drawing/2014/main" id="{D78204E9-AADB-4254-84D7-8731E04F2831}"/>
              </a:ext>
            </a:extLst>
          </p:cNvPr>
          <p:cNvSpPr/>
          <p:nvPr/>
        </p:nvSpPr>
        <p:spPr>
          <a:xfrm rot="5400000">
            <a:off x="504032" y="3074194"/>
            <a:ext cx="412750"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1" name="矩形 52">
            <a:extLst>
              <a:ext uri="{FF2B5EF4-FFF2-40B4-BE49-F238E27FC236}">
                <a16:creationId xmlns:a16="http://schemas.microsoft.com/office/drawing/2014/main" id="{D26657B8-6C34-49D7-BC5B-402A65300F45}"/>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52" name="群組 61">
            <a:extLst>
              <a:ext uri="{FF2B5EF4-FFF2-40B4-BE49-F238E27FC236}">
                <a16:creationId xmlns:a16="http://schemas.microsoft.com/office/drawing/2014/main" id="{863DF59B-96FC-447A-A9AE-59790CBA19DB}"/>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54" name="文字方塊 62">
              <a:extLst>
                <a:ext uri="{FF2B5EF4-FFF2-40B4-BE49-F238E27FC236}">
                  <a16:creationId xmlns:a16="http://schemas.microsoft.com/office/drawing/2014/main" id="{8E79AEC5-CA51-4077-8331-D26D0731551F}"/>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55" name="圓角矩形 63">
              <a:extLst>
                <a:ext uri="{FF2B5EF4-FFF2-40B4-BE49-F238E27FC236}">
                  <a16:creationId xmlns:a16="http://schemas.microsoft.com/office/drawing/2014/main" id="{5932402C-2855-45D5-A17F-C13212B2347F}"/>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56" name="A9132521.wav">
            <a:hlinkClick r:id="" action="ppaction://media"/>
            <a:extLst>
              <a:ext uri="{FF2B5EF4-FFF2-40B4-BE49-F238E27FC236}">
                <a16:creationId xmlns:a16="http://schemas.microsoft.com/office/drawing/2014/main" id="{9CC64C9F-9C90-4C83-8176-5940D84C9284}"/>
              </a:ext>
            </a:extLst>
          </p:cNvPr>
          <p:cNvPicPr>
            <a:picLocks noChangeAspect="1"/>
          </p:cNvPicPr>
          <p:nvPr>
            <a:wavAudioFile r:embed="rId1" name="A913A15C.wav"/>
          </p:nvPr>
        </p:nvPicPr>
        <p:blipFill>
          <a:blip r:embed="rId4">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721" name="Picture 49" descr="C:\Users\utangv2\Desktop\Dynamic Classroom\stage1.jpg">
            <a:extLst>
              <a:ext uri="{FF2B5EF4-FFF2-40B4-BE49-F238E27FC236}">
                <a16:creationId xmlns:a16="http://schemas.microsoft.com/office/drawing/2014/main" id="{7530A190-EDAF-4223-AB89-EFD8D9D7305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93988" y="25400"/>
            <a:ext cx="3592512" cy="130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5722" name="群組 1">
            <a:extLst>
              <a:ext uri="{FF2B5EF4-FFF2-40B4-BE49-F238E27FC236}">
                <a16:creationId xmlns:a16="http://schemas.microsoft.com/office/drawing/2014/main" id="{060E6203-B044-43D0-9992-0F87E10EB912}"/>
              </a:ext>
            </a:extLst>
          </p:cNvPr>
          <p:cNvGrpSpPr>
            <a:grpSpLocks/>
          </p:cNvGrpSpPr>
          <p:nvPr/>
        </p:nvGrpSpPr>
        <p:grpSpPr bwMode="auto">
          <a:xfrm>
            <a:off x="6943725" y="6162675"/>
            <a:ext cx="2028825" cy="466725"/>
            <a:chOff x="6943725" y="6162675"/>
            <a:chExt cx="2028825" cy="466725"/>
          </a:xfrm>
        </p:grpSpPr>
        <p:grpSp>
          <p:nvGrpSpPr>
            <p:cNvPr id="60" name="群組 53">
              <a:extLst>
                <a:ext uri="{FF2B5EF4-FFF2-40B4-BE49-F238E27FC236}">
                  <a16:creationId xmlns:a16="http://schemas.microsoft.com/office/drawing/2014/main" id="{05CD6CA8-F519-42AD-9A3D-31A2A0C0E81A}"/>
                </a:ext>
              </a:extLst>
            </p:cNvPr>
            <p:cNvGrpSpPr/>
            <p:nvPr/>
          </p:nvGrpSpPr>
          <p:grpSpPr bwMode="auto">
            <a:xfrm>
              <a:off x="6943725" y="6162675"/>
              <a:ext cx="2028825" cy="466725"/>
              <a:chOff x="1799771" y="7228114"/>
              <a:chExt cx="5982571" cy="1640115"/>
            </a:xfrm>
            <a:effectLst>
              <a:outerShdw blurRad="50800" dist="38100" dir="2700000" algn="tl" rotWithShape="0">
                <a:prstClr val="black">
                  <a:alpha val="40000"/>
                </a:prstClr>
              </a:outerShdw>
            </a:effectLst>
          </p:grpSpPr>
          <p:sp>
            <p:nvSpPr>
              <p:cNvPr id="77" name="圓角矩形 55">
                <a:extLst>
                  <a:ext uri="{FF2B5EF4-FFF2-40B4-BE49-F238E27FC236}">
                    <a16:creationId xmlns:a16="http://schemas.microsoft.com/office/drawing/2014/main" id="{1AF483ED-59B6-4B50-8461-DB8DDD9622B8}"/>
                  </a:ext>
                </a:extLst>
              </p:cNvPr>
              <p:cNvSpPr/>
              <p:nvPr/>
            </p:nvSpPr>
            <p:spPr>
              <a:xfrm>
                <a:off x="1799771" y="7228114"/>
                <a:ext cx="5982571" cy="1640115"/>
              </a:xfrm>
              <a:prstGeom prst="round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78" name="向右箭號 56">
                <a:extLst>
                  <a:ext uri="{FF2B5EF4-FFF2-40B4-BE49-F238E27FC236}">
                    <a16:creationId xmlns:a16="http://schemas.microsoft.com/office/drawing/2014/main" id="{AEAF221B-7A07-4FAA-AA27-2E98D457FE5A}"/>
                  </a:ext>
                </a:extLst>
              </p:cNvPr>
              <p:cNvSpPr/>
              <p:nvPr/>
            </p:nvSpPr>
            <p:spPr>
              <a:xfrm>
                <a:off x="6290407" y="7590624"/>
                <a:ext cx="1191758" cy="914286"/>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grpSp>
        <p:pic>
          <p:nvPicPr>
            <p:cNvPr id="115737" name="Picture 49" descr="C:\Users\utangv2\Desktop\Dynamic Classroom\stage2.jpg">
              <a:extLst>
                <a:ext uri="{FF2B5EF4-FFF2-40B4-BE49-F238E27FC236}">
                  <a16:creationId xmlns:a16="http://schemas.microsoft.com/office/drawing/2014/main" id="{6DB8778B-B5A9-4194-B8C3-EA27B3BD5D4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22085" y="6193120"/>
              <a:ext cx="1212850" cy="4156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9" name="動作按鈕: 自訂 45">
            <a:hlinkClick r:id="rId7" action="ppaction://hlinksldjump" highlightClick="1"/>
            <a:extLst>
              <a:ext uri="{FF2B5EF4-FFF2-40B4-BE49-F238E27FC236}">
                <a16:creationId xmlns:a16="http://schemas.microsoft.com/office/drawing/2014/main" id="{779A61FE-5264-4E35-B1C1-A728DA5642AD}"/>
              </a:ext>
            </a:extLst>
          </p:cNvPr>
          <p:cNvSpPr/>
          <p:nvPr/>
        </p:nvSpPr>
        <p:spPr>
          <a:xfrm>
            <a:off x="6829425" y="5975350"/>
            <a:ext cx="2314575" cy="75247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80" name="群組 4">
            <a:extLst>
              <a:ext uri="{FF2B5EF4-FFF2-40B4-BE49-F238E27FC236}">
                <a16:creationId xmlns:a16="http://schemas.microsoft.com/office/drawing/2014/main" id="{1262A5E7-FE1A-43CA-A330-35256D2D567D}"/>
              </a:ext>
            </a:extLst>
          </p:cNvPr>
          <p:cNvGrpSpPr>
            <a:grpSpLocks/>
          </p:cNvGrpSpPr>
          <p:nvPr/>
        </p:nvGrpSpPr>
        <p:grpSpPr bwMode="auto">
          <a:xfrm>
            <a:off x="534988" y="4924425"/>
            <a:ext cx="7997825" cy="1231900"/>
            <a:chOff x="534987" y="4924427"/>
            <a:chExt cx="7997826" cy="1231107"/>
          </a:xfrm>
        </p:grpSpPr>
        <p:grpSp>
          <p:nvGrpSpPr>
            <p:cNvPr id="115732" name="群組 3">
              <a:extLst>
                <a:ext uri="{FF2B5EF4-FFF2-40B4-BE49-F238E27FC236}">
                  <a16:creationId xmlns:a16="http://schemas.microsoft.com/office/drawing/2014/main" id="{37FC79FC-326B-413B-AD7F-0769137922FD}"/>
                </a:ext>
              </a:extLst>
            </p:cNvPr>
            <p:cNvGrpSpPr>
              <a:grpSpLocks/>
            </p:cNvGrpSpPr>
            <p:nvPr/>
          </p:nvGrpSpPr>
          <p:grpSpPr bwMode="auto">
            <a:xfrm>
              <a:off x="534987" y="5006926"/>
              <a:ext cx="7997826" cy="1080697"/>
              <a:chOff x="534987" y="5006926"/>
              <a:chExt cx="7997826" cy="1080697"/>
            </a:xfrm>
          </p:grpSpPr>
          <p:grpSp>
            <p:nvGrpSpPr>
              <p:cNvPr id="83" name="群組 36">
                <a:extLst>
                  <a:ext uri="{FF2B5EF4-FFF2-40B4-BE49-F238E27FC236}">
                    <a16:creationId xmlns:a16="http://schemas.microsoft.com/office/drawing/2014/main" id="{1066456B-4656-4505-A640-9D78257B38A9}"/>
                  </a:ext>
                </a:extLst>
              </p:cNvPr>
              <p:cNvGrpSpPr/>
              <p:nvPr/>
            </p:nvGrpSpPr>
            <p:grpSpPr bwMode="auto">
              <a:xfrm>
                <a:off x="682908" y="5006926"/>
                <a:ext cx="7849905" cy="1080697"/>
                <a:chOff x="683568" y="5245055"/>
                <a:chExt cx="7848872" cy="1080000"/>
              </a:xfrm>
              <a:effectLst>
                <a:outerShdw blurRad="50800" dist="38100" dir="2700000" algn="tl" rotWithShape="0">
                  <a:prstClr val="black">
                    <a:alpha val="40000"/>
                  </a:prstClr>
                </a:outerShdw>
              </a:effectLst>
            </p:grpSpPr>
            <p:sp>
              <p:nvSpPr>
                <p:cNvPr id="85" name="矩形 22">
                  <a:extLst>
                    <a:ext uri="{FF2B5EF4-FFF2-40B4-BE49-F238E27FC236}">
                      <a16:creationId xmlns:a16="http://schemas.microsoft.com/office/drawing/2014/main" id="{B356D362-C085-4D76-92C7-1B343228001B}"/>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86" name="流程圖: 程序 33">
                  <a:extLst>
                    <a:ext uri="{FF2B5EF4-FFF2-40B4-BE49-F238E27FC236}">
                      <a16:creationId xmlns:a16="http://schemas.microsoft.com/office/drawing/2014/main" id="{6B246C33-E497-45F4-AF8C-B301085B48D8}"/>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84" name="流程圖: 抽選 50">
                <a:extLst>
                  <a:ext uri="{FF2B5EF4-FFF2-40B4-BE49-F238E27FC236}">
                    <a16:creationId xmlns:a16="http://schemas.microsoft.com/office/drawing/2014/main" id="{EB92D195-D551-47CF-8043-21DEA4CBC870}"/>
                  </a:ext>
                </a:extLst>
              </p:cNvPr>
              <p:cNvSpPr/>
              <p:nvPr/>
            </p:nvSpPr>
            <p:spPr bwMode="auto">
              <a:xfrm rot="5400000">
                <a:off x="504956" y="5354250"/>
                <a:ext cx="410898" cy="350837"/>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82" name="文字方塊 38">
              <a:extLst>
                <a:ext uri="{FF2B5EF4-FFF2-40B4-BE49-F238E27FC236}">
                  <a16:creationId xmlns:a16="http://schemas.microsoft.com/office/drawing/2014/main" id="{5722EB45-7271-406C-8A50-EA429B4F9812}"/>
                </a:ext>
              </a:extLst>
            </p:cNvPr>
            <p:cNvSpPr txBox="1"/>
            <p:nvPr/>
          </p:nvSpPr>
          <p:spPr bwMode="auto">
            <a:xfrm>
              <a:off x="1028699" y="4924427"/>
              <a:ext cx="1473200" cy="1231107"/>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87" name="群組 5">
            <a:extLst>
              <a:ext uri="{FF2B5EF4-FFF2-40B4-BE49-F238E27FC236}">
                <a16:creationId xmlns:a16="http://schemas.microsoft.com/office/drawing/2014/main" id="{1CF392DF-42DC-45FC-9DD7-A8F1BE9F4080}"/>
              </a:ext>
            </a:extLst>
          </p:cNvPr>
          <p:cNvGrpSpPr>
            <a:grpSpLocks/>
          </p:cNvGrpSpPr>
          <p:nvPr/>
        </p:nvGrpSpPr>
        <p:grpSpPr bwMode="auto">
          <a:xfrm>
            <a:off x="534988" y="3771900"/>
            <a:ext cx="7997825" cy="1230313"/>
            <a:chOff x="534988" y="3771900"/>
            <a:chExt cx="7997825" cy="1231106"/>
          </a:xfrm>
        </p:grpSpPr>
        <p:grpSp>
          <p:nvGrpSpPr>
            <p:cNvPr id="115728" name="群組 26">
              <a:extLst>
                <a:ext uri="{FF2B5EF4-FFF2-40B4-BE49-F238E27FC236}">
                  <a16:creationId xmlns:a16="http://schemas.microsoft.com/office/drawing/2014/main" id="{B7EEBB01-1E22-4234-8447-87C33999602C}"/>
                </a:ext>
              </a:extLst>
            </p:cNvPr>
            <p:cNvGrpSpPr>
              <a:grpSpLocks/>
            </p:cNvGrpSpPr>
            <p:nvPr/>
          </p:nvGrpSpPr>
          <p:grpSpPr bwMode="auto">
            <a:xfrm>
              <a:off x="534988" y="3860121"/>
              <a:ext cx="7997825" cy="1081521"/>
              <a:chOff x="535667" y="4098588"/>
              <a:chExt cx="7996773" cy="1080128"/>
            </a:xfrm>
          </p:grpSpPr>
          <p:grpSp>
            <p:nvGrpSpPr>
              <p:cNvPr id="90" name="群組 11">
                <a:extLst>
                  <a:ext uri="{FF2B5EF4-FFF2-40B4-BE49-F238E27FC236}">
                    <a16:creationId xmlns:a16="http://schemas.microsoft.com/office/drawing/2014/main" id="{DA271CA4-CA2E-4CDE-943D-BC515E168E37}"/>
                  </a:ext>
                </a:extLst>
              </p:cNvPr>
              <p:cNvGrpSpPr/>
              <p:nvPr/>
            </p:nvGrpSpPr>
            <p:grpSpPr bwMode="auto">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92" name="矩形 21">
                  <a:extLst>
                    <a:ext uri="{FF2B5EF4-FFF2-40B4-BE49-F238E27FC236}">
                      <a16:creationId xmlns:a16="http://schemas.microsoft.com/office/drawing/2014/main" id="{C5AE98CC-FD6F-47AE-B113-82D33F641ABE}"/>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93" name="流程圖: 程序 32">
                  <a:extLst>
                    <a:ext uri="{FF2B5EF4-FFF2-40B4-BE49-F238E27FC236}">
                      <a16:creationId xmlns:a16="http://schemas.microsoft.com/office/drawing/2014/main" id="{2B0A5162-A8F3-4478-92F8-4B270598E102}"/>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91" name="流程圖: 抽選 49">
                <a:extLst>
                  <a:ext uri="{FF2B5EF4-FFF2-40B4-BE49-F238E27FC236}">
                    <a16:creationId xmlns:a16="http://schemas.microsoft.com/office/drawing/2014/main" id="{BE0811D3-FF2D-4FB5-956A-5620F0805BAA}"/>
                  </a:ext>
                </a:extLst>
              </p:cNvPr>
              <p:cNvSpPr/>
              <p:nvPr/>
            </p:nvSpPr>
            <p:spPr>
              <a:xfrm rot="5400000">
                <a:off x="504821" y="4417323"/>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89" name="文字方塊 39">
              <a:extLst>
                <a:ext uri="{FF2B5EF4-FFF2-40B4-BE49-F238E27FC236}">
                  <a16:creationId xmlns:a16="http://schemas.microsoft.com/office/drawing/2014/main" id="{E413FC50-1E43-466F-9BDC-C3EA1222E59D}"/>
                </a:ext>
              </a:extLst>
            </p:cNvPr>
            <p:cNvSpPr txBox="1"/>
            <p:nvPr/>
          </p:nvSpPr>
          <p:spPr bwMode="auto">
            <a:xfrm>
              <a:off x="965200" y="3771900"/>
              <a:ext cx="1778000"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94" name="文字方塊 40">
            <a:extLst>
              <a:ext uri="{FF2B5EF4-FFF2-40B4-BE49-F238E27FC236}">
                <a16:creationId xmlns:a16="http://schemas.microsoft.com/office/drawing/2014/main" id="{E02FD2ED-45A2-42CF-8509-F5CF3BEE6CFE}"/>
              </a:ext>
            </a:extLst>
          </p:cNvPr>
          <p:cNvSpPr txBox="1"/>
          <p:nvPr/>
        </p:nvSpPr>
        <p:spPr bwMode="auto">
          <a:xfrm>
            <a:off x="1400175"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
        <p:nvSpPr>
          <p:cNvPr id="115727" name="文字方塊 41">
            <a:extLst>
              <a:ext uri="{FF2B5EF4-FFF2-40B4-BE49-F238E27FC236}">
                <a16:creationId xmlns:a16="http://schemas.microsoft.com/office/drawing/2014/main" id="{DCCDC784-A6CA-44B2-BB93-1A1752863430}"/>
              </a:ext>
            </a:extLst>
          </p:cNvPr>
          <p:cNvSpPr txBox="1">
            <a:spLocks noChangeArrowheads="1"/>
          </p:cNvSpPr>
          <p:nvPr/>
        </p:nvSpPr>
        <p:spPr bwMode="auto">
          <a:xfrm>
            <a:off x="395288" y="1370013"/>
            <a:ext cx="8497887"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Were you able to identify the correct comparative and superlative forms?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500"/>
                                        <p:tgtEl>
                                          <p:spTgt spid="48"/>
                                        </p:tgtEl>
                                      </p:cBhvr>
                                    </p:animEffect>
                                  </p:childTnLst>
                                </p:cTn>
                              </p:par>
                              <p:par>
                                <p:cTn id="8" presetID="1" presetClass="mediacall" presetSubtype="0" fill="hold" nodeType="withEffect">
                                  <p:stCondLst>
                                    <p:cond delay="0"/>
                                  </p:stCondLst>
                                  <p:childTnLst>
                                    <p:cmd type="call" cmd="playFrom(0.0)">
                                      <p:cBhvr>
                                        <p:cTn id="9" dur="1021" fill="hold"/>
                                        <p:tgtEl>
                                          <p:spTgt spid="56"/>
                                        </p:tgtEl>
                                      </p:cBhvr>
                                    </p:cmd>
                                  </p:childTnLst>
                                </p:cTn>
                              </p:par>
                              <p:par>
                                <p:cTn id="10" presetID="14" presetClass="exit" presetSubtype="10" fill="hold" nodeType="withEffect">
                                  <p:stCondLst>
                                    <p:cond delay="0"/>
                                  </p:stCondLst>
                                  <p:childTnLst>
                                    <p:animEffect transition="out" filter="randombar(horizontal)">
                                      <p:cBhvr>
                                        <p:cTn id="11" dur="500"/>
                                        <p:tgtEl>
                                          <p:spTgt spid="80"/>
                                        </p:tgtEl>
                                      </p:cBhvr>
                                    </p:animEffect>
                                    <p:set>
                                      <p:cBhvr>
                                        <p:cTn id="12" dur="1" fill="hold">
                                          <p:stCondLst>
                                            <p:cond delay="499"/>
                                          </p:stCondLst>
                                        </p:cTn>
                                        <p:tgtEl>
                                          <p:spTgt spid="80"/>
                                        </p:tgtEl>
                                        <p:attrNameLst>
                                          <p:attrName>style.visibility</p:attrName>
                                        </p:attrNameLst>
                                      </p:cBhvr>
                                      <p:to>
                                        <p:strVal val="hidden"/>
                                      </p:to>
                                    </p:set>
                                  </p:childTnLst>
                                </p:cTn>
                              </p:par>
                              <p:par>
                                <p:cTn id="13" presetID="14" presetClass="exit" presetSubtype="10" fill="hold" nodeType="withEffect">
                                  <p:stCondLst>
                                    <p:cond delay="0"/>
                                  </p:stCondLst>
                                  <p:childTnLst>
                                    <p:animEffect transition="out" filter="randombar(horizontal)">
                                      <p:cBhvr>
                                        <p:cTn id="14" dur="500"/>
                                        <p:tgtEl>
                                          <p:spTgt spid="87"/>
                                        </p:tgtEl>
                                      </p:cBhvr>
                                    </p:animEffect>
                                    <p:set>
                                      <p:cBhvr>
                                        <p:cTn id="15" dur="1" fill="hold">
                                          <p:stCondLst>
                                            <p:cond delay="499"/>
                                          </p:stCondLst>
                                        </p:cTn>
                                        <p:tgtEl>
                                          <p:spTgt spid="8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6" fill="hold" display="0">
                  <p:stCondLst>
                    <p:cond delay="indefinite"/>
                  </p:stCondLst>
                  <p:endCondLst>
                    <p:cond evt="onStopAudio" delay="0">
                      <p:tgtEl>
                        <p:sldTgt/>
                      </p:tgtEl>
                    </p:cond>
                  </p:endCondLst>
                </p:cTn>
                <p:tgtEl>
                  <p:spTgt spid="56"/>
                </p:tgtEl>
              </p:cMediaNode>
            </p:audio>
          </p:childTnLst>
        </p:cTn>
      </p:par>
    </p:tnLst>
    <p:bldLst>
      <p:bldP spid="4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grpSp>
        <p:nvGrpSpPr>
          <p:cNvPr id="37" name="群組 11">
            <a:extLst>
              <a:ext uri="{FF2B5EF4-FFF2-40B4-BE49-F238E27FC236}">
                <a16:creationId xmlns:a16="http://schemas.microsoft.com/office/drawing/2014/main" id="{DE3DB503-604E-4416-B8C2-066B97B5CE42}"/>
              </a:ext>
            </a:extLst>
          </p:cNvPr>
          <p:cNvGrpSpPr/>
          <p:nvPr/>
        </p:nvGrpSpPr>
        <p:grpSpPr>
          <a:xfrm>
            <a:off x="683568" y="3860463"/>
            <a:ext cx="7848872" cy="1080128"/>
            <a:chOff x="683568" y="4107641"/>
            <a:chExt cx="7848872" cy="1080128"/>
          </a:xfrm>
          <a:effectLst>
            <a:outerShdw blurRad="50800" dist="38100" dir="2700000" algn="tl" rotWithShape="0">
              <a:prstClr val="black">
                <a:alpha val="40000"/>
              </a:prstClr>
            </a:outerShdw>
          </a:effectLst>
        </p:grpSpPr>
        <p:sp>
          <p:nvSpPr>
            <p:cNvPr id="38" name="矩形 21">
              <a:extLst>
                <a:ext uri="{FF2B5EF4-FFF2-40B4-BE49-F238E27FC236}">
                  <a16:creationId xmlns:a16="http://schemas.microsoft.com/office/drawing/2014/main" id="{A9E94B0F-F6DA-4FCC-ACD7-C48B262C167F}"/>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1" name="流程圖: 程序 32">
              <a:extLst>
                <a:ext uri="{FF2B5EF4-FFF2-40B4-BE49-F238E27FC236}">
                  <a16:creationId xmlns:a16="http://schemas.microsoft.com/office/drawing/2014/main" id="{31D74675-226B-4A03-9474-296DFCD2F13A}"/>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8" name="矩形 37">
            <a:extLst>
              <a:ext uri="{FF2B5EF4-FFF2-40B4-BE49-F238E27FC236}">
                <a16:creationId xmlns:a16="http://schemas.microsoft.com/office/drawing/2014/main" id="{3E127075-CDB0-483D-89FD-6E0E767EC635}"/>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50" name="文字方塊 34">
            <a:extLst>
              <a:ext uri="{FF2B5EF4-FFF2-40B4-BE49-F238E27FC236}">
                <a16:creationId xmlns:a16="http://schemas.microsoft.com/office/drawing/2014/main" id="{2FCF31BC-6ADF-4854-A54F-909A69A8F229}"/>
              </a:ext>
            </a:extLst>
          </p:cNvPr>
          <p:cNvSpPr txBox="1">
            <a:spLocks noChangeArrowheads="1"/>
          </p:cNvSpPr>
          <p:nvPr/>
        </p:nvSpPr>
        <p:spPr bwMode="auto">
          <a:xfrm>
            <a:off x="2781300" y="4013200"/>
            <a:ext cx="6081713"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You’re getting there.</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might need a bit of extra practice.</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51" name="流程圖: 抽選 40">
            <a:extLst>
              <a:ext uri="{FF2B5EF4-FFF2-40B4-BE49-F238E27FC236}">
                <a16:creationId xmlns:a16="http://schemas.microsoft.com/office/drawing/2014/main" id="{CCCA26DA-78C3-4FE0-A8C1-74ED048F9B35}"/>
              </a:ext>
            </a:extLst>
          </p:cNvPr>
          <p:cNvSpPr/>
          <p:nvPr/>
        </p:nvSpPr>
        <p:spPr>
          <a:xfrm rot="5400000">
            <a:off x="504032" y="4177506"/>
            <a:ext cx="412750"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2" name="矩形 54">
            <a:extLst>
              <a:ext uri="{FF2B5EF4-FFF2-40B4-BE49-F238E27FC236}">
                <a16:creationId xmlns:a16="http://schemas.microsoft.com/office/drawing/2014/main" id="{6B7BF8FA-B444-4643-AA93-FD51DDC8C67C}"/>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54" name="群組 63">
            <a:extLst>
              <a:ext uri="{FF2B5EF4-FFF2-40B4-BE49-F238E27FC236}">
                <a16:creationId xmlns:a16="http://schemas.microsoft.com/office/drawing/2014/main" id="{BFE7DA94-7D20-45E6-B672-DABC1B8B9AC3}"/>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56" name="文字方塊 64">
              <a:extLst>
                <a:ext uri="{FF2B5EF4-FFF2-40B4-BE49-F238E27FC236}">
                  <a16:creationId xmlns:a16="http://schemas.microsoft.com/office/drawing/2014/main" id="{8AF90E9C-8E8B-4A54-9043-BDF9A9EBCD29}"/>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57" name="圓角矩形 65">
              <a:extLst>
                <a:ext uri="{FF2B5EF4-FFF2-40B4-BE49-F238E27FC236}">
                  <a16:creationId xmlns:a16="http://schemas.microsoft.com/office/drawing/2014/main" id="{2C312EF5-E714-4745-9A27-E6A3548ABF7F}"/>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58" name="A9132552.wav">
            <a:hlinkClick r:id="" action="ppaction://media"/>
            <a:extLst>
              <a:ext uri="{FF2B5EF4-FFF2-40B4-BE49-F238E27FC236}">
                <a16:creationId xmlns:a16="http://schemas.microsoft.com/office/drawing/2014/main" id="{C1B22557-CAF5-489E-B4C6-5D7A6D6912FF}"/>
              </a:ext>
            </a:extLst>
          </p:cNvPr>
          <p:cNvPicPr>
            <a:picLocks noChangeAspect="1"/>
          </p:cNvPicPr>
          <p:nvPr>
            <a:wavAudioFile r:embed="rId1" name="A913A15C.wav"/>
          </p:nvPr>
        </p:nvPicPr>
        <p:blipFill>
          <a:blip r:embed="rId4">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45" name="Picture 49" descr="C:\Users\utangv2\Desktop\Dynamic Classroom\stage1.jpg">
            <a:extLst>
              <a:ext uri="{FF2B5EF4-FFF2-40B4-BE49-F238E27FC236}">
                <a16:creationId xmlns:a16="http://schemas.microsoft.com/office/drawing/2014/main" id="{26922527-EEF6-493F-876E-F3CE900987C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93988" y="25400"/>
            <a:ext cx="3592512" cy="130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6746" name="群組 1">
            <a:extLst>
              <a:ext uri="{FF2B5EF4-FFF2-40B4-BE49-F238E27FC236}">
                <a16:creationId xmlns:a16="http://schemas.microsoft.com/office/drawing/2014/main" id="{3B5304C0-4C85-4F40-B756-3198E9969384}"/>
              </a:ext>
            </a:extLst>
          </p:cNvPr>
          <p:cNvGrpSpPr>
            <a:grpSpLocks/>
          </p:cNvGrpSpPr>
          <p:nvPr/>
        </p:nvGrpSpPr>
        <p:grpSpPr bwMode="auto">
          <a:xfrm>
            <a:off x="6943725" y="6162675"/>
            <a:ext cx="2028825" cy="466725"/>
            <a:chOff x="6943725" y="6162675"/>
            <a:chExt cx="2028825" cy="466725"/>
          </a:xfrm>
        </p:grpSpPr>
        <p:grpSp>
          <p:nvGrpSpPr>
            <p:cNvPr id="72" name="群組 47">
              <a:extLst>
                <a:ext uri="{FF2B5EF4-FFF2-40B4-BE49-F238E27FC236}">
                  <a16:creationId xmlns:a16="http://schemas.microsoft.com/office/drawing/2014/main" id="{487A9E46-1CB6-4977-92AC-CF11FBB2AAB4}"/>
                </a:ext>
              </a:extLst>
            </p:cNvPr>
            <p:cNvGrpSpPr/>
            <p:nvPr/>
          </p:nvGrpSpPr>
          <p:grpSpPr bwMode="auto">
            <a:xfrm>
              <a:off x="6943725" y="6162675"/>
              <a:ext cx="2028825" cy="466725"/>
              <a:chOff x="1799771" y="7228114"/>
              <a:chExt cx="5982571" cy="1640115"/>
            </a:xfrm>
            <a:effectLst>
              <a:outerShdw blurRad="50800" dist="38100" dir="2700000" algn="tl" rotWithShape="0">
                <a:prstClr val="black">
                  <a:alpha val="40000"/>
                </a:prstClr>
              </a:outerShdw>
            </a:effectLst>
          </p:grpSpPr>
          <p:sp>
            <p:nvSpPr>
              <p:cNvPr id="79" name="圓角矩形 49">
                <a:extLst>
                  <a:ext uri="{FF2B5EF4-FFF2-40B4-BE49-F238E27FC236}">
                    <a16:creationId xmlns:a16="http://schemas.microsoft.com/office/drawing/2014/main" id="{4D177A32-EAF0-4776-AFFF-B269D1FF255D}"/>
                  </a:ext>
                </a:extLst>
              </p:cNvPr>
              <p:cNvSpPr/>
              <p:nvPr/>
            </p:nvSpPr>
            <p:spPr>
              <a:xfrm>
                <a:off x="1799771" y="7228114"/>
                <a:ext cx="5982571" cy="1640115"/>
              </a:xfrm>
              <a:prstGeom prst="round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80" name="向右箭號 50">
                <a:extLst>
                  <a:ext uri="{FF2B5EF4-FFF2-40B4-BE49-F238E27FC236}">
                    <a16:creationId xmlns:a16="http://schemas.microsoft.com/office/drawing/2014/main" id="{250D9F9F-F881-4793-8775-8C08188830CD}"/>
                  </a:ext>
                </a:extLst>
              </p:cNvPr>
              <p:cNvSpPr/>
              <p:nvPr/>
            </p:nvSpPr>
            <p:spPr>
              <a:xfrm>
                <a:off x="6290407" y="7590624"/>
                <a:ext cx="1191758" cy="914286"/>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grpSp>
        <p:pic>
          <p:nvPicPr>
            <p:cNvPr id="116761" name="Picture 49" descr="C:\Users\utangv2\Desktop\Dynamic Classroom\stage2.jpg">
              <a:extLst>
                <a:ext uri="{FF2B5EF4-FFF2-40B4-BE49-F238E27FC236}">
                  <a16:creationId xmlns:a16="http://schemas.microsoft.com/office/drawing/2014/main" id="{7EA2D3F9-4FC1-46C5-B4BF-9B12FFBC3EA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22085" y="6193120"/>
              <a:ext cx="1212850" cy="4156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1" name="動作按鈕: 自訂 51">
            <a:hlinkClick r:id="rId7" action="ppaction://hlinksldjump" highlightClick="1"/>
            <a:extLst>
              <a:ext uri="{FF2B5EF4-FFF2-40B4-BE49-F238E27FC236}">
                <a16:creationId xmlns:a16="http://schemas.microsoft.com/office/drawing/2014/main" id="{D9A360C4-8D36-4972-AF71-0BC3F21FC111}"/>
              </a:ext>
            </a:extLst>
          </p:cNvPr>
          <p:cNvSpPr/>
          <p:nvPr/>
        </p:nvSpPr>
        <p:spPr>
          <a:xfrm>
            <a:off x="6829425" y="5975350"/>
            <a:ext cx="2314575" cy="75247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82" name="群組 3">
            <a:extLst>
              <a:ext uri="{FF2B5EF4-FFF2-40B4-BE49-F238E27FC236}">
                <a16:creationId xmlns:a16="http://schemas.microsoft.com/office/drawing/2014/main" id="{7EE25296-5B2F-44DE-B177-9608C86D832D}"/>
              </a:ext>
            </a:extLst>
          </p:cNvPr>
          <p:cNvGrpSpPr>
            <a:grpSpLocks/>
          </p:cNvGrpSpPr>
          <p:nvPr/>
        </p:nvGrpSpPr>
        <p:grpSpPr bwMode="auto">
          <a:xfrm>
            <a:off x="534988" y="4924425"/>
            <a:ext cx="7997825" cy="1231900"/>
            <a:chOff x="534988" y="4924427"/>
            <a:chExt cx="7997825" cy="1231107"/>
          </a:xfrm>
        </p:grpSpPr>
        <p:grpSp>
          <p:nvGrpSpPr>
            <p:cNvPr id="116756" name="群組 7">
              <a:extLst>
                <a:ext uri="{FF2B5EF4-FFF2-40B4-BE49-F238E27FC236}">
                  <a16:creationId xmlns:a16="http://schemas.microsoft.com/office/drawing/2014/main" id="{B85B7864-74AC-4F84-B45C-EC0A5AFBF161}"/>
                </a:ext>
              </a:extLst>
            </p:cNvPr>
            <p:cNvGrpSpPr>
              <a:grpSpLocks/>
            </p:cNvGrpSpPr>
            <p:nvPr/>
          </p:nvGrpSpPr>
          <p:grpSpPr bwMode="auto">
            <a:xfrm>
              <a:off x="534988" y="5006926"/>
              <a:ext cx="7997825" cy="1080697"/>
              <a:chOff x="535666" y="5245055"/>
              <a:chExt cx="7996774" cy="1080000"/>
            </a:xfrm>
          </p:grpSpPr>
          <p:grpSp>
            <p:nvGrpSpPr>
              <p:cNvPr id="85" name="群組 36">
                <a:extLst>
                  <a:ext uri="{FF2B5EF4-FFF2-40B4-BE49-F238E27FC236}">
                    <a16:creationId xmlns:a16="http://schemas.microsoft.com/office/drawing/2014/main" id="{FB6A9054-0CE5-4700-AFB0-18692C367C35}"/>
                  </a:ext>
                </a:extLst>
              </p:cNvPr>
              <p:cNvGrpSpPr/>
              <p:nvPr/>
            </p:nvGrpSpPr>
            <p:grpSpPr>
              <a:xfrm>
                <a:off x="683568" y="5245055"/>
                <a:ext cx="7848872" cy="1080000"/>
                <a:chOff x="683568" y="5245055"/>
                <a:chExt cx="7848872" cy="1080000"/>
              </a:xfrm>
              <a:effectLst>
                <a:outerShdw blurRad="50800" dist="38100" dir="2700000" algn="tl" rotWithShape="0">
                  <a:prstClr val="black">
                    <a:alpha val="40000"/>
                  </a:prstClr>
                </a:outerShdw>
              </a:effectLst>
            </p:grpSpPr>
            <p:sp>
              <p:nvSpPr>
                <p:cNvPr id="87" name="矩形 22">
                  <a:extLst>
                    <a:ext uri="{FF2B5EF4-FFF2-40B4-BE49-F238E27FC236}">
                      <a16:creationId xmlns:a16="http://schemas.microsoft.com/office/drawing/2014/main" id="{ED383151-4DC2-4754-9817-4A4B13D364D2}"/>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88" name="流程圖: 程序 33">
                  <a:extLst>
                    <a:ext uri="{FF2B5EF4-FFF2-40B4-BE49-F238E27FC236}">
                      <a16:creationId xmlns:a16="http://schemas.microsoft.com/office/drawing/2014/main" id="{DDC09766-7731-4C40-A2F6-2B84411AF743}"/>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86" name="流程圖: 抽選 41">
                <a:extLst>
                  <a:ext uri="{FF2B5EF4-FFF2-40B4-BE49-F238E27FC236}">
                    <a16:creationId xmlns:a16="http://schemas.microsoft.com/office/drawing/2014/main" id="{1B380D1A-E30B-4DD2-A32D-D1669DD76E61}"/>
                  </a:ext>
                </a:extLst>
              </p:cNvPr>
              <p:cNvSpPr/>
              <p:nvPr/>
            </p:nvSpPr>
            <p:spPr>
              <a:xfrm rot="5400000">
                <a:off x="505745" y="5592065"/>
                <a:ext cx="410633"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84" name="文字方塊 39">
              <a:extLst>
                <a:ext uri="{FF2B5EF4-FFF2-40B4-BE49-F238E27FC236}">
                  <a16:creationId xmlns:a16="http://schemas.microsoft.com/office/drawing/2014/main" id="{D79D1ADA-359F-4DD7-8F6D-130120FED809}"/>
                </a:ext>
              </a:extLst>
            </p:cNvPr>
            <p:cNvSpPr txBox="1"/>
            <p:nvPr/>
          </p:nvSpPr>
          <p:spPr bwMode="auto">
            <a:xfrm>
              <a:off x="1028700" y="4924427"/>
              <a:ext cx="1473200" cy="1231107"/>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89" name="群組 4">
            <a:extLst>
              <a:ext uri="{FF2B5EF4-FFF2-40B4-BE49-F238E27FC236}">
                <a16:creationId xmlns:a16="http://schemas.microsoft.com/office/drawing/2014/main" id="{4E9F37A5-6D5B-4BE0-8C57-9A1CEC81C556}"/>
              </a:ext>
            </a:extLst>
          </p:cNvPr>
          <p:cNvGrpSpPr>
            <a:grpSpLocks/>
          </p:cNvGrpSpPr>
          <p:nvPr/>
        </p:nvGrpSpPr>
        <p:grpSpPr bwMode="auto">
          <a:xfrm>
            <a:off x="534988" y="2665413"/>
            <a:ext cx="7997825" cy="1230312"/>
            <a:chOff x="534987" y="2665413"/>
            <a:chExt cx="7997826" cy="1230312"/>
          </a:xfrm>
        </p:grpSpPr>
        <p:grpSp>
          <p:nvGrpSpPr>
            <p:cNvPr id="116752" name="群組 1">
              <a:extLst>
                <a:ext uri="{FF2B5EF4-FFF2-40B4-BE49-F238E27FC236}">
                  <a16:creationId xmlns:a16="http://schemas.microsoft.com/office/drawing/2014/main" id="{A45B6F20-B356-4BC3-A483-8D4D45059408}"/>
                </a:ext>
              </a:extLst>
            </p:cNvPr>
            <p:cNvGrpSpPr>
              <a:grpSpLocks/>
            </p:cNvGrpSpPr>
            <p:nvPr/>
          </p:nvGrpSpPr>
          <p:grpSpPr bwMode="auto">
            <a:xfrm>
              <a:off x="534987" y="2730408"/>
              <a:ext cx="7997826" cy="1079303"/>
              <a:chOff x="535666" y="2967935"/>
              <a:chExt cx="7996774" cy="1080000"/>
            </a:xfrm>
          </p:grpSpPr>
          <p:grpSp>
            <p:nvGrpSpPr>
              <p:cNvPr id="92" name="群組 10">
                <a:extLst>
                  <a:ext uri="{FF2B5EF4-FFF2-40B4-BE49-F238E27FC236}">
                    <a16:creationId xmlns:a16="http://schemas.microsoft.com/office/drawing/2014/main" id="{5B4BDDD7-8E6F-425C-990D-72D760F503DC}"/>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94" name="矩形 30">
                  <a:extLst>
                    <a:ext uri="{FF2B5EF4-FFF2-40B4-BE49-F238E27FC236}">
                      <a16:creationId xmlns:a16="http://schemas.microsoft.com/office/drawing/2014/main" id="{1EB3BD30-C411-4E3A-979A-8D8C54B49C96}"/>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95" name="流程圖: 程序 23">
                  <a:extLst>
                    <a:ext uri="{FF2B5EF4-FFF2-40B4-BE49-F238E27FC236}">
                      <a16:creationId xmlns:a16="http://schemas.microsoft.com/office/drawing/2014/main" id="{2CD14FE1-5BF9-4351-8B3F-5C375A162943}"/>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93" name="流程圖: 抽選 35">
                <a:extLst>
                  <a:ext uri="{FF2B5EF4-FFF2-40B4-BE49-F238E27FC236}">
                    <a16:creationId xmlns:a16="http://schemas.microsoft.com/office/drawing/2014/main" id="{B25653AB-E8BF-4F07-80A0-747277451707}"/>
                  </a:ext>
                </a:extLst>
              </p:cNvPr>
              <p:cNvSpPr/>
              <p:nvPr/>
            </p:nvSpPr>
            <p:spPr>
              <a:xfrm rot="5400000">
                <a:off x="505347" y="3312874"/>
                <a:ext cx="411429"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91" name="文字方塊 45">
              <a:extLst>
                <a:ext uri="{FF2B5EF4-FFF2-40B4-BE49-F238E27FC236}">
                  <a16:creationId xmlns:a16="http://schemas.microsoft.com/office/drawing/2014/main" id="{D849B914-14DE-43D7-8E97-CE5603EDD33C}"/>
                </a:ext>
              </a:extLst>
            </p:cNvPr>
            <p:cNvSpPr txBox="1"/>
            <p:nvPr/>
          </p:nvSpPr>
          <p:spPr bwMode="auto">
            <a:xfrm>
              <a:off x="1400174"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116750" name="文字方塊 46">
            <a:extLst>
              <a:ext uri="{FF2B5EF4-FFF2-40B4-BE49-F238E27FC236}">
                <a16:creationId xmlns:a16="http://schemas.microsoft.com/office/drawing/2014/main" id="{33DD37BA-58C5-4C53-AD3E-EE82878490ED}"/>
              </a:ext>
            </a:extLst>
          </p:cNvPr>
          <p:cNvSpPr txBox="1">
            <a:spLocks noChangeArrowheads="1"/>
          </p:cNvSpPr>
          <p:nvPr/>
        </p:nvSpPr>
        <p:spPr bwMode="auto">
          <a:xfrm>
            <a:off x="395288" y="1370013"/>
            <a:ext cx="8497887"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Were you able to identify the correct comparative and superlative forms?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
        <p:nvSpPr>
          <p:cNvPr id="97" name="文字方塊 42">
            <a:extLst>
              <a:ext uri="{FF2B5EF4-FFF2-40B4-BE49-F238E27FC236}">
                <a16:creationId xmlns:a16="http://schemas.microsoft.com/office/drawing/2014/main" id="{A99D56D6-E788-489A-9589-35CE2D26021C}"/>
              </a:ext>
            </a:extLst>
          </p:cNvPr>
          <p:cNvSpPr txBox="1"/>
          <p:nvPr/>
        </p:nvSpPr>
        <p:spPr bwMode="auto">
          <a:xfrm>
            <a:off x="965200" y="3771900"/>
            <a:ext cx="1778000" cy="1230313"/>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left)">
                                      <p:cBhvr>
                                        <p:cTn id="7" dur="500"/>
                                        <p:tgtEl>
                                          <p:spTgt spid="50"/>
                                        </p:tgtEl>
                                      </p:cBhvr>
                                    </p:animEffect>
                                  </p:childTnLst>
                                </p:cTn>
                              </p:par>
                              <p:par>
                                <p:cTn id="8" presetID="1" presetClass="mediacall" presetSubtype="0" fill="hold" nodeType="withEffect">
                                  <p:stCondLst>
                                    <p:cond delay="0"/>
                                  </p:stCondLst>
                                  <p:childTnLst>
                                    <p:cmd type="call" cmd="playFrom(0.0)">
                                      <p:cBhvr>
                                        <p:cTn id="9" dur="1021" fill="hold"/>
                                        <p:tgtEl>
                                          <p:spTgt spid="58"/>
                                        </p:tgtEl>
                                      </p:cBhvr>
                                    </p:cmd>
                                  </p:childTnLst>
                                </p:cTn>
                              </p:par>
                              <p:par>
                                <p:cTn id="10" presetID="1" presetClass="entr" presetSubtype="0" fill="hold" grpId="0" nodeType="withEffect">
                                  <p:stCondLst>
                                    <p:cond delay="0"/>
                                  </p:stCondLst>
                                  <p:childTnLst>
                                    <p:set>
                                      <p:cBhvr>
                                        <p:cTn id="11" dur="1" fill="hold">
                                          <p:stCondLst>
                                            <p:cond delay="0"/>
                                          </p:stCondLst>
                                        </p:cTn>
                                        <p:tgtEl>
                                          <p:spTgt spid="51"/>
                                        </p:tgtEl>
                                        <p:attrNameLst>
                                          <p:attrName>style.visibility</p:attrName>
                                        </p:attrNameLst>
                                      </p:cBhvr>
                                      <p:to>
                                        <p:strVal val="visible"/>
                                      </p:to>
                                    </p:set>
                                  </p:childTnLst>
                                </p:cTn>
                              </p:par>
                              <p:par>
                                <p:cTn id="12" presetID="14" presetClass="exit" presetSubtype="10" fill="hold" nodeType="withEffect">
                                  <p:stCondLst>
                                    <p:cond delay="0"/>
                                  </p:stCondLst>
                                  <p:childTnLst>
                                    <p:animEffect transition="out" filter="randombar(horizontal)">
                                      <p:cBhvr>
                                        <p:cTn id="13" dur="500"/>
                                        <p:tgtEl>
                                          <p:spTgt spid="82"/>
                                        </p:tgtEl>
                                      </p:cBhvr>
                                    </p:animEffect>
                                    <p:set>
                                      <p:cBhvr>
                                        <p:cTn id="14" dur="1" fill="hold">
                                          <p:stCondLst>
                                            <p:cond delay="499"/>
                                          </p:stCondLst>
                                        </p:cTn>
                                        <p:tgtEl>
                                          <p:spTgt spid="82"/>
                                        </p:tgtEl>
                                        <p:attrNameLst>
                                          <p:attrName>style.visibility</p:attrName>
                                        </p:attrNameLst>
                                      </p:cBhvr>
                                      <p:to>
                                        <p:strVal val="hidden"/>
                                      </p:to>
                                    </p:set>
                                  </p:childTnLst>
                                </p:cTn>
                              </p:par>
                              <p:par>
                                <p:cTn id="15" presetID="14" presetClass="exit" presetSubtype="10" fill="hold" nodeType="withEffect">
                                  <p:stCondLst>
                                    <p:cond delay="0"/>
                                  </p:stCondLst>
                                  <p:childTnLst>
                                    <p:animEffect transition="out" filter="randombar(horizontal)">
                                      <p:cBhvr>
                                        <p:cTn id="16" dur="500"/>
                                        <p:tgtEl>
                                          <p:spTgt spid="89"/>
                                        </p:tgtEl>
                                      </p:cBhvr>
                                    </p:animEffect>
                                    <p:set>
                                      <p:cBhvr>
                                        <p:cTn id="17" dur="1" fill="hold">
                                          <p:stCondLst>
                                            <p:cond delay="499"/>
                                          </p:stCondLst>
                                        </p:cTn>
                                        <p:tgtEl>
                                          <p:spTgt spid="8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58"/>
                </p:tgtEl>
              </p:cMediaNode>
            </p:audio>
          </p:childTnLst>
        </p:cTn>
      </p:par>
    </p:tnLst>
    <p:bldLst>
      <p:bldP spid="50" grpId="0"/>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grpSp>
        <p:nvGrpSpPr>
          <p:cNvPr id="36" name="群組 36">
            <a:extLst>
              <a:ext uri="{FF2B5EF4-FFF2-40B4-BE49-F238E27FC236}">
                <a16:creationId xmlns:a16="http://schemas.microsoft.com/office/drawing/2014/main" id="{F239B52D-0208-4726-920A-CA28E0390494}"/>
              </a:ext>
            </a:extLst>
          </p:cNvPr>
          <p:cNvGrpSpPr/>
          <p:nvPr/>
        </p:nvGrpSpPr>
        <p:grpSpPr>
          <a:xfrm>
            <a:off x="683568" y="5006930"/>
            <a:ext cx="7848872" cy="1080000"/>
            <a:chOff x="683568" y="5245055"/>
            <a:chExt cx="7848872" cy="1080000"/>
          </a:xfrm>
          <a:effectLst>
            <a:outerShdw blurRad="50800" dist="38100" dir="2700000" algn="tl" rotWithShape="0">
              <a:prstClr val="black">
                <a:alpha val="40000"/>
              </a:prstClr>
            </a:outerShdw>
          </a:effectLst>
        </p:grpSpPr>
        <p:sp>
          <p:nvSpPr>
            <p:cNvPr id="38" name="矩形 22">
              <a:extLst>
                <a:ext uri="{FF2B5EF4-FFF2-40B4-BE49-F238E27FC236}">
                  <a16:creationId xmlns:a16="http://schemas.microsoft.com/office/drawing/2014/main" id="{82677DDD-28B5-4ED6-A064-1FEDF56E37AD}"/>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1" name="流程圖: 程序 33">
              <a:extLst>
                <a:ext uri="{FF2B5EF4-FFF2-40B4-BE49-F238E27FC236}">
                  <a16:creationId xmlns:a16="http://schemas.microsoft.com/office/drawing/2014/main" id="{059EA677-4B42-4542-ADDE-2748EA6F996C}"/>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5" name="矩形 37">
            <a:extLst>
              <a:ext uri="{FF2B5EF4-FFF2-40B4-BE49-F238E27FC236}">
                <a16:creationId xmlns:a16="http://schemas.microsoft.com/office/drawing/2014/main" id="{89E0EB41-140D-4749-BE01-C549471B93F8}"/>
              </a:ext>
            </a:extLst>
          </p:cNvPr>
          <p:cNvSpPr/>
          <p:nvPr/>
        </p:nvSpPr>
        <p:spPr>
          <a:xfrm>
            <a:off x="8401050" y="63182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46" name="文字方塊 40">
            <a:extLst>
              <a:ext uri="{FF2B5EF4-FFF2-40B4-BE49-F238E27FC236}">
                <a16:creationId xmlns:a16="http://schemas.microsoft.com/office/drawing/2014/main" id="{635CA371-A80C-4206-B187-236C91719D47}"/>
              </a:ext>
            </a:extLst>
          </p:cNvPr>
          <p:cNvSpPr txBox="1">
            <a:spLocks noChangeArrowheads="1"/>
          </p:cNvSpPr>
          <p:nvPr/>
        </p:nvSpPr>
        <p:spPr bwMode="auto">
          <a:xfrm>
            <a:off x="2781300" y="5181600"/>
            <a:ext cx="5438775"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 don’t understand yet.</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need more help and practice.</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47" name="流程圖: 抽選 43">
            <a:extLst>
              <a:ext uri="{FF2B5EF4-FFF2-40B4-BE49-F238E27FC236}">
                <a16:creationId xmlns:a16="http://schemas.microsoft.com/office/drawing/2014/main" id="{B5C1DDAA-1F81-4A0F-B7D1-44D73C918F7E}"/>
              </a:ext>
            </a:extLst>
          </p:cNvPr>
          <p:cNvSpPr/>
          <p:nvPr/>
        </p:nvSpPr>
        <p:spPr>
          <a:xfrm rot="5400000">
            <a:off x="504825" y="5354638"/>
            <a:ext cx="411163"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48" name="矩形 56">
            <a:extLst>
              <a:ext uri="{FF2B5EF4-FFF2-40B4-BE49-F238E27FC236}">
                <a16:creationId xmlns:a16="http://schemas.microsoft.com/office/drawing/2014/main" id="{47375A29-6F6B-46E9-9820-8404460A76AC}"/>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51" name="群組 65">
            <a:extLst>
              <a:ext uri="{FF2B5EF4-FFF2-40B4-BE49-F238E27FC236}">
                <a16:creationId xmlns:a16="http://schemas.microsoft.com/office/drawing/2014/main" id="{E9E847C0-5357-42A0-BD7E-72CFEC02241C}"/>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54" name="文字方塊 66">
              <a:extLst>
                <a:ext uri="{FF2B5EF4-FFF2-40B4-BE49-F238E27FC236}">
                  <a16:creationId xmlns:a16="http://schemas.microsoft.com/office/drawing/2014/main" id="{E4E58D1C-9DC8-4179-82A0-3FC9766029D3}"/>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55" name="圓角矩形 67">
              <a:extLst>
                <a:ext uri="{FF2B5EF4-FFF2-40B4-BE49-F238E27FC236}">
                  <a16:creationId xmlns:a16="http://schemas.microsoft.com/office/drawing/2014/main" id="{07C7BDF6-76BC-4D20-AF91-7982E9935623}"/>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56" name="A9132568.wav">
            <a:hlinkClick r:id="" action="ppaction://media"/>
            <a:extLst>
              <a:ext uri="{FF2B5EF4-FFF2-40B4-BE49-F238E27FC236}">
                <a16:creationId xmlns:a16="http://schemas.microsoft.com/office/drawing/2014/main" id="{47F176C2-E7EF-4DA9-8202-858C438DEEA1}"/>
              </a:ext>
            </a:extLst>
          </p:cNvPr>
          <p:cNvPicPr>
            <a:picLocks noChangeAspect="1"/>
          </p:cNvPicPr>
          <p:nvPr>
            <a:wavAudioFile r:embed="rId1" name="A913A15C.wav"/>
          </p:nvPr>
        </p:nvPicPr>
        <p:blipFill>
          <a:blip r:embed="rId4">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69" name="Picture 49" descr="C:\Users\utangv2\Desktop\Dynamic Classroom\stage1.jpg">
            <a:extLst>
              <a:ext uri="{FF2B5EF4-FFF2-40B4-BE49-F238E27FC236}">
                <a16:creationId xmlns:a16="http://schemas.microsoft.com/office/drawing/2014/main" id="{673E1FCB-9F72-4E5E-9760-3942E04D482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93988" y="25400"/>
            <a:ext cx="3592512" cy="130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7770" name="群組 1">
            <a:extLst>
              <a:ext uri="{FF2B5EF4-FFF2-40B4-BE49-F238E27FC236}">
                <a16:creationId xmlns:a16="http://schemas.microsoft.com/office/drawing/2014/main" id="{9F4AD0AC-B0B2-4E2F-ABED-7ED02DD816FE}"/>
              </a:ext>
            </a:extLst>
          </p:cNvPr>
          <p:cNvGrpSpPr>
            <a:grpSpLocks/>
          </p:cNvGrpSpPr>
          <p:nvPr/>
        </p:nvGrpSpPr>
        <p:grpSpPr bwMode="auto">
          <a:xfrm>
            <a:off x="6943725" y="6162675"/>
            <a:ext cx="2028825" cy="466725"/>
            <a:chOff x="6943725" y="6162675"/>
            <a:chExt cx="2028825" cy="466725"/>
          </a:xfrm>
        </p:grpSpPr>
        <p:grpSp>
          <p:nvGrpSpPr>
            <p:cNvPr id="60" name="群組 59">
              <a:extLst>
                <a:ext uri="{FF2B5EF4-FFF2-40B4-BE49-F238E27FC236}">
                  <a16:creationId xmlns:a16="http://schemas.microsoft.com/office/drawing/2014/main" id="{C06EE518-B698-4E23-929B-D2A8902B1E28}"/>
                </a:ext>
              </a:extLst>
            </p:cNvPr>
            <p:cNvGrpSpPr/>
            <p:nvPr/>
          </p:nvGrpSpPr>
          <p:grpSpPr bwMode="auto">
            <a:xfrm>
              <a:off x="6943725" y="6162675"/>
              <a:ext cx="2028825" cy="466725"/>
              <a:chOff x="1799771" y="7228114"/>
              <a:chExt cx="5982571" cy="1640115"/>
            </a:xfrm>
            <a:effectLst>
              <a:outerShdw blurRad="50800" dist="38100" dir="2700000" algn="tl" rotWithShape="0">
                <a:prstClr val="black">
                  <a:alpha val="40000"/>
                </a:prstClr>
              </a:outerShdw>
            </a:effectLst>
          </p:grpSpPr>
          <p:sp>
            <p:nvSpPr>
              <p:cNvPr id="62" name="圓角矩形 61">
                <a:extLst>
                  <a:ext uri="{FF2B5EF4-FFF2-40B4-BE49-F238E27FC236}">
                    <a16:creationId xmlns:a16="http://schemas.microsoft.com/office/drawing/2014/main" id="{AC127739-11F6-49BC-97DF-78DE40C9AA53}"/>
                  </a:ext>
                </a:extLst>
              </p:cNvPr>
              <p:cNvSpPr/>
              <p:nvPr/>
            </p:nvSpPr>
            <p:spPr>
              <a:xfrm>
                <a:off x="1799771" y="7228114"/>
                <a:ext cx="5982571" cy="1640115"/>
              </a:xfrm>
              <a:prstGeom prst="round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63" name="向右箭號 62">
                <a:extLst>
                  <a:ext uri="{FF2B5EF4-FFF2-40B4-BE49-F238E27FC236}">
                    <a16:creationId xmlns:a16="http://schemas.microsoft.com/office/drawing/2014/main" id="{FBB9570A-DF81-4437-94B7-487BA5AB7067}"/>
                  </a:ext>
                </a:extLst>
              </p:cNvPr>
              <p:cNvSpPr/>
              <p:nvPr/>
            </p:nvSpPr>
            <p:spPr>
              <a:xfrm>
                <a:off x="6290407" y="7590624"/>
                <a:ext cx="1191758" cy="914286"/>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grpSp>
        <p:pic>
          <p:nvPicPr>
            <p:cNvPr id="117785" name="Picture 49" descr="C:\Users\utangv2\Desktop\Dynamic Classroom\stage2.jpg">
              <a:extLst>
                <a:ext uri="{FF2B5EF4-FFF2-40B4-BE49-F238E27FC236}">
                  <a16:creationId xmlns:a16="http://schemas.microsoft.com/office/drawing/2014/main" id="{C3263120-B9EA-4437-B7A9-33FF0E7DB2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22085" y="6193120"/>
              <a:ext cx="1212850" cy="4156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 name="動作按鈕: 自訂 63">
            <a:hlinkClick r:id="rId7" action="ppaction://hlinksldjump" highlightClick="1"/>
            <a:extLst>
              <a:ext uri="{FF2B5EF4-FFF2-40B4-BE49-F238E27FC236}">
                <a16:creationId xmlns:a16="http://schemas.microsoft.com/office/drawing/2014/main" id="{A3AA1984-747A-4FB0-8D2B-8DC70F813830}"/>
              </a:ext>
            </a:extLst>
          </p:cNvPr>
          <p:cNvSpPr/>
          <p:nvPr/>
        </p:nvSpPr>
        <p:spPr>
          <a:xfrm>
            <a:off x="6829425" y="5975350"/>
            <a:ext cx="2314575" cy="75247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70" name="群組 1">
            <a:extLst>
              <a:ext uri="{FF2B5EF4-FFF2-40B4-BE49-F238E27FC236}">
                <a16:creationId xmlns:a16="http://schemas.microsoft.com/office/drawing/2014/main" id="{72DDD94D-1B29-456A-9978-BF8A6CDE4555}"/>
              </a:ext>
            </a:extLst>
          </p:cNvPr>
          <p:cNvGrpSpPr>
            <a:grpSpLocks/>
          </p:cNvGrpSpPr>
          <p:nvPr/>
        </p:nvGrpSpPr>
        <p:grpSpPr bwMode="auto">
          <a:xfrm>
            <a:off x="534988" y="3771900"/>
            <a:ext cx="7997825" cy="1230313"/>
            <a:chOff x="534988" y="3771900"/>
            <a:chExt cx="7997825" cy="1231106"/>
          </a:xfrm>
        </p:grpSpPr>
        <p:grpSp>
          <p:nvGrpSpPr>
            <p:cNvPr id="117780" name="群組 35">
              <a:extLst>
                <a:ext uri="{FF2B5EF4-FFF2-40B4-BE49-F238E27FC236}">
                  <a16:creationId xmlns:a16="http://schemas.microsoft.com/office/drawing/2014/main" id="{7170250E-CD1E-4D72-8838-DE4CAD432BE2}"/>
                </a:ext>
              </a:extLst>
            </p:cNvPr>
            <p:cNvGrpSpPr>
              <a:grpSpLocks/>
            </p:cNvGrpSpPr>
            <p:nvPr/>
          </p:nvGrpSpPr>
          <p:grpSpPr bwMode="auto">
            <a:xfrm>
              <a:off x="534988" y="3860121"/>
              <a:ext cx="7997825" cy="1081521"/>
              <a:chOff x="535667" y="4098588"/>
              <a:chExt cx="7996773" cy="1080128"/>
            </a:xfrm>
          </p:grpSpPr>
          <p:grpSp>
            <p:nvGrpSpPr>
              <p:cNvPr id="85" name="群組 39">
                <a:extLst>
                  <a:ext uri="{FF2B5EF4-FFF2-40B4-BE49-F238E27FC236}">
                    <a16:creationId xmlns:a16="http://schemas.microsoft.com/office/drawing/2014/main" id="{5AE5A012-4B86-49C1-9C9E-E97A42E5DF6B}"/>
                  </a:ext>
                </a:extLst>
              </p:cNvPr>
              <p:cNvGrpSpPr/>
              <p:nvPr/>
            </p:nvGrpSpPr>
            <p:grpSpPr bwMode="auto">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87" name="矩形 45">
                  <a:extLst>
                    <a:ext uri="{FF2B5EF4-FFF2-40B4-BE49-F238E27FC236}">
                      <a16:creationId xmlns:a16="http://schemas.microsoft.com/office/drawing/2014/main" id="{9B142295-322B-4E6A-809C-B18E517DA61C}"/>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88" name="流程圖: 程序 46">
                  <a:extLst>
                    <a:ext uri="{FF2B5EF4-FFF2-40B4-BE49-F238E27FC236}">
                      <a16:creationId xmlns:a16="http://schemas.microsoft.com/office/drawing/2014/main" id="{C7567533-96C3-42EA-8FF1-229C1BF6B435}"/>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86" name="流程圖: 抽選 44">
                <a:extLst>
                  <a:ext uri="{FF2B5EF4-FFF2-40B4-BE49-F238E27FC236}">
                    <a16:creationId xmlns:a16="http://schemas.microsoft.com/office/drawing/2014/main" id="{EF32F9A0-27A1-4C7F-9BCD-70B824341593}"/>
                  </a:ext>
                </a:extLst>
              </p:cNvPr>
              <p:cNvSpPr/>
              <p:nvPr/>
            </p:nvSpPr>
            <p:spPr>
              <a:xfrm rot="5400000">
                <a:off x="504821" y="4417323"/>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84" name="文字方塊 35">
              <a:extLst>
                <a:ext uri="{FF2B5EF4-FFF2-40B4-BE49-F238E27FC236}">
                  <a16:creationId xmlns:a16="http://schemas.microsoft.com/office/drawing/2014/main" id="{59CAA069-4821-4DD8-B0DB-6C1D1B8DE1B6}"/>
                </a:ext>
              </a:extLst>
            </p:cNvPr>
            <p:cNvSpPr txBox="1"/>
            <p:nvPr/>
          </p:nvSpPr>
          <p:spPr bwMode="auto">
            <a:xfrm>
              <a:off x="965200" y="3771900"/>
              <a:ext cx="1778000"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89" name="群組 2">
            <a:extLst>
              <a:ext uri="{FF2B5EF4-FFF2-40B4-BE49-F238E27FC236}">
                <a16:creationId xmlns:a16="http://schemas.microsoft.com/office/drawing/2014/main" id="{A93941B1-39BB-49A9-9162-DC3970A9F5CD}"/>
              </a:ext>
            </a:extLst>
          </p:cNvPr>
          <p:cNvGrpSpPr>
            <a:grpSpLocks/>
          </p:cNvGrpSpPr>
          <p:nvPr/>
        </p:nvGrpSpPr>
        <p:grpSpPr bwMode="auto">
          <a:xfrm>
            <a:off x="534988" y="2665413"/>
            <a:ext cx="7997825" cy="1230312"/>
            <a:chOff x="534987" y="2665413"/>
            <a:chExt cx="7997826" cy="1230312"/>
          </a:xfrm>
        </p:grpSpPr>
        <p:grpSp>
          <p:nvGrpSpPr>
            <p:cNvPr id="117776" name="群組 7">
              <a:extLst>
                <a:ext uri="{FF2B5EF4-FFF2-40B4-BE49-F238E27FC236}">
                  <a16:creationId xmlns:a16="http://schemas.microsoft.com/office/drawing/2014/main" id="{D048988E-A4AB-4AC9-BA4D-795369EED39B}"/>
                </a:ext>
              </a:extLst>
            </p:cNvPr>
            <p:cNvGrpSpPr>
              <a:grpSpLocks/>
            </p:cNvGrpSpPr>
            <p:nvPr/>
          </p:nvGrpSpPr>
          <p:grpSpPr bwMode="auto">
            <a:xfrm>
              <a:off x="534987" y="2730408"/>
              <a:ext cx="7997826" cy="1079303"/>
              <a:chOff x="535666" y="2967935"/>
              <a:chExt cx="7996774" cy="1080000"/>
            </a:xfrm>
          </p:grpSpPr>
          <p:grpSp>
            <p:nvGrpSpPr>
              <p:cNvPr id="92" name="群組 10">
                <a:extLst>
                  <a:ext uri="{FF2B5EF4-FFF2-40B4-BE49-F238E27FC236}">
                    <a16:creationId xmlns:a16="http://schemas.microsoft.com/office/drawing/2014/main" id="{5E075029-4A2E-40C2-B6BC-E9C4DA6A254A}"/>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94" name="矩形 30">
                  <a:extLst>
                    <a:ext uri="{FF2B5EF4-FFF2-40B4-BE49-F238E27FC236}">
                      <a16:creationId xmlns:a16="http://schemas.microsoft.com/office/drawing/2014/main" id="{F4C43DF6-94D6-4FD9-A81E-1CE432F6031B}"/>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95" name="流程圖: 程序 23">
                  <a:extLst>
                    <a:ext uri="{FF2B5EF4-FFF2-40B4-BE49-F238E27FC236}">
                      <a16:creationId xmlns:a16="http://schemas.microsoft.com/office/drawing/2014/main" id="{01BFFDFF-745F-49C6-BB6D-3C917E18F1E2}"/>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93" name="流程圖: 抽選 41">
                <a:extLst>
                  <a:ext uri="{FF2B5EF4-FFF2-40B4-BE49-F238E27FC236}">
                    <a16:creationId xmlns:a16="http://schemas.microsoft.com/office/drawing/2014/main" id="{DC89724F-9FF0-4144-B955-02C09483A594}"/>
                  </a:ext>
                </a:extLst>
              </p:cNvPr>
              <p:cNvSpPr/>
              <p:nvPr/>
            </p:nvSpPr>
            <p:spPr>
              <a:xfrm rot="5400000">
                <a:off x="505347" y="3312874"/>
                <a:ext cx="411429"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91" name="文字方塊 42">
              <a:extLst>
                <a:ext uri="{FF2B5EF4-FFF2-40B4-BE49-F238E27FC236}">
                  <a16:creationId xmlns:a16="http://schemas.microsoft.com/office/drawing/2014/main" id="{5DF0133F-FAB0-4A14-A5CD-149F37A14342}"/>
                </a:ext>
              </a:extLst>
            </p:cNvPr>
            <p:cNvSpPr txBox="1"/>
            <p:nvPr/>
          </p:nvSpPr>
          <p:spPr bwMode="auto">
            <a:xfrm>
              <a:off x="1400174"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96" name="文字方塊 47">
            <a:extLst>
              <a:ext uri="{FF2B5EF4-FFF2-40B4-BE49-F238E27FC236}">
                <a16:creationId xmlns:a16="http://schemas.microsoft.com/office/drawing/2014/main" id="{960F5C11-4696-49E1-892A-816460C67EB7}"/>
              </a:ext>
            </a:extLst>
          </p:cNvPr>
          <p:cNvSpPr txBox="1"/>
          <p:nvPr/>
        </p:nvSpPr>
        <p:spPr bwMode="auto">
          <a:xfrm>
            <a:off x="1028700" y="4924425"/>
            <a:ext cx="1473200" cy="1231900"/>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
        <p:nvSpPr>
          <p:cNvPr id="117775" name="文字方塊 48">
            <a:extLst>
              <a:ext uri="{FF2B5EF4-FFF2-40B4-BE49-F238E27FC236}">
                <a16:creationId xmlns:a16="http://schemas.microsoft.com/office/drawing/2014/main" id="{3507FA11-6B51-4E82-BC41-E48AA5F41DFB}"/>
              </a:ext>
            </a:extLst>
          </p:cNvPr>
          <p:cNvSpPr txBox="1">
            <a:spLocks noChangeArrowheads="1"/>
          </p:cNvSpPr>
          <p:nvPr/>
        </p:nvSpPr>
        <p:spPr bwMode="auto">
          <a:xfrm>
            <a:off x="395288" y="1370013"/>
            <a:ext cx="8497887"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Were you able to identify the correct comparative and superlative forms?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par>
                                <p:cTn id="8" presetID="1" presetClass="mediacall" presetSubtype="0" fill="hold" nodeType="withEffect">
                                  <p:stCondLst>
                                    <p:cond delay="0"/>
                                  </p:stCondLst>
                                  <p:childTnLst>
                                    <p:cmd type="call" cmd="playFrom(0.0)">
                                      <p:cBhvr>
                                        <p:cTn id="9" dur="1021" fill="hold"/>
                                        <p:tgtEl>
                                          <p:spTgt spid="56"/>
                                        </p:tgtEl>
                                      </p:cBhvr>
                                    </p:cmd>
                                  </p:childTnLst>
                                </p:cTn>
                              </p:par>
                              <p:par>
                                <p:cTn id="10" presetID="1" presetClass="entr" presetSubtype="0" fill="hold" grpId="0" nodeType="withEffect">
                                  <p:stCondLst>
                                    <p:cond delay="0"/>
                                  </p:stCondLst>
                                  <p:childTnLst>
                                    <p:set>
                                      <p:cBhvr>
                                        <p:cTn id="11" dur="1" fill="hold">
                                          <p:stCondLst>
                                            <p:cond delay="0"/>
                                          </p:stCondLst>
                                        </p:cTn>
                                        <p:tgtEl>
                                          <p:spTgt spid="47"/>
                                        </p:tgtEl>
                                        <p:attrNameLst>
                                          <p:attrName>style.visibility</p:attrName>
                                        </p:attrNameLst>
                                      </p:cBhvr>
                                      <p:to>
                                        <p:strVal val="visible"/>
                                      </p:to>
                                    </p:set>
                                  </p:childTnLst>
                                </p:cTn>
                              </p:par>
                              <p:par>
                                <p:cTn id="12" presetID="14" presetClass="exit" presetSubtype="10" fill="hold" nodeType="withEffect">
                                  <p:stCondLst>
                                    <p:cond delay="0"/>
                                  </p:stCondLst>
                                  <p:childTnLst>
                                    <p:animEffect transition="out" filter="randombar(horizontal)">
                                      <p:cBhvr>
                                        <p:cTn id="13" dur="500"/>
                                        <p:tgtEl>
                                          <p:spTgt spid="70"/>
                                        </p:tgtEl>
                                      </p:cBhvr>
                                    </p:animEffect>
                                    <p:set>
                                      <p:cBhvr>
                                        <p:cTn id="14" dur="1" fill="hold">
                                          <p:stCondLst>
                                            <p:cond delay="499"/>
                                          </p:stCondLst>
                                        </p:cTn>
                                        <p:tgtEl>
                                          <p:spTgt spid="70"/>
                                        </p:tgtEl>
                                        <p:attrNameLst>
                                          <p:attrName>style.visibility</p:attrName>
                                        </p:attrNameLst>
                                      </p:cBhvr>
                                      <p:to>
                                        <p:strVal val="hidden"/>
                                      </p:to>
                                    </p:set>
                                  </p:childTnLst>
                                </p:cTn>
                              </p:par>
                              <p:par>
                                <p:cTn id="15" presetID="14" presetClass="exit" presetSubtype="10" fill="hold" nodeType="withEffect">
                                  <p:stCondLst>
                                    <p:cond delay="0"/>
                                  </p:stCondLst>
                                  <p:childTnLst>
                                    <p:animEffect transition="out" filter="randombar(horizontal)">
                                      <p:cBhvr>
                                        <p:cTn id="16" dur="500"/>
                                        <p:tgtEl>
                                          <p:spTgt spid="89"/>
                                        </p:tgtEl>
                                      </p:cBhvr>
                                    </p:animEffect>
                                    <p:set>
                                      <p:cBhvr>
                                        <p:cTn id="17" dur="1" fill="hold">
                                          <p:stCondLst>
                                            <p:cond delay="499"/>
                                          </p:stCondLst>
                                        </p:cTn>
                                        <p:tgtEl>
                                          <p:spTgt spid="8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56"/>
                </p:tgtEl>
              </p:cMediaNode>
            </p:audio>
          </p:childTnLst>
        </p:cTn>
      </p:par>
    </p:tnLst>
    <p:bldLst>
      <p:bldP spid="46" grpId="0"/>
      <p:bldP spid="4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2FD1FF"/>
        </a:solidFill>
        <a:effectLst/>
      </p:bgPr>
    </p:bg>
    <p:spTree>
      <p:nvGrpSpPr>
        <p:cNvPr id="1" name=""/>
        <p:cNvGrpSpPr/>
        <p:nvPr/>
      </p:nvGrpSpPr>
      <p:grpSpPr>
        <a:xfrm>
          <a:off x="0" y="0"/>
          <a:ext cx="0" cy="0"/>
          <a:chOff x="0" y="0"/>
          <a:chExt cx="0" cy="0"/>
        </a:xfrm>
      </p:grpSpPr>
      <p:pic>
        <p:nvPicPr>
          <p:cNvPr id="118786" name="Picture 3" descr="C:\Users\utangv2\Desktop\envelope2.jpg">
            <a:extLst>
              <a:ext uri="{FF2B5EF4-FFF2-40B4-BE49-F238E27FC236}">
                <a16:creationId xmlns:a16="http://schemas.microsoft.com/office/drawing/2014/main" id="{32030A62-F66C-4E0A-B912-479C9F7984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54200" y="1512888"/>
            <a:ext cx="5257800" cy="484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90F22583.wav">
            <a:hlinkClick r:id="" action="ppaction://media"/>
            <a:extLst>
              <a:ext uri="{FF2B5EF4-FFF2-40B4-BE49-F238E27FC236}">
                <a16:creationId xmlns:a16="http://schemas.microsoft.com/office/drawing/2014/main" id="{3B5C4C47-B1CC-44C1-AB47-E75984DE71B6}"/>
              </a:ext>
            </a:extLst>
          </p:cNvPr>
          <p:cNvPicPr>
            <a:picLocks noChangeAspect="1"/>
          </p:cNvPicPr>
          <p:nvPr>
            <a:wavAudioFile r:embed="rId1" name="90F29229.wav"/>
          </p:nvPr>
        </p:nvPicPr>
        <p:blipFill>
          <a:blip r:embed="rId5">
            <a:extLst>
              <a:ext uri="{28A0092B-C50C-407E-A947-70E740481C1C}">
                <a14:useLocalDpi xmlns:a14="http://schemas.microsoft.com/office/drawing/2010/main" val="0"/>
              </a:ext>
            </a:extLst>
          </a:blip>
          <a:srcRect/>
          <a:stretch>
            <a:fillRect/>
          </a:stretch>
        </p:blipFill>
        <p:spPr bwMode="auto">
          <a:xfrm>
            <a:off x="9728200" y="1943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49" descr="C:\Users\utangv2\Desktop\Dynamic Classroom\stage2.jpg">
            <a:extLst>
              <a:ext uri="{FF2B5EF4-FFF2-40B4-BE49-F238E27FC236}">
                <a16:creationId xmlns:a16="http://schemas.microsoft.com/office/drawing/2014/main" id="{CA7082E2-435F-42B6-816D-F42F01F52C5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32050" y="142875"/>
            <a:ext cx="427355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群組 50">
            <a:extLst>
              <a:ext uri="{FF2B5EF4-FFF2-40B4-BE49-F238E27FC236}">
                <a16:creationId xmlns:a16="http://schemas.microsoft.com/office/drawing/2014/main" id="{93E3CAEC-780C-4C83-A6B5-80B499D92D8D}"/>
              </a:ext>
            </a:extLst>
          </p:cNvPr>
          <p:cNvGrpSpPr>
            <a:grpSpLocks/>
          </p:cNvGrpSpPr>
          <p:nvPr/>
        </p:nvGrpSpPr>
        <p:grpSpPr bwMode="auto">
          <a:xfrm>
            <a:off x="2160588" y="2959100"/>
            <a:ext cx="4684712" cy="3073400"/>
            <a:chOff x="2148115" y="1777999"/>
            <a:chExt cx="4684500" cy="3073401"/>
          </a:xfrm>
        </p:grpSpPr>
        <p:sp>
          <p:nvSpPr>
            <p:cNvPr id="52" name="矩形 51">
              <a:extLst>
                <a:ext uri="{FF2B5EF4-FFF2-40B4-BE49-F238E27FC236}">
                  <a16:creationId xmlns:a16="http://schemas.microsoft.com/office/drawing/2014/main" id="{66123894-CBF8-44CF-89E5-F4A9F1AAF80D}"/>
                </a:ext>
              </a:extLst>
            </p:cNvPr>
            <p:cNvSpPr/>
            <p:nvPr/>
          </p:nvSpPr>
          <p:spPr>
            <a:xfrm>
              <a:off x="2148115" y="1777999"/>
              <a:ext cx="4684500" cy="3073401"/>
            </a:xfrm>
            <a:prstGeom prst="rect">
              <a:avLst/>
            </a:prstGeom>
            <a:blipFill>
              <a:blip r:embed="rId7"/>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sz="1800">
                <a:solidFill>
                  <a:srgbClr val="FFFFFF"/>
                </a:solidFill>
                <a:ea typeface="新細明體" panose="02020500000000000000" pitchFamily="18" charset="-120"/>
                <a:cs typeface="Arial" panose="020B0604020202020204" pitchFamily="34" charset="0"/>
              </a:endParaRPr>
            </a:p>
          </p:txBody>
        </p:sp>
        <p:pic>
          <p:nvPicPr>
            <p:cNvPr id="118823" name="Picture 41" descr="C:\Users\utangv2\AppData\Local\Microsoft\Windows\Temporary Internet Files\Content.IE5\IOCUSGOR\1329309424[1].png">
              <a:extLst>
                <a:ext uri="{FF2B5EF4-FFF2-40B4-BE49-F238E27FC236}">
                  <a16:creationId xmlns:a16="http://schemas.microsoft.com/office/drawing/2014/main" id="{6F835212-8BFD-4713-94AB-676CE625A30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29914" y="2030300"/>
              <a:ext cx="854611" cy="854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824" name="文字方塊 8">
              <a:extLst>
                <a:ext uri="{FF2B5EF4-FFF2-40B4-BE49-F238E27FC236}">
                  <a16:creationId xmlns:a16="http://schemas.microsoft.com/office/drawing/2014/main" id="{933586A0-8A02-415F-8680-D159A9169AFD}"/>
                </a:ext>
              </a:extLst>
            </p:cNvPr>
            <p:cNvSpPr txBox="1">
              <a:spLocks noChangeArrowheads="1"/>
            </p:cNvSpPr>
            <p:nvPr/>
          </p:nvSpPr>
          <p:spPr bwMode="auto">
            <a:xfrm>
              <a:off x="3194056" y="1995534"/>
              <a:ext cx="2994064"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b="1">
                  <a:solidFill>
                    <a:srgbClr val="FF0000"/>
                  </a:solidFill>
                  <a:cs typeface="Arial" panose="020B0604020202020204" pitchFamily="34" charset="0"/>
                </a:rPr>
                <a:t>Comparative adjectives</a:t>
              </a:r>
              <a:endParaRPr lang="en-GB" altLang="en-US" sz="2800" b="1">
                <a:solidFill>
                  <a:srgbClr val="FF0000"/>
                </a:solidFill>
                <a:cs typeface="Arial" panose="020B0604020202020204" pitchFamily="34" charset="0"/>
              </a:endParaRPr>
            </a:p>
          </p:txBody>
        </p:sp>
        <p:sp>
          <p:nvSpPr>
            <p:cNvPr id="118825" name="文字方塊 14">
              <a:extLst>
                <a:ext uri="{FF2B5EF4-FFF2-40B4-BE49-F238E27FC236}">
                  <a16:creationId xmlns:a16="http://schemas.microsoft.com/office/drawing/2014/main" id="{BF8CF22D-3810-4253-A0B1-4E1F2E395841}"/>
                </a:ext>
              </a:extLst>
            </p:cNvPr>
            <p:cNvSpPr txBox="1">
              <a:spLocks noChangeArrowheads="1"/>
            </p:cNvSpPr>
            <p:nvPr/>
          </p:nvSpPr>
          <p:spPr bwMode="auto">
            <a:xfrm>
              <a:off x="2414803" y="2920999"/>
              <a:ext cx="4113024"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spcAft>
                  <a:spcPts val="600"/>
                </a:spcAft>
                <a:buFontTx/>
                <a:buNone/>
              </a:pPr>
              <a:r>
                <a:rPr lang="en-US" altLang="en-US" sz="2400" b="1">
                  <a:solidFill>
                    <a:schemeClr val="tx2"/>
                  </a:solidFill>
                  <a:latin typeface="Times New Roman" panose="02020603050405020304" pitchFamily="18" charset="0"/>
                  <a:cs typeface="Arial" panose="020B0604020202020204" pitchFamily="34" charset="0"/>
                </a:rPr>
                <a:t>Mission</a:t>
              </a:r>
              <a:r>
                <a:rPr lang="en-US" altLang="en-US" sz="2400">
                  <a:solidFill>
                    <a:schemeClr val="tx2"/>
                  </a:solidFill>
                  <a:latin typeface="Times New Roman" panose="02020603050405020304" pitchFamily="18" charset="0"/>
                  <a:cs typeface="Arial" panose="020B0604020202020204" pitchFamily="34" charset="0"/>
                </a:rPr>
                <a:t>: Choose the correct answers to complete the following sentences.</a:t>
              </a:r>
              <a:endParaRPr lang="en-GB" altLang="en-US" sz="2400">
                <a:solidFill>
                  <a:schemeClr val="tx2"/>
                </a:solidFill>
                <a:latin typeface="Times New Roman" panose="02020603050405020304" pitchFamily="18" charset="0"/>
                <a:cs typeface="Arial" panose="020B0604020202020204" pitchFamily="34" charset="0"/>
              </a:endParaRPr>
            </a:p>
          </p:txBody>
        </p:sp>
      </p:grpSp>
      <p:pic>
        <p:nvPicPr>
          <p:cNvPr id="118790" name="Picture 2" descr="C:\Users\utangv2\Desktop\Dynamic Classroom\hi-res aw\AL1278432_High Res (1).jpg">
            <a:extLst>
              <a:ext uri="{FF2B5EF4-FFF2-40B4-BE49-F238E27FC236}">
                <a16:creationId xmlns:a16="http://schemas.microsoft.com/office/drawing/2014/main" id="{508726FB-4673-48B6-BCDC-7CA47F203A3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l="5502" t="34212" r="3159" b="15060"/>
          <a:stretch>
            <a:fillRect/>
          </a:stretch>
        </p:blipFill>
        <p:spPr bwMode="auto">
          <a:xfrm>
            <a:off x="1854200" y="3235325"/>
            <a:ext cx="5256213"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8791" name="群組 65">
            <a:extLst>
              <a:ext uri="{FF2B5EF4-FFF2-40B4-BE49-F238E27FC236}">
                <a16:creationId xmlns:a16="http://schemas.microsoft.com/office/drawing/2014/main" id="{59BB3A7C-B4E7-484B-8513-9F779C1D27B9}"/>
              </a:ext>
            </a:extLst>
          </p:cNvPr>
          <p:cNvGrpSpPr>
            <a:grpSpLocks/>
          </p:cNvGrpSpPr>
          <p:nvPr/>
        </p:nvGrpSpPr>
        <p:grpSpPr bwMode="auto">
          <a:xfrm>
            <a:off x="6292850" y="5694363"/>
            <a:ext cx="2800350" cy="974725"/>
            <a:chOff x="6292850" y="5689600"/>
            <a:chExt cx="2800350" cy="973138"/>
          </a:xfrm>
        </p:grpSpPr>
        <p:sp>
          <p:nvSpPr>
            <p:cNvPr id="44" name="圓角矩形 54">
              <a:extLst>
                <a:ext uri="{FF2B5EF4-FFF2-40B4-BE49-F238E27FC236}">
                  <a16:creationId xmlns:a16="http://schemas.microsoft.com/office/drawing/2014/main" id="{FD661DFA-2569-4148-9D51-3D94A0D90272}"/>
                </a:ext>
              </a:extLst>
            </p:cNvPr>
            <p:cNvSpPr/>
            <p:nvPr/>
          </p:nvSpPr>
          <p:spPr>
            <a:xfrm>
              <a:off x="6292850" y="5689600"/>
              <a:ext cx="2800350" cy="973138"/>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18814" name="群組 67">
              <a:extLst>
                <a:ext uri="{FF2B5EF4-FFF2-40B4-BE49-F238E27FC236}">
                  <a16:creationId xmlns:a16="http://schemas.microsoft.com/office/drawing/2014/main" id="{2E5FB317-32F7-4639-95C2-8CD3AEC50DA8}"/>
                </a:ext>
              </a:extLst>
            </p:cNvPr>
            <p:cNvGrpSpPr>
              <a:grpSpLocks/>
            </p:cNvGrpSpPr>
            <p:nvPr/>
          </p:nvGrpSpPr>
          <p:grpSpPr bwMode="auto">
            <a:xfrm>
              <a:off x="6435725" y="5762625"/>
              <a:ext cx="2498725" cy="857250"/>
              <a:chOff x="3416300" y="3590925"/>
              <a:chExt cx="2498725" cy="857250"/>
            </a:xfrm>
          </p:grpSpPr>
          <p:grpSp>
            <p:nvGrpSpPr>
              <p:cNvPr id="118815" name="群組 68">
                <a:extLst>
                  <a:ext uri="{FF2B5EF4-FFF2-40B4-BE49-F238E27FC236}">
                    <a16:creationId xmlns:a16="http://schemas.microsoft.com/office/drawing/2014/main" id="{8881B250-CA2A-4668-BAAB-A956A49121D3}"/>
                  </a:ext>
                </a:extLst>
              </p:cNvPr>
              <p:cNvGrpSpPr>
                <a:grpSpLocks/>
              </p:cNvGrpSpPr>
              <p:nvPr/>
            </p:nvGrpSpPr>
            <p:grpSpPr bwMode="auto">
              <a:xfrm>
                <a:off x="3416300" y="3590925"/>
                <a:ext cx="1917700" cy="857250"/>
                <a:chOff x="-2136775" y="5549106"/>
                <a:chExt cx="5658199" cy="2096294"/>
              </a:xfrm>
            </p:grpSpPr>
            <p:pic>
              <p:nvPicPr>
                <p:cNvPr id="118817" name="Picture 19" descr="C:\Users\utangv2\Desktop\Dynamic Classroom\hi-res aw\R.jpg">
                  <a:extLst>
                    <a:ext uri="{FF2B5EF4-FFF2-40B4-BE49-F238E27FC236}">
                      <a16:creationId xmlns:a16="http://schemas.microsoft.com/office/drawing/2014/main" id="{66A8AD16-70F2-44D6-B5A6-AD291945862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51373" y="5558211"/>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18" name="Picture 20" descr="C:\Users\utangv2\Desktop\Dynamic Classroom\hi-res aw\S.jpg">
                  <a:extLst>
                    <a:ext uri="{FF2B5EF4-FFF2-40B4-BE49-F238E27FC236}">
                      <a16:creationId xmlns:a16="http://schemas.microsoft.com/office/drawing/2014/main" id="{4438E3D4-48ED-4117-9544-4E9C423A6D0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6775" y="565150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19" name="Picture 21" descr="C:\Users\utangv2\Desktop\Dynamic Classroom\hi-res aw\T.jpg">
                  <a:extLst>
                    <a:ext uri="{FF2B5EF4-FFF2-40B4-BE49-F238E27FC236}">
                      <a16:creationId xmlns:a16="http://schemas.microsoft.com/office/drawing/2014/main" id="{DE1932EF-20AD-4A23-99C1-163784BDC38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096528" y="5564093"/>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20" name="Picture 2" descr="C:\Users\utangv2\Desktop\Dynamic Classroom\hi-res aw\A.jpg">
                  <a:extLst>
                    <a:ext uri="{FF2B5EF4-FFF2-40B4-BE49-F238E27FC236}">
                      <a16:creationId xmlns:a16="http://schemas.microsoft.com/office/drawing/2014/main" id="{0F241645-790A-41C9-A984-57C5D59C533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23302" y="5549106"/>
                  <a:ext cx="1292226"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21" name="Picture 21" descr="C:\Users\utangv2\Desktop\Dynamic Classroom\hi-res aw\T.jpg">
                  <a:extLst>
                    <a:ext uri="{FF2B5EF4-FFF2-40B4-BE49-F238E27FC236}">
                      <a16:creationId xmlns:a16="http://schemas.microsoft.com/office/drawing/2014/main" id="{19115F04-F53C-4A12-8446-3ED505BB1E1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295874" y="5626569"/>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7" name="向右箭號 88">
                <a:extLst>
                  <a:ext uri="{FF2B5EF4-FFF2-40B4-BE49-F238E27FC236}">
                    <a16:creationId xmlns:a16="http://schemas.microsoft.com/office/drawing/2014/main" id="{758778A1-A75E-478B-ADE5-5CC4058CFCD0}"/>
                  </a:ext>
                </a:extLst>
              </p:cNvPr>
              <p:cNvSpPr/>
              <p:nvPr/>
            </p:nvSpPr>
            <p:spPr bwMode="auto">
              <a:xfrm>
                <a:off x="5310188" y="3784166"/>
                <a:ext cx="604837" cy="434267"/>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sp>
        <p:nvSpPr>
          <p:cNvPr id="56" name="動作按鈕: 自訂 94">
            <a:hlinkClick r:id="" action="ppaction://hlinkshowjump?jump=nextslide" highlightClick="1"/>
            <a:extLst>
              <a:ext uri="{FF2B5EF4-FFF2-40B4-BE49-F238E27FC236}">
                <a16:creationId xmlns:a16="http://schemas.microsoft.com/office/drawing/2014/main" id="{DDE38BC3-0C8B-4DE6-A357-D1DD0DED125A}"/>
              </a:ext>
            </a:extLst>
          </p:cNvPr>
          <p:cNvSpPr/>
          <p:nvPr/>
        </p:nvSpPr>
        <p:spPr>
          <a:xfrm>
            <a:off x="6200775" y="5505450"/>
            <a:ext cx="2943225" cy="135255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18793" name="群組 76">
            <a:extLst>
              <a:ext uri="{FF2B5EF4-FFF2-40B4-BE49-F238E27FC236}">
                <a16:creationId xmlns:a16="http://schemas.microsoft.com/office/drawing/2014/main" id="{7DB44EFE-3A93-4F80-A382-16A7584930B5}"/>
              </a:ext>
            </a:extLst>
          </p:cNvPr>
          <p:cNvGrpSpPr>
            <a:grpSpLocks/>
          </p:cNvGrpSpPr>
          <p:nvPr/>
        </p:nvGrpSpPr>
        <p:grpSpPr bwMode="auto">
          <a:xfrm>
            <a:off x="47625" y="5694363"/>
            <a:ext cx="2800350" cy="974725"/>
            <a:chOff x="47625" y="5683250"/>
            <a:chExt cx="2800350" cy="973138"/>
          </a:xfrm>
        </p:grpSpPr>
        <p:sp>
          <p:nvSpPr>
            <p:cNvPr id="58" name="圓角矩形 96">
              <a:extLst>
                <a:ext uri="{FF2B5EF4-FFF2-40B4-BE49-F238E27FC236}">
                  <a16:creationId xmlns:a16="http://schemas.microsoft.com/office/drawing/2014/main" id="{A13688E5-5512-4BF3-9BD3-3E659B9C691F}"/>
                </a:ext>
              </a:extLst>
            </p:cNvPr>
            <p:cNvSpPr/>
            <p:nvPr/>
          </p:nvSpPr>
          <p:spPr bwMode="auto">
            <a:xfrm>
              <a:off x="47625" y="5683250"/>
              <a:ext cx="2800350" cy="973138"/>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18796" name="群組 78">
              <a:extLst>
                <a:ext uri="{FF2B5EF4-FFF2-40B4-BE49-F238E27FC236}">
                  <a16:creationId xmlns:a16="http://schemas.microsoft.com/office/drawing/2014/main" id="{DE5981C8-AFF7-44A2-98B8-1AB63165E1BB}"/>
                </a:ext>
              </a:extLst>
            </p:cNvPr>
            <p:cNvGrpSpPr>
              <a:grpSpLocks/>
            </p:cNvGrpSpPr>
            <p:nvPr/>
          </p:nvGrpSpPr>
          <p:grpSpPr bwMode="auto">
            <a:xfrm>
              <a:off x="893445" y="5709207"/>
              <a:ext cx="1408539" cy="480789"/>
              <a:chOff x="5445125" y="6419088"/>
              <a:chExt cx="5860524" cy="2192306"/>
            </a:xfrm>
          </p:grpSpPr>
          <p:pic>
            <p:nvPicPr>
              <p:cNvPr id="118808" name="Picture 6" descr="C:\Users\utangv2\Desktop\Dynamic Classroom\hi-res aw\E.jpg">
                <a:extLst>
                  <a:ext uri="{FF2B5EF4-FFF2-40B4-BE49-F238E27FC236}">
                    <a16:creationId xmlns:a16="http://schemas.microsoft.com/office/drawing/2014/main" id="{0D6CF74A-1A8C-4691-AB84-E236FF0E9924}"/>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105500" y="6419088"/>
                <a:ext cx="1200149"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09" name="Picture 8" descr="C:\Users\utangv2\Desktop\Dynamic Classroom\hi-res aw\G.jpg">
                <a:extLst>
                  <a:ext uri="{FF2B5EF4-FFF2-40B4-BE49-F238E27FC236}">
                    <a16:creationId xmlns:a16="http://schemas.microsoft.com/office/drawing/2014/main" id="{93746A82-9D0E-497B-81BC-F7B5F37A5D7D}"/>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899318" y="6507982"/>
                <a:ext cx="1200149"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10" name="Picture 20" descr="C:\Users\utangv2\Desktop\Dynamic Classroom\hi-res aw\S.jpg">
                <a:extLst>
                  <a:ext uri="{FF2B5EF4-FFF2-40B4-BE49-F238E27FC236}">
                    <a16:creationId xmlns:a16="http://schemas.microsoft.com/office/drawing/2014/main" id="{A1F2A168-7906-4560-9843-F119628AC0D5}"/>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445125" y="6617494"/>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11" name="Picture 21" descr="C:\Users\utangv2\Desktop\Dynamic Classroom\hi-res aw\T.jpg">
                <a:extLst>
                  <a:ext uri="{FF2B5EF4-FFF2-40B4-BE49-F238E27FC236}">
                    <a16:creationId xmlns:a16="http://schemas.microsoft.com/office/drawing/2014/main" id="{C28677BD-A108-477E-987D-130144BF2F88}"/>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511398" y="6560345"/>
                <a:ext cx="1225549"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12" name="Picture 2" descr="C:\Users\utangv2\Desktop\Dynamic Classroom\hi-res aw\A.jpg">
                <a:extLst>
                  <a:ext uri="{FF2B5EF4-FFF2-40B4-BE49-F238E27FC236}">
                    <a16:creationId xmlns:a16="http://schemas.microsoft.com/office/drawing/2014/main" id="{13507125-1B9B-4F56-8D26-AC398A814D72}"/>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576507" y="6521455"/>
                <a:ext cx="1292226"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8797" name="群組 79">
              <a:extLst>
                <a:ext uri="{FF2B5EF4-FFF2-40B4-BE49-F238E27FC236}">
                  <a16:creationId xmlns:a16="http://schemas.microsoft.com/office/drawing/2014/main" id="{B73A095B-C6FE-414C-92AB-7F6C55BB1EE7}"/>
                </a:ext>
              </a:extLst>
            </p:cNvPr>
            <p:cNvGrpSpPr>
              <a:grpSpLocks/>
            </p:cNvGrpSpPr>
            <p:nvPr/>
          </p:nvGrpSpPr>
          <p:grpSpPr bwMode="auto">
            <a:xfrm>
              <a:off x="522606" y="6156960"/>
              <a:ext cx="2220594" cy="472440"/>
              <a:chOff x="6511925" y="652463"/>
              <a:chExt cx="9239250" cy="2154237"/>
            </a:xfrm>
          </p:grpSpPr>
          <p:pic>
            <p:nvPicPr>
              <p:cNvPr id="118799" name="Picture 4" descr="C:\Users\utangv2\Desktop\Dynamic Classroom\hi-res aw\C.jpg">
                <a:extLst>
                  <a:ext uri="{FF2B5EF4-FFF2-40B4-BE49-F238E27FC236}">
                    <a16:creationId xmlns:a16="http://schemas.microsoft.com/office/drawing/2014/main" id="{85BDAB1A-14BA-4473-98FC-92B414E7B07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0564813" y="70961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00" name="Picture 10" descr="C:\Users\utangv2\Desktop\Dynamic Classroom\hi-res aw\I.jpg">
                <a:extLst>
                  <a:ext uri="{FF2B5EF4-FFF2-40B4-BE49-F238E27FC236}">
                    <a16:creationId xmlns:a16="http://schemas.microsoft.com/office/drawing/2014/main" id="{1760EB0A-4FD7-4E03-8C2F-AB21ACAC7D8C}"/>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760325" y="842963"/>
                <a:ext cx="652463"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01" name="Picture 16" descr="C:\Users\utangv2\Desktop\Dynamic Classroom\hi-res aw\O.jpg">
                <a:extLst>
                  <a:ext uri="{FF2B5EF4-FFF2-40B4-BE49-F238E27FC236}">
                    <a16:creationId xmlns:a16="http://schemas.microsoft.com/office/drawing/2014/main" id="{F08491E7-3D2E-430A-95F6-189D465FCD3D}"/>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3414375" y="8191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02" name="Picture 20" descr="C:\Users\utangv2\Desktop\Dynamic Classroom\hi-res aw\S.jpg">
                <a:extLst>
                  <a:ext uri="{FF2B5EF4-FFF2-40B4-BE49-F238E27FC236}">
                    <a16:creationId xmlns:a16="http://schemas.microsoft.com/office/drawing/2014/main" id="{9B001E00-5F83-4336-B0DE-41C85D089964}"/>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511925" y="81280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03" name="Picture 21" descr="C:\Users\utangv2\Desktop\Dynamic Classroom\hi-res aw\T.jpg">
                <a:extLst>
                  <a:ext uri="{FF2B5EF4-FFF2-40B4-BE49-F238E27FC236}">
                    <a16:creationId xmlns:a16="http://schemas.microsoft.com/office/drawing/2014/main" id="{3C3D067F-B514-4C4A-A85E-1B18AB67F430}"/>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1636375" y="7556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04" name="Picture 6" descr="C:\Users\utangv2\Desktop\Dynamic Classroom\hi-res aw\E.jpg">
                <a:extLst>
                  <a:ext uri="{FF2B5EF4-FFF2-40B4-BE49-F238E27FC236}">
                    <a16:creationId xmlns:a16="http://schemas.microsoft.com/office/drawing/2014/main" id="{0E378EF5-0727-40E0-B509-C338C7EF0970}"/>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l="9442"/>
              <a:stretch>
                <a:fillRect/>
              </a:stretch>
            </p:blipFill>
            <p:spPr bwMode="auto">
              <a:xfrm>
                <a:off x="7571379" y="709611"/>
                <a:ext cx="108684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05" name="Picture 13" descr="C:\Users\utangv2\Desktop\Dynamic Classroom\hi-res aw\L.jpg">
                <a:extLst>
                  <a:ext uri="{FF2B5EF4-FFF2-40B4-BE49-F238E27FC236}">
                    <a16:creationId xmlns:a16="http://schemas.microsoft.com/office/drawing/2014/main" id="{E4DF1582-1758-4C49-BDE0-7A0F85EDC0C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8635206" y="747713"/>
                <a:ext cx="10175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06" name="Picture 6" descr="C:\Users\utangv2\Desktop\Dynamic Classroom\hi-res aw\E.jpg">
                <a:extLst>
                  <a:ext uri="{FF2B5EF4-FFF2-40B4-BE49-F238E27FC236}">
                    <a16:creationId xmlns:a16="http://schemas.microsoft.com/office/drawing/2014/main" id="{80C52443-06CF-4F87-8311-CC611500E80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477375" y="6524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07" name="Picture 15" descr="C:\Users\utangv2\Desktop\Dynamic Classroom\hi-res aw\N.jpg">
                <a:extLst>
                  <a:ext uri="{FF2B5EF4-FFF2-40B4-BE49-F238E27FC236}">
                    <a16:creationId xmlns:a16="http://schemas.microsoft.com/office/drawing/2014/main" id="{CC7E3309-E6E3-4043-80B6-107562D4B00E}"/>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4538325" y="7810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1" name="向右箭號 99">
              <a:extLst>
                <a:ext uri="{FF2B5EF4-FFF2-40B4-BE49-F238E27FC236}">
                  <a16:creationId xmlns:a16="http://schemas.microsoft.com/office/drawing/2014/main" id="{6A27BE5B-A7F9-4E6D-92F9-73151A9D5572}"/>
                </a:ext>
              </a:extLst>
            </p:cNvPr>
            <p:cNvSpPr/>
            <p:nvPr/>
          </p:nvSpPr>
          <p:spPr bwMode="auto">
            <a:xfrm flipH="1">
              <a:off x="117475" y="5987554"/>
              <a:ext cx="374650" cy="332832"/>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6" name="動作按鈕: 自訂 41">
            <a:hlinkClick r:id="rId25" action="ppaction://hlinksldjump" highlightClick="1"/>
            <a:extLst>
              <a:ext uri="{FF2B5EF4-FFF2-40B4-BE49-F238E27FC236}">
                <a16:creationId xmlns:a16="http://schemas.microsoft.com/office/drawing/2014/main" id="{393F2AED-F4DB-45F8-9284-55D118BEED3C}"/>
              </a:ext>
            </a:extLst>
          </p:cNvPr>
          <p:cNvSpPr/>
          <p:nvPr/>
        </p:nvSpPr>
        <p:spPr>
          <a:xfrm>
            <a:off x="0" y="5576888"/>
            <a:ext cx="3086100" cy="120967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style.rotation</p:attrName>
                                        </p:attrNameLst>
                                      </p:cBhvr>
                                      <p:tavLst>
                                        <p:tav tm="0">
                                          <p:val>
                                            <p:fltVal val="90"/>
                                          </p:val>
                                        </p:tav>
                                        <p:tav tm="100000">
                                          <p:val>
                                            <p:fltVal val="0"/>
                                          </p:val>
                                        </p:tav>
                                      </p:tavLst>
                                    </p:anim>
                                    <p:animEffect transition="in" filter="fade">
                                      <p:cBhvr>
                                        <p:cTn id="10" dur="1000"/>
                                        <p:tgtEl>
                                          <p:spTgt spid="48"/>
                                        </p:tgtEl>
                                      </p:cBhvr>
                                    </p:animEffect>
                                  </p:childTnLst>
                                </p:cTn>
                              </p:par>
                              <p:par>
                                <p:cTn id="11" presetID="1" presetClass="mediacall" presetSubtype="0" fill="hold" nodeType="withEffect">
                                  <p:stCondLst>
                                    <p:cond delay="750"/>
                                  </p:stCondLst>
                                  <p:childTnLst>
                                    <p:cmd type="call" cmd="playFrom(0.0)">
                                      <p:cBhvr>
                                        <p:cTn id="12" dur="749" fill="hold"/>
                                        <p:tgtEl>
                                          <p:spTgt spid="41"/>
                                        </p:tgtEl>
                                      </p:cBhvr>
                                    </p:cmd>
                                  </p:childTnLst>
                                </p:cTn>
                              </p:par>
                              <p:par>
                                <p:cTn id="13" presetID="64" presetClass="path" presetSubtype="0" accel="50000" decel="50000" fill="hold" nodeType="withEffect">
                                  <p:stCondLst>
                                    <p:cond delay="750"/>
                                  </p:stCondLst>
                                  <p:childTnLst>
                                    <p:animMotion origin="layout" path="M -1.11111E-6 8.78816E-7 L -1.11111E-6 -0.20398 " pathEditMode="relative" rAng="0" ptsTypes="AA">
                                      <p:cBhvr>
                                        <p:cTn id="14" dur="1500" fill="hold"/>
                                        <p:tgtEl>
                                          <p:spTgt spid="51"/>
                                        </p:tgtEl>
                                        <p:attrNameLst>
                                          <p:attrName>ppt_x</p:attrName>
                                          <p:attrName>ppt_y</p:attrName>
                                        </p:attrNameLst>
                                      </p:cBhvr>
                                      <p:rCtr x="0" y="-10199"/>
                                    </p:animMotion>
                                  </p:childTnLst>
                                </p:cTn>
                              </p:par>
                              <p:par>
                                <p:cTn id="15" presetID="1" presetClass="entr" presetSubtype="0" fill="hold" grpId="0" nodeType="withEffect" nodePh="1">
                                  <p:stCondLst>
                                    <p:cond delay="0"/>
                                  </p:stCondLst>
                                  <p:endCondLst>
                                    <p:cond evt="begin" delay="0">
                                      <p:tn val="15"/>
                                    </p:cond>
                                  </p:endCondLst>
                                  <p:childTnLst>
                                    <p:set>
                                      <p:cBhvr>
                                        <p:cTn id="16" dur="1" fill="hold">
                                          <p:stCondLst>
                                            <p:cond delay="499"/>
                                          </p:stCondLst>
                                        </p:cTn>
                                        <p:tgtEl>
                                          <p:spTgt spid="56"/>
                                        </p:tgtEl>
                                        <p:attrNameLst>
                                          <p:attrName>style.visibility</p:attrName>
                                        </p:attrNameLst>
                                      </p:cBhvr>
                                      <p:to>
                                        <p:strVal val="visible"/>
                                      </p:to>
                                    </p:set>
                                  </p:childTnLst>
                                </p:cTn>
                              </p:par>
                              <p:par>
                                <p:cTn id="17" presetID="1" presetClass="entr" presetSubtype="0" fill="hold" grpId="0" nodeType="withEffect" nodePh="1">
                                  <p:stCondLst>
                                    <p:cond delay="0"/>
                                  </p:stCondLst>
                                  <p:endCondLst>
                                    <p:cond evt="begin" delay="0">
                                      <p:tn val="17"/>
                                    </p:cond>
                                  </p:endCondLst>
                                  <p:childTnLst>
                                    <p:set>
                                      <p:cBhvr>
                                        <p:cTn id="18" dur="1" fill="hold">
                                          <p:stCondLst>
                                            <p:cond delay="499"/>
                                          </p:stCondLst>
                                        </p:cTn>
                                        <p:tgtEl>
                                          <p:spTgt spid="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9" fill="hold" display="0">
                  <p:stCondLst>
                    <p:cond delay="indefinite"/>
                  </p:stCondLst>
                  <p:endCondLst>
                    <p:cond evt="onStopAudio" delay="0">
                      <p:tgtEl>
                        <p:sldTgt/>
                      </p:tgtEl>
                    </p:cond>
                  </p:endCondLst>
                </p:cTn>
                <p:tgtEl>
                  <p:spTgt spid="41"/>
                </p:tgtEl>
              </p:cMediaNode>
            </p:audio>
          </p:childTnLst>
        </p:cTn>
      </p:par>
    </p:tnLst>
    <p:bldLst>
      <p:bldP spid="56" grpId="0"/>
      <p:bldP spid="76"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2FD1FF"/>
        </a:solidFill>
        <a:effectLst/>
      </p:bgPr>
    </p:bg>
    <p:spTree>
      <p:nvGrpSpPr>
        <p:cNvPr id="1" name=""/>
        <p:cNvGrpSpPr/>
        <p:nvPr/>
      </p:nvGrpSpPr>
      <p:grpSpPr>
        <a:xfrm>
          <a:off x="0" y="0"/>
          <a:ext cx="0" cy="0"/>
          <a:chOff x="0" y="0"/>
          <a:chExt cx="0" cy="0"/>
        </a:xfrm>
      </p:grpSpPr>
      <p:pic>
        <p:nvPicPr>
          <p:cNvPr id="10" name="D7A22599.wav">
            <a:hlinkClick r:id="" action="ppaction://media"/>
            <a:extLst>
              <a:ext uri="{FF2B5EF4-FFF2-40B4-BE49-F238E27FC236}">
                <a16:creationId xmlns:a16="http://schemas.microsoft.com/office/drawing/2014/main" id="{7E2A864C-9BCF-4096-84B5-4375483E2F7E}"/>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9811" name="群組 29">
            <a:extLst>
              <a:ext uri="{FF2B5EF4-FFF2-40B4-BE49-F238E27FC236}">
                <a16:creationId xmlns:a16="http://schemas.microsoft.com/office/drawing/2014/main" id="{A4FAD4E7-628E-44CC-B29C-4936B0F00D29}"/>
              </a:ext>
            </a:extLst>
          </p:cNvPr>
          <p:cNvGrpSpPr>
            <a:grpSpLocks/>
          </p:cNvGrpSpPr>
          <p:nvPr/>
        </p:nvGrpSpPr>
        <p:grpSpPr bwMode="auto">
          <a:xfrm>
            <a:off x="7124700" y="101600"/>
            <a:ext cx="1854200" cy="1323975"/>
            <a:chOff x="7124700" y="101600"/>
            <a:chExt cx="1854200" cy="1323788"/>
          </a:xfrm>
        </p:grpSpPr>
        <p:grpSp>
          <p:nvGrpSpPr>
            <p:cNvPr id="119845" name="群組 8">
              <a:extLst>
                <a:ext uri="{FF2B5EF4-FFF2-40B4-BE49-F238E27FC236}">
                  <a16:creationId xmlns:a16="http://schemas.microsoft.com/office/drawing/2014/main" id="{14C77F35-3CFE-4BEC-8931-7850B00CCBA0}"/>
                </a:ext>
              </a:extLst>
            </p:cNvPr>
            <p:cNvGrpSpPr>
              <a:grpSpLocks/>
            </p:cNvGrpSpPr>
            <p:nvPr/>
          </p:nvGrpSpPr>
          <p:grpSpPr bwMode="auto">
            <a:xfrm>
              <a:off x="7124700" y="101600"/>
              <a:ext cx="1854200" cy="732442"/>
              <a:chOff x="7124700" y="101600"/>
              <a:chExt cx="1854200" cy="732413"/>
            </a:xfrm>
          </p:grpSpPr>
          <p:sp>
            <p:nvSpPr>
              <p:cNvPr id="35" name="文字方塊 34">
                <a:extLst>
                  <a:ext uri="{FF2B5EF4-FFF2-40B4-BE49-F238E27FC236}">
                    <a16:creationId xmlns:a16="http://schemas.microsoft.com/office/drawing/2014/main" id="{29D40783-6016-4E7E-AB9F-97B91FAF6FE5}"/>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chemeClr val="bg1"/>
                      </a:glow>
                    </a:effectLst>
                    <a:latin typeface="Comic Sans MS" panose="030F0702030302020204" pitchFamily="66" charset="0"/>
                  </a:rPr>
                  <a:t>Start timer for discussion!</a:t>
                </a:r>
                <a:endParaRPr lang="en-GB" dirty="0">
                  <a:solidFill>
                    <a:srgbClr val="002060"/>
                  </a:solidFill>
                  <a:effectLst>
                    <a:glow rad="88900">
                      <a:schemeClr val="bg1"/>
                    </a:glow>
                  </a:effectLst>
                  <a:latin typeface="Comic Sans MS" panose="030F0702030302020204" pitchFamily="66" charset="0"/>
                </a:endParaRPr>
              </a:p>
            </p:txBody>
          </p:sp>
          <p:sp>
            <p:nvSpPr>
              <p:cNvPr id="36" name="手繪多邊形 35">
                <a:extLst>
                  <a:ext uri="{FF2B5EF4-FFF2-40B4-BE49-F238E27FC236}">
                    <a16:creationId xmlns:a16="http://schemas.microsoft.com/office/drawing/2014/main" id="{21D0259E-DE9C-4E43-9B9F-5541241261D7}"/>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34" name="Picture 17" descr="C:\Users\utangv2\Desktop\timer2.jpg">
              <a:extLst>
                <a:ext uri="{FF2B5EF4-FFF2-40B4-BE49-F238E27FC236}">
                  <a16:creationId xmlns:a16="http://schemas.microsoft.com/office/drawing/2014/main" id="{88D9BD5B-A454-4493-969A-CD463985DB07}"/>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37" name="動作按鈕: 自訂 36">
            <a:hlinkClick r:id="" action="ppaction://hlinkshowjump?jump=nextslide" highlightClick="1"/>
            <a:extLst>
              <a:ext uri="{FF2B5EF4-FFF2-40B4-BE49-F238E27FC236}">
                <a16:creationId xmlns:a16="http://schemas.microsoft.com/office/drawing/2014/main" id="{8A7D2308-DB09-4318-BB47-97332BE199F4}"/>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19813" name="文字方塊 8">
            <a:extLst>
              <a:ext uri="{FF2B5EF4-FFF2-40B4-BE49-F238E27FC236}">
                <a16:creationId xmlns:a16="http://schemas.microsoft.com/office/drawing/2014/main" id="{C037AA34-8EF9-4720-A454-A5679636685F}"/>
              </a:ext>
            </a:extLst>
          </p:cNvPr>
          <p:cNvSpPr txBox="1">
            <a:spLocks noChangeArrowheads="1"/>
          </p:cNvSpPr>
          <p:nvPr/>
        </p:nvSpPr>
        <p:spPr bwMode="auto">
          <a:xfrm>
            <a:off x="1403350" y="1189038"/>
            <a:ext cx="6797675"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I hope everyone will become ________ after attending this workshop.</a:t>
            </a:r>
            <a:endParaRPr lang="en-US" altLang="en-US" sz="4000">
              <a:solidFill>
                <a:schemeClr val="tx2"/>
              </a:solidFill>
              <a:cs typeface="Arial" panose="020B0604020202020204" pitchFamily="34" charset="0"/>
            </a:endParaRPr>
          </a:p>
        </p:txBody>
      </p:sp>
      <p:grpSp>
        <p:nvGrpSpPr>
          <p:cNvPr id="119814" name="Group 3">
            <a:extLst>
              <a:ext uri="{FF2B5EF4-FFF2-40B4-BE49-F238E27FC236}">
                <a16:creationId xmlns:a16="http://schemas.microsoft.com/office/drawing/2014/main" id="{251A32D1-8FE5-40AD-9A6C-1DFD332B1CF7}"/>
              </a:ext>
            </a:extLst>
          </p:cNvPr>
          <p:cNvGrpSpPr>
            <a:grpSpLocks/>
          </p:cNvGrpSpPr>
          <p:nvPr/>
        </p:nvGrpSpPr>
        <p:grpSpPr bwMode="auto">
          <a:xfrm>
            <a:off x="2273300" y="4316413"/>
            <a:ext cx="4749800" cy="708025"/>
            <a:chOff x="2273302" y="3672839"/>
            <a:chExt cx="4749798" cy="708661"/>
          </a:xfrm>
        </p:grpSpPr>
        <p:sp>
          <p:nvSpPr>
            <p:cNvPr id="88" name="圓角矩形 36">
              <a:extLst>
                <a:ext uri="{FF2B5EF4-FFF2-40B4-BE49-F238E27FC236}">
                  <a16:creationId xmlns:a16="http://schemas.microsoft.com/office/drawing/2014/main" id="{70528D3F-992B-4F79-BCB0-9FFA423AFEE6}"/>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89" name="橢圓 37">
              <a:extLst>
                <a:ext uri="{FF2B5EF4-FFF2-40B4-BE49-F238E27FC236}">
                  <a16:creationId xmlns:a16="http://schemas.microsoft.com/office/drawing/2014/main" id="{E86DF0B6-8A39-4A58-AFAE-5E8E33C229D1}"/>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19843" name="文字方塊 38">
              <a:extLst>
                <a:ext uri="{FF2B5EF4-FFF2-40B4-BE49-F238E27FC236}">
                  <a16:creationId xmlns:a16="http://schemas.microsoft.com/office/drawing/2014/main" id="{A09ABD7E-48FD-4A36-9526-E33E00582867}"/>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19844" name="文字方塊 63">
              <a:extLst>
                <a:ext uri="{FF2B5EF4-FFF2-40B4-BE49-F238E27FC236}">
                  <a16:creationId xmlns:a16="http://schemas.microsoft.com/office/drawing/2014/main" id="{E6552B3B-7C3E-4C46-AA2B-C247E5B2811C}"/>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less wasteful</a:t>
              </a:r>
            </a:p>
          </p:txBody>
        </p:sp>
      </p:grpSp>
      <p:grpSp>
        <p:nvGrpSpPr>
          <p:cNvPr id="119815" name="Group 2">
            <a:extLst>
              <a:ext uri="{FF2B5EF4-FFF2-40B4-BE49-F238E27FC236}">
                <a16:creationId xmlns:a16="http://schemas.microsoft.com/office/drawing/2014/main" id="{DF3E4F36-FFE4-45C6-9B45-2B4114F39E5E}"/>
              </a:ext>
            </a:extLst>
          </p:cNvPr>
          <p:cNvGrpSpPr>
            <a:grpSpLocks/>
          </p:cNvGrpSpPr>
          <p:nvPr/>
        </p:nvGrpSpPr>
        <p:grpSpPr bwMode="auto">
          <a:xfrm>
            <a:off x="2273300" y="3465513"/>
            <a:ext cx="4749800" cy="708025"/>
            <a:chOff x="2273302" y="2821939"/>
            <a:chExt cx="4749798" cy="708661"/>
          </a:xfrm>
        </p:grpSpPr>
        <p:sp>
          <p:nvSpPr>
            <p:cNvPr id="93" name="圓角矩形 65">
              <a:extLst>
                <a:ext uri="{FF2B5EF4-FFF2-40B4-BE49-F238E27FC236}">
                  <a16:creationId xmlns:a16="http://schemas.microsoft.com/office/drawing/2014/main" id="{358132E0-6E84-472F-964B-A061144120D2}"/>
                </a:ext>
              </a:extLst>
            </p:cNvPr>
            <p:cNvSpPr/>
            <p:nvPr/>
          </p:nvSpPr>
          <p:spPr>
            <a:xfrm>
              <a:off x="2273302" y="2832100"/>
              <a:ext cx="4749798"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4" name="橢圓 66">
              <a:extLst>
                <a:ext uri="{FF2B5EF4-FFF2-40B4-BE49-F238E27FC236}">
                  <a16:creationId xmlns:a16="http://schemas.microsoft.com/office/drawing/2014/main" id="{4427464C-E312-4667-AB90-792E8A31E934}"/>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19835" name="文字方塊 67">
              <a:extLst>
                <a:ext uri="{FF2B5EF4-FFF2-40B4-BE49-F238E27FC236}">
                  <a16:creationId xmlns:a16="http://schemas.microsoft.com/office/drawing/2014/main" id="{6BDF2539-D77B-4B1A-9098-C7DC6E0970ED}"/>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19836" name="文字方塊 68">
              <a:extLst>
                <a:ext uri="{FF2B5EF4-FFF2-40B4-BE49-F238E27FC236}">
                  <a16:creationId xmlns:a16="http://schemas.microsoft.com/office/drawing/2014/main" id="{13FF6C7B-31C4-42E6-B5C9-A9A8CD8092CF}"/>
                </a:ext>
              </a:extLst>
            </p:cNvPr>
            <p:cNvSpPr txBox="1">
              <a:spLocks noChangeArrowheads="1"/>
            </p:cNvSpPr>
            <p:nvPr/>
          </p:nvSpPr>
          <p:spPr bwMode="auto">
            <a:xfrm>
              <a:off x="3089427" y="2862579"/>
              <a:ext cx="380060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as wasteful as</a:t>
              </a:r>
            </a:p>
          </p:txBody>
        </p:sp>
      </p:grpSp>
      <p:grpSp>
        <p:nvGrpSpPr>
          <p:cNvPr id="119816" name="Group 4">
            <a:extLst>
              <a:ext uri="{FF2B5EF4-FFF2-40B4-BE49-F238E27FC236}">
                <a16:creationId xmlns:a16="http://schemas.microsoft.com/office/drawing/2014/main" id="{87E21654-14EA-4548-93E1-32EECCCA8738}"/>
              </a:ext>
            </a:extLst>
          </p:cNvPr>
          <p:cNvGrpSpPr>
            <a:grpSpLocks/>
          </p:cNvGrpSpPr>
          <p:nvPr/>
        </p:nvGrpSpPr>
        <p:grpSpPr bwMode="auto">
          <a:xfrm>
            <a:off x="2273300" y="5167313"/>
            <a:ext cx="4749800" cy="708025"/>
            <a:chOff x="2273302" y="4523739"/>
            <a:chExt cx="4749798" cy="708661"/>
          </a:xfrm>
        </p:grpSpPr>
        <p:sp>
          <p:nvSpPr>
            <p:cNvPr id="98" name="圓角矩形 72">
              <a:extLst>
                <a:ext uri="{FF2B5EF4-FFF2-40B4-BE49-F238E27FC236}">
                  <a16:creationId xmlns:a16="http://schemas.microsoft.com/office/drawing/2014/main" id="{21D99630-0ACD-48BD-92EB-D9586DA604E2}"/>
                </a:ext>
              </a:extLst>
            </p:cNvPr>
            <p:cNvSpPr/>
            <p:nvPr/>
          </p:nvSpPr>
          <p:spPr>
            <a:xfrm>
              <a:off x="2273302" y="4533900"/>
              <a:ext cx="474979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9" name="橢圓 73">
              <a:extLst>
                <a:ext uri="{FF2B5EF4-FFF2-40B4-BE49-F238E27FC236}">
                  <a16:creationId xmlns:a16="http://schemas.microsoft.com/office/drawing/2014/main" id="{CE63BACD-D707-48AC-AF82-90FDF4306095}"/>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19827" name="文字方塊 74">
              <a:extLst>
                <a:ext uri="{FF2B5EF4-FFF2-40B4-BE49-F238E27FC236}">
                  <a16:creationId xmlns:a16="http://schemas.microsoft.com/office/drawing/2014/main" id="{44D2FD5F-90A7-45FA-AF3C-860A251E76AA}"/>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19828" name="文字方塊 75">
              <a:extLst>
                <a:ext uri="{FF2B5EF4-FFF2-40B4-BE49-F238E27FC236}">
                  <a16:creationId xmlns:a16="http://schemas.microsoft.com/office/drawing/2014/main" id="{F7996284-184E-4235-8CFE-AEB93C598649}"/>
                </a:ext>
              </a:extLst>
            </p:cNvPr>
            <p:cNvSpPr txBox="1">
              <a:spLocks noChangeArrowheads="1"/>
            </p:cNvSpPr>
            <p:nvPr/>
          </p:nvSpPr>
          <p:spPr bwMode="auto">
            <a:xfrm>
              <a:off x="3064492" y="4589781"/>
              <a:ext cx="3852840" cy="600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300" b="1">
                  <a:solidFill>
                    <a:schemeClr val="bg1"/>
                  </a:solidFill>
                  <a:ea typeface="新細明體" panose="02020500000000000000" pitchFamily="18" charset="-120"/>
                  <a:cs typeface="Arial" panose="020B0604020202020204" pitchFamily="34" charset="0"/>
                </a:rPr>
                <a:t>less wasteful than</a:t>
              </a:r>
            </a:p>
          </p:txBody>
        </p:sp>
      </p:grpSp>
      <p:pic>
        <p:nvPicPr>
          <p:cNvPr id="119817" name="Picture 18" descr="C:\Users\utangv2\Desktop\Dynamic Classroom\Q1.jpg">
            <a:extLst>
              <a:ext uri="{FF2B5EF4-FFF2-40B4-BE49-F238E27FC236}">
                <a16:creationId xmlns:a16="http://schemas.microsoft.com/office/drawing/2014/main" id="{C58D50E7-DA66-41B4-BDEF-35ED359CB8A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動作按鈕: 自訂 55">
            <a:hlinkClick r:id="rId7" action="ppaction://hlinksldjump" highlightClick="1"/>
            <a:extLst>
              <a:ext uri="{FF2B5EF4-FFF2-40B4-BE49-F238E27FC236}">
                <a16:creationId xmlns:a16="http://schemas.microsoft.com/office/drawing/2014/main" id="{601E5050-C289-47E0-961C-CAB5BDAD5B9B}"/>
              </a:ext>
            </a:extLst>
          </p:cNvPr>
          <p:cNvSpPr/>
          <p:nvPr/>
        </p:nvSpPr>
        <p:spPr>
          <a:xfrm>
            <a:off x="2171700" y="4300538"/>
            <a:ext cx="495300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31" name="動作按鈕: 自訂 66">
            <a:hlinkClick r:id="rId8" action="ppaction://hlinksldjump" highlightClick="1"/>
            <a:extLst>
              <a:ext uri="{FF2B5EF4-FFF2-40B4-BE49-F238E27FC236}">
                <a16:creationId xmlns:a16="http://schemas.microsoft.com/office/drawing/2014/main" id="{9BF7C4F5-CF14-4BFC-864B-EDFC21D2D0AE}"/>
              </a:ext>
            </a:extLst>
          </p:cNvPr>
          <p:cNvSpPr/>
          <p:nvPr/>
        </p:nvSpPr>
        <p:spPr>
          <a:xfrm>
            <a:off x="2171700" y="5111750"/>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32" name="動作按鈕: 自訂 54">
            <a:hlinkClick r:id="rId9" action="ppaction://hlinksldjump" highlightClick="1"/>
            <a:extLst>
              <a:ext uri="{FF2B5EF4-FFF2-40B4-BE49-F238E27FC236}">
                <a16:creationId xmlns:a16="http://schemas.microsoft.com/office/drawing/2014/main" id="{516F5B82-F86D-4C08-B53F-EBD98C1B7587}"/>
              </a:ext>
            </a:extLst>
          </p:cNvPr>
          <p:cNvSpPr/>
          <p:nvPr/>
        </p:nvSpPr>
        <p:spPr>
          <a:xfrm>
            <a:off x="2171700" y="3359150"/>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
                </p:tgtEl>
              </p:cMediaNode>
            </p:audio>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2FD1FF"/>
        </a:solidFill>
        <a:effectLst/>
      </p:bgPr>
    </p:bg>
    <p:spTree>
      <p:nvGrpSpPr>
        <p:cNvPr id="1" name=""/>
        <p:cNvGrpSpPr/>
        <p:nvPr/>
      </p:nvGrpSpPr>
      <p:grpSpPr>
        <a:xfrm>
          <a:off x="0" y="0"/>
          <a:ext cx="0" cy="0"/>
          <a:chOff x="0" y="0"/>
          <a:chExt cx="0" cy="0"/>
        </a:xfrm>
      </p:grpSpPr>
      <p:grpSp>
        <p:nvGrpSpPr>
          <p:cNvPr id="120834" name="群組 2">
            <a:extLst>
              <a:ext uri="{FF2B5EF4-FFF2-40B4-BE49-F238E27FC236}">
                <a16:creationId xmlns:a16="http://schemas.microsoft.com/office/drawing/2014/main" id="{40BE8D60-751D-4D45-A92D-2F5C055A184E}"/>
              </a:ext>
            </a:extLst>
          </p:cNvPr>
          <p:cNvGrpSpPr>
            <a:grpSpLocks/>
          </p:cNvGrpSpPr>
          <p:nvPr/>
        </p:nvGrpSpPr>
        <p:grpSpPr bwMode="auto">
          <a:xfrm>
            <a:off x="7948613" y="220663"/>
            <a:ext cx="971550" cy="971550"/>
            <a:chOff x="7850482" y="2910190"/>
            <a:chExt cx="970570" cy="971528"/>
          </a:xfrm>
        </p:grpSpPr>
        <p:pic>
          <p:nvPicPr>
            <p:cNvPr id="43" name="Picture 17" descr="C:\Users\utangv2\Desktop\timer2.jpg">
              <a:extLst>
                <a:ext uri="{FF2B5EF4-FFF2-40B4-BE49-F238E27FC236}">
                  <a16:creationId xmlns:a16="http://schemas.microsoft.com/office/drawing/2014/main" id="{48C52BCA-30EE-45C5-B489-B392BC64251B}"/>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55" name="橢圓 54">
              <a:extLst>
                <a:ext uri="{FF2B5EF4-FFF2-40B4-BE49-F238E27FC236}">
                  <a16:creationId xmlns:a16="http://schemas.microsoft.com/office/drawing/2014/main" id="{CD6A6C0F-4341-4729-88D8-68A701F583BD}"/>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17" name="文字方塊 16">
            <a:extLst>
              <a:ext uri="{FF2B5EF4-FFF2-40B4-BE49-F238E27FC236}">
                <a16:creationId xmlns:a16="http://schemas.microsoft.com/office/drawing/2014/main" id="{894B853B-4571-4B22-84ED-0FD0CCF4C5D3}"/>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20</a:t>
            </a:r>
            <a:endParaRPr lang="en-GB" altLang="en-US" sz="2400" b="1">
              <a:solidFill>
                <a:schemeClr val="bg1"/>
              </a:solidFill>
              <a:cs typeface="Arial" panose="020B0604020202020204" pitchFamily="34" charset="0"/>
            </a:endParaRPr>
          </a:p>
        </p:txBody>
      </p:sp>
      <p:sp>
        <p:nvSpPr>
          <p:cNvPr id="18" name="文字方塊 17">
            <a:extLst>
              <a:ext uri="{FF2B5EF4-FFF2-40B4-BE49-F238E27FC236}">
                <a16:creationId xmlns:a16="http://schemas.microsoft.com/office/drawing/2014/main" id="{5D5E9309-BA22-4151-A3A9-8562B75C3D3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19</a:t>
            </a:r>
            <a:endParaRPr lang="en-GB" altLang="en-US" sz="2400" b="1">
              <a:solidFill>
                <a:schemeClr val="bg1"/>
              </a:solidFill>
              <a:cs typeface="Arial" panose="020B0604020202020204" pitchFamily="34" charset="0"/>
            </a:endParaRPr>
          </a:p>
        </p:txBody>
      </p:sp>
      <p:sp>
        <p:nvSpPr>
          <p:cNvPr id="20" name="文字方塊 19">
            <a:extLst>
              <a:ext uri="{FF2B5EF4-FFF2-40B4-BE49-F238E27FC236}">
                <a16:creationId xmlns:a16="http://schemas.microsoft.com/office/drawing/2014/main" id="{F2E4207C-9C6A-4CD8-A30A-0A5CF6215A03}"/>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18</a:t>
            </a:r>
            <a:endParaRPr lang="en-GB" altLang="en-US" sz="2400" b="1">
              <a:solidFill>
                <a:schemeClr val="bg1"/>
              </a:solidFill>
              <a:cs typeface="Arial" panose="020B0604020202020204" pitchFamily="34" charset="0"/>
            </a:endParaRPr>
          </a:p>
        </p:txBody>
      </p:sp>
      <p:sp>
        <p:nvSpPr>
          <p:cNvPr id="21" name="文字方塊 20">
            <a:extLst>
              <a:ext uri="{FF2B5EF4-FFF2-40B4-BE49-F238E27FC236}">
                <a16:creationId xmlns:a16="http://schemas.microsoft.com/office/drawing/2014/main" id="{6838541F-B258-4827-8023-03AAAACB2A7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17</a:t>
            </a:r>
            <a:endParaRPr lang="en-GB" altLang="en-US" sz="2400" b="1">
              <a:solidFill>
                <a:schemeClr val="bg1"/>
              </a:solidFill>
              <a:cs typeface="Arial" panose="020B0604020202020204" pitchFamily="34" charset="0"/>
            </a:endParaRPr>
          </a:p>
        </p:txBody>
      </p:sp>
      <p:sp>
        <p:nvSpPr>
          <p:cNvPr id="22" name="文字方塊 21">
            <a:extLst>
              <a:ext uri="{FF2B5EF4-FFF2-40B4-BE49-F238E27FC236}">
                <a16:creationId xmlns:a16="http://schemas.microsoft.com/office/drawing/2014/main" id="{7ECFB487-854C-4BB4-9805-47418645B78E}"/>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16</a:t>
            </a:r>
            <a:endParaRPr lang="en-GB" altLang="en-US" sz="2400" b="1">
              <a:solidFill>
                <a:schemeClr val="bg1"/>
              </a:solidFill>
              <a:cs typeface="Arial" panose="020B0604020202020204" pitchFamily="34" charset="0"/>
            </a:endParaRPr>
          </a:p>
        </p:txBody>
      </p:sp>
      <p:sp>
        <p:nvSpPr>
          <p:cNvPr id="23" name="文字方塊 22">
            <a:extLst>
              <a:ext uri="{FF2B5EF4-FFF2-40B4-BE49-F238E27FC236}">
                <a16:creationId xmlns:a16="http://schemas.microsoft.com/office/drawing/2014/main" id="{5AA10D34-3308-4049-B3DD-BE93F394F733}"/>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15</a:t>
            </a:r>
            <a:endParaRPr lang="en-GB" altLang="en-US" sz="2400" b="1">
              <a:solidFill>
                <a:schemeClr val="bg1"/>
              </a:solidFill>
              <a:cs typeface="Arial" panose="020B0604020202020204" pitchFamily="34" charset="0"/>
            </a:endParaRPr>
          </a:p>
        </p:txBody>
      </p:sp>
      <p:sp>
        <p:nvSpPr>
          <p:cNvPr id="24" name="文字方塊 23">
            <a:extLst>
              <a:ext uri="{FF2B5EF4-FFF2-40B4-BE49-F238E27FC236}">
                <a16:creationId xmlns:a16="http://schemas.microsoft.com/office/drawing/2014/main" id="{5A0AFAA7-67B0-4FEA-ACDA-39D88E9C01DC}"/>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14</a:t>
            </a:r>
            <a:endParaRPr lang="en-GB" altLang="en-US" sz="2400" b="1">
              <a:solidFill>
                <a:schemeClr val="bg1"/>
              </a:solidFill>
              <a:cs typeface="Arial" panose="020B0604020202020204" pitchFamily="34" charset="0"/>
            </a:endParaRPr>
          </a:p>
        </p:txBody>
      </p:sp>
      <p:sp>
        <p:nvSpPr>
          <p:cNvPr id="25" name="文字方塊 24">
            <a:extLst>
              <a:ext uri="{FF2B5EF4-FFF2-40B4-BE49-F238E27FC236}">
                <a16:creationId xmlns:a16="http://schemas.microsoft.com/office/drawing/2014/main" id="{5A0B9630-9A05-4F6F-AF04-034E03E16942}"/>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13</a:t>
            </a:r>
            <a:endParaRPr lang="en-GB" altLang="en-US" sz="2400" b="1">
              <a:solidFill>
                <a:schemeClr val="bg1"/>
              </a:solidFill>
              <a:cs typeface="Arial" panose="020B0604020202020204" pitchFamily="34" charset="0"/>
            </a:endParaRPr>
          </a:p>
        </p:txBody>
      </p:sp>
      <p:sp>
        <p:nvSpPr>
          <p:cNvPr id="26" name="文字方塊 25">
            <a:extLst>
              <a:ext uri="{FF2B5EF4-FFF2-40B4-BE49-F238E27FC236}">
                <a16:creationId xmlns:a16="http://schemas.microsoft.com/office/drawing/2014/main" id="{558538BE-D2E3-42D6-89D1-8B5F2AEEC1EC}"/>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12</a:t>
            </a:r>
            <a:endParaRPr lang="en-GB" altLang="en-US" sz="2400" b="1">
              <a:solidFill>
                <a:schemeClr val="bg1"/>
              </a:solidFill>
              <a:cs typeface="Arial" panose="020B0604020202020204" pitchFamily="34" charset="0"/>
            </a:endParaRPr>
          </a:p>
        </p:txBody>
      </p:sp>
      <p:sp>
        <p:nvSpPr>
          <p:cNvPr id="27" name="文字方塊 26">
            <a:extLst>
              <a:ext uri="{FF2B5EF4-FFF2-40B4-BE49-F238E27FC236}">
                <a16:creationId xmlns:a16="http://schemas.microsoft.com/office/drawing/2014/main" id="{84389450-D538-4604-BEA8-148E28B3231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11</a:t>
            </a:r>
            <a:endParaRPr lang="en-GB" altLang="en-US" sz="2400" b="1">
              <a:solidFill>
                <a:schemeClr val="bg1"/>
              </a:solidFill>
              <a:cs typeface="Arial" panose="020B0604020202020204" pitchFamily="34" charset="0"/>
            </a:endParaRPr>
          </a:p>
        </p:txBody>
      </p:sp>
      <p:sp>
        <p:nvSpPr>
          <p:cNvPr id="28" name="文字方塊 27">
            <a:extLst>
              <a:ext uri="{FF2B5EF4-FFF2-40B4-BE49-F238E27FC236}">
                <a16:creationId xmlns:a16="http://schemas.microsoft.com/office/drawing/2014/main" id="{5CE7DB12-E01A-4C1F-B12A-BC965233D32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10</a:t>
            </a:r>
            <a:endParaRPr lang="en-GB" altLang="en-US" sz="2400" b="1">
              <a:solidFill>
                <a:schemeClr val="bg1"/>
              </a:solidFill>
              <a:cs typeface="Arial" panose="020B0604020202020204" pitchFamily="34" charset="0"/>
            </a:endParaRPr>
          </a:p>
        </p:txBody>
      </p:sp>
      <p:sp>
        <p:nvSpPr>
          <p:cNvPr id="29" name="文字方塊 28">
            <a:extLst>
              <a:ext uri="{FF2B5EF4-FFF2-40B4-BE49-F238E27FC236}">
                <a16:creationId xmlns:a16="http://schemas.microsoft.com/office/drawing/2014/main" id="{90E7986A-8AED-46CD-B9C6-A322C2F304FC}"/>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9</a:t>
            </a:r>
            <a:endParaRPr lang="en-GB" altLang="en-US" sz="2400" b="1">
              <a:solidFill>
                <a:schemeClr val="bg1"/>
              </a:solidFill>
              <a:cs typeface="Arial" panose="020B0604020202020204" pitchFamily="34" charset="0"/>
            </a:endParaRPr>
          </a:p>
        </p:txBody>
      </p:sp>
      <p:sp>
        <p:nvSpPr>
          <p:cNvPr id="30" name="文字方塊 29">
            <a:extLst>
              <a:ext uri="{FF2B5EF4-FFF2-40B4-BE49-F238E27FC236}">
                <a16:creationId xmlns:a16="http://schemas.microsoft.com/office/drawing/2014/main" id="{61C84DEA-EC60-486C-B8CD-BEABCB05A4BE}"/>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8</a:t>
            </a:r>
            <a:endParaRPr lang="en-GB" altLang="en-US" sz="2400" b="1">
              <a:solidFill>
                <a:schemeClr val="bg1"/>
              </a:solidFill>
              <a:cs typeface="Arial" panose="020B0604020202020204" pitchFamily="34" charset="0"/>
            </a:endParaRPr>
          </a:p>
        </p:txBody>
      </p:sp>
      <p:sp>
        <p:nvSpPr>
          <p:cNvPr id="31" name="文字方塊 30">
            <a:extLst>
              <a:ext uri="{FF2B5EF4-FFF2-40B4-BE49-F238E27FC236}">
                <a16:creationId xmlns:a16="http://schemas.microsoft.com/office/drawing/2014/main" id="{901C8EE1-6EE5-430B-8F27-DA9DB304151A}"/>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7</a:t>
            </a:r>
            <a:endParaRPr lang="en-GB" altLang="en-US" sz="2400" b="1">
              <a:solidFill>
                <a:schemeClr val="bg1"/>
              </a:solidFill>
              <a:cs typeface="Arial" panose="020B0604020202020204" pitchFamily="34" charset="0"/>
            </a:endParaRPr>
          </a:p>
        </p:txBody>
      </p:sp>
      <p:sp>
        <p:nvSpPr>
          <p:cNvPr id="32" name="文字方塊 31">
            <a:extLst>
              <a:ext uri="{FF2B5EF4-FFF2-40B4-BE49-F238E27FC236}">
                <a16:creationId xmlns:a16="http://schemas.microsoft.com/office/drawing/2014/main" id="{EFEE1280-4B14-4DC6-9AD0-3F4CC8B477A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6</a:t>
            </a:r>
            <a:endParaRPr lang="en-GB" altLang="en-US" sz="2400" b="1">
              <a:solidFill>
                <a:schemeClr val="bg1"/>
              </a:solidFill>
              <a:cs typeface="Arial" panose="020B0604020202020204" pitchFamily="34" charset="0"/>
            </a:endParaRPr>
          </a:p>
        </p:txBody>
      </p:sp>
      <p:sp>
        <p:nvSpPr>
          <p:cNvPr id="33" name="文字方塊 32">
            <a:extLst>
              <a:ext uri="{FF2B5EF4-FFF2-40B4-BE49-F238E27FC236}">
                <a16:creationId xmlns:a16="http://schemas.microsoft.com/office/drawing/2014/main" id="{028E83F8-210B-4418-8B9C-82B58DACCD50}"/>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5</a:t>
            </a:r>
            <a:endParaRPr lang="en-GB" altLang="en-US" sz="2400" b="1">
              <a:solidFill>
                <a:schemeClr val="bg1"/>
              </a:solidFill>
              <a:cs typeface="Arial" panose="020B0604020202020204" pitchFamily="34" charset="0"/>
            </a:endParaRPr>
          </a:p>
        </p:txBody>
      </p:sp>
      <p:sp>
        <p:nvSpPr>
          <p:cNvPr id="34" name="文字方塊 33">
            <a:extLst>
              <a:ext uri="{FF2B5EF4-FFF2-40B4-BE49-F238E27FC236}">
                <a16:creationId xmlns:a16="http://schemas.microsoft.com/office/drawing/2014/main" id="{F1FECF1E-8ABE-431B-BA05-A62486FBCC5C}"/>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4</a:t>
            </a:r>
            <a:endParaRPr lang="en-GB" altLang="en-US" sz="2400" b="1">
              <a:solidFill>
                <a:schemeClr val="bg1"/>
              </a:solidFill>
              <a:cs typeface="Arial" panose="020B0604020202020204" pitchFamily="34" charset="0"/>
            </a:endParaRPr>
          </a:p>
        </p:txBody>
      </p:sp>
      <p:sp>
        <p:nvSpPr>
          <p:cNvPr id="35" name="文字方塊 34">
            <a:extLst>
              <a:ext uri="{FF2B5EF4-FFF2-40B4-BE49-F238E27FC236}">
                <a16:creationId xmlns:a16="http://schemas.microsoft.com/office/drawing/2014/main" id="{46E80E5B-7C61-4084-AEAD-F781213A7D9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36" name="文字方塊 35">
            <a:extLst>
              <a:ext uri="{FF2B5EF4-FFF2-40B4-BE49-F238E27FC236}">
                <a16:creationId xmlns:a16="http://schemas.microsoft.com/office/drawing/2014/main" id="{9553E77C-5A52-44BC-880F-3B74375CC75D}"/>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37" name="文字方塊 36">
            <a:extLst>
              <a:ext uri="{FF2B5EF4-FFF2-40B4-BE49-F238E27FC236}">
                <a16:creationId xmlns:a16="http://schemas.microsoft.com/office/drawing/2014/main" id="{F7868780-CCD7-43FC-91D1-46BDF19E925F}"/>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38" name="文字方塊 37">
            <a:extLst>
              <a:ext uri="{FF2B5EF4-FFF2-40B4-BE49-F238E27FC236}">
                <a16:creationId xmlns:a16="http://schemas.microsoft.com/office/drawing/2014/main" id="{0B1BB43F-1A89-4762-84FD-8F79F3B50CC6}"/>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0" name="time2646.wav">
            <a:hlinkClick r:id="" action="ppaction://media"/>
            <a:extLst>
              <a:ext uri="{FF2B5EF4-FFF2-40B4-BE49-F238E27FC236}">
                <a16:creationId xmlns:a16="http://schemas.microsoft.com/office/drawing/2014/main" id="{786DC859-15FE-4AC8-9866-A4F15F7ADD59}"/>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57" name="文字方塊 8">
            <a:extLst>
              <a:ext uri="{FF2B5EF4-FFF2-40B4-BE49-F238E27FC236}">
                <a16:creationId xmlns:a16="http://schemas.microsoft.com/office/drawing/2014/main" id="{4A2FA660-BD7E-4FDF-ABF9-0B4C5588BACC}"/>
              </a:ext>
            </a:extLst>
          </p:cNvPr>
          <p:cNvSpPr txBox="1">
            <a:spLocks noChangeArrowheads="1"/>
          </p:cNvSpPr>
          <p:nvPr/>
        </p:nvSpPr>
        <p:spPr bwMode="auto">
          <a:xfrm>
            <a:off x="1403350" y="1189038"/>
            <a:ext cx="6797675"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I hope everyone will become ________ after attending this workshop.</a:t>
            </a:r>
            <a:endParaRPr lang="en-US" altLang="en-US" sz="4000">
              <a:solidFill>
                <a:schemeClr val="tx2"/>
              </a:solidFill>
              <a:cs typeface="Arial" panose="020B0604020202020204" pitchFamily="34" charset="0"/>
            </a:endParaRPr>
          </a:p>
        </p:txBody>
      </p:sp>
      <p:grpSp>
        <p:nvGrpSpPr>
          <p:cNvPr id="120858" name="Group 3">
            <a:extLst>
              <a:ext uri="{FF2B5EF4-FFF2-40B4-BE49-F238E27FC236}">
                <a16:creationId xmlns:a16="http://schemas.microsoft.com/office/drawing/2014/main" id="{70B373FD-2011-4E3F-AB1C-1C336F31010E}"/>
              </a:ext>
            </a:extLst>
          </p:cNvPr>
          <p:cNvGrpSpPr>
            <a:grpSpLocks/>
          </p:cNvGrpSpPr>
          <p:nvPr/>
        </p:nvGrpSpPr>
        <p:grpSpPr bwMode="auto">
          <a:xfrm>
            <a:off x="2273300" y="4316413"/>
            <a:ext cx="4749800" cy="708025"/>
            <a:chOff x="2273302" y="3672839"/>
            <a:chExt cx="4749798" cy="708661"/>
          </a:xfrm>
        </p:grpSpPr>
        <p:sp>
          <p:nvSpPr>
            <p:cNvPr id="74" name="圓角矩形 36">
              <a:extLst>
                <a:ext uri="{FF2B5EF4-FFF2-40B4-BE49-F238E27FC236}">
                  <a16:creationId xmlns:a16="http://schemas.microsoft.com/office/drawing/2014/main" id="{6DF31470-0098-42F5-89CD-7CC748165659}"/>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5" name="橢圓 37">
              <a:extLst>
                <a:ext uri="{FF2B5EF4-FFF2-40B4-BE49-F238E27FC236}">
                  <a16:creationId xmlns:a16="http://schemas.microsoft.com/office/drawing/2014/main" id="{364A673F-E05F-45C5-B294-CBF99340B6FC}"/>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0887" name="文字方塊 38">
              <a:extLst>
                <a:ext uri="{FF2B5EF4-FFF2-40B4-BE49-F238E27FC236}">
                  <a16:creationId xmlns:a16="http://schemas.microsoft.com/office/drawing/2014/main" id="{750B34AB-F6FD-4DEC-B7BB-BA503A695CB4}"/>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0888" name="文字方塊 63">
              <a:extLst>
                <a:ext uri="{FF2B5EF4-FFF2-40B4-BE49-F238E27FC236}">
                  <a16:creationId xmlns:a16="http://schemas.microsoft.com/office/drawing/2014/main" id="{CB016DDF-240D-436B-8456-F24132EBBB73}"/>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less wasteful</a:t>
              </a:r>
            </a:p>
          </p:txBody>
        </p:sp>
      </p:grpSp>
      <p:grpSp>
        <p:nvGrpSpPr>
          <p:cNvPr id="120859" name="Group 2">
            <a:extLst>
              <a:ext uri="{FF2B5EF4-FFF2-40B4-BE49-F238E27FC236}">
                <a16:creationId xmlns:a16="http://schemas.microsoft.com/office/drawing/2014/main" id="{E59B1D14-1796-47F6-844C-DE6418EBFF8E}"/>
              </a:ext>
            </a:extLst>
          </p:cNvPr>
          <p:cNvGrpSpPr>
            <a:grpSpLocks/>
          </p:cNvGrpSpPr>
          <p:nvPr/>
        </p:nvGrpSpPr>
        <p:grpSpPr bwMode="auto">
          <a:xfrm>
            <a:off x="2273300" y="3465513"/>
            <a:ext cx="4749800" cy="708025"/>
            <a:chOff x="2273302" y="2821939"/>
            <a:chExt cx="4749798" cy="708661"/>
          </a:xfrm>
        </p:grpSpPr>
        <p:sp>
          <p:nvSpPr>
            <p:cNvPr id="81" name="圓角矩形 65">
              <a:extLst>
                <a:ext uri="{FF2B5EF4-FFF2-40B4-BE49-F238E27FC236}">
                  <a16:creationId xmlns:a16="http://schemas.microsoft.com/office/drawing/2014/main" id="{8797A540-A589-4ABC-AAAB-443C56DFE53C}"/>
                </a:ext>
              </a:extLst>
            </p:cNvPr>
            <p:cNvSpPr/>
            <p:nvPr/>
          </p:nvSpPr>
          <p:spPr>
            <a:xfrm>
              <a:off x="2273302" y="2832100"/>
              <a:ext cx="4749798"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82" name="橢圓 66">
              <a:extLst>
                <a:ext uri="{FF2B5EF4-FFF2-40B4-BE49-F238E27FC236}">
                  <a16:creationId xmlns:a16="http://schemas.microsoft.com/office/drawing/2014/main" id="{47B780E4-DFF6-4199-8793-D0ACE2D98E10}"/>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0879" name="文字方塊 67">
              <a:extLst>
                <a:ext uri="{FF2B5EF4-FFF2-40B4-BE49-F238E27FC236}">
                  <a16:creationId xmlns:a16="http://schemas.microsoft.com/office/drawing/2014/main" id="{59D07E72-7C52-48D7-9F42-467E9DA67DDE}"/>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0880" name="文字方塊 68">
              <a:extLst>
                <a:ext uri="{FF2B5EF4-FFF2-40B4-BE49-F238E27FC236}">
                  <a16:creationId xmlns:a16="http://schemas.microsoft.com/office/drawing/2014/main" id="{0F905580-A277-49A6-9B40-4DE091952F67}"/>
                </a:ext>
              </a:extLst>
            </p:cNvPr>
            <p:cNvSpPr txBox="1">
              <a:spLocks noChangeArrowheads="1"/>
            </p:cNvSpPr>
            <p:nvPr/>
          </p:nvSpPr>
          <p:spPr bwMode="auto">
            <a:xfrm>
              <a:off x="3089427" y="2862579"/>
              <a:ext cx="380060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as wasteful as</a:t>
              </a:r>
            </a:p>
          </p:txBody>
        </p:sp>
      </p:grpSp>
      <p:grpSp>
        <p:nvGrpSpPr>
          <p:cNvPr id="120860" name="Group 4">
            <a:extLst>
              <a:ext uri="{FF2B5EF4-FFF2-40B4-BE49-F238E27FC236}">
                <a16:creationId xmlns:a16="http://schemas.microsoft.com/office/drawing/2014/main" id="{EB1D9A8A-8E6B-4BB8-8E78-C86C4A6D5A9C}"/>
              </a:ext>
            </a:extLst>
          </p:cNvPr>
          <p:cNvGrpSpPr>
            <a:grpSpLocks/>
          </p:cNvGrpSpPr>
          <p:nvPr/>
        </p:nvGrpSpPr>
        <p:grpSpPr bwMode="auto">
          <a:xfrm>
            <a:off x="2273300" y="5167313"/>
            <a:ext cx="4749800" cy="708025"/>
            <a:chOff x="2273302" y="4523739"/>
            <a:chExt cx="4749798" cy="708661"/>
          </a:xfrm>
        </p:grpSpPr>
        <p:sp>
          <p:nvSpPr>
            <p:cNvPr id="89" name="圓角矩形 72">
              <a:extLst>
                <a:ext uri="{FF2B5EF4-FFF2-40B4-BE49-F238E27FC236}">
                  <a16:creationId xmlns:a16="http://schemas.microsoft.com/office/drawing/2014/main" id="{F8D0F54B-FBEC-4951-AFFA-9C3234165216}"/>
                </a:ext>
              </a:extLst>
            </p:cNvPr>
            <p:cNvSpPr/>
            <p:nvPr/>
          </p:nvSpPr>
          <p:spPr>
            <a:xfrm>
              <a:off x="2273302" y="4533900"/>
              <a:ext cx="474979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0" name="橢圓 73">
              <a:extLst>
                <a:ext uri="{FF2B5EF4-FFF2-40B4-BE49-F238E27FC236}">
                  <a16:creationId xmlns:a16="http://schemas.microsoft.com/office/drawing/2014/main" id="{AC131FF9-EB46-48AC-8FED-32F88DEBB06B}"/>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0871" name="文字方塊 74">
              <a:extLst>
                <a:ext uri="{FF2B5EF4-FFF2-40B4-BE49-F238E27FC236}">
                  <a16:creationId xmlns:a16="http://schemas.microsoft.com/office/drawing/2014/main" id="{CCA467B2-66D7-484A-A129-F1014C68FE3E}"/>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0872" name="文字方塊 75">
              <a:extLst>
                <a:ext uri="{FF2B5EF4-FFF2-40B4-BE49-F238E27FC236}">
                  <a16:creationId xmlns:a16="http://schemas.microsoft.com/office/drawing/2014/main" id="{267FC009-982F-479E-8FA4-30C0BD82F928}"/>
                </a:ext>
              </a:extLst>
            </p:cNvPr>
            <p:cNvSpPr txBox="1">
              <a:spLocks noChangeArrowheads="1"/>
            </p:cNvSpPr>
            <p:nvPr/>
          </p:nvSpPr>
          <p:spPr bwMode="auto">
            <a:xfrm>
              <a:off x="3064492" y="4589781"/>
              <a:ext cx="3852840" cy="600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300" b="1">
                  <a:solidFill>
                    <a:schemeClr val="bg1"/>
                  </a:solidFill>
                  <a:ea typeface="新細明體" panose="02020500000000000000" pitchFamily="18" charset="-120"/>
                  <a:cs typeface="Arial" panose="020B0604020202020204" pitchFamily="34" charset="0"/>
                </a:rPr>
                <a:t>less wasteful than</a:t>
              </a:r>
            </a:p>
          </p:txBody>
        </p:sp>
      </p:grpSp>
      <p:pic>
        <p:nvPicPr>
          <p:cNvPr id="120861" name="Picture 18" descr="C:\Users\utangv2\Desktop\Dynamic Classroom\Q1.jpg">
            <a:extLst>
              <a:ext uri="{FF2B5EF4-FFF2-40B4-BE49-F238E27FC236}">
                <a16:creationId xmlns:a16="http://schemas.microsoft.com/office/drawing/2014/main" id="{A02A7DCF-C7FE-488A-A658-CC7C09590D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動作按鈕: 自訂 55">
            <a:hlinkClick r:id="rId7" action="ppaction://hlinksldjump" highlightClick="1"/>
            <a:extLst>
              <a:ext uri="{FF2B5EF4-FFF2-40B4-BE49-F238E27FC236}">
                <a16:creationId xmlns:a16="http://schemas.microsoft.com/office/drawing/2014/main" id="{000CA1CC-5599-4593-9399-CBA0F09DFFC0}"/>
              </a:ext>
            </a:extLst>
          </p:cNvPr>
          <p:cNvSpPr/>
          <p:nvPr/>
        </p:nvSpPr>
        <p:spPr>
          <a:xfrm>
            <a:off x="2171700" y="4300538"/>
            <a:ext cx="495300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5" name="動作按鈕: 自訂 66">
            <a:hlinkClick r:id="rId8" action="ppaction://hlinksldjump" highlightClick="1"/>
            <a:extLst>
              <a:ext uri="{FF2B5EF4-FFF2-40B4-BE49-F238E27FC236}">
                <a16:creationId xmlns:a16="http://schemas.microsoft.com/office/drawing/2014/main" id="{BBA61817-B963-444F-9817-1CFC1BFD66CE}"/>
              </a:ext>
            </a:extLst>
          </p:cNvPr>
          <p:cNvSpPr/>
          <p:nvPr/>
        </p:nvSpPr>
        <p:spPr>
          <a:xfrm>
            <a:off x="2171700" y="5111750"/>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6" name="動作按鈕: 自訂 54">
            <a:hlinkClick r:id="rId9" action="ppaction://hlinksldjump" highlightClick="1"/>
            <a:extLst>
              <a:ext uri="{FF2B5EF4-FFF2-40B4-BE49-F238E27FC236}">
                <a16:creationId xmlns:a16="http://schemas.microsoft.com/office/drawing/2014/main" id="{85BC603C-EF4A-46DB-88A2-106B158663AB}"/>
              </a:ext>
            </a:extLst>
          </p:cNvPr>
          <p:cNvSpPr/>
          <p:nvPr/>
        </p:nvSpPr>
        <p:spPr>
          <a:xfrm>
            <a:off x="2171700" y="3359150"/>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0"/>
                                        </p:tgtEl>
                                      </p:cBhvr>
                                    </p:cmd>
                                  </p:childTnLst>
                                </p:cTn>
                              </p:par>
                              <p:par>
                                <p:cTn id="7" presetID="1" presetClass="exit" presetSubtype="0" fill="hold" grpId="0" nodeType="withEffect">
                                  <p:stCondLst>
                                    <p:cond delay="1000"/>
                                  </p:stCondLst>
                                  <p:childTnLst>
                                    <p:set>
                                      <p:cBhvr>
                                        <p:cTn id="8" dur="1" fill="hold">
                                          <p:stCondLst>
                                            <p:cond delay="0"/>
                                          </p:stCondLst>
                                        </p:cTn>
                                        <p:tgtEl>
                                          <p:spTgt spid="17"/>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18"/>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0"/>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0"/>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1"/>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2"/>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3"/>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24"/>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24"/>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25"/>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25"/>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26"/>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27"/>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27"/>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28"/>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28"/>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29"/>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29"/>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0"/>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0"/>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1"/>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2"/>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2"/>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3"/>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3"/>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34"/>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35"/>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35"/>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36"/>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36"/>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37"/>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37"/>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0"/>
                </p:tgtEl>
              </p:cMediaNode>
            </p:audio>
          </p:childTnLst>
        </p:cTn>
      </p:par>
    </p:tnLst>
    <p:bldLst>
      <p:bldP spid="17" grpId="0"/>
      <p:bldP spid="18" grpId="0"/>
      <p:bldP spid="18" grpId="1"/>
      <p:bldP spid="20" grpId="0"/>
      <p:bldP spid="20" grpId="1"/>
      <p:bldP spid="21" grpId="0"/>
      <p:bldP spid="21" grpId="1"/>
      <p:bldP spid="22" grpId="0"/>
      <p:bldP spid="22" grpId="1"/>
      <p:bldP spid="23" grpId="0"/>
      <p:bldP spid="23" grpId="1"/>
      <p:bldP spid="24" grpId="0"/>
      <p:bldP spid="24" grpId="1"/>
      <p:bldP spid="25" grpId="0"/>
      <p:bldP spid="25" grpId="1"/>
      <p:bldP spid="26" grpId="0"/>
      <p:bldP spid="26" grpId="1"/>
      <p:bldP spid="27" grpId="0"/>
      <p:bldP spid="27" grpId="1"/>
      <p:bldP spid="28" grpId="0"/>
      <p:bldP spid="28"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30" name="33972661.wav">
            <a:hlinkClick r:id="" action="ppaction://media"/>
            <a:extLst>
              <a:ext uri="{FF2B5EF4-FFF2-40B4-BE49-F238E27FC236}">
                <a16:creationId xmlns:a16="http://schemas.microsoft.com/office/drawing/2014/main" id="{1B136819-E465-4C01-935C-F019F8A5633C}"/>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859" name="群組 38">
            <a:extLst>
              <a:ext uri="{FF2B5EF4-FFF2-40B4-BE49-F238E27FC236}">
                <a16:creationId xmlns:a16="http://schemas.microsoft.com/office/drawing/2014/main" id="{13A61769-5839-440A-B059-BD68683411D3}"/>
              </a:ext>
            </a:extLst>
          </p:cNvPr>
          <p:cNvGrpSpPr>
            <a:grpSpLocks/>
          </p:cNvGrpSpPr>
          <p:nvPr/>
        </p:nvGrpSpPr>
        <p:grpSpPr bwMode="auto">
          <a:xfrm>
            <a:off x="7518400" y="5816600"/>
            <a:ext cx="1473200" cy="908050"/>
            <a:chOff x="7518399" y="5817055"/>
            <a:chExt cx="1473201" cy="907596"/>
          </a:xfrm>
        </p:grpSpPr>
        <p:sp>
          <p:nvSpPr>
            <p:cNvPr id="77" name="圓角矩形 76">
              <a:extLst>
                <a:ext uri="{FF2B5EF4-FFF2-40B4-BE49-F238E27FC236}">
                  <a16:creationId xmlns:a16="http://schemas.microsoft.com/office/drawing/2014/main" id="{8379BBE8-AC4E-427B-A4D6-36B0A1124CE3}"/>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21892" name="群組 40">
              <a:extLst>
                <a:ext uri="{FF2B5EF4-FFF2-40B4-BE49-F238E27FC236}">
                  <a16:creationId xmlns:a16="http://schemas.microsoft.com/office/drawing/2014/main" id="{86155ECB-20AE-4012-9243-4B36736142BC}"/>
                </a:ext>
              </a:extLst>
            </p:cNvPr>
            <p:cNvGrpSpPr>
              <a:grpSpLocks/>
            </p:cNvGrpSpPr>
            <p:nvPr/>
          </p:nvGrpSpPr>
          <p:grpSpPr bwMode="auto">
            <a:xfrm>
              <a:off x="7588885" y="5890260"/>
              <a:ext cx="1059815" cy="798830"/>
              <a:chOff x="860425" y="1547813"/>
              <a:chExt cx="4438650" cy="4021137"/>
            </a:xfrm>
          </p:grpSpPr>
          <p:grpSp>
            <p:nvGrpSpPr>
              <p:cNvPr id="121894" name="群組 42">
                <a:extLst>
                  <a:ext uri="{FF2B5EF4-FFF2-40B4-BE49-F238E27FC236}">
                    <a16:creationId xmlns:a16="http://schemas.microsoft.com/office/drawing/2014/main" id="{A2EA8EAD-59F8-47EC-98B4-6A00F762F2D2}"/>
                  </a:ext>
                </a:extLst>
              </p:cNvPr>
              <p:cNvGrpSpPr>
                <a:grpSpLocks/>
              </p:cNvGrpSpPr>
              <p:nvPr/>
            </p:nvGrpSpPr>
            <p:grpSpPr bwMode="auto">
              <a:xfrm>
                <a:off x="860425" y="1547813"/>
                <a:ext cx="4438650" cy="2039937"/>
                <a:chOff x="860425" y="1547813"/>
                <a:chExt cx="4438650" cy="2039937"/>
              </a:xfrm>
            </p:grpSpPr>
            <p:pic>
              <p:nvPicPr>
                <p:cNvPr id="121898" name="Picture 6" descr="C:\Users\utangv2\Desktop\Dynamic Classroom\hi-res aw\E.jpg">
                  <a:extLst>
                    <a:ext uri="{FF2B5EF4-FFF2-40B4-BE49-F238E27FC236}">
                      <a16:creationId xmlns:a16="http://schemas.microsoft.com/office/drawing/2014/main" id="{10FD9F27-2A35-48BB-906F-AADE8C5E87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899" name="Picture 15" descr="C:\Users\utangv2\Desktop\Dynamic Classroom\hi-res aw\N.jpg">
                  <a:extLst>
                    <a:ext uri="{FF2B5EF4-FFF2-40B4-BE49-F238E27FC236}">
                      <a16:creationId xmlns:a16="http://schemas.microsoft.com/office/drawing/2014/main" id="{3032BEBD-5B7A-441A-9FD2-41C6D6179E4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900" name="Picture 21" descr="C:\Users\utangv2\Desktop\Dynamic Classroom\hi-res aw\T.jpg">
                  <a:extLst>
                    <a:ext uri="{FF2B5EF4-FFF2-40B4-BE49-F238E27FC236}">
                      <a16:creationId xmlns:a16="http://schemas.microsoft.com/office/drawing/2014/main" id="{AE910E66-5265-47D8-A855-78D5CF77B66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901" name="Picture 24" descr="C:\Users\utangv2\Desktop\Dynamic Classroom\hi-res aw\X.jpg">
                  <a:extLst>
                    <a:ext uri="{FF2B5EF4-FFF2-40B4-BE49-F238E27FC236}">
                      <a16:creationId xmlns:a16="http://schemas.microsoft.com/office/drawing/2014/main" id="{16DD1442-08A4-4B6E-8633-974659841CC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1895" name="Picture 6" descr="C:\Users\utangv2\Desktop\Dynamic Classroom\hi-res aw\E.jpg">
                <a:extLst>
                  <a:ext uri="{FF2B5EF4-FFF2-40B4-BE49-F238E27FC236}">
                    <a16:creationId xmlns:a16="http://schemas.microsoft.com/office/drawing/2014/main" id="{235AE620-E0B6-4CB8-BE58-8B595AB44E3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896" name="Picture 18" descr="C:\Users\utangv2\Desktop\Dynamic Classroom\hi-res aw\Q.jpg">
                <a:extLst>
                  <a:ext uri="{FF2B5EF4-FFF2-40B4-BE49-F238E27FC236}">
                    <a16:creationId xmlns:a16="http://schemas.microsoft.com/office/drawing/2014/main" id="{81A2B67A-F97C-4750-B5D6-9FD2974416D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897" name="Picture 22" descr="C:\Users\utangv2\Desktop\Dynamic Classroom\hi-res aw\U.jpg">
                <a:extLst>
                  <a:ext uri="{FF2B5EF4-FFF2-40B4-BE49-F238E27FC236}">
                    <a16:creationId xmlns:a16="http://schemas.microsoft.com/office/drawing/2014/main" id="{5AE0B807-1E93-4C91-8BA3-6C050CEE471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9" name="向右箭號 78">
              <a:extLst>
                <a:ext uri="{FF2B5EF4-FFF2-40B4-BE49-F238E27FC236}">
                  <a16:creationId xmlns:a16="http://schemas.microsoft.com/office/drawing/2014/main" id="{54E0BE5D-ACED-4974-BFCC-432DD278D0E3}"/>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88" name="動作按鈕: 自訂 87">
            <a:hlinkClick r:id="rId11" action="ppaction://hlinksldjump" highlightClick="1"/>
            <a:extLst>
              <a:ext uri="{FF2B5EF4-FFF2-40B4-BE49-F238E27FC236}">
                <a16:creationId xmlns:a16="http://schemas.microsoft.com/office/drawing/2014/main" id="{F7B84781-9DF8-4D33-B55F-1F62A1A4D8EB}"/>
              </a:ext>
            </a:extLst>
          </p:cNvPr>
          <p:cNvSpPr/>
          <p:nvPr/>
        </p:nvSpPr>
        <p:spPr>
          <a:xfrm>
            <a:off x="7327900" y="5727700"/>
            <a:ext cx="1816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21861" name="文字方塊 8">
            <a:extLst>
              <a:ext uri="{FF2B5EF4-FFF2-40B4-BE49-F238E27FC236}">
                <a16:creationId xmlns:a16="http://schemas.microsoft.com/office/drawing/2014/main" id="{64B4E5E1-D70C-437B-B14E-E22CAB1AF3C6}"/>
              </a:ext>
            </a:extLst>
          </p:cNvPr>
          <p:cNvSpPr txBox="1">
            <a:spLocks noChangeArrowheads="1"/>
          </p:cNvSpPr>
          <p:nvPr/>
        </p:nvSpPr>
        <p:spPr bwMode="auto">
          <a:xfrm>
            <a:off x="1403350" y="1189038"/>
            <a:ext cx="6797675"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I hope everyone will become ________ after attending this workshop.</a:t>
            </a:r>
            <a:endParaRPr lang="en-US" altLang="en-US" sz="4000">
              <a:solidFill>
                <a:schemeClr val="tx2"/>
              </a:solidFill>
              <a:cs typeface="Arial" panose="020B0604020202020204" pitchFamily="34" charset="0"/>
            </a:endParaRPr>
          </a:p>
        </p:txBody>
      </p:sp>
      <p:grpSp>
        <p:nvGrpSpPr>
          <p:cNvPr id="121862" name="Group 3">
            <a:extLst>
              <a:ext uri="{FF2B5EF4-FFF2-40B4-BE49-F238E27FC236}">
                <a16:creationId xmlns:a16="http://schemas.microsoft.com/office/drawing/2014/main" id="{84EE1B60-69FF-4D37-A547-8057F22182E8}"/>
              </a:ext>
            </a:extLst>
          </p:cNvPr>
          <p:cNvGrpSpPr>
            <a:grpSpLocks/>
          </p:cNvGrpSpPr>
          <p:nvPr/>
        </p:nvGrpSpPr>
        <p:grpSpPr bwMode="auto">
          <a:xfrm>
            <a:off x="2273300" y="4316413"/>
            <a:ext cx="4749800" cy="708025"/>
            <a:chOff x="2273302" y="3672839"/>
            <a:chExt cx="4749798" cy="708661"/>
          </a:xfrm>
        </p:grpSpPr>
        <p:sp>
          <p:nvSpPr>
            <p:cNvPr id="37" name="圓角矩形 36">
              <a:extLst>
                <a:ext uri="{FF2B5EF4-FFF2-40B4-BE49-F238E27FC236}">
                  <a16:creationId xmlns:a16="http://schemas.microsoft.com/office/drawing/2014/main" id="{0FB7FCD2-C638-4AC2-8B75-3DDD0D792DF0}"/>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8" name="橢圓 37">
              <a:extLst>
                <a:ext uri="{FF2B5EF4-FFF2-40B4-BE49-F238E27FC236}">
                  <a16:creationId xmlns:a16="http://schemas.microsoft.com/office/drawing/2014/main" id="{FFA64638-10A6-468E-8EDB-9BE5199FDC6B}"/>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1889" name="文字方塊 38">
              <a:extLst>
                <a:ext uri="{FF2B5EF4-FFF2-40B4-BE49-F238E27FC236}">
                  <a16:creationId xmlns:a16="http://schemas.microsoft.com/office/drawing/2014/main" id="{832D9EF1-2C4B-4D1D-B1BB-9D4A2EA4AC9C}"/>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1890" name="文字方塊 63">
              <a:extLst>
                <a:ext uri="{FF2B5EF4-FFF2-40B4-BE49-F238E27FC236}">
                  <a16:creationId xmlns:a16="http://schemas.microsoft.com/office/drawing/2014/main" id="{BF696C96-5A26-4E20-B2C1-CC3103622AD8}"/>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less wasteful</a:t>
              </a:r>
            </a:p>
          </p:txBody>
        </p:sp>
      </p:grpSp>
      <p:grpSp>
        <p:nvGrpSpPr>
          <p:cNvPr id="121863" name="Group 2">
            <a:extLst>
              <a:ext uri="{FF2B5EF4-FFF2-40B4-BE49-F238E27FC236}">
                <a16:creationId xmlns:a16="http://schemas.microsoft.com/office/drawing/2014/main" id="{16783C7E-93A4-4344-8B06-DEF68F7F9911}"/>
              </a:ext>
            </a:extLst>
          </p:cNvPr>
          <p:cNvGrpSpPr>
            <a:grpSpLocks/>
          </p:cNvGrpSpPr>
          <p:nvPr/>
        </p:nvGrpSpPr>
        <p:grpSpPr bwMode="auto">
          <a:xfrm>
            <a:off x="2273300" y="3465513"/>
            <a:ext cx="4749800" cy="708025"/>
            <a:chOff x="2273302" y="2821939"/>
            <a:chExt cx="4749798" cy="708661"/>
          </a:xfrm>
        </p:grpSpPr>
        <p:sp>
          <p:nvSpPr>
            <p:cNvPr id="44" name="圓角矩形 65">
              <a:extLst>
                <a:ext uri="{FF2B5EF4-FFF2-40B4-BE49-F238E27FC236}">
                  <a16:creationId xmlns:a16="http://schemas.microsoft.com/office/drawing/2014/main" id="{A31AFC95-56D5-4935-8082-17A89C64F583}"/>
                </a:ext>
              </a:extLst>
            </p:cNvPr>
            <p:cNvSpPr/>
            <p:nvPr/>
          </p:nvSpPr>
          <p:spPr>
            <a:xfrm>
              <a:off x="2273302" y="28321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5" name="橢圓 66">
              <a:extLst>
                <a:ext uri="{FF2B5EF4-FFF2-40B4-BE49-F238E27FC236}">
                  <a16:creationId xmlns:a16="http://schemas.microsoft.com/office/drawing/2014/main" id="{7D79E7C6-FC5B-43F8-81C3-9CE15ACBC00A}"/>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1881" name="文字方塊 67">
              <a:extLst>
                <a:ext uri="{FF2B5EF4-FFF2-40B4-BE49-F238E27FC236}">
                  <a16:creationId xmlns:a16="http://schemas.microsoft.com/office/drawing/2014/main" id="{C1C6EAEC-80E3-4EBA-B33D-32C37048BBB0}"/>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1882" name="文字方塊 68">
              <a:extLst>
                <a:ext uri="{FF2B5EF4-FFF2-40B4-BE49-F238E27FC236}">
                  <a16:creationId xmlns:a16="http://schemas.microsoft.com/office/drawing/2014/main" id="{DFC7E478-A8E7-4ED8-9AF8-D84AEF15EF43}"/>
                </a:ext>
              </a:extLst>
            </p:cNvPr>
            <p:cNvSpPr txBox="1">
              <a:spLocks noChangeArrowheads="1"/>
            </p:cNvSpPr>
            <p:nvPr/>
          </p:nvSpPr>
          <p:spPr bwMode="auto">
            <a:xfrm>
              <a:off x="3089427" y="2862579"/>
              <a:ext cx="380060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as wasteful as</a:t>
              </a:r>
            </a:p>
          </p:txBody>
        </p:sp>
      </p:grpSp>
      <p:grpSp>
        <p:nvGrpSpPr>
          <p:cNvPr id="121864" name="Group 4">
            <a:extLst>
              <a:ext uri="{FF2B5EF4-FFF2-40B4-BE49-F238E27FC236}">
                <a16:creationId xmlns:a16="http://schemas.microsoft.com/office/drawing/2014/main" id="{E8ECB378-D5AE-4B3A-8FF0-4389628DBF44}"/>
              </a:ext>
            </a:extLst>
          </p:cNvPr>
          <p:cNvGrpSpPr>
            <a:grpSpLocks/>
          </p:cNvGrpSpPr>
          <p:nvPr/>
        </p:nvGrpSpPr>
        <p:grpSpPr bwMode="auto">
          <a:xfrm>
            <a:off x="2273300" y="5167313"/>
            <a:ext cx="4749800" cy="708025"/>
            <a:chOff x="2273302" y="4523739"/>
            <a:chExt cx="4749798" cy="708661"/>
          </a:xfrm>
        </p:grpSpPr>
        <p:sp>
          <p:nvSpPr>
            <p:cNvPr id="59" name="圓角矩形 72">
              <a:extLst>
                <a:ext uri="{FF2B5EF4-FFF2-40B4-BE49-F238E27FC236}">
                  <a16:creationId xmlns:a16="http://schemas.microsoft.com/office/drawing/2014/main" id="{0F7E0A25-5BFA-4DEB-B489-3405F1D0EF9F}"/>
                </a:ext>
              </a:extLst>
            </p:cNvPr>
            <p:cNvSpPr/>
            <p:nvPr/>
          </p:nvSpPr>
          <p:spPr>
            <a:xfrm>
              <a:off x="2273302" y="45339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0" name="橢圓 73">
              <a:extLst>
                <a:ext uri="{FF2B5EF4-FFF2-40B4-BE49-F238E27FC236}">
                  <a16:creationId xmlns:a16="http://schemas.microsoft.com/office/drawing/2014/main" id="{905E81C6-A643-4801-9D51-AE86910450B9}"/>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1873" name="文字方塊 74">
              <a:extLst>
                <a:ext uri="{FF2B5EF4-FFF2-40B4-BE49-F238E27FC236}">
                  <a16:creationId xmlns:a16="http://schemas.microsoft.com/office/drawing/2014/main" id="{1F61C0BF-1FFC-42A2-A375-6FCDC637729F}"/>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1874" name="文字方塊 75">
              <a:extLst>
                <a:ext uri="{FF2B5EF4-FFF2-40B4-BE49-F238E27FC236}">
                  <a16:creationId xmlns:a16="http://schemas.microsoft.com/office/drawing/2014/main" id="{5739A06E-5969-4C28-B7A7-DB12BEEB9A3F}"/>
                </a:ext>
              </a:extLst>
            </p:cNvPr>
            <p:cNvSpPr txBox="1">
              <a:spLocks noChangeArrowheads="1"/>
            </p:cNvSpPr>
            <p:nvPr/>
          </p:nvSpPr>
          <p:spPr bwMode="auto">
            <a:xfrm>
              <a:off x="3064492" y="4589781"/>
              <a:ext cx="3852840" cy="600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300" b="1">
                  <a:solidFill>
                    <a:schemeClr val="bg1"/>
                  </a:solidFill>
                  <a:ea typeface="新細明體" panose="02020500000000000000" pitchFamily="18" charset="-120"/>
                  <a:cs typeface="Arial" panose="020B0604020202020204" pitchFamily="34" charset="0"/>
                </a:rPr>
                <a:t>less wasteful than</a:t>
              </a:r>
            </a:p>
          </p:txBody>
        </p:sp>
      </p:grpSp>
      <p:pic>
        <p:nvPicPr>
          <p:cNvPr id="121865" name="Picture 18" descr="C:\Users\utangv2\Desktop\Dynamic Classroom\Q1.jpg">
            <a:extLst>
              <a:ext uri="{FF2B5EF4-FFF2-40B4-BE49-F238E27FC236}">
                <a16:creationId xmlns:a16="http://schemas.microsoft.com/office/drawing/2014/main" id="{1B1182F1-6516-47A6-A981-DA208B47B5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文字方塊 27">
            <a:extLst>
              <a:ext uri="{FF2B5EF4-FFF2-40B4-BE49-F238E27FC236}">
                <a16:creationId xmlns:a16="http://schemas.microsoft.com/office/drawing/2014/main" id="{D0B0F75A-D909-447F-9252-463BBFAAADA9}"/>
              </a:ext>
            </a:extLst>
          </p:cNvPr>
          <p:cNvSpPr txBox="1"/>
          <p:nvPr/>
        </p:nvSpPr>
        <p:spPr>
          <a:xfrm>
            <a:off x="6343650" y="3935413"/>
            <a:ext cx="827088"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0" name="AF1C2693.wav">
            <a:hlinkClick r:id="" action="ppaction://media"/>
            <a:extLst>
              <a:ext uri="{FF2B5EF4-FFF2-40B4-BE49-F238E27FC236}">
                <a16:creationId xmlns:a16="http://schemas.microsoft.com/office/drawing/2014/main" id="{F4B82399-9F96-487E-8564-5BB2D84377B6}"/>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2883" name="群組 38">
            <a:extLst>
              <a:ext uri="{FF2B5EF4-FFF2-40B4-BE49-F238E27FC236}">
                <a16:creationId xmlns:a16="http://schemas.microsoft.com/office/drawing/2014/main" id="{F9E0351A-0F63-4AC9-918A-0027F7071578}"/>
              </a:ext>
            </a:extLst>
          </p:cNvPr>
          <p:cNvGrpSpPr>
            <a:grpSpLocks/>
          </p:cNvGrpSpPr>
          <p:nvPr/>
        </p:nvGrpSpPr>
        <p:grpSpPr bwMode="auto">
          <a:xfrm>
            <a:off x="7518400" y="5816600"/>
            <a:ext cx="1473200" cy="908050"/>
            <a:chOff x="7518399" y="5817055"/>
            <a:chExt cx="1473201" cy="907596"/>
          </a:xfrm>
        </p:grpSpPr>
        <p:sp>
          <p:nvSpPr>
            <p:cNvPr id="45" name="圓角矩形 44">
              <a:extLst>
                <a:ext uri="{FF2B5EF4-FFF2-40B4-BE49-F238E27FC236}">
                  <a16:creationId xmlns:a16="http://schemas.microsoft.com/office/drawing/2014/main" id="{2EE13DFB-86A7-460A-971C-F02DC3A2FA6B}"/>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22909" name="群組 40">
              <a:extLst>
                <a:ext uri="{FF2B5EF4-FFF2-40B4-BE49-F238E27FC236}">
                  <a16:creationId xmlns:a16="http://schemas.microsoft.com/office/drawing/2014/main" id="{6BCC393D-EF84-4454-B29A-C891B324A80C}"/>
                </a:ext>
              </a:extLst>
            </p:cNvPr>
            <p:cNvGrpSpPr>
              <a:grpSpLocks/>
            </p:cNvGrpSpPr>
            <p:nvPr/>
          </p:nvGrpSpPr>
          <p:grpSpPr bwMode="auto">
            <a:xfrm>
              <a:off x="7588885" y="5890260"/>
              <a:ext cx="1059815" cy="798830"/>
              <a:chOff x="860425" y="1547813"/>
              <a:chExt cx="4438650" cy="4021137"/>
            </a:xfrm>
          </p:grpSpPr>
          <p:grpSp>
            <p:nvGrpSpPr>
              <p:cNvPr id="122911" name="群組 42">
                <a:extLst>
                  <a:ext uri="{FF2B5EF4-FFF2-40B4-BE49-F238E27FC236}">
                    <a16:creationId xmlns:a16="http://schemas.microsoft.com/office/drawing/2014/main" id="{F5E1B495-F152-49D1-A7C2-895F7F899294}"/>
                  </a:ext>
                </a:extLst>
              </p:cNvPr>
              <p:cNvGrpSpPr>
                <a:grpSpLocks/>
              </p:cNvGrpSpPr>
              <p:nvPr/>
            </p:nvGrpSpPr>
            <p:grpSpPr bwMode="auto">
              <a:xfrm>
                <a:off x="860425" y="1547813"/>
                <a:ext cx="4438650" cy="2039937"/>
                <a:chOff x="860425" y="1547813"/>
                <a:chExt cx="4438650" cy="2039937"/>
              </a:xfrm>
            </p:grpSpPr>
            <p:pic>
              <p:nvPicPr>
                <p:cNvPr id="122915" name="Picture 6" descr="C:\Users\utangv2\Desktop\Dynamic Classroom\hi-res aw\E.jpg">
                  <a:extLst>
                    <a:ext uri="{FF2B5EF4-FFF2-40B4-BE49-F238E27FC236}">
                      <a16:creationId xmlns:a16="http://schemas.microsoft.com/office/drawing/2014/main" id="{DAA7D5CC-D9CE-4E0B-8BB2-F9C5F4B57B0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16" name="Picture 15" descr="C:\Users\utangv2\Desktop\Dynamic Classroom\hi-res aw\N.jpg">
                  <a:extLst>
                    <a:ext uri="{FF2B5EF4-FFF2-40B4-BE49-F238E27FC236}">
                      <a16:creationId xmlns:a16="http://schemas.microsoft.com/office/drawing/2014/main" id="{F9F6697D-B666-4FD9-B0B7-2F264B0494F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17" name="Picture 21" descr="C:\Users\utangv2\Desktop\Dynamic Classroom\hi-res aw\T.jpg">
                  <a:extLst>
                    <a:ext uri="{FF2B5EF4-FFF2-40B4-BE49-F238E27FC236}">
                      <a16:creationId xmlns:a16="http://schemas.microsoft.com/office/drawing/2014/main" id="{B504DA97-C7AA-4A6A-A69B-BF2E0BCC64E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18" name="Picture 24" descr="C:\Users\utangv2\Desktop\Dynamic Classroom\hi-res aw\X.jpg">
                  <a:extLst>
                    <a:ext uri="{FF2B5EF4-FFF2-40B4-BE49-F238E27FC236}">
                      <a16:creationId xmlns:a16="http://schemas.microsoft.com/office/drawing/2014/main" id="{74B8CC94-314A-4D68-A163-0B7B40DD04E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2912" name="Picture 6" descr="C:\Users\utangv2\Desktop\Dynamic Classroom\hi-res aw\E.jpg">
                <a:extLst>
                  <a:ext uri="{FF2B5EF4-FFF2-40B4-BE49-F238E27FC236}">
                    <a16:creationId xmlns:a16="http://schemas.microsoft.com/office/drawing/2014/main" id="{40FA5EE6-EB32-4565-9D2F-F64E6519F16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13" name="Picture 18" descr="C:\Users\utangv2\Desktop\Dynamic Classroom\hi-res aw\Q.jpg">
                <a:extLst>
                  <a:ext uri="{FF2B5EF4-FFF2-40B4-BE49-F238E27FC236}">
                    <a16:creationId xmlns:a16="http://schemas.microsoft.com/office/drawing/2014/main" id="{3B43E0BF-DFFD-4DE8-8187-1BB7B97A6FD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14" name="Picture 22" descr="C:\Users\utangv2\Desktop\Dynamic Classroom\hi-res aw\U.jpg">
                <a:extLst>
                  <a:ext uri="{FF2B5EF4-FFF2-40B4-BE49-F238E27FC236}">
                    <a16:creationId xmlns:a16="http://schemas.microsoft.com/office/drawing/2014/main" id="{40CA91FA-BF6A-425D-A208-689B12D5012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7" name="向右箭號 46">
              <a:extLst>
                <a:ext uri="{FF2B5EF4-FFF2-40B4-BE49-F238E27FC236}">
                  <a16:creationId xmlns:a16="http://schemas.microsoft.com/office/drawing/2014/main" id="{89C74C0B-B3FF-4C24-B83B-B0F28DB91626}"/>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6" name="動作按鈕: 自訂 55">
            <a:hlinkClick r:id="rId11" action="ppaction://hlinksldjump" highlightClick="1"/>
            <a:extLst>
              <a:ext uri="{FF2B5EF4-FFF2-40B4-BE49-F238E27FC236}">
                <a16:creationId xmlns:a16="http://schemas.microsoft.com/office/drawing/2014/main" id="{E1F6714A-2D5F-4F93-9D9D-40D4168406D1}"/>
              </a:ext>
            </a:extLst>
          </p:cNvPr>
          <p:cNvSpPr/>
          <p:nvPr/>
        </p:nvSpPr>
        <p:spPr>
          <a:xfrm>
            <a:off x="7327900" y="5727700"/>
            <a:ext cx="1816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22885" name="文字方塊 8">
            <a:extLst>
              <a:ext uri="{FF2B5EF4-FFF2-40B4-BE49-F238E27FC236}">
                <a16:creationId xmlns:a16="http://schemas.microsoft.com/office/drawing/2014/main" id="{81E85F36-89FB-4246-9056-FA1DDDF72B4B}"/>
              </a:ext>
            </a:extLst>
          </p:cNvPr>
          <p:cNvSpPr txBox="1">
            <a:spLocks noChangeArrowheads="1"/>
          </p:cNvSpPr>
          <p:nvPr/>
        </p:nvSpPr>
        <p:spPr bwMode="auto">
          <a:xfrm>
            <a:off x="1403350" y="1189038"/>
            <a:ext cx="6797675"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I hope everyone will become ________ after attending this workshop.</a:t>
            </a:r>
            <a:endParaRPr lang="en-US" altLang="en-US" sz="4000">
              <a:solidFill>
                <a:schemeClr val="tx2"/>
              </a:solidFill>
              <a:cs typeface="Arial" panose="020B0604020202020204" pitchFamily="34" charset="0"/>
            </a:endParaRPr>
          </a:p>
        </p:txBody>
      </p:sp>
      <p:grpSp>
        <p:nvGrpSpPr>
          <p:cNvPr id="122886" name="Group 3">
            <a:extLst>
              <a:ext uri="{FF2B5EF4-FFF2-40B4-BE49-F238E27FC236}">
                <a16:creationId xmlns:a16="http://schemas.microsoft.com/office/drawing/2014/main" id="{819404B0-0C32-4921-AB3B-29CED8B3F2A5}"/>
              </a:ext>
            </a:extLst>
          </p:cNvPr>
          <p:cNvGrpSpPr>
            <a:grpSpLocks/>
          </p:cNvGrpSpPr>
          <p:nvPr/>
        </p:nvGrpSpPr>
        <p:grpSpPr bwMode="auto">
          <a:xfrm>
            <a:off x="2273300" y="4316413"/>
            <a:ext cx="4749800" cy="708025"/>
            <a:chOff x="2273302" y="3672839"/>
            <a:chExt cx="4749798" cy="708661"/>
          </a:xfrm>
        </p:grpSpPr>
        <p:sp>
          <p:nvSpPr>
            <p:cNvPr id="35" name="圓角矩形 36">
              <a:extLst>
                <a:ext uri="{FF2B5EF4-FFF2-40B4-BE49-F238E27FC236}">
                  <a16:creationId xmlns:a16="http://schemas.microsoft.com/office/drawing/2014/main" id="{3BC633EA-F4CA-4361-8A1E-4329A131D967}"/>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8" name="橢圓 37">
              <a:extLst>
                <a:ext uri="{FF2B5EF4-FFF2-40B4-BE49-F238E27FC236}">
                  <a16:creationId xmlns:a16="http://schemas.microsoft.com/office/drawing/2014/main" id="{918A7C60-A115-4C24-9A28-22ABDF69E2CC}"/>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2906" name="文字方塊 38">
              <a:extLst>
                <a:ext uri="{FF2B5EF4-FFF2-40B4-BE49-F238E27FC236}">
                  <a16:creationId xmlns:a16="http://schemas.microsoft.com/office/drawing/2014/main" id="{112F7D27-1C64-4246-AA0F-82BD453AB6A6}"/>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2907" name="文字方塊 63">
              <a:extLst>
                <a:ext uri="{FF2B5EF4-FFF2-40B4-BE49-F238E27FC236}">
                  <a16:creationId xmlns:a16="http://schemas.microsoft.com/office/drawing/2014/main" id="{66587245-55D6-400A-B122-8A6C4AB8EBA3}"/>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less wasteful</a:t>
              </a:r>
            </a:p>
          </p:txBody>
        </p:sp>
      </p:grpSp>
      <p:grpSp>
        <p:nvGrpSpPr>
          <p:cNvPr id="122887" name="Group 2">
            <a:extLst>
              <a:ext uri="{FF2B5EF4-FFF2-40B4-BE49-F238E27FC236}">
                <a16:creationId xmlns:a16="http://schemas.microsoft.com/office/drawing/2014/main" id="{9CF7CF79-E8AB-4E05-81C5-0EA83A9D8FD8}"/>
              </a:ext>
            </a:extLst>
          </p:cNvPr>
          <p:cNvGrpSpPr>
            <a:grpSpLocks/>
          </p:cNvGrpSpPr>
          <p:nvPr/>
        </p:nvGrpSpPr>
        <p:grpSpPr bwMode="auto">
          <a:xfrm>
            <a:off x="2273300" y="3465513"/>
            <a:ext cx="4749800" cy="708025"/>
            <a:chOff x="2273302" y="2821939"/>
            <a:chExt cx="4749798" cy="708661"/>
          </a:xfrm>
        </p:grpSpPr>
        <p:sp>
          <p:nvSpPr>
            <p:cNvPr id="49" name="圓角矩形 65">
              <a:extLst>
                <a:ext uri="{FF2B5EF4-FFF2-40B4-BE49-F238E27FC236}">
                  <a16:creationId xmlns:a16="http://schemas.microsoft.com/office/drawing/2014/main" id="{C6CE7380-EF9D-4D9C-8C8B-5C363C2F8BCB}"/>
                </a:ext>
              </a:extLst>
            </p:cNvPr>
            <p:cNvSpPr/>
            <p:nvPr/>
          </p:nvSpPr>
          <p:spPr>
            <a:xfrm>
              <a:off x="2273302" y="28321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0" name="橢圓 66">
              <a:extLst>
                <a:ext uri="{FF2B5EF4-FFF2-40B4-BE49-F238E27FC236}">
                  <a16:creationId xmlns:a16="http://schemas.microsoft.com/office/drawing/2014/main" id="{7BB8C6B2-605B-42B6-A50A-661575DF30A7}"/>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2898" name="文字方塊 67">
              <a:extLst>
                <a:ext uri="{FF2B5EF4-FFF2-40B4-BE49-F238E27FC236}">
                  <a16:creationId xmlns:a16="http://schemas.microsoft.com/office/drawing/2014/main" id="{3EC37280-1ECB-4412-9064-95C5BF951B74}"/>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2899" name="文字方塊 68">
              <a:extLst>
                <a:ext uri="{FF2B5EF4-FFF2-40B4-BE49-F238E27FC236}">
                  <a16:creationId xmlns:a16="http://schemas.microsoft.com/office/drawing/2014/main" id="{182FC377-98DE-4E7B-9C36-AF25CC67BD6A}"/>
                </a:ext>
              </a:extLst>
            </p:cNvPr>
            <p:cNvSpPr txBox="1">
              <a:spLocks noChangeArrowheads="1"/>
            </p:cNvSpPr>
            <p:nvPr/>
          </p:nvSpPr>
          <p:spPr bwMode="auto">
            <a:xfrm>
              <a:off x="3089427" y="2862579"/>
              <a:ext cx="380060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as wasteful as</a:t>
              </a:r>
            </a:p>
          </p:txBody>
        </p:sp>
      </p:grpSp>
      <p:pic>
        <p:nvPicPr>
          <p:cNvPr id="122888" name="Picture 18" descr="C:\Users\utangv2\Desktop\Dynamic Classroom\Q1.jpg">
            <a:extLst>
              <a:ext uri="{FF2B5EF4-FFF2-40B4-BE49-F238E27FC236}">
                <a16:creationId xmlns:a16="http://schemas.microsoft.com/office/drawing/2014/main" id="{9538B309-EFE5-4184-BD69-078B5EF43A72}"/>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文字方塊 11">
            <a:extLst>
              <a:ext uri="{FF2B5EF4-FFF2-40B4-BE49-F238E27FC236}">
                <a16:creationId xmlns:a16="http://schemas.microsoft.com/office/drawing/2014/main" id="{D077F4A0-F48B-469C-97DF-53574366B982}"/>
              </a:ext>
            </a:extLst>
          </p:cNvPr>
          <p:cNvSpPr txBox="1"/>
          <p:nvPr/>
        </p:nvSpPr>
        <p:spPr>
          <a:xfrm>
            <a:off x="6380163" y="315118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62" name="群組 29">
            <a:extLst>
              <a:ext uri="{FF2B5EF4-FFF2-40B4-BE49-F238E27FC236}">
                <a16:creationId xmlns:a16="http://schemas.microsoft.com/office/drawing/2014/main" id="{5F6436C2-7053-4C32-8A18-B6623F573511}"/>
              </a:ext>
            </a:extLst>
          </p:cNvPr>
          <p:cNvGrpSpPr/>
          <p:nvPr/>
        </p:nvGrpSpPr>
        <p:grpSpPr>
          <a:xfrm>
            <a:off x="7044392" y="3111293"/>
            <a:ext cx="666750" cy="666849"/>
            <a:chOff x="6924675" y="3008784"/>
            <a:chExt cx="666750" cy="666849"/>
          </a:xfrm>
          <a:effectLst>
            <a:outerShdw blurRad="50800" dist="38100" dir="2700000" algn="tl" rotWithShape="0">
              <a:prstClr val="black">
                <a:alpha val="40000"/>
              </a:prstClr>
            </a:outerShdw>
          </a:effectLst>
        </p:grpSpPr>
        <p:sp>
          <p:nvSpPr>
            <p:cNvPr id="63" name="橢圓 30">
              <a:extLst>
                <a:ext uri="{FF2B5EF4-FFF2-40B4-BE49-F238E27FC236}">
                  <a16:creationId xmlns:a16="http://schemas.microsoft.com/office/drawing/2014/main" id="{021791D7-2695-4C34-B7E5-3453E986D67E}"/>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4" name="文字方塊 31">
              <a:extLst>
                <a:ext uri="{FF2B5EF4-FFF2-40B4-BE49-F238E27FC236}">
                  <a16:creationId xmlns:a16="http://schemas.microsoft.com/office/drawing/2014/main" id="{F5F339E7-8472-4F88-B67D-A2AA6DF51321}"/>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65" name="動作按鈕: 自訂 64">
            <a:hlinkClick r:id="" action="ppaction://hlinkshowjump?jump=nextslide" highlightClick="1"/>
            <a:extLst>
              <a:ext uri="{FF2B5EF4-FFF2-40B4-BE49-F238E27FC236}">
                <a16:creationId xmlns:a16="http://schemas.microsoft.com/office/drawing/2014/main" id="{3B743C58-AF25-4A4D-A639-EAA9DD7D3B0A}"/>
              </a:ext>
            </a:extLst>
          </p:cNvPr>
          <p:cNvSpPr/>
          <p:nvPr/>
        </p:nvSpPr>
        <p:spPr>
          <a:xfrm>
            <a:off x="6956425" y="3036888"/>
            <a:ext cx="703263" cy="72072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123906" name="群組 38">
            <a:extLst>
              <a:ext uri="{FF2B5EF4-FFF2-40B4-BE49-F238E27FC236}">
                <a16:creationId xmlns:a16="http://schemas.microsoft.com/office/drawing/2014/main" id="{A8EE998B-AE9E-4434-9855-B5D4867814F6}"/>
              </a:ext>
            </a:extLst>
          </p:cNvPr>
          <p:cNvGrpSpPr>
            <a:grpSpLocks/>
          </p:cNvGrpSpPr>
          <p:nvPr/>
        </p:nvGrpSpPr>
        <p:grpSpPr bwMode="auto">
          <a:xfrm>
            <a:off x="7518400" y="5816600"/>
            <a:ext cx="1473200" cy="908050"/>
            <a:chOff x="7518399" y="5817055"/>
            <a:chExt cx="1473201" cy="907596"/>
          </a:xfrm>
        </p:grpSpPr>
        <p:sp>
          <p:nvSpPr>
            <p:cNvPr id="45" name="圓角矩形 44">
              <a:extLst>
                <a:ext uri="{FF2B5EF4-FFF2-40B4-BE49-F238E27FC236}">
                  <a16:creationId xmlns:a16="http://schemas.microsoft.com/office/drawing/2014/main" id="{78D9DF8B-034A-4798-B3A0-959018BD98F1}"/>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23933" name="群組 40">
              <a:extLst>
                <a:ext uri="{FF2B5EF4-FFF2-40B4-BE49-F238E27FC236}">
                  <a16:creationId xmlns:a16="http://schemas.microsoft.com/office/drawing/2014/main" id="{723B2C89-6F00-4396-BCC1-A240518A4894}"/>
                </a:ext>
              </a:extLst>
            </p:cNvPr>
            <p:cNvGrpSpPr>
              <a:grpSpLocks/>
            </p:cNvGrpSpPr>
            <p:nvPr/>
          </p:nvGrpSpPr>
          <p:grpSpPr bwMode="auto">
            <a:xfrm>
              <a:off x="7588885" y="5890260"/>
              <a:ext cx="1059815" cy="798830"/>
              <a:chOff x="860425" y="1547813"/>
              <a:chExt cx="4438650" cy="4021137"/>
            </a:xfrm>
          </p:grpSpPr>
          <p:grpSp>
            <p:nvGrpSpPr>
              <p:cNvPr id="123935" name="群組 42">
                <a:extLst>
                  <a:ext uri="{FF2B5EF4-FFF2-40B4-BE49-F238E27FC236}">
                    <a16:creationId xmlns:a16="http://schemas.microsoft.com/office/drawing/2014/main" id="{E1750F06-B372-4BD2-BCCC-4DDB59E0E3CF}"/>
                  </a:ext>
                </a:extLst>
              </p:cNvPr>
              <p:cNvGrpSpPr>
                <a:grpSpLocks/>
              </p:cNvGrpSpPr>
              <p:nvPr/>
            </p:nvGrpSpPr>
            <p:grpSpPr bwMode="auto">
              <a:xfrm>
                <a:off x="860425" y="1547813"/>
                <a:ext cx="4438650" cy="2039937"/>
                <a:chOff x="860425" y="1547813"/>
                <a:chExt cx="4438650" cy="2039937"/>
              </a:xfrm>
            </p:grpSpPr>
            <p:pic>
              <p:nvPicPr>
                <p:cNvPr id="123939" name="Picture 6" descr="C:\Users\utangv2\Desktop\Dynamic Classroom\hi-res aw\E.jpg">
                  <a:extLst>
                    <a:ext uri="{FF2B5EF4-FFF2-40B4-BE49-F238E27FC236}">
                      <a16:creationId xmlns:a16="http://schemas.microsoft.com/office/drawing/2014/main" id="{672D3D8E-069B-47DC-8F23-8F755521B3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40" name="Picture 15" descr="C:\Users\utangv2\Desktop\Dynamic Classroom\hi-res aw\N.jpg">
                  <a:extLst>
                    <a:ext uri="{FF2B5EF4-FFF2-40B4-BE49-F238E27FC236}">
                      <a16:creationId xmlns:a16="http://schemas.microsoft.com/office/drawing/2014/main" id="{6E9119EF-ED43-42CA-999D-AE51D820E3C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41" name="Picture 21" descr="C:\Users\utangv2\Desktop\Dynamic Classroom\hi-res aw\T.jpg">
                  <a:extLst>
                    <a:ext uri="{FF2B5EF4-FFF2-40B4-BE49-F238E27FC236}">
                      <a16:creationId xmlns:a16="http://schemas.microsoft.com/office/drawing/2014/main" id="{81B30112-4F71-4774-969C-FF28519B9E3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42" name="Picture 24" descr="C:\Users\utangv2\Desktop\Dynamic Classroom\hi-res aw\X.jpg">
                  <a:extLst>
                    <a:ext uri="{FF2B5EF4-FFF2-40B4-BE49-F238E27FC236}">
                      <a16:creationId xmlns:a16="http://schemas.microsoft.com/office/drawing/2014/main" id="{0A41E9E2-D1A4-453F-9D55-4175DD316FC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3936" name="Picture 6" descr="C:\Users\utangv2\Desktop\Dynamic Classroom\hi-res aw\E.jpg">
                <a:extLst>
                  <a:ext uri="{FF2B5EF4-FFF2-40B4-BE49-F238E27FC236}">
                    <a16:creationId xmlns:a16="http://schemas.microsoft.com/office/drawing/2014/main" id="{8F9E5780-83AF-4C7D-9DF5-0F95232DF1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37" name="Picture 18" descr="C:\Users\utangv2\Desktop\Dynamic Classroom\hi-res aw\Q.jpg">
                <a:extLst>
                  <a:ext uri="{FF2B5EF4-FFF2-40B4-BE49-F238E27FC236}">
                    <a16:creationId xmlns:a16="http://schemas.microsoft.com/office/drawing/2014/main" id="{6727E871-2AC6-40AC-8011-56146837FD8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38" name="Picture 22" descr="C:\Users\utangv2\Desktop\Dynamic Classroom\hi-res aw\U.jpg">
                <a:extLst>
                  <a:ext uri="{FF2B5EF4-FFF2-40B4-BE49-F238E27FC236}">
                    <a16:creationId xmlns:a16="http://schemas.microsoft.com/office/drawing/2014/main" id="{1F4E5FF3-4E26-4D72-88BC-A2DB8381D9C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7" name="向右箭號 46">
              <a:extLst>
                <a:ext uri="{FF2B5EF4-FFF2-40B4-BE49-F238E27FC236}">
                  <a16:creationId xmlns:a16="http://schemas.microsoft.com/office/drawing/2014/main" id="{29871A8A-F9A9-4EF8-B9CB-BCF80C6239A4}"/>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6" name="動作按鈕: 自訂 55">
            <a:hlinkClick r:id="rId9" action="ppaction://hlinksldjump" highlightClick="1"/>
            <a:extLst>
              <a:ext uri="{FF2B5EF4-FFF2-40B4-BE49-F238E27FC236}">
                <a16:creationId xmlns:a16="http://schemas.microsoft.com/office/drawing/2014/main" id="{FACC3817-7491-4CE4-ACF8-CE2A99F5E76C}"/>
              </a:ext>
            </a:extLst>
          </p:cNvPr>
          <p:cNvSpPr/>
          <p:nvPr/>
        </p:nvSpPr>
        <p:spPr>
          <a:xfrm>
            <a:off x="7327900" y="5727700"/>
            <a:ext cx="1816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23908" name="文字方塊 8">
            <a:extLst>
              <a:ext uri="{FF2B5EF4-FFF2-40B4-BE49-F238E27FC236}">
                <a16:creationId xmlns:a16="http://schemas.microsoft.com/office/drawing/2014/main" id="{BB3D066D-5F5D-4792-ADC6-0BFAFFBEED5B}"/>
              </a:ext>
            </a:extLst>
          </p:cNvPr>
          <p:cNvSpPr txBox="1">
            <a:spLocks noChangeArrowheads="1"/>
          </p:cNvSpPr>
          <p:nvPr/>
        </p:nvSpPr>
        <p:spPr bwMode="auto">
          <a:xfrm>
            <a:off x="1403350" y="1189038"/>
            <a:ext cx="6797675"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I hope everyone will become ________ after attending this workshop.</a:t>
            </a:r>
            <a:endParaRPr lang="en-US" altLang="en-US" sz="4000">
              <a:solidFill>
                <a:schemeClr val="tx2"/>
              </a:solidFill>
              <a:cs typeface="Arial" panose="020B0604020202020204" pitchFamily="34" charset="0"/>
            </a:endParaRPr>
          </a:p>
        </p:txBody>
      </p:sp>
      <p:grpSp>
        <p:nvGrpSpPr>
          <p:cNvPr id="123909" name="Group 3">
            <a:extLst>
              <a:ext uri="{FF2B5EF4-FFF2-40B4-BE49-F238E27FC236}">
                <a16:creationId xmlns:a16="http://schemas.microsoft.com/office/drawing/2014/main" id="{B2078360-83C6-4424-909F-6A01DFAA3A98}"/>
              </a:ext>
            </a:extLst>
          </p:cNvPr>
          <p:cNvGrpSpPr>
            <a:grpSpLocks/>
          </p:cNvGrpSpPr>
          <p:nvPr/>
        </p:nvGrpSpPr>
        <p:grpSpPr bwMode="auto">
          <a:xfrm>
            <a:off x="2273300" y="4316413"/>
            <a:ext cx="4749800" cy="708025"/>
            <a:chOff x="2273302" y="3672839"/>
            <a:chExt cx="4749798" cy="708661"/>
          </a:xfrm>
        </p:grpSpPr>
        <p:sp>
          <p:nvSpPr>
            <p:cNvPr id="33" name="圓角矩形 36">
              <a:extLst>
                <a:ext uri="{FF2B5EF4-FFF2-40B4-BE49-F238E27FC236}">
                  <a16:creationId xmlns:a16="http://schemas.microsoft.com/office/drawing/2014/main" id="{661D8155-A3B1-4202-9CAB-31E7DBE81CA6}"/>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6" name="橢圓 37">
              <a:extLst>
                <a:ext uri="{FF2B5EF4-FFF2-40B4-BE49-F238E27FC236}">
                  <a16:creationId xmlns:a16="http://schemas.microsoft.com/office/drawing/2014/main" id="{69BD3832-E088-498C-85A8-067789842EA5}"/>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3930" name="文字方塊 38">
              <a:extLst>
                <a:ext uri="{FF2B5EF4-FFF2-40B4-BE49-F238E27FC236}">
                  <a16:creationId xmlns:a16="http://schemas.microsoft.com/office/drawing/2014/main" id="{3041027C-394F-4A9E-A029-1E1C6E58A36D}"/>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3931" name="文字方塊 63">
              <a:extLst>
                <a:ext uri="{FF2B5EF4-FFF2-40B4-BE49-F238E27FC236}">
                  <a16:creationId xmlns:a16="http://schemas.microsoft.com/office/drawing/2014/main" id="{5F40E892-4360-48B5-922C-DF96336B79E4}"/>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less wasteful</a:t>
              </a:r>
            </a:p>
          </p:txBody>
        </p:sp>
      </p:grpSp>
      <p:grpSp>
        <p:nvGrpSpPr>
          <p:cNvPr id="123910" name="Group 2">
            <a:extLst>
              <a:ext uri="{FF2B5EF4-FFF2-40B4-BE49-F238E27FC236}">
                <a16:creationId xmlns:a16="http://schemas.microsoft.com/office/drawing/2014/main" id="{3482CAA1-5D17-4DC5-87BD-B473C243A221}"/>
              </a:ext>
            </a:extLst>
          </p:cNvPr>
          <p:cNvGrpSpPr>
            <a:grpSpLocks/>
          </p:cNvGrpSpPr>
          <p:nvPr/>
        </p:nvGrpSpPr>
        <p:grpSpPr bwMode="auto">
          <a:xfrm>
            <a:off x="2273300" y="3465513"/>
            <a:ext cx="4749800" cy="708025"/>
            <a:chOff x="2273302" y="2821939"/>
            <a:chExt cx="4749798" cy="708661"/>
          </a:xfrm>
        </p:grpSpPr>
        <p:sp>
          <p:nvSpPr>
            <p:cNvPr id="48" name="圓角矩形 65">
              <a:extLst>
                <a:ext uri="{FF2B5EF4-FFF2-40B4-BE49-F238E27FC236}">
                  <a16:creationId xmlns:a16="http://schemas.microsoft.com/office/drawing/2014/main" id="{7B271E4A-93D0-4268-884C-73035DD8F4AF}"/>
                </a:ext>
              </a:extLst>
            </p:cNvPr>
            <p:cNvSpPr/>
            <p:nvPr/>
          </p:nvSpPr>
          <p:spPr>
            <a:xfrm>
              <a:off x="2273302" y="28321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9" name="橢圓 66">
              <a:extLst>
                <a:ext uri="{FF2B5EF4-FFF2-40B4-BE49-F238E27FC236}">
                  <a16:creationId xmlns:a16="http://schemas.microsoft.com/office/drawing/2014/main" id="{D49B6C35-6DA0-4614-8A70-6314AEC9AF6A}"/>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3922" name="文字方塊 67">
              <a:extLst>
                <a:ext uri="{FF2B5EF4-FFF2-40B4-BE49-F238E27FC236}">
                  <a16:creationId xmlns:a16="http://schemas.microsoft.com/office/drawing/2014/main" id="{ED08082B-262A-44AF-B283-BCE16571ADC6}"/>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3923" name="文字方塊 68">
              <a:extLst>
                <a:ext uri="{FF2B5EF4-FFF2-40B4-BE49-F238E27FC236}">
                  <a16:creationId xmlns:a16="http://schemas.microsoft.com/office/drawing/2014/main" id="{617ECF7C-3FC6-4E22-A965-D42AB17E1CC3}"/>
                </a:ext>
              </a:extLst>
            </p:cNvPr>
            <p:cNvSpPr txBox="1">
              <a:spLocks noChangeArrowheads="1"/>
            </p:cNvSpPr>
            <p:nvPr/>
          </p:nvSpPr>
          <p:spPr bwMode="auto">
            <a:xfrm>
              <a:off x="3089427" y="2862579"/>
              <a:ext cx="380060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as wasteful as</a:t>
              </a:r>
            </a:p>
          </p:txBody>
        </p:sp>
      </p:grpSp>
      <p:pic>
        <p:nvPicPr>
          <p:cNvPr id="123911" name="Picture 18" descr="C:\Users\utangv2\Desktop\Dynamic Classroom\Q1.jpg">
            <a:extLst>
              <a:ext uri="{FF2B5EF4-FFF2-40B4-BE49-F238E27FC236}">
                <a16:creationId xmlns:a16="http://schemas.microsoft.com/office/drawing/2014/main" id="{07D56EB1-5458-44C0-A2E4-70FCB0EBE4A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文字方塊 11">
            <a:extLst>
              <a:ext uri="{FF2B5EF4-FFF2-40B4-BE49-F238E27FC236}">
                <a16:creationId xmlns:a16="http://schemas.microsoft.com/office/drawing/2014/main" id="{CB7925F1-C52E-474A-A9C2-1D3EB91D8C9F}"/>
              </a:ext>
            </a:extLst>
          </p:cNvPr>
          <p:cNvSpPr txBox="1"/>
          <p:nvPr/>
        </p:nvSpPr>
        <p:spPr>
          <a:xfrm>
            <a:off x="6380163" y="315118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9" name="Group 1">
            <a:extLst>
              <a:ext uri="{FF2B5EF4-FFF2-40B4-BE49-F238E27FC236}">
                <a16:creationId xmlns:a16="http://schemas.microsoft.com/office/drawing/2014/main" id="{2720A877-EEBA-4E2B-A3F0-5F70276B7CC5}"/>
              </a:ext>
            </a:extLst>
          </p:cNvPr>
          <p:cNvGrpSpPr>
            <a:grpSpLocks/>
          </p:cNvGrpSpPr>
          <p:nvPr/>
        </p:nvGrpSpPr>
        <p:grpSpPr bwMode="auto">
          <a:xfrm>
            <a:off x="41275" y="3098800"/>
            <a:ext cx="3760788" cy="1531938"/>
            <a:chOff x="-473381" y="3407632"/>
            <a:chExt cx="4549734" cy="1531831"/>
          </a:xfrm>
        </p:grpSpPr>
        <p:pic>
          <p:nvPicPr>
            <p:cNvPr id="123914" name="Picture 11" descr="C:\Users\utangv2\Desktop\background paper\post it.jpg">
              <a:extLst>
                <a:ext uri="{FF2B5EF4-FFF2-40B4-BE49-F238E27FC236}">
                  <a16:creationId xmlns:a16="http://schemas.microsoft.com/office/drawing/2014/main" id="{14888ED8-E00A-4DB8-8853-8C9AF9D7747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473381" y="3407632"/>
              <a:ext cx="4549734" cy="153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5" name="文字方塊 17">
              <a:extLst>
                <a:ext uri="{FF2B5EF4-FFF2-40B4-BE49-F238E27FC236}">
                  <a16:creationId xmlns:a16="http://schemas.microsoft.com/office/drawing/2014/main" id="{E4D7A807-E797-4953-8950-E86036229F99}"/>
                </a:ext>
              </a:extLst>
            </p:cNvPr>
            <p:cNvSpPr txBox="1">
              <a:spLocks noChangeArrowheads="1"/>
            </p:cNvSpPr>
            <p:nvPr/>
          </p:nvSpPr>
          <p:spPr bwMode="auto">
            <a:xfrm rot="-151805">
              <a:off x="455323" y="3692601"/>
              <a:ext cx="2775905" cy="9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zh-HK" sz="2000" i="1">
                  <a:solidFill>
                    <a:srgbClr val="FF0000"/>
                  </a:solidFill>
                </a:rPr>
                <a:t>As</a:t>
              </a:r>
              <a:r>
                <a:rPr lang="en-US" altLang="zh-HK" sz="2000">
                  <a:solidFill>
                    <a:srgbClr val="FF0000"/>
                  </a:solidFill>
                </a:rPr>
                <a:t> … </a:t>
              </a:r>
              <a:r>
                <a:rPr lang="en-US" altLang="zh-HK" sz="2000" i="1">
                  <a:solidFill>
                    <a:srgbClr val="FF0000"/>
                  </a:solidFill>
                </a:rPr>
                <a:t>as</a:t>
              </a:r>
              <a:r>
                <a:rPr lang="en-US" altLang="zh-HK" sz="2000">
                  <a:solidFill>
                    <a:srgbClr val="FF0000"/>
                  </a:solidFill>
                </a:rPr>
                <a:t> should be followed by a noun / noun phrase.</a:t>
              </a:r>
              <a:r>
                <a:rPr lang="en-GB" altLang="zh-HK" sz="2000">
                  <a:solidFill>
                    <a:srgbClr val="FF0000"/>
                  </a:solidFill>
                </a:rPr>
                <a:t> </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p:cTn id="7" dur="500" fill="hold"/>
                                        <p:tgtEl>
                                          <p:spTgt spid="59"/>
                                        </p:tgtEl>
                                        <p:attrNameLst>
                                          <p:attrName>ppt_w</p:attrName>
                                        </p:attrNameLst>
                                      </p:cBhvr>
                                      <p:tavLst>
                                        <p:tav tm="0">
                                          <p:val>
                                            <p:fltVal val="0"/>
                                          </p:val>
                                        </p:tav>
                                        <p:tav tm="100000">
                                          <p:val>
                                            <p:strVal val="#ppt_w"/>
                                          </p:val>
                                        </p:tav>
                                      </p:tavLst>
                                    </p:anim>
                                    <p:anim calcmode="lin" valueType="num">
                                      <p:cBhvr>
                                        <p:cTn id="8" dur="500" fill="hold"/>
                                        <p:tgtEl>
                                          <p:spTgt spid="59"/>
                                        </p:tgtEl>
                                        <p:attrNameLst>
                                          <p:attrName>ppt_h</p:attrName>
                                        </p:attrNameLst>
                                      </p:cBhvr>
                                      <p:tavLst>
                                        <p:tav tm="0">
                                          <p:val>
                                            <p:fltVal val="0"/>
                                          </p:val>
                                        </p:tav>
                                        <p:tav tm="100000">
                                          <p:val>
                                            <p:strVal val="#ppt_h"/>
                                          </p:val>
                                        </p:tav>
                                      </p:tavLst>
                                    </p:anim>
                                    <p:animEffect transition="in" filter="fade">
                                      <p:cBhvr>
                                        <p:cTn id="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grpSp>
        <p:nvGrpSpPr>
          <p:cNvPr id="78850" name="群組 2">
            <a:extLst>
              <a:ext uri="{FF2B5EF4-FFF2-40B4-BE49-F238E27FC236}">
                <a16:creationId xmlns:a16="http://schemas.microsoft.com/office/drawing/2014/main" id="{FCC4B4BC-46A6-4BE7-9222-C8D572279545}"/>
              </a:ext>
            </a:extLst>
          </p:cNvPr>
          <p:cNvGrpSpPr>
            <a:grpSpLocks/>
          </p:cNvGrpSpPr>
          <p:nvPr/>
        </p:nvGrpSpPr>
        <p:grpSpPr bwMode="auto">
          <a:xfrm>
            <a:off x="7948613" y="220663"/>
            <a:ext cx="971550" cy="971550"/>
            <a:chOff x="7850482" y="2910190"/>
            <a:chExt cx="970570" cy="971528"/>
          </a:xfrm>
        </p:grpSpPr>
        <p:pic>
          <p:nvPicPr>
            <p:cNvPr id="63" name="Picture 17" descr="C:\Users\utangv2\Desktop\timer2.jpg">
              <a:extLst>
                <a:ext uri="{FF2B5EF4-FFF2-40B4-BE49-F238E27FC236}">
                  <a16:creationId xmlns:a16="http://schemas.microsoft.com/office/drawing/2014/main" id="{F4FA2898-7AC1-49AE-9CA7-C47BF6A9828A}"/>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64" name="橢圓 63">
              <a:extLst>
                <a:ext uri="{FF2B5EF4-FFF2-40B4-BE49-F238E27FC236}">
                  <a16:creationId xmlns:a16="http://schemas.microsoft.com/office/drawing/2014/main" id="{495075C5-1EBB-489E-8973-5A697713C37E}"/>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28" name="文字方塊 27">
            <a:extLst>
              <a:ext uri="{FF2B5EF4-FFF2-40B4-BE49-F238E27FC236}">
                <a16:creationId xmlns:a16="http://schemas.microsoft.com/office/drawing/2014/main" id="{CE6D8DE5-2490-49A1-97C9-F644D962BBC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20</a:t>
            </a:r>
            <a:endParaRPr lang="en-GB" altLang="en-US" sz="2400" b="1">
              <a:solidFill>
                <a:schemeClr val="bg1"/>
              </a:solidFill>
              <a:cs typeface="Arial" panose="020B0604020202020204" pitchFamily="34" charset="0"/>
            </a:endParaRPr>
          </a:p>
        </p:txBody>
      </p:sp>
      <p:sp>
        <p:nvSpPr>
          <p:cNvPr id="29" name="文字方塊 28">
            <a:extLst>
              <a:ext uri="{FF2B5EF4-FFF2-40B4-BE49-F238E27FC236}">
                <a16:creationId xmlns:a16="http://schemas.microsoft.com/office/drawing/2014/main" id="{CD53FD03-54E2-4A08-9951-B5E3A5BBB1E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19</a:t>
            </a:r>
            <a:endParaRPr lang="en-GB" altLang="en-US" sz="2400" b="1">
              <a:solidFill>
                <a:schemeClr val="bg1"/>
              </a:solidFill>
              <a:cs typeface="Arial" panose="020B0604020202020204" pitchFamily="34" charset="0"/>
            </a:endParaRPr>
          </a:p>
        </p:txBody>
      </p:sp>
      <p:sp>
        <p:nvSpPr>
          <p:cNvPr id="30" name="文字方塊 29">
            <a:extLst>
              <a:ext uri="{FF2B5EF4-FFF2-40B4-BE49-F238E27FC236}">
                <a16:creationId xmlns:a16="http://schemas.microsoft.com/office/drawing/2014/main" id="{76C5C4F3-D172-4B00-A773-4A486C630E6C}"/>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18</a:t>
            </a:r>
            <a:endParaRPr lang="en-GB" altLang="en-US" sz="2400" b="1">
              <a:solidFill>
                <a:schemeClr val="bg1"/>
              </a:solidFill>
              <a:cs typeface="Arial" panose="020B0604020202020204" pitchFamily="34" charset="0"/>
            </a:endParaRPr>
          </a:p>
        </p:txBody>
      </p:sp>
      <p:sp>
        <p:nvSpPr>
          <p:cNvPr id="31" name="文字方塊 30">
            <a:extLst>
              <a:ext uri="{FF2B5EF4-FFF2-40B4-BE49-F238E27FC236}">
                <a16:creationId xmlns:a16="http://schemas.microsoft.com/office/drawing/2014/main" id="{CA72155A-365D-4015-AAF2-7D597682B6D3}"/>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17</a:t>
            </a:r>
            <a:endParaRPr lang="en-GB" altLang="en-US" sz="2400" b="1">
              <a:solidFill>
                <a:schemeClr val="bg1"/>
              </a:solidFill>
              <a:cs typeface="Arial" panose="020B0604020202020204" pitchFamily="34" charset="0"/>
            </a:endParaRPr>
          </a:p>
        </p:txBody>
      </p:sp>
      <p:sp>
        <p:nvSpPr>
          <p:cNvPr id="32" name="文字方塊 31">
            <a:extLst>
              <a:ext uri="{FF2B5EF4-FFF2-40B4-BE49-F238E27FC236}">
                <a16:creationId xmlns:a16="http://schemas.microsoft.com/office/drawing/2014/main" id="{6EC0976F-0B27-4AD3-B734-71017E9C48A6}"/>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16</a:t>
            </a:r>
            <a:endParaRPr lang="en-GB" altLang="en-US" sz="2400" b="1">
              <a:solidFill>
                <a:schemeClr val="bg1"/>
              </a:solidFill>
              <a:cs typeface="Arial" panose="020B0604020202020204" pitchFamily="34" charset="0"/>
            </a:endParaRPr>
          </a:p>
        </p:txBody>
      </p:sp>
      <p:sp>
        <p:nvSpPr>
          <p:cNvPr id="33" name="文字方塊 32">
            <a:extLst>
              <a:ext uri="{FF2B5EF4-FFF2-40B4-BE49-F238E27FC236}">
                <a16:creationId xmlns:a16="http://schemas.microsoft.com/office/drawing/2014/main" id="{D1FD318F-B345-4A5D-9576-5E5720429D9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15</a:t>
            </a:r>
            <a:endParaRPr lang="en-GB" altLang="en-US" sz="2400" b="1">
              <a:solidFill>
                <a:schemeClr val="bg1"/>
              </a:solidFill>
              <a:cs typeface="Arial" panose="020B0604020202020204" pitchFamily="34" charset="0"/>
            </a:endParaRPr>
          </a:p>
        </p:txBody>
      </p:sp>
      <p:sp>
        <p:nvSpPr>
          <p:cNvPr id="34" name="文字方塊 33">
            <a:extLst>
              <a:ext uri="{FF2B5EF4-FFF2-40B4-BE49-F238E27FC236}">
                <a16:creationId xmlns:a16="http://schemas.microsoft.com/office/drawing/2014/main" id="{39E893D9-20CD-405A-986D-B7EE16969C57}"/>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14</a:t>
            </a:r>
            <a:endParaRPr lang="en-GB" altLang="en-US" sz="2400" b="1">
              <a:solidFill>
                <a:schemeClr val="bg1"/>
              </a:solidFill>
              <a:cs typeface="Arial" panose="020B0604020202020204" pitchFamily="34" charset="0"/>
            </a:endParaRPr>
          </a:p>
        </p:txBody>
      </p:sp>
      <p:sp>
        <p:nvSpPr>
          <p:cNvPr id="35" name="文字方塊 34">
            <a:extLst>
              <a:ext uri="{FF2B5EF4-FFF2-40B4-BE49-F238E27FC236}">
                <a16:creationId xmlns:a16="http://schemas.microsoft.com/office/drawing/2014/main" id="{015DACC2-4E8E-4C8A-AAF8-BACEB4F10C5A}"/>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13</a:t>
            </a:r>
            <a:endParaRPr lang="en-GB" altLang="en-US" sz="2400" b="1">
              <a:solidFill>
                <a:schemeClr val="bg1"/>
              </a:solidFill>
              <a:cs typeface="Arial" panose="020B0604020202020204" pitchFamily="34" charset="0"/>
            </a:endParaRPr>
          </a:p>
        </p:txBody>
      </p:sp>
      <p:sp>
        <p:nvSpPr>
          <p:cNvPr id="36" name="文字方塊 35">
            <a:extLst>
              <a:ext uri="{FF2B5EF4-FFF2-40B4-BE49-F238E27FC236}">
                <a16:creationId xmlns:a16="http://schemas.microsoft.com/office/drawing/2014/main" id="{E2FC1EFE-8EF6-4839-80C8-B51FB0E4013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12</a:t>
            </a:r>
            <a:endParaRPr lang="en-GB" altLang="en-US" sz="2400" b="1">
              <a:solidFill>
                <a:schemeClr val="bg1"/>
              </a:solidFill>
              <a:cs typeface="Arial" panose="020B0604020202020204" pitchFamily="34" charset="0"/>
            </a:endParaRPr>
          </a:p>
        </p:txBody>
      </p:sp>
      <p:sp>
        <p:nvSpPr>
          <p:cNvPr id="37" name="文字方塊 36">
            <a:extLst>
              <a:ext uri="{FF2B5EF4-FFF2-40B4-BE49-F238E27FC236}">
                <a16:creationId xmlns:a16="http://schemas.microsoft.com/office/drawing/2014/main" id="{E0D1B922-9941-400B-89A1-68904DA51213}"/>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11</a:t>
            </a:r>
            <a:endParaRPr lang="en-GB" altLang="en-US" sz="2400" b="1">
              <a:solidFill>
                <a:schemeClr val="bg1"/>
              </a:solidFill>
              <a:cs typeface="Arial" panose="020B0604020202020204" pitchFamily="34" charset="0"/>
            </a:endParaRPr>
          </a:p>
        </p:txBody>
      </p:sp>
      <p:sp>
        <p:nvSpPr>
          <p:cNvPr id="38" name="文字方塊 37">
            <a:extLst>
              <a:ext uri="{FF2B5EF4-FFF2-40B4-BE49-F238E27FC236}">
                <a16:creationId xmlns:a16="http://schemas.microsoft.com/office/drawing/2014/main" id="{ACB62452-D8C0-42F8-A1BA-8F681A0A4832}"/>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10</a:t>
            </a:r>
            <a:endParaRPr lang="en-GB" altLang="en-US" sz="2400" b="1">
              <a:solidFill>
                <a:schemeClr val="bg1"/>
              </a:solidFill>
              <a:cs typeface="Arial" panose="020B0604020202020204" pitchFamily="34" charset="0"/>
            </a:endParaRPr>
          </a:p>
        </p:txBody>
      </p:sp>
      <p:sp>
        <p:nvSpPr>
          <p:cNvPr id="39" name="文字方塊 38">
            <a:extLst>
              <a:ext uri="{FF2B5EF4-FFF2-40B4-BE49-F238E27FC236}">
                <a16:creationId xmlns:a16="http://schemas.microsoft.com/office/drawing/2014/main" id="{9366C42C-57D3-45D0-B484-0FE1E3FABFD1}"/>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9</a:t>
            </a:r>
            <a:endParaRPr lang="en-GB" altLang="en-US" sz="2400" b="1">
              <a:solidFill>
                <a:schemeClr val="bg1"/>
              </a:solidFill>
              <a:cs typeface="Arial" panose="020B0604020202020204" pitchFamily="34" charset="0"/>
            </a:endParaRPr>
          </a:p>
        </p:txBody>
      </p:sp>
      <p:sp>
        <p:nvSpPr>
          <p:cNvPr id="40" name="文字方塊 39">
            <a:extLst>
              <a:ext uri="{FF2B5EF4-FFF2-40B4-BE49-F238E27FC236}">
                <a16:creationId xmlns:a16="http://schemas.microsoft.com/office/drawing/2014/main" id="{89188BAB-5397-4F26-9F57-8C9EE7D0063B}"/>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8</a:t>
            </a:r>
            <a:endParaRPr lang="en-GB" altLang="en-US" sz="2400" b="1">
              <a:solidFill>
                <a:schemeClr val="bg1"/>
              </a:solidFill>
              <a:cs typeface="Arial" panose="020B0604020202020204" pitchFamily="34" charset="0"/>
            </a:endParaRPr>
          </a:p>
        </p:txBody>
      </p:sp>
      <p:sp>
        <p:nvSpPr>
          <p:cNvPr id="41" name="文字方塊 40">
            <a:extLst>
              <a:ext uri="{FF2B5EF4-FFF2-40B4-BE49-F238E27FC236}">
                <a16:creationId xmlns:a16="http://schemas.microsoft.com/office/drawing/2014/main" id="{E8ABD4DC-69F0-4200-A9D5-8321749C556B}"/>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7</a:t>
            </a:r>
            <a:endParaRPr lang="en-GB" altLang="en-US" sz="2400" b="1">
              <a:solidFill>
                <a:schemeClr val="bg1"/>
              </a:solidFill>
              <a:cs typeface="Arial" panose="020B0604020202020204" pitchFamily="34" charset="0"/>
            </a:endParaRPr>
          </a:p>
        </p:txBody>
      </p:sp>
      <p:sp>
        <p:nvSpPr>
          <p:cNvPr id="42" name="文字方塊 41">
            <a:extLst>
              <a:ext uri="{FF2B5EF4-FFF2-40B4-BE49-F238E27FC236}">
                <a16:creationId xmlns:a16="http://schemas.microsoft.com/office/drawing/2014/main" id="{CC176B7C-C53F-43F1-ACC7-A37E65FC8511}"/>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6</a:t>
            </a:r>
            <a:endParaRPr lang="en-GB" altLang="en-US" sz="2400" b="1">
              <a:solidFill>
                <a:schemeClr val="bg1"/>
              </a:solidFill>
              <a:cs typeface="Arial" panose="020B0604020202020204" pitchFamily="34" charset="0"/>
            </a:endParaRPr>
          </a:p>
        </p:txBody>
      </p:sp>
      <p:sp>
        <p:nvSpPr>
          <p:cNvPr id="43" name="文字方塊 42">
            <a:extLst>
              <a:ext uri="{FF2B5EF4-FFF2-40B4-BE49-F238E27FC236}">
                <a16:creationId xmlns:a16="http://schemas.microsoft.com/office/drawing/2014/main" id="{8FBF61A4-F9D5-40FD-B45B-48BE7B46C748}"/>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5</a:t>
            </a:r>
            <a:endParaRPr lang="en-GB" altLang="en-US" sz="2400" b="1">
              <a:solidFill>
                <a:schemeClr val="bg1"/>
              </a:solidFill>
              <a:cs typeface="Arial" panose="020B0604020202020204" pitchFamily="34" charset="0"/>
            </a:endParaRPr>
          </a:p>
        </p:txBody>
      </p:sp>
      <p:sp>
        <p:nvSpPr>
          <p:cNvPr id="44" name="文字方塊 43">
            <a:extLst>
              <a:ext uri="{FF2B5EF4-FFF2-40B4-BE49-F238E27FC236}">
                <a16:creationId xmlns:a16="http://schemas.microsoft.com/office/drawing/2014/main" id="{0EE73011-77BE-41C2-A855-E8DDB5D836C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4</a:t>
            </a:r>
            <a:endParaRPr lang="en-GB" altLang="en-US" sz="2400" b="1">
              <a:solidFill>
                <a:schemeClr val="bg1"/>
              </a:solidFill>
              <a:cs typeface="Arial" panose="020B0604020202020204" pitchFamily="34" charset="0"/>
            </a:endParaRPr>
          </a:p>
        </p:txBody>
      </p:sp>
      <p:sp>
        <p:nvSpPr>
          <p:cNvPr id="45" name="文字方塊 44">
            <a:extLst>
              <a:ext uri="{FF2B5EF4-FFF2-40B4-BE49-F238E27FC236}">
                <a16:creationId xmlns:a16="http://schemas.microsoft.com/office/drawing/2014/main" id="{A4B3C830-905F-4ADE-B1A5-314C2DE3E4BC}"/>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46" name="文字方塊 45">
            <a:extLst>
              <a:ext uri="{FF2B5EF4-FFF2-40B4-BE49-F238E27FC236}">
                <a16:creationId xmlns:a16="http://schemas.microsoft.com/office/drawing/2014/main" id="{DEC8E9B9-6D7C-4AE2-A96E-7BB22ABA9CFC}"/>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47" name="文字方塊 46">
            <a:extLst>
              <a:ext uri="{FF2B5EF4-FFF2-40B4-BE49-F238E27FC236}">
                <a16:creationId xmlns:a16="http://schemas.microsoft.com/office/drawing/2014/main" id="{A7781B73-680F-4668-B222-044A365EC5A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48" name="文字方塊 47">
            <a:extLst>
              <a:ext uri="{FF2B5EF4-FFF2-40B4-BE49-F238E27FC236}">
                <a16:creationId xmlns:a16="http://schemas.microsoft.com/office/drawing/2014/main" id="{147F522D-FCA5-46A2-8633-29C16CA5873D}"/>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5" name="time1850.wav">
            <a:hlinkClick r:id="" action="ppaction://media"/>
            <a:extLst>
              <a:ext uri="{FF2B5EF4-FFF2-40B4-BE49-F238E27FC236}">
                <a16:creationId xmlns:a16="http://schemas.microsoft.com/office/drawing/2014/main" id="{E8C3151A-FD38-4452-AACA-B7E202305E31}"/>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73" name="文字方塊 8">
            <a:extLst>
              <a:ext uri="{FF2B5EF4-FFF2-40B4-BE49-F238E27FC236}">
                <a16:creationId xmlns:a16="http://schemas.microsoft.com/office/drawing/2014/main" id="{7F819104-1F24-4B13-BF95-1FFDD486ECFC}"/>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pic>
        <p:nvPicPr>
          <p:cNvPr id="78874" name="Picture 18" descr="C:\Users\utangv2\Desktop\Dynamic Classroom\Q1.jpg">
            <a:extLst>
              <a:ext uri="{FF2B5EF4-FFF2-40B4-BE49-F238E27FC236}">
                <a16:creationId xmlns:a16="http://schemas.microsoft.com/office/drawing/2014/main" id="{44D1F169-CC2A-4D5D-BAB0-F89DD07215D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9" name="群組 34">
            <a:extLst>
              <a:ext uri="{FF2B5EF4-FFF2-40B4-BE49-F238E27FC236}">
                <a16:creationId xmlns:a16="http://schemas.microsoft.com/office/drawing/2014/main" id="{B6A993D1-99C5-4C7F-AB7D-FEBA92302505}"/>
              </a:ext>
            </a:extLst>
          </p:cNvPr>
          <p:cNvGrpSpPr/>
          <p:nvPr/>
        </p:nvGrpSpPr>
        <p:grpSpPr>
          <a:xfrm>
            <a:off x="2423430" y="3672839"/>
            <a:ext cx="4400453" cy="708661"/>
            <a:chOff x="6473371" y="3317240"/>
            <a:chExt cx="4400453" cy="708661"/>
          </a:xfrm>
          <a:effectLst>
            <a:outerShdw blurRad="50800" dist="38100" dir="2700000" algn="tl" rotWithShape="0">
              <a:prstClr val="black">
                <a:alpha val="40000"/>
              </a:prstClr>
            </a:outerShdw>
          </a:effectLst>
        </p:grpSpPr>
        <p:sp>
          <p:nvSpPr>
            <p:cNvPr id="60" name="圓角矩形 35">
              <a:extLst>
                <a:ext uri="{FF2B5EF4-FFF2-40B4-BE49-F238E27FC236}">
                  <a16:creationId xmlns:a16="http://schemas.microsoft.com/office/drawing/2014/main" id="{B0D38D8F-8931-4907-A6E9-69650370E93F}"/>
                </a:ext>
              </a:extLst>
            </p:cNvPr>
            <p:cNvSpPr/>
            <p:nvPr/>
          </p:nvSpPr>
          <p:spPr>
            <a:xfrm>
              <a:off x="6473371" y="3327401"/>
              <a:ext cx="4400453"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1" name="橢圓 36">
              <a:extLst>
                <a:ext uri="{FF2B5EF4-FFF2-40B4-BE49-F238E27FC236}">
                  <a16:creationId xmlns:a16="http://schemas.microsoft.com/office/drawing/2014/main" id="{C1471E98-244F-40FE-9B6F-E47FABBD97B7}"/>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2" name="文字方塊 47">
              <a:extLst>
                <a:ext uri="{FF2B5EF4-FFF2-40B4-BE49-F238E27FC236}">
                  <a16:creationId xmlns:a16="http://schemas.microsoft.com/office/drawing/2014/main" id="{5B84CED2-8F21-44BD-842A-B81AC868BD68}"/>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65" name="文字方塊 48">
              <a:extLst>
                <a:ext uri="{FF2B5EF4-FFF2-40B4-BE49-F238E27FC236}">
                  <a16:creationId xmlns:a16="http://schemas.microsoft.com/office/drawing/2014/main" id="{35DB8CA3-3D2A-42A4-979D-3D323E5568F4}"/>
                </a:ext>
              </a:extLst>
            </p:cNvPr>
            <p:cNvSpPr txBox="1"/>
            <p:nvPr/>
          </p:nvSpPr>
          <p:spPr>
            <a:xfrm>
              <a:off x="7209969" y="3343284"/>
              <a:ext cx="3500090" cy="646331"/>
            </a:xfrm>
            <a:prstGeom prst="rect">
              <a:avLst/>
            </a:prstGeom>
            <a:noFill/>
          </p:spPr>
          <p:txBody>
            <a:bodyPr>
              <a:spAutoFit/>
            </a:bodyPr>
            <a:lstStyle/>
            <a:p>
              <a:pPr algn="ctr">
                <a:defRPr/>
              </a:pPr>
              <a:r>
                <a:rPr lang="en-US" sz="3600" b="1" dirty="0" err="1">
                  <a:solidFill>
                    <a:srgbClr val="FFFFFF"/>
                  </a:solidFill>
                </a:rPr>
                <a:t>biger</a:t>
              </a:r>
              <a:endParaRPr lang="en-GB" sz="3600" b="1" dirty="0">
                <a:solidFill>
                  <a:srgbClr val="FFFFFF"/>
                </a:solidFill>
              </a:endParaRPr>
            </a:p>
          </p:txBody>
        </p:sp>
      </p:grpSp>
      <p:grpSp>
        <p:nvGrpSpPr>
          <p:cNvPr id="66" name="群組 49">
            <a:extLst>
              <a:ext uri="{FF2B5EF4-FFF2-40B4-BE49-F238E27FC236}">
                <a16:creationId xmlns:a16="http://schemas.microsoft.com/office/drawing/2014/main" id="{6AE3EFC8-7E25-4A31-9AA1-0D4A8A911392}"/>
              </a:ext>
            </a:extLst>
          </p:cNvPr>
          <p:cNvGrpSpPr/>
          <p:nvPr/>
        </p:nvGrpSpPr>
        <p:grpSpPr>
          <a:xfrm>
            <a:off x="2423430" y="2821939"/>
            <a:ext cx="4400453" cy="708661"/>
            <a:chOff x="6473371" y="3317240"/>
            <a:chExt cx="4400453" cy="708661"/>
          </a:xfrm>
          <a:effectLst>
            <a:outerShdw blurRad="50800" dist="38100" dir="2700000" algn="tl" rotWithShape="0">
              <a:prstClr val="black">
                <a:alpha val="40000"/>
              </a:prstClr>
            </a:outerShdw>
          </a:effectLst>
        </p:grpSpPr>
        <p:sp>
          <p:nvSpPr>
            <p:cNvPr id="67" name="圓角矩形 50">
              <a:extLst>
                <a:ext uri="{FF2B5EF4-FFF2-40B4-BE49-F238E27FC236}">
                  <a16:creationId xmlns:a16="http://schemas.microsoft.com/office/drawing/2014/main" id="{AD06E461-ECA1-486C-ADF0-4CC38C0C7D4E}"/>
                </a:ext>
              </a:extLst>
            </p:cNvPr>
            <p:cNvSpPr/>
            <p:nvPr/>
          </p:nvSpPr>
          <p:spPr>
            <a:xfrm>
              <a:off x="6473371" y="3327401"/>
              <a:ext cx="4400453"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8" name="橢圓 51">
              <a:extLst>
                <a:ext uri="{FF2B5EF4-FFF2-40B4-BE49-F238E27FC236}">
                  <a16:creationId xmlns:a16="http://schemas.microsoft.com/office/drawing/2014/main" id="{3FE12961-035E-45FB-AE1E-661FF939EC05}"/>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9" name="文字方塊 52">
              <a:extLst>
                <a:ext uri="{FF2B5EF4-FFF2-40B4-BE49-F238E27FC236}">
                  <a16:creationId xmlns:a16="http://schemas.microsoft.com/office/drawing/2014/main" id="{96DB61C4-9760-468F-9D1D-E96C8AA0B784}"/>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70" name="文字方塊 53">
              <a:extLst>
                <a:ext uri="{FF2B5EF4-FFF2-40B4-BE49-F238E27FC236}">
                  <a16:creationId xmlns:a16="http://schemas.microsoft.com/office/drawing/2014/main" id="{7EE815F9-73C8-4611-A1DD-652A29EBEBF6}"/>
                </a:ext>
              </a:extLst>
            </p:cNvPr>
            <p:cNvSpPr txBox="1"/>
            <p:nvPr/>
          </p:nvSpPr>
          <p:spPr>
            <a:xfrm>
              <a:off x="7209969" y="3344232"/>
              <a:ext cx="3500090" cy="646331"/>
            </a:xfrm>
            <a:prstGeom prst="rect">
              <a:avLst/>
            </a:prstGeom>
            <a:noFill/>
          </p:spPr>
          <p:txBody>
            <a:bodyPr>
              <a:spAutoFit/>
            </a:bodyPr>
            <a:lstStyle/>
            <a:p>
              <a:pPr algn="ctr">
                <a:defRPr/>
              </a:pPr>
              <a:r>
                <a:rPr lang="en-US" sz="3600" b="1" dirty="0">
                  <a:solidFill>
                    <a:srgbClr val="FFFFFF"/>
                  </a:solidFill>
                </a:rPr>
                <a:t>better</a:t>
              </a:r>
              <a:endParaRPr lang="en-GB" sz="3600" b="1" dirty="0">
                <a:solidFill>
                  <a:srgbClr val="FFFFFF"/>
                </a:solidFill>
              </a:endParaRPr>
            </a:p>
          </p:txBody>
        </p:sp>
      </p:grpSp>
      <p:grpSp>
        <p:nvGrpSpPr>
          <p:cNvPr id="71" name="群組 56">
            <a:extLst>
              <a:ext uri="{FF2B5EF4-FFF2-40B4-BE49-F238E27FC236}">
                <a16:creationId xmlns:a16="http://schemas.microsoft.com/office/drawing/2014/main" id="{D7D278FB-0312-4995-81BB-F1952A68B891}"/>
              </a:ext>
            </a:extLst>
          </p:cNvPr>
          <p:cNvGrpSpPr/>
          <p:nvPr/>
        </p:nvGrpSpPr>
        <p:grpSpPr>
          <a:xfrm>
            <a:off x="2423430" y="4523739"/>
            <a:ext cx="4400453" cy="708661"/>
            <a:chOff x="6473371" y="3317240"/>
            <a:chExt cx="4400453" cy="708661"/>
          </a:xfrm>
          <a:effectLst>
            <a:outerShdw blurRad="50800" dist="38100" dir="2700000" algn="tl" rotWithShape="0">
              <a:prstClr val="black">
                <a:alpha val="40000"/>
              </a:prstClr>
            </a:outerShdw>
          </a:effectLst>
        </p:grpSpPr>
        <p:sp>
          <p:nvSpPr>
            <p:cNvPr id="72" name="圓角矩形 57">
              <a:extLst>
                <a:ext uri="{FF2B5EF4-FFF2-40B4-BE49-F238E27FC236}">
                  <a16:creationId xmlns:a16="http://schemas.microsoft.com/office/drawing/2014/main" id="{E3889BC0-9E70-40DD-8633-23E2BDE8F309}"/>
                </a:ext>
              </a:extLst>
            </p:cNvPr>
            <p:cNvSpPr/>
            <p:nvPr/>
          </p:nvSpPr>
          <p:spPr>
            <a:xfrm>
              <a:off x="6473371" y="3327401"/>
              <a:ext cx="4400453"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73" name="橢圓 58">
              <a:extLst>
                <a:ext uri="{FF2B5EF4-FFF2-40B4-BE49-F238E27FC236}">
                  <a16:creationId xmlns:a16="http://schemas.microsoft.com/office/drawing/2014/main" id="{64E14405-D0AB-4870-8BC8-4DC590224597}"/>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74" name="文字方塊 59">
              <a:extLst>
                <a:ext uri="{FF2B5EF4-FFF2-40B4-BE49-F238E27FC236}">
                  <a16:creationId xmlns:a16="http://schemas.microsoft.com/office/drawing/2014/main" id="{C26D330B-7C29-4B3D-A619-C017CEC2B01E}"/>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C</a:t>
              </a:r>
              <a:endParaRPr lang="en-GB" sz="4000" b="1" dirty="0">
                <a:solidFill>
                  <a:srgbClr val="000000"/>
                </a:solidFill>
              </a:endParaRPr>
            </a:p>
          </p:txBody>
        </p:sp>
        <p:sp>
          <p:nvSpPr>
            <p:cNvPr id="75" name="文字方塊 60">
              <a:extLst>
                <a:ext uri="{FF2B5EF4-FFF2-40B4-BE49-F238E27FC236}">
                  <a16:creationId xmlns:a16="http://schemas.microsoft.com/office/drawing/2014/main" id="{9654A793-B445-4E83-A122-EFC5E3458E5D}"/>
                </a:ext>
              </a:extLst>
            </p:cNvPr>
            <p:cNvSpPr txBox="1"/>
            <p:nvPr/>
          </p:nvSpPr>
          <p:spPr>
            <a:xfrm>
              <a:off x="7209969" y="3370580"/>
              <a:ext cx="3500090" cy="646331"/>
            </a:xfrm>
            <a:prstGeom prst="rect">
              <a:avLst/>
            </a:prstGeom>
            <a:noFill/>
          </p:spPr>
          <p:txBody>
            <a:bodyPr>
              <a:spAutoFit/>
            </a:bodyPr>
            <a:lstStyle/>
            <a:p>
              <a:pPr algn="ctr">
                <a:defRPr/>
              </a:pPr>
              <a:r>
                <a:rPr lang="en-US" sz="3600" b="1" dirty="0" err="1">
                  <a:solidFill>
                    <a:srgbClr val="FFFFFF"/>
                  </a:solidFill>
                </a:rPr>
                <a:t>gooder</a:t>
              </a:r>
              <a:endParaRPr lang="en-GB" sz="3600" b="1" dirty="0">
                <a:solidFill>
                  <a:srgbClr val="FFFFFF"/>
                </a:solidFill>
              </a:endParaRPr>
            </a:p>
          </p:txBody>
        </p:sp>
      </p:grpSp>
      <p:grpSp>
        <p:nvGrpSpPr>
          <p:cNvPr id="76" name="群組 61">
            <a:extLst>
              <a:ext uri="{FF2B5EF4-FFF2-40B4-BE49-F238E27FC236}">
                <a16:creationId xmlns:a16="http://schemas.microsoft.com/office/drawing/2014/main" id="{1005AC6C-BD1A-4EB5-B941-6E395088C377}"/>
              </a:ext>
            </a:extLst>
          </p:cNvPr>
          <p:cNvGrpSpPr/>
          <p:nvPr/>
        </p:nvGrpSpPr>
        <p:grpSpPr>
          <a:xfrm>
            <a:off x="2423430" y="5374639"/>
            <a:ext cx="4400453" cy="708661"/>
            <a:chOff x="6473371" y="3317240"/>
            <a:chExt cx="4400453" cy="708661"/>
          </a:xfrm>
          <a:effectLst>
            <a:outerShdw blurRad="50800" dist="38100" dir="2700000" algn="tl" rotWithShape="0">
              <a:prstClr val="black">
                <a:alpha val="40000"/>
              </a:prstClr>
            </a:outerShdw>
          </a:effectLst>
        </p:grpSpPr>
        <p:sp>
          <p:nvSpPr>
            <p:cNvPr id="77" name="圓角矩形 62">
              <a:extLst>
                <a:ext uri="{FF2B5EF4-FFF2-40B4-BE49-F238E27FC236}">
                  <a16:creationId xmlns:a16="http://schemas.microsoft.com/office/drawing/2014/main" id="{E4B41514-028B-421A-ACEC-94FEDE03BF1F}"/>
                </a:ext>
              </a:extLst>
            </p:cNvPr>
            <p:cNvSpPr/>
            <p:nvPr/>
          </p:nvSpPr>
          <p:spPr>
            <a:xfrm>
              <a:off x="6473371" y="3327401"/>
              <a:ext cx="4400453" cy="698500"/>
            </a:xfrm>
            <a:prstGeom prst="roundRect">
              <a:avLst>
                <a:gd name="adj" fmla="val 50000"/>
              </a:avLst>
            </a:prstGeom>
            <a:solidFill>
              <a:srgbClr val="E46C0A"/>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78" name="橢圓 63">
              <a:extLst>
                <a:ext uri="{FF2B5EF4-FFF2-40B4-BE49-F238E27FC236}">
                  <a16:creationId xmlns:a16="http://schemas.microsoft.com/office/drawing/2014/main" id="{E7C27F9B-856C-4ECD-ADD0-56A94E2F0798}"/>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99" name="文字方塊 64">
              <a:extLst>
                <a:ext uri="{FF2B5EF4-FFF2-40B4-BE49-F238E27FC236}">
                  <a16:creationId xmlns:a16="http://schemas.microsoft.com/office/drawing/2014/main" id="{E007CC90-B5E5-41DB-B497-5912E5C1508A}"/>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D</a:t>
              </a:r>
              <a:endParaRPr lang="en-GB" sz="4000" b="1" dirty="0">
                <a:solidFill>
                  <a:srgbClr val="000000"/>
                </a:solidFill>
              </a:endParaRPr>
            </a:p>
          </p:txBody>
        </p:sp>
        <p:sp>
          <p:nvSpPr>
            <p:cNvPr id="100" name="文字方塊 65">
              <a:extLst>
                <a:ext uri="{FF2B5EF4-FFF2-40B4-BE49-F238E27FC236}">
                  <a16:creationId xmlns:a16="http://schemas.microsoft.com/office/drawing/2014/main" id="{A321AE7B-C696-4E46-9E02-8E0F597DB5D3}"/>
                </a:ext>
              </a:extLst>
            </p:cNvPr>
            <p:cNvSpPr txBox="1"/>
            <p:nvPr/>
          </p:nvSpPr>
          <p:spPr>
            <a:xfrm>
              <a:off x="7209969" y="3343284"/>
              <a:ext cx="3500090" cy="646331"/>
            </a:xfrm>
            <a:prstGeom prst="rect">
              <a:avLst/>
            </a:prstGeom>
            <a:noFill/>
          </p:spPr>
          <p:txBody>
            <a:bodyPr>
              <a:spAutoFit/>
            </a:bodyPr>
            <a:lstStyle/>
            <a:p>
              <a:pPr algn="ctr">
                <a:defRPr/>
              </a:pPr>
              <a:r>
                <a:rPr lang="en-US" sz="3600" b="1" dirty="0">
                  <a:solidFill>
                    <a:srgbClr val="FFFFFF"/>
                  </a:solidFill>
                </a:rPr>
                <a:t>more small</a:t>
              </a:r>
              <a:endParaRPr lang="en-GB" sz="3600" b="1" dirty="0">
                <a:solidFill>
                  <a:srgbClr val="FFFFFF"/>
                </a:solidFill>
              </a:endParaRPr>
            </a:p>
          </p:txBody>
        </p:sp>
      </p:grpSp>
      <p:sp>
        <p:nvSpPr>
          <p:cNvPr id="101" name="動作按鈕: 自訂 55">
            <a:hlinkClick r:id="rId7" action="ppaction://hlinksldjump" highlightClick="1"/>
            <a:extLst>
              <a:ext uri="{FF2B5EF4-FFF2-40B4-BE49-F238E27FC236}">
                <a16:creationId xmlns:a16="http://schemas.microsoft.com/office/drawing/2014/main" id="{36CFD70B-7881-4F53-89C8-849D28EB4950}"/>
              </a:ext>
            </a:extLst>
          </p:cNvPr>
          <p:cNvSpPr/>
          <p:nvPr/>
        </p:nvSpPr>
        <p:spPr>
          <a:xfrm>
            <a:off x="2306638" y="3643313"/>
            <a:ext cx="466725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02" name="動作按鈕: 自訂 66">
            <a:hlinkClick r:id="rId8" action="ppaction://hlinksldjump" highlightClick="1"/>
            <a:extLst>
              <a:ext uri="{FF2B5EF4-FFF2-40B4-BE49-F238E27FC236}">
                <a16:creationId xmlns:a16="http://schemas.microsoft.com/office/drawing/2014/main" id="{91CB4BF1-C03E-4EA4-BA38-4BF8F0AF3A47}"/>
              </a:ext>
            </a:extLst>
          </p:cNvPr>
          <p:cNvSpPr/>
          <p:nvPr/>
        </p:nvSpPr>
        <p:spPr>
          <a:xfrm>
            <a:off x="2306638" y="2735263"/>
            <a:ext cx="46672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03" name="動作按鈕: 自訂 67">
            <a:hlinkClick r:id="rId9" action="ppaction://hlinksldjump" highlightClick="1"/>
            <a:extLst>
              <a:ext uri="{FF2B5EF4-FFF2-40B4-BE49-F238E27FC236}">
                <a16:creationId xmlns:a16="http://schemas.microsoft.com/office/drawing/2014/main" id="{B3E3361E-7018-4153-A3C0-DE57D376D4CD}"/>
              </a:ext>
            </a:extLst>
          </p:cNvPr>
          <p:cNvSpPr/>
          <p:nvPr/>
        </p:nvSpPr>
        <p:spPr>
          <a:xfrm>
            <a:off x="2306638" y="5291138"/>
            <a:ext cx="46672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04" name="動作按鈕: 自訂 54">
            <a:hlinkClick r:id="rId10" action="ppaction://hlinksldjump" highlightClick="1"/>
            <a:extLst>
              <a:ext uri="{FF2B5EF4-FFF2-40B4-BE49-F238E27FC236}">
                <a16:creationId xmlns:a16="http://schemas.microsoft.com/office/drawing/2014/main" id="{EEC46959-00DC-44AD-A5A3-6FF1A68F1FB9}"/>
              </a:ext>
            </a:extLst>
          </p:cNvPr>
          <p:cNvSpPr/>
          <p:nvPr/>
        </p:nvSpPr>
        <p:spPr>
          <a:xfrm>
            <a:off x="2306638" y="4456113"/>
            <a:ext cx="466725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5"/>
                                        </p:tgtEl>
                                      </p:cBhvr>
                                    </p:cmd>
                                  </p:childTnLst>
                                </p:cTn>
                              </p:par>
                              <p:par>
                                <p:cTn id="7" presetID="1" presetClass="exit" presetSubtype="0" fill="hold" grpId="0" nodeType="withEffect">
                                  <p:stCondLst>
                                    <p:cond delay="1000"/>
                                  </p:stCondLst>
                                  <p:childTnLst>
                                    <p:set>
                                      <p:cBhvr>
                                        <p:cTn id="8" dur="1" fill="hold">
                                          <p:stCondLst>
                                            <p:cond delay="0"/>
                                          </p:stCondLst>
                                        </p:cTn>
                                        <p:tgtEl>
                                          <p:spTgt spid="28"/>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29"/>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29"/>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30"/>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30"/>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31"/>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32"/>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33"/>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33"/>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34"/>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34"/>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35"/>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35"/>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36"/>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36"/>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37"/>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37"/>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38"/>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39"/>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39"/>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40"/>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40"/>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41"/>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41"/>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42"/>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42"/>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43"/>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43"/>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44"/>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44"/>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45"/>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45"/>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46"/>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46"/>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47"/>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47"/>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5"/>
                </p:tgtEl>
              </p:cMediaNode>
            </p:audio>
          </p:childTnLst>
        </p:cTn>
      </p:par>
    </p:tnLst>
    <p:bldLst>
      <p:bldP spid="28" grpId="0"/>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P spid="38" grpId="1"/>
      <p:bldP spid="39" grpId="0"/>
      <p:bldP spid="39" grpId="1"/>
      <p:bldP spid="40" grpId="0"/>
      <p:bldP spid="40" grpId="1"/>
      <p:bldP spid="41" grpId="0"/>
      <p:bldP spid="41" grpId="1"/>
      <p:bldP spid="42" grpId="0"/>
      <p:bldP spid="42" grpId="1"/>
      <p:bldP spid="43" grpId="0"/>
      <p:bldP spid="43" grpId="1"/>
      <p:bldP spid="44" grpId="0"/>
      <p:bldP spid="44" grpId="1"/>
      <p:bldP spid="45" grpId="0"/>
      <p:bldP spid="45" grpId="1"/>
      <p:bldP spid="46" grpId="0"/>
      <p:bldP spid="46" grpId="1"/>
      <p:bldP spid="47" grpId="0"/>
      <p:bldP spid="47" grpId="1"/>
      <p:bldP spid="48"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0" name="AF1C2724.wav">
            <a:hlinkClick r:id="" action="ppaction://media"/>
            <a:extLst>
              <a:ext uri="{FF2B5EF4-FFF2-40B4-BE49-F238E27FC236}">
                <a16:creationId xmlns:a16="http://schemas.microsoft.com/office/drawing/2014/main" id="{BBAD57AE-B823-4F19-9D21-BDAB0F59B80B}"/>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4931" name="群組 38">
            <a:extLst>
              <a:ext uri="{FF2B5EF4-FFF2-40B4-BE49-F238E27FC236}">
                <a16:creationId xmlns:a16="http://schemas.microsoft.com/office/drawing/2014/main" id="{B00AAD15-4C62-4DD9-A7ED-BA675DE4A7E6}"/>
              </a:ext>
            </a:extLst>
          </p:cNvPr>
          <p:cNvGrpSpPr>
            <a:grpSpLocks/>
          </p:cNvGrpSpPr>
          <p:nvPr/>
        </p:nvGrpSpPr>
        <p:grpSpPr bwMode="auto">
          <a:xfrm>
            <a:off x="7518400" y="5816600"/>
            <a:ext cx="1473200" cy="908050"/>
            <a:chOff x="7518399" y="5817055"/>
            <a:chExt cx="1473201" cy="907596"/>
          </a:xfrm>
        </p:grpSpPr>
        <p:sp>
          <p:nvSpPr>
            <p:cNvPr id="45" name="圓角矩形 44">
              <a:extLst>
                <a:ext uri="{FF2B5EF4-FFF2-40B4-BE49-F238E27FC236}">
                  <a16:creationId xmlns:a16="http://schemas.microsoft.com/office/drawing/2014/main" id="{7F51F71B-2468-450A-8C06-D6C20811F487}"/>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24957" name="群組 40">
              <a:extLst>
                <a:ext uri="{FF2B5EF4-FFF2-40B4-BE49-F238E27FC236}">
                  <a16:creationId xmlns:a16="http://schemas.microsoft.com/office/drawing/2014/main" id="{ACC68A56-A182-4120-838A-A561EEA8965F}"/>
                </a:ext>
              </a:extLst>
            </p:cNvPr>
            <p:cNvGrpSpPr>
              <a:grpSpLocks/>
            </p:cNvGrpSpPr>
            <p:nvPr/>
          </p:nvGrpSpPr>
          <p:grpSpPr bwMode="auto">
            <a:xfrm>
              <a:off x="7588885" y="5890260"/>
              <a:ext cx="1059815" cy="798830"/>
              <a:chOff x="860425" y="1547813"/>
              <a:chExt cx="4438650" cy="4021137"/>
            </a:xfrm>
          </p:grpSpPr>
          <p:grpSp>
            <p:nvGrpSpPr>
              <p:cNvPr id="124959" name="群組 42">
                <a:extLst>
                  <a:ext uri="{FF2B5EF4-FFF2-40B4-BE49-F238E27FC236}">
                    <a16:creationId xmlns:a16="http://schemas.microsoft.com/office/drawing/2014/main" id="{A89CEB12-9B0E-4444-B0A6-F06B5107C632}"/>
                  </a:ext>
                </a:extLst>
              </p:cNvPr>
              <p:cNvGrpSpPr>
                <a:grpSpLocks/>
              </p:cNvGrpSpPr>
              <p:nvPr/>
            </p:nvGrpSpPr>
            <p:grpSpPr bwMode="auto">
              <a:xfrm>
                <a:off x="860425" y="1547813"/>
                <a:ext cx="4438650" cy="2039937"/>
                <a:chOff x="860425" y="1547813"/>
                <a:chExt cx="4438650" cy="2039937"/>
              </a:xfrm>
            </p:grpSpPr>
            <p:pic>
              <p:nvPicPr>
                <p:cNvPr id="124963" name="Picture 6" descr="C:\Users\utangv2\Desktop\Dynamic Classroom\hi-res aw\E.jpg">
                  <a:extLst>
                    <a:ext uri="{FF2B5EF4-FFF2-40B4-BE49-F238E27FC236}">
                      <a16:creationId xmlns:a16="http://schemas.microsoft.com/office/drawing/2014/main" id="{E18A13C2-CBCB-4634-BE70-F59BFDA5960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64" name="Picture 15" descr="C:\Users\utangv2\Desktop\Dynamic Classroom\hi-res aw\N.jpg">
                  <a:extLst>
                    <a:ext uri="{FF2B5EF4-FFF2-40B4-BE49-F238E27FC236}">
                      <a16:creationId xmlns:a16="http://schemas.microsoft.com/office/drawing/2014/main" id="{7E7AD0F5-CE0D-4234-89D2-2527A6687E4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65" name="Picture 21" descr="C:\Users\utangv2\Desktop\Dynamic Classroom\hi-res aw\T.jpg">
                  <a:extLst>
                    <a:ext uri="{FF2B5EF4-FFF2-40B4-BE49-F238E27FC236}">
                      <a16:creationId xmlns:a16="http://schemas.microsoft.com/office/drawing/2014/main" id="{0FD77EB0-2E44-4603-867E-11F7A7168D9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66" name="Picture 24" descr="C:\Users\utangv2\Desktop\Dynamic Classroom\hi-res aw\X.jpg">
                  <a:extLst>
                    <a:ext uri="{FF2B5EF4-FFF2-40B4-BE49-F238E27FC236}">
                      <a16:creationId xmlns:a16="http://schemas.microsoft.com/office/drawing/2014/main" id="{ED02DFE2-AB23-4B9D-9E25-F437C1C1372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4960" name="Picture 6" descr="C:\Users\utangv2\Desktop\Dynamic Classroom\hi-res aw\E.jpg">
                <a:extLst>
                  <a:ext uri="{FF2B5EF4-FFF2-40B4-BE49-F238E27FC236}">
                    <a16:creationId xmlns:a16="http://schemas.microsoft.com/office/drawing/2014/main" id="{5B3B7A1D-AD55-40FE-9542-E8AB4A4F8D8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61" name="Picture 18" descr="C:\Users\utangv2\Desktop\Dynamic Classroom\hi-res aw\Q.jpg">
                <a:extLst>
                  <a:ext uri="{FF2B5EF4-FFF2-40B4-BE49-F238E27FC236}">
                    <a16:creationId xmlns:a16="http://schemas.microsoft.com/office/drawing/2014/main" id="{43F931AD-4D68-4E3D-8B09-04248EC2BEF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62" name="Picture 22" descr="C:\Users\utangv2\Desktop\Dynamic Classroom\hi-res aw\U.jpg">
                <a:extLst>
                  <a:ext uri="{FF2B5EF4-FFF2-40B4-BE49-F238E27FC236}">
                    <a16:creationId xmlns:a16="http://schemas.microsoft.com/office/drawing/2014/main" id="{07E8E872-D154-4FA1-BE15-ED60C7CF4EE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7" name="向右箭號 46">
              <a:extLst>
                <a:ext uri="{FF2B5EF4-FFF2-40B4-BE49-F238E27FC236}">
                  <a16:creationId xmlns:a16="http://schemas.microsoft.com/office/drawing/2014/main" id="{041226C0-0BCE-4837-95BB-122588E14C6C}"/>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6" name="動作按鈕: 自訂 55">
            <a:hlinkClick r:id="rId11" action="ppaction://hlinksldjump" highlightClick="1"/>
            <a:extLst>
              <a:ext uri="{FF2B5EF4-FFF2-40B4-BE49-F238E27FC236}">
                <a16:creationId xmlns:a16="http://schemas.microsoft.com/office/drawing/2014/main" id="{DEDFD5FD-8401-4035-B47B-10C39EBF90A9}"/>
              </a:ext>
            </a:extLst>
          </p:cNvPr>
          <p:cNvSpPr/>
          <p:nvPr/>
        </p:nvSpPr>
        <p:spPr>
          <a:xfrm>
            <a:off x="7327900" y="5727700"/>
            <a:ext cx="1816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24933" name="文字方塊 8">
            <a:extLst>
              <a:ext uri="{FF2B5EF4-FFF2-40B4-BE49-F238E27FC236}">
                <a16:creationId xmlns:a16="http://schemas.microsoft.com/office/drawing/2014/main" id="{B2FDA55D-6609-4164-A1DE-664A036D7FFA}"/>
              </a:ext>
            </a:extLst>
          </p:cNvPr>
          <p:cNvSpPr txBox="1">
            <a:spLocks noChangeArrowheads="1"/>
          </p:cNvSpPr>
          <p:nvPr/>
        </p:nvSpPr>
        <p:spPr bwMode="auto">
          <a:xfrm>
            <a:off x="1403350" y="1189038"/>
            <a:ext cx="6797675"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I hope everyone will become ________ after attending this workshop.</a:t>
            </a:r>
            <a:endParaRPr lang="en-US" altLang="en-US" sz="4000">
              <a:solidFill>
                <a:schemeClr val="tx2"/>
              </a:solidFill>
              <a:cs typeface="Arial" panose="020B0604020202020204" pitchFamily="34" charset="0"/>
            </a:endParaRPr>
          </a:p>
        </p:txBody>
      </p:sp>
      <p:grpSp>
        <p:nvGrpSpPr>
          <p:cNvPr id="124934" name="Group 3">
            <a:extLst>
              <a:ext uri="{FF2B5EF4-FFF2-40B4-BE49-F238E27FC236}">
                <a16:creationId xmlns:a16="http://schemas.microsoft.com/office/drawing/2014/main" id="{7C7026F3-CBF6-4859-B9CE-EC8E7E5FFEB8}"/>
              </a:ext>
            </a:extLst>
          </p:cNvPr>
          <p:cNvGrpSpPr>
            <a:grpSpLocks/>
          </p:cNvGrpSpPr>
          <p:nvPr/>
        </p:nvGrpSpPr>
        <p:grpSpPr bwMode="auto">
          <a:xfrm>
            <a:off x="2273300" y="4316413"/>
            <a:ext cx="4749800" cy="708025"/>
            <a:chOff x="2273302" y="3672839"/>
            <a:chExt cx="4749798" cy="708661"/>
          </a:xfrm>
        </p:grpSpPr>
        <p:sp>
          <p:nvSpPr>
            <p:cNvPr id="35" name="圓角矩形 36">
              <a:extLst>
                <a:ext uri="{FF2B5EF4-FFF2-40B4-BE49-F238E27FC236}">
                  <a16:creationId xmlns:a16="http://schemas.microsoft.com/office/drawing/2014/main" id="{F1210DF4-55BC-44EF-8A1B-E2C747B31D08}"/>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3" name="橢圓 37">
              <a:extLst>
                <a:ext uri="{FF2B5EF4-FFF2-40B4-BE49-F238E27FC236}">
                  <a16:creationId xmlns:a16="http://schemas.microsoft.com/office/drawing/2014/main" id="{3191C8EA-4493-4217-AFC7-666A26219F75}"/>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4954" name="文字方塊 38">
              <a:extLst>
                <a:ext uri="{FF2B5EF4-FFF2-40B4-BE49-F238E27FC236}">
                  <a16:creationId xmlns:a16="http://schemas.microsoft.com/office/drawing/2014/main" id="{DD3EA614-F918-43AB-87F8-8C39A97FB5C3}"/>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4955" name="文字方塊 63">
              <a:extLst>
                <a:ext uri="{FF2B5EF4-FFF2-40B4-BE49-F238E27FC236}">
                  <a16:creationId xmlns:a16="http://schemas.microsoft.com/office/drawing/2014/main" id="{DD28D96D-563F-4618-A1DA-919DA4D10C3A}"/>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less wasteful</a:t>
              </a:r>
            </a:p>
          </p:txBody>
        </p:sp>
      </p:grpSp>
      <p:grpSp>
        <p:nvGrpSpPr>
          <p:cNvPr id="124935" name="Group 4">
            <a:extLst>
              <a:ext uri="{FF2B5EF4-FFF2-40B4-BE49-F238E27FC236}">
                <a16:creationId xmlns:a16="http://schemas.microsoft.com/office/drawing/2014/main" id="{85B428F8-894B-4BE8-A217-0D2DC2BAC50F}"/>
              </a:ext>
            </a:extLst>
          </p:cNvPr>
          <p:cNvGrpSpPr>
            <a:grpSpLocks/>
          </p:cNvGrpSpPr>
          <p:nvPr/>
        </p:nvGrpSpPr>
        <p:grpSpPr bwMode="auto">
          <a:xfrm>
            <a:off x="2273300" y="5167313"/>
            <a:ext cx="4749800" cy="708025"/>
            <a:chOff x="2273302" y="4523739"/>
            <a:chExt cx="4749798" cy="708661"/>
          </a:xfrm>
        </p:grpSpPr>
        <p:sp>
          <p:nvSpPr>
            <p:cNvPr id="60" name="圓角矩形 72">
              <a:extLst>
                <a:ext uri="{FF2B5EF4-FFF2-40B4-BE49-F238E27FC236}">
                  <a16:creationId xmlns:a16="http://schemas.microsoft.com/office/drawing/2014/main" id="{4021BCBF-F8BE-482A-BF5F-9AEDF35B2926}"/>
                </a:ext>
              </a:extLst>
            </p:cNvPr>
            <p:cNvSpPr/>
            <p:nvPr/>
          </p:nvSpPr>
          <p:spPr>
            <a:xfrm>
              <a:off x="2273302" y="45339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1" name="橢圓 73">
              <a:extLst>
                <a:ext uri="{FF2B5EF4-FFF2-40B4-BE49-F238E27FC236}">
                  <a16:creationId xmlns:a16="http://schemas.microsoft.com/office/drawing/2014/main" id="{7306456D-975D-44D8-8CE9-9105E42E5258}"/>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4946" name="文字方塊 74">
              <a:extLst>
                <a:ext uri="{FF2B5EF4-FFF2-40B4-BE49-F238E27FC236}">
                  <a16:creationId xmlns:a16="http://schemas.microsoft.com/office/drawing/2014/main" id="{808D0F2B-9BB8-4E1E-8EFA-A84034FB444C}"/>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4947" name="文字方塊 75">
              <a:extLst>
                <a:ext uri="{FF2B5EF4-FFF2-40B4-BE49-F238E27FC236}">
                  <a16:creationId xmlns:a16="http://schemas.microsoft.com/office/drawing/2014/main" id="{ED50BD48-AA79-4565-83B0-E23DC8B3435B}"/>
                </a:ext>
              </a:extLst>
            </p:cNvPr>
            <p:cNvSpPr txBox="1">
              <a:spLocks noChangeArrowheads="1"/>
            </p:cNvSpPr>
            <p:nvPr/>
          </p:nvSpPr>
          <p:spPr bwMode="auto">
            <a:xfrm>
              <a:off x="3064492" y="4589781"/>
              <a:ext cx="3852840" cy="600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300" b="1">
                  <a:solidFill>
                    <a:schemeClr val="bg1"/>
                  </a:solidFill>
                  <a:ea typeface="新細明體" panose="02020500000000000000" pitchFamily="18" charset="-120"/>
                  <a:cs typeface="Arial" panose="020B0604020202020204" pitchFamily="34" charset="0"/>
                </a:rPr>
                <a:t>less wasteful than</a:t>
              </a:r>
            </a:p>
          </p:txBody>
        </p:sp>
      </p:grpSp>
      <p:pic>
        <p:nvPicPr>
          <p:cNvPr id="124936" name="Picture 18" descr="C:\Users\utangv2\Desktop\Dynamic Classroom\Q1.jpg">
            <a:extLst>
              <a:ext uri="{FF2B5EF4-FFF2-40B4-BE49-F238E27FC236}">
                <a16:creationId xmlns:a16="http://schemas.microsoft.com/office/drawing/2014/main" id="{E60042D0-D211-4186-BF3D-C9053895455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文字方塊 11">
            <a:extLst>
              <a:ext uri="{FF2B5EF4-FFF2-40B4-BE49-F238E27FC236}">
                <a16:creationId xmlns:a16="http://schemas.microsoft.com/office/drawing/2014/main" id="{BF286578-3DBC-4212-8FF4-D7278EA575C6}"/>
              </a:ext>
            </a:extLst>
          </p:cNvPr>
          <p:cNvSpPr txBox="1"/>
          <p:nvPr/>
        </p:nvSpPr>
        <p:spPr>
          <a:xfrm>
            <a:off x="6735763" y="4843463"/>
            <a:ext cx="755650"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67" name="群組 29">
            <a:extLst>
              <a:ext uri="{FF2B5EF4-FFF2-40B4-BE49-F238E27FC236}">
                <a16:creationId xmlns:a16="http://schemas.microsoft.com/office/drawing/2014/main" id="{B308649C-34EA-4DDE-B01A-371E6D72CB55}"/>
              </a:ext>
            </a:extLst>
          </p:cNvPr>
          <p:cNvGrpSpPr/>
          <p:nvPr/>
        </p:nvGrpSpPr>
        <p:grpSpPr>
          <a:xfrm>
            <a:off x="7303704" y="4680813"/>
            <a:ext cx="666750" cy="666849"/>
            <a:chOff x="6924675" y="3008784"/>
            <a:chExt cx="666750" cy="666849"/>
          </a:xfrm>
          <a:effectLst>
            <a:outerShdw blurRad="50800" dist="38100" dir="2700000" algn="tl" rotWithShape="0">
              <a:prstClr val="black">
                <a:alpha val="40000"/>
              </a:prstClr>
            </a:outerShdw>
          </a:effectLst>
        </p:grpSpPr>
        <p:sp>
          <p:nvSpPr>
            <p:cNvPr id="68" name="橢圓 30">
              <a:extLst>
                <a:ext uri="{FF2B5EF4-FFF2-40B4-BE49-F238E27FC236}">
                  <a16:creationId xmlns:a16="http://schemas.microsoft.com/office/drawing/2014/main" id="{9795BE7E-ED1C-454B-8ADF-4B69E6BD8487}"/>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9" name="文字方塊 31">
              <a:extLst>
                <a:ext uri="{FF2B5EF4-FFF2-40B4-BE49-F238E27FC236}">
                  <a16:creationId xmlns:a16="http://schemas.microsoft.com/office/drawing/2014/main" id="{749247F9-314A-4FC4-A68C-D242B6E17193}"/>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70" name="動作按鈕: 自訂 64">
            <a:hlinkClick r:id="" action="ppaction://hlinkshowjump?jump=nextslide" highlightClick="1"/>
            <a:extLst>
              <a:ext uri="{FF2B5EF4-FFF2-40B4-BE49-F238E27FC236}">
                <a16:creationId xmlns:a16="http://schemas.microsoft.com/office/drawing/2014/main" id="{7F99D0A6-B9C9-42D1-A6AC-795AA131CED2}"/>
              </a:ext>
            </a:extLst>
          </p:cNvPr>
          <p:cNvSpPr/>
          <p:nvPr/>
        </p:nvSpPr>
        <p:spPr>
          <a:xfrm>
            <a:off x="7215188" y="4606925"/>
            <a:ext cx="703262" cy="72072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125954" name="群組 38">
            <a:extLst>
              <a:ext uri="{FF2B5EF4-FFF2-40B4-BE49-F238E27FC236}">
                <a16:creationId xmlns:a16="http://schemas.microsoft.com/office/drawing/2014/main" id="{838CC2F5-F338-4A9C-BE0D-E08F43A9D4FB}"/>
              </a:ext>
            </a:extLst>
          </p:cNvPr>
          <p:cNvGrpSpPr>
            <a:grpSpLocks/>
          </p:cNvGrpSpPr>
          <p:nvPr/>
        </p:nvGrpSpPr>
        <p:grpSpPr bwMode="auto">
          <a:xfrm>
            <a:off x="7518400" y="5816600"/>
            <a:ext cx="1473200" cy="908050"/>
            <a:chOff x="7518399" y="5817055"/>
            <a:chExt cx="1473201" cy="907596"/>
          </a:xfrm>
        </p:grpSpPr>
        <p:sp>
          <p:nvSpPr>
            <p:cNvPr id="45" name="圓角矩形 44">
              <a:extLst>
                <a:ext uri="{FF2B5EF4-FFF2-40B4-BE49-F238E27FC236}">
                  <a16:creationId xmlns:a16="http://schemas.microsoft.com/office/drawing/2014/main" id="{BABD83BE-EA2A-47D6-903E-0230F51417E2}"/>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25981" name="群組 40">
              <a:extLst>
                <a:ext uri="{FF2B5EF4-FFF2-40B4-BE49-F238E27FC236}">
                  <a16:creationId xmlns:a16="http://schemas.microsoft.com/office/drawing/2014/main" id="{A916EDD5-E481-4DA8-B699-965739EA9016}"/>
                </a:ext>
              </a:extLst>
            </p:cNvPr>
            <p:cNvGrpSpPr>
              <a:grpSpLocks/>
            </p:cNvGrpSpPr>
            <p:nvPr/>
          </p:nvGrpSpPr>
          <p:grpSpPr bwMode="auto">
            <a:xfrm>
              <a:off x="7588885" y="5890260"/>
              <a:ext cx="1059815" cy="798830"/>
              <a:chOff x="860425" y="1547813"/>
              <a:chExt cx="4438650" cy="4021137"/>
            </a:xfrm>
          </p:grpSpPr>
          <p:grpSp>
            <p:nvGrpSpPr>
              <p:cNvPr id="125983" name="群組 42">
                <a:extLst>
                  <a:ext uri="{FF2B5EF4-FFF2-40B4-BE49-F238E27FC236}">
                    <a16:creationId xmlns:a16="http://schemas.microsoft.com/office/drawing/2014/main" id="{4E5041C4-25F8-41E9-AF46-4B2D1DEECCC6}"/>
                  </a:ext>
                </a:extLst>
              </p:cNvPr>
              <p:cNvGrpSpPr>
                <a:grpSpLocks/>
              </p:cNvGrpSpPr>
              <p:nvPr/>
            </p:nvGrpSpPr>
            <p:grpSpPr bwMode="auto">
              <a:xfrm>
                <a:off x="860425" y="1547813"/>
                <a:ext cx="4438650" cy="2039937"/>
                <a:chOff x="860425" y="1547813"/>
                <a:chExt cx="4438650" cy="2039937"/>
              </a:xfrm>
            </p:grpSpPr>
            <p:pic>
              <p:nvPicPr>
                <p:cNvPr id="125987" name="Picture 6" descr="C:\Users\utangv2\Desktop\Dynamic Classroom\hi-res aw\E.jpg">
                  <a:extLst>
                    <a:ext uri="{FF2B5EF4-FFF2-40B4-BE49-F238E27FC236}">
                      <a16:creationId xmlns:a16="http://schemas.microsoft.com/office/drawing/2014/main" id="{7ABF7D59-5430-4DC5-8695-2FFC1CF637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88" name="Picture 15" descr="C:\Users\utangv2\Desktop\Dynamic Classroom\hi-res aw\N.jpg">
                  <a:extLst>
                    <a:ext uri="{FF2B5EF4-FFF2-40B4-BE49-F238E27FC236}">
                      <a16:creationId xmlns:a16="http://schemas.microsoft.com/office/drawing/2014/main" id="{043AF887-42D1-4216-B39B-AFC1286683A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89" name="Picture 21" descr="C:\Users\utangv2\Desktop\Dynamic Classroom\hi-res aw\T.jpg">
                  <a:extLst>
                    <a:ext uri="{FF2B5EF4-FFF2-40B4-BE49-F238E27FC236}">
                      <a16:creationId xmlns:a16="http://schemas.microsoft.com/office/drawing/2014/main" id="{F65219B6-4821-48AE-824E-FD91C181BB8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90" name="Picture 24" descr="C:\Users\utangv2\Desktop\Dynamic Classroom\hi-res aw\X.jpg">
                  <a:extLst>
                    <a:ext uri="{FF2B5EF4-FFF2-40B4-BE49-F238E27FC236}">
                      <a16:creationId xmlns:a16="http://schemas.microsoft.com/office/drawing/2014/main" id="{7D6DB625-C79D-4CB4-B4A9-3AB064ECDFB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5984" name="Picture 6" descr="C:\Users\utangv2\Desktop\Dynamic Classroom\hi-res aw\E.jpg">
                <a:extLst>
                  <a:ext uri="{FF2B5EF4-FFF2-40B4-BE49-F238E27FC236}">
                    <a16:creationId xmlns:a16="http://schemas.microsoft.com/office/drawing/2014/main" id="{698FEF97-C6D4-4C66-B84D-5AE5ACF1CA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85" name="Picture 18" descr="C:\Users\utangv2\Desktop\Dynamic Classroom\hi-res aw\Q.jpg">
                <a:extLst>
                  <a:ext uri="{FF2B5EF4-FFF2-40B4-BE49-F238E27FC236}">
                    <a16:creationId xmlns:a16="http://schemas.microsoft.com/office/drawing/2014/main" id="{5859E57C-5956-4D20-B1AA-1F7C7C9A448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86" name="Picture 22" descr="C:\Users\utangv2\Desktop\Dynamic Classroom\hi-res aw\U.jpg">
                <a:extLst>
                  <a:ext uri="{FF2B5EF4-FFF2-40B4-BE49-F238E27FC236}">
                    <a16:creationId xmlns:a16="http://schemas.microsoft.com/office/drawing/2014/main" id="{BA9C9D96-8F6B-44D1-8F5B-2C49B2C54DB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7" name="向右箭號 46">
              <a:extLst>
                <a:ext uri="{FF2B5EF4-FFF2-40B4-BE49-F238E27FC236}">
                  <a16:creationId xmlns:a16="http://schemas.microsoft.com/office/drawing/2014/main" id="{516B2C15-0537-442F-8CA4-A0BDD61647C1}"/>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6" name="動作按鈕: 自訂 55">
            <a:hlinkClick r:id="rId9" action="ppaction://hlinksldjump" highlightClick="1"/>
            <a:extLst>
              <a:ext uri="{FF2B5EF4-FFF2-40B4-BE49-F238E27FC236}">
                <a16:creationId xmlns:a16="http://schemas.microsoft.com/office/drawing/2014/main" id="{23014E5C-8AE9-4320-93C4-97A6B1F78F67}"/>
              </a:ext>
            </a:extLst>
          </p:cNvPr>
          <p:cNvSpPr/>
          <p:nvPr/>
        </p:nvSpPr>
        <p:spPr>
          <a:xfrm>
            <a:off x="7327900" y="5727700"/>
            <a:ext cx="1816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25956" name="文字方塊 8">
            <a:extLst>
              <a:ext uri="{FF2B5EF4-FFF2-40B4-BE49-F238E27FC236}">
                <a16:creationId xmlns:a16="http://schemas.microsoft.com/office/drawing/2014/main" id="{6529DB50-D194-4322-BEF1-89E6A3B7BF9B}"/>
              </a:ext>
            </a:extLst>
          </p:cNvPr>
          <p:cNvSpPr txBox="1">
            <a:spLocks noChangeArrowheads="1"/>
          </p:cNvSpPr>
          <p:nvPr/>
        </p:nvSpPr>
        <p:spPr bwMode="auto">
          <a:xfrm>
            <a:off x="1403350" y="1189038"/>
            <a:ext cx="6797675"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I hope everyone will become ________ after attending this workshop.</a:t>
            </a:r>
            <a:endParaRPr lang="en-US" altLang="en-US" sz="4000">
              <a:solidFill>
                <a:schemeClr val="tx2"/>
              </a:solidFill>
              <a:cs typeface="Arial" panose="020B0604020202020204" pitchFamily="34" charset="0"/>
            </a:endParaRPr>
          </a:p>
        </p:txBody>
      </p:sp>
      <p:grpSp>
        <p:nvGrpSpPr>
          <p:cNvPr id="125957" name="Group 3">
            <a:extLst>
              <a:ext uri="{FF2B5EF4-FFF2-40B4-BE49-F238E27FC236}">
                <a16:creationId xmlns:a16="http://schemas.microsoft.com/office/drawing/2014/main" id="{922B3EE6-C6F7-412C-A8BF-8893C6611C82}"/>
              </a:ext>
            </a:extLst>
          </p:cNvPr>
          <p:cNvGrpSpPr>
            <a:grpSpLocks/>
          </p:cNvGrpSpPr>
          <p:nvPr/>
        </p:nvGrpSpPr>
        <p:grpSpPr bwMode="auto">
          <a:xfrm>
            <a:off x="2273300" y="4316413"/>
            <a:ext cx="4749800" cy="708025"/>
            <a:chOff x="2273302" y="3672839"/>
            <a:chExt cx="4749798" cy="708661"/>
          </a:xfrm>
        </p:grpSpPr>
        <p:sp>
          <p:nvSpPr>
            <p:cNvPr id="33" name="圓角矩形 36">
              <a:extLst>
                <a:ext uri="{FF2B5EF4-FFF2-40B4-BE49-F238E27FC236}">
                  <a16:creationId xmlns:a16="http://schemas.microsoft.com/office/drawing/2014/main" id="{28FFCB92-B32C-438F-B301-5FE9777AB7FE}"/>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6" name="橢圓 37">
              <a:extLst>
                <a:ext uri="{FF2B5EF4-FFF2-40B4-BE49-F238E27FC236}">
                  <a16:creationId xmlns:a16="http://schemas.microsoft.com/office/drawing/2014/main" id="{004AC6FC-95CB-4C2B-9C73-72560DAF88AF}"/>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5978" name="文字方塊 38">
              <a:extLst>
                <a:ext uri="{FF2B5EF4-FFF2-40B4-BE49-F238E27FC236}">
                  <a16:creationId xmlns:a16="http://schemas.microsoft.com/office/drawing/2014/main" id="{F4B276BB-A513-40F0-AA0E-FD19E9C5DA8D}"/>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5979" name="文字方塊 63">
              <a:extLst>
                <a:ext uri="{FF2B5EF4-FFF2-40B4-BE49-F238E27FC236}">
                  <a16:creationId xmlns:a16="http://schemas.microsoft.com/office/drawing/2014/main" id="{480021B5-961D-4132-8CFD-5E27C4F8F419}"/>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less wasteful</a:t>
              </a:r>
            </a:p>
          </p:txBody>
        </p:sp>
      </p:grpSp>
      <p:grpSp>
        <p:nvGrpSpPr>
          <p:cNvPr id="125958" name="Group 4">
            <a:extLst>
              <a:ext uri="{FF2B5EF4-FFF2-40B4-BE49-F238E27FC236}">
                <a16:creationId xmlns:a16="http://schemas.microsoft.com/office/drawing/2014/main" id="{32027DF8-1DB3-41A6-A66B-124D33E5E901}"/>
              </a:ext>
            </a:extLst>
          </p:cNvPr>
          <p:cNvGrpSpPr>
            <a:grpSpLocks/>
          </p:cNvGrpSpPr>
          <p:nvPr/>
        </p:nvGrpSpPr>
        <p:grpSpPr bwMode="auto">
          <a:xfrm>
            <a:off x="2273300" y="5167313"/>
            <a:ext cx="4749800" cy="708025"/>
            <a:chOff x="2273302" y="4523739"/>
            <a:chExt cx="4749798" cy="708661"/>
          </a:xfrm>
        </p:grpSpPr>
        <p:sp>
          <p:nvSpPr>
            <p:cNvPr id="48" name="圓角矩形 72">
              <a:extLst>
                <a:ext uri="{FF2B5EF4-FFF2-40B4-BE49-F238E27FC236}">
                  <a16:creationId xmlns:a16="http://schemas.microsoft.com/office/drawing/2014/main" id="{138CE62C-DEDD-45A1-9AF4-BB2965C0F5E6}"/>
                </a:ext>
              </a:extLst>
            </p:cNvPr>
            <p:cNvSpPr/>
            <p:nvPr/>
          </p:nvSpPr>
          <p:spPr>
            <a:xfrm>
              <a:off x="2273302" y="45339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9" name="橢圓 73">
              <a:extLst>
                <a:ext uri="{FF2B5EF4-FFF2-40B4-BE49-F238E27FC236}">
                  <a16:creationId xmlns:a16="http://schemas.microsoft.com/office/drawing/2014/main" id="{BB4E8527-9486-4BD1-8685-5AEC6A2148A5}"/>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5970" name="文字方塊 74">
              <a:extLst>
                <a:ext uri="{FF2B5EF4-FFF2-40B4-BE49-F238E27FC236}">
                  <a16:creationId xmlns:a16="http://schemas.microsoft.com/office/drawing/2014/main" id="{905BA252-30DC-4239-8AEC-205BF00CC746}"/>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5971" name="文字方塊 75">
              <a:extLst>
                <a:ext uri="{FF2B5EF4-FFF2-40B4-BE49-F238E27FC236}">
                  <a16:creationId xmlns:a16="http://schemas.microsoft.com/office/drawing/2014/main" id="{D8C59E13-FED9-450E-9064-57DC4EF63C55}"/>
                </a:ext>
              </a:extLst>
            </p:cNvPr>
            <p:cNvSpPr txBox="1">
              <a:spLocks noChangeArrowheads="1"/>
            </p:cNvSpPr>
            <p:nvPr/>
          </p:nvSpPr>
          <p:spPr bwMode="auto">
            <a:xfrm>
              <a:off x="3064492" y="4589781"/>
              <a:ext cx="3852840" cy="600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300" b="1">
                  <a:solidFill>
                    <a:schemeClr val="bg1"/>
                  </a:solidFill>
                  <a:ea typeface="新細明體" panose="02020500000000000000" pitchFamily="18" charset="-120"/>
                  <a:cs typeface="Arial" panose="020B0604020202020204" pitchFamily="34" charset="0"/>
                </a:rPr>
                <a:t>less wasteful than</a:t>
              </a:r>
            </a:p>
          </p:txBody>
        </p:sp>
      </p:grpSp>
      <p:pic>
        <p:nvPicPr>
          <p:cNvPr id="125959" name="Picture 18" descr="C:\Users\utangv2\Desktop\Dynamic Classroom\Q1.jpg">
            <a:extLst>
              <a:ext uri="{FF2B5EF4-FFF2-40B4-BE49-F238E27FC236}">
                <a16:creationId xmlns:a16="http://schemas.microsoft.com/office/drawing/2014/main" id="{3A15EBAC-8E1D-40B6-B0E8-C574D5111EF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文字方塊 11">
            <a:extLst>
              <a:ext uri="{FF2B5EF4-FFF2-40B4-BE49-F238E27FC236}">
                <a16:creationId xmlns:a16="http://schemas.microsoft.com/office/drawing/2014/main" id="{FB13C71D-0779-41E8-BB2D-1FDD5B0A92F7}"/>
              </a:ext>
            </a:extLst>
          </p:cNvPr>
          <p:cNvSpPr txBox="1"/>
          <p:nvPr/>
        </p:nvSpPr>
        <p:spPr>
          <a:xfrm>
            <a:off x="6735763" y="4843463"/>
            <a:ext cx="755650"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9" name="Group 1">
            <a:extLst>
              <a:ext uri="{FF2B5EF4-FFF2-40B4-BE49-F238E27FC236}">
                <a16:creationId xmlns:a16="http://schemas.microsoft.com/office/drawing/2014/main" id="{6427FC91-E6AF-4788-B710-3C48E8158428}"/>
              </a:ext>
            </a:extLst>
          </p:cNvPr>
          <p:cNvGrpSpPr>
            <a:grpSpLocks/>
          </p:cNvGrpSpPr>
          <p:nvPr/>
        </p:nvGrpSpPr>
        <p:grpSpPr bwMode="auto">
          <a:xfrm>
            <a:off x="-57150" y="3733800"/>
            <a:ext cx="4035425" cy="2001838"/>
            <a:chOff x="363251" y="3038421"/>
            <a:chExt cx="4034898" cy="2000573"/>
          </a:xfrm>
        </p:grpSpPr>
        <p:pic>
          <p:nvPicPr>
            <p:cNvPr id="125962" name="Picture 11" descr="C:\Users\utangv2\Desktop\background paper\post it.jpg">
              <a:extLst>
                <a:ext uri="{FF2B5EF4-FFF2-40B4-BE49-F238E27FC236}">
                  <a16:creationId xmlns:a16="http://schemas.microsoft.com/office/drawing/2014/main" id="{DC4ABDB8-CE27-4055-8BCD-939EF103401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363251" y="3038421"/>
              <a:ext cx="4034898" cy="200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963" name="文字方塊 17">
              <a:extLst>
                <a:ext uri="{FF2B5EF4-FFF2-40B4-BE49-F238E27FC236}">
                  <a16:creationId xmlns:a16="http://schemas.microsoft.com/office/drawing/2014/main" id="{95534199-30FC-4432-B57C-0278DE3450A0}"/>
                </a:ext>
              </a:extLst>
            </p:cNvPr>
            <p:cNvSpPr txBox="1">
              <a:spLocks noChangeArrowheads="1"/>
            </p:cNvSpPr>
            <p:nvPr/>
          </p:nvSpPr>
          <p:spPr bwMode="auto">
            <a:xfrm rot="-151805">
              <a:off x="1088524" y="3438362"/>
              <a:ext cx="2588197" cy="1230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a:solidFill>
                    <a:srgbClr val="FF0000"/>
                  </a:solidFill>
                  <a:cs typeface="Arial" panose="020B0604020202020204" pitchFamily="34" charset="0"/>
                </a:rPr>
                <a:t>We don’t use </a:t>
              </a:r>
              <a:r>
                <a:rPr lang="en-US" altLang="en-US" sz="2000" i="1">
                  <a:solidFill>
                    <a:srgbClr val="FF0000"/>
                  </a:solidFill>
                  <a:cs typeface="Arial" panose="020B0604020202020204" pitchFamily="34" charset="0"/>
                </a:rPr>
                <a:t>than</a:t>
              </a:r>
              <a:r>
                <a:rPr lang="en-US" altLang="en-US" sz="2000">
                  <a:solidFill>
                    <a:srgbClr val="FF0000"/>
                  </a:solidFill>
                  <a:cs typeface="Arial" panose="020B0604020202020204" pitchFamily="34" charset="0"/>
                </a:rPr>
                <a:t> when the second thing being compared isn’t mentioned.</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p:cTn id="7" dur="500" fill="hold"/>
                                        <p:tgtEl>
                                          <p:spTgt spid="59"/>
                                        </p:tgtEl>
                                        <p:attrNameLst>
                                          <p:attrName>ppt_w</p:attrName>
                                        </p:attrNameLst>
                                      </p:cBhvr>
                                      <p:tavLst>
                                        <p:tav tm="0">
                                          <p:val>
                                            <p:fltVal val="0"/>
                                          </p:val>
                                        </p:tav>
                                        <p:tav tm="100000">
                                          <p:val>
                                            <p:strVal val="#ppt_w"/>
                                          </p:val>
                                        </p:tav>
                                      </p:tavLst>
                                    </p:anim>
                                    <p:anim calcmode="lin" valueType="num">
                                      <p:cBhvr>
                                        <p:cTn id="8" dur="500" fill="hold"/>
                                        <p:tgtEl>
                                          <p:spTgt spid="59"/>
                                        </p:tgtEl>
                                        <p:attrNameLst>
                                          <p:attrName>ppt_h</p:attrName>
                                        </p:attrNameLst>
                                      </p:cBhvr>
                                      <p:tavLst>
                                        <p:tav tm="0">
                                          <p:val>
                                            <p:fltVal val="0"/>
                                          </p:val>
                                        </p:tav>
                                        <p:tav tm="100000">
                                          <p:val>
                                            <p:strVal val="#ppt_h"/>
                                          </p:val>
                                        </p:tav>
                                      </p:tavLst>
                                    </p:anim>
                                    <p:animEffect transition="in" filter="fade">
                                      <p:cBhvr>
                                        <p:cTn id="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2FD1FF"/>
        </a:solidFill>
        <a:effectLst/>
      </p:bgPr>
    </p:bg>
    <p:spTree>
      <p:nvGrpSpPr>
        <p:cNvPr id="1" name=""/>
        <p:cNvGrpSpPr/>
        <p:nvPr/>
      </p:nvGrpSpPr>
      <p:grpSpPr>
        <a:xfrm>
          <a:off x="0" y="0"/>
          <a:ext cx="0" cy="0"/>
          <a:chOff x="0" y="0"/>
          <a:chExt cx="0" cy="0"/>
        </a:xfrm>
      </p:grpSpPr>
      <p:pic>
        <p:nvPicPr>
          <p:cNvPr id="10" name="D7A22755.wav">
            <a:hlinkClick r:id="" action="ppaction://media"/>
            <a:extLst>
              <a:ext uri="{FF2B5EF4-FFF2-40B4-BE49-F238E27FC236}">
                <a16:creationId xmlns:a16="http://schemas.microsoft.com/office/drawing/2014/main" id="{DF81909E-C735-4FA1-A125-2371A7D82915}"/>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6979" name="群組 29">
            <a:extLst>
              <a:ext uri="{FF2B5EF4-FFF2-40B4-BE49-F238E27FC236}">
                <a16:creationId xmlns:a16="http://schemas.microsoft.com/office/drawing/2014/main" id="{02CA3845-23CB-4DD7-B3D3-0FBA7D715E57}"/>
              </a:ext>
            </a:extLst>
          </p:cNvPr>
          <p:cNvGrpSpPr>
            <a:grpSpLocks/>
          </p:cNvGrpSpPr>
          <p:nvPr/>
        </p:nvGrpSpPr>
        <p:grpSpPr bwMode="auto">
          <a:xfrm>
            <a:off x="7124700" y="101600"/>
            <a:ext cx="1854200" cy="1323975"/>
            <a:chOff x="7124700" y="101600"/>
            <a:chExt cx="1854200" cy="1323788"/>
          </a:xfrm>
        </p:grpSpPr>
        <p:grpSp>
          <p:nvGrpSpPr>
            <p:cNvPr id="127000" name="群組 8">
              <a:extLst>
                <a:ext uri="{FF2B5EF4-FFF2-40B4-BE49-F238E27FC236}">
                  <a16:creationId xmlns:a16="http://schemas.microsoft.com/office/drawing/2014/main" id="{C7101B8C-8CD4-48E6-A9C3-465BF24816DB}"/>
                </a:ext>
              </a:extLst>
            </p:cNvPr>
            <p:cNvGrpSpPr>
              <a:grpSpLocks/>
            </p:cNvGrpSpPr>
            <p:nvPr/>
          </p:nvGrpSpPr>
          <p:grpSpPr bwMode="auto">
            <a:xfrm>
              <a:off x="7124700" y="101600"/>
              <a:ext cx="1854200" cy="732442"/>
              <a:chOff x="7124700" y="101600"/>
              <a:chExt cx="1854200" cy="732413"/>
            </a:xfrm>
          </p:grpSpPr>
          <p:sp>
            <p:nvSpPr>
              <p:cNvPr id="35" name="文字方塊 34">
                <a:extLst>
                  <a:ext uri="{FF2B5EF4-FFF2-40B4-BE49-F238E27FC236}">
                    <a16:creationId xmlns:a16="http://schemas.microsoft.com/office/drawing/2014/main" id="{FE21721A-0ED6-4049-8FEC-494B88AF664F}"/>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rgbClr val="FFFFFF"/>
                      </a:glow>
                    </a:effectLst>
                    <a:latin typeface="Comic Sans MS" panose="030F0702030302020204" pitchFamily="66" charset="0"/>
                  </a:rPr>
                  <a:t>Start timer for discussion!</a:t>
                </a:r>
                <a:endParaRPr lang="en-GB" dirty="0">
                  <a:solidFill>
                    <a:srgbClr val="002060"/>
                  </a:solidFill>
                  <a:effectLst>
                    <a:glow rad="88900">
                      <a:srgbClr val="FFFFFF"/>
                    </a:glow>
                  </a:effectLst>
                  <a:latin typeface="Comic Sans MS" panose="030F0702030302020204" pitchFamily="66" charset="0"/>
                </a:endParaRPr>
              </a:p>
            </p:txBody>
          </p:sp>
          <p:sp>
            <p:nvSpPr>
              <p:cNvPr id="36" name="手繪多邊形 35">
                <a:extLst>
                  <a:ext uri="{FF2B5EF4-FFF2-40B4-BE49-F238E27FC236}">
                    <a16:creationId xmlns:a16="http://schemas.microsoft.com/office/drawing/2014/main" id="{C8810D66-3D13-4D53-B0D6-33F9BF6CE83B}"/>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34" name="Picture 17" descr="C:\Users\utangv2\Desktop\timer2.jpg">
              <a:extLst>
                <a:ext uri="{FF2B5EF4-FFF2-40B4-BE49-F238E27FC236}">
                  <a16:creationId xmlns:a16="http://schemas.microsoft.com/office/drawing/2014/main" id="{A829A5EC-76D0-4628-88D6-6557465A6D8C}"/>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37" name="動作按鈕: 自訂 36">
            <a:hlinkClick r:id="" action="ppaction://hlinkshowjump?jump=nextslide" highlightClick="1"/>
            <a:extLst>
              <a:ext uri="{FF2B5EF4-FFF2-40B4-BE49-F238E27FC236}">
                <a16:creationId xmlns:a16="http://schemas.microsoft.com/office/drawing/2014/main" id="{99AD37E2-451F-4EE1-ACD3-F6FC7119DE96}"/>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26981" name="Picture 19" descr="C:\Users\utangv2\Desktop\Dynamic Classroom\Q2.jpg">
            <a:extLst>
              <a:ext uri="{FF2B5EF4-FFF2-40B4-BE49-F238E27FC236}">
                <a16:creationId xmlns:a16="http://schemas.microsoft.com/office/drawing/2014/main" id="{BA3F610D-7302-489D-A5A9-9769DE8DE60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68775" y="3667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82" name="文字方塊 8">
            <a:extLst>
              <a:ext uri="{FF2B5EF4-FFF2-40B4-BE49-F238E27FC236}">
                <a16:creationId xmlns:a16="http://schemas.microsoft.com/office/drawing/2014/main" id="{83776AB9-17EB-449B-9420-E9C9136D6685}"/>
              </a:ext>
            </a:extLst>
          </p:cNvPr>
          <p:cNvSpPr txBox="1">
            <a:spLocks noChangeArrowheads="1"/>
          </p:cNvSpPr>
          <p:nvPr/>
        </p:nvSpPr>
        <p:spPr bwMode="auto">
          <a:xfrm>
            <a:off x="1125538" y="1295400"/>
            <a:ext cx="732472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Charles is ________ his family in protecting the environment.</a:t>
            </a:r>
            <a:endParaRPr lang="en-US" altLang="en-US" sz="4000">
              <a:solidFill>
                <a:schemeClr val="tx2"/>
              </a:solidFill>
              <a:cs typeface="Arial" panose="020B0604020202020204" pitchFamily="34" charset="0"/>
            </a:endParaRPr>
          </a:p>
        </p:txBody>
      </p:sp>
      <p:sp>
        <p:nvSpPr>
          <p:cNvPr id="91" name="動作按鈕: 自訂 55">
            <a:hlinkClick r:id="rId7" action="ppaction://hlinksldjump" highlightClick="1"/>
            <a:extLst>
              <a:ext uri="{FF2B5EF4-FFF2-40B4-BE49-F238E27FC236}">
                <a16:creationId xmlns:a16="http://schemas.microsoft.com/office/drawing/2014/main" id="{16944C87-C8F9-4A67-A35B-12CD5F1ED535}"/>
              </a:ext>
            </a:extLst>
          </p:cNvPr>
          <p:cNvSpPr/>
          <p:nvPr/>
        </p:nvSpPr>
        <p:spPr>
          <a:xfrm>
            <a:off x="2071688" y="3946525"/>
            <a:ext cx="5157787" cy="876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2" name="動作按鈕: 自訂 66">
            <a:hlinkClick r:id="rId8" action="ppaction://hlinksldjump" highlightClick="1"/>
            <a:extLst>
              <a:ext uri="{FF2B5EF4-FFF2-40B4-BE49-F238E27FC236}">
                <a16:creationId xmlns:a16="http://schemas.microsoft.com/office/drawing/2014/main" id="{43032F19-8D47-4CDC-A577-2972BA5FFE91}"/>
              </a:ext>
            </a:extLst>
          </p:cNvPr>
          <p:cNvSpPr/>
          <p:nvPr/>
        </p:nvSpPr>
        <p:spPr>
          <a:xfrm>
            <a:off x="2071688" y="4757738"/>
            <a:ext cx="5157787" cy="93186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4" name="動作按鈕: 自訂 54">
            <a:hlinkClick r:id="rId9" action="ppaction://hlinksldjump" highlightClick="1"/>
            <a:extLst>
              <a:ext uri="{FF2B5EF4-FFF2-40B4-BE49-F238E27FC236}">
                <a16:creationId xmlns:a16="http://schemas.microsoft.com/office/drawing/2014/main" id="{072F3D54-6BCE-4369-ADAC-41B66C1FDAC3}"/>
              </a:ext>
            </a:extLst>
          </p:cNvPr>
          <p:cNvSpPr/>
          <p:nvPr/>
        </p:nvSpPr>
        <p:spPr>
          <a:xfrm>
            <a:off x="2071688" y="3005138"/>
            <a:ext cx="5157787" cy="97313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38" name="Group 83">
            <a:extLst>
              <a:ext uri="{FF2B5EF4-FFF2-40B4-BE49-F238E27FC236}">
                <a16:creationId xmlns:a16="http://schemas.microsoft.com/office/drawing/2014/main" id="{332C7ACD-560A-429C-B0CB-3CDC4EDED1A0}"/>
              </a:ext>
            </a:extLst>
          </p:cNvPr>
          <p:cNvGrpSpPr>
            <a:grpSpLocks/>
          </p:cNvGrpSpPr>
          <p:nvPr/>
        </p:nvGrpSpPr>
        <p:grpSpPr bwMode="auto">
          <a:xfrm>
            <a:off x="2163763" y="3967639"/>
            <a:ext cx="4973637" cy="708025"/>
            <a:chOff x="2273302" y="3672839"/>
            <a:chExt cx="4973658" cy="708661"/>
          </a:xfrm>
          <a:solidFill>
            <a:schemeClr val="tx2">
              <a:lumMod val="75000"/>
              <a:lumOff val="25000"/>
            </a:schemeClr>
          </a:solidFill>
        </p:grpSpPr>
        <p:sp>
          <p:nvSpPr>
            <p:cNvPr id="39" name="圓角矩形 36">
              <a:extLst>
                <a:ext uri="{FF2B5EF4-FFF2-40B4-BE49-F238E27FC236}">
                  <a16:creationId xmlns:a16="http://schemas.microsoft.com/office/drawing/2014/main" id="{D936D6C6-B424-4855-9442-A84F874CF279}"/>
                </a:ext>
              </a:extLst>
            </p:cNvPr>
            <p:cNvSpPr/>
            <p:nvPr/>
          </p:nvSpPr>
          <p:spPr>
            <a:xfrm>
              <a:off x="2273302" y="3683000"/>
              <a:ext cx="497365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0" name="橢圓 37">
              <a:extLst>
                <a:ext uri="{FF2B5EF4-FFF2-40B4-BE49-F238E27FC236}">
                  <a16:creationId xmlns:a16="http://schemas.microsoft.com/office/drawing/2014/main" id="{6B43AE17-6C7F-4845-8A12-73152305BE8D}"/>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1" name="文字方塊 38">
              <a:extLst>
                <a:ext uri="{FF2B5EF4-FFF2-40B4-BE49-F238E27FC236}">
                  <a16:creationId xmlns:a16="http://schemas.microsoft.com/office/drawing/2014/main" id="{304D23FD-2782-457D-9444-2043D10361F0}"/>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42" name="文字方塊 63">
              <a:extLst>
                <a:ext uri="{FF2B5EF4-FFF2-40B4-BE49-F238E27FC236}">
                  <a16:creationId xmlns:a16="http://schemas.microsoft.com/office/drawing/2014/main" id="{23BDC6D0-F4C6-483C-8CCC-C09E4E5D5269}"/>
                </a:ext>
              </a:extLst>
            </p:cNvPr>
            <p:cNvSpPr txBox="1">
              <a:spLocks noChangeArrowheads="1"/>
            </p:cNvSpPr>
            <p:nvPr/>
          </p:nvSpPr>
          <p:spPr bwMode="auto">
            <a:xfrm>
              <a:off x="3075779" y="3724875"/>
              <a:ext cx="4048921"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more active</a:t>
              </a:r>
            </a:p>
          </p:txBody>
        </p:sp>
      </p:grpSp>
      <p:grpSp>
        <p:nvGrpSpPr>
          <p:cNvPr id="43" name="Group 88">
            <a:extLst>
              <a:ext uri="{FF2B5EF4-FFF2-40B4-BE49-F238E27FC236}">
                <a16:creationId xmlns:a16="http://schemas.microsoft.com/office/drawing/2014/main" id="{F7555D33-A477-45EE-93DB-7E37B0FF73EC}"/>
              </a:ext>
            </a:extLst>
          </p:cNvPr>
          <p:cNvGrpSpPr>
            <a:grpSpLocks/>
          </p:cNvGrpSpPr>
          <p:nvPr/>
        </p:nvGrpSpPr>
        <p:grpSpPr bwMode="auto">
          <a:xfrm>
            <a:off x="2163763" y="3116739"/>
            <a:ext cx="4973637" cy="708025"/>
            <a:chOff x="2273302" y="2821939"/>
            <a:chExt cx="4973658" cy="708661"/>
          </a:xfrm>
          <a:solidFill>
            <a:srgbClr val="FF0000"/>
          </a:solidFill>
        </p:grpSpPr>
        <p:sp>
          <p:nvSpPr>
            <p:cNvPr id="44" name="圓角矩形 65">
              <a:extLst>
                <a:ext uri="{FF2B5EF4-FFF2-40B4-BE49-F238E27FC236}">
                  <a16:creationId xmlns:a16="http://schemas.microsoft.com/office/drawing/2014/main" id="{6198FC28-6574-4450-8C4D-6D8F0BCC64FF}"/>
                </a:ext>
              </a:extLst>
            </p:cNvPr>
            <p:cNvSpPr/>
            <p:nvPr/>
          </p:nvSpPr>
          <p:spPr>
            <a:xfrm>
              <a:off x="2273302" y="2832100"/>
              <a:ext cx="497365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5" name="橢圓 66">
              <a:extLst>
                <a:ext uri="{FF2B5EF4-FFF2-40B4-BE49-F238E27FC236}">
                  <a16:creationId xmlns:a16="http://schemas.microsoft.com/office/drawing/2014/main" id="{CCC40854-5CFD-41BE-AE1A-2315E12CEC16}"/>
                </a:ext>
              </a:extLst>
            </p:cNvPr>
            <p:cNvSpPr/>
            <p:nvPr/>
          </p:nvSpPr>
          <p:spPr>
            <a:xfrm>
              <a:off x="2292171" y="28320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6" name="文字方塊 67">
              <a:extLst>
                <a:ext uri="{FF2B5EF4-FFF2-40B4-BE49-F238E27FC236}">
                  <a16:creationId xmlns:a16="http://schemas.microsoft.com/office/drawing/2014/main" id="{C515BFA5-7352-4766-AE56-B42F11371288}"/>
                </a:ext>
              </a:extLst>
            </p:cNvPr>
            <p:cNvSpPr txBox="1">
              <a:spLocks noChangeArrowheads="1"/>
            </p:cNvSpPr>
            <p:nvPr/>
          </p:nvSpPr>
          <p:spPr bwMode="auto">
            <a:xfrm>
              <a:off x="2398851" y="28219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A</a:t>
              </a:r>
              <a:endParaRPr lang="en-GB" altLang="zh-HK" sz="4000" b="1">
                <a:solidFill>
                  <a:srgbClr val="000000"/>
                </a:solidFill>
                <a:ea typeface="新細明體" pitchFamily="18" charset="-120"/>
                <a:cs typeface="Arial" pitchFamily="34" charset="0"/>
              </a:endParaRPr>
            </a:p>
          </p:txBody>
        </p:sp>
        <p:sp>
          <p:nvSpPr>
            <p:cNvPr id="47" name="文字方塊 68">
              <a:extLst>
                <a:ext uri="{FF2B5EF4-FFF2-40B4-BE49-F238E27FC236}">
                  <a16:creationId xmlns:a16="http://schemas.microsoft.com/office/drawing/2014/main" id="{E6CE9649-3707-4D43-A540-73D1D3432EA7}"/>
                </a:ext>
              </a:extLst>
            </p:cNvPr>
            <p:cNvSpPr txBox="1">
              <a:spLocks noChangeArrowheads="1"/>
            </p:cNvSpPr>
            <p:nvPr/>
          </p:nvSpPr>
          <p:spPr bwMode="auto">
            <a:xfrm>
              <a:off x="3075779" y="2862579"/>
              <a:ext cx="4048921"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as active</a:t>
              </a:r>
            </a:p>
          </p:txBody>
        </p:sp>
      </p:grpSp>
      <p:grpSp>
        <p:nvGrpSpPr>
          <p:cNvPr id="126988" name="Group 93">
            <a:extLst>
              <a:ext uri="{FF2B5EF4-FFF2-40B4-BE49-F238E27FC236}">
                <a16:creationId xmlns:a16="http://schemas.microsoft.com/office/drawing/2014/main" id="{99FEBDCA-B787-4788-8477-E942C3037EC3}"/>
              </a:ext>
            </a:extLst>
          </p:cNvPr>
          <p:cNvGrpSpPr>
            <a:grpSpLocks/>
          </p:cNvGrpSpPr>
          <p:nvPr/>
        </p:nvGrpSpPr>
        <p:grpSpPr bwMode="auto">
          <a:xfrm>
            <a:off x="2163763" y="4818063"/>
            <a:ext cx="4973637" cy="712787"/>
            <a:chOff x="2273302" y="4523739"/>
            <a:chExt cx="4973658" cy="712952"/>
          </a:xfrm>
        </p:grpSpPr>
        <p:sp>
          <p:nvSpPr>
            <p:cNvPr id="49" name="圓角矩形 72">
              <a:extLst>
                <a:ext uri="{FF2B5EF4-FFF2-40B4-BE49-F238E27FC236}">
                  <a16:creationId xmlns:a16="http://schemas.microsoft.com/office/drawing/2014/main" id="{6A7525B3-37E3-4E5A-BF2A-7089E3E88117}"/>
                </a:ext>
              </a:extLst>
            </p:cNvPr>
            <p:cNvSpPr/>
            <p:nvPr/>
          </p:nvSpPr>
          <p:spPr>
            <a:xfrm>
              <a:off x="2273302" y="4533900"/>
              <a:ext cx="497365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0" name="橢圓 73">
              <a:extLst>
                <a:ext uri="{FF2B5EF4-FFF2-40B4-BE49-F238E27FC236}">
                  <a16:creationId xmlns:a16="http://schemas.microsoft.com/office/drawing/2014/main" id="{8A3032B6-BAD8-44E4-85C0-B433F3A3538D}"/>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6998" name="文字方塊 74">
              <a:extLst>
                <a:ext uri="{FF2B5EF4-FFF2-40B4-BE49-F238E27FC236}">
                  <a16:creationId xmlns:a16="http://schemas.microsoft.com/office/drawing/2014/main" id="{3AB01C77-C6FF-49F4-B5A8-FCA8491AD149}"/>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6999" name="文字方塊 75">
              <a:extLst>
                <a:ext uri="{FF2B5EF4-FFF2-40B4-BE49-F238E27FC236}">
                  <a16:creationId xmlns:a16="http://schemas.microsoft.com/office/drawing/2014/main" id="{67D624F2-E9F4-4B76-B536-0EDBA3F65492}"/>
                </a:ext>
              </a:extLst>
            </p:cNvPr>
            <p:cNvSpPr txBox="1">
              <a:spLocks noChangeArrowheads="1"/>
            </p:cNvSpPr>
            <p:nvPr/>
          </p:nvSpPr>
          <p:spPr bwMode="auto">
            <a:xfrm>
              <a:off x="3064492" y="4589779"/>
              <a:ext cx="406020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more active than</a:t>
              </a:r>
            </a:p>
          </p:txBody>
        </p:sp>
      </p:grpSp>
      <p:sp>
        <p:nvSpPr>
          <p:cNvPr id="62" name="動作按鈕: 自訂 66">
            <a:hlinkClick r:id="rId8" action="ppaction://hlinksldjump" highlightClick="1"/>
            <a:extLst>
              <a:ext uri="{FF2B5EF4-FFF2-40B4-BE49-F238E27FC236}">
                <a16:creationId xmlns:a16="http://schemas.microsoft.com/office/drawing/2014/main" id="{CA28C702-2463-4E41-8436-DB1EB1997EBB}"/>
              </a:ext>
            </a:extLst>
          </p:cNvPr>
          <p:cNvSpPr/>
          <p:nvPr/>
        </p:nvSpPr>
        <p:spPr>
          <a:xfrm>
            <a:off x="2171700" y="4743450"/>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3" name="動作按鈕: 自訂 54">
            <a:hlinkClick r:id="rId9" action="ppaction://hlinksldjump" highlightClick="1"/>
            <a:extLst>
              <a:ext uri="{FF2B5EF4-FFF2-40B4-BE49-F238E27FC236}">
                <a16:creationId xmlns:a16="http://schemas.microsoft.com/office/drawing/2014/main" id="{3F7DF05B-4394-4D07-9100-86C205AE2FDA}"/>
              </a:ext>
            </a:extLst>
          </p:cNvPr>
          <p:cNvSpPr/>
          <p:nvPr/>
        </p:nvSpPr>
        <p:spPr>
          <a:xfrm>
            <a:off x="2171700" y="2990850"/>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5" name="動作按鈕: 自訂 54">
            <a:hlinkClick r:id="rId7" action="ppaction://hlinksldjump" highlightClick="1"/>
            <a:extLst>
              <a:ext uri="{FF2B5EF4-FFF2-40B4-BE49-F238E27FC236}">
                <a16:creationId xmlns:a16="http://schemas.microsoft.com/office/drawing/2014/main" id="{7A6FA5C3-45D7-47A3-9625-6DE14B6FEDDA}"/>
              </a:ext>
            </a:extLst>
          </p:cNvPr>
          <p:cNvSpPr/>
          <p:nvPr/>
        </p:nvSpPr>
        <p:spPr>
          <a:xfrm>
            <a:off x="2200275" y="3857625"/>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
                </p:tgtEl>
              </p:cMediaNode>
            </p:audio>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2FD1FF"/>
        </a:solidFill>
        <a:effectLst/>
      </p:bgPr>
    </p:bg>
    <p:spTree>
      <p:nvGrpSpPr>
        <p:cNvPr id="1" name=""/>
        <p:cNvGrpSpPr/>
        <p:nvPr/>
      </p:nvGrpSpPr>
      <p:grpSpPr>
        <a:xfrm>
          <a:off x="0" y="0"/>
          <a:ext cx="0" cy="0"/>
          <a:chOff x="0" y="0"/>
          <a:chExt cx="0" cy="0"/>
        </a:xfrm>
      </p:grpSpPr>
      <p:grpSp>
        <p:nvGrpSpPr>
          <p:cNvPr id="128002" name="群組 2">
            <a:extLst>
              <a:ext uri="{FF2B5EF4-FFF2-40B4-BE49-F238E27FC236}">
                <a16:creationId xmlns:a16="http://schemas.microsoft.com/office/drawing/2014/main" id="{C4BCADC6-6DF1-4445-99F4-E0EB5C47200F}"/>
              </a:ext>
            </a:extLst>
          </p:cNvPr>
          <p:cNvGrpSpPr>
            <a:grpSpLocks/>
          </p:cNvGrpSpPr>
          <p:nvPr/>
        </p:nvGrpSpPr>
        <p:grpSpPr bwMode="auto">
          <a:xfrm>
            <a:off x="7948613" y="220663"/>
            <a:ext cx="971550" cy="971550"/>
            <a:chOff x="7850482" y="2910190"/>
            <a:chExt cx="970570" cy="971528"/>
          </a:xfrm>
        </p:grpSpPr>
        <p:pic>
          <p:nvPicPr>
            <p:cNvPr id="43" name="Picture 17" descr="C:\Users\utangv2\Desktop\timer2.jpg">
              <a:extLst>
                <a:ext uri="{FF2B5EF4-FFF2-40B4-BE49-F238E27FC236}">
                  <a16:creationId xmlns:a16="http://schemas.microsoft.com/office/drawing/2014/main" id="{F40C4B69-9C38-473D-9009-0E3E7333B184}"/>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55" name="橢圓 54">
              <a:extLst>
                <a:ext uri="{FF2B5EF4-FFF2-40B4-BE49-F238E27FC236}">
                  <a16:creationId xmlns:a16="http://schemas.microsoft.com/office/drawing/2014/main" id="{65CE6BAC-1544-4F83-B8E9-5CE34B1D925F}"/>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17" name="文字方塊 16">
            <a:extLst>
              <a:ext uri="{FF2B5EF4-FFF2-40B4-BE49-F238E27FC236}">
                <a16:creationId xmlns:a16="http://schemas.microsoft.com/office/drawing/2014/main" id="{5FDBBE70-88F4-4798-B4B8-56BA2F6C9CBE}"/>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20</a:t>
            </a:r>
            <a:endParaRPr lang="en-GB" altLang="en-US" sz="2400" b="1">
              <a:solidFill>
                <a:srgbClr val="FFFFFF"/>
              </a:solidFill>
              <a:cs typeface="Arial" panose="020B0604020202020204" pitchFamily="34" charset="0"/>
            </a:endParaRPr>
          </a:p>
        </p:txBody>
      </p:sp>
      <p:sp>
        <p:nvSpPr>
          <p:cNvPr id="18" name="文字方塊 17">
            <a:extLst>
              <a:ext uri="{FF2B5EF4-FFF2-40B4-BE49-F238E27FC236}">
                <a16:creationId xmlns:a16="http://schemas.microsoft.com/office/drawing/2014/main" id="{51991C58-A815-44B0-A966-F33EF91382D4}"/>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19</a:t>
            </a:r>
            <a:endParaRPr lang="en-GB" altLang="en-US" sz="2400" b="1">
              <a:solidFill>
                <a:srgbClr val="FFFFFF"/>
              </a:solidFill>
              <a:cs typeface="Arial" panose="020B0604020202020204" pitchFamily="34" charset="0"/>
            </a:endParaRPr>
          </a:p>
        </p:txBody>
      </p:sp>
      <p:sp>
        <p:nvSpPr>
          <p:cNvPr id="20" name="文字方塊 19">
            <a:extLst>
              <a:ext uri="{FF2B5EF4-FFF2-40B4-BE49-F238E27FC236}">
                <a16:creationId xmlns:a16="http://schemas.microsoft.com/office/drawing/2014/main" id="{1F80B597-9F21-44B6-9371-496C72B7DDBC}"/>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18</a:t>
            </a:r>
            <a:endParaRPr lang="en-GB" altLang="en-US" sz="2400" b="1">
              <a:solidFill>
                <a:srgbClr val="FFFFFF"/>
              </a:solidFill>
              <a:cs typeface="Arial" panose="020B0604020202020204" pitchFamily="34" charset="0"/>
            </a:endParaRPr>
          </a:p>
        </p:txBody>
      </p:sp>
      <p:sp>
        <p:nvSpPr>
          <p:cNvPr id="21" name="文字方塊 20">
            <a:extLst>
              <a:ext uri="{FF2B5EF4-FFF2-40B4-BE49-F238E27FC236}">
                <a16:creationId xmlns:a16="http://schemas.microsoft.com/office/drawing/2014/main" id="{3029D40F-ED25-4AF0-B90E-E394222CAD73}"/>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17</a:t>
            </a:r>
            <a:endParaRPr lang="en-GB" altLang="en-US" sz="2400" b="1">
              <a:solidFill>
                <a:srgbClr val="FFFFFF"/>
              </a:solidFill>
              <a:cs typeface="Arial" panose="020B0604020202020204" pitchFamily="34" charset="0"/>
            </a:endParaRPr>
          </a:p>
        </p:txBody>
      </p:sp>
      <p:sp>
        <p:nvSpPr>
          <p:cNvPr id="22" name="文字方塊 21">
            <a:extLst>
              <a:ext uri="{FF2B5EF4-FFF2-40B4-BE49-F238E27FC236}">
                <a16:creationId xmlns:a16="http://schemas.microsoft.com/office/drawing/2014/main" id="{FBFF52FC-107E-41F6-992C-8909DB5A39AA}"/>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16</a:t>
            </a:r>
            <a:endParaRPr lang="en-GB" altLang="en-US" sz="2400" b="1">
              <a:solidFill>
                <a:srgbClr val="FFFFFF"/>
              </a:solidFill>
              <a:cs typeface="Arial" panose="020B0604020202020204" pitchFamily="34" charset="0"/>
            </a:endParaRPr>
          </a:p>
        </p:txBody>
      </p:sp>
      <p:sp>
        <p:nvSpPr>
          <p:cNvPr id="23" name="文字方塊 22">
            <a:extLst>
              <a:ext uri="{FF2B5EF4-FFF2-40B4-BE49-F238E27FC236}">
                <a16:creationId xmlns:a16="http://schemas.microsoft.com/office/drawing/2014/main" id="{1F19A5AA-C0CA-48E0-8C4E-A3A87F86422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15</a:t>
            </a:r>
            <a:endParaRPr lang="en-GB" altLang="en-US" sz="2400" b="1">
              <a:solidFill>
                <a:srgbClr val="FFFFFF"/>
              </a:solidFill>
              <a:cs typeface="Arial" panose="020B0604020202020204" pitchFamily="34" charset="0"/>
            </a:endParaRPr>
          </a:p>
        </p:txBody>
      </p:sp>
      <p:sp>
        <p:nvSpPr>
          <p:cNvPr id="24" name="文字方塊 23">
            <a:extLst>
              <a:ext uri="{FF2B5EF4-FFF2-40B4-BE49-F238E27FC236}">
                <a16:creationId xmlns:a16="http://schemas.microsoft.com/office/drawing/2014/main" id="{823B11B7-B5CD-438A-9971-B3C21E301EB4}"/>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14</a:t>
            </a:r>
            <a:endParaRPr lang="en-GB" altLang="en-US" sz="2400" b="1">
              <a:solidFill>
                <a:srgbClr val="FFFFFF"/>
              </a:solidFill>
              <a:cs typeface="Arial" panose="020B0604020202020204" pitchFamily="34" charset="0"/>
            </a:endParaRPr>
          </a:p>
        </p:txBody>
      </p:sp>
      <p:sp>
        <p:nvSpPr>
          <p:cNvPr id="25" name="文字方塊 24">
            <a:extLst>
              <a:ext uri="{FF2B5EF4-FFF2-40B4-BE49-F238E27FC236}">
                <a16:creationId xmlns:a16="http://schemas.microsoft.com/office/drawing/2014/main" id="{33568F10-E22F-4528-8181-E7B0FD8FCEC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13</a:t>
            </a:r>
            <a:endParaRPr lang="en-GB" altLang="en-US" sz="2400" b="1">
              <a:solidFill>
                <a:srgbClr val="FFFFFF"/>
              </a:solidFill>
              <a:cs typeface="Arial" panose="020B0604020202020204" pitchFamily="34" charset="0"/>
            </a:endParaRPr>
          </a:p>
        </p:txBody>
      </p:sp>
      <p:sp>
        <p:nvSpPr>
          <p:cNvPr id="26" name="文字方塊 25">
            <a:extLst>
              <a:ext uri="{FF2B5EF4-FFF2-40B4-BE49-F238E27FC236}">
                <a16:creationId xmlns:a16="http://schemas.microsoft.com/office/drawing/2014/main" id="{CE8BBDF0-573B-495C-BF99-4CBEE0B48F0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12</a:t>
            </a:r>
            <a:endParaRPr lang="en-GB" altLang="en-US" sz="2400" b="1">
              <a:solidFill>
                <a:srgbClr val="FFFFFF"/>
              </a:solidFill>
              <a:cs typeface="Arial" panose="020B0604020202020204" pitchFamily="34" charset="0"/>
            </a:endParaRPr>
          </a:p>
        </p:txBody>
      </p:sp>
      <p:sp>
        <p:nvSpPr>
          <p:cNvPr id="27" name="文字方塊 26">
            <a:extLst>
              <a:ext uri="{FF2B5EF4-FFF2-40B4-BE49-F238E27FC236}">
                <a16:creationId xmlns:a16="http://schemas.microsoft.com/office/drawing/2014/main" id="{1B2146B8-B059-47DA-AF09-A8215AF3703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11</a:t>
            </a:r>
            <a:endParaRPr lang="en-GB" altLang="en-US" sz="2400" b="1">
              <a:solidFill>
                <a:srgbClr val="FFFFFF"/>
              </a:solidFill>
              <a:cs typeface="Arial" panose="020B0604020202020204" pitchFamily="34" charset="0"/>
            </a:endParaRPr>
          </a:p>
        </p:txBody>
      </p:sp>
      <p:sp>
        <p:nvSpPr>
          <p:cNvPr id="28" name="文字方塊 27">
            <a:extLst>
              <a:ext uri="{FF2B5EF4-FFF2-40B4-BE49-F238E27FC236}">
                <a16:creationId xmlns:a16="http://schemas.microsoft.com/office/drawing/2014/main" id="{6595D3D8-D397-47EA-BD81-92E2001AEC6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10</a:t>
            </a:r>
            <a:endParaRPr lang="en-GB" altLang="en-US" sz="2400" b="1">
              <a:solidFill>
                <a:srgbClr val="FFFFFF"/>
              </a:solidFill>
              <a:cs typeface="Arial" panose="020B0604020202020204" pitchFamily="34" charset="0"/>
            </a:endParaRPr>
          </a:p>
        </p:txBody>
      </p:sp>
      <p:sp>
        <p:nvSpPr>
          <p:cNvPr id="29" name="文字方塊 28">
            <a:extLst>
              <a:ext uri="{FF2B5EF4-FFF2-40B4-BE49-F238E27FC236}">
                <a16:creationId xmlns:a16="http://schemas.microsoft.com/office/drawing/2014/main" id="{F78FD934-A22E-4005-9E34-114AD92322DB}"/>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9</a:t>
            </a:r>
            <a:endParaRPr lang="en-GB" altLang="en-US" sz="2400" b="1">
              <a:solidFill>
                <a:srgbClr val="FFFFFF"/>
              </a:solidFill>
              <a:cs typeface="Arial" panose="020B0604020202020204" pitchFamily="34" charset="0"/>
            </a:endParaRPr>
          </a:p>
        </p:txBody>
      </p:sp>
      <p:sp>
        <p:nvSpPr>
          <p:cNvPr id="30" name="文字方塊 29">
            <a:extLst>
              <a:ext uri="{FF2B5EF4-FFF2-40B4-BE49-F238E27FC236}">
                <a16:creationId xmlns:a16="http://schemas.microsoft.com/office/drawing/2014/main" id="{C32C04B8-1327-48C5-8771-5BBA863D337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8</a:t>
            </a:r>
            <a:endParaRPr lang="en-GB" altLang="en-US" sz="2400" b="1">
              <a:solidFill>
                <a:srgbClr val="FFFFFF"/>
              </a:solidFill>
              <a:cs typeface="Arial" panose="020B0604020202020204" pitchFamily="34" charset="0"/>
            </a:endParaRPr>
          </a:p>
        </p:txBody>
      </p:sp>
      <p:sp>
        <p:nvSpPr>
          <p:cNvPr id="31" name="文字方塊 30">
            <a:extLst>
              <a:ext uri="{FF2B5EF4-FFF2-40B4-BE49-F238E27FC236}">
                <a16:creationId xmlns:a16="http://schemas.microsoft.com/office/drawing/2014/main" id="{C909BAA4-9491-4C08-8441-34F671CCF118}"/>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7</a:t>
            </a:r>
            <a:endParaRPr lang="en-GB" altLang="en-US" sz="2400" b="1">
              <a:solidFill>
                <a:srgbClr val="FFFFFF"/>
              </a:solidFill>
              <a:cs typeface="Arial" panose="020B0604020202020204" pitchFamily="34" charset="0"/>
            </a:endParaRPr>
          </a:p>
        </p:txBody>
      </p:sp>
      <p:sp>
        <p:nvSpPr>
          <p:cNvPr id="32" name="文字方塊 31">
            <a:extLst>
              <a:ext uri="{FF2B5EF4-FFF2-40B4-BE49-F238E27FC236}">
                <a16:creationId xmlns:a16="http://schemas.microsoft.com/office/drawing/2014/main" id="{8B367AFF-818C-480C-BF4E-71E8B6B60BE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6</a:t>
            </a:r>
            <a:endParaRPr lang="en-GB" altLang="en-US" sz="2400" b="1">
              <a:solidFill>
                <a:srgbClr val="FFFFFF"/>
              </a:solidFill>
              <a:cs typeface="Arial" panose="020B0604020202020204" pitchFamily="34" charset="0"/>
            </a:endParaRPr>
          </a:p>
        </p:txBody>
      </p:sp>
      <p:sp>
        <p:nvSpPr>
          <p:cNvPr id="33" name="文字方塊 32">
            <a:extLst>
              <a:ext uri="{FF2B5EF4-FFF2-40B4-BE49-F238E27FC236}">
                <a16:creationId xmlns:a16="http://schemas.microsoft.com/office/drawing/2014/main" id="{6C5D55D1-A42D-468A-A60F-4D74AB635350}"/>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5</a:t>
            </a:r>
            <a:endParaRPr lang="en-GB" altLang="en-US" sz="2400" b="1">
              <a:solidFill>
                <a:srgbClr val="FFFFFF"/>
              </a:solidFill>
              <a:cs typeface="Arial" panose="020B0604020202020204" pitchFamily="34" charset="0"/>
            </a:endParaRPr>
          </a:p>
        </p:txBody>
      </p:sp>
      <p:sp>
        <p:nvSpPr>
          <p:cNvPr id="34" name="文字方塊 33">
            <a:extLst>
              <a:ext uri="{FF2B5EF4-FFF2-40B4-BE49-F238E27FC236}">
                <a16:creationId xmlns:a16="http://schemas.microsoft.com/office/drawing/2014/main" id="{A137CA19-6F45-4194-88B4-20982A7A92D2}"/>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4</a:t>
            </a:r>
            <a:endParaRPr lang="en-GB" altLang="en-US" sz="2400" b="1">
              <a:solidFill>
                <a:srgbClr val="FFFFFF"/>
              </a:solidFill>
              <a:cs typeface="Arial" panose="020B0604020202020204" pitchFamily="34" charset="0"/>
            </a:endParaRPr>
          </a:p>
        </p:txBody>
      </p:sp>
      <p:sp>
        <p:nvSpPr>
          <p:cNvPr id="35" name="文字方塊 34">
            <a:extLst>
              <a:ext uri="{FF2B5EF4-FFF2-40B4-BE49-F238E27FC236}">
                <a16:creationId xmlns:a16="http://schemas.microsoft.com/office/drawing/2014/main" id="{43B826B2-6CF3-4D77-B94E-A46EB156B0E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36" name="文字方塊 35">
            <a:extLst>
              <a:ext uri="{FF2B5EF4-FFF2-40B4-BE49-F238E27FC236}">
                <a16:creationId xmlns:a16="http://schemas.microsoft.com/office/drawing/2014/main" id="{22E7B9CC-73C6-4E69-8309-8DD084DE9EB6}"/>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37" name="文字方塊 36">
            <a:extLst>
              <a:ext uri="{FF2B5EF4-FFF2-40B4-BE49-F238E27FC236}">
                <a16:creationId xmlns:a16="http://schemas.microsoft.com/office/drawing/2014/main" id="{EE1544BE-B10F-4078-A86C-A10E947B0D7B}"/>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38" name="文字方塊 37">
            <a:extLst>
              <a:ext uri="{FF2B5EF4-FFF2-40B4-BE49-F238E27FC236}">
                <a16:creationId xmlns:a16="http://schemas.microsoft.com/office/drawing/2014/main" id="{C3306957-3E11-4132-9BCB-EE45E95FAA6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0" name="time2802.wav">
            <a:hlinkClick r:id="" action="ppaction://media"/>
            <a:extLst>
              <a:ext uri="{FF2B5EF4-FFF2-40B4-BE49-F238E27FC236}">
                <a16:creationId xmlns:a16="http://schemas.microsoft.com/office/drawing/2014/main" id="{59CE21CF-C26D-41B4-BCBF-6F998E0261EC}"/>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25" name="Picture 19" descr="C:\Users\utangv2\Desktop\Dynamic Classroom\Q2.jpg">
            <a:extLst>
              <a:ext uri="{FF2B5EF4-FFF2-40B4-BE49-F238E27FC236}">
                <a16:creationId xmlns:a16="http://schemas.microsoft.com/office/drawing/2014/main" id="{1A791BC2-FF3C-4556-92FE-F4DCC0218D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68775" y="3667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26" name="文字方塊 8">
            <a:extLst>
              <a:ext uri="{FF2B5EF4-FFF2-40B4-BE49-F238E27FC236}">
                <a16:creationId xmlns:a16="http://schemas.microsoft.com/office/drawing/2014/main" id="{63B367D5-BAC8-4FEF-AFE6-A570308AA5DF}"/>
              </a:ext>
            </a:extLst>
          </p:cNvPr>
          <p:cNvSpPr txBox="1">
            <a:spLocks noChangeArrowheads="1"/>
          </p:cNvSpPr>
          <p:nvPr/>
        </p:nvSpPr>
        <p:spPr bwMode="auto">
          <a:xfrm>
            <a:off x="1125538" y="1295400"/>
            <a:ext cx="7324725" cy="128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Charles is ________ his family in protecting the environment.</a:t>
            </a:r>
            <a:endParaRPr lang="en-US" altLang="en-US" sz="4000">
              <a:solidFill>
                <a:schemeClr val="tx2"/>
              </a:solidFill>
              <a:cs typeface="Arial" panose="020B0604020202020204" pitchFamily="34" charset="0"/>
            </a:endParaRPr>
          </a:p>
        </p:txBody>
      </p:sp>
      <p:sp>
        <p:nvSpPr>
          <p:cNvPr id="126" name="動作按鈕: 自訂 55">
            <a:hlinkClick r:id="rId7" action="ppaction://hlinksldjump" highlightClick="1"/>
            <a:extLst>
              <a:ext uri="{FF2B5EF4-FFF2-40B4-BE49-F238E27FC236}">
                <a16:creationId xmlns:a16="http://schemas.microsoft.com/office/drawing/2014/main" id="{BDA99B09-014B-44FD-929D-9B619521DA95}"/>
              </a:ext>
            </a:extLst>
          </p:cNvPr>
          <p:cNvSpPr/>
          <p:nvPr/>
        </p:nvSpPr>
        <p:spPr>
          <a:xfrm>
            <a:off x="2071688" y="3946525"/>
            <a:ext cx="5157787" cy="876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27" name="動作按鈕: 自訂 66">
            <a:hlinkClick r:id="rId8" action="ppaction://hlinksldjump" highlightClick="1"/>
            <a:extLst>
              <a:ext uri="{FF2B5EF4-FFF2-40B4-BE49-F238E27FC236}">
                <a16:creationId xmlns:a16="http://schemas.microsoft.com/office/drawing/2014/main" id="{D5CE2A1E-EAD6-495A-A3E6-AB8DBC713AEB}"/>
              </a:ext>
            </a:extLst>
          </p:cNvPr>
          <p:cNvSpPr/>
          <p:nvPr/>
        </p:nvSpPr>
        <p:spPr>
          <a:xfrm>
            <a:off x="2071688" y="4757738"/>
            <a:ext cx="5157787" cy="93186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28" name="動作按鈕: 自訂 54">
            <a:hlinkClick r:id="rId9" action="ppaction://hlinksldjump" highlightClick="1"/>
            <a:extLst>
              <a:ext uri="{FF2B5EF4-FFF2-40B4-BE49-F238E27FC236}">
                <a16:creationId xmlns:a16="http://schemas.microsoft.com/office/drawing/2014/main" id="{4BA590B7-4532-40E8-AE4B-6D9EAF42BF08}"/>
              </a:ext>
            </a:extLst>
          </p:cNvPr>
          <p:cNvSpPr/>
          <p:nvPr/>
        </p:nvSpPr>
        <p:spPr>
          <a:xfrm>
            <a:off x="2071688" y="3005138"/>
            <a:ext cx="5157787" cy="97313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29" name="Group 83">
            <a:extLst>
              <a:ext uri="{FF2B5EF4-FFF2-40B4-BE49-F238E27FC236}">
                <a16:creationId xmlns:a16="http://schemas.microsoft.com/office/drawing/2014/main" id="{68A315CB-5E46-48BD-87A6-AC604C1B8BFE}"/>
              </a:ext>
            </a:extLst>
          </p:cNvPr>
          <p:cNvGrpSpPr>
            <a:grpSpLocks/>
          </p:cNvGrpSpPr>
          <p:nvPr/>
        </p:nvGrpSpPr>
        <p:grpSpPr bwMode="auto">
          <a:xfrm>
            <a:off x="2163763" y="3967639"/>
            <a:ext cx="4973637" cy="708025"/>
            <a:chOff x="2273302" y="3672839"/>
            <a:chExt cx="4973658" cy="708661"/>
          </a:xfrm>
          <a:solidFill>
            <a:schemeClr val="tx2">
              <a:lumMod val="75000"/>
              <a:lumOff val="25000"/>
            </a:schemeClr>
          </a:solidFill>
        </p:grpSpPr>
        <p:sp>
          <p:nvSpPr>
            <p:cNvPr id="130" name="圓角矩形 36">
              <a:extLst>
                <a:ext uri="{FF2B5EF4-FFF2-40B4-BE49-F238E27FC236}">
                  <a16:creationId xmlns:a16="http://schemas.microsoft.com/office/drawing/2014/main" id="{FD7CA003-5AA2-45A8-B480-389FB05076FB}"/>
                </a:ext>
              </a:extLst>
            </p:cNvPr>
            <p:cNvSpPr/>
            <p:nvPr/>
          </p:nvSpPr>
          <p:spPr>
            <a:xfrm>
              <a:off x="2273302" y="3683000"/>
              <a:ext cx="497365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131" name="橢圓 37">
              <a:extLst>
                <a:ext uri="{FF2B5EF4-FFF2-40B4-BE49-F238E27FC236}">
                  <a16:creationId xmlns:a16="http://schemas.microsoft.com/office/drawing/2014/main" id="{A6DCC01D-C3C0-4561-B287-9CEAC722660B}"/>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132" name="文字方塊 38">
              <a:extLst>
                <a:ext uri="{FF2B5EF4-FFF2-40B4-BE49-F238E27FC236}">
                  <a16:creationId xmlns:a16="http://schemas.microsoft.com/office/drawing/2014/main" id="{27C539DF-420E-4231-B993-2CF661EAD125}"/>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133" name="文字方塊 63">
              <a:extLst>
                <a:ext uri="{FF2B5EF4-FFF2-40B4-BE49-F238E27FC236}">
                  <a16:creationId xmlns:a16="http://schemas.microsoft.com/office/drawing/2014/main" id="{22E99C73-9FB4-4300-A2C7-5C0C848C338F}"/>
                </a:ext>
              </a:extLst>
            </p:cNvPr>
            <p:cNvSpPr txBox="1">
              <a:spLocks noChangeArrowheads="1"/>
            </p:cNvSpPr>
            <p:nvPr/>
          </p:nvSpPr>
          <p:spPr bwMode="auto">
            <a:xfrm>
              <a:off x="3075779" y="3724875"/>
              <a:ext cx="4048921"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more active</a:t>
              </a:r>
            </a:p>
          </p:txBody>
        </p:sp>
      </p:grpSp>
      <p:grpSp>
        <p:nvGrpSpPr>
          <p:cNvPr id="134" name="Group 88">
            <a:extLst>
              <a:ext uri="{FF2B5EF4-FFF2-40B4-BE49-F238E27FC236}">
                <a16:creationId xmlns:a16="http://schemas.microsoft.com/office/drawing/2014/main" id="{27C58735-C515-4EAF-9269-E9CA271969BF}"/>
              </a:ext>
            </a:extLst>
          </p:cNvPr>
          <p:cNvGrpSpPr>
            <a:grpSpLocks/>
          </p:cNvGrpSpPr>
          <p:nvPr/>
        </p:nvGrpSpPr>
        <p:grpSpPr bwMode="auto">
          <a:xfrm>
            <a:off x="2163763" y="3116739"/>
            <a:ext cx="4973637" cy="708025"/>
            <a:chOff x="2273302" y="2821939"/>
            <a:chExt cx="4973658" cy="708661"/>
          </a:xfrm>
          <a:solidFill>
            <a:srgbClr val="FF0000"/>
          </a:solidFill>
        </p:grpSpPr>
        <p:sp>
          <p:nvSpPr>
            <p:cNvPr id="135" name="圓角矩形 65">
              <a:extLst>
                <a:ext uri="{FF2B5EF4-FFF2-40B4-BE49-F238E27FC236}">
                  <a16:creationId xmlns:a16="http://schemas.microsoft.com/office/drawing/2014/main" id="{45F85085-1533-4301-8015-AE16D8B5259E}"/>
                </a:ext>
              </a:extLst>
            </p:cNvPr>
            <p:cNvSpPr/>
            <p:nvPr/>
          </p:nvSpPr>
          <p:spPr>
            <a:xfrm>
              <a:off x="2273302" y="2832100"/>
              <a:ext cx="497365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136" name="橢圓 66">
              <a:extLst>
                <a:ext uri="{FF2B5EF4-FFF2-40B4-BE49-F238E27FC236}">
                  <a16:creationId xmlns:a16="http://schemas.microsoft.com/office/drawing/2014/main" id="{7F5C402C-94A0-433E-9C21-14E9E4F791BE}"/>
                </a:ext>
              </a:extLst>
            </p:cNvPr>
            <p:cNvSpPr/>
            <p:nvPr/>
          </p:nvSpPr>
          <p:spPr>
            <a:xfrm>
              <a:off x="2292171" y="28320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137" name="文字方塊 67">
              <a:extLst>
                <a:ext uri="{FF2B5EF4-FFF2-40B4-BE49-F238E27FC236}">
                  <a16:creationId xmlns:a16="http://schemas.microsoft.com/office/drawing/2014/main" id="{8C08F71B-3EA4-4839-B364-081E36FA6B35}"/>
                </a:ext>
              </a:extLst>
            </p:cNvPr>
            <p:cNvSpPr txBox="1">
              <a:spLocks noChangeArrowheads="1"/>
            </p:cNvSpPr>
            <p:nvPr/>
          </p:nvSpPr>
          <p:spPr bwMode="auto">
            <a:xfrm>
              <a:off x="2398851" y="28219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A</a:t>
              </a:r>
              <a:endParaRPr lang="en-GB" altLang="zh-HK" sz="4000" b="1">
                <a:solidFill>
                  <a:srgbClr val="000000"/>
                </a:solidFill>
                <a:ea typeface="新細明體" pitchFamily="18" charset="-120"/>
                <a:cs typeface="Arial" pitchFamily="34" charset="0"/>
              </a:endParaRPr>
            </a:p>
          </p:txBody>
        </p:sp>
        <p:sp>
          <p:nvSpPr>
            <p:cNvPr id="138" name="文字方塊 68">
              <a:extLst>
                <a:ext uri="{FF2B5EF4-FFF2-40B4-BE49-F238E27FC236}">
                  <a16:creationId xmlns:a16="http://schemas.microsoft.com/office/drawing/2014/main" id="{F77E952B-EB4A-4313-9DBD-CB332F78FD1F}"/>
                </a:ext>
              </a:extLst>
            </p:cNvPr>
            <p:cNvSpPr txBox="1">
              <a:spLocks noChangeArrowheads="1"/>
            </p:cNvSpPr>
            <p:nvPr/>
          </p:nvSpPr>
          <p:spPr bwMode="auto">
            <a:xfrm>
              <a:off x="3075779" y="2862579"/>
              <a:ext cx="4048921"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as active</a:t>
              </a:r>
            </a:p>
          </p:txBody>
        </p:sp>
      </p:grpSp>
      <p:grpSp>
        <p:nvGrpSpPr>
          <p:cNvPr id="128032" name="Group 93">
            <a:extLst>
              <a:ext uri="{FF2B5EF4-FFF2-40B4-BE49-F238E27FC236}">
                <a16:creationId xmlns:a16="http://schemas.microsoft.com/office/drawing/2014/main" id="{46DC851D-384C-4509-9C6E-51861DB6BC1B}"/>
              </a:ext>
            </a:extLst>
          </p:cNvPr>
          <p:cNvGrpSpPr>
            <a:grpSpLocks/>
          </p:cNvGrpSpPr>
          <p:nvPr/>
        </p:nvGrpSpPr>
        <p:grpSpPr bwMode="auto">
          <a:xfrm>
            <a:off x="2163763" y="4818063"/>
            <a:ext cx="4973637" cy="712787"/>
            <a:chOff x="2273302" y="4523739"/>
            <a:chExt cx="4973658" cy="712952"/>
          </a:xfrm>
        </p:grpSpPr>
        <p:sp>
          <p:nvSpPr>
            <p:cNvPr id="140" name="圓角矩形 72">
              <a:extLst>
                <a:ext uri="{FF2B5EF4-FFF2-40B4-BE49-F238E27FC236}">
                  <a16:creationId xmlns:a16="http://schemas.microsoft.com/office/drawing/2014/main" id="{7F50EE56-A061-4694-A3B3-1A1366466513}"/>
                </a:ext>
              </a:extLst>
            </p:cNvPr>
            <p:cNvSpPr/>
            <p:nvPr/>
          </p:nvSpPr>
          <p:spPr>
            <a:xfrm>
              <a:off x="2273302" y="4533900"/>
              <a:ext cx="497365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41" name="橢圓 73">
              <a:extLst>
                <a:ext uri="{FF2B5EF4-FFF2-40B4-BE49-F238E27FC236}">
                  <a16:creationId xmlns:a16="http://schemas.microsoft.com/office/drawing/2014/main" id="{4D4204D3-D81D-4184-801E-EFF8A5B63DB3}"/>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8042" name="文字方塊 74">
              <a:extLst>
                <a:ext uri="{FF2B5EF4-FFF2-40B4-BE49-F238E27FC236}">
                  <a16:creationId xmlns:a16="http://schemas.microsoft.com/office/drawing/2014/main" id="{F17BEE9A-CCD3-47FB-9355-1395495F5483}"/>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8043" name="文字方塊 75">
              <a:extLst>
                <a:ext uri="{FF2B5EF4-FFF2-40B4-BE49-F238E27FC236}">
                  <a16:creationId xmlns:a16="http://schemas.microsoft.com/office/drawing/2014/main" id="{7820147C-3B1F-421B-AB1D-185A621CA08D}"/>
                </a:ext>
              </a:extLst>
            </p:cNvPr>
            <p:cNvSpPr txBox="1">
              <a:spLocks noChangeArrowheads="1"/>
            </p:cNvSpPr>
            <p:nvPr/>
          </p:nvSpPr>
          <p:spPr bwMode="auto">
            <a:xfrm>
              <a:off x="3064492" y="4589779"/>
              <a:ext cx="406020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more active than</a:t>
              </a:r>
            </a:p>
          </p:txBody>
        </p:sp>
      </p:grpSp>
      <p:sp>
        <p:nvSpPr>
          <p:cNvPr id="144" name="動作按鈕: 自訂 66">
            <a:hlinkClick r:id="rId8" action="ppaction://hlinksldjump" highlightClick="1"/>
            <a:extLst>
              <a:ext uri="{FF2B5EF4-FFF2-40B4-BE49-F238E27FC236}">
                <a16:creationId xmlns:a16="http://schemas.microsoft.com/office/drawing/2014/main" id="{D0FE6E9F-C3DA-4AA6-A91C-FB063E4F410E}"/>
              </a:ext>
            </a:extLst>
          </p:cNvPr>
          <p:cNvSpPr/>
          <p:nvPr/>
        </p:nvSpPr>
        <p:spPr>
          <a:xfrm>
            <a:off x="2171700" y="4743450"/>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45" name="動作按鈕: 自訂 54">
            <a:hlinkClick r:id="rId9" action="ppaction://hlinksldjump" highlightClick="1"/>
            <a:extLst>
              <a:ext uri="{FF2B5EF4-FFF2-40B4-BE49-F238E27FC236}">
                <a16:creationId xmlns:a16="http://schemas.microsoft.com/office/drawing/2014/main" id="{DBF06DD5-4D03-4C7E-88B9-0B9FD5762654}"/>
              </a:ext>
            </a:extLst>
          </p:cNvPr>
          <p:cNvSpPr/>
          <p:nvPr/>
        </p:nvSpPr>
        <p:spPr>
          <a:xfrm>
            <a:off x="2171700" y="2990850"/>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46" name="動作按鈕: 自訂 54">
            <a:hlinkClick r:id="rId7" action="ppaction://hlinksldjump" highlightClick="1"/>
            <a:extLst>
              <a:ext uri="{FF2B5EF4-FFF2-40B4-BE49-F238E27FC236}">
                <a16:creationId xmlns:a16="http://schemas.microsoft.com/office/drawing/2014/main" id="{513777E4-0468-4584-AF57-F40515486CDA}"/>
              </a:ext>
            </a:extLst>
          </p:cNvPr>
          <p:cNvSpPr/>
          <p:nvPr/>
        </p:nvSpPr>
        <p:spPr>
          <a:xfrm>
            <a:off x="2200275" y="3857625"/>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0"/>
                                        </p:tgtEl>
                                      </p:cBhvr>
                                    </p:cmd>
                                  </p:childTnLst>
                                </p:cTn>
                              </p:par>
                              <p:par>
                                <p:cTn id="7" presetID="1" presetClass="exit" presetSubtype="0" fill="hold" grpId="0" nodeType="withEffect">
                                  <p:stCondLst>
                                    <p:cond delay="1000"/>
                                  </p:stCondLst>
                                  <p:childTnLst>
                                    <p:set>
                                      <p:cBhvr>
                                        <p:cTn id="8" dur="1" fill="hold">
                                          <p:stCondLst>
                                            <p:cond delay="0"/>
                                          </p:stCondLst>
                                        </p:cTn>
                                        <p:tgtEl>
                                          <p:spTgt spid="17"/>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18"/>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0"/>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0"/>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1"/>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2"/>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3"/>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24"/>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24"/>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25"/>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25"/>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26"/>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27"/>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27"/>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28"/>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28"/>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29"/>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29"/>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0"/>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0"/>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1"/>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2"/>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2"/>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3"/>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3"/>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34"/>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35"/>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35"/>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36"/>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36"/>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37"/>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37"/>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0"/>
                </p:tgtEl>
              </p:cMediaNode>
            </p:audio>
          </p:childTnLst>
        </p:cTn>
      </p:par>
    </p:tnLst>
    <p:bldLst>
      <p:bldP spid="17" grpId="0"/>
      <p:bldP spid="18" grpId="0"/>
      <p:bldP spid="18" grpId="1"/>
      <p:bldP spid="20" grpId="0"/>
      <p:bldP spid="20" grpId="1"/>
      <p:bldP spid="21" grpId="0"/>
      <p:bldP spid="21" grpId="1"/>
      <p:bldP spid="22" grpId="0"/>
      <p:bldP spid="22" grpId="1"/>
      <p:bldP spid="23" grpId="0"/>
      <p:bldP spid="23" grpId="1"/>
      <p:bldP spid="24" grpId="0"/>
      <p:bldP spid="24" grpId="1"/>
      <p:bldP spid="25" grpId="0"/>
      <p:bldP spid="25" grpId="1"/>
      <p:bldP spid="26" grpId="0"/>
      <p:bldP spid="26" grpId="1"/>
      <p:bldP spid="27" grpId="0"/>
      <p:bldP spid="27" grpId="1"/>
      <p:bldP spid="28" grpId="0"/>
      <p:bldP spid="28"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30" name="33972833.wav">
            <a:hlinkClick r:id="" action="ppaction://media"/>
            <a:extLst>
              <a:ext uri="{FF2B5EF4-FFF2-40B4-BE49-F238E27FC236}">
                <a16:creationId xmlns:a16="http://schemas.microsoft.com/office/drawing/2014/main" id="{DC747075-34B3-46DF-973F-8A7E96C9A356}"/>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7" name="Picture 19" descr="C:\Users\utangv2\Desktop\Dynamic Classroom\Q2.jpg">
            <a:extLst>
              <a:ext uri="{FF2B5EF4-FFF2-40B4-BE49-F238E27FC236}">
                <a16:creationId xmlns:a16="http://schemas.microsoft.com/office/drawing/2014/main" id="{403B926D-F042-4CF4-AD01-CD0628D2592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68775" y="3667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9028" name="群組 38">
            <a:extLst>
              <a:ext uri="{FF2B5EF4-FFF2-40B4-BE49-F238E27FC236}">
                <a16:creationId xmlns:a16="http://schemas.microsoft.com/office/drawing/2014/main" id="{ACBE2470-DB1F-4EDD-BE35-56122B05BA3D}"/>
              </a:ext>
            </a:extLst>
          </p:cNvPr>
          <p:cNvGrpSpPr>
            <a:grpSpLocks/>
          </p:cNvGrpSpPr>
          <p:nvPr/>
        </p:nvGrpSpPr>
        <p:grpSpPr bwMode="auto">
          <a:xfrm>
            <a:off x="7693025" y="5969000"/>
            <a:ext cx="1298575" cy="755650"/>
            <a:chOff x="7518399" y="5817055"/>
            <a:chExt cx="1473201" cy="907596"/>
          </a:xfrm>
        </p:grpSpPr>
        <p:sp>
          <p:nvSpPr>
            <p:cNvPr id="57" name="圓角矩形 56">
              <a:extLst>
                <a:ext uri="{FF2B5EF4-FFF2-40B4-BE49-F238E27FC236}">
                  <a16:creationId xmlns:a16="http://schemas.microsoft.com/office/drawing/2014/main" id="{38841AAA-FD83-4C32-9B44-AA579F61612B}"/>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29060" name="群組 40">
              <a:extLst>
                <a:ext uri="{FF2B5EF4-FFF2-40B4-BE49-F238E27FC236}">
                  <a16:creationId xmlns:a16="http://schemas.microsoft.com/office/drawing/2014/main" id="{695D1B15-75E0-43AA-BE91-3DE239129420}"/>
                </a:ext>
              </a:extLst>
            </p:cNvPr>
            <p:cNvGrpSpPr>
              <a:grpSpLocks/>
            </p:cNvGrpSpPr>
            <p:nvPr/>
          </p:nvGrpSpPr>
          <p:grpSpPr bwMode="auto">
            <a:xfrm>
              <a:off x="7588885" y="5890260"/>
              <a:ext cx="1059815" cy="798830"/>
              <a:chOff x="860425" y="1547813"/>
              <a:chExt cx="4438650" cy="4021137"/>
            </a:xfrm>
          </p:grpSpPr>
          <p:grpSp>
            <p:nvGrpSpPr>
              <p:cNvPr id="129062" name="群組 42">
                <a:extLst>
                  <a:ext uri="{FF2B5EF4-FFF2-40B4-BE49-F238E27FC236}">
                    <a16:creationId xmlns:a16="http://schemas.microsoft.com/office/drawing/2014/main" id="{E43CC669-29FB-4C2C-871E-3865206348F5}"/>
                  </a:ext>
                </a:extLst>
              </p:cNvPr>
              <p:cNvGrpSpPr>
                <a:grpSpLocks/>
              </p:cNvGrpSpPr>
              <p:nvPr/>
            </p:nvGrpSpPr>
            <p:grpSpPr bwMode="auto">
              <a:xfrm>
                <a:off x="860425" y="1547813"/>
                <a:ext cx="4438650" cy="2039937"/>
                <a:chOff x="860425" y="1547813"/>
                <a:chExt cx="4438650" cy="2039937"/>
              </a:xfrm>
            </p:grpSpPr>
            <p:pic>
              <p:nvPicPr>
                <p:cNvPr id="129066" name="Picture 6" descr="C:\Users\utangv2\Desktop\Dynamic Classroom\hi-res aw\E.jpg">
                  <a:extLst>
                    <a:ext uri="{FF2B5EF4-FFF2-40B4-BE49-F238E27FC236}">
                      <a16:creationId xmlns:a16="http://schemas.microsoft.com/office/drawing/2014/main" id="{89E5D4A0-B0F0-4A9B-93A3-9F00A0B7482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67" name="Picture 15" descr="C:\Users\utangv2\Desktop\Dynamic Classroom\hi-res aw\N.jpg">
                  <a:extLst>
                    <a:ext uri="{FF2B5EF4-FFF2-40B4-BE49-F238E27FC236}">
                      <a16:creationId xmlns:a16="http://schemas.microsoft.com/office/drawing/2014/main" id="{B2BA723E-8458-47D8-9FE1-79D9642D598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68" name="Picture 21" descr="C:\Users\utangv2\Desktop\Dynamic Classroom\hi-res aw\T.jpg">
                  <a:extLst>
                    <a:ext uri="{FF2B5EF4-FFF2-40B4-BE49-F238E27FC236}">
                      <a16:creationId xmlns:a16="http://schemas.microsoft.com/office/drawing/2014/main" id="{3D042E66-97B8-4836-A000-56AF1CE2AAA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69" name="Picture 24" descr="C:\Users\utangv2\Desktop\Dynamic Classroom\hi-res aw\X.jpg">
                  <a:extLst>
                    <a:ext uri="{FF2B5EF4-FFF2-40B4-BE49-F238E27FC236}">
                      <a16:creationId xmlns:a16="http://schemas.microsoft.com/office/drawing/2014/main" id="{31D6BE73-EE87-48AB-AF94-1579185E111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9063" name="Picture 6" descr="C:\Users\utangv2\Desktop\Dynamic Classroom\hi-res aw\E.jpg">
                <a:extLst>
                  <a:ext uri="{FF2B5EF4-FFF2-40B4-BE49-F238E27FC236}">
                    <a16:creationId xmlns:a16="http://schemas.microsoft.com/office/drawing/2014/main" id="{12E40CF5-F4FF-4E3E-88F9-B45C89B22E7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64" name="Picture 18" descr="C:\Users\utangv2\Desktop\Dynamic Classroom\hi-res aw\Q.jpg">
                <a:extLst>
                  <a:ext uri="{FF2B5EF4-FFF2-40B4-BE49-F238E27FC236}">
                    <a16:creationId xmlns:a16="http://schemas.microsoft.com/office/drawing/2014/main" id="{1E05052C-DB8E-461C-B79C-733DA043E41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65" name="Picture 22" descr="C:\Users\utangv2\Desktop\Dynamic Classroom\hi-res aw\U.jpg">
                <a:extLst>
                  <a:ext uri="{FF2B5EF4-FFF2-40B4-BE49-F238E27FC236}">
                    <a16:creationId xmlns:a16="http://schemas.microsoft.com/office/drawing/2014/main" id="{5D6AFBD1-5BAB-4D66-82A8-DF73EEB2EA6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9" name="向右箭號 58">
              <a:extLst>
                <a:ext uri="{FF2B5EF4-FFF2-40B4-BE49-F238E27FC236}">
                  <a16:creationId xmlns:a16="http://schemas.microsoft.com/office/drawing/2014/main" id="{F654BA4C-D8ED-497B-8A3C-0DC961CAC04B}"/>
                </a:ext>
              </a:extLst>
            </p:cNvPr>
            <p:cNvSpPr/>
            <p:nvPr/>
          </p:nvSpPr>
          <p:spPr>
            <a:xfrm>
              <a:off x="8615196" y="6116410"/>
              <a:ext cx="264743" cy="333674"/>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5" name="動作按鈕: 自訂 74">
            <a:hlinkClick r:id="rId12" action="ppaction://hlinksldjump" highlightClick="1"/>
            <a:extLst>
              <a:ext uri="{FF2B5EF4-FFF2-40B4-BE49-F238E27FC236}">
                <a16:creationId xmlns:a16="http://schemas.microsoft.com/office/drawing/2014/main" id="{795D0E7D-406E-4B25-83B8-5912A7DCE8AB}"/>
              </a:ext>
            </a:extLst>
          </p:cNvPr>
          <p:cNvSpPr/>
          <p:nvPr/>
        </p:nvSpPr>
        <p:spPr>
          <a:xfrm>
            <a:off x="7543800" y="5918200"/>
            <a:ext cx="1600200" cy="939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29030" name="Group 83">
            <a:extLst>
              <a:ext uri="{FF2B5EF4-FFF2-40B4-BE49-F238E27FC236}">
                <a16:creationId xmlns:a16="http://schemas.microsoft.com/office/drawing/2014/main" id="{5101B7C7-4DA6-4305-80A7-966872FA7988}"/>
              </a:ext>
            </a:extLst>
          </p:cNvPr>
          <p:cNvGrpSpPr>
            <a:grpSpLocks/>
          </p:cNvGrpSpPr>
          <p:nvPr/>
        </p:nvGrpSpPr>
        <p:grpSpPr bwMode="auto">
          <a:xfrm>
            <a:off x="2163763" y="3967163"/>
            <a:ext cx="4973637" cy="708025"/>
            <a:chOff x="2273302" y="3672839"/>
            <a:chExt cx="4973658" cy="708661"/>
          </a:xfrm>
        </p:grpSpPr>
        <p:sp>
          <p:nvSpPr>
            <p:cNvPr id="85" name="圓角矩形 36">
              <a:extLst>
                <a:ext uri="{FF2B5EF4-FFF2-40B4-BE49-F238E27FC236}">
                  <a16:creationId xmlns:a16="http://schemas.microsoft.com/office/drawing/2014/main" id="{20DCB563-2115-4E06-BE69-D83D9F76EA79}"/>
                </a:ext>
              </a:extLst>
            </p:cNvPr>
            <p:cNvSpPr/>
            <p:nvPr/>
          </p:nvSpPr>
          <p:spPr>
            <a:xfrm>
              <a:off x="2273302" y="3683000"/>
              <a:ext cx="497365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86" name="橢圓 37">
              <a:extLst>
                <a:ext uri="{FF2B5EF4-FFF2-40B4-BE49-F238E27FC236}">
                  <a16:creationId xmlns:a16="http://schemas.microsoft.com/office/drawing/2014/main" id="{2678F5E8-E3DA-476B-BB9F-013FA57B7EB0}"/>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9057" name="文字方塊 38">
              <a:extLst>
                <a:ext uri="{FF2B5EF4-FFF2-40B4-BE49-F238E27FC236}">
                  <a16:creationId xmlns:a16="http://schemas.microsoft.com/office/drawing/2014/main" id="{F39B42B6-AE30-42A8-960A-A54E4BEAB399}"/>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9058" name="文字方塊 63">
              <a:extLst>
                <a:ext uri="{FF2B5EF4-FFF2-40B4-BE49-F238E27FC236}">
                  <a16:creationId xmlns:a16="http://schemas.microsoft.com/office/drawing/2014/main" id="{55D99BCE-F8BE-451D-A577-4D75312397BF}"/>
                </a:ext>
              </a:extLst>
            </p:cNvPr>
            <p:cNvSpPr txBox="1">
              <a:spLocks noChangeArrowheads="1"/>
            </p:cNvSpPr>
            <p:nvPr/>
          </p:nvSpPr>
          <p:spPr bwMode="auto">
            <a:xfrm>
              <a:off x="3075779" y="3724882"/>
              <a:ext cx="404892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more active</a:t>
              </a:r>
            </a:p>
          </p:txBody>
        </p:sp>
      </p:grpSp>
      <p:grpSp>
        <p:nvGrpSpPr>
          <p:cNvPr id="129031" name="Group 88">
            <a:extLst>
              <a:ext uri="{FF2B5EF4-FFF2-40B4-BE49-F238E27FC236}">
                <a16:creationId xmlns:a16="http://schemas.microsoft.com/office/drawing/2014/main" id="{10996F7D-5709-4B2C-97B5-C0BC6ED2B993}"/>
              </a:ext>
            </a:extLst>
          </p:cNvPr>
          <p:cNvGrpSpPr>
            <a:grpSpLocks/>
          </p:cNvGrpSpPr>
          <p:nvPr/>
        </p:nvGrpSpPr>
        <p:grpSpPr bwMode="auto">
          <a:xfrm>
            <a:off x="2163763" y="3116263"/>
            <a:ext cx="4973637" cy="708025"/>
            <a:chOff x="2273302" y="2821939"/>
            <a:chExt cx="4973658" cy="708661"/>
          </a:xfrm>
        </p:grpSpPr>
        <p:sp>
          <p:nvSpPr>
            <p:cNvPr id="90" name="圓角矩形 65">
              <a:extLst>
                <a:ext uri="{FF2B5EF4-FFF2-40B4-BE49-F238E27FC236}">
                  <a16:creationId xmlns:a16="http://schemas.microsoft.com/office/drawing/2014/main" id="{AB9B6ED3-8087-470A-B191-ECC2DA6691FC}"/>
                </a:ext>
              </a:extLst>
            </p:cNvPr>
            <p:cNvSpPr/>
            <p:nvPr/>
          </p:nvSpPr>
          <p:spPr>
            <a:xfrm>
              <a:off x="2273302" y="2832100"/>
              <a:ext cx="497365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1" name="橢圓 66">
              <a:extLst>
                <a:ext uri="{FF2B5EF4-FFF2-40B4-BE49-F238E27FC236}">
                  <a16:creationId xmlns:a16="http://schemas.microsoft.com/office/drawing/2014/main" id="{4B3638DC-F915-4B48-BCE1-9EC8B88B4282}"/>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9049" name="文字方塊 67">
              <a:extLst>
                <a:ext uri="{FF2B5EF4-FFF2-40B4-BE49-F238E27FC236}">
                  <a16:creationId xmlns:a16="http://schemas.microsoft.com/office/drawing/2014/main" id="{D36219FA-E547-4847-AD25-0CB767D6AF66}"/>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9050" name="文字方塊 68">
              <a:extLst>
                <a:ext uri="{FF2B5EF4-FFF2-40B4-BE49-F238E27FC236}">
                  <a16:creationId xmlns:a16="http://schemas.microsoft.com/office/drawing/2014/main" id="{975386DE-322E-43BB-A9AD-39C6030CD065}"/>
                </a:ext>
              </a:extLst>
            </p:cNvPr>
            <p:cNvSpPr txBox="1">
              <a:spLocks noChangeArrowheads="1"/>
            </p:cNvSpPr>
            <p:nvPr/>
          </p:nvSpPr>
          <p:spPr bwMode="auto">
            <a:xfrm>
              <a:off x="3075779" y="2862579"/>
              <a:ext cx="404892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active</a:t>
              </a:r>
            </a:p>
          </p:txBody>
        </p:sp>
      </p:grpSp>
      <p:grpSp>
        <p:nvGrpSpPr>
          <p:cNvPr id="129032" name="Group 93">
            <a:extLst>
              <a:ext uri="{FF2B5EF4-FFF2-40B4-BE49-F238E27FC236}">
                <a16:creationId xmlns:a16="http://schemas.microsoft.com/office/drawing/2014/main" id="{9BB191FE-930C-49BE-8B2D-E10708179CC6}"/>
              </a:ext>
            </a:extLst>
          </p:cNvPr>
          <p:cNvGrpSpPr>
            <a:grpSpLocks/>
          </p:cNvGrpSpPr>
          <p:nvPr/>
        </p:nvGrpSpPr>
        <p:grpSpPr bwMode="auto">
          <a:xfrm>
            <a:off x="2163763" y="4818063"/>
            <a:ext cx="4973637" cy="712787"/>
            <a:chOff x="2273302" y="4523739"/>
            <a:chExt cx="4973658" cy="712952"/>
          </a:xfrm>
        </p:grpSpPr>
        <p:sp>
          <p:nvSpPr>
            <p:cNvPr id="95" name="圓角矩形 72">
              <a:extLst>
                <a:ext uri="{FF2B5EF4-FFF2-40B4-BE49-F238E27FC236}">
                  <a16:creationId xmlns:a16="http://schemas.microsoft.com/office/drawing/2014/main" id="{476C8ED2-474F-4B2D-8C71-AE73317A0092}"/>
                </a:ext>
              </a:extLst>
            </p:cNvPr>
            <p:cNvSpPr/>
            <p:nvPr/>
          </p:nvSpPr>
          <p:spPr>
            <a:xfrm>
              <a:off x="2273302" y="4533900"/>
              <a:ext cx="497365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6" name="橢圓 73">
              <a:extLst>
                <a:ext uri="{FF2B5EF4-FFF2-40B4-BE49-F238E27FC236}">
                  <a16:creationId xmlns:a16="http://schemas.microsoft.com/office/drawing/2014/main" id="{F746624F-5BB7-424F-853F-94388E6429F8}"/>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29041" name="文字方塊 74">
              <a:extLst>
                <a:ext uri="{FF2B5EF4-FFF2-40B4-BE49-F238E27FC236}">
                  <a16:creationId xmlns:a16="http://schemas.microsoft.com/office/drawing/2014/main" id="{DE61458B-4EF3-4059-AC4B-888A8EF25DFE}"/>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29042" name="文字方塊 75">
              <a:extLst>
                <a:ext uri="{FF2B5EF4-FFF2-40B4-BE49-F238E27FC236}">
                  <a16:creationId xmlns:a16="http://schemas.microsoft.com/office/drawing/2014/main" id="{81158C41-D0D0-4B8D-A32C-9D8375E5BE5E}"/>
                </a:ext>
              </a:extLst>
            </p:cNvPr>
            <p:cNvSpPr txBox="1">
              <a:spLocks noChangeArrowheads="1"/>
            </p:cNvSpPr>
            <p:nvPr/>
          </p:nvSpPr>
          <p:spPr bwMode="auto">
            <a:xfrm>
              <a:off x="3064492" y="4589779"/>
              <a:ext cx="406020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more active than</a:t>
              </a:r>
            </a:p>
          </p:txBody>
        </p:sp>
      </p:grpSp>
      <p:sp>
        <p:nvSpPr>
          <p:cNvPr id="104" name="文字方塊 27">
            <a:extLst>
              <a:ext uri="{FF2B5EF4-FFF2-40B4-BE49-F238E27FC236}">
                <a16:creationId xmlns:a16="http://schemas.microsoft.com/office/drawing/2014/main" id="{EB009BCF-E9AB-4BE9-8FB0-EB295587BB70}"/>
              </a:ext>
            </a:extLst>
          </p:cNvPr>
          <p:cNvSpPr txBox="1"/>
          <p:nvPr/>
        </p:nvSpPr>
        <p:spPr>
          <a:xfrm>
            <a:off x="6748463" y="4495800"/>
            <a:ext cx="1655762"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
        <p:nvSpPr>
          <p:cNvPr id="129034" name="文字方塊 8">
            <a:extLst>
              <a:ext uri="{FF2B5EF4-FFF2-40B4-BE49-F238E27FC236}">
                <a16:creationId xmlns:a16="http://schemas.microsoft.com/office/drawing/2014/main" id="{212F4E3B-D14D-49A3-A3DC-C636B4B2B8CF}"/>
              </a:ext>
            </a:extLst>
          </p:cNvPr>
          <p:cNvSpPr txBox="1">
            <a:spLocks noChangeArrowheads="1"/>
          </p:cNvSpPr>
          <p:nvPr/>
        </p:nvSpPr>
        <p:spPr bwMode="auto">
          <a:xfrm>
            <a:off x="1125538" y="1295400"/>
            <a:ext cx="7324725" cy="128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Charles is ________ his family in protecting the environment.</a:t>
            </a:r>
            <a:endParaRPr lang="en-US" altLang="en-US" sz="4000">
              <a:solidFill>
                <a:schemeClr val="tx2"/>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0" name="AF1C2849.wav">
            <a:hlinkClick r:id="" action="ppaction://media"/>
            <a:extLst>
              <a:ext uri="{FF2B5EF4-FFF2-40B4-BE49-F238E27FC236}">
                <a16:creationId xmlns:a16="http://schemas.microsoft.com/office/drawing/2014/main" id="{E9ACA995-EBDE-4162-9AB4-938062E094FB}"/>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1" name="Picture 19" descr="C:\Users\utangv2\Desktop\Dynamic Classroom\Q2.jpg">
            <a:extLst>
              <a:ext uri="{FF2B5EF4-FFF2-40B4-BE49-F238E27FC236}">
                <a16:creationId xmlns:a16="http://schemas.microsoft.com/office/drawing/2014/main" id="{237EEA1A-0722-4D25-B3B1-3B32716DFE6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68775" y="3667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0052" name="群組 38">
            <a:extLst>
              <a:ext uri="{FF2B5EF4-FFF2-40B4-BE49-F238E27FC236}">
                <a16:creationId xmlns:a16="http://schemas.microsoft.com/office/drawing/2014/main" id="{DBAD658B-C658-4FA9-BEA3-9C07D809A2A9}"/>
              </a:ext>
            </a:extLst>
          </p:cNvPr>
          <p:cNvGrpSpPr>
            <a:grpSpLocks/>
          </p:cNvGrpSpPr>
          <p:nvPr/>
        </p:nvGrpSpPr>
        <p:grpSpPr bwMode="auto">
          <a:xfrm>
            <a:off x="7693025" y="5969000"/>
            <a:ext cx="1298575" cy="755650"/>
            <a:chOff x="7518399" y="5817055"/>
            <a:chExt cx="1473201" cy="907596"/>
          </a:xfrm>
        </p:grpSpPr>
        <p:sp>
          <p:nvSpPr>
            <p:cNvPr id="35" name="圓角矩形 34">
              <a:extLst>
                <a:ext uri="{FF2B5EF4-FFF2-40B4-BE49-F238E27FC236}">
                  <a16:creationId xmlns:a16="http://schemas.microsoft.com/office/drawing/2014/main" id="{064194C5-810B-4F14-BC05-FDF9454B9EC7}"/>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30077" name="群組 40">
              <a:extLst>
                <a:ext uri="{FF2B5EF4-FFF2-40B4-BE49-F238E27FC236}">
                  <a16:creationId xmlns:a16="http://schemas.microsoft.com/office/drawing/2014/main" id="{57D4BFB7-E947-4104-8A36-73FAFFC68EA2}"/>
                </a:ext>
              </a:extLst>
            </p:cNvPr>
            <p:cNvGrpSpPr>
              <a:grpSpLocks/>
            </p:cNvGrpSpPr>
            <p:nvPr/>
          </p:nvGrpSpPr>
          <p:grpSpPr bwMode="auto">
            <a:xfrm>
              <a:off x="7588885" y="5890260"/>
              <a:ext cx="1059815" cy="798830"/>
              <a:chOff x="860425" y="1547813"/>
              <a:chExt cx="4438650" cy="4021137"/>
            </a:xfrm>
          </p:grpSpPr>
          <p:grpSp>
            <p:nvGrpSpPr>
              <p:cNvPr id="130079" name="群組 42">
                <a:extLst>
                  <a:ext uri="{FF2B5EF4-FFF2-40B4-BE49-F238E27FC236}">
                    <a16:creationId xmlns:a16="http://schemas.microsoft.com/office/drawing/2014/main" id="{BDC55780-F4C6-4EE5-B9CA-55671B1D2D20}"/>
                  </a:ext>
                </a:extLst>
              </p:cNvPr>
              <p:cNvGrpSpPr>
                <a:grpSpLocks/>
              </p:cNvGrpSpPr>
              <p:nvPr/>
            </p:nvGrpSpPr>
            <p:grpSpPr bwMode="auto">
              <a:xfrm>
                <a:off x="860425" y="1547813"/>
                <a:ext cx="4438650" cy="2039937"/>
                <a:chOff x="860425" y="1547813"/>
                <a:chExt cx="4438650" cy="2039937"/>
              </a:xfrm>
            </p:grpSpPr>
            <p:pic>
              <p:nvPicPr>
                <p:cNvPr id="130083" name="Picture 6" descr="C:\Users\utangv2\Desktop\Dynamic Classroom\hi-res aw\E.jpg">
                  <a:extLst>
                    <a:ext uri="{FF2B5EF4-FFF2-40B4-BE49-F238E27FC236}">
                      <a16:creationId xmlns:a16="http://schemas.microsoft.com/office/drawing/2014/main" id="{BB5944E6-F1DD-4527-91D3-63024A83FF1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84" name="Picture 15" descr="C:\Users\utangv2\Desktop\Dynamic Classroom\hi-res aw\N.jpg">
                  <a:extLst>
                    <a:ext uri="{FF2B5EF4-FFF2-40B4-BE49-F238E27FC236}">
                      <a16:creationId xmlns:a16="http://schemas.microsoft.com/office/drawing/2014/main" id="{8062E733-6A77-4E7A-8B5E-684913E4A65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85" name="Picture 21" descr="C:\Users\utangv2\Desktop\Dynamic Classroom\hi-res aw\T.jpg">
                  <a:extLst>
                    <a:ext uri="{FF2B5EF4-FFF2-40B4-BE49-F238E27FC236}">
                      <a16:creationId xmlns:a16="http://schemas.microsoft.com/office/drawing/2014/main" id="{E63CAB83-5ED4-4D13-893F-48FB8589909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86" name="Picture 24" descr="C:\Users\utangv2\Desktop\Dynamic Classroom\hi-res aw\X.jpg">
                  <a:extLst>
                    <a:ext uri="{FF2B5EF4-FFF2-40B4-BE49-F238E27FC236}">
                      <a16:creationId xmlns:a16="http://schemas.microsoft.com/office/drawing/2014/main" id="{CDF08F62-CC09-4192-A0A5-D8C1D4FAD6E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0080" name="Picture 6" descr="C:\Users\utangv2\Desktop\Dynamic Classroom\hi-res aw\E.jpg">
                <a:extLst>
                  <a:ext uri="{FF2B5EF4-FFF2-40B4-BE49-F238E27FC236}">
                    <a16:creationId xmlns:a16="http://schemas.microsoft.com/office/drawing/2014/main" id="{FD84B8DC-42BF-4735-830D-289E49FA9E3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81" name="Picture 18" descr="C:\Users\utangv2\Desktop\Dynamic Classroom\hi-res aw\Q.jpg">
                <a:extLst>
                  <a:ext uri="{FF2B5EF4-FFF2-40B4-BE49-F238E27FC236}">
                    <a16:creationId xmlns:a16="http://schemas.microsoft.com/office/drawing/2014/main" id="{466DD607-C324-4632-A286-596481689B5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82" name="Picture 22" descr="C:\Users\utangv2\Desktop\Dynamic Classroom\hi-res aw\U.jpg">
                <a:extLst>
                  <a:ext uri="{FF2B5EF4-FFF2-40B4-BE49-F238E27FC236}">
                    <a16:creationId xmlns:a16="http://schemas.microsoft.com/office/drawing/2014/main" id="{E6DF5BA0-64B2-448E-9F6E-A94F78F25E6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7" name="向右箭號 36">
              <a:extLst>
                <a:ext uri="{FF2B5EF4-FFF2-40B4-BE49-F238E27FC236}">
                  <a16:creationId xmlns:a16="http://schemas.microsoft.com/office/drawing/2014/main" id="{1DD140A3-81B4-43A8-B696-274CE989CAA4}"/>
                </a:ext>
              </a:extLst>
            </p:cNvPr>
            <p:cNvSpPr/>
            <p:nvPr/>
          </p:nvSpPr>
          <p:spPr>
            <a:xfrm>
              <a:off x="8615196" y="6116410"/>
              <a:ext cx="264743" cy="333674"/>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動作按鈕: 自訂 57">
            <a:hlinkClick r:id="rId12" action="ppaction://hlinksldjump" highlightClick="1"/>
            <a:extLst>
              <a:ext uri="{FF2B5EF4-FFF2-40B4-BE49-F238E27FC236}">
                <a16:creationId xmlns:a16="http://schemas.microsoft.com/office/drawing/2014/main" id="{578183F9-C40C-493F-B261-9911321A8C20}"/>
              </a:ext>
            </a:extLst>
          </p:cNvPr>
          <p:cNvSpPr/>
          <p:nvPr/>
        </p:nvSpPr>
        <p:spPr>
          <a:xfrm>
            <a:off x="7543800" y="5918200"/>
            <a:ext cx="1600200" cy="939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30054" name="文字方塊 8">
            <a:extLst>
              <a:ext uri="{FF2B5EF4-FFF2-40B4-BE49-F238E27FC236}">
                <a16:creationId xmlns:a16="http://schemas.microsoft.com/office/drawing/2014/main" id="{E272E5E2-C677-4C20-91B4-6E4C4135FAA5}"/>
              </a:ext>
            </a:extLst>
          </p:cNvPr>
          <p:cNvSpPr txBox="1">
            <a:spLocks noChangeArrowheads="1"/>
          </p:cNvSpPr>
          <p:nvPr/>
        </p:nvSpPr>
        <p:spPr bwMode="auto">
          <a:xfrm>
            <a:off x="1125538" y="1295400"/>
            <a:ext cx="7324725" cy="128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Charles is ________ his family in protecting the environment.</a:t>
            </a:r>
            <a:endParaRPr lang="en-US" altLang="en-US" sz="4000">
              <a:solidFill>
                <a:schemeClr val="tx2"/>
              </a:solidFill>
              <a:cs typeface="Arial" panose="020B0604020202020204" pitchFamily="34" charset="0"/>
            </a:endParaRPr>
          </a:p>
        </p:txBody>
      </p:sp>
      <p:grpSp>
        <p:nvGrpSpPr>
          <p:cNvPr id="130055" name="Group 88">
            <a:extLst>
              <a:ext uri="{FF2B5EF4-FFF2-40B4-BE49-F238E27FC236}">
                <a16:creationId xmlns:a16="http://schemas.microsoft.com/office/drawing/2014/main" id="{C44D8329-354B-4494-B854-977F7A7A54EF}"/>
              </a:ext>
            </a:extLst>
          </p:cNvPr>
          <p:cNvGrpSpPr>
            <a:grpSpLocks/>
          </p:cNvGrpSpPr>
          <p:nvPr/>
        </p:nvGrpSpPr>
        <p:grpSpPr bwMode="auto">
          <a:xfrm>
            <a:off x="2163763" y="3116263"/>
            <a:ext cx="4973637" cy="708025"/>
            <a:chOff x="2273302" y="2821939"/>
            <a:chExt cx="4973658" cy="708661"/>
          </a:xfrm>
        </p:grpSpPr>
        <p:sp>
          <p:nvSpPr>
            <p:cNvPr id="36" name="圓角矩形 65">
              <a:extLst>
                <a:ext uri="{FF2B5EF4-FFF2-40B4-BE49-F238E27FC236}">
                  <a16:creationId xmlns:a16="http://schemas.microsoft.com/office/drawing/2014/main" id="{7644B151-1863-4B6F-9D83-1D32A4210153}"/>
                </a:ext>
              </a:extLst>
            </p:cNvPr>
            <p:cNvSpPr/>
            <p:nvPr/>
          </p:nvSpPr>
          <p:spPr>
            <a:xfrm>
              <a:off x="2273302" y="2832100"/>
              <a:ext cx="497365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8" name="橢圓 66">
              <a:extLst>
                <a:ext uri="{FF2B5EF4-FFF2-40B4-BE49-F238E27FC236}">
                  <a16:creationId xmlns:a16="http://schemas.microsoft.com/office/drawing/2014/main" id="{EA743828-CD88-414B-AF98-24942351F4E1}"/>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0074" name="文字方塊 67">
              <a:extLst>
                <a:ext uri="{FF2B5EF4-FFF2-40B4-BE49-F238E27FC236}">
                  <a16:creationId xmlns:a16="http://schemas.microsoft.com/office/drawing/2014/main" id="{7C511FF3-85FE-429B-81B6-4E0AC48A895B}"/>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0075" name="文字方塊 68">
              <a:extLst>
                <a:ext uri="{FF2B5EF4-FFF2-40B4-BE49-F238E27FC236}">
                  <a16:creationId xmlns:a16="http://schemas.microsoft.com/office/drawing/2014/main" id="{22A3CE0B-8B33-4ACF-9011-2AB9DFBBF22D}"/>
                </a:ext>
              </a:extLst>
            </p:cNvPr>
            <p:cNvSpPr txBox="1">
              <a:spLocks noChangeArrowheads="1"/>
            </p:cNvSpPr>
            <p:nvPr/>
          </p:nvSpPr>
          <p:spPr bwMode="auto">
            <a:xfrm>
              <a:off x="3075779" y="2862579"/>
              <a:ext cx="404892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active</a:t>
              </a:r>
            </a:p>
          </p:txBody>
        </p:sp>
      </p:grpSp>
      <p:grpSp>
        <p:nvGrpSpPr>
          <p:cNvPr id="130056" name="Group 93">
            <a:extLst>
              <a:ext uri="{FF2B5EF4-FFF2-40B4-BE49-F238E27FC236}">
                <a16:creationId xmlns:a16="http://schemas.microsoft.com/office/drawing/2014/main" id="{4E6F2ECA-C821-4131-AB10-6FE5E36F8478}"/>
              </a:ext>
            </a:extLst>
          </p:cNvPr>
          <p:cNvGrpSpPr>
            <a:grpSpLocks/>
          </p:cNvGrpSpPr>
          <p:nvPr/>
        </p:nvGrpSpPr>
        <p:grpSpPr bwMode="auto">
          <a:xfrm>
            <a:off x="2163763" y="4818063"/>
            <a:ext cx="4973637" cy="712787"/>
            <a:chOff x="2273302" y="4523739"/>
            <a:chExt cx="4973658" cy="712952"/>
          </a:xfrm>
        </p:grpSpPr>
        <p:sp>
          <p:nvSpPr>
            <p:cNvPr id="42" name="圓角矩形 72">
              <a:extLst>
                <a:ext uri="{FF2B5EF4-FFF2-40B4-BE49-F238E27FC236}">
                  <a16:creationId xmlns:a16="http://schemas.microsoft.com/office/drawing/2014/main" id="{3290B9DB-CDA8-412C-9064-B36F09391EE7}"/>
                </a:ext>
              </a:extLst>
            </p:cNvPr>
            <p:cNvSpPr/>
            <p:nvPr/>
          </p:nvSpPr>
          <p:spPr>
            <a:xfrm>
              <a:off x="2273302" y="4533900"/>
              <a:ext cx="497365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3" name="橢圓 73">
              <a:extLst>
                <a:ext uri="{FF2B5EF4-FFF2-40B4-BE49-F238E27FC236}">
                  <a16:creationId xmlns:a16="http://schemas.microsoft.com/office/drawing/2014/main" id="{2C70DA11-CBBC-4126-A72D-978D0A19078D}"/>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0066" name="文字方塊 74">
              <a:extLst>
                <a:ext uri="{FF2B5EF4-FFF2-40B4-BE49-F238E27FC236}">
                  <a16:creationId xmlns:a16="http://schemas.microsoft.com/office/drawing/2014/main" id="{47102C6F-53BD-49BD-9487-C8AAB626D249}"/>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0067" name="文字方塊 75">
              <a:extLst>
                <a:ext uri="{FF2B5EF4-FFF2-40B4-BE49-F238E27FC236}">
                  <a16:creationId xmlns:a16="http://schemas.microsoft.com/office/drawing/2014/main" id="{FFF2ED01-4309-450A-85D7-6C82BD1D5CE3}"/>
                </a:ext>
              </a:extLst>
            </p:cNvPr>
            <p:cNvSpPr txBox="1">
              <a:spLocks noChangeArrowheads="1"/>
            </p:cNvSpPr>
            <p:nvPr/>
          </p:nvSpPr>
          <p:spPr bwMode="auto">
            <a:xfrm>
              <a:off x="3064492" y="4589779"/>
              <a:ext cx="406020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more active than</a:t>
              </a:r>
            </a:p>
          </p:txBody>
        </p:sp>
      </p:grpSp>
      <p:sp>
        <p:nvSpPr>
          <p:cNvPr id="99" name="文字方塊 6">
            <a:extLst>
              <a:ext uri="{FF2B5EF4-FFF2-40B4-BE49-F238E27FC236}">
                <a16:creationId xmlns:a16="http://schemas.microsoft.com/office/drawing/2014/main" id="{C3D34599-E048-4D4F-960F-B3C0236AC901}"/>
              </a:ext>
            </a:extLst>
          </p:cNvPr>
          <p:cNvSpPr txBox="1"/>
          <p:nvPr/>
        </p:nvSpPr>
        <p:spPr>
          <a:xfrm>
            <a:off x="6054725" y="28035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75" name="群組 10">
            <a:extLst>
              <a:ext uri="{FF2B5EF4-FFF2-40B4-BE49-F238E27FC236}">
                <a16:creationId xmlns:a16="http://schemas.microsoft.com/office/drawing/2014/main" id="{AC8D1DFB-46F8-45B0-ADBC-7D06A3F5435A}"/>
              </a:ext>
            </a:extLst>
          </p:cNvPr>
          <p:cNvGrpSpPr/>
          <p:nvPr/>
        </p:nvGrpSpPr>
        <p:grpSpPr>
          <a:xfrm>
            <a:off x="7235062" y="2819058"/>
            <a:ext cx="666750" cy="666849"/>
            <a:chOff x="6924675" y="3008784"/>
            <a:chExt cx="666750" cy="666849"/>
          </a:xfrm>
          <a:effectLst>
            <a:outerShdw blurRad="50800" dist="38100" dir="2700000" algn="tl" rotWithShape="0">
              <a:prstClr val="black">
                <a:alpha val="40000"/>
              </a:prstClr>
            </a:outerShdw>
          </a:effectLst>
        </p:grpSpPr>
        <p:sp>
          <p:nvSpPr>
            <p:cNvPr id="76" name="橢圓 11">
              <a:extLst>
                <a:ext uri="{FF2B5EF4-FFF2-40B4-BE49-F238E27FC236}">
                  <a16:creationId xmlns:a16="http://schemas.microsoft.com/office/drawing/2014/main" id="{DA2A2A17-3A25-4897-A015-5EB85229C204}"/>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7" name="文字方塊 12">
              <a:extLst>
                <a:ext uri="{FF2B5EF4-FFF2-40B4-BE49-F238E27FC236}">
                  <a16:creationId xmlns:a16="http://schemas.microsoft.com/office/drawing/2014/main" id="{8C7F0A51-A0EE-4A90-AD22-C5A54303E6FE}"/>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78" name="動作按鈕: 自訂 57">
            <a:hlinkClick r:id="" action="ppaction://hlinkshowjump?jump=nextslide" highlightClick="1"/>
            <a:extLst>
              <a:ext uri="{FF2B5EF4-FFF2-40B4-BE49-F238E27FC236}">
                <a16:creationId xmlns:a16="http://schemas.microsoft.com/office/drawing/2014/main" id="{610791A2-E756-4248-9022-E2F7B6642AE8}"/>
              </a:ext>
            </a:extLst>
          </p:cNvPr>
          <p:cNvSpPr/>
          <p:nvPr/>
        </p:nvSpPr>
        <p:spPr>
          <a:xfrm>
            <a:off x="7083425" y="2722563"/>
            <a:ext cx="703263"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31074" name="Picture 19" descr="C:\Users\utangv2\Desktop\Dynamic Classroom\Q2.jpg">
            <a:extLst>
              <a:ext uri="{FF2B5EF4-FFF2-40B4-BE49-F238E27FC236}">
                <a16:creationId xmlns:a16="http://schemas.microsoft.com/office/drawing/2014/main" id="{DE14FA98-68FC-44AC-9546-D7A52772D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8775" y="3667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1075" name="群組 38">
            <a:extLst>
              <a:ext uri="{FF2B5EF4-FFF2-40B4-BE49-F238E27FC236}">
                <a16:creationId xmlns:a16="http://schemas.microsoft.com/office/drawing/2014/main" id="{ECEF526E-29C9-44B8-9D8E-493BEEF6FA9B}"/>
              </a:ext>
            </a:extLst>
          </p:cNvPr>
          <p:cNvGrpSpPr>
            <a:grpSpLocks/>
          </p:cNvGrpSpPr>
          <p:nvPr/>
        </p:nvGrpSpPr>
        <p:grpSpPr bwMode="auto">
          <a:xfrm>
            <a:off x="7693025" y="5969000"/>
            <a:ext cx="1298575" cy="755650"/>
            <a:chOff x="7518399" y="5817055"/>
            <a:chExt cx="1473201" cy="907596"/>
          </a:xfrm>
        </p:grpSpPr>
        <p:sp>
          <p:nvSpPr>
            <p:cNvPr id="35" name="圓角矩形 34">
              <a:extLst>
                <a:ext uri="{FF2B5EF4-FFF2-40B4-BE49-F238E27FC236}">
                  <a16:creationId xmlns:a16="http://schemas.microsoft.com/office/drawing/2014/main" id="{4F714D17-F24B-4A5D-804F-0586873715D1}"/>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31101" name="群組 40">
              <a:extLst>
                <a:ext uri="{FF2B5EF4-FFF2-40B4-BE49-F238E27FC236}">
                  <a16:creationId xmlns:a16="http://schemas.microsoft.com/office/drawing/2014/main" id="{7FB478CB-2804-4098-BA5B-1B52592A7D51}"/>
                </a:ext>
              </a:extLst>
            </p:cNvPr>
            <p:cNvGrpSpPr>
              <a:grpSpLocks/>
            </p:cNvGrpSpPr>
            <p:nvPr/>
          </p:nvGrpSpPr>
          <p:grpSpPr bwMode="auto">
            <a:xfrm>
              <a:off x="7588885" y="5890260"/>
              <a:ext cx="1059815" cy="798830"/>
              <a:chOff x="860425" y="1547813"/>
              <a:chExt cx="4438650" cy="4021137"/>
            </a:xfrm>
          </p:grpSpPr>
          <p:grpSp>
            <p:nvGrpSpPr>
              <p:cNvPr id="131103" name="群組 42">
                <a:extLst>
                  <a:ext uri="{FF2B5EF4-FFF2-40B4-BE49-F238E27FC236}">
                    <a16:creationId xmlns:a16="http://schemas.microsoft.com/office/drawing/2014/main" id="{2415651F-F446-4FEB-BDDF-50E749EACC2D}"/>
                  </a:ext>
                </a:extLst>
              </p:cNvPr>
              <p:cNvGrpSpPr>
                <a:grpSpLocks/>
              </p:cNvGrpSpPr>
              <p:nvPr/>
            </p:nvGrpSpPr>
            <p:grpSpPr bwMode="auto">
              <a:xfrm>
                <a:off x="860425" y="1547813"/>
                <a:ext cx="4438650" cy="2039937"/>
                <a:chOff x="860425" y="1547813"/>
                <a:chExt cx="4438650" cy="2039937"/>
              </a:xfrm>
            </p:grpSpPr>
            <p:pic>
              <p:nvPicPr>
                <p:cNvPr id="131107" name="Picture 6" descr="C:\Users\utangv2\Desktop\Dynamic Classroom\hi-res aw\E.jpg">
                  <a:extLst>
                    <a:ext uri="{FF2B5EF4-FFF2-40B4-BE49-F238E27FC236}">
                      <a16:creationId xmlns:a16="http://schemas.microsoft.com/office/drawing/2014/main" id="{8E73B7A9-BF2D-4044-841A-C46D2F4F4A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108" name="Picture 15" descr="C:\Users\utangv2\Desktop\Dynamic Classroom\hi-res aw\N.jpg">
                  <a:extLst>
                    <a:ext uri="{FF2B5EF4-FFF2-40B4-BE49-F238E27FC236}">
                      <a16:creationId xmlns:a16="http://schemas.microsoft.com/office/drawing/2014/main" id="{E2297B9E-EB48-4740-BB25-01B217CD263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109" name="Picture 21" descr="C:\Users\utangv2\Desktop\Dynamic Classroom\hi-res aw\T.jpg">
                  <a:extLst>
                    <a:ext uri="{FF2B5EF4-FFF2-40B4-BE49-F238E27FC236}">
                      <a16:creationId xmlns:a16="http://schemas.microsoft.com/office/drawing/2014/main" id="{8932F770-6DD5-479A-841B-7B00B0D0317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110" name="Picture 24" descr="C:\Users\utangv2\Desktop\Dynamic Classroom\hi-res aw\X.jpg">
                  <a:extLst>
                    <a:ext uri="{FF2B5EF4-FFF2-40B4-BE49-F238E27FC236}">
                      <a16:creationId xmlns:a16="http://schemas.microsoft.com/office/drawing/2014/main" id="{A13ACA97-BEED-411E-BDED-C0D44151B2B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1104" name="Picture 6" descr="C:\Users\utangv2\Desktop\Dynamic Classroom\hi-res aw\E.jpg">
                <a:extLst>
                  <a:ext uri="{FF2B5EF4-FFF2-40B4-BE49-F238E27FC236}">
                    <a16:creationId xmlns:a16="http://schemas.microsoft.com/office/drawing/2014/main" id="{D420F0F8-F691-492F-AA7A-FB8B61CA8C7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105" name="Picture 18" descr="C:\Users\utangv2\Desktop\Dynamic Classroom\hi-res aw\Q.jpg">
                <a:extLst>
                  <a:ext uri="{FF2B5EF4-FFF2-40B4-BE49-F238E27FC236}">
                    <a16:creationId xmlns:a16="http://schemas.microsoft.com/office/drawing/2014/main" id="{4DDB0E00-1832-4238-B672-7E8A066072A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106" name="Picture 22" descr="C:\Users\utangv2\Desktop\Dynamic Classroom\hi-res aw\U.jpg">
                <a:extLst>
                  <a:ext uri="{FF2B5EF4-FFF2-40B4-BE49-F238E27FC236}">
                    <a16:creationId xmlns:a16="http://schemas.microsoft.com/office/drawing/2014/main" id="{12F5109F-F453-4516-A1FD-40E0602800F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7" name="向右箭號 36">
              <a:extLst>
                <a:ext uri="{FF2B5EF4-FFF2-40B4-BE49-F238E27FC236}">
                  <a16:creationId xmlns:a16="http://schemas.microsoft.com/office/drawing/2014/main" id="{88BF9155-9F4D-4C6C-9999-970DB8118817}"/>
                </a:ext>
              </a:extLst>
            </p:cNvPr>
            <p:cNvSpPr/>
            <p:nvPr/>
          </p:nvSpPr>
          <p:spPr>
            <a:xfrm>
              <a:off x="8615196" y="6116410"/>
              <a:ext cx="264743" cy="333674"/>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動作按鈕: 自訂 57">
            <a:hlinkClick r:id="rId10" action="ppaction://hlinksldjump" highlightClick="1"/>
            <a:extLst>
              <a:ext uri="{FF2B5EF4-FFF2-40B4-BE49-F238E27FC236}">
                <a16:creationId xmlns:a16="http://schemas.microsoft.com/office/drawing/2014/main" id="{E123E51F-1DAB-4FD4-86B1-6EA9F56BC28F}"/>
              </a:ext>
            </a:extLst>
          </p:cNvPr>
          <p:cNvSpPr/>
          <p:nvPr/>
        </p:nvSpPr>
        <p:spPr>
          <a:xfrm>
            <a:off x="7543800" y="5918200"/>
            <a:ext cx="1600200" cy="939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31077" name="文字方塊 8">
            <a:extLst>
              <a:ext uri="{FF2B5EF4-FFF2-40B4-BE49-F238E27FC236}">
                <a16:creationId xmlns:a16="http://schemas.microsoft.com/office/drawing/2014/main" id="{C04C5120-5B9C-4A32-8DFB-F5B294808723}"/>
              </a:ext>
            </a:extLst>
          </p:cNvPr>
          <p:cNvSpPr txBox="1">
            <a:spLocks noChangeArrowheads="1"/>
          </p:cNvSpPr>
          <p:nvPr/>
        </p:nvSpPr>
        <p:spPr bwMode="auto">
          <a:xfrm>
            <a:off x="1125538" y="1295400"/>
            <a:ext cx="7324725" cy="128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Charles is ________ his family in protecting the environment.</a:t>
            </a:r>
            <a:endParaRPr lang="en-US" altLang="en-US" sz="4000">
              <a:solidFill>
                <a:schemeClr val="tx2"/>
              </a:solidFill>
              <a:cs typeface="Arial" panose="020B0604020202020204" pitchFamily="34" charset="0"/>
            </a:endParaRPr>
          </a:p>
        </p:txBody>
      </p:sp>
      <p:grpSp>
        <p:nvGrpSpPr>
          <p:cNvPr id="131078" name="Group 88">
            <a:extLst>
              <a:ext uri="{FF2B5EF4-FFF2-40B4-BE49-F238E27FC236}">
                <a16:creationId xmlns:a16="http://schemas.microsoft.com/office/drawing/2014/main" id="{87E5A446-9211-459E-AD8A-0B399DA55ABB}"/>
              </a:ext>
            </a:extLst>
          </p:cNvPr>
          <p:cNvGrpSpPr>
            <a:grpSpLocks/>
          </p:cNvGrpSpPr>
          <p:nvPr/>
        </p:nvGrpSpPr>
        <p:grpSpPr bwMode="auto">
          <a:xfrm>
            <a:off x="2163763" y="3116263"/>
            <a:ext cx="4973637" cy="708025"/>
            <a:chOff x="2273302" y="2821939"/>
            <a:chExt cx="4973658" cy="708661"/>
          </a:xfrm>
        </p:grpSpPr>
        <p:sp>
          <p:nvSpPr>
            <p:cNvPr id="33" name="圓角矩形 65">
              <a:extLst>
                <a:ext uri="{FF2B5EF4-FFF2-40B4-BE49-F238E27FC236}">
                  <a16:creationId xmlns:a16="http://schemas.microsoft.com/office/drawing/2014/main" id="{5A21D9B5-C2B1-4DA0-8AB3-FC50336E548B}"/>
                </a:ext>
              </a:extLst>
            </p:cNvPr>
            <p:cNvSpPr/>
            <p:nvPr/>
          </p:nvSpPr>
          <p:spPr>
            <a:xfrm>
              <a:off x="2273302" y="2832100"/>
              <a:ext cx="497365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4" name="橢圓 66">
              <a:extLst>
                <a:ext uri="{FF2B5EF4-FFF2-40B4-BE49-F238E27FC236}">
                  <a16:creationId xmlns:a16="http://schemas.microsoft.com/office/drawing/2014/main" id="{093FE3DA-3C42-4E96-A594-39362114F437}"/>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1098" name="文字方塊 67">
              <a:extLst>
                <a:ext uri="{FF2B5EF4-FFF2-40B4-BE49-F238E27FC236}">
                  <a16:creationId xmlns:a16="http://schemas.microsoft.com/office/drawing/2014/main" id="{C4985D84-75EA-43AD-9EFA-E1E51A1E366A}"/>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1099" name="文字方塊 68">
              <a:extLst>
                <a:ext uri="{FF2B5EF4-FFF2-40B4-BE49-F238E27FC236}">
                  <a16:creationId xmlns:a16="http://schemas.microsoft.com/office/drawing/2014/main" id="{22FFD6A0-A40E-454D-B7F8-AA381F582E54}"/>
                </a:ext>
              </a:extLst>
            </p:cNvPr>
            <p:cNvSpPr txBox="1">
              <a:spLocks noChangeArrowheads="1"/>
            </p:cNvSpPr>
            <p:nvPr/>
          </p:nvSpPr>
          <p:spPr bwMode="auto">
            <a:xfrm>
              <a:off x="3075779" y="2862579"/>
              <a:ext cx="404892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active</a:t>
              </a:r>
            </a:p>
          </p:txBody>
        </p:sp>
      </p:grpSp>
      <p:grpSp>
        <p:nvGrpSpPr>
          <p:cNvPr id="131079" name="Group 93">
            <a:extLst>
              <a:ext uri="{FF2B5EF4-FFF2-40B4-BE49-F238E27FC236}">
                <a16:creationId xmlns:a16="http://schemas.microsoft.com/office/drawing/2014/main" id="{462DC4EF-E0BD-462B-8BE8-7F41B0ED0669}"/>
              </a:ext>
            </a:extLst>
          </p:cNvPr>
          <p:cNvGrpSpPr>
            <a:grpSpLocks/>
          </p:cNvGrpSpPr>
          <p:nvPr/>
        </p:nvGrpSpPr>
        <p:grpSpPr bwMode="auto">
          <a:xfrm>
            <a:off x="2163763" y="4818063"/>
            <a:ext cx="4973637" cy="712787"/>
            <a:chOff x="2273302" y="4523739"/>
            <a:chExt cx="4973658" cy="712952"/>
          </a:xfrm>
        </p:grpSpPr>
        <p:sp>
          <p:nvSpPr>
            <p:cNvPr id="41" name="圓角矩形 72">
              <a:extLst>
                <a:ext uri="{FF2B5EF4-FFF2-40B4-BE49-F238E27FC236}">
                  <a16:creationId xmlns:a16="http://schemas.microsoft.com/office/drawing/2014/main" id="{E690891B-B6F0-4441-AB17-7979797342B3}"/>
                </a:ext>
              </a:extLst>
            </p:cNvPr>
            <p:cNvSpPr/>
            <p:nvPr/>
          </p:nvSpPr>
          <p:spPr>
            <a:xfrm>
              <a:off x="2273302" y="4533900"/>
              <a:ext cx="497365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2" name="橢圓 73">
              <a:extLst>
                <a:ext uri="{FF2B5EF4-FFF2-40B4-BE49-F238E27FC236}">
                  <a16:creationId xmlns:a16="http://schemas.microsoft.com/office/drawing/2014/main" id="{E15D1BBF-89DC-4E9D-ABF3-8163B23E295E}"/>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1090" name="文字方塊 74">
              <a:extLst>
                <a:ext uri="{FF2B5EF4-FFF2-40B4-BE49-F238E27FC236}">
                  <a16:creationId xmlns:a16="http://schemas.microsoft.com/office/drawing/2014/main" id="{C1092AF0-30A8-483B-A8CA-AE6984D40039}"/>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1091" name="文字方塊 75">
              <a:extLst>
                <a:ext uri="{FF2B5EF4-FFF2-40B4-BE49-F238E27FC236}">
                  <a16:creationId xmlns:a16="http://schemas.microsoft.com/office/drawing/2014/main" id="{B5C0BAAE-4893-477A-B30E-54836497BFD1}"/>
                </a:ext>
              </a:extLst>
            </p:cNvPr>
            <p:cNvSpPr txBox="1">
              <a:spLocks noChangeArrowheads="1"/>
            </p:cNvSpPr>
            <p:nvPr/>
          </p:nvSpPr>
          <p:spPr bwMode="auto">
            <a:xfrm>
              <a:off x="3064492" y="4589779"/>
              <a:ext cx="406020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more active than</a:t>
              </a:r>
            </a:p>
          </p:txBody>
        </p:sp>
      </p:grpSp>
      <p:sp>
        <p:nvSpPr>
          <p:cNvPr id="46" name="文字方塊 6">
            <a:extLst>
              <a:ext uri="{FF2B5EF4-FFF2-40B4-BE49-F238E27FC236}">
                <a16:creationId xmlns:a16="http://schemas.microsoft.com/office/drawing/2014/main" id="{3ECE0235-121F-4A59-A1A8-F52B7CB9E92E}"/>
              </a:ext>
            </a:extLst>
          </p:cNvPr>
          <p:cNvSpPr txBox="1"/>
          <p:nvPr/>
        </p:nvSpPr>
        <p:spPr>
          <a:xfrm>
            <a:off x="6054725" y="28035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131081" name="Group 52">
            <a:extLst>
              <a:ext uri="{FF2B5EF4-FFF2-40B4-BE49-F238E27FC236}">
                <a16:creationId xmlns:a16="http://schemas.microsoft.com/office/drawing/2014/main" id="{6E407078-927D-480A-969E-8D4F4C52AC71}"/>
              </a:ext>
            </a:extLst>
          </p:cNvPr>
          <p:cNvGrpSpPr>
            <a:grpSpLocks/>
          </p:cNvGrpSpPr>
          <p:nvPr/>
        </p:nvGrpSpPr>
        <p:grpSpPr bwMode="auto">
          <a:xfrm>
            <a:off x="2514600" y="3560763"/>
            <a:ext cx="4241800" cy="1322387"/>
            <a:chOff x="-315759" y="3510324"/>
            <a:chExt cx="4241516" cy="1322116"/>
          </a:xfrm>
        </p:grpSpPr>
        <p:pic>
          <p:nvPicPr>
            <p:cNvPr id="131082" name="Picture 11" descr="C:\Users\utangv2\Desktop\background paper\post it.jpg">
              <a:extLst>
                <a:ext uri="{FF2B5EF4-FFF2-40B4-BE49-F238E27FC236}">
                  <a16:creationId xmlns:a16="http://schemas.microsoft.com/office/drawing/2014/main" id="{0E16C373-BF9B-48C3-BBA5-48705178EA1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315759" y="3510324"/>
              <a:ext cx="4241516" cy="132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83" name="文字方塊 17">
              <a:extLst>
                <a:ext uri="{FF2B5EF4-FFF2-40B4-BE49-F238E27FC236}">
                  <a16:creationId xmlns:a16="http://schemas.microsoft.com/office/drawing/2014/main" id="{3CBA68D4-CFBC-437E-B4A0-83DD18E3E385}"/>
                </a:ext>
              </a:extLst>
            </p:cNvPr>
            <p:cNvSpPr txBox="1">
              <a:spLocks noChangeArrowheads="1"/>
            </p:cNvSpPr>
            <p:nvPr/>
          </p:nvSpPr>
          <p:spPr bwMode="auto">
            <a:xfrm rot="-151805">
              <a:off x="455317" y="3850673"/>
              <a:ext cx="2792269" cy="615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a:solidFill>
                    <a:srgbClr val="FF0000"/>
                  </a:solidFill>
                  <a:cs typeface="Arial" panose="020B0604020202020204" pitchFamily="34" charset="0"/>
                </a:rPr>
                <a:t>The correct form should be </a:t>
              </a:r>
              <a:r>
                <a:rPr lang="en-US" altLang="en-US" sz="2000" i="1">
                  <a:solidFill>
                    <a:srgbClr val="FF0000"/>
                  </a:solidFill>
                  <a:cs typeface="Arial" panose="020B0604020202020204" pitchFamily="34" charset="0"/>
                </a:rPr>
                <a:t>as active as</a:t>
              </a:r>
              <a:r>
                <a:rPr lang="en-US" altLang="en-US" sz="2000">
                  <a:solidFill>
                    <a:srgbClr val="FF0000"/>
                  </a:solidFill>
                  <a:cs typeface="Arial" panose="020B0604020202020204" pitchFamily="34" charset="0"/>
                </a:rPr>
                <a:t>.</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31081"/>
                                        </p:tgtEl>
                                        <p:attrNameLst>
                                          <p:attrName>style.visibility</p:attrName>
                                        </p:attrNameLst>
                                      </p:cBhvr>
                                      <p:to>
                                        <p:strVal val="visible"/>
                                      </p:to>
                                    </p:set>
                                    <p:anim calcmode="lin" valueType="num">
                                      <p:cBhvr>
                                        <p:cTn id="7" dur="500" fill="hold"/>
                                        <p:tgtEl>
                                          <p:spTgt spid="131081"/>
                                        </p:tgtEl>
                                        <p:attrNameLst>
                                          <p:attrName>ppt_w</p:attrName>
                                        </p:attrNameLst>
                                      </p:cBhvr>
                                      <p:tavLst>
                                        <p:tav tm="0">
                                          <p:val>
                                            <p:fltVal val="0"/>
                                          </p:val>
                                        </p:tav>
                                        <p:tav tm="100000">
                                          <p:val>
                                            <p:strVal val="#ppt_w"/>
                                          </p:val>
                                        </p:tav>
                                      </p:tavLst>
                                    </p:anim>
                                    <p:anim calcmode="lin" valueType="num">
                                      <p:cBhvr>
                                        <p:cTn id="8" dur="500" fill="hold"/>
                                        <p:tgtEl>
                                          <p:spTgt spid="131081"/>
                                        </p:tgtEl>
                                        <p:attrNameLst>
                                          <p:attrName>ppt_h</p:attrName>
                                        </p:attrNameLst>
                                      </p:cBhvr>
                                      <p:tavLst>
                                        <p:tav tm="0">
                                          <p:val>
                                            <p:fltVal val="0"/>
                                          </p:val>
                                        </p:tav>
                                        <p:tav tm="100000">
                                          <p:val>
                                            <p:strVal val="#ppt_h"/>
                                          </p:val>
                                        </p:tav>
                                      </p:tavLst>
                                    </p:anim>
                                    <p:animEffect transition="in" filter="fade">
                                      <p:cBhvr>
                                        <p:cTn id="9" dur="500"/>
                                        <p:tgtEl>
                                          <p:spTgt spid="131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0" name="AF1C2880.wav">
            <a:hlinkClick r:id="" action="ppaction://media"/>
            <a:extLst>
              <a:ext uri="{FF2B5EF4-FFF2-40B4-BE49-F238E27FC236}">
                <a16:creationId xmlns:a16="http://schemas.microsoft.com/office/drawing/2014/main" id="{4B6B2DE1-6818-4026-B52B-AEF2A7FF51C7}"/>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099" name="Picture 19" descr="C:\Users\utangv2\Desktop\Dynamic Classroom\Q2.jpg">
            <a:extLst>
              <a:ext uri="{FF2B5EF4-FFF2-40B4-BE49-F238E27FC236}">
                <a16:creationId xmlns:a16="http://schemas.microsoft.com/office/drawing/2014/main" id="{C20FC9BB-0638-44CF-A2BF-E59E853E74F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68775" y="3667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2100" name="群組 38">
            <a:extLst>
              <a:ext uri="{FF2B5EF4-FFF2-40B4-BE49-F238E27FC236}">
                <a16:creationId xmlns:a16="http://schemas.microsoft.com/office/drawing/2014/main" id="{8F45C6DD-84E7-435E-ABF4-C38A6FBE14AD}"/>
              </a:ext>
            </a:extLst>
          </p:cNvPr>
          <p:cNvGrpSpPr>
            <a:grpSpLocks/>
          </p:cNvGrpSpPr>
          <p:nvPr/>
        </p:nvGrpSpPr>
        <p:grpSpPr bwMode="auto">
          <a:xfrm>
            <a:off x="7693025" y="5969000"/>
            <a:ext cx="1298575" cy="755650"/>
            <a:chOff x="7518399" y="5817055"/>
            <a:chExt cx="1473201" cy="907596"/>
          </a:xfrm>
        </p:grpSpPr>
        <p:sp>
          <p:nvSpPr>
            <p:cNvPr id="35" name="圓角矩形 34">
              <a:extLst>
                <a:ext uri="{FF2B5EF4-FFF2-40B4-BE49-F238E27FC236}">
                  <a16:creationId xmlns:a16="http://schemas.microsoft.com/office/drawing/2014/main" id="{B43788F6-BEA6-462E-996D-78C93DC88D17}"/>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32125" name="群組 40">
              <a:extLst>
                <a:ext uri="{FF2B5EF4-FFF2-40B4-BE49-F238E27FC236}">
                  <a16:creationId xmlns:a16="http://schemas.microsoft.com/office/drawing/2014/main" id="{0119E3EF-9DDC-4DDE-AF28-441984421875}"/>
                </a:ext>
              </a:extLst>
            </p:cNvPr>
            <p:cNvGrpSpPr>
              <a:grpSpLocks/>
            </p:cNvGrpSpPr>
            <p:nvPr/>
          </p:nvGrpSpPr>
          <p:grpSpPr bwMode="auto">
            <a:xfrm>
              <a:off x="7588885" y="5890260"/>
              <a:ext cx="1059815" cy="798830"/>
              <a:chOff x="860425" y="1547813"/>
              <a:chExt cx="4438650" cy="4021137"/>
            </a:xfrm>
          </p:grpSpPr>
          <p:grpSp>
            <p:nvGrpSpPr>
              <p:cNvPr id="132127" name="群組 42">
                <a:extLst>
                  <a:ext uri="{FF2B5EF4-FFF2-40B4-BE49-F238E27FC236}">
                    <a16:creationId xmlns:a16="http://schemas.microsoft.com/office/drawing/2014/main" id="{407351F9-771F-4CA4-A55F-F9CE0264B146}"/>
                  </a:ext>
                </a:extLst>
              </p:cNvPr>
              <p:cNvGrpSpPr>
                <a:grpSpLocks/>
              </p:cNvGrpSpPr>
              <p:nvPr/>
            </p:nvGrpSpPr>
            <p:grpSpPr bwMode="auto">
              <a:xfrm>
                <a:off x="860425" y="1547813"/>
                <a:ext cx="4438650" cy="2039937"/>
                <a:chOff x="860425" y="1547813"/>
                <a:chExt cx="4438650" cy="2039937"/>
              </a:xfrm>
            </p:grpSpPr>
            <p:pic>
              <p:nvPicPr>
                <p:cNvPr id="132131" name="Picture 6" descr="C:\Users\utangv2\Desktop\Dynamic Classroom\hi-res aw\E.jpg">
                  <a:extLst>
                    <a:ext uri="{FF2B5EF4-FFF2-40B4-BE49-F238E27FC236}">
                      <a16:creationId xmlns:a16="http://schemas.microsoft.com/office/drawing/2014/main" id="{5F5252D1-B183-412D-84A7-C808E5C416F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32" name="Picture 15" descr="C:\Users\utangv2\Desktop\Dynamic Classroom\hi-res aw\N.jpg">
                  <a:extLst>
                    <a:ext uri="{FF2B5EF4-FFF2-40B4-BE49-F238E27FC236}">
                      <a16:creationId xmlns:a16="http://schemas.microsoft.com/office/drawing/2014/main" id="{A4EE1781-8714-4BF8-A9AD-6E543571AF1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33" name="Picture 21" descr="C:\Users\utangv2\Desktop\Dynamic Classroom\hi-res aw\T.jpg">
                  <a:extLst>
                    <a:ext uri="{FF2B5EF4-FFF2-40B4-BE49-F238E27FC236}">
                      <a16:creationId xmlns:a16="http://schemas.microsoft.com/office/drawing/2014/main" id="{6D9AAF6B-7D9B-4D4F-9A0B-194DA5A54DF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34" name="Picture 24" descr="C:\Users\utangv2\Desktop\Dynamic Classroom\hi-res aw\X.jpg">
                  <a:extLst>
                    <a:ext uri="{FF2B5EF4-FFF2-40B4-BE49-F238E27FC236}">
                      <a16:creationId xmlns:a16="http://schemas.microsoft.com/office/drawing/2014/main" id="{80B0360F-87E5-4AC8-8AA3-DA23074CADC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2128" name="Picture 6" descr="C:\Users\utangv2\Desktop\Dynamic Classroom\hi-res aw\E.jpg">
                <a:extLst>
                  <a:ext uri="{FF2B5EF4-FFF2-40B4-BE49-F238E27FC236}">
                    <a16:creationId xmlns:a16="http://schemas.microsoft.com/office/drawing/2014/main" id="{0788DA2E-02FB-449D-A481-7796DC9E2CB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29" name="Picture 18" descr="C:\Users\utangv2\Desktop\Dynamic Classroom\hi-res aw\Q.jpg">
                <a:extLst>
                  <a:ext uri="{FF2B5EF4-FFF2-40B4-BE49-F238E27FC236}">
                    <a16:creationId xmlns:a16="http://schemas.microsoft.com/office/drawing/2014/main" id="{04090F7D-A050-4046-A00C-89956624FA8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30" name="Picture 22" descr="C:\Users\utangv2\Desktop\Dynamic Classroom\hi-res aw\U.jpg">
                <a:extLst>
                  <a:ext uri="{FF2B5EF4-FFF2-40B4-BE49-F238E27FC236}">
                    <a16:creationId xmlns:a16="http://schemas.microsoft.com/office/drawing/2014/main" id="{7293289C-87AE-4DF8-A443-1FD563315AE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7" name="向右箭號 36">
              <a:extLst>
                <a:ext uri="{FF2B5EF4-FFF2-40B4-BE49-F238E27FC236}">
                  <a16:creationId xmlns:a16="http://schemas.microsoft.com/office/drawing/2014/main" id="{4161B980-E3DD-46C6-9FFF-3BE789458784}"/>
                </a:ext>
              </a:extLst>
            </p:cNvPr>
            <p:cNvSpPr/>
            <p:nvPr/>
          </p:nvSpPr>
          <p:spPr>
            <a:xfrm>
              <a:off x="8615196" y="6116410"/>
              <a:ext cx="264743" cy="333674"/>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動作按鈕: 自訂 57">
            <a:hlinkClick r:id="rId12" action="ppaction://hlinksldjump" highlightClick="1"/>
            <a:extLst>
              <a:ext uri="{FF2B5EF4-FFF2-40B4-BE49-F238E27FC236}">
                <a16:creationId xmlns:a16="http://schemas.microsoft.com/office/drawing/2014/main" id="{133256C5-54BF-4946-A408-B8DD05AE0E98}"/>
              </a:ext>
            </a:extLst>
          </p:cNvPr>
          <p:cNvSpPr/>
          <p:nvPr/>
        </p:nvSpPr>
        <p:spPr>
          <a:xfrm>
            <a:off x="7543800" y="5918200"/>
            <a:ext cx="1600200" cy="939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32102" name="文字方塊 8">
            <a:extLst>
              <a:ext uri="{FF2B5EF4-FFF2-40B4-BE49-F238E27FC236}">
                <a16:creationId xmlns:a16="http://schemas.microsoft.com/office/drawing/2014/main" id="{156DEC2E-AE15-4072-A326-2E4A048B3B71}"/>
              </a:ext>
            </a:extLst>
          </p:cNvPr>
          <p:cNvSpPr txBox="1">
            <a:spLocks noChangeArrowheads="1"/>
          </p:cNvSpPr>
          <p:nvPr/>
        </p:nvSpPr>
        <p:spPr bwMode="auto">
          <a:xfrm>
            <a:off x="1125538" y="1295400"/>
            <a:ext cx="7324725" cy="128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Charles is ________ his family in protecting the environment.</a:t>
            </a:r>
            <a:endParaRPr lang="en-US" altLang="en-US" sz="4000">
              <a:solidFill>
                <a:schemeClr val="tx2"/>
              </a:solidFill>
              <a:cs typeface="Arial" panose="020B0604020202020204" pitchFamily="34" charset="0"/>
            </a:endParaRPr>
          </a:p>
        </p:txBody>
      </p:sp>
      <p:grpSp>
        <p:nvGrpSpPr>
          <p:cNvPr id="132103" name="Group 83">
            <a:extLst>
              <a:ext uri="{FF2B5EF4-FFF2-40B4-BE49-F238E27FC236}">
                <a16:creationId xmlns:a16="http://schemas.microsoft.com/office/drawing/2014/main" id="{5D3FE46A-A675-4EA8-BE9C-A1BCEB8F932E}"/>
              </a:ext>
            </a:extLst>
          </p:cNvPr>
          <p:cNvGrpSpPr>
            <a:grpSpLocks/>
          </p:cNvGrpSpPr>
          <p:nvPr/>
        </p:nvGrpSpPr>
        <p:grpSpPr bwMode="auto">
          <a:xfrm>
            <a:off x="2163763" y="3967163"/>
            <a:ext cx="4973637" cy="708025"/>
            <a:chOff x="2273302" y="3672839"/>
            <a:chExt cx="4973658" cy="708661"/>
          </a:xfrm>
        </p:grpSpPr>
        <p:sp>
          <p:nvSpPr>
            <p:cNvPr id="36" name="圓角矩形 36">
              <a:extLst>
                <a:ext uri="{FF2B5EF4-FFF2-40B4-BE49-F238E27FC236}">
                  <a16:creationId xmlns:a16="http://schemas.microsoft.com/office/drawing/2014/main" id="{9E9C7C6A-B4E0-4404-BDAF-004577767F94}"/>
                </a:ext>
              </a:extLst>
            </p:cNvPr>
            <p:cNvSpPr/>
            <p:nvPr/>
          </p:nvSpPr>
          <p:spPr>
            <a:xfrm>
              <a:off x="2273302" y="3683000"/>
              <a:ext cx="497365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8" name="橢圓 37">
              <a:extLst>
                <a:ext uri="{FF2B5EF4-FFF2-40B4-BE49-F238E27FC236}">
                  <a16:creationId xmlns:a16="http://schemas.microsoft.com/office/drawing/2014/main" id="{9AA1D471-C760-4687-BEBC-4815C3E2A3B0}"/>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2122" name="文字方塊 38">
              <a:extLst>
                <a:ext uri="{FF2B5EF4-FFF2-40B4-BE49-F238E27FC236}">
                  <a16:creationId xmlns:a16="http://schemas.microsoft.com/office/drawing/2014/main" id="{C9A67E36-F969-4A3F-8E35-5986B0751A26}"/>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2123" name="文字方塊 63">
              <a:extLst>
                <a:ext uri="{FF2B5EF4-FFF2-40B4-BE49-F238E27FC236}">
                  <a16:creationId xmlns:a16="http://schemas.microsoft.com/office/drawing/2014/main" id="{2F1E9580-E1F4-4067-BA0A-2D38FAA52179}"/>
                </a:ext>
              </a:extLst>
            </p:cNvPr>
            <p:cNvSpPr txBox="1">
              <a:spLocks noChangeArrowheads="1"/>
            </p:cNvSpPr>
            <p:nvPr/>
          </p:nvSpPr>
          <p:spPr bwMode="auto">
            <a:xfrm>
              <a:off x="3075779" y="3724882"/>
              <a:ext cx="404892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more active</a:t>
              </a:r>
            </a:p>
          </p:txBody>
        </p:sp>
      </p:grpSp>
      <p:grpSp>
        <p:nvGrpSpPr>
          <p:cNvPr id="132104" name="Group 93">
            <a:extLst>
              <a:ext uri="{FF2B5EF4-FFF2-40B4-BE49-F238E27FC236}">
                <a16:creationId xmlns:a16="http://schemas.microsoft.com/office/drawing/2014/main" id="{9D422BE2-5710-4A4B-9AAC-9BADF4A0FF72}"/>
              </a:ext>
            </a:extLst>
          </p:cNvPr>
          <p:cNvGrpSpPr>
            <a:grpSpLocks/>
          </p:cNvGrpSpPr>
          <p:nvPr/>
        </p:nvGrpSpPr>
        <p:grpSpPr bwMode="auto">
          <a:xfrm>
            <a:off x="2163763" y="4818063"/>
            <a:ext cx="4973637" cy="712787"/>
            <a:chOff x="2273302" y="4523739"/>
            <a:chExt cx="4973658" cy="712952"/>
          </a:xfrm>
        </p:grpSpPr>
        <p:sp>
          <p:nvSpPr>
            <p:cNvPr id="42" name="圓角矩形 72">
              <a:extLst>
                <a:ext uri="{FF2B5EF4-FFF2-40B4-BE49-F238E27FC236}">
                  <a16:creationId xmlns:a16="http://schemas.microsoft.com/office/drawing/2014/main" id="{DA992433-A7A7-4088-B7AE-396F94FF9F41}"/>
                </a:ext>
              </a:extLst>
            </p:cNvPr>
            <p:cNvSpPr/>
            <p:nvPr/>
          </p:nvSpPr>
          <p:spPr>
            <a:xfrm>
              <a:off x="2273302" y="4533900"/>
              <a:ext cx="497365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3" name="橢圓 73">
              <a:extLst>
                <a:ext uri="{FF2B5EF4-FFF2-40B4-BE49-F238E27FC236}">
                  <a16:creationId xmlns:a16="http://schemas.microsoft.com/office/drawing/2014/main" id="{7A01EAF6-3B60-410C-9191-D742B55FEEC1}"/>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2114" name="文字方塊 74">
              <a:extLst>
                <a:ext uri="{FF2B5EF4-FFF2-40B4-BE49-F238E27FC236}">
                  <a16:creationId xmlns:a16="http://schemas.microsoft.com/office/drawing/2014/main" id="{CCCE2517-6A27-43ED-8227-9DA1382C61DE}"/>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2115" name="文字方塊 75">
              <a:extLst>
                <a:ext uri="{FF2B5EF4-FFF2-40B4-BE49-F238E27FC236}">
                  <a16:creationId xmlns:a16="http://schemas.microsoft.com/office/drawing/2014/main" id="{4DF9B408-E39E-4A37-8087-FCF0B98CFB80}"/>
                </a:ext>
              </a:extLst>
            </p:cNvPr>
            <p:cNvSpPr txBox="1">
              <a:spLocks noChangeArrowheads="1"/>
            </p:cNvSpPr>
            <p:nvPr/>
          </p:nvSpPr>
          <p:spPr bwMode="auto">
            <a:xfrm>
              <a:off x="3064492" y="4589779"/>
              <a:ext cx="406020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more active than</a:t>
              </a:r>
            </a:p>
          </p:txBody>
        </p:sp>
      </p:grpSp>
      <p:sp>
        <p:nvSpPr>
          <p:cNvPr id="82" name="文字方塊 6">
            <a:extLst>
              <a:ext uri="{FF2B5EF4-FFF2-40B4-BE49-F238E27FC236}">
                <a16:creationId xmlns:a16="http://schemas.microsoft.com/office/drawing/2014/main" id="{BA0EA160-4DE3-4C2F-843C-E5BBBA34BF01}"/>
              </a:ext>
            </a:extLst>
          </p:cNvPr>
          <p:cNvSpPr txBox="1"/>
          <p:nvPr/>
        </p:nvSpPr>
        <p:spPr>
          <a:xfrm>
            <a:off x="6348413" y="367188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45" name="群組 10">
            <a:extLst>
              <a:ext uri="{FF2B5EF4-FFF2-40B4-BE49-F238E27FC236}">
                <a16:creationId xmlns:a16="http://schemas.microsoft.com/office/drawing/2014/main" id="{E103F26A-6BD3-47D4-9A7E-302F80B35ED8}"/>
              </a:ext>
            </a:extLst>
          </p:cNvPr>
          <p:cNvGrpSpPr/>
          <p:nvPr/>
        </p:nvGrpSpPr>
        <p:grpSpPr>
          <a:xfrm>
            <a:off x="7135103" y="3502846"/>
            <a:ext cx="666750" cy="666849"/>
            <a:chOff x="6924675" y="3008784"/>
            <a:chExt cx="666750" cy="666849"/>
          </a:xfrm>
          <a:effectLst>
            <a:outerShdw blurRad="50800" dist="38100" dir="2700000" algn="tl" rotWithShape="0">
              <a:prstClr val="black">
                <a:alpha val="40000"/>
              </a:prstClr>
            </a:outerShdw>
          </a:effectLst>
        </p:grpSpPr>
        <p:sp>
          <p:nvSpPr>
            <p:cNvPr id="46" name="橢圓 11">
              <a:extLst>
                <a:ext uri="{FF2B5EF4-FFF2-40B4-BE49-F238E27FC236}">
                  <a16:creationId xmlns:a16="http://schemas.microsoft.com/office/drawing/2014/main" id="{06696AFD-39CE-441F-8B1B-942BDB2DEE55}"/>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7" name="文字方塊 12">
              <a:extLst>
                <a:ext uri="{FF2B5EF4-FFF2-40B4-BE49-F238E27FC236}">
                  <a16:creationId xmlns:a16="http://schemas.microsoft.com/office/drawing/2014/main" id="{BD7782D0-EBB0-40C8-BC7F-F6E83FE947EC}"/>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48" name="動作按鈕: 自訂 57">
            <a:hlinkClick r:id="" action="ppaction://hlinkshowjump?jump=nextslide" highlightClick="1"/>
            <a:extLst>
              <a:ext uri="{FF2B5EF4-FFF2-40B4-BE49-F238E27FC236}">
                <a16:creationId xmlns:a16="http://schemas.microsoft.com/office/drawing/2014/main" id="{C20B1151-4EC0-4178-BEDD-38EDB43F252F}"/>
              </a:ext>
            </a:extLst>
          </p:cNvPr>
          <p:cNvSpPr/>
          <p:nvPr/>
        </p:nvSpPr>
        <p:spPr>
          <a:xfrm>
            <a:off x="6983413" y="3406775"/>
            <a:ext cx="703262" cy="722313"/>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33122" name="Picture 19" descr="C:\Users\utangv2\Desktop\Dynamic Classroom\Q2.jpg">
            <a:extLst>
              <a:ext uri="{FF2B5EF4-FFF2-40B4-BE49-F238E27FC236}">
                <a16:creationId xmlns:a16="http://schemas.microsoft.com/office/drawing/2014/main" id="{2973E896-2B84-4A51-AB57-AC284CCAB2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8775" y="3667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123" name="群組 38">
            <a:extLst>
              <a:ext uri="{FF2B5EF4-FFF2-40B4-BE49-F238E27FC236}">
                <a16:creationId xmlns:a16="http://schemas.microsoft.com/office/drawing/2014/main" id="{58C7DFE0-F662-45DC-9E59-C5F1946D3F84}"/>
              </a:ext>
            </a:extLst>
          </p:cNvPr>
          <p:cNvGrpSpPr>
            <a:grpSpLocks/>
          </p:cNvGrpSpPr>
          <p:nvPr/>
        </p:nvGrpSpPr>
        <p:grpSpPr bwMode="auto">
          <a:xfrm>
            <a:off x="7693025" y="5969000"/>
            <a:ext cx="1298575" cy="755650"/>
            <a:chOff x="7518399" y="5817055"/>
            <a:chExt cx="1473201" cy="907596"/>
          </a:xfrm>
        </p:grpSpPr>
        <p:sp>
          <p:nvSpPr>
            <p:cNvPr id="35" name="圓角矩形 34">
              <a:extLst>
                <a:ext uri="{FF2B5EF4-FFF2-40B4-BE49-F238E27FC236}">
                  <a16:creationId xmlns:a16="http://schemas.microsoft.com/office/drawing/2014/main" id="{BC251304-FF18-4993-823F-58F7D05F64C5}"/>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33149" name="群組 40">
              <a:extLst>
                <a:ext uri="{FF2B5EF4-FFF2-40B4-BE49-F238E27FC236}">
                  <a16:creationId xmlns:a16="http://schemas.microsoft.com/office/drawing/2014/main" id="{DE16CC78-941E-4ED3-A560-C911C5DA5F80}"/>
                </a:ext>
              </a:extLst>
            </p:cNvPr>
            <p:cNvGrpSpPr>
              <a:grpSpLocks/>
            </p:cNvGrpSpPr>
            <p:nvPr/>
          </p:nvGrpSpPr>
          <p:grpSpPr bwMode="auto">
            <a:xfrm>
              <a:off x="7588885" y="5890260"/>
              <a:ext cx="1059815" cy="798830"/>
              <a:chOff x="860425" y="1547813"/>
              <a:chExt cx="4438650" cy="4021137"/>
            </a:xfrm>
          </p:grpSpPr>
          <p:grpSp>
            <p:nvGrpSpPr>
              <p:cNvPr id="133151" name="群組 42">
                <a:extLst>
                  <a:ext uri="{FF2B5EF4-FFF2-40B4-BE49-F238E27FC236}">
                    <a16:creationId xmlns:a16="http://schemas.microsoft.com/office/drawing/2014/main" id="{F624C374-9DDD-47D1-A10F-B526A01BD4B9}"/>
                  </a:ext>
                </a:extLst>
              </p:cNvPr>
              <p:cNvGrpSpPr>
                <a:grpSpLocks/>
              </p:cNvGrpSpPr>
              <p:nvPr/>
            </p:nvGrpSpPr>
            <p:grpSpPr bwMode="auto">
              <a:xfrm>
                <a:off x="860425" y="1547813"/>
                <a:ext cx="4438650" cy="2039937"/>
                <a:chOff x="860425" y="1547813"/>
                <a:chExt cx="4438650" cy="2039937"/>
              </a:xfrm>
            </p:grpSpPr>
            <p:pic>
              <p:nvPicPr>
                <p:cNvPr id="133155" name="Picture 6" descr="C:\Users\utangv2\Desktop\Dynamic Classroom\hi-res aw\E.jpg">
                  <a:extLst>
                    <a:ext uri="{FF2B5EF4-FFF2-40B4-BE49-F238E27FC236}">
                      <a16:creationId xmlns:a16="http://schemas.microsoft.com/office/drawing/2014/main" id="{1A23F885-18CD-42EA-A28D-03EB220B61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156" name="Picture 15" descr="C:\Users\utangv2\Desktop\Dynamic Classroom\hi-res aw\N.jpg">
                  <a:extLst>
                    <a:ext uri="{FF2B5EF4-FFF2-40B4-BE49-F238E27FC236}">
                      <a16:creationId xmlns:a16="http://schemas.microsoft.com/office/drawing/2014/main" id="{00173849-B9B0-4EE0-9355-E581F1364B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157" name="Picture 21" descr="C:\Users\utangv2\Desktop\Dynamic Classroom\hi-res aw\T.jpg">
                  <a:extLst>
                    <a:ext uri="{FF2B5EF4-FFF2-40B4-BE49-F238E27FC236}">
                      <a16:creationId xmlns:a16="http://schemas.microsoft.com/office/drawing/2014/main" id="{E4369EF3-584A-4F0D-A52F-B8342C03B23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158" name="Picture 24" descr="C:\Users\utangv2\Desktop\Dynamic Classroom\hi-res aw\X.jpg">
                  <a:extLst>
                    <a:ext uri="{FF2B5EF4-FFF2-40B4-BE49-F238E27FC236}">
                      <a16:creationId xmlns:a16="http://schemas.microsoft.com/office/drawing/2014/main" id="{7D65262C-D750-4C33-979B-2C38960C085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3152" name="Picture 6" descr="C:\Users\utangv2\Desktop\Dynamic Classroom\hi-res aw\E.jpg">
                <a:extLst>
                  <a:ext uri="{FF2B5EF4-FFF2-40B4-BE49-F238E27FC236}">
                    <a16:creationId xmlns:a16="http://schemas.microsoft.com/office/drawing/2014/main" id="{E14ACFC1-8FFE-4E9D-A0EA-248F3DC8F6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153" name="Picture 18" descr="C:\Users\utangv2\Desktop\Dynamic Classroom\hi-res aw\Q.jpg">
                <a:extLst>
                  <a:ext uri="{FF2B5EF4-FFF2-40B4-BE49-F238E27FC236}">
                    <a16:creationId xmlns:a16="http://schemas.microsoft.com/office/drawing/2014/main" id="{49C40A93-3041-4C55-9E8B-C101B1015A6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154" name="Picture 22" descr="C:\Users\utangv2\Desktop\Dynamic Classroom\hi-res aw\U.jpg">
                <a:extLst>
                  <a:ext uri="{FF2B5EF4-FFF2-40B4-BE49-F238E27FC236}">
                    <a16:creationId xmlns:a16="http://schemas.microsoft.com/office/drawing/2014/main" id="{2A5D1758-4BE4-45A6-8E30-379BA877A42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7" name="向右箭號 36">
              <a:extLst>
                <a:ext uri="{FF2B5EF4-FFF2-40B4-BE49-F238E27FC236}">
                  <a16:creationId xmlns:a16="http://schemas.microsoft.com/office/drawing/2014/main" id="{CB128B88-58CA-4C4F-9421-C1944CDD7403}"/>
                </a:ext>
              </a:extLst>
            </p:cNvPr>
            <p:cNvSpPr/>
            <p:nvPr/>
          </p:nvSpPr>
          <p:spPr>
            <a:xfrm>
              <a:off x="8615196" y="6116410"/>
              <a:ext cx="264743" cy="333674"/>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動作按鈕: 自訂 57">
            <a:hlinkClick r:id="rId10" action="ppaction://hlinksldjump" highlightClick="1"/>
            <a:extLst>
              <a:ext uri="{FF2B5EF4-FFF2-40B4-BE49-F238E27FC236}">
                <a16:creationId xmlns:a16="http://schemas.microsoft.com/office/drawing/2014/main" id="{59E9A146-5FE2-4C3B-89B4-25A7D7322E31}"/>
              </a:ext>
            </a:extLst>
          </p:cNvPr>
          <p:cNvSpPr/>
          <p:nvPr/>
        </p:nvSpPr>
        <p:spPr>
          <a:xfrm>
            <a:off x="7543800" y="5918200"/>
            <a:ext cx="1600200" cy="939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33125" name="文字方塊 8">
            <a:extLst>
              <a:ext uri="{FF2B5EF4-FFF2-40B4-BE49-F238E27FC236}">
                <a16:creationId xmlns:a16="http://schemas.microsoft.com/office/drawing/2014/main" id="{852260A8-2AF4-4A71-8DC7-9D638AAC457D}"/>
              </a:ext>
            </a:extLst>
          </p:cNvPr>
          <p:cNvSpPr txBox="1">
            <a:spLocks noChangeArrowheads="1"/>
          </p:cNvSpPr>
          <p:nvPr/>
        </p:nvSpPr>
        <p:spPr bwMode="auto">
          <a:xfrm>
            <a:off x="1125538" y="1295400"/>
            <a:ext cx="7324725" cy="128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Charles is ________ his family in protecting the environment.</a:t>
            </a:r>
            <a:endParaRPr lang="en-US" altLang="en-US" sz="4000">
              <a:solidFill>
                <a:schemeClr val="tx2"/>
              </a:solidFill>
              <a:cs typeface="Arial" panose="020B0604020202020204" pitchFamily="34" charset="0"/>
            </a:endParaRPr>
          </a:p>
        </p:txBody>
      </p:sp>
      <p:grpSp>
        <p:nvGrpSpPr>
          <p:cNvPr id="133126" name="Group 83">
            <a:extLst>
              <a:ext uri="{FF2B5EF4-FFF2-40B4-BE49-F238E27FC236}">
                <a16:creationId xmlns:a16="http://schemas.microsoft.com/office/drawing/2014/main" id="{629AD193-D58F-41AA-81EB-F1DA7698CA2C}"/>
              </a:ext>
            </a:extLst>
          </p:cNvPr>
          <p:cNvGrpSpPr>
            <a:grpSpLocks/>
          </p:cNvGrpSpPr>
          <p:nvPr/>
        </p:nvGrpSpPr>
        <p:grpSpPr bwMode="auto">
          <a:xfrm>
            <a:off x="2163763" y="3967163"/>
            <a:ext cx="4973637" cy="708025"/>
            <a:chOff x="2273302" y="3672839"/>
            <a:chExt cx="4973658" cy="708661"/>
          </a:xfrm>
        </p:grpSpPr>
        <p:sp>
          <p:nvSpPr>
            <p:cNvPr id="34" name="圓角矩形 36">
              <a:extLst>
                <a:ext uri="{FF2B5EF4-FFF2-40B4-BE49-F238E27FC236}">
                  <a16:creationId xmlns:a16="http://schemas.microsoft.com/office/drawing/2014/main" id="{F4C574D9-CC27-4FD1-93F5-F0DAE8F92156}"/>
                </a:ext>
              </a:extLst>
            </p:cNvPr>
            <p:cNvSpPr/>
            <p:nvPr/>
          </p:nvSpPr>
          <p:spPr>
            <a:xfrm>
              <a:off x="2273302" y="3683000"/>
              <a:ext cx="497365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6" name="橢圓 37">
              <a:extLst>
                <a:ext uri="{FF2B5EF4-FFF2-40B4-BE49-F238E27FC236}">
                  <a16:creationId xmlns:a16="http://schemas.microsoft.com/office/drawing/2014/main" id="{CB85E125-B40C-4679-9C08-09BDB7821B32}"/>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3146" name="文字方塊 38">
              <a:extLst>
                <a:ext uri="{FF2B5EF4-FFF2-40B4-BE49-F238E27FC236}">
                  <a16:creationId xmlns:a16="http://schemas.microsoft.com/office/drawing/2014/main" id="{626717D6-3B1B-4AF5-857C-8393151A4B74}"/>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3147" name="文字方塊 63">
              <a:extLst>
                <a:ext uri="{FF2B5EF4-FFF2-40B4-BE49-F238E27FC236}">
                  <a16:creationId xmlns:a16="http://schemas.microsoft.com/office/drawing/2014/main" id="{91026D86-2AEF-4FD9-874D-884ED9FB6614}"/>
                </a:ext>
              </a:extLst>
            </p:cNvPr>
            <p:cNvSpPr txBox="1">
              <a:spLocks noChangeArrowheads="1"/>
            </p:cNvSpPr>
            <p:nvPr/>
          </p:nvSpPr>
          <p:spPr bwMode="auto">
            <a:xfrm>
              <a:off x="3075779" y="3724882"/>
              <a:ext cx="404892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more active</a:t>
              </a:r>
            </a:p>
          </p:txBody>
        </p:sp>
      </p:grpSp>
      <p:grpSp>
        <p:nvGrpSpPr>
          <p:cNvPr id="133127" name="Group 93">
            <a:extLst>
              <a:ext uri="{FF2B5EF4-FFF2-40B4-BE49-F238E27FC236}">
                <a16:creationId xmlns:a16="http://schemas.microsoft.com/office/drawing/2014/main" id="{3C9749B5-BB66-421A-9FFB-2E151B3E95CA}"/>
              </a:ext>
            </a:extLst>
          </p:cNvPr>
          <p:cNvGrpSpPr>
            <a:grpSpLocks/>
          </p:cNvGrpSpPr>
          <p:nvPr/>
        </p:nvGrpSpPr>
        <p:grpSpPr bwMode="auto">
          <a:xfrm>
            <a:off x="2163763" y="4818063"/>
            <a:ext cx="4973637" cy="712787"/>
            <a:chOff x="2273302" y="4523739"/>
            <a:chExt cx="4973658" cy="712952"/>
          </a:xfrm>
        </p:grpSpPr>
        <p:sp>
          <p:nvSpPr>
            <p:cNvPr id="41" name="圓角矩形 72">
              <a:extLst>
                <a:ext uri="{FF2B5EF4-FFF2-40B4-BE49-F238E27FC236}">
                  <a16:creationId xmlns:a16="http://schemas.microsoft.com/office/drawing/2014/main" id="{C9675337-C9F0-449B-9EB6-961B7A7AF448}"/>
                </a:ext>
              </a:extLst>
            </p:cNvPr>
            <p:cNvSpPr/>
            <p:nvPr/>
          </p:nvSpPr>
          <p:spPr>
            <a:xfrm>
              <a:off x="2273302" y="4533900"/>
              <a:ext cx="497365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2" name="橢圓 73">
              <a:extLst>
                <a:ext uri="{FF2B5EF4-FFF2-40B4-BE49-F238E27FC236}">
                  <a16:creationId xmlns:a16="http://schemas.microsoft.com/office/drawing/2014/main" id="{50E3E16F-46D1-4084-BB10-47E7A01000C3}"/>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3138" name="文字方塊 74">
              <a:extLst>
                <a:ext uri="{FF2B5EF4-FFF2-40B4-BE49-F238E27FC236}">
                  <a16:creationId xmlns:a16="http://schemas.microsoft.com/office/drawing/2014/main" id="{8807574F-49CA-4CD2-A6FD-7512BB312F50}"/>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3139" name="文字方塊 75">
              <a:extLst>
                <a:ext uri="{FF2B5EF4-FFF2-40B4-BE49-F238E27FC236}">
                  <a16:creationId xmlns:a16="http://schemas.microsoft.com/office/drawing/2014/main" id="{0B5E5ACA-B435-40A2-A49B-7934258D4AF5}"/>
                </a:ext>
              </a:extLst>
            </p:cNvPr>
            <p:cNvSpPr txBox="1">
              <a:spLocks noChangeArrowheads="1"/>
            </p:cNvSpPr>
            <p:nvPr/>
          </p:nvSpPr>
          <p:spPr bwMode="auto">
            <a:xfrm>
              <a:off x="3064492" y="4589779"/>
              <a:ext cx="406020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more active than</a:t>
              </a:r>
            </a:p>
          </p:txBody>
        </p:sp>
      </p:grpSp>
      <p:grpSp>
        <p:nvGrpSpPr>
          <p:cNvPr id="133129" name="Group 60">
            <a:extLst>
              <a:ext uri="{FF2B5EF4-FFF2-40B4-BE49-F238E27FC236}">
                <a16:creationId xmlns:a16="http://schemas.microsoft.com/office/drawing/2014/main" id="{A1F5254B-A08A-4A98-B35F-07BE01F31592}"/>
              </a:ext>
            </a:extLst>
          </p:cNvPr>
          <p:cNvGrpSpPr>
            <a:grpSpLocks/>
          </p:cNvGrpSpPr>
          <p:nvPr/>
        </p:nvGrpSpPr>
        <p:grpSpPr bwMode="auto">
          <a:xfrm>
            <a:off x="2798763" y="2605088"/>
            <a:ext cx="3697287" cy="1431925"/>
            <a:chOff x="-366538" y="2776046"/>
            <a:chExt cx="3697138" cy="1431315"/>
          </a:xfrm>
        </p:grpSpPr>
        <p:pic>
          <p:nvPicPr>
            <p:cNvPr id="133130" name="Picture 11" descr="C:\Users\utangv2\Desktop\background paper\post it.jpg">
              <a:extLst>
                <a:ext uri="{FF2B5EF4-FFF2-40B4-BE49-F238E27FC236}">
                  <a16:creationId xmlns:a16="http://schemas.microsoft.com/office/drawing/2014/main" id="{4F426233-4FB1-42D8-85A9-29C750E0FAB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366538" y="2776046"/>
              <a:ext cx="3697138" cy="143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31" name="文字方塊 17">
              <a:extLst>
                <a:ext uri="{FF2B5EF4-FFF2-40B4-BE49-F238E27FC236}">
                  <a16:creationId xmlns:a16="http://schemas.microsoft.com/office/drawing/2014/main" id="{0FB9AA7A-DA26-45FB-B97F-FACDB5187ED0}"/>
                </a:ext>
              </a:extLst>
            </p:cNvPr>
            <p:cNvSpPr txBox="1">
              <a:spLocks noChangeArrowheads="1"/>
            </p:cNvSpPr>
            <p:nvPr/>
          </p:nvSpPr>
          <p:spPr bwMode="auto">
            <a:xfrm rot="-151805">
              <a:off x="318531" y="3185739"/>
              <a:ext cx="2668517" cy="615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a:solidFill>
                    <a:srgbClr val="FF0000"/>
                  </a:solidFill>
                  <a:cs typeface="Arial" panose="020B0604020202020204" pitchFamily="34" charset="0"/>
                </a:rPr>
                <a:t>We should add </a:t>
              </a:r>
              <a:r>
                <a:rPr lang="en-US" altLang="en-US" sz="2000" i="1">
                  <a:solidFill>
                    <a:srgbClr val="FF0000"/>
                  </a:solidFill>
                  <a:cs typeface="Arial" panose="020B0604020202020204" pitchFamily="34" charset="0"/>
                </a:rPr>
                <a:t>than</a:t>
              </a:r>
              <a:r>
                <a:rPr lang="en-US" altLang="en-US" sz="2000">
                  <a:solidFill>
                    <a:srgbClr val="FF0000"/>
                  </a:solidFill>
                  <a:cs typeface="Arial" panose="020B0604020202020204" pitchFamily="34" charset="0"/>
                </a:rPr>
                <a:t> before </a:t>
              </a:r>
              <a:r>
                <a:rPr lang="en-US" altLang="en-US" sz="2000" i="1">
                  <a:solidFill>
                    <a:srgbClr val="FF0000"/>
                  </a:solidFill>
                  <a:cs typeface="Arial" panose="020B0604020202020204" pitchFamily="34" charset="0"/>
                </a:rPr>
                <a:t>his family</a:t>
              </a:r>
              <a:r>
                <a:rPr lang="en-US" altLang="en-US" sz="2000">
                  <a:solidFill>
                    <a:srgbClr val="FF0000"/>
                  </a:solidFill>
                  <a:cs typeface="Arial" panose="020B0604020202020204" pitchFamily="34" charset="0"/>
                </a:rPr>
                <a:t>.</a:t>
              </a:r>
              <a:endParaRPr lang="en-GB" altLang="en-US" sz="2000">
                <a:solidFill>
                  <a:srgbClr val="FF0000"/>
                </a:solidFill>
                <a:cs typeface="Arial" panose="020B0604020202020204" pitchFamily="34" charset="0"/>
              </a:endParaRPr>
            </a:p>
          </p:txBody>
        </p:sp>
      </p:grpSp>
      <p:sp>
        <p:nvSpPr>
          <p:cNvPr id="31" name="文字方塊 6">
            <a:extLst>
              <a:ext uri="{FF2B5EF4-FFF2-40B4-BE49-F238E27FC236}">
                <a16:creationId xmlns:a16="http://schemas.microsoft.com/office/drawing/2014/main" id="{9256C3AE-1144-4DDE-BD28-61750FD0F76F}"/>
              </a:ext>
            </a:extLst>
          </p:cNvPr>
          <p:cNvSpPr txBox="1"/>
          <p:nvPr/>
        </p:nvSpPr>
        <p:spPr>
          <a:xfrm>
            <a:off x="6348413" y="367188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33129"/>
                                        </p:tgtEl>
                                        <p:attrNameLst>
                                          <p:attrName>style.visibility</p:attrName>
                                        </p:attrNameLst>
                                      </p:cBhvr>
                                      <p:to>
                                        <p:strVal val="visible"/>
                                      </p:to>
                                    </p:set>
                                    <p:anim calcmode="lin" valueType="num">
                                      <p:cBhvr>
                                        <p:cTn id="7" dur="500" fill="hold"/>
                                        <p:tgtEl>
                                          <p:spTgt spid="133129"/>
                                        </p:tgtEl>
                                        <p:attrNameLst>
                                          <p:attrName>ppt_w</p:attrName>
                                        </p:attrNameLst>
                                      </p:cBhvr>
                                      <p:tavLst>
                                        <p:tav tm="0">
                                          <p:val>
                                            <p:fltVal val="0"/>
                                          </p:val>
                                        </p:tav>
                                        <p:tav tm="100000">
                                          <p:val>
                                            <p:strVal val="#ppt_w"/>
                                          </p:val>
                                        </p:tav>
                                      </p:tavLst>
                                    </p:anim>
                                    <p:anim calcmode="lin" valueType="num">
                                      <p:cBhvr>
                                        <p:cTn id="8" dur="500" fill="hold"/>
                                        <p:tgtEl>
                                          <p:spTgt spid="133129"/>
                                        </p:tgtEl>
                                        <p:attrNameLst>
                                          <p:attrName>ppt_h</p:attrName>
                                        </p:attrNameLst>
                                      </p:cBhvr>
                                      <p:tavLst>
                                        <p:tav tm="0">
                                          <p:val>
                                            <p:fltVal val="0"/>
                                          </p:val>
                                        </p:tav>
                                        <p:tav tm="100000">
                                          <p:val>
                                            <p:strVal val="#ppt_h"/>
                                          </p:val>
                                        </p:tav>
                                      </p:tavLst>
                                    </p:anim>
                                    <p:animEffect transition="in" filter="fade">
                                      <p:cBhvr>
                                        <p:cTn id="9" dur="500"/>
                                        <p:tgtEl>
                                          <p:spTgt spid="133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2FD1FF"/>
        </a:solidFill>
        <a:effectLst/>
      </p:bgPr>
    </p:bg>
    <p:spTree>
      <p:nvGrpSpPr>
        <p:cNvPr id="1" name=""/>
        <p:cNvGrpSpPr/>
        <p:nvPr/>
      </p:nvGrpSpPr>
      <p:grpSpPr>
        <a:xfrm>
          <a:off x="0" y="0"/>
          <a:ext cx="0" cy="0"/>
          <a:chOff x="0" y="0"/>
          <a:chExt cx="0" cy="0"/>
        </a:xfrm>
      </p:grpSpPr>
      <p:pic>
        <p:nvPicPr>
          <p:cNvPr id="10" name="D7A22927.wav">
            <a:hlinkClick r:id="" action="ppaction://media"/>
            <a:extLst>
              <a:ext uri="{FF2B5EF4-FFF2-40B4-BE49-F238E27FC236}">
                <a16:creationId xmlns:a16="http://schemas.microsoft.com/office/drawing/2014/main" id="{1958CE63-6360-40A4-9959-891B748E2FC9}"/>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4147" name="群組 29">
            <a:extLst>
              <a:ext uri="{FF2B5EF4-FFF2-40B4-BE49-F238E27FC236}">
                <a16:creationId xmlns:a16="http://schemas.microsoft.com/office/drawing/2014/main" id="{03501113-F011-4ADB-854F-4929EAA6F2BB}"/>
              </a:ext>
            </a:extLst>
          </p:cNvPr>
          <p:cNvGrpSpPr>
            <a:grpSpLocks/>
          </p:cNvGrpSpPr>
          <p:nvPr/>
        </p:nvGrpSpPr>
        <p:grpSpPr bwMode="auto">
          <a:xfrm>
            <a:off x="7124700" y="101600"/>
            <a:ext cx="1854200" cy="1323975"/>
            <a:chOff x="7124700" y="101600"/>
            <a:chExt cx="1854200" cy="1323788"/>
          </a:xfrm>
        </p:grpSpPr>
        <p:grpSp>
          <p:nvGrpSpPr>
            <p:cNvPr id="134181" name="群組 8">
              <a:extLst>
                <a:ext uri="{FF2B5EF4-FFF2-40B4-BE49-F238E27FC236}">
                  <a16:creationId xmlns:a16="http://schemas.microsoft.com/office/drawing/2014/main" id="{43B486BE-76BD-4FB6-B070-5953F7DBF433}"/>
                </a:ext>
              </a:extLst>
            </p:cNvPr>
            <p:cNvGrpSpPr>
              <a:grpSpLocks/>
            </p:cNvGrpSpPr>
            <p:nvPr/>
          </p:nvGrpSpPr>
          <p:grpSpPr bwMode="auto">
            <a:xfrm>
              <a:off x="7124700" y="101600"/>
              <a:ext cx="1854200" cy="732442"/>
              <a:chOff x="7124700" y="101600"/>
              <a:chExt cx="1854200" cy="732413"/>
            </a:xfrm>
          </p:grpSpPr>
          <p:sp>
            <p:nvSpPr>
              <p:cNvPr id="35" name="文字方塊 34">
                <a:extLst>
                  <a:ext uri="{FF2B5EF4-FFF2-40B4-BE49-F238E27FC236}">
                    <a16:creationId xmlns:a16="http://schemas.microsoft.com/office/drawing/2014/main" id="{91B269CD-C2C1-4B8C-9C6D-36E694A52119}"/>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rgbClr val="FFFFFF"/>
                      </a:glow>
                    </a:effectLst>
                    <a:latin typeface="Comic Sans MS" panose="030F0702030302020204" pitchFamily="66" charset="0"/>
                  </a:rPr>
                  <a:t>Start timer for discussion!</a:t>
                </a:r>
                <a:endParaRPr lang="en-GB" dirty="0">
                  <a:solidFill>
                    <a:srgbClr val="002060"/>
                  </a:solidFill>
                  <a:effectLst>
                    <a:glow rad="88900">
                      <a:srgbClr val="FFFFFF"/>
                    </a:glow>
                  </a:effectLst>
                  <a:latin typeface="Comic Sans MS" panose="030F0702030302020204" pitchFamily="66" charset="0"/>
                </a:endParaRPr>
              </a:p>
            </p:txBody>
          </p:sp>
          <p:sp>
            <p:nvSpPr>
              <p:cNvPr id="36" name="手繪多邊形 35">
                <a:extLst>
                  <a:ext uri="{FF2B5EF4-FFF2-40B4-BE49-F238E27FC236}">
                    <a16:creationId xmlns:a16="http://schemas.microsoft.com/office/drawing/2014/main" id="{43550AA1-903F-441E-8E44-977D3B4DD79D}"/>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34" name="Picture 17" descr="C:\Users\utangv2\Desktop\timer2.jpg">
              <a:extLst>
                <a:ext uri="{FF2B5EF4-FFF2-40B4-BE49-F238E27FC236}">
                  <a16:creationId xmlns:a16="http://schemas.microsoft.com/office/drawing/2014/main" id="{5E0FCFA9-7D9C-42ED-9A26-5916DE0E97D0}"/>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37" name="動作按鈕: 自訂 36">
            <a:hlinkClick r:id="" action="ppaction://hlinkshowjump?jump=nextslide" highlightClick="1"/>
            <a:extLst>
              <a:ext uri="{FF2B5EF4-FFF2-40B4-BE49-F238E27FC236}">
                <a16:creationId xmlns:a16="http://schemas.microsoft.com/office/drawing/2014/main" id="{38F43B68-07D8-45FE-A15D-0E7D14684A5D}"/>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34149" name="Picture 18" descr="C:\Users\utangv2\Desktop\Dynamic Classroom\Q3.jpg">
            <a:extLst>
              <a:ext uri="{FF2B5EF4-FFF2-40B4-BE49-F238E27FC236}">
                <a16:creationId xmlns:a16="http://schemas.microsoft.com/office/drawing/2014/main" id="{21BCC1D1-CC22-49B5-974C-FAD25B28336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50" name="文字方塊 8">
            <a:extLst>
              <a:ext uri="{FF2B5EF4-FFF2-40B4-BE49-F238E27FC236}">
                <a16:creationId xmlns:a16="http://schemas.microsoft.com/office/drawing/2014/main" id="{1E160F59-67C2-43D3-BA9B-0DFF552D4D13}"/>
              </a:ext>
            </a:extLst>
          </p:cNvPr>
          <p:cNvSpPr txBox="1">
            <a:spLocks noChangeArrowheads="1"/>
          </p:cNvSpPr>
          <p:nvPr/>
        </p:nvSpPr>
        <p:spPr bwMode="auto">
          <a:xfrm>
            <a:off x="1858963"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Water pollution is ________ as air pollution in this city.</a:t>
            </a:r>
            <a:endParaRPr lang="en-US" altLang="en-US" sz="3800">
              <a:solidFill>
                <a:schemeClr val="tx2"/>
              </a:solidFill>
              <a:cs typeface="Arial" panose="020B0604020202020204" pitchFamily="34" charset="0"/>
            </a:endParaRPr>
          </a:p>
        </p:txBody>
      </p:sp>
      <p:grpSp>
        <p:nvGrpSpPr>
          <p:cNvPr id="134151" name="Group 2">
            <a:extLst>
              <a:ext uri="{FF2B5EF4-FFF2-40B4-BE49-F238E27FC236}">
                <a16:creationId xmlns:a16="http://schemas.microsoft.com/office/drawing/2014/main" id="{0F163C5B-F789-4755-8EA2-C56EEBADA026}"/>
              </a:ext>
            </a:extLst>
          </p:cNvPr>
          <p:cNvGrpSpPr>
            <a:grpSpLocks/>
          </p:cNvGrpSpPr>
          <p:nvPr/>
        </p:nvGrpSpPr>
        <p:grpSpPr bwMode="auto">
          <a:xfrm>
            <a:off x="2273300" y="4340225"/>
            <a:ext cx="4749800" cy="708025"/>
            <a:chOff x="2273302" y="3672839"/>
            <a:chExt cx="4749798" cy="708661"/>
          </a:xfrm>
        </p:grpSpPr>
        <p:sp>
          <p:nvSpPr>
            <p:cNvPr id="51" name="圓角矩形 36">
              <a:extLst>
                <a:ext uri="{FF2B5EF4-FFF2-40B4-BE49-F238E27FC236}">
                  <a16:creationId xmlns:a16="http://schemas.microsoft.com/office/drawing/2014/main" id="{6D72D366-3976-4F53-BFB1-135C3DAB67F3}"/>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2" name="橢圓 37">
              <a:extLst>
                <a:ext uri="{FF2B5EF4-FFF2-40B4-BE49-F238E27FC236}">
                  <a16:creationId xmlns:a16="http://schemas.microsoft.com/office/drawing/2014/main" id="{C855E270-400E-4E80-862D-489C99196E0A}"/>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4179" name="文字方塊 38">
              <a:extLst>
                <a:ext uri="{FF2B5EF4-FFF2-40B4-BE49-F238E27FC236}">
                  <a16:creationId xmlns:a16="http://schemas.microsoft.com/office/drawing/2014/main" id="{8E596D95-1EC2-479C-86F2-75F6316C4A5D}"/>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4180" name="文字方塊 63">
              <a:extLst>
                <a:ext uri="{FF2B5EF4-FFF2-40B4-BE49-F238E27FC236}">
                  <a16:creationId xmlns:a16="http://schemas.microsoft.com/office/drawing/2014/main" id="{657A565A-55ED-4310-8221-AF9385928F36}"/>
                </a:ext>
              </a:extLst>
            </p:cNvPr>
            <p:cNvSpPr txBox="1">
              <a:spLocks noChangeArrowheads="1"/>
            </p:cNvSpPr>
            <p:nvPr/>
          </p:nvSpPr>
          <p:spPr bwMode="auto">
            <a:xfrm>
              <a:off x="3103075" y="3726179"/>
              <a:ext cx="37323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more serious</a:t>
              </a:r>
            </a:p>
          </p:txBody>
        </p:sp>
      </p:grpSp>
      <p:grpSp>
        <p:nvGrpSpPr>
          <p:cNvPr id="134152" name="Group 1">
            <a:extLst>
              <a:ext uri="{FF2B5EF4-FFF2-40B4-BE49-F238E27FC236}">
                <a16:creationId xmlns:a16="http://schemas.microsoft.com/office/drawing/2014/main" id="{42F88A41-23EC-4619-ADFD-8176AE0C5029}"/>
              </a:ext>
            </a:extLst>
          </p:cNvPr>
          <p:cNvGrpSpPr>
            <a:grpSpLocks/>
          </p:cNvGrpSpPr>
          <p:nvPr/>
        </p:nvGrpSpPr>
        <p:grpSpPr bwMode="auto">
          <a:xfrm>
            <a:off x="2273300" y="3489325"/>
            <a:ext cx="4749800" cy="708025"/>
            <a:chOff x="2273302" y="2821939"/>
            <a:chExt cx="4749798" cy="708661"/>
          </a:xfrm>
        </p:grpSpPr>
        <p:sp>
          <p:nvSpPr>
            <p:cNvPr id="56" name="圓角矩形 65">
              <a:extLst>
                <a:ext uri="{FF2B5EF4-FFF2-40B4-BE49-F238E27FC236}">
                  <a16:creationId xmlns:a16="http://schemas.microsoft.com/office/drawing/2014/main" id="{73FA04EF-A7D6-47E4-AFE4-5BCD1DE3D977}"/>
                </a:ext>
              </a:extLst>
            </p:cNvPr>
            <p:cNvSpPr/>
            <p:nvPr/>
          </p:nvSpPr>
          <p:spPr>
            <a:xfrm>
              <a:off x="2273302" y="2832100"/>
              <a:ext cx="4749798"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7" name="橢圓 66">
              <a:extLst>
                <a:ext uri="{FF2B5EF4-FFF2-40B4-BE49-F238E27FC236}">
                  <a16:creationId xmlns:a16="http://schemas.microsoft.com/office/drawing/2014/main" id="{DAC2A09F-1687-43EA-84B6-E0CF0FC72792}"/>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4171" name="文字方塊 67">
              <a:extLst>
                <a:ext uri="{FF2B5EF4-FFF2-40B4-BE49-F238E27FC236}">
                  <a16:creationId xmlns:a16="http://schemas.microsoft.com/office/drawing/2014/main" id="{3EB9C84A-E4F2-4730-93B8-52C6670D8A28}"/>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4172" name="文字方塊 68">
              <a:extLst>
                <a:ext uri="{FF2B5EF4-FFF2-40B4-BE49-F238E27FC236}">
                  <a16:creationId xmlns:a16="http://schemas.microsoft.com/office/drawing/2014/main" id="{4FA25471-7D35-43F3-B725-7035A18C5D7B}"/>
                </a:ext>
              </a:extLst>
            </p:cNvPr>
            <p:cNvSpPr txBox="1">
              <a:spLocks noChangeArrowheads="1"/>
            </p:cNvSpPr>
            <p:nvPr/>
          </p:nvSpPr>
          <p:spPr bwMode="auto">
            <a:xfrm>
              <a:off x="3089427" y="2848931"/>
              <a:ext cx="3800609"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serious</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34153" name="Group 3">
            <a:extLst>
              <a:ext uri="{FF2B5EF4-FFF2-40B4-BE49-F238E27FC236}">
                <a16:creationId xmlns:a16="http://schemas.microsoft.com/office/drawing/2014/main" id="{B90F7217-8466-4520-B311-1936BD2892D7}"/>
              </a:ext>
            </a:extLst>
          </p:cNvPr>
          <p:cNvGrpSpPr>
            <a:grpSpLocks/>
          </p:cNvGrpSpPr>
          <p:nvPr/>
        </p:nvGrpSpPr>
        <p:grpSpPr bwMode="auto">
          <a:xfrm>
            <a:off x="2273300" y="5191125"/>
            <a:ext cx="4749800" cy="708025"/>
            <a:chOff x="2273302" y="4523739"/>
            <a:chExt cx="4749798" cy="708661"/>
          </a:xfrm>
        </p:grpSpPr>
        <p:sp>
          <p:nvSpPr>
            <p:cNvPr id="61" name="圓角矩形 72">
              <a:extLst>
                <a:ext uri="{FF2B5EF4-FFF2-40B4-BE49-F238E27FC236}">
                  <a16:creationId xmlns:a16="http://schemas.microsoft.com/office/drawing/2014/main" id="{F8FBF49F-1065-441D-B198-843310468759}"/>
                </a:ext>
              </a:extLst>
            </p:cNvPr>
            <p:cNvSpPr/>
            <p:nvPr/>
          </p:nvSpPr>
          <p:spPr>
            <a:xfrm>
              <a:off x="2273302" y="4533900"/>
              <a:ext cx="474979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2" name="橢圓 73">
              <a:extLst>
                <a:ext uri="{FF2B5EF4-FFF2-40B4-BE49-F238E27FC236}">
                  <a16:creationId xmlns:a16="http://schemas.microsoft.com/office/drawing/2014/main" id="{AF875D54-8EB8-4C29-9D55-886B70ECC714}"/>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4163" name="文字方塊 74">
              <a:extLst>
                <a:ext uri="{FF2B5EF4-FFF2-40B4-BE49-F238E27FC236}">
                  <a16:creationId xmlns:a16="http://schemas.microsoft.com/office/drawing/2014/main" id="{BCF721AD-FF50-41DB-84B9-26BE6BBE12C0}"/>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4164" name="文字方塊 75">
              <a:extLst>
                <a:ext uri="{FF2B5EF4-FFF2-40B4-BE49-F238E27FC236}">
                  <a16:creationId xmlns:a16="http://schemas.microsoft.com/office/drawing/2014/main" id="{301C9B52-0070-4B82-8F1D-ECACA3CD849F}"/>
                </a:ext>
              </a:extLst>
            </p:cNvPr>
            <p:cNvSpPr txBox="1">
              <a:spLocks noChangeArrowheads="1"/>
            </p:cNvSpPr>
            <p:nvPr/>
          </p:nvSpPr>
          <p:spPr bwMode="auto">
            <a:xfrm>
              <a:off x="3064492" y="4576131"/>
              <a:ext cx="385284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less serious</a:t>
              </a:r>
            </a:p>
          </p:txBody>
        </p:sp>
      </p:grpSp>
      <p:sp>
        <p:nvSpPr>
          <p:cNvPr id="87" name="動作按鈕: 自訂 55">
            <a:hlinkClick r:id="rId7" action="ppaction://hlinksldjump" highlightClick="1"/>
            <a:extLst>
              <a:ext uri="{FF2B5EF4-FFF2-40B4-BE49-F238E27FC236}">
                <a16:creationId xmlns:a16="http://schemas.microsoft.com/office/drawing/2014/main" id="{6B0F48C4-5C62-488D-B7C7-75600F8DFED5}"/>
              </a:ext>
            </a:extLst>
          </p:cNvPr>
          <p:cNvSpPr/>
          <p:nvPr/>
        </p:nvSpPr>
        <p:spPr>
          <a:xfrm>
            <a:off x="2171700" y="4324350"/>
            <a:ext cx="495300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8" name="動作按鈕: 自訂 66">
            <a:hlinkClick r:id="rId8" action="ppaction://hlinksldjump" highlightClick="1"/>
            <a:extLst>
              <a:ext uri="{FF2B5EF4-FFF2-40B4-BE49-F238E27FC236}">
                <a16:creationId xmlns:a16="http://schemas.microsoft.com/office/drawing/2014/main" id="{52B03764-1861-4F1D-9C60-16C1E2653086}"/>
              </a:ext>
            </a:extLst>
          </p:cNvPr>
          <p:cNvSpPr/>
          <p:nvPr/>
        </p:nvSpPr>
        <p:spPr>
          <a:xfrm>
            <a:off x="2171700" y="5135563"/>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0" name="動作按鈕: 自訂 54">
            <a:hlinkClick r:id="rId9" action="ppaction://hlinksldjump" highlightClick="1"/>
            <a:extLst>
              <a:ext uri="{FF2B5EF4-FFF2-40B4-BE49-F238E27FC236}">
                <a16:creationId xmlns:a16="http://schemas.microsoft.com/office/drawing/2014/main" id="{5C287DB9-6FEF-4321-B638-1F92B6A31AF5}"/>
              </a:ext>
            </a:extLst>
          </p:cNvPr>
          <p:cNvSpPr/>
          <p:nvPr/>
        </p:nvSpPr>
        <p:spPr>
          <a:xfrm>
            <a:off x="2171700" y="3382963"/>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5" name="33971881.wav">
            <a:hlinkClick r:id="" action="ppaction://media"/>
            <a:extLst>
              <a:ext uri="{FF2B5EF4-FFF2-40B4-BE49-F238E27FC236}">
                <a16:creationId xmlns:a16="http://schemas.microsoft.com/office/drawing/2014/main" id="{298BCCAF-DF1A-4018-8EC4-55688A4EE8D8}"/>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9875" name="群組 1">
            <a:extLst>
              <a:ext uri="{FF2B5EF4-FFF2-40B4-BE49-F238E27FC236}">
                <a16:creationId xmlns:a16="http://schemas.microsoft.com/office/drawing/2014/main" id="{B7BDAB6F-D330-431F-B63C-187A56E5552A}"/>
              </a:ext>
            </a:extLst>
          </p:cNvPr>
          <p:cNvGrpSpPr>
            <a:grpSpLocks/>
          </p:cNvGrpSpPr>
          <p:nvPr/>
        </p:nvGrpSpPr>
        <p:grpSpPr bwMode="auto">
          <a:xfrm>
            <a:off x="7518400" y="5816600"/>
            <a:ext cx="1473200" cy="908050"/>
            <a:chOff x="7518399" y="5817055"/>
            <a:chExt cx="1473201" cy="907596"/>
          </a:xfrm>
        </p:grpSpPr>
        <p:sp>
          <p:nvSpPr>
            <p:cNvPr id="40" name="圓角矩形 39">
              <a:extLst>
                <a:ext uri="{FF2B5EF4-FFF2-40B4-BE49-F238E27FC236}">
                  <a16:creationId xmlns:a16="http://schemas.microsoft.com/office/drawing/2014/main" id="{81EB5033-0D58-48AA-B8A2-AA7961076E34}"/>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79885" name="群組 32">
              <a:extLst>
                <a:ext uri="{FF2B5EF4-FFF2-40B4-BE49-F238E27FC236}">
                  <a16:creationId xmlns:a16="http://schemas.microsoft.com/office/drawing/2014/main" id="{ED41C164-E36B-4A66-8566-324AB7EEC0A1}"/>
                </a:ext>
              </a:extLst>
            </p:cNvPr>
            <p:cNvGrpSpPr>
              <a:grpSpLocks/>
            </p:cNvGrpSpPr>
            <p:nvPr/>
          </p:nvGrpSpPr>
          <p:grpSpPr bwMode="auto">
            <a:xfrm>
              <a:off x="7588885" y="5890260"/>
              <a:ext cx="1059815" cy="798830"/>
              <a:chOff x="860425" y="1547813"/>
              <a:chExt cx="4438650" cy="4021137"/>
            </a:xfrm>
          </p:grpSpPr>
          <p:grpSp>
            <p:nvGrpSpPr>
              <p:cNvPr id="79887" name="群組 33">
                <a:extLst>
                  <a:ext uri="{FF2B5EF4-FFF2-40B4-BE49-F238E27FC236}">
                    <a16:creationId xmlns:a16="http://schemas.microsoft.com/office/drawing/2014/main" id="{BFE677DB-5414-4BBD-844C-0AF38B729234}"/>
                  </a:ext>
                </a:extLst>
              </p:cNvPr>
              <p:cNvGrpSpPr>
                <a:grpSpLocks/>
              </p:cNvGrpSpPr>
              <p:nvPr/>
            </p:nvGrpSpPr>
            <p:grpSpPr bwMode="auto">
              <a:xfrm>
                <a:off x="860425" y="1547813"/>
                <a:ext cx="4438650" cy="2039937"/>
                <a:chOff x="860425" y="1547813"/>
                <a:chExt cx="4438650" cy="2039937"/>
              </a:xfrm>
            </p:grpSpPr>
            <p:pic>
              <p:nvPicPr>
                <p:cNvPr id="79891" name="Picture 6" descr="C:\Users\utangv2\Desktop\Dynamic Classroom\hi-res aw\E.jpg">
                  <a:extLst>
                    <a:ext uri="{FF2B5EF4-FFF2-40B4-BE49-F238E27FC236}">
                      <a16:creationId xmlns:a16="http://schemas.microsoft.com/office/drawing/2014/main" id="{A82B4DE6-2DF2-482D-9A46-99994FBBA4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92" name="Picture 15" descr="C:\Users\utangv2\Desktop\Dynamic Classroom\hi-res aw\N.jpg">
                  <a:extLst>
                    <a:ext uri="{FF2B5EF4-FFF2-40B4-BE49-F238E27FC236}">
                      <a16:creationId xmlns:a16="http://schemas.microsoft.com/office/drawing/2014/main" id="{DE69A586-ED14-4BBC-A760-12B0E7C1039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93" name="Picture 21" descr="C:\Users\utangv2\Desktop\Dynamic Classroom\hi-res aw\T.jpg">
                  <a:extLst>
                    <a:ext uri="{FF2B5EF4-FFF2-40B4-BE49-F238E27FC236}">
                      <a16:creationId xmlns:a16="http://schemas.microsoft.com/office/drawing/2014/main" id="{24B4D19D-2216-436A-9B4F-979E3D329F0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94" name="Picture 24" descr="C:\Users\utangv2\Desktop\Dynamic Classroom\hi-res aw\X.jpg">
                  <a:extLst>
                    <a:ext uri="{FF2B5EF4-FFF2-40B4-BE49-F238E27FC236}">
                      <a16:creationId xmlns:a16="http://schemas.microsoft.com/office/drawing/2014/main" id="{2C6919F0-9801-4412-8713-8E1EDAD5CC2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9888" name="Picture 6" descr="C:\Users\utangv2\Desktop\Dynamic Classroom\hi-res aw\E.jpg">
                <a:extLst>
                  <a:ext uri="{FF2B5EF4-FFF2-40B4-BE49-F238E27FC236}">
                    <a16:creationId xmlns:a16="http://schemas.microsoft.com/office/drawing/2014/main" id="{EB93CE2C-F678-4DA5-924F-60B9BD1CD8D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89" name="Picture 18" descr="C:\Users\utangv2\Desktop\Dynamic Classroom\hi-res aw\Q.jpg">
                <a:extLst>
                  <a:ext uri="{FF2B5EF4-FFF2-40B4-BE49-F238E27FC236}">
                    <a16:creationId xmlns:a16="http://schemas.microsoft.com/office/drawing/2014/main" id="{CD12EC8B-7835-47CE-B052-E50FF5C23A6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90" name="Picture 22" descr="C:\Users\utangv2\Desktop\Dynamic Classroom\hi-res aw\U.jpg">
                <a:extLst>
                  <a:ext uri="{FF2B5EF4-FFF2-40B4-BE49-F238E27FC236}">
                    <a16:creationId xmlns:a16="http://schemas.microsoft.com/office/drawing/2014/main" id="{7280CFF3-820C-4A39-BCF9-6E26244207A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2" name="向右箭號 41">
              <a:extLst>
                <a:ext uri="{FF2B5EF4-FFF2-40B4-BE49-F238E27FC236}">
                  <a16:creationId xmlns:a16="http://schemas.microsoft.com/office/drawing/2014/main" id="{383A8D22-173D-4470-BE5D-72074EB571B1}"/>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6" name="動作按鈕: 自訂 55">
            <a:hlinkClick r:id="rId11" action="ppaction://hlinksldjump" highlightClick="1"/>
            <a:extLst>
              <a:ext uri="{FF2B5EF4-FFF2-40B4-BE49-F238E27FC236}">
                <a16:creationId xmlns:a16="http://schemas.microsoft.com/office/drawing/2014/main" id="{DF677F0E-DB47-4096-B073-1F66B37690E8}"/>
              </a:ext>
            </a:extLst>
          </p:cNvPr>
          <p:cNvSpPr/>
          <p:nvPr/>
        </p:nvSpPr>
        <p:spPr>
          <a:xfrm>
            <a:off x="7454900" y="5765800"/>
            <a:ext cx="1689100" cy="10922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79877" name="文字方塊 8">
            <a:extLst>
              <a:ext uri="{FF2B5EF4-FFF2-40B4-BE49-F238E27FC236}">
                <a16:creationId xmlns:a16="http://schemas.microsoft.com/office/drawing/2014/main" id="{EC1998DF-DDDC-41FE-8198-307D4349A414}"/>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pic>
        <p:nvPicPr>
          <p:cNvPr id="79878" name="Picture 18" descr="C:\Users\utangv2\Desktop\Dynamic Classroom\Q1.jpg">
            <a:extLst>
              <a:ext uri="{FF2B5EF4-FFF2-40B4-BE49-F238E27FC236}">
                <a16:creationId xmlns:a16="http://schemas.microsoft.com/office/drawing/2014/main" id="{3319B270-187D-4D10-A368-4D144940214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 name="群組 34">
            <a:extLst>
              <a:ext uri="{FF2B5EF4-FFF2-40B4-BE49-F238E27FC236}">
                <a16:creationId xmlns:a16="http://schemas.microsoft.com/office/drawing/2014/main" id="{B36A0524-C216-48F3-9812-0D8CFFAEB227}"/>
              </a:ext>
            </a:extLst>
          </p:cNvPr>
          <p:cNvGrpSpPr/>
          <p:nvPr/>
        </p:nvGrpSpPr>
        <p:grpSpPr>
          <a:xfrm>
            <a:off x="2423430" y="3672839"/>
            <a:ext cx="4400453" cy="708661"/>
            <a:chOff x="6473371" y="3317240"/>
            <a:chExt cx="4400453" cy="708661"/>
          </a:xfrm>
          <a:effectLst>
            <a:outerShdw blurRad="50800" dist="38100" dir="2700000" algn="tl" rotWithShape="0">
              <a:prstClr val="black">
                <a:alpha val="40000"/>
              </a:prstClr>
            </a:outerShdw>
          </a:effectLst>
        </p:grpSpPr>
        <p:sp>
          <p:nvSpPr>
            <p:cNvPr id="44" name="圓角矩形 35">
              <a:extLst>
                <a:ext uri="{FF2B5EF4-FFF2-40B4-BE49-F238E27FC236}">
                  <a16:creationId xmlns:a16="http://schemas.microsoft.com/office/drawing/2014/main" id="{B2C7DAB8-EA8F-4E78-A954-4A8459009EF6}"/>
                </a:ext>
              </a:extLst>
            </p:cNvPr>
            <p:cNvSpPr/>
            <p:nvPr/>
          </p:nvSpPr>
          <p:spPr>
            <a:xfrm>
              <a:off x="6473371" y="3327401"/>
              <a:ext cx="4400453"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5" name="橢圓 36">
              <a:extLst>
                <a:ext uri="{FF2B5EF4-FFF2-40B4-BE49-F238E27FC236}">
                  <a16:creationId xmlns:a16="http://schemas.microsoft.com/office/drawing/2014/main" id="{AD33A8AB-AB81-49F1-9294-46B31E6E5DEC}"/>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6" name="文字方塊 47">
              <a:extLst>
                <a:ext uri="{FF2B5EF4-FFF2-40B4-BE49-F238E27FC236}">
                  <a16:creationId xmlns:a16="http://schemas.microsoft.com/office/drawing/2014/main" id="{3118F298-96DF-471A-99C9-EE75895527F8}"/>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7" name="文字方塊 48">
              <a:extLst>
                <a:ext uri="{FF2B5EF4-FFF2-40B4-BE49-F238E27FC236}">
                  <a16:creationId xmlns:a16="http://schemas.microsoft.com/office/drawing/2014/main" id="{235CBC62-29D8-4564-9333-6E6B5BAF562E}"/>
                </a:ext>
              </a:extLst>
            </p:cNvPr>
            <p:cNvSpPr txBox="1"/>
            <p:nvPr/>
          </p:nvSpPr>
          <p:spPr>
            <a:xfrm>
              <a:off x="7209969" y="3343284"/>
              <a:ext cx="3500090" cy="646331"/>
            </a:xfrm>
            <a:prstGeom prst="rect">
              <a:avLst/>
            </a:prstGeom>
            <a:noFill/>
          </p:spPr>
          <p:txBody>
            <a:bodyPr>
              <a:spAutoFit/>
            </a:bodyPr>
            <a:lstStyle/>
            <a:p>
              <a:pPr algn="ctr">
                <a:defRPr/>
              </a:pPr>
              <a:r>
                <a:rPr lang="en-US" sz="3600" b="1" dirty="0" err="1">
                  <a:solidFill>
                    <a:srgbClr val="FFFFFF"/>
                  </a:solidFill>
                </a:rPr>
                <a:t>biger</a:t>
              </a:r>
              <a:endParaRPr lang="en-GB" sz="3600" b="1" dirty="0">
                <a:solidFill>
                  <a:srgbClr val="FFFFFF"/>
                </a:solidFill>
              </a:endParaRPr>
            </a:p>
          </p:txBody>
        </p:sp>
      </p:grpSp>
      <p:grpSp>
        <p:nvGrpSpPr>
          <p:cNvPr id="48" name="群組 49">
            <a:extLst>
              <a:ext uri="{FF2B5EF4-FFF2-40B4-BE49-F238E27FC236}">
                <a16:creationId xmlns:a16="http://schemas.microsoft.com/office/drawing/2014/main" id="{15DA48C0-A5FF-4B42-8EAB-F357804CFB34}"/>
              </a:ext>
            </a:extLst>
          </p:cNvPr>
          <p:cNvGrpSpPr/>
          <p:nvPr/>
        </p:nvGrpSpPr>
        <p:grpSpPr>
          <a:xfrm>
            <a:off x="2423430" y="2821939"/>
            <a:ext cx="4400453" cy="708661"/>
            <a:chOff x="6473371" y="3317240"/>
            <a:chExt cx="4400453" cy="708661"/>
          </a:xfrm>
          <a:effectLst>
            <a:outerShdw blurRad="50800" dist="38100" dir="2700000" algn="tl" rotWithShape="0">
              <a:prstClr val="black">
                <a:alpha val="40000"/>
              </a:prstClr>
            </a:outerShdw>
          </a:effectLst>
        </p:grpSpPr>
        <p:sp>
          <p:nvSpPr>
            <p:cNvPr id="49" name="圓角矩形 50">
              <a:extLst>
                <a:ext uri="{FF2B5EF4-FFF2-40B4-BE49-F238E27FC236}">
                  <a16:creationId xmlns:a16="http://schemas.microsoft.com/office/drawing/2014/main" id="{DC860E17-7AAB-4290-BEAD-3BE160B163D8}"/>
                </a:ext>
              </a:extLst>
            </p:cNvPr>
            <p:cNvSpPr/>
            <p:nvPr/>
          </p:nvSpPr>
          <p:spPr>
            <a:xfrm>
              <a:off x="6473371" y="3327401"/>
              <a:ext cx="4400453"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0" name="橢圓 51">
              <a:extLst>
                <a:ext uri="{FF2B5EF4-FFF2-40B4-BE49-F238E27FC236}">
                  <a16:creationId xmlns:a16="http://schemas.microsoft.com/office/drawing/2014/main" id="{E5DE7E78-1C93-4167-A478-A8BE9E12E745}"/>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1" name="文字方塊 52">
              <a:extLst>
                <a:ext uri="{FF2B5EF4-FFF2-40B4-BE49-F238E27FC236}">
                  <a16:creationId xmlns:a16="http://schemas.microsoft.com/office/drawing/2014/main" id="{F461FB32-6C5E-43A6-8206-B2D11122163F}"/>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52" name="文字方塊 53">
              <a:extLst>
                <a:ext uri="{FF2B5EF4-FFF2-40B4-BE49-F238E27FC236}">
                  <a16:creationId xmlns:a16="http://schemas.microsoft.com/office/drawing/2014/main" id="{A7C73F70-79D8-4C47-88C8-6C1EADD1897F}"/>
                </a:ext>
              </a:extLst>
            </p:cNvPr>
            <p:cNvSpPr txBox="1"/>
            <p:nvPr/>
          </p:nvSpPr>
          <p:spPr>
            <a:xfrm>
              <a:off x="7209969" y="3344232"/>
              <a:ext cx="3500090" cy="646331"/>
            </a:xfrm>
            <a:prstGeom prst="rect">
              <a:avLst/>
            </a:prstGeom>
            <a:noFill/>
          </p:spPr>
          <p:txBody>
            <a:bodyPr>
              <a:spAutoFit/>
            </a:bodyPr>
            <a:lstStyle/>
            <a:p>
              <a:pPr algn="ctr">
                <a:defRPr/>
              </a:pPr>
              <a:r>
                <a:rPr lang="en-US" sz="3600" b="1" dirty="0">
                  <a:solidFill>
                    <a:srgbClr val="FFFFFF"/>
                  </a:solidFill>
                </a:rPr>
                <a:t>better</a:t>
              </a:r>
              <a:endParaRPr lang="en-GB" sz="3600" b="1" dirty="0">
                <a:solidFill>
                  <a:srgbClr val="FFFFFF"/>
                </a:solidFill>
              </a:endParaRPr>
            </a:p>
          </p:txBody>
        </p:sp>
      </p:grpSp>
      <p:grpSp>
        <p:nvGrpSpPr>
          <p:cNvPr id="53" name="群組 56">
            <a:extLst>
              <a:ext uri="{FF2B5EF4-FFF2-40B4-BE49-F238E27FC236}">
                <a16:creationId xmlns:a16="http://schemas.microsoft.com/office/drawing/2014/main" id="{B89A409A-C103-4C75-A36B-7230CFF1D419}"/>
              </a:ext>
            </a:extLst>
          </p:cNvPr>
          <p:cNvGrpSpPr/>
          <p:nvPr/>
        </p:nvGrpSpPr>
        <p:grpSpPr>
          <a:xfrm>
            <a:off x="2423430" y="4523739"/>
            <a:ext cx="4400453" cy="708661"/>
            <a:chOff x="6473371" y="3317240"/>
            <a:chExt cx="4400453" cy="708661"/>
          </a:xfrm>
          <a:effectLst>
            <a:outerShdw blurRad="50800" dist="38100" dir="2700000" algn="tl" rotWithShape="0">
              <a:prstClr val="black">
                <a:alpha val="40000"/>
              </a:prstClr>
            </a:outerShdw>
          </a:effectLst>
        </p:grpSpPr>
        <p:sp>
          <p:nvSpPr>
            <p:cNvPr id="54" name="圓角矩形 57">
              <a:extLst>
                <a:ext uri="{FF2B5EF4-FFF2-40B4-BE49-F238E27FC236}">
                  <a16:creationId xmlns:a16="http://schemas.microsoft.com/office/drawing/2014/main" id="{99EB50B7-8D1A-4122-9814-3D5344829066}"/>
                </a:ext>
              </a:extLst>
            </p:cNvPr>
            <p:cNvSpPr/>
            <p:nvPr/>
          </p:nvSpPr>
          <p:spPr>
            <a:xfrm>
              <a:off x="6473371" y="3327401"/>
              <a:ext cx="4400453"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5" name="橢圓 58">
              <a:extLst>
                <a:ext uri="{FF2B5EF4-FFF2-40B4-BE49-F238E27FC236}">
                  <a16:creationId xmlns:a16="http://schemas.microsoft.com/office/drawing/2014/main" id="{9FC001D8-158D-4BAA-9F88-FE56797CD7CE}"/>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7" name="文字方塊 59">
              <a:extLst>
                <a:ext uri="{FF2B5EF4-FFF2-40B4-BE49-F238E27FC236}">
                  <a16:creationId xmlns:a16="http://schemas.microsoft.com/office/drawing/2014/main" id="{CB4484D1-EFAC-4B02-AB32-11FB6E8E1F59}"/>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C</a:t>
              </a:r>
              <a:endParaRPr lang="en-GB" sz="4000" b="1" dirty="0">
                <a:solidFill>
                  <a:srgbClr val="000000"/>
                </a:solidFill>
              </a:endParaRPr>
            </a:p>
          </p:txBody>
        </p:sp>
        <p:sp>
          <p:nvSpPr>
            <p:cNvPr id="58" name="文字方塊 60">
              <a:extLst>
                <a:ext uri="{FF2B5EF4-FFF2-40B4-BE49-F238E27FC236}">
                  <a16:creationId xmlns:a16="http://schemas.microsoft.com/office/drawing/2014/main" id="{4123F315-7E9B-44EB-8BF9-415AF6AB21A0}"/>
                </a:ext>
              </a:extLst>
            </p:cNvPr>
            <p:cNvSpPr txBox="1"/>
            <p:nvPr/>
          </p:nvSpPr>
          <p:spPr>
            <a:xfrm>
              <a:off x="7209969" y="3370580"/>
              <a:ext cx="3500090" cy="646331"/>
            </a:xfrm>
            <a:prstGeom prst="rect">
              <a:avLst/>
            </a:prstGeom>
            <a:noFill/>
          </p:spPr>
          <p:txBody>
            <a:bodyPr>
              <a:spAutoFit/>
            </a:bodyPr>
            <a:lstStyle/>
            <a:p>
              <a:pPr algn="ctr">
                <a:defRPr/>
              </a:pPr>
              <a:r>
                <a:rPr lang="en-US" sz="3600" b="1" dirty="0" err="1">
                  <a:solidFill>
                    <a:srgbClr val="FFFFFF"/>
                  </a:solidFill>
                </a:rPr>
                <a:t>gooder</a:t>
              </a:r>
              <a:endParaRPr lang="en-GB" sz="3600" b="1" dirty="0">
                <a:solidFill>
                  <a:srgbClr val="FFFFFF"/>
                </a:solidFill>
              </a:endParaRPr>
            </a:p>
          </p:txBody>
        </p:sp>
      </p:grpSp>
      <p:grpSp>
        <p:nvGrpSpPr>
          <p:cNvPr id="59" name="群組 61">
            <a:extLst>
              <a:ext uri="{FF2B5EF4-FFF2-40B4-BE49-F238E27FC236}">
                <a16:creationId xmlns:a16="http://schemas.microsoft.com/office/drawing/2014/main" id="{8BD750B8-2187-4058-AE4C-0C1B9E301BC4}"/>
              </a:ext>
            </a:extLst>
          </p:cNvPr>
          <p:cNvGrpSpPr/>
          <p:nvPr/>
        </p:nvGrpSpPr>
        <p:grpSpPr>
          <a:xfrm>
            <a:off x="2423430" y="5374639"/>
            <a:ext cx="4400453" cy="708661"/>
            <a:chOff x="6473371" y="3317240"/>
            <a:chExt cx="4400453" cy="708661"/>
          </a:xfrm>
          <a:effectLst>
            <a:outerShdw blurRad="50800" dist="38100" dir="2700000" algn="tl" rotWithShape="0">
              <a:prstClr val="black">
                <a:alpha val="40000"/>
              </a:prstClr>
            </a:outerShdw>
          </a:effectLst>
        </p:grpSpPr>
        <p:sp>
          <p:nvSpPr>
            <p:cNvPr id="60" name="圓角矩形 62">
              <a:extLst>
                <a:ext uri="{FF2B5EF4-FFF2-40B4-BE49-F238E27FC236}">
                  <a16:creationId xmlns:a16="http://schemas.microsoft.com/office/drawing/2014/main" id="{756F602D-DF4D-4EBE-8582-BDBC76E9BE95}"/>
                </a:ext>
              </a:extLst>
            </p:cNvPr>
            <p:cNvSpPr/>
            <p:nvPr/>
          </p:nvSpPr>
          <p:spPr>
            <a:xfrm>
              <a:off x="6473371" y="3327401"/>
              <a:ext cx="4400453"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1" name="橢圓 63">
              <a:extLst>
                <a:ext uri="{FF2B5EF4-FFF2-40B4-BE49-F238E27FC236}">
                  <a16:creationId xmlns:a16="http://schemas.microsoft.com/office/drawing/2014/main" id="{5638065D-9A7D-4A06-8BF3-9AC6B9DF1604}"/>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2" name="文字方塊 64">
              <a:extLst>
                <a:ext uri="{FF2B5EF4-FFF2-40B4-BE49-F238E27FC236}">
                  <a16:creationId xmlns:a16="http://schemas.microsoft.com/office/drawing/2014/main" id="{7D61B91D-C100-4ACF-863B-17E393A3222D}"/>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D</a:t>
              </a:r>
              <a:endParaRPr lang="en-GB" sz="4000" b="1" dirty="0">
                <a:solidFill>
                  <a:srgbClr val="000000"/>
                </a:solidFill>
              </a:endParaRPr>
            </a:p>
          </p:txBody>
        </p:sp>
        <p:sp>
          <p:nvSpPr>
            <p:cNvPr id="63" name="文字方塊 65">
              <a:extLst>
                <a:ext uri="{FF2B5EF4-FFF2-40B4-BE49-F238E27FC236}">
                  <a16:creationId xmlns:a16="http://schemas.microsoft.com/office/drawing/2014/main" id="{472D355C-E98C-4441-9E35-253118A6839C}"/>
                </a:ext>
              </a:extLst>
            </p:cNvPr>
            <p:cNvSpPr txBox="1"/>
            <p:nvPr/>
          </p:nvSpPr>
          <p:spPr>
            <a:xfrm>
              <a:off x="7209969" y="3343284"/>
              <a:ext cx="3500090" cy="646331"/>
            </a:xfrm>
            <a:prstGeom prst="rect">
              <a:avLst/>
            </a:prstGeom>
            <a:noFill/>
          </p:spPr>
          <p:txBody>
            <a:bodyPr>
              <a:spAutoFit/>
            </a:bodyPr>
            <a:lstStyle/>
            <a:p>
              <a:pPr algn="ctr">
                <a:defRPr/>
              </a:pPr>
              <a:r>
                <a:rPr lang="en-US" sz="3600" b="1" dirty="0">
                  <a:solidFill>
                    <a:srgbClr val="FFFFFF"/>
                  </a:solidFill>
                </a:rPr>
                <a:t>more small</a:t>
              </a:r>
              <a:endParaRPr lang="en-GB" sz="3600" b="1" dirty="0">
                <a:solidFill>
                  <a:srgbClr val="FFFFFF"/>
                </a:solidFill>
              </a:endParaRPr>
            </a:p>
          </p:txBody>
        </p:sp>
      </p:grpSp>
      <p:sp>
        <p:nvSpPr>
          <p:cNvPr id="68" name="文字方塊 25">
            <a:extLst>
              <a:ext uri="{FF2B5EF4-FFF2-40B4-BE49-F238E27FC236}">
                <a16:creationId xmlns:a16="http://schemas.microsoft.com/office/drawing/2014/main" id="{8B108D3F-5A3C-4890-A5A8-56970D3575A2}"/>
              </a:ext>
            </a:extLst>
          </p:cNvPr>
          <p:cNvSpPr txBox="1"/>
          <p:nvPr/>
        </p:nvSpPr>
        <p:spPr>
          <a:xfrm>
            <a:off x="5634038" y="2463800"/>
            <a:ext cx="1227137"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5"/>
                </p:tgtEl>
              </p:cMediaNode>
            </p:audio>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2FD1FF"/>
        </a:solidFill>
        <a:effectLst/>
      </p:bgPr>
    </p:bg>
    <p:spTree>
      <p:nvGrpSpPr>
        <p:cNvPr id="1" name=""/>
        <p:cNvGrpSpPr/>
        <p:nvPr/>
      </p:nvGrpSpPr>
      <p:grpSpPr>
        <a:xfrm>
          <a:off x="0" y="0"/>
          <a:ext cx="0" cy="0"/>
          <a:chOff x="0" y="0"/>
          <a:chExt cx="0" cy="0"/>
        </a:xfrm>
      </p:grpSpPr>
      <p:grpSp>
        <p:nvGrpSpPr>
          <p:cNvPr id="135170" name="群組 2">
            <a:extLst>
              <a:ext uri="{FF2B5EF4-FFF2-40B4-BE49-F238E27FC236}">
                <a16:creationId xmlns:a16="http://schemas.microsoft.com/office/drawing/2014/main" id="{564E201C-58C3-44BC-BF91-E3CB1953AF22}"/>
              </a:ext>
            </a:extLst>
          </p:cNvPr>
          <p:cNvGrpSpPr>
            <a:grpSpLocks/>
          </p:cNvGrpSpPr>
          <p:nvPr/>
        </p:nvGrpSpPr>
        <p:grpSpPr bwMode="auto">
          <a:xfrm>
            <a:off x="7948613" y="220663"/>
            <a:ext cx="971550" cy="971550"/>
            <a:chOff x="7850482" y="2910190"/>
            <a:chExt cx="970570" cy="971528"/>
          </a:xfrm>
        </p:grpSpPr>
        <p:pic>
          <p:nvPicPr>
            <p:cNvPr id="43" name="Picture 17" descr="C:\Users\utangv2\Desktop\timer2.jpg">
              <a:extLst>
                <a:ext uri="{FF2B5EF4-FFF2-40B4-BE49-F238E27FC236}">
                  <a16:creationId xmlns:a16="http://schemas.microsoft.com/office/drawing/2014/main" id="{B7806840-3D35-436B-876D-F8B6F9DDFC01}"/>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55" name="橢圓 54">
              <a:extLst>
                <a:ext uri="{FF2B5EF4-FFF2-40B4-BE49-F238E27FC236}">
                  <a16:creationId xmlns:a16="http://schemas.microsoft.com/office/drawing/2014/main" id="{807772EF-B0E7-41BC-AD55-0D5F9927EE0E}"/>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17" name="文字方塊 16">
            <a:extLst>
              <a:ext uri="{FF2B5EF4-FFF2-40B4-BE49-F238E27FC236}">
                <a16:creationId xmlns:a16="http://schemas.microsoft.com/office/drawing/2014/main" id="{86A4EBB5-F531-429D-B8CD-32B014F5221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20</a:t>
            </a:r>
            <a:endParaRPr lang="en-GB" altLang="en-US" sz="2400" b="1">
              <a:solidFill>
                <a:srgbClr val="FFFFFF"/>
              </a:solidFill>
              <a:cs typeface="Arial" panose="020B0604020202020204" pitchFamily="34" charset="0"/>
            </a:endParaRPr>
          </a:p>
        </p:txBody>
      </p:sp>
      <p:sp>
        <p:nvSpPr>
          <p:cNvPr id="18" name="文字方塊 17">
            <a:extLst>
              <a:ext uri="{FF2B5EF4-FFF2-40B4-BE49-F238E27FC236}">
                <a16:creationId xmlns:a16="http://schemas.microsoft.com/office/drawing/2014/main" id="{9788D9E5-598D-4425-B126-B164DC0E92A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19</a:t>
            </a:r>
            <a:endParaRPr lang="en-GB" altLang="en-US" sz="2400" b="1">
              <a:solidFill>
                <a:srgbClr val="FFFFFF"/>
              </a:solidFill>
              <a:cs typeface="Arial" panose="020B0604020202020204" pitchFamily="34" charset="0"/>
            </a:endParaRPr>
          </a:p>
        </p:txBody>
      </p:sp>
      <p:sp>
        <p:nvSpPr>
          <p:cNvPr id="20" name="文字方塊 19">
            <a:extLst>
              <a:ext uri="{FF2B5EF4-FFF2-40B4-BE49-F238E27FC236}">
                <a16:creationId xmlns:a16="http://schemas.microsoft.com/office/drawing/2014/main" id="{CFFF54ED-9CA5-431E-AF56-437D88286EF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18</a:t>
            </a:r>
            <a:endParaRPr lang="en-GB" altLang="en-US" sz="2400" b="1">
              <a:solidFill>
                <a:srgbClr val="FFFFFF"/>
              </a:solidFill>
              <a:cs typeface="Arial" panose="020B0604020202020204" pitchFamily="34" charset="0"/>
            </a:endParaRPr>
          </a:p>
        </p:txBody>
      </p:sp>
      <p:sp>
        <p:nvSpPr>
          <p:cNvPr id="21" name="文字方塊 20">
            <a:extLst>
              <a:ext uri="{FF2B5EF4-FFF2-40B4-BE49-F238E27FC236}">
                <a16:creationId xmlns:a16="http://schemas.microsoft.com/office/drawing/2014/main" id="{4BFC087C-54F6-41BE-88F0-2FD71E42EE0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17</a:t>
            </a:r>
            <a:endParaRPr lang="en-GB" altLang="en-US" sz="2400" b="1">
              <a:solidFill>
                <a:srgbClr val="FFFFFF"/>
              </a:solidFill>
              <a:cs typeface="Arial" panose="020B0604020202020204" pitchFamily="34" charset="0"/>
            </a:endParaRPr>
          </a:p>
        </p:txBody>
      </p:sp>
      <p:sp>
        <p:nvSpPr>
          <p:cNvPr id="22" name="文字方塊 21">
            <a:extLst>
              <a:ext uri="{FF2B5EF4-FFF2-40B4-BE49-F238E27FC236}">
                <a16:creationId xmlns:a16="http://schemas.microsoft.com/office/drawing/2014/main" id="{6EF5EFCA-3D3E-4CED-A829-0D01CB3491CE}"/>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16</a:t>
            </a:r>
            <a:endParaRPr lang="en-GB" altLang="en-US" sz="2400" b="1">
              <a:solidFill>
                <a:srgbClr val="FFFFFF"/>
              </a:solidFill>
              <a:cs typeface="Arial" panose="020B0604020202020204" pitchFamily="34" charset="0"/>
            </a:endParaRPr>
          </a:p>
        </p:txBody>
      </p:sp>
      <p:sp>
        <p:nvSpPr>
          <p:cNvPr id="23" name="文字方塊 22">
            <a:extLst>
              <a:ext uri="{FF2B5EF4-FFF2-40B4-BE49-F238E27FC236}">
                <a16:creationId xmlns:a16="http://schemas.microsoft.com/office/drawing/2014/main" id="{EC897036-7630-4F48-86BC-876101188E9B}"/>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15</a:t>
            </a:r>
            <a:endParaRPr lang="en-GB" altLang="en-US" sz="2400" b="1">
              <a:solidFill>
                <a:srgbClr val="FFFFFF"/>
              </a:solidFill>
              <a:cs typeface="Arial" panose="020B0604020202020204" pitchFamily="34" charset="0"/>
            </a:endParaRPr>
          </a:p>
        </p:txBody>
      </p:sp>
      <p:sp>
        <p:nvSpPr>
          <p:cNvPr id="24" name="文字方塊 23">
            <a:extLst>
              <a:ext uri="{FF2B5EF4-FFF2-40B4-BE49-F238E27FC236}">
                <a16:creationId xmlns:a16="http://schemas.microsoft.com/office/drawing/2014/main" id="{DB8E76C8-FD9D-426C-A2D6-49F963AA52BB}"/>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14</a:t>
            </a:r>
            <a:endParaRPr lang="en-GB" altLang="en-US" sz="2400" b="1">
              <a:solidFill>
                <a:srgbClr val="FFFFFF"/>
              </a:solidFill>
              <a:cs typeface="Arial" panose="020B0604020202020204" pitchFamily="34" charset="0"/>
            </a:endParaRPr>
          </a:p>
        </p:txBody>
      </p:sp>
      <p:sp>
        <p:nvSpPr>
          <p:cNvPr id="25" name="文字方塊 24">
            <a:extLst>
              <a:ext uri="{FF2B5EF4-FFF2-40B4-BE49-F238E27FC236}">
                <a16:creationId xmlns:a16="http://schemas.microsoft.com/office/drawing/2014/main" id="{2E4337CC-404B-403D-BC5D-C3A374BB888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13</a:t>
            </a:r>
            <a:endParaRPr lang="en-GB" altLang="en-US" sz="2400" b="1">
              <a:solidFill>
                <a:srgbClr val="FFFFFF"/>
              </a:solidFill>
              <a:cs typeface="Arial" panose="020B0604020202020204" pitchFamily="34" charset="0"/>
            </a:endParaRPr>
          </a:p>
        </p:txBody>
      </p:sp>
      <p:sp>
        <p:nvSpPr>
          <p:cNvPr id="26" name="文字方塊 25">
            <a:extLst>
              <a:ext uri="{FF2B5EF4-FFF2-40B4-BE49-F238E27FC236}">
                <a16:creationId xmlns:a16="http://schemas.microsoft.com/office/drawing/2014/main" id="{8A33D1B7-634E-4E28-968D-0692EDE6376C}"/>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12</a:t>
            </a:r>
            <a:endParaRPr lang="en-GB" altLang="en-US" sz="2400" b="1">
              <a:solidFill>
                <a:srgbClr val="FFFFFF"/>
              </a:solidFill>
              <a:cs typeface="Arial" panose="020B0604020202020204" pitchFamily="34" charset="0"/>
            </a:endParaRPr>
          </a:p>
        </p:txBody>
      </p:sp>
      <p:sp>
        <p:nvSpPr>
          <p:cNvPr id="27" name="文字方塊 26">
            <a:extLst>
              <a:ext uri="{FF2B5EF4-FFF2-40B4-BE49-F238E27FC236}">
                <a16:creationId xmlns:a16="http://schemas.microsoft.com/office/drawing/2014/main" id="{1CF83163-07B0-49ED-BF09-6B345721D996}"/>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11</a:t>
            </a:r>
            <a:endParaRPr lang="en-GB" altLang="en-US" sz="2400" b="1">
              <a:solidFill>
                <a:srgbClr val="FFFFFF"/>
              </a:solidFill>
              <a:cs typeface="Arial" panose="020B0604020202020204" pitchFamily="34" charset="0"/>
            </a:endParaRPr>
          </a:p>
        </p:txBody>
      </p:sp>
      <p:sp>
        <p:nvSpPr>
          <p:cNvPr id="28" name="文字方塊 27">
            <a:extLst>
              <a:ext uri="{FF2B5EF4-FFF2-40B4-BE49-F238E27FC236}">
                <a16:creationId xmlns:a16="http://schemas.microsoft.com/office/drawing/2014/main" id="{4F6C8C60-F77C-4EF3-9006-EAA3EDCD3797}"/>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10</a:t>
            </a:r>
            <a:endParaRPr lang="en-GB" altLang="en-US" sz="2400" b="1">
              <a:solidFill>
                <a:srgbClr val="FFFFFF"/>
              </a:solidFill>
              <a:cs typeface="Arial" panose="020B0604020202020204" pitchFamily="34" charset="0"/>
            </a:endParaRPr>
          </a:p>
        </p:txBody>
      </p:sp>
      <p:sp>
        <p:nvSpPr>
          <p:cNvPr id="29" name="文字方塊 28">
            <a:extLst>
              <a:ext uri="{FF2B5EF4-FFF2-40B4-BE49-F238E27FC236}">
                <a16:creationId xmlns:a16="http://schemas.microsoft.com/office/drawing/2014/main" id="{E43E3FE6-56FE-4FE8-9BDF-2BC0D2EB11B1}"/>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9</a:t>
            </a:r>
            <a:endParaRPr lang="en-GB" altLang="en-US" sz="2400" b="1">
              <a:solidFill>
                <a:srgbClr val="FFFFFF"/>
              </a:solidFill>
              <a:cs typeface="Arial" panose="020B0604020202020204" pitchFamily="34" charset="0"/>
            </a:endParaRPr>
          </a:p>
        </p:txBody>
      </p:sp>
      <p:sp>
        <p:nvSpPr>
          <p:cNvPr id="30" name="文字方塊 29">
            <a:extLst>
              <a:ext uri="{FF2B5EF4-FFF2-40B4-BE49-F238E27FC236}">
                <a16:creationId xmlns:a16="http://schemas.microsoft.com/office/drawing/2014/main" id="{132AABED-EAB3-4608-9897-80BF8401DCEF}"/>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8</a:t>
            </a:r>
            <a:endParaRPr lang="en-GB" altLang="en-US" sz="2400" b="1">
              <a:solidFill>
                <a:srgbClr val="FFFFFF"/>
              </a:solidFill>
              <a:cs typeface="Arial" panose="020B0604020202020204" pitchFamily="34" charset="0"/>
            </a:endParaRPr>
          </a:p>
        </p:txBody>
      </p:sp>
      <p:sp>
        <p:nvSpPr>
          <p:cNvPr id="31" name="文字方塊 30">
            <a:extLst>
              <a:ext uri="{FF2B5EF4-FFF2-40B4-BE49-F238E27FC236}">
                <a16:creationId xmlns:a16="http://schemas.microsoft.com/office/drawing/2014/main" id="{93B34C00-2266-43DF-BB31-96225B2C7F8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7</a:t>
            </a:r>
            <a:endParaRPr lang="en-GB" altLang="en-US" sz="2400" b="1">
              <a:solidFill>
                <a:srgbClr val="FFFFFF"/>
              </a:solidFill>
              <a:cs typeface="Arial" panose="020B0604020202020204" pitchFamily="34" charset="0"/>
            </a:endParaRPr>
          </a:p>
        </p:txBody>
      </p:sp>
      <p:sp>
        <p:nvSpPr>
          <p:cNvPr id="32" name="文字方塊 31">
            <a:extLst>
              <a:ext uri="{FF2B5EF4-FFF2-40B4-BE49-F238E27FC236}">
                <a16:creationId xmlns:a16="http://schemas.microsoft.com/office/drawing/2014/main" id="{9E40BB47-D65B-4D97-80AB-2B785344EF3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6</a:t>
            </a:r>
            <a:endParaRPr lang="en-GB" altLang="en-US" sz="2400" b="1">
              <a:solidFill>
                <a:srgbClr val="FFFFFF"/>
              </a:solidFill>
              <a:cs typeface="Arial" panose="020B0604020202020204" pitchFamily="34" charset="0"/>
            </a:endParaRPr>
          </a:p>
        </p:txBody>
      </p:sp>
      <p:sp>
        <p:nvSpPr>
          <p:cNvPr id="33" name="文字方塊 32">
            <a:extLst>
              <a:ext uri="{FF2B5EF4-FFF2-40B4-BE49-F238E27FC236}">
                <a16:creationId xmlns:a16="http://schemas.microsoft.com/office/drawing/2014/main" id="{CF90EB8B-9A55-4B39-B3A3-A559838F15F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5</a:t>
            </a:r>
            <a:endParaRPr lang="en-GB" altLang="en-US" sz="2400" b="1">
              <a:solidFill>
                <a:srgbClr val="FFFFFF"/>
              </a:solidFill>
              <a:cs typeface="Arial" panose="020B0604020202020204" pitchFamily="34" charset="0"/>
            </a:endParaRPr>
          </a:p>
        </p:txBody>
      </p:sp>
      <p:sp>
        <p:nvSpPr>
          <p:cNvPr id="34" name="文字方塊 33">
            <a:extLst>
              <a:ext uri="{FF2B5EF4-FFF2-40B4-BE49-F238E27FC236}">
                <a16:creationId xmlns:a16="http://schemas.microsoft.com/office/drawing/2014/main" id="{8AEEB5E0-EC55-4645-A12F-1AD7F5A13EB0}"/>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4</a:t>
            </a:r>
            <a:endParaRPr lang="en-GB" altLang="en-US" sz="2400" b="1">
              <a:solidFill>
                <a:srgbClr val="FFFFFF"/>
              </a:solidFill>
              <a:cs typeface="Arial" panose="020B0604020202020204" pitchFamily="34" charset="0"/>
            </a:endParaRPr>
          </a:p>
        </p:txBody>
      </p:sp>
      <p:sp>
        <p:nvSpPr>
          <p:cNvPr id="35" name="文字方塊 34">
            <a:extLst>
              <a:ext uri="{FF2B5EF4-FFF2-40B4-BE49-F238E27FC236}">
                <a16:creationId xmlns:a16="http://schemas.microsoft.com/office/drawing/2014/main" id="{4DE5C291-201C-47CA-8DDC-F9F9F8D57AB2}"/>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36" name="文字方塊 35">
            <a:extLst>
              <a:ext uri="{FF2B5EF4-FFF2-40B4-BE49-F238E27FC236}">
                <a16:creationId xmlns:a16="http://schemas.microsoft.com/office/drawing/2014/main" id="{7627784A-6627-4301-9250-F53B03A3103C}"/>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37" name="文字方塊 36">
            <a:extLst>
              <a:ext uri="{FF2B5EF4-FFF2-40B4-BE49-F238E27FC236}">
                <a16:creationId xmlns:a16="http://schemas.microsoft.com/office/drawing/2014/main" id="{DDC1927E-9532-45A5-B72E-40F35C8F3E52}"/>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38" name="文字方塊 37">
            <a:extLst>
              <a:ext uri="{FF2B5EF4-FFF2-40B4-BE49-F238E27FC236}">
                <a16:creationId xmlns:a16="http://schemas.microsoft.com/office/drawing/2014/main" id="{5661AC8C-F031-4FAE-A014-E8BC4C9E86C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0" name="time2958.wav">
            <a:hlinkClick r:id="" action="ppaction://media"/>
            <a:extLst>
              <a:ext uri="{FF2B5EF4-FFF2-40B4-BE49-F238E27FC236}">
                <a16:creationId xmlns:a16="http://schemas.microsoft.com/office/drawing/2014/main" id="{C381375D-4CFB-4F9F-B59D-24D6A752ACCA}"/>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193" name="Picture 18" descr="C:\Users\utangv2\Desktop\Dynamic Classroom\Q3.jpg">
            <a:extLst>
              <a:ext uri="{FF2B5EF4-FFF2-40B4-BE49-F238E27FC236}">
                <a16:creationId xmlns:a16="http://schemas.microsoft.com/office/drawing/2014/main" id="{037C8CCD-1A5B-4096-8A1C-A421E648D0A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94" name="文字方塊 8">
            <a:extLst>
              <a:ext uri="{FF2B5EF4-FFF2-40B4-BE49-F238E27FC236}">
                <a16:creationId xmlns:a16="http://schemas.microsoft.com/office/drawing/2014/main" id="{FE4128C9-BF9A-4BE3-86DB-6C4193947B85}"/>
              </a:ext>
            </a:extLst>
          </p:cNvPr>
          <p:cNvSpPr txBox="1">
            <a:spLocks noChangeArrowheads="1"/>
          </p:cNvSpPr>
          <p:nvPr/>
        </p:nvSpPr>
        <p:spPr bwMode="auto">
          <a:xfrm>
            <a:off x="1858963"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Water pollution is ________ as air pollution in this city.</a:t>
            </a:r>
            <a:endParaRPr lang="en-US" altLang="en-US" sz="3800">
              <a:solidFill>
                <a:schemeClr val="tx2"/>
              </a:solidFill>
              <a:cs typeface="Arial" panose="020B0604020202020204" pitchFamily="34" charset="0"/>
            </a:endParaRPr>
          </a:p>
        </p:txBody>
      </p:sp>
      <p:grpSp>
        <p:nvGrpSpPr>
          <p:cNvPr id="135195" name="Group 2">
            <a:extLst>
              <a:ext uri="{FF2B5EF4-FFF2-40B4-BE49-F238E27FC236}">
                <a16:creationId xmlns:a16="http://schemas.microsoft.com/office/drawing/2014/main" id="{1139C9F0-6D6C-4FDA-B20F-AD8BE9C7D433}"/>
              </a:ext>
            </a:extLst>
          </p:cNvPr>
          <p:cNvGrpSpPr>
            <a:grpSpLocks/>
          </p:cNvGrpSpPr>
          <p:nvPr/>
        </p:nvGrpSpPr>
        <p:grpSpPr bwMode="auto">
          <a:xfrm>
            <a:off x="2273300" y="4340225"/>
            <a:ext cx="4749800" cy="708025"/>
            <a:chOff x="2273302" y="3672839"/>
            <a:chExt cx="4749798" cy="708661"/>
          </a:xfrm>
        </p:grpSpPr>
        <p:sp>
          <p:nvSpPr>
            <p:cNvPr id="58" name="圓角矩形 36">
              <a:extLst>
                <a:ext uri="{FF2B5EF4-FFF2-40B4-BE49-F238E27FC236}">
                  <a16:creationId xmlns:a16="http://schemas.microsoft.com/office/drawing/2014/main" id="{DF03B3ED-43DA-4434-8455-59DCCADEA23B}"/>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9" name="橢圓 37">
              <a:extLst>
                <a:ext uri="{FF2B5EF4-FFF2-40B4-BE49-F238E27FC236}">
                  <a16:creationId xmlns:a16="http://schemas.microsoft.com/office/drawing/2014/main" id="{99C34A96-F966-40AE-BF53-193D5532E7DD}"/>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5223" name="文字方塊 38">
              <a:extLst>
                <a:ext uri="{FF2B5EF4-FFF2-40B4-BE49-F238E27FC236}">
                  <a16:creationId xmlns:a16="http://schemas.microsoft.com/office/drawing/2014/main" id="{2BC36614-DD48-4FB6-A2DB-59F1D44D05A1}"/>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5224" name="文字方塊 63">
              <a:extLst>
                <a:ext uri="{FF2B5EF4-FFF2-40B4-BE49-F238E27FC236}">
                  <a16:creationId xmlns:a16="http://schemas.microsoft.com/office/drawing/2014/main" id="{6078C986-8665-45F1-88F6-CFB9305542B8}"/>
                </a:ext>
              </a:extLst>
            </p:cNvPr>
            <p:cNvSpPr txBox="1">
              <a:spLocks noChangeArrowheads="1"/>
            </p:cNvSpPr>
            <p:nvPr/>
          </p:nvSpPr>
          <p:spPr bwMode="auto">
            <a:xfrm>
              <a:off x="3103075" y="3726179"/>
              <a:ext cx="37323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more serious</a:t>
              </a:r>
            </a:p>
          </p:txBody>
        </p:sp>
      </p:grpSp>
      <p:grpSp>
        <p:nvGrpSpPr>
          <p:cNvPr id="135196" name="Group 1">
            <a:extLst>
              <a:ext uri="{FF2B5EF4-FFF2-40B4-BE49-F238E27FC236}">
                <a16:creationId xmlns:a16="http://schemas.microsoft.com/office/drawing/2014/main" id="{844CEDE1-5D11-49E0-AE58-43A14F9715CE}"/>
              </a:ext>
            </a:extLst>
          </p:cNvPr>
          <p:cNvGrpSpPr>
            <a:grpSpLocks/>
          </p:cNvGrpSpPr>
          <p:nvPr/>
        </p:nvGrpSpPr>
        <p:grpSpPr bwMode="auto">
          <a:xfrm>
            <a:off x="2273300" y="3489325"/>
            <a:ext cx="4749800" cy="708025"/>
            <a:chOff x="2273302" y="2821939"/>
            <a:chExt cx="4749798" cy="708661"/>
          </a:xfrm>
        </p:grpSpPr>
        <p:sp>
          <p:nvSpPr>
            <p:cNvPr id="65" name="圓角矩形 65">
              <a:extLst>
                <a:ext uri="{FF2B5EF4-FFF2-40B4-BE49-F238E27FC236}">
                  <a16:creationId xmlns:a16="http://schemas.microsoft.com/office/drawing/2014/main" id="{F3C2B5F1-3726-4336-86D5-11F7250DF696}"/>
                </a:ext>
              </a:extLst>
            </p:cNvPr>
            <p:cNvSpPr/>
            <p:nvPr/>
          </p:nvSpPr>
          <p:spPr>
            <a:xfrm>
              <a:off x="2273302" y="2832100"/>
              <a:ext cx="4749798"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6" name="橢圓 66">
              <a:extLst>
                <a:ext uri="{FF2B5EF4-FFF2-40B4-BE49-F238E27FC236}">
                  <a16:creationId xmlns:a16="http://schemas.microsoft.com/office/drawing/2014/main" id="{867E66D3-110D-415D-99D3-AAB334FA5703}"/>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5215" name="文字方塊 67">
              <a:extLst>
                <a:ext uri="{FF2B5EF4-FFF2-40B4-BE49-F238E27FC236}">
                  <a16:creationId xmlns:a16="http://schemas.microsoft.com/office/drawing/2014/main" id="{32CF7A51-5F90-415F-B0E9-17A63032B329}"/>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5216" name="文字方塊 68">
              <a:extLst>
                <a:ext uri="{FF2B5EF4-FFF2-40B4-BE49-F238E27FC236}">
                  <a16:creationId xmlns:a16="http://schemas.microsoft.com/office/drawing/2014/main" id="{EF7A71F5-4D7F-4232-AFAD-CD3BB36D9646}"/>
                </a:ext>
              </a:extLst>
            </p:cNvPr>
            <p:cNvSpPr txBox="1">
              <a:spLocks noChangeArrowheads="1"/>
            </p:cNvSpPr>
            <p:nvPr/>
          </p:nvSpPr>
          <p:spPr bwMode="auto">
            <a:xfrm>
              <a:off x="3089427" y="2848931"/>
              <a:ext cx="3800609"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serious</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35197" name="Group 3">
            <a:extLst>
              <a:ext uri="{FF2B5EF4-FFF2-40B4-BE49-F238E27FC236}">
                <a16:creationId xmlns:a16="http://schemas.microsoft.com/office/drawing/2014/main" id="{5DCC21AC-52FE-4899-9818-91F10BB56314}"/>
              </a:ext>
            </a:extLst>
          </p:cNvPr>
          <p:cNvGrpSpPr>
            <a:grpSpLocks/>
          </p:cNvGrpSpPr>
          <p:nvPr/>
        </p:nvGrpSpPr>
        <p:grpSpPr bwMode="auto">
          <a:xfrm>
            <a:off x="2273300" y="5191125"/>
            <a:ext cx="4749800" cy="708025"/>
            <a:chOff x="2273302" y="4523739"/>
            <a:chExt cx="4749798" cy="708661"/>
          </a:xfrm>
        </p:grpSpPr>
        <p:sp>
          <p:nvSpPr>
            <p:cNvPr id="72" name="圓角矩形 72">
              <a:extLst>
                <a:ext uri="{FF2B5EF4-FFF2-40B4-BE49-F238E27FC236}">
                  <a16:creationId xmlns:a16="http://schemas.microsoft.com/office/drawing/2014/main" id="{1F01BD9C-B184-4662-85D8-20BEFD8057B1}"/>
                </a:ext>
              </a:extLst>
            </p:cNvPr>
            <p:cNvSpPr/>
            <p:nvPr/>
          </p:nvSpPr>
          <p:spPr>
            <a:xfrm>
              <a:off x="2273302" y="4533900"/>
              <a:ext cx="474979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3" name="橢圓 73">
              <a:extLst>
                <a:ext uri="{FF2B5EF4-FFF2-40B4-BE49-F238E27FC236}">
                  <a16:creationId xmlns:a16="http://schemas.microsoft.com/office/drawing/2014/main" id="{E1A0F940-F57E-40F2-A4B9-1F56EE6D158F}"/>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5207" name="文字方塊 74">
              <a:extLst>
                <a:ext uri="{FF2B5EF4-FFF2-40B4-BE49-F238E27FC236}">
                  <a16:creationId xmlns:a16="http://schemas.microsoft.com/office/drawing/2014/main" id="{9398DA52-7BC9-4C05-93A1-BD80BB077C6E}"/>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5208" name="文字方塊 75">
              <a:extLst>
                <a:ext uri="{FF2B5EF4-FFF2-40B4-BE49-F238E27FC236}">
                  <a16:creationId xmlns:a16="http://schemas.microsoft.com/office/drawing/2014/main" id="{21A0286E-F908-4DAB-AC31-36ED7B90BF14}"/>
                </a:ext>
              </a:extLst>
            </p:cNvPr>
            <p:cNvSpPr txBox="1">
              <a:spLocks noChangeArrowheads="1"/>
            </p:cNvSpPr>
            <p:nvPr/>
          </p:nvSpPr>
          <p:spPr bwMode="auto">
            <a:xfrm>
              <a:off x="3064492" y="4576131"/>
              <a:ext cx="385284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less serious</a:t>
              </a:r>
            </a:p>
          </p:txBody>
        </p:sp>
      </p:grpSp>
      <p:sp>
        <p:nvSpPr>
          <p:cNvPr id="85" name="動作按鈕: 自訂 55">
            <a:hlinkClick r:id="rId7" action="ppaction://hlinksldjump" highlightClick="1"/>
            <a:extLst>
              <a:ext uri="{FF2B5EF4-FFF2-40B4-BE49-F238E27FC236}">
                <a16:creationId xmlns:a16="http://schemas.microsoft.com/office/drawing/2014/main" id="{55C4968A-5ADF-4883-BF94-93BF393E128D}"/>
              </a:ext>
            </a:extLst>
          </p:cNvPr>
          <p:cNvSpPr/>
          <p:nvPr/>
        </p:nvSpPr>
        <p:spPr>
          <a:xfrm>
            <a:off x="2171700" y="4324350"/>
            <a:ext cx="495300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6" name="動作按鈕: 自訂 66">
            <a:hlinkClick r:id="rId8" action="ppaction://hlinksldjump" highlightClick="1"/>
            <a:extLst>
              <a:ext uri="{FF2B5EF4-FFF2-40B4-BE49-F238E27FC236}">
                <a16:creationId xmlns:a16="http://schemas.microsoft.com/office/drawing/2014/main" id="{46EA31BD-1875-4F99-804A-EB3D3A032117}"/>
              </a:ext>
            </a:extLst>
          </p:cNvPr>
          <p:cNvSpPr/>
          <p:nvPr/>
        </p:nvSpPr>
        <p:spPr>
          <a:xfrm>
            <a:off x="2171700" y="5135563"/>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7" name="動作按鈕: 自訂 54">
            <a:hlinkClick r:id="rId9" action="ppaction://hlinksldjump" highlightClick="1"/>
            <a:extLst>
              <a:ext uri="{FF2B5EF4-FFF2-40B4-BE49-F238E27FC236}">
                <a16:creationId xmlns:a16="http://schemas.microsoft.com/office/drawing/2014/main" id="{B54B538C-D349-48FF-B0F2-8D73F53A69DE}"/>
              </a:ext>
            </a:extLst>
          </p:cNvPr>
          <p:cNvSpPr/>
          <p:nvPr/>
        </p:nvSpPr>
        <p:spPr>
          <a:xfrm>
            <a:off x="2171700" y="3382963"/>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0"/>
                                        </p:tgtEl>
                                      </p:cBhvr>
                                    </p:cmd>
                                  </p:childTnLst>
                                </p:cTn>
                              </p:par>
                              <p:par>
                                <p:cTn id="7" presetID="1" presetClass="exit" presetSubtype="0" fill="hold" grpId="0" nodeType="withEffect">
                                  <p:stCondLst>
                                    <p:cond delay="1000"/>
                                  </p:stCondLst>
                                  <p:childTnLst>
                                    <p:set>
                                      <p:cBhvr>
                                        <p:cTn id="8" dur="1" fill="hold">
                                          <p:stCondLst>
                                            <p:cond delay="0"/>
                                          </p:stCondLst>
                                        </p:cTn>
                                        <p:tgtEl>
                                          <p:spTgt spid="17"/>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18"/>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0"/>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0"/>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1"/>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2"/>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3"/>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24"/>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24"/>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25"/>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25"/>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26"/>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27"/>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27"/>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28"/>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28"/>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29"/>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29"/>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0"/>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0"/>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1"/>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2"/>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2"/>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3"/>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3"/>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34"/>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35"/>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35"/>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36"/>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36"/>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37"/>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37"/>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0"/>
                </p:tgtEl>
              </p:cMediaNode>
            </p:audio>
          </p:childTnLst>
        </p:cTn>
      </p:par>
    </p:tnLst>
    <p:bldLst>
      <p:bldP spid="17" grpId="0"/>
      <p:bldP spid="18" grpId="0"/>
      <p:bldP spid="18" grpId="1"/>
      <p:bldP spid="20" grpId="0"/>
      <p:bldP spid="20" grpId="1"/>
      <p:bldP spid="21" grpId="0"/>
      <p:bldP spid="21" grpId="1"/>
      <p:bldP spid="22" grpId="0"/>
      <p:bldP spid="22" grpId="1"/>
      <p:bldP spid="23" grpId="0"/>
      <p:bldP spid="23" grpId="1"/>
      <p:bldP spid="24" grpId="0"/>
      <p:bldP spid="24" grpId="1"/>
      <p:bldP spid="25" grpId="0"/>
      <p:bldP spid="25" grpId="1"/>
      <p:bldP spid="26" grpId="0"/>
      <p:bldP spid="26" grpId="1"/>
      <p:bldP spid="27" grpId="0"/>
      <p:bldP spid="27" grpId="1"/>
      <p:bldP spid="28" grpId="0"/>
      <p:bldP spid="28"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30" name="33972989.wav">
            <a:hlinkClick r:id="" action="ppaction://media"/>
            <a:extLst>
              <a:ext uri="{FF2B5EF4-FFF2-40B4-BE49-F238E27FC236}">
                <a16:creationId xmlns:a16="http://schemas.microsoft.com/office/drawing/2014/main" id="{5F9D333C-6EDF-4A7F-B0DA-FD64A191B5AE}"/>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195" name="Picture 18" descr="C:\Users\utangv2\Desktop\Dynamic Classroom\Q3.jpg">
            <a:extLst>
              <a:ext uri="{FF2B5EF4-FFF2-40B4-BE49-F238E27FC236}">
                <a16:creationId xmlns:a16="http://schemas.microsoft.com/office/drawing/2014/main" id="{919AB0B2-6C58-412E-A406-A2C6C5E24E4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6" name="文字方塊 8">
            <a:extLst>
              <a:ext uri="{FF2B5EF4-FFF2-40B4-BE49-F238E27FC236}">
                <a16:creationId xmlns:a16="http://schemas.microsoft.com/office/drawing/2014/main" id="{A55CA32B-3683-467D-85A3-9DF5D6A89D2D}"/>
              </a:ext>
            </a:extLst>
          </p:cNvPr>
          <p:cNvSpPr txBox="1">
            <a:spLocks noChangeArrowheads="1"/>
          </p:cNvSpPr>
          <p:nvPr/>
        </p:nvSpPr>
        <p:spPr bwMode="auto">
          <a:xfrm>
            <a:off x="1858963"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Water pollution is ________ as air pollution in this city.</a:t>
            </a:r>
            <a:endParaRPr lang="en-US" altLang="en-US" sz="3800">
              <a:solidFill>
                <a:schemeClr val="tx2"/>
              </a:solidFill>
              <a:cs typeface="Arial" panose="020B0604020202020204" pitchFamily="34" charset="0"/>
            </a:endParaRPr>
          </a:p>
        </p:txBody>
      </p:sp>
      <p:grpSp>
        <p:nvGrpSpPr>
          <p:cNvPr id="38" name="Group 2">
            <a:extLst>
              <a:ext uri="{FF2B5EF4-FFF2-40B4-BE49-F238E27FC236}">
                <a16:creationId xmlns:a16="http://schemas.microsoft.com/office/drawing/2014/main" id="{56D3DA01-20CD-42D6-9752-C2E7771BB31C}"/>
              </a:ext>
            </a:extLst>
          </p:cNvPr>
          <p:cNvGrpSpPr>
            <a:grpSpLocks/>
          </p:cNvGrpSpPr>
          <p:nvPr/>
        </p:nvGrpSpPr>
        <p:grpSpPr bwMode="auto">
          <a:xfrm>
            <a:off x="2273300" y="4339499"/>
            <a:ext cx="4749800" cy="708025"/>
            <a:chOff x="2273302" y="3672839"/>
            <a:chExt cx="4749798" cy="708661"/>
          </a:xfrm>
          <a:solidFill>
            <a:schemeClr val="bg1">
              <a:lumMod val="65000"/>
            </a:schemeClr>
          </a:solidFill>
        </p:grpSpPr>
        <p:sp>
          <p:nvSpPr>
            <p:cNvPr id="39" name="圓角矩形 36">
              <a:extLst>
                <a:ext uri="{FF2B5EF4-FFF2-40B4-BE49-F238E27FC236}">
                  <a16:creationId xmlns:a16="http://schemas.microsoft.com/office/drawing/2014/main" id="{2E3BF9CA-3EB7-4885-9AF5-51A274BB8775}"/>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0" name="橢圓 37">
              <a:extLst>
                <a:ext uri="{FF2B5EF4-FFF2-40B4-BE49-F238E27FC236}">
                  <a16:creationId xmlns:a16="http://schemas.microsoft.com/office/drawing/2014/main" id="{BC02351A-9C97-4E7D-A527-2B30211524E3}"/>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1" name="文字方塊 38">
              <a:extLst>
                <a:ext uri="{FF2B5EF4-FFF2-40B4-BE49-F238E27FC236}">
                  <a16:creationId xmlns:a16="http://schemas.microsoft.com/office/drawing/2014/main" id="{65B42419-2E2F-445E-8C36-BE1E09C9641C}"/>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42" name="文字方塊 63">
              <a:extLst>
                <a:ext uri="{FF2B5EF4-FFF2-40B4-BE49-F238E27FC236}">
                  <a16:creationId xmlns:a16="http://schemas.microsoft.com/office/drawing/2014/main" id="{8607C50C-4651-4139-AE3E-9E317CF924F1}"/>
                </a:ext>
              </a:extLst>
            </p:cNvPr>
            <p:cNvSpPr txBox="1">
              <a:spLocks noChangeArrowheads="1"/>
            </p:cNvSpPr>
            <p:nvPr/>
          </p:nvSpPr>
          <p:spPr bwMode="auto">
            <a:xfrm>
              <a:off x="3103075" y="3726179"/>
              <a:ext cx="3732369"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as more serious</a:t>
              </a:r>
            </a:p>
          </p:txBody>
        </p:sp>
      </p:grpSp>
      <p:grpSp>
        <p:nvGrpSpPr>
          <p:cNvPr id="136198" name="Group 1">
            <a:extLst>
              <a:ext uri="{FF2B5EF4-FFF2-40B4-BE49-F238E27FC236}">
                <a16:creationId xmlns:a16="http://schemas.microsoft.com/office/drawing/2014/main" id="{2D13D5EC-FB7E-4043-A3A4-8881DF9F415B}"/>
              </a:ext>
            </a:extLst>
          </p:cNvPr>
          <p:cNvGrpSpPr>
            <a:grpSpLocks/>
          </p:cNvGrpSpPr>
          <p:nvPr/>
        </p:nvGrpSpPr>
        <p:grpSpPr bwMode="auto">
          <a:xfrm>
            <a:off x="2273300" y="3489325"/>
            <a:ext cx="4749800" cy="708025"/>
            <a:chOff x="2273302" y="2821939"/>
            <a:chExt cx="4749798" cy="708661"/>
          </a:xfrm>
        </p:grpSpPr>
        <p:sp>
          <p:nvSpPr>
            <p:cNvPr id="47" name="圓角矩形 65">
              <a:extLst>
                <a:ext uri="{FF2B5EF4-FFF2-40B4-BE49-F238E27FC236}">
                  <a16:creationId xmlns:a16="http://schemas.microsoft.com/office/drawing/2014/main" id="{EAD097E8-CA30-46AA-8535-117AD5C787B8}"/>
                </a:ext>
              </a:extLst>
            </p:cNvPr>
            <p:cNvSpPr/>
            <p:nvPr/>
          </p:nvSpPr>
          <p:spPr>
            <a:xfrm>
              <a:off x="2273302" y="2832100"/>
              <a:ext cx="4749798"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8" name="橢圓 66">
              <a:extLst>
                <a:ext uri="{FF2B5EF4-FFF2-40B4-BE49-F238E27FC236}">
                  <a16:creationId xmlns:a16="http://schemas.microsoft.com/office/drawing/2014/main" id="{8C24A5A2-8D44-41EE-98D3-FDB69D9DFE81}"/>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6220" name="文字方塊 67">
              <a:extLst>
                <a:ext uri="{FF2B5EF4-FFF2-40B4-BE49-F238E27FC236}">
                  <a16:creationId xmlns:a16="http://schemas.microsoft.com/office/drawing/2014/main" id="{52E9A7DF-36F4-46B9-A192-64A529E8F39D}"/>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6221" name="文字方塊 68">
              <a:extLst>
                <a:ext uri="{FF2B5EF4-FFF2-40B4-BE49-F238E27FC236}">
                  <a16:creationId xmlns:a16="http://schemas.microsoft.com/office/drawing/2014/main" id="{96CB0284-6968-4BC0-9F46-FB6D17C579A9}"/>
                </a:ext>
              </a:extLst>
            </p:cNvPr>
            <p:cNvSpPr txBox="1">
              <a:spLocks noChangeArrowheads="1"/>
            </p:cNvSpPr>
            <p:nvPr/>
          </p:nvSpPr>
          <p:spPr bwMode="auto">
            <a:xfrm>
              <a:off x="3089427" y="2848931"/>
              <a:ext cx="3800609"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serious</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51" name="Group 3">
            <a:extLst>
              <a:ext uri="{FF2B5EF4-FFF2-40B4-BE49-F238E27FC236}">
                <a16:creationId xmlns:a16="http://schemas.microsoft.com/office/drawing/2014/main" id="{F704210E-295F-4172-B631-0C409197E748}"/>
              </a:ext>
            </a:extLst>
          </p:cNvPr>
          <p:cNvGrpSpPr>
            <a:grpSpLocks/>
          </p:cNvGrpSpPr>
          <p:nvPr/>
        </p:nvGrpSpPr>
        <p:grpSpPr bwMode="auto">
          <a:xfrm>
            <a:off x="2273300" y="5190399"/>
            <a:ext cx="4749800" cy="708025"/>
            <a:chOff x="2273302" y="4523739"/>
            <a:chExt cx="4749798" cy="708661"/>
          </a:xfrm>
          <a:solidFill>
            <a:schemeClr val="bg1">
              <a:lumMod val="65000"/>
            </a:schemeClr>
          </a:solidFill>
        </p:grpSpPr>
        <p:sp>
          <p:nvSpPr>
            <p:cNvPr id="52" name="圓角矩形 72">
              <a:extLst>
                <a:ext uri="{FF2B5EF4-FFF2-40B4-BE49-F238E27FC236}">
                  <a16:creationId xmlns:a16="http://schemas.microsoft.com/office/drawing/2014/main" id="{2ABAC049-2BCA-4CD3-A4B4-6634B77D968E}"/>
                </a:ext>
              </a:extLst>
            </p:cNvPr>
            <p:cNvSpPr/>
            <p:nvPr/>
          </p:nvSpPr>
          <p:spPr>
            <a:xfrm>
              <a:off x="2273302" y="45339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3" name="橢圓 73">
              <a:extLst>
                <a:ext uri="{FF2B5EF4-FFF2-40B4-BE49-F238E27FC236}">
                  <a16:creationId xmlns:a16="http://schemas.microsoft.com/office/drawing/2014/main" id="{406A681B-9A98-45E9-B7EF-472E570F94F1}"/>
                </a:ext>
              </a:extLst>
            </p:cNvPr>
            <p:cNvSpPr/>
            <p:nvPr/>
          </p:nvSpPr>
          <p:spPr>
            <a:xfrm>
              <a:off x="2292171"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4" name="文字方塊 74">
              <a:extLst>
                <a:ext uri="{FF2B5EF4-FFF2-40B4-BE49-F238E27FC236}">
                  <a16:creationId xmlns:a16="http://schemas.microsoft.com/office/drawing/2014/main" id="{BAED948C-F43D-4F97-8AED-7AB14237755E}"/>
                </a:ext>
              </a:extLst>
            </p:cNvPr>
            <p:cNvSpPr txBox="1">
              <a:spLocks noChangeArrowheads="1"/>
            </p:cNvSpPr>
            <p:nvPr/>
          </p:nvSpPr>
          <p:spPr bwMode="auto">
            <a:xfrm>
              <a:off x="2398851"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55" name="文字方塊 75">
              <a:extLst>
                <a:ext uri="{FF2B5EF4-FFF2-40B4-BE49-F238E27FC236}">
                  <a16:creationId xmlns:a16="http://schemas.microsoft.com/office/drawing/2014/main" id="{C95CBB7D-E9F1-412C-8F00-B68C7F52838B}"/>
                </a:ext>
              </a:extLst>
            </p:cNvPr>
            <p:cNvSpPr txBox="1">
              <a:spLocks noChangeArrowheads="1"/>
            </p:cNvSpPr>
            <p:nvPr/>
          </p:nvSpPr>
          <p:spPr bwMode="auto">
            <a:xfrm>
              <a:off x="3064492" y="4576131"/>
              <a:ext cx="3852840"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less serious</a:t>
              </a:r>
            </a:p>
          </p:txBody>
        </p:sp>
      </p:grpSp>
      <p:sp>
        <p:nvSpPr>
          <p:cNvPr id="110" name="文字方塊 27">
            <a:extLst>
              <a:ext uri="{FF2B5EF4-FFF2-40B4-BE49-F238E27FC236}">
                <a16:creationId xmlns:a16="http://schemas.microsoft.com/office/drawing/2014/main" id="{624415D6-63C1-4280-9654-3F91DD537411}"/>
              </a:ext>
            </a:extLst>
          </p:cNvPr>
          <p:cNvSpPr txBox="1"/>
          <p:nvPr/>
        </p:nvSpPr>
        <p:spPr>
          <a:xfrm>
            <a:off x="6284913" y="3170238"/>
            <a:ext cx="1655762"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grpSp>
        <p:nvGrpSpPr>
          <p:cNvPr id="136201" name="群組 38">
            <a:extLst>
              <a:ext uri="{FF2B5EF4-FFF2-40B4-BE49-F238E27FC236}">
                <a16:creationId xmlns:a16="http://schemas.microsoft.com/office/drawing/2014/main" id="{FDADF391-DDCC-4CC8-86B0-A4D07EFE784E}"/>
              </a:ext>
            </a:extLst>
          </p:cNvPr>
          <p:cNvGrpSpPr>
            <a:grpSpLocks/>
          </p:cNvGrpSpPr>
          <p:nvPr/>
        </p:nvGrpSpPr>
        <p:grpSpPr bwMode="auto">
          <a:xfrm>
            <a:off x="7693025" y="5969000"/>
            <a:ext cx="1298575" cy="755650"/>
            <a:chOff x="7518399" y="5817055"/>
            <a:chExt cx="1473201" cy="907596"/>
          </a:xfrm>
        </p:grpSpPr>
        <p:sp>
          <p:nvSpPr>
            <p:cNvPr id="57" name="圓角矩形 34">
              <a:extLst>
                <a:ext uri="{FF2B5EF4-FFF2-40B4-BE49-F238E27FC236}">
                  <a16:creationId xmlns:a16="http://schemas.microsoft.com/office/drawing/2014/main" id="{80B5E60C-636C-40A1-9B4B-C6FEC37459F2}"/>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36204" name="群組 40">
              <a:extLst>
                <a:ext uri="{FF2B5EF4-FFF2-40B4-BE49-F238E27FC236}">
                  <a16:creationId xmlns:a16="http://schemas.microsoft.com/office/drawing/2014/main" id="{88FD06A7-7B74-40DD-81CB-A15AEADB8BFC}"/>
                </a:ext>
              </a:extLst>
            </p:cNvPr>
            <p:cNvGrpSpPr>
              <a:grpSpLocks/>
            </p:cNvGrpSpPr>
            <p:nvPr/>
          </p:nvGrpSpPr>
          <p:grpSpPr bwMode="auto">
            <a:xfrm>
              <a:off x="7588885" y="5890260"/>
              <a:ext cx="1059815" cy="798830"/>
              <a:chOff x="860425" y="1547813"/>
              <a:chExt cx="4438650" cy="4021137"/>
            </a:xfrm>
          </p:grpSpPr>
          <p:grpSp>
            <p:nvGrpSpPr>
              <p:cNvPr id="136206" name="群組 42">
                <a:extLst>
                  <a:ext uri="{FF2B5EF4-FFF2-40B4-BE49-F238E27FC236}">
                    <a16:creationId xmlns:a16="http://schemas.microsoft.com/office/drawing/2014/main" id="{D83DDAE5-C0DF-41A6-BCB3-9230145518BE}"/>
                  </a:ext>
                </a:extLst>
              </p:cNvPr>
              <p:cNvGrpSpPr>
                <a:grpSpLocks/>
              </p:cNvGrpSpPr>
              <p:nvPr/>
            </p:nvGrpSpPr>
            <p:grpSpPr bwMode="auto">
              <a:xfrm>
                <a:off x="860425" y="1547813"/>
                <a:ext cx="4438650" cy="2039937"/>
                <a:chOff x="860425" y="1547813"/>
                <a:chExt cx="4438650" cy="2039937"/>
              </a:xfrm>
            </p:grpSpPr>
            <p:pic>
              <p:nvPicPr>
                <p:cNvPr id="136210" name="Picture 6" descr="C:\Users\utangv2\Desktop\Dynamic Classroom\hi-res aw\E.jpg">
                  <a:extLst>
                    <a:ext uri="{FF2B5EF4-FFF2-40B4-BE49-F238E27FC236}">
                      <a16:creationId xmlns:a16="http://schemas.microsoft.com/office/drawing/2014/main" id="{A8B4C9FF-457B-4385-96EF-CA59A13CE7D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11" name="Picture 15" descr="C:\Users\utangv2\Desktop\Dynamic Classroom\hi-res aw\N.jpg">
                  <a:extLst>
                    <a:ext uri="{FF2B5EF4-FFF2-40B4-BE49-F238E27FC236}">
                      <a16:creationId xmlns:a16="http://schemas.microsoft.com/office/drawing/2014/main" id="{DAE5BDC8-5B1F-4E3B-91F6-832D6393F86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12" name="Picture 21" descr="C:\Users\utangv2\Desktop\Dynamic Classroom\hi-res aw\T.jpg">
                  <a:extLst>
                    <a:ext uri="{FF2B5EF4-FFF2-40B4-BE49-F238E27FC236}">
                      <a16:creationId xmlns:a16="http://schemas.microsoft.com/office/drawing/2014/main" id="{5518D4AD-CFA2-4FBF-B5DF-00B016F16D4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13" name="Picture 24" descr="C:\Users\utangv2\Desktop\Dynamic Classroom\hi-res aw\X.jpg">
                  <a:extLst>
                    <a:ext uri="{FF2B5EF4-FFF2-40B4-BE49-F238E27FC236}">
                      <a16:creationId xmlns:a16="http://schemas.microsoft.com/office/drawing/2014/main" id="{7369FC93-BE3D-4D19-A04A-8CC134B1FBF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6207" name="Picture 6" descr="C:\Users\utangv2\Desktop\Dynamic Classroom\hi-res aw\E.jpg">
                <a:extLst>
                  <a:ext uri="{FF2B5EF4-FFF2-40B4-BE49-F238E27FC236}">
                    <a16:creationId xmlns:a16="http://schemas.microsoft.com/office/drawing/2014/main" id="{34F56C9A-5AC1-4C7A-B40A-CDD40A41DAE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08" name="Picture 18" descr="C:\Users\utangv2\Desktop\Dynamic Classroom\hi-res aw\Q.jpg">
                <a:extLst>
                  <a:ext uri="{FF2B5EF4-FFF2-40B4-BE49-F238E27FC236}">
                    <a16:creationId xmlns:a16="http://schemas.microsoft.com/office/drawing/2014/main" id="{D567D807-A5D8-41F4-9849-8DBD5D41C11B}"/>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09" name="Picture 22" descr="C:\Users\utangv2\Desktop\Dynamic Classroom\hi-res aw\U.jpg">
                <a:extLst>
                  <a:ext uri="{FF2B5EF4-FFF2-40B4-BE49-F238E27FC236}">
                    <a16:creationId xmlns:a16="http://schemas.microsoft.com/office/drawing/2014/main" id="{BAB12CC3-38B8-4EAA-A04F-D3594D2DAFB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9" name="向右箭號 36">
              <a:extLst>
                <a:ext uri="{FF2B5EF4-FFF2-40B4-BE49-F238E27FC236}">
                  <a16:creationId xmlns:a16="http://schemas.microsoft.com/office/drawing/2014/main" id="{1A2685FE-1E35-42A1-8621-31D4678A0BD7}"/>
                </a:ext>
              </a:extLst>
            </p:cNvPr>
            <p:cNvSpPr/>
            <p:nvPr/>
          </p:nvSpPr>
          <p:spPr>
            <a:xfrm>
              <a:off x="8615196" y="6116410"/>
              <a:ext cx="264743" cy="333674"/>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8" name="動作按鈕: 自訂 57">
            <a:hlinkClick r:id="rId12" action="ppaction://hlinksldjump" highlightClick="1"/>
            <a:extLst>
              <a:ext uri="{FF2B5EF4-FFF2-40B4-BE49-F238E27FC236}">
                <a16:creationId xmlns:a16="http://schemas.microsoft.com/office/drawing/2014/main" id="{BA021016-A168-4B71-A48F-03F9C6FA18EF}"/>
              </a:ext>
            </a:extLst>
          </p:cNvPr>
          <p:cNvSpPr/>
          <p:nvPr/>
        </p:nvSpPr>
        <p:spPr>
          <a:xfrm>
            <a:off x="7543800" y="5918200"/>
            <a:ext cx="1600200" cy="939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0" name="AF1C3005.wav">
            <a:hlinkClick r:id="" action="ppaction://media"/>
            <a:extLst>
              <a:ext uri="{FF2B5EF4-FFF2-40B4-BE49-F238E27FC236}">
                <a16:creationId xmlns:a16="http://schemas.microsoft.com/office/drawing/2014/main" id="{2F1E33EE-2C7C-4CD4-B510-1319D76559EC}"/>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19" name="Picture 18" descr="C:\Users\utangv2\Desktop\Dynamic Classroom\Q3.jpg">
            <a:extLst>
              <a:ext uri="{FF2B5EF4-FFF2-40B4-BE49-F238E27FC236}">
                <a16:creationId xmlns:a16="http://schemas.microsoft.com/office/drawing/2014/main" id="{40CFB819-50C7-492C-88B4-5D5CB12AB64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0" name="文字方塊 8">
            <a:extLst>
              <a:ext uri="{FF2B5EF4-FFF2-40B4-BE49-F238E27FC236}">
                <a16:creationId xmlns:a16="http://schemas.microsoft.com/office/drawing/2014/main" id="{A50F5537-B26C-4985-B5EA-E76B67017BE7}"/>
              </a:ext>
            </a:extLst>
          </p:cNvPr>
          <p:cNvSpPr txBox="1">
            <a:spLocks noChangeArrowheads="1"/>
          </p:cNvSpPr>
          <p:nvPr/>
        </p:nvSpPr>
        <p:spPr bwMode="auto">
          <a:xfrm>
            <a:off x="1858963"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Water pollution is ________ as air pollution in this city.</a:t>
            </a:r>
            <a:endParaRPr lang="en-US" altLang="en-US" sz="3800">
              <a:solidFill>
                <a:schemeClr val="tx2"/>
              </a:solidFill>
              <a:cs typeface="Arial" panose="020B0604020202020204" pitchFamily="34" charset="0"/>
            </a:endParaRPr>
          </a:p>
        </p:txBody>
      </p:sp>
      <p:grpSp>
        <p:nvGrpSpPr>
          <p:cNvPr id="32" name="Group 2">
            <a:extLst>
              <a:ext uri="{FF2B5EF4-FFF2-40B4-BE49-F238E27FC236}">
                <a16:creationId xmlns:a16="http://schemas.microsoft.com/office/drawing/2014/main" id="{C82E27D4-5FA9-47E9-BBE6-D078586A3AC1}"/>
              </a:ext>
            </a:extLst>
          </p:cNvPr>
          <p:cNvGrpSpPr>
            <a:grpSpLocks/>
          </p:cNvGrpSpPr>
          <p:nvPr/>
        </p:nvGrpSpPr>
        <p:grpSpPr bwMode="auto">
          <a:xfrm>
            <a:off x="2273300" y="4339499"/>
            <a:ext cx="4749800" cy="708025"/>
            <a:chOff x="2273302" y="3672839"/>
            <a:chExt cx="4749798" cy="708661"/>
          </a:xfrm>
          <a:solidFill>
            <a:schemeClr val="bg1">
              <a:lumMod val="65000"/>
            </a:schemeClr>
          </a:solidFill>
        </p:grpSpPr>
        <p:sp>
          <p:nvSpPr>
            <p:cNvPr id="33" name="圓角矩形 36">
              <a:extLst>
                <a:ext uri="{FF2B5EF4-FFF2-40B4-BE49-F238E27FC236}">
                  <a16:creationId xmlns:a16="http://schemas.microsoft.com/office/drawing/2014/main" id="{B31A5860-DFBF-44A8-9328-E1D58ABD15E5}"/>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4" name="橢圓 37">
              <a:extLst>
                <a:ext uri="{FF2B5EF4-FFF2-40B4-BE49-F238E27FC236}">
                  <a16:creationId xmlns:a16="http://schemas.microsoft.com/office/drawing/2014/main" id="{35B3D545-A6A1-476E-97BC-69F7780FC8C8}"/>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5" name="文字方塊 38">
              <a:extLst>
                <a:ext uri="{FF2B5EF4-FFF2-40B4-BE49-F238E27FC236}">
                  <a16:creationId xmlns:a16="http://schemas.microsoft.com/office/drawing/2014/main" id="{7C2B19DE-DADF-4DA6-A844-70A45AE5281D}"/>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36" name="文字方塊 63">
              <a:extLst>
                <a:ext uri="{FF2B5EF4-FFF2-40B4-BE49-F238E27FC236}">
                  <a16:creationId xmlns:a16="http://schemas.microsoft.com/office/drawing/2014/main" id="{AC82D0E2-610C-4638-9D64-8A619C73407D}"/>
                </a:ext>
              </a:extLst>
            </p:cNvPr>
            <p:cNvSpPr txBox="1">
              <a:spLocks noChangeArrowheads="1"/>
            </p:cNvSpPr>
            <p:nvPr/>
          </p:nvSpPr>
          <p:spPr bwMode="auto">
            <a:xfrm>
              <a:off x="3103075" y="3726179"/>
              <a:ext cx="3732369"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as more serious</a:t>
              </a:r>
            </a:p>
          </p:txBody>
        </p:sp>
      </p:grpSp>
      <p:grpSp>
        <p:nvGrpSpPr>
          <p:cNvPr id="137222" name="Group 1">
            <a:extLst>
              <a:ext uri="{FF2B5EF4-FFF2-40B4-BE49-F238E27FC236}">
                <a16:creationId xmlns:a16="http://schemas.microsoft.com/office/drawing/2014/main" id="{F421AEC9-3766-4706-89EC-060A68E0DCB4}"/>
              </a:ext>
            </a:extLst>
          </p:cNvPr>
          <p:cNvGrpSpPr>
            <a:grpSpLocks/>
          </p:cNvGrpSpPr>
          <p:nvPr/>
        </p:nvGrpSpPr>
        <p:grpSpPr bwMode="auto">
          <a:xfrm>
            <a:off x="2273300" y="3489325"/>
            <a:ext cx="4749800" cy="708025"/>
            <a:chOff x="2273302" y="2821939"/>
            <a:chExt cx="4749798" cy="708661"/>
          </a:xfrm>
        </p:grpSpPr>
        <p:sp>
          <p:nvSpPr>
            <p:cNvPr id="38" name="圓角矩形 65">
              <a:extLst>
                <a:ext uri="{FF2B5EF4-FFF2-40B4-BE49-F238E27FC236}">
                  <a16:creationId xmlns:a16="http://schemas.microsoft.com/office/drawing/2014/main" id="{31E21AD6-500B-4B3B-B215-81B2A0DFC0F9}"/>
                </a:ext>
              </a:extLst>
            </p:cNvPr>
            <p:cNvSpPr/>
            <p:nvPr/>
          </p:nvSpPr>
          <p:spPr>
            <a:xfrm>
              <a:off x="2273302" y="2832100"/>
              <a:ext cx="4749798"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2" name="橢圓 66">
              <a:extLst>
                <a:ext uri="{FF2B5EF4-FFF2-40B4-BE49-F238E27FC236}">
                  <a16:creationId xmlns:a16="http://schemas.microsoft.com/office/drawing/2014/main" id="{F880E44F-C946-47BC-96F4-95CF44091742}"/>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7245" name="文字方塊 67">
              <a:extLst>
                <a:ext uri="{FF2B5EF4-FFF2-40B4-BE49-F238E27FC236}">
                  <a16:creationId xmlns:a16="http://schemas.microsoft.com/office/drawing/2014/main" id="{18B174A5-BA53-4FB3-A822-F8D330FA4534}"/>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7246" name="文字方塊 68">
              <a:extLst>
                <a:ext uri="{FF2B5EF4-FFF2-40B4-BE49-F238E27FC236}">
                  <a16:creationId xmlns:a16="http://schemas.microsoft.com/office/drawing/2014/main" id="{5722090E-86A2-4C94-82D4-D74280D2A039}"/>
                </a:ext>
              </a:extLst>
            </p:cNvPr>
            <p:cNvSpPr txBox="1">
              <a:spLocks noChangeArrowheads="1"/>
            </p:cNvSpPr>
            <p:nvPr/>
          </p:nvSpPr>
          <p:spPr bwMode="auto">
            <a:xfrm>
              <a:off x="3089427" y="2848931"/>
              <a:ext cx="3800609"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serious</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82" name="文字方塊 6">
            <a:extLst>
              <a:ext uri="{FF2B5EF4-FFF2-40B4-BE49-F238E27FC236}">
                <a16:creationId xmlns:a16="http://schemas.microsoft.com/office/drawing/2014/main" id="{044B34B4-2C84-43DF-9D4F-5C7B42E5323E}"/>
              </a:ext>
            </a:extLst>
          </p:cNvPr>
          <p:cNvSpPr txBox="1"/>
          <p:nvPr/>
        </p:nvSpPr>
        <p:spPr>
          <a:xfrm>
            <a:off x="6615113" y="41624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78" name="群組 10">
            <a:extLst>
              <a:ext uri="{FF2B5EF4-FFF2-40B4-BE49-F238E27FC236}">
                <a16:creationId xmlns:a16="http://schemas.microsoft.com/office/drawing/2014/main" id="{7560378F-B8B9-40C4-A92F-4005692333BE}"/>
              </a:ext>
            </a:extLst>
          </p:cNvPr>
          <p:cNvGrpSpPr/>
          <p:nvPr/>
        </p:nvGrpSpPr>
        <p:grpSpPr>
          <a:xfrm>
            <a:off x="7083509" y="3886228"/>
            <a:ext cx="666750" cy="666849"/>
            <a:chOff x="6924675" y="3008784"/>
            <a:chExt cx="666750" cy="666849"/>
          </a:xfrm>
          <a:effectLst>
            <a:outerShdw blurRad="50800" dist="38100" dir="2700000" algn="tl" rotWithShape="0">
              <a:prstClr val="black">
                <a:alpha val="40000"/>
              </a:prstClr>
            </a:outerShdw>
          </a:effectLst>
        </p:grpSpPr>
        <p:sp>
          <p:nvSpPr>
            <p:cNvPr id="79" name="橢圓 11">
              <a:extLst>
                <a:ext uri="{FF2B5EF4-FFF2-40B4-BE49-F238E27FC236}">
                  <a16:creationId xmlns:a16="http://schemas.microsoft.com/office/drawing/2014/main" id="{2F07A27C-0105-4686-8210-E4DFEEF88125}"/>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80" name="文字方塊 12">
              <a:extLst>
                <a:ext uri="{FF2B5EF4-FFF2-40B4-BE49-F238E27FC236}">
                  <a16:creationId xmlns:a16="http://schemas.microsoft.com/office/drawing/2014/main" id="{DF5974A1-AFFA-4E0D-B3CF-8B93094DF84B}"/>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81" name="動作按鈕: 自訂 57">
            <a:hlinkClick r:id="" action="ppaction://hlinkshowjump?jump=nextslide" highlightClick="1"/>
            <a:extLst>
              <a:ext uri="{FF2B5EF4-FFF2-40B4-BE49-F238E27FC236}">
                <a16:creationId xmlns:a16="http://schemas.microsoft.com/office/drawing/2014/main" id="{613E234C-9369-46AD-8DFD-ED24481C9604}"/>
              </a:ext>
            </a:extLst>
          </p:cNvPr>
          <p:cNvSpPr/>
          <p:nvPr/>
        </p:nvSpPr>
        <p:spPr>
          <a:xfrm>
            <a:off x="6932613" y="3789363"/>
            <a:ext cx="701675"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37226" name="群組 38">
            <a:extLst>
              <a:ext uri="{FF2B5EF4-FFF2-40B4-BE49-F238E27FC236}">
                <a16:creationId xmlns:a16="http://schemas.microsoft.com/office/drawing/2014/main" id="{6A78FE48-808B-4FFC-A96A-1C7761F3E7F3}"/>
              </a:ext>
            </a:extLst>
          </p:cNvPr>
          <p:cNvGrpSpPr>
            <a:grpSpLocks/>
          </p:cNvGrpSpPr>
          <p:nvPr/>
        </p:nvGrpSpPr>
        <p:grpSpPr bwMode="auto">
          <a:xfrm>
            <a:off x="7693025" y="5969000"/>
            <a:ext cx="1298575" cy="755650"/>
            <a:chOff x="7518399" y="5817055"/>
            <a:chExt cx="1473201" cy="907596"/>
          </a:xfrm>
        </p:grpSpPr>
        <p:sp>
          <p:nvSpPr>
            <p:cNvPr id="46" name="圓角矩形 34">
              <a:extLst>
                <a:ext uri="{FF2B5EF4-FFF2-40B4-BE49-F238E27FC236}">
                  <a16:creationId xmlns:a16="http://schemas.microsoft.com/office/drawing/2014/main" id="{7C919090-2624-477D-953C-FA5A5F4AD624}"/>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37229" name="群組 40">
              <a:extLst>
                <a:ext uri="{FF2B5EF4-FFF2-40B4-BE49-F238E27FC236}">
                  <a16:creationId xmlns:a16="http://schemas.microsoft.com/office/drawing/2014/main" id="{09A7E5F9-0943-4185-B52A-ED18B648D5AF}"/>
                </a:ext>
              </a:extLst>
            </p:cNvPr>
            <p:cNvGrpSpPr>
              <a:grpSpLocks/>
            </p:cNvGrpSpPr>
            <p:nvPr/>
          </p:nvGrpSpPr>
          <p:grpSpPr bwMode="auto">
            <a:xfrm>
              <a:off x="7588885" y="5890260"/>
              <a:ext cx="1059815" cy="798830"/>
              <a:chOff x="860425" y="1547813"/>
              <a:chExt cx="4438650" cy="4021137"/>
            </a:xfrm>
          </p:grpSpPr>
          <p:grpSp>
            <p:nvGrpSpPr>
              <p:cNvPr id="137231" name="群組 42">
                <a:extLst>
                  <a:ext uri="{FF2B5EF4-FFF2-40B4-BE49-F238E27FC236}">
                    <a16:creationId xmlns:a16="http://schemas.microsoft.com/office/drawing/2014/main" id="{6B4547BC-A9CE-4D99-A803-4C3E14A43FB2}"/>
                  </a:ext>
                </a:extLst>
              </p:cNvPr>
              <p:cNvGrpSpPr>
                <a:grpSpLocks/>
              </p:cNvGrpSpPr>
              <p:nvPr/>
            </p:nvGrpSpPr>
            <p:grpSpPr bwMode="auto">
              <a:xfrm>
                <a:off x="860425" y="1547813"/>
                <a:ext cx="4438650" cy="2039937"/>
                <a:chOff x="860425" y="1547813"/>
                <a:chExt cx="4438650" cy="2039937"/>
              </a:xfrm>
            </p:grpSpPr>
            <p:pic>
              <p:nvPicPr>
                <p:cNvPr id="137235" name="Picture 6" descr="C:\Users\utangv2\Desktop\Dynamic Classroom\hi-res aw\E.jpg">
                  <a:extLst>
                    <a:ext uri="{FF2B5EF4-FFF2-40B4-BE49-F238E27FC236}">
                      <a16:creationId xmlns:a16="http://schemas.microsoft.com/office/drawing/2014/main" id="{720417A4-005F-4F7D-B93F-37A61BB9E72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36" name="Picture 15" descr="C:\Users\utangv2\Desktop\Dynamic Classroom\hi-res aw\N.jpg">
                  <a:extLst>
                    <a:ext uri="{FF2B5EF4-FFF2-40B4-BE49-F238E27FC236}">
                      <a16:creationId xmlns:a16="http://schemas.microsoft.com/office/drawing/2014/main" id="{69B53D26-AC1D-4034-AB0A-9B35E610633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37" name="Picture 21" descr="C:\Users\utangv2\Desktop\Dynamic Classroom\hi-res aw\T.jpg">
                  <a:extLst>
                    <a:ext uri="{FF2B5EF4-FFF2-40B4-BE49-F238E27FC236}">
                      <a16:creationId xmlns:a16="http://schemas.microsoft.com/office/drawing/2014/main" id="{BCAF1B2A-C8E0-4D5A-AAE2-28102CDA586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38" name="Picture 24" descr="C:\Users\utangv2\Desktop\Dynamic Classroom\hi-res aw\X.jpg">
                  <a:extLst>
                    <a:ext uri="{FF2B5EF4-FFF2-40B4-BE49-F238E27FC236}">
                      <a16:creationId xmlns:a16="http://schemas.microsoft.com/office/drawing/2014/main" id="{4BE86016-98B9-48B8-83A1-0CB44393E31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7232" name="Picture 6" descr="C:\Users\utangv2\Desktop\Dynamic Classroom\hi-res aw\E.jpg">
                <a:extLst>
                  <a:ext uri="{FF2B5EF4-FFF2-40B4-BE49-F238E27FC236}">
                    <a16:creationId xmlns:a16="http://schemas.microsoft.com/office/drawing/2014/main" id="{78096FD4-276C-491B-AC19-BDAB5026FAB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33" name="Picture 18" descr="C:\Users\utangv2\Desktop\Dynamic Classroom\hi-res aw\Q.jpg">
                <a:extLst>
                  <a:ext uri="{FF2B5EF4-FFF2-40B4-BE49-F238E27FC236}">
                    <a16:creationId xmlns:a16="http://schemas.microsoft.com/office/drawing/2014/main" id="{7256B8E1-B945-4406-85D5-410C1B01E25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34" name="Picture 22" descr="C:\Users\utangv2\Desktop\Dynamic Classroom\hi-res aw\U.jpg">
                <a:extLst>
                  <a:ext uri="{FF2B5EF4-FFF2-40B4-BE49-F238E27FC236}">
                    <a16:creationId xmlns:a16="http://schemas.microsoft.com/office/drawing/2014/main" id="{F6B96764-44F3-487A-BDBD-387B9D21B2C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8" name="向右箭號 36">
              <a:extLst>
                <a:ext uri="{FF2B5EF4-FFF2-40B4-BE49-F238E27FC236}">
                  <a16:creationId xmlns:a16="http://schemas.microsoft.com/office/drawing/2014/main" id="{6CC255EA-6EE6-4685-AAF6-DC8D370EB824}"/>
                </a:ext>
              </a:extLst>
            </p:cNvPr>
            <p:cNvSpPr/>
            <p:nvPr/>
          </p:nvSpPr>
          <p:spPr>
            <a:xfrm>
              <a:off x="8615196" y="6116410"/>
              <a:ext cx="264743" cy="333674"/>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1" name="動作按鈕: 自訂 57">
            <a:hlinkClick r:id="rId12" action="ppaction://hlinksldjump" highlightClick="1"/>
            <a:extLst>
              <a:ext uri="{FF2B5EF4-FFF2-40B4-BE49-F238E27FC236}">
                <a16:creationId xmlns:a16="http://schemas.microsoft.com/office/drawing/2014/main" id="{C382F560-2E70-457B-9428-64932F90152C}"/>
              </a:ext>
            </a:extLst>
          </p:cNvPr>
          <p:cNvSpPr/>
          <p:nvPr/>
        </p:nvSpPr>
        <p:spPr>
          <a:xfrm>
            <a:off x="7543800" y="5918200"/>
            <a:ext cx="1600200" cy="939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38242" name="Picture 18" descr="C:\Users\utangv2\Desktop\Dynamic Classroom\Q3.jpg">
            <a:extLst>
              <a:ext uri="{FF2B5EF4-FFF2-40B4-BE49-F238E27FC236}">
                <a16:creationId xmlns:a16="http://schemas.microsoft.com/office/drawing/2014/main" id="{46419AD1-D484-43E6-8ED5-0B178FD9EE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3" name="文字方塊 8">
            <a:extLst>
              <a:ext uri="{FF2B5EF4-FFF2-40B4-BE49-F238E27FC236}">
                <a16:creationId xmlns:a16="http://schemas.microsoft.com/office/drawing/2014/main" id="{04BB8A33-0C14-499E-B03C-378961AF0061}"/>
              </a:ext>
            </a:extLst>
          </p:cNvPr>
          <p:cNvSpPr txBox="1">
            <a:spLocks noChangeArrowheads="1"/>
          </p:cNvSpPr>
          <p:nvPr/>
        </p:nvSpPr>
        <p:spPr bwMode="auto">
          <a:xfrm>
            <a:off x="1858963"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Water pollution is ________ as air pollution in this city.</a:t>
            </a:r>
            <a:endParaRPr lang="en-US" altLang="en-US" sz="3800">
              <a:solidFill>
                <a:schemeClr val="tx2"/>
              </a:solidFill>
              <a:cs typeface="Arial" panose="020B0604020202020204" pitchFamily="34" charset="0"/>
            </a:endParaRPr>
          </a:p>
        </p:txBody>
      </p:sp>
      <p:grpSp>
        <p:nvGrpSpPr>
          <p:cNvPr id="30" name="Group 2">
            <a:extLst>
              <a:ext uri="{FF2B5EF4-FFF2-40B4-BE49-F238E27FC236}">
                <a16:creationId xmlns:a16="http://schemas.microsoft.com/office/drawing/2014/main" id="{F1435F70-6983-4509-8D30-AF68FEFE159C}"/>
              </a:ext>
            </a:extLst>
          </p:cNvPr>
          <p:cNvGrpSpPr>
            <a:grpSpLocks/>
          </p:cNvGrpSpPr>
          <p:nvPr/>
        </p:nvGrpSpPr>
        <p:grpSpPr bwMode="auto">
          <a:xfrm>
            <a:off x="2273300" y="4339499"/>
            <a:ext cx="4749800" cy="708025"/>
            <a:chOff x="2273302" y="3672839"/>
            <a:chExt cx="4749798" cy="708661"/>
          </a:xfrm>
          <a:solidFill>
            <a:schemeClr val="bg1">
              <a:lumMod val="65000"/>
            </a:schemeClr>
          </a:solidFill>
        </p:grpSpPr>
        <p:sp>
          <p:nvSpPr>
            <p:cNvPr id="31" name="圓角矩形 36">
              <a:extLst>
                <a:ext uri="{FF2B5EF4-FFF2-40B4-BE49-F238E27FC236}">
                  <a16:creationId xmlns:a16="http://schemas.microsoft.com/office/drawing/2014/main" id="{2604DFB4-8D58-4858-B3D9-02FE62841C05}"/>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2" name="橢圓 37">
              <a:extLst>
                <a:ext uri="{FF2B5EF4-FFF2-40B4-BE49-F238E27FC236}">
                  <a16:creationId xmlns:a16="http://schemas.microsoft.com/office/drawing/2014/main" id="{2ECF7DBC-F8B2-4624-9CA6-0B628A053CDD}"/>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3" name="文字方塊 38">
              <a:extLst>
                <a:ext uri="{FF2B5EF4-FFF2-40B4-BE49-F238E27FC236}">
                  <a16:creationId xmlns:a16="http://schemas.microsoft.com/office/drawing/2014/main" id="{CB4E10D6-74E5-44A9-9CB0-0F24C250A6F5}"/>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34" name="文字方塊 63">
              <a:extLst>
                <a:ext uri="{FF2B5EF4-FFF2-40B4-BE49-F238E27FC236}">
                  <a16:creationId xmlns:a16="http://schemas.microsoft.com/office/drawing/2014/main" id="{CF4452DB-5DF0-4804-B96F-980C37B1A331}"/>
                </a:ext>
              </a:extLst>
            </p:cNvPr>
            <p:cNvSpPr txBox="1">
              <a:spLocks noChangeArrowheads="1"/>
            </p:cNvSpPr>
            <p:nvPr/>
          </p:nvSpPr>
          <p:spPr bwMode="auto">
            <a:xfrm>
              <a:off x="3103075" y="3726179"/>
              <a:ext cx="3732369"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as more serious</a:t>
              </a:r>
            </a:p>
          </p:txBody>
        </p:sp>
      </p:grpSp>
      <p:grpSp>
        <p:nvGrpSpPr>
          <p:cNvPr id="138245" name="Group 1">
            <a:extLst>
              <a:ext uri="{FF2B5EF4-FFF2-40B4-BE49-F238E27FC236}">
                <a16:creationId xmlns:a16="http://schemas.microsoft.com/office/drawing/2014/main" id="{94945099-D938-4EA8-917C-4CC928705443}"/>
              </a:ext>
            </a:extLst>
          </p:cNvPr>
          <p:cNvGrpSpPr>
            <a:grpSpLocks/>
          </p:cNvGrpSpPr>
          <p:nvPr/>
        </p:nvGrpSpPr>
        <p:grpSpPr bwMode="auto">
          <a:xfrm>
            <a:off x="2273300" y="3489325"/>
            <a:ext cx="4749800" cy="708025"/>
            <a:chOff x="2273302" y="2821939"/>
            <a:chExt cx="4749798" cy="708661"/>
          </a:xfrm>
        </p:grpSpPr>
        <p:sp>
          <p:nvSpPr>
            <p:cNvPr id="36" name="圓角矩形 65">
              <a:extLst>
                <a:ext uri="{FF2B5EF4-FFF2-40B4-BE49-F238E27FC236}">
                  <a16:creationId xmlns:a16="http://schemas.microsoft.com/office/drawing/2014/main" id="{1B4C802F-8A33-41A7-AFA4-1D2EB454B348}"/>
                </a:ext>
              </a:extLst>
            </p:cNvPr>
            <p:cNvSpPr/>
            <p:nvPr/>
          </p:nvSpPr>
          <p:spPr>
            <a:xfrm>
              <a:off x="2273302" y="2832100"/>
              <a:ext cx="4749798"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0" name="橢圓 66">
              <a:extLst>
                <a:ext uri="{FF2B5EF4-FFF2-40B4-BE49-F238E27FC236}">
                  <a16:creationId xmlns:a16="http://schemas.microsoft.com/office/drawing/2014/main" id="{04A25F2A-C835-42D0-9764-589862E991C3}"/>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8269" name="文字方塊 67">
              <a:extLst>
                <a:ext uri="{FF2B5EF4-FFF2-40B4-BE49-F238E27FC236}">
                  <a16:creationId xmlns:a16="http://schemas.microsoft.com/office/drawing/2014/main" id="{51CD1E14-652C-46A6-9FDE-9B1E06D3F158}"/>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8270" name="文字方塊 68">
              <a:extLst>
                <a:ext uri="{FF2B5EF4-FFF2-40B4-BE49-F238E27FC236}">
                  <a16:creationId xmlns:a16="http://schemas.microsoft.com/office/drawing/2014/main" id="{5111EE66-8742-4A23-B7ED-BFDDB0A848C0}"/>
                </a:ext>
              </a:extLst>
            </p:cNvPr>
            <p:cNvSpPr txBox="1">
              <a:spLocks noChangeArrowheads="1"/>
            </p:cNvSpPr>
            <p:nvPr/>
          </p:nvSpPr>
          <p:spPr bwMode="auto">
            <a:xfrm>
              <a:off x="3089427" y="2848931"/>
              <a:ext cx="3800609"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serious</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43" name="文字方塊 6">
            <a:extLst>
              <a:ext uri="{FF2B5EF4-FFF2-40B4-BE49-F238E27FC236}">
                <a16:creationId xmlns:a16="http://schemas.microsoft.com/office/drawing/2014/main" id="{701AC67D-4457-4988-85ED-6E0579CA8745}"/>
              </a:ext>
            </a:extLst>
          </p:cNvPr>
          <p:cNvSpPr txBox="1"/>
          <p:nvPr/>
        </p:nvSpPr>
        <p:spPr>
          <a:xfrm>
            <a:off x="6615113" y="41624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138247" name="Group 1">
            <a:extLst>
              <a:ext uri="{FF2B5EF4-FFF2-40B4-BE49-F238E27FC236}">
                <a16:creationId xmlns:a16="http://schemas.microsoft.com/office/drawing/2014/main" id="{380C1C43-3E44-4818-B6AB-FB5A8D5CB615}"/>
              </a:ext>
            </a:extLst>
          </p:cNvPr>
          <p:cNvGrpSpPr>
            <a:grpSpLocks/>
          </p:cNvGrpSpPr>
          <p:nvPr/>
        </p:nvGrpSpPr>
        <p:grpSpPr bwMode="auto">
          <a:xfrm>
            <a:off x="2398713" y="4840288"/>
            <a:ext cx="4160837" cy="1743075"/>
            <a:chOff x="357977" y="3182226"/>
            <a:chExt cx="4161772" cy="1743678"/>
          </a:xfrm>
        </p:grpSpPr>
        <p:pic>
          <p:nvPicPr>
            <p:cNvPr id="138261" name="Picture 11" descr="C:\Users\utangv2\Desktop\background paper\post it.jpg">
              <a:extLst>
                <a:ext uri="{FF2B5EF4-FFF2-40B4-BE49-F238E27FC236}">
                  <a16:creationId xmlns:a16="http://schemas.microsoft.com/office/drawing/2014/main" id="{C8C1D40C-3956-4C35-A106-CCA94D3AE6B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51805">
              <a:off x="357977" y="3182226"/>
              <a:ext cx="4161772" cy="1743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62" name="文字方塊 17">
              <a:extLst>
                <a:ext uri="{FF2B5EF4-FFF2-40B4-BE49-F238E27FC236}">
                  <a16:creationId xmlns:a16="http://schemas.microsoft.com/office/drawing/2014/main" id="{319F329E-58E1-42F3-A391-7E2C61ADB2C5}"/>
                </a:ext>
              </a:extLst>
            </p:cNvPr>
            <p:cNvSpPr txBox="1">
              <a:spLocks noChangeArrowheads="1"/>
            </p:cNvSpPr>
            <p:nvPr/>
          </p:nvSpPr>
          <p:spPr bwMode="auto">
            <a:xfrm rot="-151805">
              <a:off x="1206052" y="3591614"/>
              <a:ext cx="2597801" cy="923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a:solidFill>
                    <a:srgbClr val="FF0000"/>
                  </a:solidFill>
                  <a:cs typeface="Arial" panose="020B0604020202020204" pitchFamily="34" charset="0"/>
                </a:rPr>
                <a:t>We use the base form of the adjective in the </a:t>
              </a:r>
              <a:r>
                <a:rPr lang="en-US" altLang="en-US" sz="2000" i="1">
                  <a:solidFill>
                    <a:srgbClr val="FF0000"/>
                  </a:solidFill>
                  <a:cs typeface="Arial" panose="020B0604020202020204" pitchFamily="34" charset="0"/>
                </a:rPr>
                <a:t>as</a:t>
              </a:r>
              <a:r>
                <a:rPr lang="en-US" altLang="en-US" sz="2000">
                  <a:solidFill>
                    <a:srgbClr val="FF0000"/>
                  </a:solidFill>
                  <a:cs typeface="Arial" panose="020B0604020202020204" pitchFamily="34" charset="0"/>
                </a:rPr>
                <a:t> … </a:t>
              </a:r>
              <a:r>
                <a:rPr lang="en-US" altLang="en-US" sz="2000" i="1">
                  <a:solidFill>
                    <a:srgbClr val="FF0000"/>
                  </a:solidFill>
                  <a:cs typeface="Arial" panose="020B0604020202020204" pitchFamily="34" charset="0"/>
                </a:rPr>
                <a:t>as </a:t>
              </a:r>
              <a:r>
                <a:rPr lang="en-US" altLang="en-US" sz="2000">
                  <a:solidFill>
                    <a:srgbClr val="FF0000"/>
                  </a:solidFill>
                  <a:cs typeface="Arial" panose="020B0604020202020204" pitchFamily="34" charset="0"/>
                </a:rPr>
                <a:t>pattern.</a:t>
              </a:r>
              <a:endParaRPr lang="en-GB" altLang="en-US" sz="2000">
                <a:solidFill>
                  <a:srgbClr val="FF0000"/>
                </a:solidFill>
                <a:cs typeface="Arial" panose="020B0604020202020204" pitchFamily="34" charset="0"/>
              </a:endParaRPr>
            </a:p>
          </p:txBody>
        </p:sp>
      </p:grpSp>
      <p:grpSp>
        <p:nvGrpSpPr>
          <p:cNvPr id="138248" name="群組 38">
            <a:extLst>
              <a:ext uri="{FF2B5EF4-FFF2-40B4-BE49-F238E27FC236}">
                <a16:creationId xmlns:a16="http://schemas.microsoft.com/office/drawing/2014/main" id="{C1845966-9EE8-416D-A10A-0DAEB7482EE0}"/>
              </a:ext>
            </a:extLst>
          </p:cNvPr>
          <p:cNvGrpSpPr>
            <a:grpSpLocks/>
          </p:cNvGrpSpPr>
          <p:nvPr/>
        </p:nvGrpSpPr>
        <p:grpSpPr bwMode="auto">
          <a:xfrm>
            <a:off x="7693025" y="5969000"/>
            <a:ext cx="1298575" cy="755650"/>
            <a:chOff x="7518399" y="5817055"/>
            <a:chExt cx="1473201" cy="907596"/>
          </a:xfrm>
        </p:grpSpPr>
        <p:sp>
          <p:nvSpPr>
            <p:cNvPr id="37" name="圓角矩形 34">
              <a:extLst>
                <a:ext uri="{FF2B5EF4-FFF2-40B4-BE49-F238E27FC236}">
                  <a16:creationId xmlns:a16="http://schemas.microsoft.com/office/drawing/2014/main" id="{CB039BDF-872F-4CA3-B22E-6D781B558A62}"/>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38251" name="群組 40">
              <a:extLst>
                <a:ext uri="{FF2B5EF4-FFF2-40B4-BE49-F238E27FC236}">
                  <a16:creationId xmlns:a16="http://schemas.microsoft.com/office/drawing/2014/main" id="{01693486-D0DF-473A-8CD8-B954B2B6C42F}"/>
                </a:ext>
              </a:extLst>
            </p:cNvPr>
            <p:cNvGrpSpPr>
              <a:grpSpLocks/>
            </p:cNvGrpSpPr>
            <p:nvPr/>
          </p:nvGrpSpPr>
          <p:grpSpPr bwMode="auto">
            <a:xfrm>
              <a:off x="7588885" y="5890260"/>
              <a:ext cx="1059815" cy="798830"/>
              <a:chOff x="860425" y="1547813"/>
              <a:chExt cx="4438650" cy="4021137"/>
            </a:xfrm>
          </p:grpSpPr>
          <p:grpSp>
            <p:nvGrpSpPr>
              <p:cNvPr id="138253" name="群組 42">
                <a:extLst>
                  <a:ext uri="{FF2B5EF4-FFF2-40B4-BE49-F238E27FC236}">
                    <a16:creationId xmlns:a16="http://schemas.microsoft.com/office/drawing/2014/main" id="{E8CE6C69-C05C-4192-9932-0220D4B0F99F}"/>
                  </a:ext>
                </a:extLst>
              </p:cNvPr>
              <p:cNvGrpSpPr>
                <a:grpSpLocks/>
              </p:cNvGrpSpPr>
              <p:nvPr/>
            </p:nvGrpSpPr>
            <p:grpSpPr bwMode="auto">
              <a:xfrm>
                <a:off x="860425" y="1547813"/>
                <a:ext cx="4438650" cy="2039937"/>
                <a:chOff x="860425" y="1547813"/>
                <a:chExt cx="4438650" cy="2039937"/>
              </a:xfrm>
            </p:grpSpPr>
            <p:pic>
              <p:nvPicPr>
                <p:cNvPr id="138257" name="Picture 6" descr="C:\Users\utangv2\Desktop\Dynamic Classroom\hi-res aw\E.jpg">
                  <a:extLst>
                    <a:ext uri="{FF2B5EF4-FFF2-40B4-BE49-F238E27FC236}">
                      <a16:creationId xmlns:a16="http://schemas.microsoft.com/office/drawing/2014/main" id="{E5B74B0B-F3F7-4C1E-A6F7-8F7171B4485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58" name="Picture 15" descr="C:\Users\utangv2\Desktop\Dynamic Classroom\hi-res aw\N.jpg">
                  <a:extLst>
                    <a:ext uri="{FF2B5EF4-FFF2-40B4-BE49-F238E27FC236}">
                      <a16:creationId xmlns:a16="http://schemas.microsoft.com/office/drawing/2014/main" id="{B17D6936-DD3F-4D9B-9332-A7EABD54A47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59" name="Picture 21" descr="C:\Users\utangv2\Desktop\Dynamic Classroom\hi-res aw\T.jpg">
                  <a:extLst>
                    <a:ext uri="{FF2B5EF4-FFF2-40B4-BE49-F238E27FC236}">
                      <a16:creationId xmlns:a16="http://schemas.microsoft.com/office/drawing/2014/main" id="{9051AA79-E4DD-46AA-9269-E3E389466E1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60" name="Picture 24" descr="C:\Users\utangv2\Desktop\Dynamic Classroom\hi-res aw\X.jpg">
                  <a:extLst>
                    <a:ext uri="{FF2B5EF4-FFF2-40B4-BE49-F238E27FC236}">
                      <a16:creationId xmlns:a16="http://schemas.microsoft.com/office/drawing/2014/main" id="{56CE247A-982F-4D33-8EDD-DB4F4ED572A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8254" name="Picture 6" descr="C:\Users\utangv2\Desktop\Dynamic Classroom\hi-res aw\E.jpg">
                <a:extLst>
                  <a:ext uri="{FF2B5EF4-FFF2-40B4-BE49-F238E27FC236}">
                    <a16:creationId xmlns:a16="http://schemas.microsoft.com/office/drawing/2014/main" id="{474375BD-5B0C-4197-8A9B-A263D289FD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55" name="Picture 18" descr="C:\Users\utangv2\Desktop\Dynamic Classroom\hi-res aw\Q.jpg">
                <a:extLst>
                  <a:ext uri="{FF2B5EF4-FFF2-40B4-BE49-F238E27FC236}">
                    <a16:creationId xmlns:a16="http://schemas.microsoft.com/office/drawing/2014/main" id="{752161FD-88FD-442C-BEBD-C9FF071CF25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56" name="Picture 22" descr="C:\Users\utangv2\Desktop\Dynamic Classroom\hi-res aw\U.jpg">
                <a:extLst>
                  <a:ext uri="{FF2B5EF4-FFF2-40B4-BE49-F238E27FC236}">
                    <a16:creationId xmlns:a16="http://schemas.microsoft.com/office/drawing/2014/main" id="{A0ED7489-5C13-494A-8652-AC2E045C661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 name="向右箭號 36">
              <a:extLst>
                <a:ext uri="{FF2B5EF4-FFF2-40B4-BE49-F238E27FC236}">
                  <a16:creationId xmlns:a16="http://schemas.microsoft.com/office/drawing/2014/main" id="{F9DD7D19-4A65-4E0D-8962-754B4420DDBB}"/>
                </a:ext>
              </a:extLst>
            </p:cNvPr>
            <p:cNvSpPr/>
            <p:nvPr/>
          </p:nvSpPr>
          <p:spPr>
            <a:xfrm>
              <a:off x="8615196" y="6116410"/>
              <a:ext cx="264743" cy="333674"/>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2" name="動作按鈕: 自訂 57">
            <a:hlinkClick r:id="rId11" action="ppaction://hlinksldjump" highlightClick="1"/>
            <a:extLst>
              <a:ext uri="{FF2B5EF4-FFF2-40B4-BE49-F238E27FC236}">
                <a16:creationId xmlns:a16="http://schemas.microsoft.com/office/drawing/2014/main" id="{BEF4E70E-EE0D-4184-A83C-929C09423213}"/>
              </a:ext>
            </a:extLst>
          </p:cNvPr>
          <p:cNvSpPr/>
          <p:nvPr/>
        </p:nvSpPr>
        <p:spPr>
          <a:xfrm>
            <a:off x="7543800" y="5918200"/>
            <a:ext cx="1600200" cy="939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38247"/>
                                        </p:tgtEl>
                                        <p:attrNameLst>
                                          <p:attrName>style.visibility</p:attrName>
                                        </p:attrNameLst>
                                      </p:cBhvr>
                                      <p:to>
                                        <p:strVal val="visible"/>
                                      </p:to>
                                    </p:set>
                                    <p:anim calcmode="lin" valueType="num">
                                      <p:cBhvr>
                                        <p:cTn id="7" dur="500" fill="hold"/>
                                        <p:tgtEl>
                                          <p:spTgt spid="138247"/>
                                        </p:tgtEl>
                                        <p:attrNameLst>
                                          <p:attrName>ppt_w</p:attrName>
                                        </p:attrNameLst>
                                      </p:cBhvr>
                                      <p:tavLst>
                                        <p:tav tm="0">
                                          <p:val>
                                            <p:fltVal val="0"/>
                                          </p:val>
                                        </p:tav>
                                        <p:tav tm="100000">
                                          <p:val>
                                            <p:strVal val="#ppt_w"/>
                                          </p:val>
                                        </p:tav>
                                      </p:tavLst>
                                    </p:anim>
                                    <p:anim calcmode="lin" valueType="num">
                                      <p:cBhvr>
                                        <p:cTn id="8" dur="500" fill="hold"/>
                                        <p:tgtEl>
                                          <p:spTgt spid="138247"/>
                                        </p:tgtEl>
                                        <p:attrNameLst>
                                          <p:attrName>ppt_h</p:attrName>
                                        </p:attrNameLst>
                                      </p:cBhvr>
                                      <p:tavLst>
                                        <p:tav tm="0">
                                          <p:val>
                                            <p:fltVal val="0"/>
                                          </p:val>
                                        </p:tav>
                                        <p:tav tm="100000">
                                          <p:val>
                                            <p:strVal val="#ppt_h"/>
                                          </p:val>
                                        </p:tav>
                                      </p:tavLst>
                                    </p:anim>
                                    <p:animEffect transition="in" filter="fade">
                                      <p:cBhvr>
                                        <p:cTn id="9" dur="500"/>
                                        <p:tgtEl>
                                          <p:spTgt spid="1382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0" name="AF1C3036.wav">
            <a:hlinkClick r:id="" action="ppaction://media"/>
            <a:extLst>
              <a:ext uri="{FF2B5EF4-FFF2-40B4-BE49-F238E27FC236}">
                <a16:creationId xmlns:a16="http://schemas.microsoft.com/office/drawing/2014/main" id="{8F5CDD1C-D0F8-441E-B5BB-E735A28F66C2}"/>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267" name="Picture 18" descr="C:\Users\utangv2\Desktop\Dynamic Classroom\Q3.jpg">
            <a:extLst>
              <a:ext uri="{FF2B5EF4-FFF2-40B4-BE49-F238E27FC236}">
                <a16:creationId xmlns:a16="http://schemas.microsoft.com/office/drawing/2014/main" id="{048BCDF7-8B0D-4231-BF7B-A8907A4BDED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68" name="文字方塊 8">
            <a:extLst>
              <a:ext uri="{FF2B5EF4-FFF2-40B4-BE49-F238E27FC236}">
                <a16:creationId xmlns:a16="http://schemas.microsoft.com/office/drawing/2014/main" id="{AB48C214-228F-43F9-B774-BAB0D848AF14}"/>
              </a:ext>
            </a:extLst>
          </p:cNvPr>
          <p:cNvSpPr txBox="1">
            <a:spLocks noChangeArrowheads="1"/>
          </p:cNvSpPr>
          <p:nvPr/>
        </p:nvSpPr>
        <p:spPr bwMode="auto">
          <a:xfrm>
            <a:off x="1858963"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Water pollution is ________ as air pollution in this city.</a:t>
            </a:r>
            <a:endParaRPr lang="en-US" altLang="en-US" sz="3800">
              <a:solidFill>
                <a:schemeClr val="tx2"/>
              </a:solidFill>
              <a:cs typeface="Arial" panose="020B0604020202020204" pitchFamily="34" charset="0"/>
            </a:endParaRPr>
          </a:p>
        </p:txBody>
      </p:sp>
      <p:grpSp>
        <p:nvGrpSpPr>
          <p:cNvPr id="139269" name="Group 1">
            <a:extLst>
              <a:ext uri="{FF2B5EF4-FFF2-40B4-BE49-F238E27FC236}">
                <a16:creationId xmlns:a16="http://schemas.microsoft.com/office/drawing/2014/main" id="{E9FC7776-3F1D-477C-B6F4-29BDAABAB3F7}"/>
              </a:ext>
            </a:extLst>
          </p:cNvPr>
          <p:cNvGrpSpPr>
            <a:grpSpLocks/>
          </p:cNvGrpSpPr>
          <p:nvPr/>
        </p:nvGrpSpPr>
        <p:grpSpPr bwMode="auto">
          <a:xfrm>
            <a:off x="2273300" y="3489325"/>
            <a:ext cx="4749800" cy="708025"/>
            <a:chOff x="2273302" y="2821939"/>
            <a:chExt cx="4749798" cy="708661"/>
          </a:xfrm>
        </p:grpSpPr>
        <p:sp>
          <p:nvSpPr>
            <p:cNvPr id="33" name="圓角矩形 65">
              <a:extLst>
                <a:ext uri="{FF2B5EF4-FFF2-40B4-BE49-F238E27FC236}">
                  <a16:creationId xmlns:a16="http://schemas.microsoft.com/office/drawing/2014/main" id="{0B1FE055-C124-4DCE-AC85-A8096F2BDCEA}"/>
                </a:ext>
              </a:extLst>
            </p:cNvPr>
            <p:cNvSpPr/>
            <p:nvPr/>
          </p:nvSpPr>
          <p:spPr>
            <a:xfrm>
              <a:off x="2273302" y="2832100"/>
              <a:ext cx="4749798"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4" name="橢圓 66">
              <a:extLst>
                <a:ext uri="{FF2B5EF4-FFF2-40B4-BE49-F238E27FC236}">
                  <a16:creationId xmlns:a16="http://schemas.microsoft.com/office/drawing/2014/main" id="{D024B517-B7E0-41A2-B8FB-4B73C4D818A3}"/>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39293" name="文字方塊 67">
              <a:extLst>
                <a:ext uri="{FF2B5EF4-FFF2-40B4-BE49-F238E27FC236}">
                  <a16:creationId xmlns:a16="http://schemas.microsoft.com/office/drawing/2014/main" id="{D0086B73-9683-4295-8A4D-2F519D56E044}"/>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39294" name="文字方塊 68">
              <a:extLst>
                <a:ext uri="{FF2B5EF4-FFF2-40B4-BE49-F238E27FC236}">
                  <a16:creationId xmlns:a16="http://schemas.microsoft.com/office/drawing/2014/main" id="{B20D77AD-869E-4D18-82DC-38E08A157004}"/>
                </a:ext>
              </a:extLst>
            </p:cNvPr>
            <p:cNvSpPr txBox="1">
              <a:spLocks noChangeArrowheads="1"/>
            </p:cNvSpPr>
            <p:nvPr/>
          </p:nvSpPr>
          <p:spPr bwMode="auto">
            <a:xfrm>
              <a:off x="3089427" y="2848931"/>
              <a:ext cx="3800609"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serious</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43" name="Group 3">
            <a:extLst>
              <a:ext uri="{FF2B5EF4-FFF2-40B4-BE49-F238E27FC236}">
                <a16:creationId xmlns:a16="http://schemas.microsoft.com/office/drawing/2014/main" id="{8A6286EA-58BC-4D0C-9AF4-4104D1902B5F}"/>
              </a:ext>
            </a:extLst>
          </p:cNvPr>
          <p:cNvGrpSpPr>
            <a:grpSpLocks/>
          </p:cNvGrpSpPr>
          <p:nvPr/>
        </p:nvGrpSpPr>
        <p:grpSpPr bwMode="auto">
          <a:xfrm>
            <a:off x="2273300" y="5190399"/>
            <a:ext cx="4749800" cy="708025"/>
            <a:chOff x="2273302" y="4523739"/>
            <a:chExt cx="4749798" cy="708661"/>
          </a:xfrm>
          <a:solidFill>
            <a:schemeClr val="bg1">
              <a:lumMod val="65000"/>
            </a:schemeClr>
          </a:solidFill>
        </p:grpSpPr>
        <p:sp>
          <p:nvSpPr>
            <p:cNvPr id="44" name="圓角矩形 72">
              <a:extLst>
                <a:ext uri="{FF2B5EF4-FFF2-40B4-BE49-F238E27FC236}">
                  <a16:creationId xmlns:a16="http://schemas.microsoft.com/office/drawing/2014/main" id="{BC98B9A7-39E2-4CF4-89FF-15BD7A3B3DB2}"/>
                </a:ext>
              </a:extLst>
            </p:cNvPr>
            <p:cNvSpPr/>
            <p:nvPr/>
          </p:nvSpPr>
          <p:spPr>
            <a:xfrm>
              <a:off x="2273302" y="45339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9" name="橢圓 73">
              <a:extLst>
                <a:ext uri="{FF2B5EF4-FFF2-40B4-BE49-F238E27FC236}">
                  <a16:creationId xmlns:a16="http://schemas.microsoft.com/office/drawing/2014/main" id="{F9488725-D857-4CC7-8E42-DC1AB2A93CE4}"/>
                </a:ext>
              </a:extLst>
            </p:cNvPr>
            <p:cNvSpPr/>
            <p:nvPr/>
          </p:nvSpPr>
          <p:spPr>
            <a:xfrm>
              <a:off x="2292171"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0" name="文字方塊 74">
              <a:extLst>
                <a:ext uri="{FF2B5EF4-FFF2-40B4-BE49-F238E27FC236}">
                  <a16:creationId xmlns:a16="http://schemas.microsoft.com/office/drawing/2014/main" id="{A80685E0-08A0-4D05-B0AE-4CB07D0E35B1}"/>
                </a:ext>
              </a:extLst>
            </p:cNvPr>
            <p:cNvSpPr txBox="1">
              <a:spLocks noChangeArrowheads="1"/>
            </p:cNvSpPr>
            <p:nvPr/>
          </p:nvSpPr>
          <p:spPr bwMode="auto">
            <a:xfrm>
              <a:off x="2398851"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51" name="文字方塊 75">
              <a:extLst>
                <a:ext uri="{FF2B5EF4-FFF2-40B4-BE49-F238E27FC236}">
                  <a16:creationId xmlns:a16="http://schemas.microsoft.com/office/drawing/2014/main" id="{0D73A84B-E416-44FB-8F60-82E732DF4438}"/>
                </a:ext>
              </a:extLst>
            </p:cNvPr>
            <p:cNvSpPr txBox="1">
              <a:spLocks noChangeArrowheads="1"/>
            </p:cNvSpPr>
            <p:nvPr/>
          </p:nvSpPr>
          <p:spPr bwMode="auto">
            <a:xfrm>
              <a:off x="3064492" y="4576131"/>
              <a:ext cx="3852840"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less serious</a:t>
              </a:r>
            </a:p>
          </p:txBody>
        </p:sp>
      </p:grpSp>
      <p:sp>
        <p:nvSpPr>
          <p:cNvPr id="41" name="文字方塊 6">
            <a:extLst>
              <a:ext uri="{FF2B5EF4-FFF2-40B4-BE49-F238E27FC236}">
                <a16:creationId xmlns:a16="http://schemas.microsoft.com/office/drawing/2014/main" id="{B2DF9300-F6BA-489D-9777-B4C19BA1B54B}"/>
              </a:ext>
            </a:extLst>
          </p:cNvPr>
          <p:cNvSpPr txBox="1"/>
          <p:nvPr/>
        </p:nvSpPr>
        <p:spPr>
          <a:xfrm>
            <a:off x="6235700" y="4908550"/>
            <a:ext cx="774700"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37" name="群組 10">
            <a:extLst>
              <a:ext uri="{FF2B5EF4-FFF2-40B4-BE49-F238E27FC236}">
                <a16:creationId xmlns:a16="http://schemas.microsoft.com/office/drawing/2014/main" id="{185128B1-B8CC-4370-98F8-86EDFBB3CA65}"/>
              </a:ext>
            </a:extLst>
          </p:cNvPr>
          <p:cNvGrpSpPr/>
          <p:nvPr/>
        </p:nvGrpSpPr>
        <p:grpSpPr>
          <a:xfrm>
            <a:off x="7080511" y="4911004"/>
            <a:ext cx="666750" cy="666849"/>
            <a:chOff x="6924675" y="3008784"/>
            <a:chExt cx="666750" cy="666849"/>
          </a:xfrm>
          <a:effectLst>
            <a:outerShdw blurRad="50800" dist="38100" dir="2700000" algn="tl" rotWithShape="0">
              <a:prstClr val="black">
                <a:alpha val="40000"/>
              </a:prstClr>
            </a:outerShdw>
          </a:effectLst>
        </p:grpSpPr>
        <p:sp>
          <p:nvSpPr>
            <p:cNvPr id="38" name="橢圓 11">
              <a:extLst>
                <a:ext uri="{FF2B5EF4-FFF2-40B4-BE49-F238E27FC236}">
                  <a16:creationId xmlns:a16="http://schemas.microsoft.com/office/drawing/2014/main" id="{164461B3-8EEE-4546-8011-4681C181F321}"/>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39" name="文字方塊 12">
              <a:extLst>
                <a:ext uri="{FF2B5EF4-FFF2-40B4-BE49-F238E27FC236}">
                  <a16:creationId xmlns:a16="http://schemas.microsoft.com/office/drawing/2014/main" id="{31CC985E-7BC1-4E1E-BC72-5B1E57D21DAC}"/>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40" name="動作按鈕: 自訂 57">
            <a:hlinkClick r:id="" action="ppaction://hlinkshowjump?jump=nextslide" highlightClick="1"/>
            <a:extLst>
              <a:ext uri="{FF2B5EF4-FFF2-40B4-BE49-F238E27FC236}">
                <a16:creationId xmlns:a16="http://schemas.microsoft.com/office/drawing/2014/main" id="{15F01BCB-14DA-48E0-93FB-1D8B23C2F3E4}"/>
              </a:ext>
            </a:extLst>
          </p:cNvPr>
          <p:cNvSpPr/>
          <p:nvPr/>
        </p:nvSpPr>
        <p:spPr>
          <a:xfrm>
            <a:off x="6927850" y="4814888"/>
            <a:ext cx="703263"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39274" name="群組 38">
            <a:extLst>
              <a:ext uri="{FF2B5EF4-FFF2-40B4-BE49-F238E27FC236}">
                <a16:creationId xmlns:a16="http://schemas.microsoft.com/office/drawing/2014/main" id="{6A21656A-9E25-4628-BF8C-1B81E485C932}"/>
              </a:ext>
            </a:extLst>
          </p:cNvPr>
          <p:cNvGrpSpPr>
            <a:grpSpLocks/>
          </p:cNvGrpSpPr>
          <p:nvPr/>
        </p:nvGrpSpPr>
        <p:grpSpPr bwMode="auto">
          <a:xfrm>
            <a:off x="7693025" y="5969000"/>
            <a:ext cx="1298575" cy="755650"/>
            <a:chOff x="7518399" y="5817055"/>
            <a:chExt cx="1473201" cy="907596"/>
          </a:xfrm>
        </p:grpSpPr>
        <p:sp>
          <p:nvSpPr>
            <p:cNvPr id="53" name="圓角矩形 34">
              <a:extLst>
                <a:ext uri="{FF2B5EF4-FFF2-40B4-BE49-F238E27FC236}">
                  <a16:creationId xmlns:a16="http://schemas.microsoft.com/office/drawing/2014/main" id="{C6AA2BE1-5183-42CC-95ED-E32ED94284EE}"/>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39277" name="群組 40">
              <a:extLst>
                <a:ext uri="{FF2B5EF4-FFF2-40B4-BE49-F238E27FC236}">
                  <a16:creationId xmlns:a16="http://schemas.microsoft.com/office/drawing/2014/main" id="{EA7EE37A-5CF9-43B9-9F35-F918C302939B}"/>
                </a:ext>
              </a:extLst>
            </p:cNvPr>
            <p:cNvGrpSpPr>
              <a:grpSpLocks/>
            </p:cNvGrpSpPr>
            <p:nvPr/>
          </p:nvGrpSpPr>
          <p:grpSpPr bwMode="auto">
            <a:xfrm>
              <a:off x="7588885" y="5890260"/>
              <a:ext cx="1059815" cy="798830"/>
              <a:chOff x="860425" y="1547813"/>
              <a:chExt cx="4438650" cy="4021137"/>
            </a:xfrm>
          </p:grpSpPr>
          <p:grpSp>
            <p:nvGrpSpPr>
              <p:cNvPr id="139279" name="群組 42">
                <a:extLst>
                  <a:ext uri="{FF2B5EF4-FFF2-40B4-BE49-F238E27FC236}">
                    <a16:creationId xmlns:a16="http://schemas.microsoft.com/office/drawing/2014/main" id="{F56643E5-6F23-47AB-96A2-7F6956921BAC}"/>
                  </a:ext>
                </a:extLst>
              </p:cNvPr>
              <p:cNvGrpSpPr>
                <a:grpSpLocks/>
              </p:cNvGrpSpPr>
              <p:nvPr/>
            </p:nvGrpSpPr>
            <p:grpSpPr bwMode="auto">
              <a:xfrm>
                <a:off x="860425" y="1547813"/>
                <a:ext cx="4438650" cy="2039937"/>
                <a:chOff x="860425" y="1547813"/>
                <a:chExt cx="4438650" cy="2039937"/>
              </a:xfrm>
            </p:grpSpPr>
            <p:pic>
              <p:nvPicPr>
                <p:cNvPr id="139283" name="Picture 6" descr="C:\Users\utangv2\Desktop\Dynamic Classroom\hi-res aw\E.jpg">
                  <a:extLst>
                    <a:ext uri="{FF2B5EF4-FFF2-40B4-BE49-F238E27FC236}">
                      <a16:creationId xmlns:a16="http://schemas.microsoft.com/office/drawing/2014/main" id="{841763E2-554B-42EA-A5F0-3AD9FDDCFA9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284" name="Picture 15" descr="C:\Users\utangv2\Desktop\Dynamic Classroom\hi-res aw\N.jpg">
                  <a:extLst>
                    <a:ext uri="{FF2B5EF4-FFF2-40B4-BE49-F238E27FC236}">
                      <a16:creationId xmlns:a16="http://schemas.microsoft.com/office/drawing/2014/main" id="{EBCD6ED5-C9F3-48E0-9863-841797DBEA6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285" name="Picture 21" descr="C:\Users\utangv2\Desktop\Dynamic Classroom\hi-res aw\T.jpg">
                  <a:extLst>
                    <a:ext uri="{FF2B5EF4-FFF2-40B4-BE49-F238E27FC236}">
                      <a16:creationId xmlns:a16="http://schemas.microsoft.com/office/drawing/2014/main" id="{0FF88628-3BC8-48B0-B171-91AF2101FF5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286" name="Picture 24" descr="C:\Users\utangv2\Desktop\Dynamic Classroom\hi-res aw\X.jpg">
                  <a:extLst>
                    <a:ext uri="{FF2B5EF4-FFF2-40B4-BE49-F238E27FC236}">
                      <a16:creationId xmlns:a16="http://schemas.microsoft.com/office/drawing/2014/main" id="{015DA1C4-BD8C-4E3D-9CAA-A2B66A692B0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9280" name="Picture 6" descr="C:\Users\utangv2\Desktop\Dynamic Classroom\hi-res aw\E.jpg">
                <a:extLst>
                  <a:ext uri="{FF2B5EF4-FFF2-40B4-BE49-F238E27FC236}">
                    <a16:creationId xmlns:a16="http://schemas.microsoft.com/office/drawing/2014/main" id="{95171859-0477-4375-BEFC-938DDA35749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281" name="Picture 18" descr="C:\Users\utangv2\Desktop\Dynamic Classroom\hi-res aw\Q.jpg">
                <a:extLst>
                  <a:ext uri="{FF2B5EF4-FFF2-40B4-BE49-F238E27FC236}">
                    <a16:creationId xmlns:a16="http://schemas.microsoft.com/office/drawing/2014/main" id="{E8744392-86AE-4AE9-B947-A2490D0DBAA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282" name="Picture 22" descr="C:\Users\utangv2\Desktop\Dynamic Classroom\hi-res aw\U.jpg">
                <a:extLst>
                  <a:ext uri="{FF2B5EF4-FFF2-40B4-BE49-F238E27FC236}">
                    <a16:creationId xmlns:a16="http://schemas.microsoft.com/office/drawing/2014/main" id="{36F9D19B-7782-4CC3-8EC6-77668469F42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5" name="向右箭號 36">
              <a:extLst>
                <a:ext uri="{FF2B5EF4-FFF2-40B4-BE49-F238E27FC236}">
                  <a16:creationId xmlns:a16="http://schemas.microsoft.com/office/drawing/2014/main" id="{E01321B8-12F7-44B6-95D0-5CDF980C035F}"/>
                </a:ext>
              </a:extLst>
            </p:cNvPr>
            <p:cNvSpPr/>
            <p:nvPr/>
          </p:nvSpPr>
          <p:spPr>
            <a:xfrm>
              <a:off x="8615196" y="6116410"/>
              <a:ext cx="264743" cy="333674"/>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6" name="動作按鈕: 自訂 57">
            <a:hlinkClick r:id="rId12" action="ppaction://hlinksldjump" highlightClick="1"/>
            <a:extLst>
              <a:ext uri="{FF2B5EF4-FFF2-40B4-BE49-F238E27FC236}">
                <a16:creationId xmlns:a16="http://schemas.microsoft.com/office/drawing/2014/main" id="{3998C551-27AD-4B85-AD7B-C548E1A9EFCD}"/>
              </a:ext>
            </a:extLst>
          </p:cNvPr>
          <p:cNvSpPr/>
          <p:nvPr/>
        </p:nvSpPr>
        <p:spPr>
          <a:xfrm>
            <a:off x="7543800" y="5918200"/>
            <a:ext cx="1600200" cy="939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40290" name="Picture 18" descr="C:\Users\utangv2\Desktop\Dynamic Classroom\Q3.jpg">
            <a:extLst>
              <a:ext uri="{FF2B5EF4-FFF2-40B4-BE49-F238E27FC236}">
                <a16:creationId xmlns:a16="http://schemas.microsoft.com/office/drawing/2014/main" id="{1096B2C0-9F15-40B4-A28D-948152E4F5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1" name="文字方塊 8">
            <a:extLst>
              <a:ext uri="{FF2B5EF4-FFF2-40B4-BE49-F238E27FC236}">
                <a16:creationId xmlns:a16="http://schemas.microsoft.com/office/drawing/2014/main" id="{8386F636-2085-42AB-9593-90C0E645E9AD}"/>
              </a:ext>
            </a:extLst>
          </p:cNvPr>
          <p:cNvSpPr txBox="1">
            <a:spLocks noChangeArrowheads="1"/>
          </p:cNvSpPr>
          <p:nvPr/>
        </p:nvSpPr>
        <p:spPr bwMode="auto">
          <a:xfrm>
            <a:off x="1858963"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Water pollution is ________ as air pollution in this city.</a:t>
            </a:r>
            <a:endParaRPr lang="en-US" altLang="en-US" sz="3800">
              <a:solidFill>
                <a:schemeClr val="tx2"/>
              </a:solidFill>
              <a:cs typeface="Arial" panose="020B0604020202020204" pitchFamily="34" charset="0"/>
            </a:endParaRPr>
          </a:p>
        </p:txBody>
      </p:sp>
      <p:grpSp>
        <p:nvGrpSpPr>
          <p:cNvPr id="140292" name="Group 1">
            <a:extLst>
              <a:ext uri="{FF2B5EF4-FFF2-40B4-BE49-F238E27FC236}">
                <a16:creationId xmlns:a16="http://schemas.microsoft.com/office/drawing/2014/main" id="{FDF5C751-B3A5-412E-B8C4-EB4A26AB6181}"/>
              </a:ext>
            </a:extLst>
          </p:cNvPr>
          <p:cNvGrpSpPr>
            <a:grpSpLocks/>
          </p:cNvGrpSpPr>
          <p:nvPr/>
        </p:nvGrpSpPr>
        <p:grpSpPr bwMode="auto">
          <a:xfrm>
            <a:off x="2273300" y="3489325"/>
            <a:ext cx="4749800" cy="708025"/>
            <a:chOff x="2273302" y="2821939"/>
            <a:chExt cx="4749798" cy="708661"/>
          </a:xfrm>
        </p:grpSpPr>
        <p:sp>
          <p:nvSpPr>
            <p:cNvPr id="31" name="圓角矩形 65">
              <a:extLst>
                <a:ext uri="{FF2B5EF4-FFF2-40B4-BE49-F238E27FC236}">
                  <a16:creationId xmlns:a16="http://schemas.microsoft.com/office/drawing/2014/main" id="{6AC0B855-371D-49E7-BA3E-6F41AC76BDFB}"/>
                </a:ext>
              </a:extLst>
            </p:cNvPr>
            <p:cNvSpPr/>
            <p:nvPr/>
          </p:nvSpPr>
          <p:spPr>
            <a:xfrm>
              <a:off x="2273302" y="2832100"/>
              <a:ext cx="4749798"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2" name="橢圓 66">
              <a:extLst>
                <a:ext uri="{FF2B5EF4-FFF2-40B4-BE49-F238E27FC236}">
                  <a16:creationId xmlns:a16="http://schemas.microsoft.com/office/drawing/2014/main" id="{1FC4EFFE-C6D8-4D87-93A0-ED93E38F975C}"/>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40317" name="文字方塊 67">
              <a:extLst>
                <a:ext uri="{FF2B5EF4-FFF2-40B4-BE49-F238E27FC236}">
                  <a16:creationId xmlns:a16="http://schemas.microsoft.com/office/drawing/2014/main" id="{BBFE5165-785D-4B32-94A7-0945B20D9E2E}"/>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40318" name="文字方塊 68">
              <a:extLst>
                <a:ext uri="{FF2B5EF4-FFF2-40B4-BE49-F238E27FC236}">
                  <a16:creationId xmlns:a16="http://schemas.microsoft.com/office/drawing/2014/main" id="{9A73F8E1-0C13-4ACA-9A6D-01AEB73B22D8}"/>
                </a:ext>
              </a:extLst>
            </p:cNvPr>
            <p:cNvSpPr txBox="1">
              <a:spLocks noChangeArrowheads="1"/>
            </p:cNvSpPr>
            <p:nvPr/>
          </p:nvSpPr>
          <p:spPr bwMode="auto">
            <a:xfrm>
              <a:off x="3089427" y="2848931"/>
              <a:ext cx="3800609"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serious</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35" name="Group 3">
            <a:extLst>
              <a:ext uri="{FF2B5EF4-FFF2-40B4-BE49-F238E27FC236}">
                <a16:creationId xmlns:a16="http://schemas.microsoft.com/office/drawing/2014/main" id="{D493CE17-7C92-475C-8453-2AEF0EE0B073}"/>
              </a:ext>
            </a:extLst>
          </p:cNvPr>
          <p:cNvGrpSpPr>
            <a:grpSpLocks/>
          </p:cNvGrpSpPr>
          <p:nvPr/>
        </p:nvGrpSpPr>
        <p:grpSpPr bwMode="auto">
          <a:xfrm>
            <a:off x="2273300" y="5190399"/>
            <a:ext cx="4749800" cy="708025"/>
            <a:chOff x="2273302" y="4523739"/>
            <a:chExt cx="4749798" cy="708661"/>
          </a:xfrm>
          <a:solidFill>
            <a:schemeClr val="bg1">
              <a:lumMod val="65000"/>
            </a:schemeClr>
          </a:solidFill>
        </p:grpSpPr>
        <p:sp>
          <p:nvSpPr>
            <p:cNvPr id="37" name="圓角矩形 72">
              <a:extLst>
                <a:ext uri="{FF2B5EF4-FFF2-40B4-BE49-F238E27FC236}">
                  <a16:creationId xmlns:a16="http://schemas.microsoft.com/office/drawing/2014/main" id="{957D6927-EC8D-40A6-AF9D-2709E5BF58C9}"/>
                </a:ext>
              </a:extLst>
            </p:cNvPr>
            <p:cNvSpPr/>
            <p:nvPr/>
          </p:nvSpPr>
          <p:spPr>
            <a:xfrm>
              <a:off x="2273302" y="45339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2" name="橢圓 73">
              <a:extLst>
                <a:ext uri="{FF2B5EF4-FFF2-40B4-BE49-F238E27FC236}">
                  <a16:creationId xmlns:a16="http://schemas.microsoft.com/office/drawing/2014/main" id="{EFC21A7E-2D2D-4971-B9B2-81DCC7F1BDB0}"/>
                </a:ext>
              </a:extLst>
            </p:cNvPr>
            <p:cNvSpPr/>
            <p:nvPr/>
          </p:nvSpPr>
          <p:spPr>
            <a:xfrm>
              <a:off x="2292171"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3" name="文字方塊 74">
              <a:extLst>
                <a:ext uri="{FF2B5EF4-FFF2-40B4-BE49-F238E27FC236}">
                  <a16:creationId xmlns:a16="http://schemas.microsoft.com/office/drawing/2014/main" id="{1EA997C2-6A11-4F71-A41E-95D01C9E55BC}"/>
                </a:ext>
              </a:extLst>
            </p:cNvPr>
            <p:cNvSpPr txBox="1">
              <a:spLocks noChangeArrowheads="1"/>
            </p:cNvSpPr>
            <p:nvPr/>
          </p:nvSpPr>
          <p:spPr bwMode="auto">
            <a:xfrm>
              <a:off x="2398851"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44" name="文字方塊 75">
              <a:extLst>
                <a:ext uri="{FF2B5EF4-FFF2-40B4-BE49-F238E27FC236}">
                  <a16:creationId xmlns:a16="http://schemas.microsoft.com/office/drawing/2014/main" id="{A604A4EB-0F21-46A6-85AA-ADA0B9DA7C17}"/>
                </a:ext>
              </a:extLst>
            </p:cNvPr>
            <p:cNvSpPr txBox="1">
              <a:spLocks noChangeArrowheads="1"/>
            </p:cNvSpPr>
            <p:nvPr/>
          </p:nvSpPr>
          <p:spPr bwMode="auto">
            <a:xfrm>
              <a:off x="3064492" y="4576131"/>
              <a:ext cx="3852840"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less serious</a:t>
              </a:r>
            </a:p>
          </p:txBody>
        </p:sp>
      </p:grpSp>
      <p:sp>
        <p:nvSpPr>
          <p:cNvPr id="45" name="文字方塊 6">
            <a:extLst>
              <a:ext uri="{FF2B5EF4-FFF2-40B4-BE49-F238E27FC236}">
                <a16:creationId xmlns:a16="http://schemas.microsoft.com/office/drawing/2014/main" id="{10A4A2D5-4863-49F5-9987-3E55B5318979}"/>
              </a:ext>
            </a:extLst>
          </p:cNvPr>
          <p:cNvSpPr txBox="1"/>
          <p:nvPr/>
        </p:nvSpPr>
        <p:spPr>
          <a:xfrm>
            <a:off x="6235700" y="4908550"/>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140295" name="Group 1">
            <a:extLst>
              <a:ext uri="{FF2B5EF4-FFF2-40B4-BE49-F238E27FC236}">
                <a16:creationId xmlns:a16="http://schemas.microsoft.com/office/drawing/2014/main" id="{85781FAF-E214-4BAA-8DFD-BBA0F7C4106D}"/>
              </a:ext>
            </a:extLst>
          </p:cNvPr>
          <p:cNvGrpSpPr>
            <a:grpSpLocks/>
          </p:cNvGrpSpPr>
          <p:nvPr/>
        </p:nvGrpSpPr>
        <p:grpSpPr bwMode="auto">
          <a:xfrm>
            <a:off x="331788" y="4033838"/>
            <a:ext cx="4489450" cy="1743075"/>
            <a:chOff x="398765" y="3202295"/>
            <a:chExt cx="4489581" cy="1743678"/>
          </a:xfrm>
        </p:grpSpPr>
        <p:pic>
          <p:nvPicPr>
            <p:cNvPr id="140309" name="Picture 11" descr="C:\Users\utangv2\Desktop\background paper\post it.jpg">
              <a:extLst>
                <a:ext uri="{FF2B5EF4-FFF2-40B4-BE49-F238E27FC236}">
                  <a16:creationId xmlns:a16="http://schemas.microsoft.com/office/drawing/2014/main" id="{4EC5832F-121F-4762-A77C-CEE067DBB3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51805">
              <a:off x="398765" y="3202295"/>
              <a:ext cx="4489581" cy="1743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310" name="文字方塊 17">
              <a:extLst>
                <a:ext uri="{FF2B5EF4-FFF2-40B4-BE49-F238E27FC236}">
                  <a16:creationId xmlns:a16="http://schemas.microsoft.com/office/drawing/2014/main" id="{65EDDA8F-8606-433C-BFF3-7B533F6F5555}"/>
                </a:ext>
              </a:extLst>
            </p:cNvPr>
            <p:cNvSpPr txBox="1">
              <a:spLocks noChangeArrowheads="1"/>
            </p:cNvSpPr>
            <p:nvPr/>
          </p:nvSpPr>
          <p:spPr bwMode="auto">
            <a:xfrm rot="-151805">
              <a:off x="1205938" y="3586443"/>
              <a:ext cx="2832088" cy="923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zh-HK" sz="2000" i="1">
                  <a:solidFill>
                    <a:srgbClr val="FF0000"/>
                  </a:solidFill>
                </a:rPr>
                <a:t>As</a:t>
              </a:r>
              <a:r>
                <a:rPr lang="en-US" altLang="zh-HK" sz="2000">
                  <a:solidFill>
                    <a:srgbClr val="FF0000"/>
                  </a:solidFill>
                </a:rPr>
                <a:t> in the sentence suggests that we should use the </a:t>
              </a:r>
              <a:r>
                <a:rPr lang="en-US" altLang="zh-HK" sz="2000" i="1">
                  <a:solidFill>
                    <a:srgbClr val="FF0000"/>
                  </a:solidFill>
                </a:rPr>
                <a:t>as</a:t>
              </a:r>
              <a:r>
                <a:rPr lang="en-US" altLang="zh-HK" sz="2000">
                  <a:solidFill>
                    <a:srgbClr val="FF0000"/>
                  </a:solidFill>
                </a:rPr>
                <a:t> … </a:t>
              </a:r>
              <a:r>
                <a:rPr lang="en-US" altLang="zh-HK" sz="2000" i="1">
                  <a:solidFill>
                    <a:srgbClr val="FF0000"/>
                  </a:solidFill>
                </a:rPr>
                <a:t>as</a:t>
              </a:r>
              <a:r>
                <a:rPr lang="en-US" altLang="zh-HK" sz="2000">
                  <a:solidFill>
                    <a:srgbClr val="FF0000"/>
                  </a:solidFill>
                </a:rPr>
                <a:t> pattern.</a:t>
              </a:r>
              <a:endParaRPr lang="en-GB" altLang="en-US" sz="2000">
                <a:solidFill>
                  <a:srgbClr val="FF0000"/>
                </a:solidFill>
                <a:cs typeface="Arial" panose="020B0604020202020204" pitchFamily="34" charset="0"/>
              </a:endParaRPr>
            </a:p>
          </p:txBody>
        </p:sp>
      </p:grpSp>
      <p:grpSp>
        <p:nvGrpSpPr>
          <p:cNvPr id="140296" name="群組 38">
            <a:extLst>
              <a:ext uri="{FF2B5EF4-FFF2-40B4-BE49-F238E27FC236}">
                <a16:creationId xmlns:a16="http://schemas.microsoft.com/office/drawing/2014/main" id="{C92D024F-E208-4E70-8063-054B6688ABD7}"/>
              </a:ext>
            </a:extLst>
          </p:cNvPr>
          <p:cNvGrpSpPr>
            <a:grpSpLocks/>
          </p:cNvGrpSpPr>
          <p:nvPr/>
        </p:nvGrpSpPr>
        <p:grpSpPr bwMode="auto">
          <a:xfrm>
            <a:off x="7693025" y="5969000"/>
            <a:ext cx="1298575" cy="755650"/>
            <a:chOff x="7518399" y="5817055"/>
            <a:chExt cx="1473201" cy="907596"/>
          </a:xfrm>
        </p:grpSpPr>
        <p:sp>
          <p:nvSpPr>
            <p:cNvPr id="48" name="圓角矩形 34">
              <a:extLst>
                <a:ext uri="{FF2B5EF4-FFF2-40B4-BE49-F238E27FC236}">
                  <a16:creationId xmlns:a16="http://schemas.microsoft.com/office/drawing/2014/main" id="{5AFC04AD-2B42-4778-9D7F-1774644284DA}"/>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40299" name="群組 40">
              <a:extLst>
                <a:ext uri="{FF2B5EF4-FFF2-40B4-BE49-F238E27FC236}">
                  <a16:creationId xmlns:a16="http://schemas.microsoft.com/office/drawing/2014/main" id="{5E0DD079-7656-44C7-8F44-5E88127D6EB3}"/>
                </a:ext>
              </a:extLst>
            </p:cNvPr>
            <p:cNvGrpSpPr>
              <a:grpSpLocks/>
            </p:cNvGrpSpPr>
            <p:nvPr/>
          </p:nvGrpSpPr>
          <p:grpSpPr bwMode="auto">
            <a:xfrm>
              <a:off x="7588885" y="5890260"/>
              <a:ext cx="1059815" cy="798830"/>
              <a:chOff x="860425" y="1547813"/>
              <a:chExt cx="4438650" cy="4021137"/>
            </a:xfrm>
          </p:grpSpPr>
          <p:grpSp>
            <p:nvGrpSpPr>
              <p:cNvPr id="140301" name="群組 42">
                <a:extLst>
                  <a:ext uri="{FF2B5EF4-FFF2-40B4-BE49-F238E27FC236}">
                    <a16:creationId xmlns:a16="http://schemas.microsoft.com/office/drawing/2014/main" id="{FC247B41-EB86-4886-B95C-323C29D60662}"/>
                  </a:ext>
                </a:extLst>
              </p:cNvPr>
              <p:cNvGrpSpPr>
                <a:grpSpLocks/>
              </p:cNvGrpSpPr>
              <p:nvPr/>
            </p:nvGrpSpPr>
            <p:grpSpPr bwMode="auto">
              <a:xfrm>
                <a:off x="860425" y="1547813"/>
                <a:ext cx="4438650" cy="2039937"/>
                <a:chOff x="860425" y="1547813"/>
                <a:chExt cx="4438650" cy="2039937"/>
              </a:xfrm>
            </p:grpSpPr>
            <p:pic>
              <p:nvPicPr>
                <p:cNvPr id="140305" name="Picture 6" descr="C:\Users\utangv2\Desktop\Dynamic Classroom\hi-res aw\E.jpg">
                  <a:extLst>
                    <a:ext uri="{FF2B5EF4-FFF2-40B4-BE49-F238E27FC236}">
                      <a16:creationId xmlns:a16="http://schemas.microsoft.com/office/drawing/2014/main" id="{2E321518-59CF-4017-9E3B-B9C28D04262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06" name="Picture 15" descr="C:\Users\utangv2\Desktop\Dynamic Classroom\hi-res aw\N.jpg">
                  <a:extLst>
                    <a:ext uri="{FF2B5EF4-FFF2-40B4-BE49-F238E27FC236}">
                      <a16:creationId xmlns:a16="http://schemas.microsoft.com/office/drawing/2014/main" id="{50FA15A7-95FC-41D6-A848-4BB20CC6B01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07" name="Picture 21" descr="C:\Users\utangv2\Desktop\Dynamic Classroom\hi-res aw\T.jpg">
                  <a:extLst>
                    <a:ext uri="{FF2B5EF4-FFF2-40B4-BE49-F238E27FC236}">
                      <a16:creationId xmlns:a16="http://schemas.microsoft.com/office/drawing/2014/main" id="{95FC928B-B3F3-44CF-A525-67F75CA793A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08" name="Picture 24" descr="C:\Users\utangv2\Desktop\Dynamic Classroom\hi-res aw\X.jpg">
                  <a:extLst>
                    <a:ext uri="{FF2B5EF4-FFF2-40B4-BE49-F238E27FC236}">
                      <a16:creationId xmlns:a16="http://schemas.microsoft.com/office/drawing/2014/main" id="{FC26D075-88A1-4FEB-98AB-BD8FACE7942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40302" name="Picture 6" descr="C:\Users\utangv2\Desktop\Dynamic Classroom\hi-res aw\E.jpg">
                <a:extLst>
                  <a:ext uri="{FF2B5EF4-FFF2-40B4-BE49-F238E27FC236}">
                    <a16:creationId xmlns:a16="http://schemas.microsoft.com/office/drawing/2014/main" id="{6BA22456-EC26-4FC6-97D9-6E4AE7D5A17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03" name="Picture 18" descr="C:\Users\utangv2\Desktop\Dynamic Classroom\hi-res aw\Q.jpg">
                <a:extLst>
                  <a:ext uri="{FF2B5EF4-FFF2-40B4-BE49-F238E27FC236}">
                    <a16:creationId xmlns:a16="http://schemas.microsoft.com/office/drawing/2014/main" id="{F22517F4-0B16-4DC3-8900-93D927BC5B1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04" name="Picture 22" descr="C:\Users\utangv2\Desktop\Dynamic Classroom\hi-res aw\U.jpg">
                <a:extLst>
                  <a:ext uri="{FF2B5EF4-FFF2-40B4-BE49-F238E27FC236}">
                    <a16:creationId xmlns:a16="http://schemas.microsoft.com/office/drawing/2014/main" id="{AAF49795-C1C7-45EC-BF53-2309AD75AD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0" name="向右箭號 36">
              <a:extLst>
                <a:ext uri="{FF2B5EF4-FFF2-40B4-BE49-F238E27FC236}">
                  <a16:creationId xmlns:a16="http://schemas.microsoft.com/office/drawing/2014/main" id="{7AF32F64-3AB8-4299-AB21-E3D42FD4D746}"/>
                </a:ext>
              </a:extLst>
            </p:cNvPr>
            <p:cNvSpPr/>
            <p:nvPr/>
          </p:nvSpPr>
          <p:spPr>
            <a:xfrm>
              <a:off x="8615196" y="6116410"/>
              <a:ext cx="264743" cy="333674"/>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1" name="動作按鈕: 自訂 57">
            <a:hlinkClick r:id="rId11" action="ppaction://hlinksldjump" highlightClick="1"/>
            <a:extLst>
              <a:ext uri="{FF2B5EF4-FFF2-40B4-BE49-F238E27FC236}">
                <a16:creationId xmlns:a16="http://schemas.microsoft.com/office/drawing/2014/main" id="{F625CB36-F8CB-4C10-ABF4-1DF0449DA791}"/>
              </a:ext>
            </a:extLst>
          </p:cNvPr>
          <p:cNvSpPr/>
          <p:nvPr/>
        </p:nvSpPr>
        <p:spPr>
          <a:xfrm>
            <a:off x="7543800" y="5918200"/>
            <a:ext cx="1600200" cy="939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40295"/>
                                        </p:tgtEl>
                                        <p:attrNameLst>
                                          <p:attrName>style.visibility</p:attrName>
                                        </p:attrNameLst>
                                      </p:cBhvr>
                                      <p:to>
                                        <p:strVal val="visible"/>
                                      </p:to>
                                    </p:set>
                                    <p:anim calcmode="lin" valueType="num">
                                      <p:cBhvr>
                                        <p:cTn id="7" dur="500" fill="hold"/>
                                        <p:tgtEl>
                                          <p:spTgt spid="140295"/>
                                        </p:tgtEl>
                                        <p:attrNameLst>
                                          <p:attrName>ppt_w</p:attrName>
                                        </p:attrNameLst>
                                      </p:cBhvr>
                                      <p:tavLst>
                                        <p:tav tm="0">
                                          <p:val>
                                            <p:fltVal val="0"/>
                                          </p:val>
                                        </p:tav>
                                        <p:tav tm="100000">
                                          <p:val>
                                            <p:strVal val="#ppt_w"/>
                                          </p:val>
                                        </p:tav>
                                      </p:tavLst>
                                    </p:anim>
                                    <p:anim calcmode="lin" valueType="num">
                                      <p:cBhvr>
                                        <p:cTn id="8" dur="500" fill="hold"/>
                                        <p:tgtEl>
                                          <p:spTgt spid="140295"/>
                                        </p:tgtEl>
                                        <p:attrNameLst>
                                          <p:attrName>ppt_h</p:attrName>
                                        </p:attrNameLst>
                                      </p:cBhvr>
                                      <p:tavLst>
                                        <p:tav tm="0">
                                          <p:val>
                                            <p:fltVal val="0"/>
                                          </p:val>
                                        </p:tav>
                                        <p:tav tm="100000">
                                          <p:val>
                                            <p:strVal val="#ppt_h"/>
                                          </p:val>
                                        </p:tav>
                                      </p:tavLst>
                                    </p:anim>
                                    <p:animEffect transition="in" filter="fade">
                                      <p:cBhvr>
                                        <p:cTn id="9" dur="500"/>
                                        <p:tgtEl>
                                          <p:spTgt spid="140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2FD1FF"/>
        </a:solidFill>
        <a:effectLst/>
      </p:bgPr>
    </p:bg>
    <p:spTree>
      <p:nvGrpSpPr>
        <p:cNvPr id="1" name=""/>
        <p:cNvGrpSpPr/>
        <p:nvPr/>
      </p:nvGrpSpPr>
      <p:grpSpPr>
        <a:xfrm>
          <a:off x="0" y="0"/>
          <a:ext cx="0" cy="0"/>
          <a:chOff x="0" y="0"/>
          <a:chExt cx="0" cy="0"/>
        </a:xfrm>
      </p:grpSpPr>
      <p:pic>
        <p:nvPicPr>
          <p:cNvPr id="10" name="D7A23067.wav">
            <a:hlinkClick r:id="" action="ppaction://media"/>
            <a:extLst>
              <a:ext uri="{FF2B5EF4-FFF2-40B4-BE49-F238E27FC236}">
                <a16:creationId xmlns:a16="http://schemas.microsoft.com/office/drawing/2014/main" id="{45F8DCCA-E54B-42B6-8333-8A287DFD3A16}"/>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1315" name="群組 29">
            <a:extLst>
              <a:ext uri="{FF2B5EF4-FFF2-40B4-BE49-F238E27FC236}">
                <a16:creationId xmlns:a16="http://schemas.microsoft.com/office/drawing/2014/main" id="{15693CE8-0128-470B-A04D-BBB516720224}"/>
              </a:ext>
            </a:extLst>
          </p:cNvPr>
          <p:cNvGrpSpPr>
            <a:grpSpLocks/>
          </p:cNvGrpSpPr>
          <p:nvPr/>
        </p:nvGrpSpPr>
        <p:grpSpPr bwMode="auto">
          <a:xfrm>
            <a:off x="7124700" y="101600"/>
            <a:ext cx="1854200" cy="1323975"/>
            <a:chOff x="7124700" y="101600"/>
            <a:chExt cx="1854200" cy="1323788"/>
          </a:xfrm>
        </p:grpSpPr>
        <p:grpSp>
          <p:nvGrpSpPr>
            <p:cNvPr id="141351" name="群組 8">
              <a:extLst>
                <a:ext uri="{FF2B5EF4-FFF2-40B4-BE49-F238E27FC236}">
                  <a16:creationId xmlns:a16="http://schemas.microsoft.com/office/drawing/2014/main" id="{2B476111-598E-4012-9281-05E5D8F1CCBE}"/>
                </a:ext>
              </a:extLst>
            </p:cNvPr>
            <p:cNvGrpSpPr>
              <a:grpSpLocks/>
            </p:cNvGrpSpPr>
            <p:nvPr/>
          </p:nvGrpSpPr>
          <p:grpSpPr bwMode="auto">
            <a:xfrm>
              <a:off x="7124700" y="101600"/>
              <a:ext cx="1854200" cy="732442"/>
              <a:chOff x="7124700" y="101600"/>
              <a:chExt cx="1854200" cy="732413"/>
            </a:xfrm>
          </p:grpSpPr>
          <p:sp>
            <p:nvSpPr>
              <p:cNvPr id="35" name="文字方塊 34">
                <a:extLst>
                  <a:ext uri="{FF2B5EF4-FFF2-40B4-BE49-F238E27FC236}">
                    <a16:creationId xmlns:a16="http://schemas.microsoft.com/office/drawing/2014/main" id="{F601B272-0BAB-446F-B012-431E92A327D0}"/>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rgbClr val="FFFFFF"/>
                      </a:glow>
                    </a:effectLst>
                    <a:latin typeface="Comic Sans MS" panose="030F0702030302020204" pitchFamily="66" charset="0"/>
                  </a:rPr>
                  <a:t>Start timer for discussion!</a:t>
                </a:r>
                <a:endParaRPr lang="en-GB" dirty="0">
                  <a:solidFill>
                    <a:srgbClr val="002060"/>
                  </a:solidFill>
                  <a:effectLst>
                    <a:glow rad="88900">
                      <a:srgbClr val="FFFFFF"/>
                    </a:glow>
                  </a:effectLst>
                  <a:latin typeface="Comic Sans MS" panose="030F0702030302020204" pitchFamily="66" charset="0"/>
                </a:endParaRPr>
              </a:p>
            </p:txBody>
          </p:sp>
          <p:sp>
            <p:nvSpPr>
              <p:cNvPr id="36" name="手繪多邊形 35">
                <a:extLst>
                  <a:ext uri="{FF2B5EF4-FFF2-40B4-BE49-F238E27FC236}">
                    <a16:creationId xmlns:a16="http://schemas.microsoft.com/office/drawing/2014/main" id="{4B77729C-455F-4988-8FCC-3919FD10F5B6}"/>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34" name="Picture 17" descr="C:\Users\utangv2\Desktop\timer2.jpg">
              <a:extLst>
                <a:ext uri="{FF2B5EF4-FFF2-40B4-BE49-F238E27FC236}">
                  <a16:creationId xmlns:a16="http://schemas.microsoft.com/office/drawing/2014/main" id="{6B46F4C8-007E-4797-92BA-87F0C2028CFB}"/>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37" name="動作按鈕: 自訂 36">
            <a:hlinkClick r:id="" action="ppaction://hlinkshowjump?jump=nextslide" highlightClick="1"/>
            <a:extLst>
              <a:ext uri="{FF2B5EF4-FFF2-40B4-BE49-F238E27FC236}">
                <a16:creationId xmlns:a16="http://schemas.microsoft.com/office/drawing/2014/main" id="{7B66E931-7E94-4C32-BEC5-FB133D6E371F}"/>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41317" name="文字方塊 8">
            <a:extLst>
              <a:ext uri="{FF2B5EF4-FFF2-40B4-BE49-F238E27FC236}">
                <a16:creationId xmlns:a16="http://schemas.microsoft.com/office/drawing/2014/main" id="{A8E45BB2-FB15-4F52-AE7C-3E69A2D81CB5}"/>
              </a:ext>
            </a:extLst>
          </p:cNvPr>
          <p:cNvSpPr txBox="1">
            <a:spLocks noChangeArrowheads="1"/>
          </p:cNvSpPr>
          <p:nvPr/>
        </p:nvSpPr>
        <p:spPr bwMode="auto">
          <a:xfrm>
            <a:off x="1811338"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Recycle used paper — it is ________ just throwing it away.</a:t>
            </a:r>
            <a:endParaRPr lang="en-US" altLang="en-US" sz="3800">
              <a:solidFill>
                <a:schemeClr val="tx2"/>
              </a:solidFill>
              <a:cs typeface="Arial" panose="020B0604020202020204" pitchFamily="34" charset="0"/>
            </a:endParaRPr>
          </a:p>
        </p:txBody>
      </p:sp>
      <p:grpSp>
        <p:nvGrpSpPr>
          <p:cNvPr id="141318" name="Group 2">
            <a:extLst>
              <a:ext uri="{FF2B5EF4-FFF2-40B4-BE49-F238E27FC236}">
                <a16:creationId xmlns:a16="http://schemas.microsoft.com/office/drawing/2014/main" id="{C1DE584A-977C-4E5C-A581-953F10BB80C1}"/>
              </a:ext>
            </a:extLst>
          </p:cNvPr>
          <p:cNvGrpSpPr>
            <a:grpSpLocks/>
          </p:cNvGrpSpPr>
          <p:nvPr/>
        </p:nvGrpSpPr>
        <p:grpSpPr bwMode="auto">
          <a:xfrm>
            <a:off x="2273300" y="4340225"/>
            <a:ext cx="4749800" cy="708025"/>
            <a:chOff x="2273302" y="3672839"/>
            <a:chExt cx="4749798" cy="708661"/>
          </a:xfrm>
        </p:grpSpPr>
        <p:sp>
          <p:nvSpPr>
            <p:cNvPr id="51" name="圓角矩形 36">
              <a:extLst>
                <a:ext uri="{FF2B5EF4-FFF2-40B4-BE49-F238E27FC236}">
                  <a16:creationId xmlns:a16="http://schemas.microsoft.com/office/drawing/2014/main" id="{4E73F428-1ED0-48B4-8D8F-5D14D4470A26}"/>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2" name="橢圓 37">
              <a:extLst>
                <a:ext uri="{FF2B5EF4-FFF2-40B4-BE49-F238E27FC236}">
                  <a16:creationId xmlns:a16="http://schemas.microsoft.com/office/drawing/2014/main" id="{8C8C3135-33EA-4D8E-9183-4F4B267467D1}"/>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41349" name="文字方塊 38">
              <a:extLst>
                <a:ext uri="{FF2B5EF4-FFF2-40B4-BE49-F238E27FC236}">
                  <a16:creationId xmlns:a16="http://schemas.microsoft.com/office/drawing/2014/main" id="{7E9A179F-3305-4214-B196-C30330C3C318}"/>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41350" name="文字方塊 63">
              <a:extLst>
                <a:ext uri="{FF2B5EF4-FFF2-40B4-BE49-F238E27FC236}">
                  <a16:creationId xmlns:a16="http://schemas.microsoft.com/office/drawing/2014/main" id="{4A799263-48C3-4A6B-8E6A-7CA51EADD64E}"/>
                </a:ext>
              </a:extLst>
            </p:cNvPr>
            <p:cNvSpPr txBox="1">
              <a:spLocks noChangeArrowheads="1"/>
            </p:cNvSpPr>
            <p:nvPr/>
          </p:nvSpPr>
          <p:spPr bwMode="auto">
            <a:xfrm>
              <a:off x="3103075" y="3726179"/>
              <a:ext cx="37323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better</a:t>
              </a:r>
            </a:p>
          </p:txBody>
        </p:sp>
      </p:grpSp>
      <p:grpSp>
        <p:nvGrpSpPr>
          <p:cNvPr id="141319" name="Group 1">
            <a:extLst>
              <a:ext uri="{FF2B5EF4-FFF2-40B4-BE49-F238E27FC236}">
                <a16:creationId xmlns:a16="http://schemas.microsoft.com/office/drawing/2014/main" id="{0A7596D2-AAFB-4B83-AB57-42E04AAD06A7}"/>
              </a:ext>
            </a:extLst>
          </p:cNvPr>
          <p:cNvGrpSpPr>
            <a:grpSpLocks/>
          </p:cNvGrpSpPr>
          <p:nvPr/>
        </p:nvGrpSpPr>
        <p:grpSpPr bwMode="auto">
          <a:xfrm>
            <a:off x="2273300" y="3489325"/>
            <a:ext cx="4749800" cy="708025"/>
            <a:chOff x="2273302" y="2821939"/>
            <a:chExt cx="4749798" cy="708661"/>
          </a:xfrm>
        </p:grpSpPr>
        <p:sp>
          <p:nvSpPr>
            <p:cNvPr id="56" name="圓角矩形 65">
              <a:extLst>
                <a:ext uri="{FF2B5EF4-FFF2-40B4-BE49-F238E27FC236}">
                  <a16:creationId xmlns:a16="http://schemas.microsoft.com/office/drawing/2014/main" id="{C67318BB-5ABF-467E-8ED7-24C2114367A8}"/>
                </a:ext>
              </a:extLst>
            </p:cNvPr>
            <p:cNvSpPr/>
            <p:nvPr/>
          </p:nvSpPr>
          <p:spPr>
            <a:xfrm>
              <a:off x="2273302" y="2832100"/>
              <a:ext cx="4749798"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7" name="橢圓 66">
              <a:extLst>
                <a:ext uri="{FF2B5EF4-FFF2-40B4-BE49-F238E27FC236}">
                  <a16:creationId xmlns:a16="http://schemas.microsoft.com/office/drawing/2014/main" id="{0A89A848-1408-41BA-B51C-20A81E0AAF58}"/>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41341" name="文字方塊 67">
              <a:extLst>
                <a:ext uri="{FF2B5EF4-FFF2-40B4-BE49-F238E27FC236}">
                  <a16:creationId xmlns:a16="http://schemas.microsoft.com/office/drawing/2014/main" id="{C7E07E1E-1A5A-4FAD-9046-C29F8F6CF03C}"/>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41342" name="文字方塊 68">
              <a:extLst>
                <a:ext uri="{FF2B5EF4-FFF2-40B4-BE49-F238E27FC236}">
                  <a16:creationId xmlns:a16="http://schemas.microsoft.com/office/drawing/2014/main" id="{3E99BC7B-B518-42F5-B405-B0DA6DBD1A96}"/>
                </a:ext>
              </a:extLst>
            </p:cNvPr>
            <p:cNvSpPr txBox="1">
              <a:spLocks noChangeArrowheads="1"/>
            </p:cNvSpPr>
            <p:nvPr/>
          </p:nvSpPr>
          <p:spPr bwMode="auto">
            <a:xfrm>
              <a:off x="3089427" y="2848931"/>
              <a:ext cx="3800609"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good as</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41320" name="Group 3">
            <a:extLst>
              <a:ext uri="{FF2B5EF4-FFF2-40B4-BE49-F238E27FC236}">
                <a16:creationId xmlns:a16="http://schemas.microsoft.com/office/drawing/2014/main" id="{5355961E-0621-4821-8BA2-620503575386}"/>
              </a:ext>
            </a:extLst>
          </p:cNvPr>
          <p:cNvGrpSpPr>
            <a:grpSpLocks/>
          </p:cNvGrpSpPr>
          <p:nvPr/>
        </p:nvGrpSpPr>
        <p:grpSpPr bwMode="auto">
          <a:xfrm>
            <a:off x="2273300" y="5191125"/>
            <a:ext cx="4749800" cy="708025"/>
            <a:chOff x="2273302" y="4523739"/>
            <a:chExt cx="4749798" cy="708661"/>
          </a:xfrm>
        </p:grpSpPr>
        <p:sp>
          <p:nvSpPr>
            <p:cNvPr id="61" name="圓角矩形 72">
              <a:extLst>
                <a:ext uri="{FF2B5EF4-FFF2-40B4-BE49-F238E27FC236}">
                  <a16:creationId xmlns:a16="http://schemas.microsoft.com/office/drawing/2014/main" id="{BFA0F02B-1DE2-41A3-BA91-005CCAF87BD4}"/>
                </a:ext>
              </a:extLst>
            </p:cNvPr>
            <p:cNvSpPr/>
            <p:nvPr/>
          </p:nvSpPr>
          <p:spPr>
            <a:xfrm>
              <a:off x="2273302" y="4533900"/>
              <a:ext cx="474979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2" name="橢圓 73">
              <a:extLst>
                <a:ext uri="{FF2B5EF4-FFF2-40B4-BE49-F238E27FC236}">
                  <a16:creationId xmlns:a16="http://schemas.microsoft.com/office/drawing/2014/main" id="{D359E781-0B2D-4D18-816C-7C971A396ABA}"/>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41333" name="文字方塊 74">
              <a:extLst>
                <a:ext uri="{FF2B5EF4-FFF2-40B4-BE49-F238E27FC236}">
                  <a16:creationId xmlns:a16="http://schemas.microsoft.com/office/drawing/2014/main" id="{CB5ADA06-9939-4110-9756-9703D678E181}"/>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41334" name="文字方塊 75">
              <a:extLst>
                <a:ext uri="{FF2B5EF4-FFF2-40B4-BE49-F238E27FC236}">
                  <a16:creationId xmlns:a16="http://schemas.microsoft.com/office/drawing/2014/main" id="{0CB50D5F-F8C3-4DC8-900A-692DE759644D}"/>
                </a:ext>
              </a:extLst>
            </p:cNvPr>
            <p:cNvSpPr txBox="1">
              <a:spLocks noChangeArrowheads="1"/>
            </p:cNvSpPr>
            <p:nvPr/>
          </p:nvSpPr>
          <p:spPr bwMode="auto">
            <a:xfrm>
              <a:off x="3064492" y="4576131"/>
              <a:ext cx="385284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better than</a:t>
              </a:r>
            </a:p>
          </p:txBody>
        </p:sp>
      </p:grpSp>
      <p:sp>
        <p:nvSpPr>
          <p:cNvPr id="87" name="動作按鈕: 自訂 55">
            <a:hlinkClick r:id="rId6" action="ppaction://hlinksldjump" highlightClick="1"/>
            <a:extLst>
              <a:ext uri="{FF2B5EF4-FFF2-40B4-BE49-F238E27FC236}">
                <a16:creationId xmlns:a16="http://schemas.microsoft.com/office/drawing/2014/main" id="{5C37D88D-415D-44EA-85F2-8BD38AC6C7CE}"/>
              </a:ext>
            </a:extLst>
          </p:cNvPr>
          <p:cNvSpPr/>
          <p:nvPr/>
        </p:nvSpPr>
        <p:spPr>
          <a:xfrm>
            <a:off x="2171700" y="4324350"/>
            <a:ext cx="495300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8" name="動作按鈕: 自訂 66">
            <a:hlinkClick r:id="rId7" action="ppaction://hlinksldjump" highlightClick="1"/>
            <a:extLst>
              <a:ext uri="{FF2B5EF4-FFF2-40B4-BE49-F238E27FC236}">
                <a16:creationId xmlns:a16="http://schemas.microsoft.com/office/drawing/2014/main" id="{D15C139D-D73C-428B-958D-948AA8CEB25A}"/>
              </a:ext>
            </a:extLst>
          </p:cNvPr>
          <p:cNvSpPr/>
          <p:nvPr/>
        </p:nvSpPr>
        <p:spPr>
          <a:xfrm>
            <a:off x="2171700" y="5135563"/>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90" name="動作按鈕: 自訂 54">
            <a:hlinkClick r:id="rId8" action="ppaction://hlinksldjump" highlightClick="1"/>
            <a:extLst>
              <a:ext uri="{FF2B5EF4-FFF2-40B4-BE49-F238E27FC236}">
                <a16:creationId xmlns:a16="http://schemas.microsoft.com/office/drawing/2014/main" id="{50564014-5BE4-4C5C-A593-3B3F3C991CD2}"/>
              </a:ext>
            </a:extLst>
          </p:cNvPr>
          <p:cNvSpPr/>
          <p:nvPr/>
        </p:nvSpPr>
        <p:spPr>
          <a:xfrm>
            <a:off x="2171700" y="3382963"/>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41324" name="群組 3">
            <a:extLst>
              <a:ext uri="{FF2B5EF4-FFF2-40B4-BE49-F238E27FC236}">
                <a16:creationId xmlns:a16="http://schemas.microsoft.com/office/drawing/2014/main" id="{451EF207-CA89-45F7-B303-B789FC4C94E4}"/>
              </a:ext>
            </a:extLst>
          </p:cNvPr>
          <p:cNvGrpSpPr>
            <a:grpSpLocks/>
          </p:cNvGrpSpPr>
          <p:nvPr/>
        </p:nvGrpSpPr>
        <p:grpSpPr bwMode="auto">
          <a:xfrm>
            <a:off x="4359275" y="341313"/>
            <a:ext cx="938213" cy="763587"/>
            <a:chOff x="4183063" y="341313"/>
            <a:chExt cx="938214" cy="763587"/>
          </a:xfrm>
        </p:grpSpPr>
        <p:pic>
          <p:nvPicPr>
            <p:cNvPr id="141325" name="Picture 18" descr="C:\Users\utangv2\Desktop\Dynamic Classroom\Q3.jpg">
              <a:extLst>
                <a:ext uri="{FF2B5EF4-FFF2-40B4-BE49-F238E27FC236}">
                  <a16:creationId xmlns:a16="http://schemas.microsoft.com/office/drawing/2014/main" id="{77D0FCCB-CE94-4ACF-AA60-85258781E73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26" name="Picture 2" descr="C:\Users\utangv2\Documents\My Documents\JS 2017\Dynamic Classroom\hi-res aw\4.jpg">
              <a:extLst>
                <a:ext uri="{FF2B5EF4-FFF2-40B4-BE49-F238E27FC236}">
                  <a16:creationId xmlns:a16="http://schemas.microsoft.com/office/drawing/2014/main" id="{4FE37C79-7DCC-420F-B9BB-22C9C4385A4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
                </p:tgtEl>
              </p:cMediaNode>
            </p:audio>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2FD1FF"/>
        </a:solidFill>
        <a:effectLst/>
      </p:bgPr>
    </p:bg>
    <p:spTree>
      <p:nvGrpSpPr>
        <p:cNvPr id="1" name=""/>
        <p:cNvGrpSpPr/>
        <p:nvPr/>
      </p:nvGrpSpPr>
      <p:grpSpPr>
        <a:xfrm>
          <a:off x="0" y="0"/>
          <a:ext cx="0" cy="0"/>
          <a:chOff x="0" y="0"/>
          <a:chExt cx="0" cy="0"/>
        </a:xfrm>
      </p:grpSpPr>
      <p:grpSp>
        <p:nvGrpSpPr>
          <p:cNvPr id="142338" name="群組 2">
            <a:extLst>
              <a:ext uri="{FF2B5EF4-FFF2-40B4-BE49-F238E27FC236}">
                <a16:creationId xmlns:a16="http://schemas.microsoft.com/office/drawing/2014/main" id="{105A1487-DDAA-4F4A-9831-89463BFC48BF}"/>
              </a:ext>
            </a:extLst>
          </p:cNvPr>
          <p:cNvGrpSpPr>
            <a:grpSpLocks/>
          </p:cNvGrpSpPr>
          <p:nvPr/>
        </p:nvGrpSpPr>
        <p:grpSpPr bwMode="auto">
          <a:xfrm>
            <a:off x="7948613" y="220663"/>
            <a:ext cx="971550" cy="971550"/>
            <a:chOff x="7850482" y="2910190"/>
            <a:chExt cx="970570" cy="971528"/>
          </a:xfrm>
        </p:grpSpPr>
        <p:pic>
          <p:nvPicPr>
            <p:cNvPr id="43" name="Picture 17" descr="C:\Users\utangv2\Desktop\timer2.jpg">
              <a:extLst>
                <a:ext uri="{FF2B5EF4-FFF2-40B4-BE49-F238E27FC236}">
                  <a16:creationId xmlns:a16="http://schemas.microsoft.com/office/drawing/2014/main" id="{0E20E28D-5750-4643-A813-8B7CCE57B389}"/>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55" name="橢圓 54">
              <a:extLst>
                <a:ext uri="{FF2B5EF4-FFF2-40B4-BE49-F238E27FC236}">
                  <a16:creationId xmlns:a16="http://schemas.microsoft.com/office/drawing/2014/main" id="{E32AE030-8D93-4799-BFC8-3DAC0C27D24A}"/>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17" name="文字方塊 16">
            <a:extLst>
              <a:ext uri="{FF2B5EF4-FFF2-40B4-BE49-F238E27FC236}">
                <a16:creationId xmlns:a16="http://schemas.microsoft.com/office/drawing/2014/main" id="{5C2ACD5F-DB94-4E1A-A166-4FCA394B0C6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20</a:t>
            </a:r>
            <a:endParaRPr lang="en-GB" altLang="en-US" sz="2400" b="1">
              <a:solidFill>
                <a:srgbClr val="FFFFFF"/>
              </a:solidFill>
              <a:cs typeface="Arial" panose="020B0604020202020204" pitchFamily="34" charset="0"/>
            </a:endParaRPr>
          </a:p>
        </p:txBody>
      </p:sp>
      <p:sp>
        <p:nvSpPr>
          <p:cNvPr id="18" name="文字方塊 17">
            <a:extLst>
              <a:ext uri="{FF2B5EF4-FFF2-40B4-BE49-F238E27FC236}">
                <a16:creationId xmlns:a16="http://schemas.microsoft.com/office/drawing/2014/main" id="{23F1345F-7CDF-4603-8CD7-1640C168960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19</a:t>
            </a:r>
            <a:endParaRPr lang="en-GB" altLang="en-US" sz="2400" b="1">
              <a:solidFill>
                <a:srgbClr val="FFFFFF"/>
              </a:solidFill>
              <a:cs typeface="Arial" panose="020B0604020202020204" pitchFamily="34" charset="0"/>
            </a:endParaRPr>
          </a:p>
        </p:txBody>
      </p:sp>
      <p:sp>
        <p:nvSpPr>
          <p:cNvPr id="20" name="文字方塊 19">
            <a:extLst>
              <a:ext uri="{FF2B5EF4-FFF2-40B4-BE49-F238E27FC236}">
                <a16:creationId xmlns:a16="http://schemas.microsoft.com/office/drawing/2014/main" id="{CC00A7B4-8877-4278-B2D0-112CE4BD8B2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18</a:t>
            </a:r>
            <a:endParaRPr lang="en-GB" altLang="en-US" sz="2400" b="1">
              <a:solidFill>
                <a:srgbClr val="FFFFFF"/>
              </a:solidFill>
              <a:cs typeface="Arial" panose="020B0604020202020204" pitchFamily="34" charset="0"/>
            </a:endParaRPr>
          </a:p>
        </p:txBody>
      </p:sp>
      <p:sp>
        <p:nvSpPr>
          <p:cNvPr id="21" name="文字方塊 20">
            <a:extLst>
              <a:ext uri="{FF2B5EF4-FFF2-40B4-BE49-F238E27FC236}">
                <a16:creationId xmlns:a16="http://schemas.microsoft.com/office/drawing/2014/main" id="{DE0D2C8B-CF74-4606-A615-2319968EE7E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17</a:t>
            </a:r>
            <a:endParaRPr lang="en-GB" altLang="en-US" sz="2400" b="1">
              <a:solidFill>
                <a:srgbClr val="FFFFFF"/>
              </a:solidFill>
              <a:cs typeface="Arial" panose="020B0604020202020204" pitchFamily="34" charset="0"/>
            </a:endParaRPr>
          </a:p>
        </p:txBody>
      </p:sp>
      <p:sp>
        <p:nvSpPr>
          <p:cNvPr id="22" name="文字方塊 21">
            <a:extLst>
              <a:ext uri="{FF2B5EF4-FFF2-40B4-BE49-F238E27FC236}">
                <a16:creationId xmlns:a16="http://schemas.microsoft.com/office/drawing/2014/main" id="{8505DFD6-BFB3-4292-A953-1CEA07DCC3E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16</a:t>
            </a:r>
            <a:endParaRPr lang="en-GB" altLang="en-US" sz="2400" b="1">
              <a:solidFill>
                <a:srgbClr val="FFFFFF"/>
              </a:solidFill>
              <a:cs typeface="Arial" panose="020B0604020202020204" pitchFamily="34" charset="0"/>
            </a:endParaRPr>
          </a:p>
        </p:txBody>
      </p:sp>
      <p:sp>
        <p:nvSpPr>
          <p:cNvPr id="23" name="文字方塊 22">
            <a:extLst>
              <a:ext uri="{FF2B5EF4-FFF2-40B4-BE49-F238E27FC236}">
                <a16:creationId xmlns:a16="http://schemas.microsoft.com/office/drawing/2014/main" id="{CE72D71D-A32C-4428-8CE5-F44B14586ED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15</a:t>
            </a:r>
            <a:endParaRPr lang="en-GB" altLang="en-US" sz="2400" b="1">
              <a:solidFill>
                <a:srgbClr val="FFFFFF"/>
              </a:solidFill>
              <a:cs typeface="Arial" panose="020B0604020202020204" pitchFamily="34" charset="0"/>
            </a:endParaRPr>
          </a:p>
        </p:txBody>
      </p:sp>
      <p:sp>
        <p:nvSpPr>
          <p:cNvPr id="24" name="文字方塊 23">
            <a:extLst>
              <a:ext uri="{FF2B5EF4-FFF2-40B4-BE49-F238E27FC236}">
                <a16:creationId xmlns:a16="http://schemas.microsoft.com/office/drawing/2014/main" id="{EC6796DA-B365-4985-A5A5-3F841A8D9D4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14</a:t>
            </a:r>
            <a:endParaRPr lang="en-GB" altLang="en-US" sz="2400" b="1">
              <a:solidFill>
                <a:srgbClr val="FFFFFF"/>
              </a:solidFill>
              <a:cs typeface="Arial" panose="020B0604020202020204" pitchFamily="34" charset="0"/>
            </a:endParaRPr>
          </a:p>
        </p:txBody>
      </p:sp>
      <p:sp>
        <p:nvSpPr>
          <p:cNvPr id="25" name="文字方塊 24">
            <a:extLst>
              <a:ext uri="{FF2B5EF4-FFF2-40B4-BE49-F238E27FC236}">
                <a16:creationId xmlns:a16="http://schemas.microsoft.com/office/drawing/2014/main" id="{32EF34FD-F741-4D86-A281-2F3A3DC63F5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13</a:t>
            </a:r>
            <a:endParaRPr lang="en-GB" altLang="en-US" sz="2400" b="1">
              <a:solidFill>
                <a:srgbClr val="FFFFFF"/>
              </a:solidFill>
              <a:cs typeface="Arial" panose="020B0604020202020204" pitchFamily="34" charset="0"/>
            </a:endParaRPr>
          </a:p>
        </p:txBody>
      </p:sp>
      <p:sp>
        <p:nvSpPr>
          <p:cNvPr id="26" name="文字方塊 25">
            <a:extLst>
              <a:ext uri="{FF2B5EF4-FFF2-40B4-BE49-F238E27FC236}">
                <a16:creationId xmlns:a16="http://schemas.microsoft.com/office/drawing/2014/main" id="{31EACA86-C583-4AE8-BE47-109D92EA7E0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12</a:t>
            </a:r>
            <a:endParaRPr lang="en-GB" altLang="en-US" sz="2400" b="1">
              <a:solidFill>
                <a:srgbClr val="FFFFFF"/>
              </a:solidFill>
              <a:cs typeface="Arial" panose="020B0604020202020204" pitchFamily="34" charset="0"/>
            </a:endParaRPr>
          </a:p>
        </p:txBody>
      </p:sp>
      <p:sp>
        <p:nvSpPr>
          <p:cNvPr id="27" name="文字方塊 26">
            <a:extLst>
              <a:ext uri="{FF2B5EF4-FFF2-40B4-BE49-F238E27FC236}">
                <a16:creationId xmlns:a16="http://schemas.microsoft.com/office/drawing/2014/main" id="{B6046284-6564-495C-98A5-C41C9EAAA08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11</a:t>
            </a:r>
            <a:endParaRPr lang="en-GB" altLang="en-US" sz="2400" b="1">
              <a:solidFill>
                <a:srgbClr val="FFFFFF"/>
              </a:solidFill>
              <a:cs typeface="Arial" panose="020B0604020202020204" pitchFamily="34" charset="0"/>
            </a:endParaRPr>
          </a:p>
        </p:txBody>
      </p:sp>
      <p:sp>
        <p:nvSpPr>
          <p:cNvPr id="28" name="文字方塊 27">
            <a:extLst>
              <a:ext uri="{FF2B5EF4-FFF2-40B4-BE49-F238E27FC236}">
                <a16:creationId xmlns:a16="http://schemas.microsoft.com/office/drawing/2014/main" id="{D16ED0B1-E276-48C0-A3A3-FFB58C715CF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10</a:t>
            </a:r>
            <a:endParaRPr lang="en-GB" altLang="en-US" sz="2400" b="1">
              <a:solidFill>
                <a:srgbClr val="FFFFFF"/>
              </a:solidFill>
              <a:cs typeface="Arial" panose="020B0604020202020204" pitchFamily="34" charset="0"/>
            </a:endParaRPr>
          </a:p>
        </p:txBody>
      </p:sp>
      <p:sp>
        <p:nvSpPr>
          <p:cNvPr id="29" name="文字方塊 28">
            <a:extLst>
              <a:ext uri="{FF2B5EF4-FFF2-40B4-BE49-F238E27FC236}">
                <a16:creationId xmlns:a16="http://schemas.microsoft.com/office/drawing/2014/main" id="{A689422E-F6E2-47D5-ACF5-E063D62916A6}"/>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9</a:t>
            </a:r>
            <a:endParaRPr lang="en-GB" altLang="en-US" sz="2400" b="1">
              <a:solidFill>
                <a:srgbClr val="FFFFFF"/>
              </a:solidFill>
              <a:cs typeface="Arial" panose="020B0604020202020204" pitchFamily="34" charset="0"/>
            </a:endParaRPr>
          </a:p>
        </p:txBody>
      </p:sp>
      <p:sp>
        <p:nvSpPr>
          <p:cNvPr id="30" name="文字方塊 29">
            <a:extLst>
              <a:ext uri="{FF2B5EF4-FFF2-40B4-BE49-F238E27FC236}">
                <a16:creationId xmlns:a16="http://schemas.microsoft.com/office/drawing/2014/main" id="{328082FE-256D-4D5E-99DB-F090FCD1A3D8}"/>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8</a:t>
            </a:r>
            <a:endParaRPr lang="en-GB" altLang="en-US" sz="2400" b="1">
              <a:solidFill>
                <a:srgbClr val="FFFFFF"/>
              </a:solidFill>
              <a:cs typeface="Arial" panose="020B0604020202020204" pitchFamily="34" charset="0"/>
            </a:endParaRPr>
          </a:p>
        </p:txBody>
      </p:sp>
      <p:sp>
        <p:nvSpPr>
          <p:cNvPr id="31" name="文字方塊 30">
            <a:extLst>
              <a:ext uri="{FF2B5EF4-FFF2-40B4-BE49-F238E27FC236}">
                <a16:creationId xmlns:a16="http://schemas.microsoft.com/office/drawing/2014/main" id="{78DDC07B-2DA2-438B-B021-571CC235C8EE}"/>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7</a:t>
            </a:r>
            <a:endParaRPr lang="en-GB" altLang="en-US" sz="2400" b="1">
              <a:solidFill>
                <a:srgbClr val="FFFFFF"/>
              </a:solidFill>
              <a:cs typeface="Arial" panose="020B0604020202020204" pitchFamily="34" charset="0"/>
            </a:endParaRPr>
          </a:p>
        </p:txBody>
      </p:sp>
      <p:sp>
        <p:nvSpPr>
          <p:cNvPr id="32" name="文字方塊 31">
            <a:extLst>
              <a:ext uri="{FF2B5EF4-FFF2-40B4-BE49-F238E27FC236}">
                <a16:creationId xmlns:a16="http://schemas.microsoft.com/office/drawing/2014/main" id="{87D75D0D-04DA-4704-9FF3-1E3E1D35EA7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6</a:t>
            </a:r>
            <a:endParaRPr lang="en-GB" altLang="en-US" sz="2400" b="1">
              <a:solidFill>
                <a:srgbClr val="FFFFFF"/>
              </a:solidFill>
              <a:cs typeface="Arial" panose="020B0604020202020204" pitchFamily="34" charset="0"/>
            </a:endParaRPr>
          </a:p>
        </p:txBody>
      </p:sp>
      <p:sp>
        <p:nvSpPr>
          <p:cNvPr id="33" name="文字方塊 32">
            <a:extLst>
              <a:ext uri="{FF2B5EF4-FFF2-40B4-BE49-F238E27FC236}">
                <a16:creationId xmlns:a16="http://schemas.microsoft.com/office/drawing/2014/main" id="{AAF6B603-7A3E-492E-8A53-E43F118C09BF}"/>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5</a:t>
            </a:r>
            <a:endParaRPr lang="en-GB" altLang="en-US" sz="2400" b="1">
              <a:solidFill>
                <a:srgbClr val="FFFFFF"/>
              </a:solidFill>
              <a:cs typeface="Arial" panose="020B0604020202020204" pitchFamily="34" charset="0"/>
            </a:endParaRPr>
          </a:p>
        </p:txBody>
      </p:sp>
      <p:sp>
        <p:nvSpPr>
          <p:cNvPr id="34" name="文字方塊 33">
            <a:extLst>
              <a:ext uri="{FF2B5EF4-FFF2-40B4-BE49-F238E27FC236}">
                <a16:creationId xmlns:a16="http://schemas.microsoft.com/office/drawing/2014/main" id="{3D46E360-AD77-4481-81F8-0EC47CC96FC2}"/>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4</a:t>
            </a:r>
            <a:endParaRPr lang="en-GB" altLang="en-US" sz="2400" b="1">
              <a:solidFill>
                <a:srgbClr val="FFFFFF"/>
              </a:solidFill>
              <a:cs typeface="Arial" panose="020B0604020202020204" pitchFamily="34" charset="0"/>
            </a:endParaRPr>
          </a:p>
        </p:txBody>
      </p:sp>
      <p:sp>
        <p:nvSpPr>
          <p:cNvPr id="35" name="文字方塊 34">
            <a:extLst>
              <a:ext uri="{FF2B5EF4-FFF2-40B4-BE49-F238E27FC236}">
                <a16:creationId xmlns:a16="http://schemas.microsoft.com/office/drawing/2014/main" id="{CEF49F17-8DD3-4EE0-8AF0-CC3563A80803}"/>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36" name="文字方塊 35">
            <a:extLst>
              <a:ext uri="{FF2B5EF4-FFF2-40B4-BE49-F238E27FC236}">
                <a16:creationId xmlns:a16="http://schemas.microsoft.com/office/drawing/2014/main" id="{FD7E6C41-4900-4A13-A6FC-6BD06F63C210}"/>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37" name="文字方塊 36">
            <a:extLst>
              <a:ext uri="{FF2B5EF4-FFF2-40B4-BE49-F238E27FC236}">
                <a16:creationId xmlns:a16="http://schemas.microsoft.com/office/drawing/2014/main" id="{E6A7C8B1-DC7D-4354-958B-D58C3483DA4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38" name="文字方塊 37">
            <a:extLst>
              <a:ext uri="{FF2B5EF4-FFF2-40B4-BE49-F238E27FC236}">
                <a16:creationId xmlns:a16="http://schemas.microsoft.com/office/drawing/2014/main" id="{48593E85-9988-46CC-B1FA-806A319964BC}"/>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0" name="time3114.wav">
            <a:hlinkClick r:id="" action="ppaction://media"/>
            <a:extLst>
              <a:ext uri="{FF2B5EF4-FFF2-40B4-BE49-F238E27FC236}">
                <a16:creationId xmlns:a16="http://schemas.microsoft.com/office/drawing/2014/main" id="{B0AC5CEA-951A-496C-8815-270826352E73}"/>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61" name="文字方塊 8">
            <a:extLst>
              <a:ext uri="{FF2B5EF4-FFF2-40B4-BE49-F238E27FC236}">
                <a16:creationId xmlns:a16="http://schemas.microsoft.com/office/drawing/2014/main" id="{711DE108-9F09-4012-B313-9F36D5CB55AA}"/>
              </a:ext>
            </a:extLst>
          </p:cNvPr>
          <p:cNvSpPr txBox="1">
            <a:spLocks noChangeArrowheads="1"/>
          </p:cNvSpPr>
          <p:nvPr/>
        </p:nvSpPr>
        <p:spPr bwMode="auto">
          <a:xfrm>
            <a:off x="1811338"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Recycle used paper — it is ________ just throwing it away.</a:t>
            </a:r>
            <a:endParaRPr lang="en-US" altLang="en-US" sz="3800">
              <a:solidFill>
                <a:schemeClr val="tx2"/>
              </a:solidFill>
              <a:cs typeface="Arial" panose="020B0604020202020204" pitchFamily="34" charset="0"/>
            </a:endParaRPr>
          </a:p>
        </p:txBody>
      </p:sp>
      <p:grpSp>
        <p:nvGrpSpPr>
          <p:cNvPr id="142362" name="群組 3">
            <a:extLst>
              <a:ext uri="{FF2B5EF4-FFF2-40B4-BE49-F238E27FC236}">
                <a16:creationId xmlns:a16="http://schemas.microsoft.com/office/drawing/2014/main" id="{9EBA64BC-C7E1-41E3-ABE7-B0CACAB3AB7F}"/>
              </a:ext>
            </a:extLst>
          </p:cNvPr>
          <p:cNvGrpSpPr>
            <a:grpSpLocks/>
          </p:cNvGrpSpPr>
          <p:nvPr/>
        </p:nvGrpSpPr>
        <p:grpSpPr bwMode="auto">
          <a:xfrm>
            <a:off x="4359275" y="341313"/>
            <a:ext cx="938213" cy="763587"/>
            <a:chOff x="4183063" y="341313"/>
            <a:chExt cx="938214" cy="763587"/>
          </a:xfrm>
        </p:grpSpPr>
        <p:pic>
          <p:nvPicPr>
            <p:cNvPr id="142393" name="Picture 18" descr="C:\Users\utangv2\Desktop\Dynamic Classroom\Q3.jpg">
              <a:extLst>
                <a:ext uri="{FF2B5EF4-FFF2-40B4-BE49-F238E27FC236}">
                  <a16:creationId xmlns:a16="http://schemas.microsoft.com/office/drawing/2014/main" id="{E14F4096-54F8-476B-AD0B-2218A9606E3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94" name="Picture 2" descr="C:\Users\utangv2\Documents\My Documents\JS 2017\Dynamic Classroom\hi-res aw\4.jpg">
              <a:extLst>
                <a:ext uri="{FF2B5EF4-FFF2-40B4-BE49-F238E27FC236}">
                  <a16:creationId xmlns:a16="http://schemas.microsoft.com/office/drawing/2014/main" id="{3CDD33EE-FD8A-4DC5-88C6-CC6D01F8B4C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363" name="Group 2">
            <a:extLst>
              <a:ext uri="{FF2B5EF4-FFF2-40B4-BE49-F238E27FC236}">
                <a16:creationId xmlns:a16="http://schemas.microsoft.com/office/drawing/2014/main" id="{1396D342-72F0-4B05-A8E7-68F438E2167A}"/>
              </a:ext>
            </a:extLst>
          </p:cNvPr>
          <p:cNvGrpSpPr>
            <a:grpSpLocks/>
          </p:cNvGrpSpPr>
          <p:nvPr/>
        </p:nvGrpSpPr>
        <p:grpSpPr bwMode="auto">
          <a:xfrm>
            <a:off x="2273300" y="4340225"/>
            <a:ext cx="4749800" cy="708025"/>
            <a:chOff x="2273302" y="3672839"/>
            <a:chExt cx="4749798" cy="708661"/>
          </a:xfrm>
        </p:grpSpPr>
        <p:sp>
          <p:nvSpPr>
            <p:cNvPr id="52" name="圓角矩形 36">
              <a:extLst>
                <a:ext uri="{FF2B5EF4-FFF2-40B4-BE49-F238E27FC236}">
                  <a16:creationId xmlns:a16="http://schemas.microsoft.com/office/drawing/2014/main" id="{54B65B48-4241-4F61-BB5F-99B9106359DD}"/>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4" name="橢圓 37">
              <a:extLst>
                <a:ext uri="{FF2B5EF4-FFF2-40B4-BE49-F238E27FC236}">
                  <a16:creationId xmlns:a16="http://schemas.microsoft.com/office/drawing/2014/main" id="{BA8F6DE4-A0FE-488E-9115-53B63B8563CA}"/>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42391" name="文字方塊 38">
              <a:extLst>
                <a:ext uri="{FF2B5EF4-FFF2-40B4-BE49-F238E27FC236}">
                  <a16:creationId xmlns:a16="http://schemas.microsoft.com/office/drawing/2014/main" id="{40E85D43-8ABC-49C6-B255-504D8C6BB998}"/>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42392" name="文字方塊 63">
              <a:extLst>
                <a:ext uri="{FF2B5EF4-FFF2-40B4-BE49-F238E27FC236}">
                  <a16:creationId xmlns:a16="http://schemas.microsoft.com/office/drawing/2014/main" id="{1E6FBACB-1FBC-4C31-9FB1-8879BBE0FB57}"/>
                </a:ext>
              </a:extLst>
            </p:cNvPr>
            <p:cNvSpPr txBox="1">
              <a:spLocks noChangeArrowheads="1"/>
            </p:cNvSpPr>
            <p:nvPr/>
          </p:nvSpPr>
          <p:spPr bwMode="auto">
            <a:xfrm>
              <a:off x="3103075" y="3726179"/>
              <a:ext cx="37323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better</a:t>
              </a:r>
            </a:p>
          </p:txBody>
        </p:sp>
      </p:grpSp>
      <p:grpSp>
        <p:nvGrpSpPr>
          <p:cNvPr id="142364" name="Group 1">
            <a:extLst>
              <a:ext uri="{FF2B5EF4-FFF2-40B4-BE49-F238E27FC236}">
                <a16:creationId xmlns:a16="http://schemas.microsoft.com/office/drawing/2014/main" id="{759F2F0D-9CE1-436E-BBF9-40EABA76B5BC}"/>
              </a:ext>
            </a:extLst>
          </p:cNvPr>
          <p:cNvGrpSpPr>
            <a:grpSpLocks/>
          </p:cNvGrpSpPr>
          <p:nvPr/>
        </p:nvGrpSpPr>
        <p:grpSpPr bwMode="auto">
          <a:xfrm>
            <a:off x="2273300" y="3489325"/>
            <a:ext cx="4749800" cy="708025"/>
            <a:chOff x="2273302" y="2821939"/>
            <a:chExt cx="4749798" cy="708661"/>
          </a:xfrm>
        </p:grpSpPr>
        <p:sp>
          <p:nvSpPr>
            <p:cNvPr id="67" name="圓角矩形 65">
              <a:extLst>
                <a:ext uri="{FF2B5EF4-FFF2-40B4-BE49-F238E27FC236}">
                  <a16:creationId xmlns:a16="http://schemas.microsoft.com/office/drawing/2014/main" id="{193AB0BC-A89A-4375-96AF-C1B7406CF883}"/>
                </a:ext>
              </a:extLst>
            </p:cNvPr>
            <p:cNvSpPr/>
            <p:nvPr/>
          </p:nvSpPr>
          <p:spPr>
            <a:xfrm>
              <a:off x="2273302" y="2832100"/>
              <a:ext cx="4749798"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8" name="橢圓 66">
              <a:extLst>
                <a:ext uri="{FF2B5EF4-FFF2-40B4-BE49-F238E27FC236}">
                  <a16:creationId xmlns:a16="http://schemas.microsoft.com/office/drawing/2014/main" id="{7725B9EE-9ACB-4180-922A-EF1700332E0C}"/>
                </a:ext>
              </a:extLst>
            </p:cNvPr>
            <p:cNvSpPr/>
            <p:nvPr/>
          </p:nvSpPr>
          <p:spPr>
            <a:xfrm>
              <a:off x="2292171" y="28320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42383" name="文字方塊 67">
              <a:extLst>
                <a:ext uri="{FF2B5EF4-FFF2-40B4-BE49-F238E27FC236}">
                  <a16:creationId xmlns:a16="http://schemas.microsoft.com/office/drawing/2014/main" id="{F25FBB4C-BFD7-405A-91C1-ED65407EA1D1}"/>
                </a:ext>
              </a:extLst>
            </p:cNvPr>
            <p:cNvSpPr txBox="1">
              <a:spLocks noChangeArrowheads="1"/>
            </p:cNvSpPr>
            <p:nvPr/>
          </p:nvSpPr>
          <p:spPr bwMode="auto">
            <a:xfrm>
              <a:off x="2398851" y="28219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42384" name="文字方塊 68">
              <a:extLst>
                <a:ext uri="{FF2B5EF4-FFF2-40B4-BE49-F238E27FC236}">
                  <a16:creationId xmlns:a16="http://schemas.microsoft.com/office/drawing/2014/main" id="{EEA64B89-9DE3-46BB-A129-5B0C697921E3}"/>
                </a:ext>
              </a:extLst>
            </p:cNvPr>
            <p:cNvSpPr txBox="1">
              <a:spLocks noChangeArrowheads="1"/>
            </p:cNvSpPr>
            <p:nvPr/>
          </p:nvSpPr>
          <p:spPr bwMode="auto">
            <a:xfrm>
              <a:off x="3089427" y="2848931"/>
              <a:ext cx="3800609"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as good as</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42365" name="Group 3">
            <a:extLst>
              <a:ext uri="{FF2B5EF4-FFF2-40B4-BE49-F238E27FC236}">
                <a16:creationId xmlns:a16="http://schemas.microsoft.com/office/drawing/2014/main" id="{A8BE5DC2-0183-4600-A912-93EBB0D45DDC}"/>
              </a:ext>
            </a:extLst>
          </p:cNvPr>
          <p:cNvGrpSpPr>
            <a:grpSpLocks/>
          </p:cNvGrpSpPr>
          <p:nvPr/>
        </p:nvGrpSpPr>
        <p:grpSpPr bwMode="auto">
          <a:xfrm>
            <a:off x="2273300" y="5191125"/>
            <a:ext cx="4749800" cy="708025"/>
            <a:chOff x="2273302" y="4523739"/>
            <a:chExt cx="4749798" cy="708661"/>
          </a:xfrm>
        </p:grpSpPr>
        <p:sp>
          <p:nvSpPr>
            <p:cNvPr id="79" name="圓角矩形 72">
              <a:extLst>
                <a:ext uri="{FF2B5EF4-FFF2-40B4-BE49-F238E27FC236}">
                  <a16:creationId xmlns:a16="http://schemas.microsoft.com/office/drawing/2014/main" id="{E70D5DC9-D564-4B2D-ADAD-C5270490D017}"/>
                </a:ext>
              </a:extLst>
            </p:cNvPr>
            <p:cNvSpPr/>
            <p:nvPr/>
          </p:nvSpPr>
          <p:spPr>
            <a:xfrm>
              <a:off x="2273302" y="4533900"/>
              <a:ext cx="4749798"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80" name="橢圓 73">
              <a:extLst>
                <a:ext uri="{FF2B5EF4-FFF2-40B4-BE49-F238E27FC236}">
                  <a16:creationId xmlns:a16="http://schemas.microsoft.com/office/drawing/2014/main" id="{9AC893EF-4171-44A5-A89B-EC2E8038C4D5}"/>
                </a:ext>
              </a:extLst>
            </p:cNvPr>
            <p:cNvSpPr/>
            <p:nvPr/>
          </p:nvSpPr>
          <p:spPr>
            <a:xfrm>
              <a:off x="2292171" y="45338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42375" name="文字方塊 74">
              <a:extLst>
                <a:ext uri="{FF2B5EF4-FFF2-40B4-BE49-F238E27FC236}">
                  <a16:creationId xmlns:a16="http://schemas.microsoft.com/office/drawing/2014/main" id="{07A4635B-689C-4573-8BBE-D77E1C598922}"/>
                </a:ext>
              </a:extLst>
            </p:cNvPr>
            <p:cNvSpPr txBox="1">
              <a:spLocks noChangeArrowheads="1"/>
            </p:cNvSpPr>
            <p:nvPr/>
          </p:nvSpPr>
          <p:spPr bwMode="auto">
            <a:xfrm>
              <a:off x="2398851" y="45237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42376" name="文字方塊 75">
              <a:extLst>
                <a:ext uri="{FF2B5EF4-FFF2-40B4-BE49-F238E27FC236}">
                  <a16:creationId xmlns:a16="http://schemas.microsoft.com/office/drawing/2014/main" id="{62949F8B-BF65-4F54-9A49-18DEA01044AC}"/>
                </a:ext>
              </a:extLst>
            </p:cNvPr>
            <p:cNvSpPr txBox="1">
              <a:spLocks noChangeArrowheads="1"/>
            </p:cNvSpPr>
            <p:nvPr/>
          </p:nvSpPr>
          <p:spPr bwMode="auto">
            <a:xfrm>
              <a:off x="3064492" y="4576131"/>
              <a:ext cx="385284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better than</a:t>
              </a:r>
            </a:p>
          </p:txBody>
        </p:sp>
      </p:grpSp>
      <p:sp>
        <p:nvSpPr>
          <p:cNvPr id="83" name="動作按鈕: 自訂 55">
            <a:hlinkClick r:id="rId8" action="ppaction://hlinksldjump" highlightClick="1"/>
            <a:extLst>
              <a:ext uri="{FF2B5EF4-FFF2-40B4-BE49-F238E27FC236}">
                <a16:creationId xmlns:a16="http://schemas.microsoft.com/office/drawing/2014/main" id="{1C059721-6464-435D-9012-6FC9FDE8BB93}"/>
              </a:ext>
            </a:extLst>
          </p:cNvPr>
          <p:cNvSpPr/>
          <p:nvPr/>
        </p:nvSpPr>
        <p:spPr>
          <a:xfrm>
            <a:off x="2171700" y="4324350"/>
            <a:ext cx="495300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4" name="動作按鈕: 自訂 66">
            <a:hlinkClick r:id="rId9" action="ppaction://hlinksldjump" highlightClick="1"/>
            <a:extLst>
              <a:ext uri="{FF2B5EF4-FFF2-40B4-BE49-F238E27FC236}">
                <a16:creationId xmlns:a16="http://schemas.microsoft.com/office/drawing/2014/main" id="{E5C6A443-6C28-499C-8700-86B39F787BFD}"/>
              </a:ext>
            </a:extLst>
          </p:cNvPr>
          <p:cNvSpPr/>
          <p:nvPr/>
        </p:nvSpPr>
        <p:spPr>
          <a:xfrm>
            <a:off x="2171700" y="5135563"/>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8" name="動作按鈕: 自訂 54">
            <a:hlinkClick r:id="rId10" action="ppaction://hlinksldjump" highlightClick="1"/>
            <a:extLst>
              <a:ext uri="{FF2B5EF4-FFF2-40B4-BE49-F238E27FC236}">
                <a16:creationId xmlns:a16="http://schemas.microsoft.com/office/drawing/2014/main" id="{9C9BA90D-2047-41FF-8D39-12C47C32F190}"/>
              </a:ext>
            </a:extLst>
          </p:cNvPr>
          <p:cNvSpPr/>
          <p:nvPr/>
        </p:nvSpPr>
        <p:spPr>
          <a:xfrm>
            <a:off x="2171700" y="3382963"/>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0"/>
                                        </p:tgtEl>
                                      </p:cBhvr>
                                    </p:cmd>
                                  </p:childTnLst>
                                </p:cTn>
                              </p:par>
                              <p:par>
                                <p:cTn id="7" presetID="1" presetClass="exit" presetSubtype="0" fill="hold" grpId="0" nodeType="withEffect">
                                  <p:stCondLst>
                                    <p:cond delay="1000"/>
                                  </p:stCondLst>
                                  <p:childTnLst>
                                    <p:set>
                                      <p:cBhvr>
                                        <p:cTn id="8" dur="1" fill="hold">
                                          <p:stCondLst>
                                            <p:cond delay="0"/>
                                          </p:stCondLst>
                                        </p:cTn>
                                        <p:tgtEl>
                                          <p:spTgt spid="17"/>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18"/>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0"/>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0"/>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1"/>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2"/>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3"/>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24"/>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24"/>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25"/>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25"/>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26"/>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27"/>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27"/>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28"/>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28"/>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29"/>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29"/>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0"/>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0"/>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1"/>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2"/>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2"/>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3"/>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3"/>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34"/>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35"/>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35"/>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36"/>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36"/>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37"/>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37"/>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0"/>
                </p:tgtEl>
              </p:cMediaNode>
            </p:audio>
          </p:childTnLst>
        </p:cTn>
      </p:par>
    </p:tnLst>
    <p:bldLst>
      <p:bldP spid="17" grpId="0"/>
      <p:bldP spid="18" grpId="0"/>
      <p:bldP spid="18" grpId="1"/>
      <p:bldP spid="20" grpId="0"/>
      <p:bldP spid="20" grpId="1"/>
      <p:bldP spid="21" grpId="0"/>
      <p:bldP spid="21" grpId="1"/>
      <p:bldP spid="22" grpId="0"/>
      <p:bldP spid="22" grpId="1"/>
      <p:bldP spid="23" grpId="0"/>
      <p:bldP spid="23" grpId="1"/>
      <p:bldP spid="24" grpId="0"/>
      <p:bldP spid="24" grpId="1"/>
      <p:bldP spid="25" grpId="0"/>
      <p:bldP spid="25" grpId="1"/>
      <p:bldP spid="26" grpId="0"/>
      <p:bldP spid="26" grpId="1"/>
      <p:bldP spid="27" grpId="0"/>
      <p:bldP spid="27" grpId="1"/>
      <p:bldP spid="28" grpId="0"/>
      <p:bldP spid="28"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30" name="33973129.wav">
            <a:hlinkClick r:id="" action="ppaction://media"/>
            <a:extLst>
              <a:ext uri="{FF2B5EF4-FFF2-40B4-BE49-F238E27FC236}">
                <a16:creationId xmlns:a16="http://schemas.microsoft.com/office/drawing/2014/main" id="{3E6E780E-2DD4-44A2-858E-25A92CAEAEC9}"/>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3363" name="群組 1">
            <a:extLst>
              <a:ext uri="{FF2B5EF4-FFF2-40B4-BE49-F238E27FC236}">
                <a16:creationId xmlns:a16="http://schemas.microsoft.com/office/drawing/2014/main" id="{D0B6E783-30EA-43FE-A79B-5638259E82DF}"/>
              </a:ext>
            </a:extLst>
          </p:cNvPr>
          <p:cNvGrpSpPr>
            <a:grpSpLocks/>
          </p:cNvGrpSpPr>
          <p:nvPr/>
        </p:nvGrpSpPr>
        <p:grpSpPr bwMode="auto">
          <a:xfrm>
            <a:off x="7283450" y="6094413"/>
            <a:ext cx="1709738" cy="636587"/>
            <a:chOff x="7283450" y="6094413"/>
            <a:chExt cx="1709738" cy="636587"/>
          </a:xfrm>
        </p:grpSpPr>
        <p:grpSp>
          <p:nvGrpSpPr>
            <p:cNvPr id="143373" name="群組 29">
              <a:extLst>
                <a:ext uri="{FF2B5EF4-FFF2-40B4-BE49-F238E27FC236}">
                  <a16:creationId xmlns:a16="http://schemas.microsoft.com/office/drawing/2014/main" id="{5B07384F-2781-420E-AA82-0B9083C905A9}"/>
                </a:ext>
              </a:extLst>
            </p:cNvPr>
            <p:cNvGrpSpPr>
              <a:grpSpLocks/>
            </p:cNvGrpSpPr>
            <p:nvPr/>
          </p:nvGrpSpPr>
          <p:grpSpPr bwMode="auto">
            <a:xfrm>
              <a:off x="7283450" y="6094413"/>
              <a:ext cx="1709738" cy="636587"/>
              <a:chOff x="9073930" y="4850104"/>
              <a:chExt cx="1709683" cy="636296"/>
            </a:xfrm>
          </p:grpSpPr>
          <p:sp>
            <p:nvSpPr>
              <p:cNvPr id="44" name="圓角矩形 64">
                <a:extLst>
                  <a:ext uri="{FF2B5EF4-FFF2-40B4-BE49-F238E27FC236}">
                    <a16:creationId xmlns:a16="http://schemas.microsoft.com/office/drawing/2014/main" id="{A5F5BC46-C666-49DA-8389-79BDAFBF5FBA}"/>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45" name="向右箭號 65">
                <a:extLst>
                  <a:ext uri="{FF2B5EF4-FFF2-40B4-BE49-F238E27FC236}">
                    <a16:creationId xmlns:a16="http://schemas.microsoft.com/office/drawing/2014/main" id="{26B48ECB-E901-471B-AAFD-7E834D23D4A9}"/>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43374" name="群組 42">
              <a:extLst>
                <a:ext uri="{FF2B5EF4-FFF2-40B4-BE49-F238E27FC236}">
                  <a16:creationId xmlns:a16="http://schemas.microsoft.com/office/drawing/2014/main" id="{A22B3107-A68E-49AD-A460-1F7387E2E300}"/>
                </a:ext>
              </a:extLst>
            </p:cNvPr>
            <p:cNvGrpSpPr>
              <a:grpSpLocks/>
            </p:cNvGrpSpPr>
            <p:nvPr/>
          </p:nvGrpSpPr>
          <p:grpSpPr bwMode="auto">
            <a:xfrm>
              <a:off x="7349853" y="6172199"/>
              <a:ext cx="1260747" cy="516255"/>
              <a:chOff x="-10579100" y="419100"/>
              <a:chExt cx="5784850" cy="2101850"/>
            </a:xfrm>
          </p:grpSpPr>
          <p:pic>
            <p:nvPicPr>
              <p:cNvPr id="143375" name="Picture 4" descr="C:\Users\utangv2\Desktop\Dynamic Classroom\hi-res aw\C.jpg">
                <a:extLst>
                  <a:ext uri="{FF2B5EF4-FFF2-40B4-BE49-F238E27FC236}">
                    <a16:creationId xmlns:a16="http://schemas.microsoft.com/office/drawing/2014/main" id="{EC0E97DC-FB45-4511-B75A-AEDB59B3144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76" name="Picture 6" descr="C:\Users\utangv2\Desktop\Dynamic Classroom\hi-res aw\E.jpg">
                <a:extLst>
                  <a:ext uri="{FF2B5EF4-FFF2-40B4-BE49-F238E27FC236}">
                    <a16:creationId xmlns:a16="http://schemas.microsoft.com/office/drawing/2014/main" id="{F29BAC9F-A365-4E13-94E9-BE343A23FBD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77" name="Picture 16" descr="C:\Users\utangv2\Desktop\Dynamic Classroom\hi-res aw\O.jpg">
                <a:extLst>
                  <a:ext uri="{FF2B5EF4-FFF2-40B4-BE49-F238E27FC236}">
                    <a16:creationId xmlns:a16="http://schemas.microsoft.com/office/drawing/2014/main" id="{1AFD77D4-89C2-4EA0-BFA3-53758B9BDB1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78" name="Picture 19" descr="C:\Users\utangv2\Desktop\Dynamic Classroom\hi-res aw\R.jpg">
                <a:extLst>
                  <a:ext uri="{FF2B5EF4-FFF2-40B4-BE49-F238E27FC236}">
                    <a16:creationId xmlns:a16="http://schemas.microsoft.com/office/drawing/2014/main" id="{D27E876A-0E9C-4284-8218-69871D20E61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79" name="Picture 20" descr="C:\Users\utangv2\Desktop\Dynamic Classroom\hi-res aw\S.jpg">
                <a:extLst>
                  <a:ext uri="{FF2B5EF4-FFF2-40B4-BE49-F238E27FC236}">
                    <a16:creationId xmlns:a16="http://schemas.microsoft.com/office/drawing/2014/main" id="{C5248802-D2A8-4465-B5AB-CCA4AA2DB6F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6" name="動作按鈕: 自訂 66">
            <a:hlinkClick r:id="rId10" action="ppaction://hlinksldjump" highlightClick="1"/>
            <a:extLst>
              <a:ext uri="{FF2B5EF4-FFF2-40B4-BE49-F238E27FC236}">
                <a16:creationId xmlns:a16="http://schemas.microsoft.com/office/drawing/2014/main" id="{DC20733A-DFCB-4836-AE75-1FF52700B278}"/>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38" name="Group 2">
            <a:extLst>
              <a:ext uri="{FF2B5EF4-FFF2-40B4-BE49-F238E27FC236}">
                <a16:creationId xmlns:a16="http://schemas.microsoft.com/office/drawing/2014/main" id="{5838E01B-113B-448B-9A3F-155D9DCCF066}"/>
              </a:ext>
            </a:extLst>
          </p:cNvPr>
          <p:cNvGrpSpPr>
            <a:grpSpLocks/>
          </p:cNvGrpSpPr>
          <p:nvPr/>
        </p:nvGrpSpPr>
        <p:grpSpPr bwMode="auto">
          <a:xfrm>
            <a:off x="2273300" y="4339499"/>
            <a:ext cx="4749800" cy="708025"/>
            <a:chOff x="2273302" y="3672839"/>
            <a:chExt cx="4749798" cy="708661"/>
          </a:xfrm>
          <a:solidFill>
            <a:schemeClr val="bg1">
              <a:lumMod val="65000"/>
            </a:schemeClr>
          </a:solidFill>
        </p:grpSpPr>
        <p:sp>
          <p:nvSpPr>
            <p:cNvPr id="39" name="圓角矩形 36">
              <a:extLst>
                <a:ext uri="{FF2B5EF4-FFF2-40B4-BE49-F238E27FC236}">
                  <a16:creationId xmlns:a16="http://schemas.microsoft.com/office/drawing/2014/main" id="{17D7FF39-6BB4-4D12-BE78-57117E2ABE43}"/>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0" name="橢圓 37">
              <a:extLst>
                <a:ext uri="{FF2B5EF4-FFF2-40B4-BE49-F238E27FC236}">
                  <a16:creationId xmlns:a16="http://schemas.microsoft.com/office/drawing/2014/main" id="{03462171-6E14-411B-8973-C68FCFA538A0}"/>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1" name="文字方塊 38">
              <a:extLst>
                <a:ext uri="{FF2B5EF4-FFF2-40B4-BE49-F238E27FC236}">
                  <a16:creationId xmlns:a16="http://schemas.microsoft.com/office/drawing/2014/main" id="{6529422A-7089-4944-BEB6-6C4D43B84290}"/>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42" name="文字方塊 63">
              <a:extLst>
                <a:ext uri="{FF2B5EF4-FFF2-40B4-BE49-F238E27FC236}">
                  <a16:creationId xmlns:a16="http://schemas.microsoft.com/office/drawing/2014/main" id="{C8319590-5655-43D1-A678-DC99726C94BF}"/>
                </a:ext>
              </a:extLst>
            </p:cNvPr>
            <p:cNvSpPr txBox="1">
              <a:spLocks noChangeArrowheads="1"/>
            </p:cNvSpPr>
            <p:nvPr/>
          </p:nvSpPr>
          <p:spPr bwMode="auto">
            <a:xfrm>
              <a:off x="3103075" y="3726179"/>
              <a:ext cx="3732369"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better</a:t>
              </a:r>
            </a:p>
          </p:txBody>
        </p:sp>
      </p:grpSp>
      <p:grpSp>
        <p:nvGrpSpPr>
          <p:cNvPr id="43" name="Group 1">
            <a:extLst>
              <a:ext uri="{FF2B5EF4-FFF2-40B4-BE49-F238E27FC236}">
                <a16:creationId xmlns:a16="http://schemas.microsoft.com/office/drawing/2014/main" id="{8DD6D373-CDFB-4ADC-AD8D-E88B3154F068}"/>
              </a:ext>
            </a:extLst>
          </p:cNvPr>
          <p:cNvGrpSpPr>
            <a:grpSpLocks/>
          </p:cNvGrpSpPr>
          <p:nvPr/>
        </p:nvGrpSpPr>
        <p:grpSpPr bwMode="auto">
          <a:xfrm>
            <a:off x="2273300" y="3488599"/>
            <a:ext cx="4749800" cy="708025"/>
            <a:chOff x="2273302" y="2821939"/>
            <a:chExt cx="4749798" cy="708661"/>
          </a:xfrm>
          <a:solidFill>
            <a:schemeClr val="bg1">
              <a:lumMod val="65000"/>
            </a:schemeClr>
          </a:solidFill>
        </p:grpSpPr>
        <p:sp>
          <p:nvSpPr>
            <p:cNvPr id="47" name="圓角矩形 65">
              <a:extLst>
                <a:ext uri="{FF2B5EF4-FFF2-40B4-BE49-F238E27FC236}">
                  <a16:creationId xmlns:a16="http://schemas.microsoft.com/office/drawing/2014/main" id="{493A5FBE-9BFF-46A1-9147-3017CA84C158}"/>
                </a:ext>
              </a:extLst>
            </p:cNvPr>
            <p:cNvSpPr/>
            <p:nvPr/>
          </p:nvSpPr>
          <p:spPr>
            <a:xfrm>
              <a:off x="2273302" y="28321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8" name="橢圓 66">
              <a:extLst>
                <a:ext uri="{FF2B5EF4-FFF2-40B4-BE49-F238E27FC236}">
                  <a16:creationId xmlns:a16="http://schemas.microsoft.com/office/drawing/2014/main" id="{B8357680-C5F3-4041-BB48-90ACFB1BFBBE}"/>
                </a:ext>
              </a:extLst>
            </p:cNvPr>
            <p:cNvSpPr/>
            <p:nvPr/>
          </p:nvSpPr>
          <p:spPr>
            <a:xfrm>
              <a:off x="2292171" y="28320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9" name="文字方塊 67">
              <a:extLst>
                <a:ext uri="{FF2B5EF4-FFF2-40B4-BE49-F238E27FC236}">
                  <a16:creationId xmlns:a16="http://schemas.microsoft.com/office/drawing/2014/main" id="{9A92E14C-0BB3-4DDE-B80D-24B0429C8A4A}"/>
                </a:ext>
              </a:extLst>
            </p:cNvPr>
            <p:cNvSpPr txBox="1">
              <a:spLocks noChangeArrowheads="1"/>
            </p:cNvSpPr>
            <p:nvPr/>
          </p:nvSpPr>
          <p:spPr bwMode="auto">
            <a:xfrm>
              <a:off x="2398851" y="28219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A</a:t>
              </a:r>
              <a:endParaRPr lang="en-GB" altLang="zh-HK" sz="4000" b="1">
                <a:solidFill>
                  <a:srgbClr val="000000"/>
                </a:solidFill>
                <a:ea typeface="新細明體" pitchFamily="18" charset="-120"/>
                <a:cs typeface="Arial" pitchFamily="34" charset="0"/>
              </a:endParaRPr>
            </a:p>
          </p:txBody>
        </p:sp>
        <p:sp>
          <p:nvSpPr>
            <p:cNvPr id="50" name="文字方塊 68">
              <a:extLst>
                <a:ext uri="{FF2B5EF4-FFF2-40B4-BE49-F238E27FC236}">
                  <a16:creationId xmlns:a16="http://schemas.microsoft.com/office/drawing/2014/main" id="{040CCD8B-F335-4BAF-AFC3-F18C18D1D3DC}"/>
                </a:ext>
              </a:extLst>
            </p:cNvPr>
            <p:cNvSpPr txBox="1">
              <a:spLocks noChangeArrowheads="1"/>
            </p:cNvSpPr>
            <p:nvPr/>
          </p:nvSpPr>
          <p:spPr bwMode="auto">
            <a:xfrm>
              <a:off x="3089427" y="2848931"/>
              <a:ext cx="3800609"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as good as</a:t>
              </a:r>
              <a:endParaRPr lang="en-GB" altLang="zh-HK" sz="3300" b="1" dirty="0">
                <a:solidFill>
                  <a:schemeClr val="bg1"/>
                </a:solidFill>
                <a:ea typeface="新細明體" pitchFamily="18" charset="-120"/>
                <a:cs typeface="Arial" pitchFamily="34" charset="0"/>
              </a:endParaRPr>
            </a:p>
          </p:txBody>
        </p:sp>
      </p:grpSp>
      <p:grpSp>
        <p:nvGrpSpPr>
          <p:cNvPr id="51" name="Group 3">
            <a:extLst>
              <a:ext uri="{FF2B5EF4-FFF2-40B4-BE49-F238E27FC236}">
                <a16:creationId xmlns:a16="http://schemas.microsoft.com/office/drawing/2014/main" id="{525E964B-7B47-4D7A-A700-457487EF8CB9}"/>
              </a:ext>
            </a:extLst>
          </p:cNvPr>
          <p:cNvGrpSpPr>
            <a:grpSpLocks/>
          </p:cNvGrpSpPr>
          <p:nvPr/>
        </p:nvGrpSpPr>
        <p:grpSpPr bwMode="auto">
          <a:xfrm>
            <a:off x="2273300" y="5190399"/>
            <a:ext cx="4749800" cy="708025"/>
            <a:chOff x="2273302" y="4523739"/>
            <a:chExt cx="4749798" cy="708661"/>
          </a:xfrm>
          <a:solidFill>
            <a:srgbClr val="00B050"/>
          </a:solidFill>
        </p:grpSpPr>
        <p:sp>
          <p:nvSpPr>
            <p:cNvPr id="52" name="圓角矩形 72">
              <a:extLst>
                <a:ext uri="{FF2B5EF4-FFF2-40B4-BE49-F238E27FC236}">
                  <a16:creationId xmlns:a16="http://schemas.microsoft.com/office/drawing/2014/main" id="{E7986148-A62F-4EC5-9F23-6FB418980A27}"/>
                </a:ext>
              </a:extLst>
            </p:cNvPr>
            <p:cNvSpPr/>
            <p:nvPr/>
          </p:nvSpPr>
          <p:spPr>
            <a:xfrm>
              <a:off x="2273302" y="45339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3" name="橢圓 73">
              <a:extLst>
                <a:ext uri="{FF2B5EF4-FFF2-40B4-BE49-F238E27FC236}">
                  <a16:creationId xmlns:a16="http://schemas.microsoft.com/office/drawing/2014/main" id="{F8BF4145-EA0D-4FA9-B827-5B1FCD95292A}"/>
                </a:ext>
              </a:extLst>
            </p:cNvPr>
            <p:cNvSpPr/>
            <p:nvPr/>
          </p:nvSpPr>
          <p:spPr>
            <a:xfrm>
              <a:off x="2292171"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4" name="文字方塊 74">
              <a:extLst>
                <a:ext uri="{FF2B5EF4-FFF2-40B4-BE49-F238E27FC236}">
                  <a16:creationId xmlns:a16="http://schemas.microsoft.com/office/drawing/2014/main" id="{5BC0881A-1FEB-4EC7-93B0-48D61A46A600}"/>
                </a:ext>
              </a:extLst>
            </p:cNvPr>
            <p:cNvSpPr txBox="1">
              <a:spLocks noChangeArrowheads="1"/>
            </p:cNvSpPr>
            <p:nvPr/>
          </p:nvSpPr>
          <p:spPr bwMode="auto">
            <a:xfrm>
              <a:off x="2398851"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55" name="文字方塊 75">
              <a:extLst>
                <a:ext uri="{FF2B5EF4-FFF2-40B4-BE49-F238E27FC236}">
                  <a16:creationId xmlns:a16="http://schemas.microsoft.com/office/drawing/2014/main" id="{0EA75256-9CB2-460C-8656-D2FD9A110A47}"/>
                </a:ext>
              </a:extLst>
            </p:cNvPr>
            <p:cNvSpPr txBox="1">
              <a:spLocks noChangeArrowheads="1"/>
            </p:cNvSpPr>
            <p:nvPr/>
          </p:nvSpPr>
          <p:spPr bwMode="auto">
            <a:xfrm>
              <a:off x="3064492" y="4576131"/>
              <a:ext cx="3852840"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better than</a:t>
              </a:r>
            </a:p>
          </p:txBody>
        </p:sp>
      </p:grpSp>
      <p:sp>
        <p:nvSpPr>
          <p:cNvPr id="110" name="文字方塊 27">
            <a:extLst>
              <a:ext uri="{FF2B5EF4-FFF2-40B4-BE49-F238E27FC236}">
                <a16:creationId xmlns:a16="http://schemas.microsoft.com/office/drawing/2014/main" id="{0CBFDCC1-19AD-4ACB-B627-61B0A8CEEBBF}"/>
              </a:ext>
            </a:extLst>
          </p:cNvPr>
          <p:cNvSpPr txBox="1"/>
          <p:nvPr/>
        </p:nvSpPr>
        <p:spPr>
          <a:xfrm>
            <a:off x="6284913" y="4887913"/>
            <a:ext cx="1655762"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
        <p:nvSpPr>
          <p:cNvPr id="143369" name="文字方塊 8">
            <a:extLst>
              <a:ext uri="{FF2B5EF4-FFF2-40B4-BE49-F238E27FC236}">
                <a16:creationId xmlns:a16="http://schemas.microsoft.com/office/drawing/2014/main" id="{22D18E60-F6D4-4713-9C84-85E4343C87E4}"/>
              </a:ext>
            </a:extLst>
          </p:cNvPr>
          <p:cNvSpPr txBox="1">
            <a:spLocks noChangeArrowheads="1"/>
          </p:cNvSpPr>
          <p:nvPr/>
        </p:nvSpPr>
        <p:spPr bwMode="auto">
          <a:xfrm>
            <a:off x="1811338"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Recycle used paper — it is ________ just throwing it away.</a:t>
            </a:r>
            <a:endParaRPr lang="en-US" altLang="en-US" sz="3800">
              <a:solidFill>
                <a:schemeClr val="tx2"/>
              </a:solidFill>
              <a:cs typeface="Arial" panose="020B0604020202020204" pitchFamily="34" charset="0"/>
            </a:endParaRPr>
          </a:p>
        </p:txBody>
      </p:sp>
      <p:grpSp>
        <p:nvGrpSpPr>
          <p:cNvPr id="143370" name="群組 3">
            <a:extLst>
              <a:ext uri="{FF2B5EF4-FFF2-40B4-BE49-F238E27FC236}">
                <a16:creationId xmlns:a16="http://schemas.microsoft.com/office/drawing/2014/main" id="{6A7A3307-DD06-4B4D-9307-E2FFE571958E}"/>
              </a:ext>
            </a:extLst>
          </p:cNvPr>
          <p:cNvGrpSpPr>
            <a:grpSpLocks/>
          </p:cNvGrpSpPr>
          <p:nvPr/>
        </p:nvGrpSpPr>
        <p:grpSpPr bwMode="auto">
          <a:xfrm>
            <a:off x="4359275" y="341313"/>
            <a:ext cx="938213" cy="763587"/>
            <a:chOff x="4183063" y="341313"/>
            <a:chExt cx="938214" cy="763587"/>
          </a:xfrm>
        </p:grpSpPr>
        <p:pic>
          <p:nvPicPr>
            <p:cNvPr id="143371" name="Picture 18" descr="C:\Users\utangv2\Desktop\Dynamic Classroom\Q3.jpg">
              <a:extLst>
                <a:ext uri="{FF2B5EF4-FFF2-40B4-BE49-F238E27FC236}">
                  <a16:creationId xmlns:a16="http://schemas.microsoft.com/office/drawing/2014/main" id="{B5CD5769-BB50-490B-9C33-1FCE1E36153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72" name="Picture 2" descr="C:\Users\utangv2\Documents\My Documents\JS 2017\Dynamic Classroom\hi-res aw\4.jpg">
              <a:extLst>
                <a:ext uri="{FF2B5EF4-FFF2-40B4-BE49-F238E27FC236}">
                  <a16:creationId xmlns:a16="http://schemas.microsoft.com/office/drawing/2014/main" id="{0A369F84-69B9-4C39-876E-4883833B746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0" name="AF1C3145.wav">
            <a:hlinkClick r:id="" action="ppaction://media"/>
            <a:extLst>
              <a:ext uri="{FF2B5EF4-FFF2-40B4-BE49-F238E27FC236}">
                <a16:creationId xmlns:a16="http://schemas.microsoft.com/office/drawing/2014/main" id="{F5108649-524D-4F2C-9E40-A428A34B9FB9}"/>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4387" name="群組 1">
            <a:extLst>
              <a:ext uri="{FF2B5EF4-FFF2-40B4-BE49-F238E27FC236}">
                <a16:creationId xmlns:a16="http://schemas.microsoft.com/office/drawing/2014/main" id="{151A71DC-965C-46C6-8010-945BA4388423}"/>
              </a:ext>
            </a:extLst>
          </p:cNvPr>
          <p:cNvGrpSpPr>
            <a:grpSpLocks/>
          </p:cNvGrpSpPr>
          <p:nvPr/>
        </p:nvGrpSpPr>
        <p:grpSpPr bwMode="auto">
          <a:xfrm>
            <a:off x="7283450" y="6094413"/>
            <a:ext cx="1709738" cy="636587"/>
            <a:chOff x="7283450" y="6094413"/>
            <a:chExt cx="1709738" cy="636587"/>
          </a:xfrm>
        </p:grpSpPr>
        <p:grpSp>
          <p:nvGrpSpPr>
            <p:cNvPr id="144398" name="群組 29">
              <a:extLst>
                <a:ext uri="{FF2B5EF4-FFF2-40B4-BE49-F238E27FC236}">
                  <a16:creationId xmlns:a16="http://schemas.microsoft.com/office/drawing/2014/main" id="{69591ABD-D9A2-40FA-8BF4-A4C12458C7D1}"/>
                </a:ext>
              </a:extLst>
            </p:cNvPr>
            <p:cNvGrpSpPr>
              <a:grpSpLocks/>
            </p:cNvGrpSpPr>
            <p:nvPr/>
          </p:nvGrpSpPr>
          <p:grpSpPr bwMode="auto">
            <a:xfrm>
              <a:off x="7283450" y="6094413"/>
              <a:ext cx="1709738" cy="636587"/>
              <a:chOff x="9073930" y="4850104"/>
              <a:chExt cx="1709683" cy="636296"/>
            </a:xfrm>
          </p:grpSpPr>
          <p:sp>
            <p:nvSpPr>
              <p:cNvPr id="39" name="圓角矩形 64">
                <a:extLst>
                  <a:ext uri="{FF2B5EF4-FFF2-40B4-BE49-F238E27FC236}">
                    <a16:creationId xmlns:a16="http://schemas.microsoft.com/office/drawing/2014/main" id="{8DC930F0-3FD4-4F4B-B545-49A05F17B483}"/>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40" name="向右箭號 65">
                <a:extLst>
                  <a:ext uri="{FF2B5EF4-FFF2-40B4-BE49-F238E27FC236}">
                    <a16:creationId xmlns:a16="http://schemas.microsoft.com/office/drawing/2014/main" id="{3EDC4206-2E11-4E35-A5F4-DFE968E527C1}"/>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44399" name="群組 42">
              <a:extLst>
                <a:ext uri="{FF2B5EF4-FFF2-40B4-BE49-F238E27FC236}">
                  <a16:creationId xmlns:a16="http://schemas.microsoft.com/office/drawing/2014/main" id="{4C44A680-CF91-45E8-9976-844AED56D2E1}"/>
                </a:ext>
              </a:extLst>
            </p:cNvPr>
            <p:cNvGrpSpPr>
              <a:grpSpLocks/>
            </p:cNvGrpSpPr>
            <p:nvPr/>
          </p:nvGrpSpPr>
          <p:grpSpPr bwMode="auto">
            <a:xfrm>
              <a:off x="7349853" y="6172199"/>
              <a:ext cx="1260747" cy="516255"/>
              <a:chOff x="-10579100" y="419100"/>
              <a:chExt cx="5784850" cy="2101850"/>
            </a:xfrm>
          </p:grpSpPr>
          <p:pic>
            <p:nvPicPr>
              <p:cNvPr id="144400" name="Picture 4" descr="C:\Users\utangv2\Desktop\Dynamic Classroom\hi-res aw\C.jpg">
                <a:extLst>
                  <a:ext uri="{FF2B5EF4-FFF2-40B4-BE49-F238E27FC236}">
                    <a16:creationId xmlns:a16="http://schemas.microsoft.com/office/drawing/2014/main" id="{78E5CED7-48F7-4740-96D4-78E7D812920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401" name="Picture 6" descr="C:\Users\utangv2\Desktop\Dynamic Classroom\hi-res aw\E.jpg">
                <a:extLst>
                  <a:ext uri="{FF2B5EF4-FFF2-40B4-BE49-F238E27FC236}">
                    <a16:creationId xmlns:a16="http://schemas.microsoft.com/office/drawing/2014/main" id="{83FE567A-8568-4D78-995E-343FE7C2B1D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402" name="Picture 16" descr="C:\Users\utangv2\Desktop\Dynamic Classroom\hi-res aw\O.jpg">
                <a:extLst>
                  <a:ext uri="{FF2B5EF4-FFF2-40B4-BE49-F238E27FC236}">
                    <a16:creationId xmlns:a16="http://schemas.microsoft.com/office/drawing/2014/main" id="{C68FFC06-C3F2-409C-B820-40EEC18DC47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403" name="Picture 19" descr="C:\Users\utangv2\Desktop\Dynamic Classroom\hi-res aw\R.jpg">
                <a:extLst>
                  <a:ext uri="{FF2B5EF4-FFF2-40B4-BE49-F238E27FC236}">
                    <a16:creationId xmlns:a16="http://schemas.microsoft.com/office/drawing/2014/main" id="{7E8E6F54-4080-4C47-B6D4-D362F332A95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404" name="Picture 20" descr="C:\Users\utangv2\Desktop\Dynamic Classroom\hi-res aw\S.jpg">
                <a:extLst>
                  <a:ext uri="{FF2B5EF4-FFF2-40B4-BE49-F238E27FC236}">
                    <a16:creationId xmlns:a16="http://schemas.microsoft.com/office/drawing/2014/main" id="{A54CB5B9-16FE-42A4-BAD6-C739AA42D3B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 name="動作按鈕: 自訂 66">
            <a:hlinkClick r:id="rId10" action="ppaction://hlinksldjump" highlightClick="1"/>
            <a:extLst>
              <a:ext uri="{FF2B5EF4-FFF2-40B4-BE49-F238E27FC236}">
                <a16:creationId xmlns:a16="http://schemas.microsoft.com/office/drawing/2014/main" id="{5D35FE1E-EB6D-4F06-BCE8-580402D845AF}"/>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44389" name="文字方塊 8">
            <a:extLst>
              <a:ext uri="{FF2B5EF4-FFF2-40B4-BE49-F238E27FC236}">
                <a16:creationId xmlns:a16="http://schemas.microsoft.com/office/drawing/2014/main" id="{D815D878-FA9A-484D-AF99-A7AC0149DDB7}"/>
              </a:ext>
            </a:extLst>
          </p:cNvPr>
          <p:cNvSpPr txBox="1">
            <a:spLocks noChangeArrowheads="1"/>
          </p:cNvSpPr>
          <p:nvPr/>
        </p:nvSpPr>
        <p:spPr bwMode="auto">
          <a:xfrm>
            <a:off x="1811338"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Recycle used paper — it is ________ just throwing it away.</a:t>
            </a:r>
            <a:endParaRPr lang="en-US" altLang="en-US" sz="3800">
              <a:solidFill>
                <a:schemeClr val="tx2"/>
              </a:solidFill>
              <a:cs typeface="Arial" panose="020B0604020202020204" pitchFamily="34" charset="0"/>
            </a:endParaRPr>
          </a:p>
        </p:txBody>
      </p:sp>
      <p:grpSp>
        <p:nvGrpSpPr>
          <p:cNvPr id="144390" name="群組 3">
            <a:extLst>
              <a:ext uri="{FF2B5EF4-FFF2-40B4-BE49-F238E27FC236}">
                <a16:creationId xmlns:a16="http://schemas.microsoft.com/office/drawing/2014/main" id="{1F942F29-D2DC-4B0A-B763-8B636440DF0F}"/>
              </a:ext>
            </a:extLst>
          </p:cNvPr>
          <p:cNvGrpSpPr>
            <a:grpSpLocks/>
          </p:cNvGrpSpPr>
          <p:nvPr/>
        </p:nvGrpSpPr>
        <p:grpSpPr bwMode="auto">
          <a:xfrm>
            <a:off x="4359275" y="341313"/>
            <a:ext cx="938213" cy="763587"/>
            <a:chOff x="4183063" y="341313"/>
            <a:chExt cx="938214" cy="763587"/>
          </a:xfrm>
        </p:grpSpPr>
        <p:pic>
          <p:nvPicPr>
            <p:cNvPr id="144396" name="Picture 18" descr="C:\Users\utangv2\Desktop\Dynamic Classroom\Q3.jpg">
              <a:extLst>
                <a:ext uri="{FF2B5EF4-FFF2-40B4-BE49-F238E27FC236}">
                  <a16:creationId xmlns:a16="http://schemas.microsoft.com/office/drawing/2014/main" id="{8D9AFAE8-6F45-48FB-8AA1-FC5E36DADB2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397" name="Picture 2" descr="C:\Users\utangv2\Documents\My Documents\JS 2017\Dynamic Classroom\hi-res aw\4.jpg">
              <a:extLst>
                <a:ext uri="{FF2B5EF4-FFF2-40B4-BE49-F238E27FC236}">
                  <a16:creationId xmlns:a16="http://schemas.microsoft.com/office/drawing/2014/main" id="{178C445B-4656-4690-9E1F-97CD2894ABBB}"/>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9" name="Group 1">
            <a:extLst>
              <a:ext uri="{FF2B5EF4-FFF2-40B4-BE49-F238E27FC236}">
                <a16:creationId xmlns:a16="http://schemas.microsoft.com/office/drawing/2014/main" id="{F812BE65-1EBB-4EDC-A974-6D3758DA6DE4}"/>
              </a:ext>
            </a:extLst>
          </p:cNvPr>
          <p:cNvGrpSpPr>
            <a:grpSpLocks/>
          </p:cNvGrpSpPr>
          <p:nvPr/>
        </p:nvGrpSpPr>
        <p:grpSpPr bwMode="auto">
          <a:xfrm>
            <a:off x="2273300" y="3488599"/>
            <a:ext cx="4749800" cy="708025"/>
            <a:chOff x="2273302" y="2821939"/>
            <a:chExt cx="4749798" cy="708661"/>
          </a:xfrm>
          <a:solidFill>
            <a:schemeClr val="bg1">
              <a:lumMod val="65000"/>
            </a:schemeClr>
          </a:solidFill>
        </p:grpSpPr>
        <p:sp>
          <p:nvSpPr>
            <p:cNvPr id="50" name="圓角矩形 65">
              <a:extLst>
                <a:ext uri="{FF2B5EF4-FFF2-40B4-BE49-F238E27FC236}">
                  <a16:creationId xmlns:a16="http://schemas.microsoft.com/office/drawing/2014/main" id="{FC2FC8CD-5818-41FB-B347-FD0D148D4A3E}"/>
                </a:ext>
              </a:extLst>
            </p:cNvPr>
            <p:cNvSpPr/>
            <p:nvPr/>
          </p:nvSpPr>
          <p:spPr>
            <a:xfrm>
              <a:off x="2273302" y="28321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1" name="橢圓 66">
              <a:extLst>
                <a:ext uri="{FF2B5EF4-FFF2-40B4-BE49-F238E27FC236}">
                  <a16:creationId xmlns:a16="http://schemas.microsoft.com/office/drawing/2014/main" id="{80B60FDD-F450-48D8-AE1A-2AC7FD2A5358}"/>
                </a:ext>
              </a:extLst>
            </p:cNvPr>
            <p:cNvSpPr/>
            <p:nvPr/>
          </p:nvSpPr>
          <p:spPr>
            <a:xfrm>
              <a:off x="2292171" y="28320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2" name="文字方塊 67">
              <a:extLst>
                <a:ext uri="{FF2B5EF4-FFF2-40B4-BE49-F238E27FC236}">
                  <a16:creationId xmlns:a16="http://schemas.microsoft.com/office/drawing/2014/main" id="{256DF941-A6D6-4474-87A9-3B8FF55F93BF}"/>
                </a:ext>
              </a:extLst>
            </p:cNvPr>
            <p:cNvSpPr txBox="1">
              <a:spLocks noChangeArrowheads="1"/>
            </p:cNvSpPr>
            <p:nvPr/>
          </p:nvSpPr>
          <p:spPr bwMode="auto">
            <a:xfrm>
              <a:off x="2398851" y="28219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A</a:t>
              </a:r>
              <a:endParaRPr lang="en-GB" altLang="zh-HK" sz="4000" b="1">
                <a:solidFill>
                  <a:srgbClr val="000000"/>
                </a:solidFill>
                <a:ea typeface="新細明體" pitchFamily="18" charset="-120"/>
                <a:cs typeface="Arial" pitchFamily="34" charset="0"/>
              </a:endParaRPr>
            </a:p>
          </p:txBody>
        </p:sp>
        <p:sp>
          <p:nvSpPr>
            <p:cNvPr id="53" name="文字方塊 68">
              <a:extLst>
                <a:ext uri="{FF2B5EF4-FFF2-40B4-BE49-F238E27FC236}">
                  <a16:creationId xmlns:a16="http://schemas.microsoft.com/office/drawing/2014/main" id="{9AA6E3D1-6BF7-4088-93C7-B858BEC90AC9}"/>
                </a:ext>
              </a:extLst>
            </p:cNvPr>
            <p:cNvSpPr txBox="1">
              <a:spLocks noChangeArrowheads="1"/>
            </p:cNvSpPr>
            <p:nvPr/>
          </p:nvSpPr>
          <p:spPr bwMode="auto">
            <a:xfrm>
              <a:off x="3089427" y="2848931"/>
              <a:ext cx="3800609"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as good as</a:t>
              </a:r>
              <a:endParaRPr lang="en-GB" altLang="zh-HK" sz="3300" b="1" dirty="0">
                <a:solidFill>
                  <a:schemeClr val="bg1"/>
                </a:solidFill>
                <a:ea typeface="新細明體" pitchFamily="18" charset="-120"/>
                <a:cs typeface="Arial" pitchFamily="34" charset="0"/>
              </a:endParaRPr>
            </a:p>
          </p:txBody>
        </p:sp>
      </p:grpSp>
      <p:grpSp>
        <p:nvGrpSpPr>
          <p:cNvPr id="54" name="Group 3">
            <a:extLst>
              <a:ext uri="{FF2B5EF4-FFF2-40B4-BE49-F238E27FC236}">
                <a16:creationId xmlns:a16="http://schemas.microsoft.com/office/drawing/2014/main" id="{50A45A90-1CDA-41AA-9C72-EBAF2E2A1A0D}"/>
              </a:ext>
            </a:extLst>
          </p:cNvPr>
          <p:cNvGrpSpPr>
            <a:grpSpLocks/>
          </p:cNvGrpSpPr>
          <p:nvPr/>
        </p:nvGrpSpPr>
        <p:grpSpPr bwMode="auto">
          <a:xfrm>
            <a:off x="2273300" y="5190399"/>
            <a:ext cx="4749800" cy="708025"/>
            <a:chOff x="2273302" y="4523739"/>
            <a:chExt cx="4749798" cy="708661"/>
          </a:xfrm>
          <a:solidFill>
            <a:srgbClr val="00B050"/>
          </a:solidFill>
        </p:grpSpPr>
        <p:sp>
          <p:nvSpPr>
            <p:cNvPr id="55" name="圓角矩形 72">
              <a:extLst>
                <a:ext uri="{FF2B5EF4-FFF2-40B4-BE49-F238E27FC236}">
                  <a16:creationId xmlns:a16="http://schemas.microsoft.com/office/drawing/2014/main" id="{485EF960-131F-41DC-839D-20FADE6AEA47}"/>
                </a:ext>
              </a:extLst>
            </p:cNvPr>
            <p:cNvSpPr/>
            <p:nvPr/>
          </p:nvSpPr>
          <p:spPr>
            <a:xfrm>
              <a:off x="2273302" y="45339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6" name="橢圓 73">
              <a:extLst>
                <a:ext uri="{FF2B5EF4-FFF2-40B4-BE49-F238E27FC236}">
                  <a16:creationId xmlns:a16="http://schemas.microsoft.com/office/drawing/2014/main" id="{CA9AF731-7785-4F59-B350-20A73FC1AD03}"/>
                </a:ext>
              </a:extLst>
            </p:cNvPr>
            <p:cNvSpPr/>
            <p:nvPr/>
          </p:nvSpPr>
          <p:spPr>
            <a:xfrm>
              <a:off x="2292171"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7" name="文字方塊 74">
              <a:extLst>
                <a:ext uri="{FF2B5EF4-FFF2-40B4-BE49-F238E27FC236}">
                  <a16:creationId xmlns:a16="http://schemas.microsoft.com/office/drawing/2014/main" id="{6D6FDAC0-B087-488A-8724-DD3AB62C590F}"/>
                </a:ext>
              </a:extLst>
            </p:cNvPr>
            <p:cNvSpPr txBox="1">
              <a:spLocks noChangeArrowheads="1"/>
            </p:cNvSpPr>
            <p:nvPr/>
          </p:nvSpPr>
          <p:spPr bwMode="auto">
            <a:xfrm>
              <a:off x="2398851"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58" name="文字方塊 75">
              <a:extLst>
                <a:ext uri="{FF2B5EF4-FFF2-40B4-BE49-F238E27FC236}">
                  <a16:creationId xmlns:a16="http://schemas.microsoft.com/office/drawing/2014/main" id="{7BC051E6-DF4A-4B17-A409-AB1DD7E67D47}"/>
                </a:ext>
              </a:extLst>
            </p:cNvPr>
            <p:cNvSpPr txBox="1">
              <a:spLocks noChangeArrowheads="1"/>
            </p:cNvSpPr>
            <p:nvPr/>
          </p:nvSpPr>
          <p:spPr bwMode="auto">
            <a:xfrm>
              <a:off x="3064492" y="4576131"/>
              <a:ext cx="3852840"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better than</a:t>
              </a:r>
            </a:p>
          </p:txBody>
        </p:sp>
      </p:grpSp>
      <p:sp>
        <p:nvSpPr>
          <p:cNvPr id="82" name="文字方塊 6">
            <a:extLst>
              <a:ext uri="{FF2B5EF4-FFF2-40B4-BE49-F238E27FC236}">
                <a16:creationId xmlns:a16="http://schemas.microsoft.com/office/drawing/2014/main" id="{66B340ED-EF42-46B9-8B3D-A95E94E0711C}"/>
              </a:ext>
            </a:extLst>
          </p:cNvPr>
          <p:cNvSpPr txBox="1"/>
          <p:nvPr/>
        </p:nvSpPr>
        <p:spPr>
          <a:xfrm>
            <a:off x="6183313" y="3194050"/>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78" name="群組 10">
            <a:extLst>
              <a:ext uri="{FF2B5EF4-FFF2-40B4-BE49-F238E27FC236}">
                <a16:creationId xmlns:a16="http://schemas.microsoft.com/office/drawing/2014/main" id="{340B5414-6647-413C-A47F-2F6179681690}"/>
              </a:ext>
            </a:extLst>
          </p:cNvPr>
          <p:cNvGrpSpPr/>
          <p:nvPr/>
        </p:nvGrpSpPr>
        <p:grpSpPr>
          <a:xfrm>
            <a:off x="6815037" y="2917951"/>
            <a:ext cx="666750" cy="666849"/>
            <a:chOff x="6924675" y="3008784"/>
            <a:chExt cx="666750" cy="666849"/>
          </a:xfrm>
          <a:effectLst>
            <a:outerShdw blurRad="50800" dist="38100" dir="2700000" algn="tl" rotWithShape="0">
              <a:prstClr val="black">
                <a:alpha val="40000"/>
              </a:prstClr>
            </a:outerShdw>
          </a:effectLst>
        </p:grpSpPr>
        <p:sp>
          <p:nvSpPr>
            <p:cNvPr id="79" name="橢圓 11">
              <a:extLst>
                <a:ext uri="{FF2B5EF4-FFF2-40B4-BE49-F238E27FC236}">
                  <a16:creationId xmlns:a16="http://schemas.microsoft.com/office/drawing/2014/main" id="{9F21361E-E164-4280-AAB7-AF8B2AAB874F}"/>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80" name="文字方塊 12">
              <a:extLst>
                <a:ext uri="{FF2B5EF4-FFF2-40B4-BE49-F238E27FC236}">
                  <a16:creationId xmlns:a16="http://schemas.microsoft.com/office/drawing/2014/main" id="{BF77BB40-2E2A-45C2-A9C1-8DAB0BEF258E}"/>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81" name="動作按鈕: 自訂 57">
            <a:hlinkClick r:id="" action="ppaction://hlinkshowjump?jump=nextslide" highlightClick="1"/>
            <a:extLst>
              <a:ext uri="{FF2B5EF4-FFF2-40B4-BE49-F238E27FC236}">
                <a16:creationId xmlns:a16="http://schemas.microsoft.com/office/drawing/2014/main" id="{F90EFF13-4417-46EE-92EF-79F625A1D81B}"/>
              </a:ext>
            </a:extLst>
          </p:cNvPr>
          <p:cNvSpPr/>
          <p:nvPr/>
        </p:nvSpPr>
        <p:spPr>
          <a:xfrm>
            <a:off x="6662738" y="2820988"/>
            <a:ext cx="703262"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2" name="AF1C1897.wav">
            <a:hlinkClick r:id="" action="ppaction://media"/>
            <a:extLst>
              <a:ext uri="{FF2B5EF4-FFF2-40B4-BE49-F238E27FC236}">
                <a16:creationId xmlns:a16="http://schemas.microsoft.com/office/drawing/2014/main" id="{1B64927F-FE33-480A-8489-E573B9A61072}"/>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0899" name="群組 1">
            <a:extLst>
              <a:ext uri="{FF2B5EF4-FFF2-40B4-BE49-F238E27FC236}">
                <a16:creationId xmlns:a16="http://schemas.microsoft.com/office/drawing/2014/main" id="{DE58F5B9-2336-4A0E-812C-2F34C09AEC9F}"/>
              </a:ext>
            </a:extLst>
          </p:cNvPr>
          <p:cNvGrpSpPr>
            <a:grpSpLocks/>
          </p:cNvGrpSpPr>
          <p:nvPr/>
        </p:nvGrpSpPr>
        <p:grpSpPr bwMode="auto">
          <a:xfrm>
            <a:off x="7518400" y="5816600"/>
            <a:ext cx="1473200" cy="908050"/>
            <a:chOff x="7518399" y="5817055"/>
            <a:chExt cx="1473201" cy="907596"/>
          </a:xfrm>
        </p:grpSpPr>
        <p:sp>
          <p:nvSpPr>
            <p:cNvPr id="57" name="圓角矩形 56">
              <a:extLst>
                <a:ext uri="{FF2B5EF4-FFF2-40B4-BE49-F238E27FC236}">
                  <a16:creationId xmlns:a16="http://schemas.microsoft.com/office/drawing/2014/main" id="{F1A72E74-31CD-403D-99B5-48D89F139E8D}"/>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80910" name="群組 32">
              <a:extLst>
                <a:ext uri="{FF2B5EF4-FFF2-40B4-BE49-F238E27FC236}">
                  <a16:creationId xmlns:a16="http://schemas.microsoft.com/office/drawing/2014/main" id="{121DD1B0-B62A-4FA0-9E7D-109D3EFF606E}"/>
                </a:ext>
              </a:extLst>
            </p:cNvPr>
            <p:cNvGrpSpPr>
              <a:grpSpLocks/>
            </p:cNvGrpSpPr>
            <p:nvPr/>
          </p:nvGrpSpPr>
          <p:grpSpPr bwMode="auto">
            <a:xfrm>
              <a:off x="7588885" y="5890260"/>
              <a:ext cx="1059815" cy="798830"/>
              <a:chOff x="860425" y="1547813"/>
              <a:chExt cx="4438650" cy="4021137"/>
            </a:xfrm>
          </p:grpSpPr>
          <p:grpSp>
            <p:nvGrpSpPr>
              <p:cNvPr id="80912" name="群組 33">
                <a:extLst>
                  <a:ext uri="{FF2B5EF4-FFF2-40B4-BE49-F238E27FC236}">
                    <a16:creationId xmlns:a16="http://schemas.microsoft.com/office/drawing/2014/main" id="{539569F5-9C28-426F-97F6-199ECAECF643}"/>
                  </a:ext>
                </a:extLst>
              </p:cNvPr>
              <p:cNvGrpSpPr>
                <a:grpSpLocks/>
              </p:cNvGrpSpPr>
              <p:nvPr/>
            </p:nvGrpSpPr>
            <p:grpSpPr bwMode="auto">
              <a:xfrm>
                <a:off x="860425" y="1547813"/>
                <a:ext cx="4438650" cy="2039937"/>
                <a:chOff x="860425" y="1547813"/>
                <a:chExt cx="4438650" cy="2039937"/>
              </a:xfrm>
            </p:grpSpPr>
            <p:pic>
              <p:nvPicPr>
                <p:cNvPr id="80916" name="Picture 6" descr="C:\Users\utangv2\Desktop\Dynamic Classroom\hi-res aw\E.jpg">
                  <a:extLst>
                    <a:ext uri="{FF2B5EF4-FFF2-40B4-BE49-F238E27FC236}">
                      <a16:creationId xmlns:a16="http://schemas.microsoft.com/office/drawing/2014/main" id="{764DA16F-1E51-444C-A720-786B543F3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17" name="Picture 15" descr="C:\Users\utangv2\Desktop\Dynamic Classroom\hi-res aw\N.jpg">
                  <a:extLst>
                    <a:ext uri="{FF2B5EF4-FFF2-40B4-BE49-F238E27FC236}">
                      <a16:creationId xmlns:a16="http://schemas.microsoft.com/office/drawing/2014/main" id="{B241F82D-C5B0-447F-9CC9-D5CD6B92D47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18" name="Picture 21" descr="C:\Users\utangv2\Desktop\Dynamic Classroom\hi-res aw\T.jpg">
                  <a:extLst>
                    <a:ext uri="{FF2B5EF4-FFF2-40B4-BE49-F238E27FC236}">
                      <a16:creationId xmlns:a16="http://schemas.microsoft.com/office/drawing/2014/main" id="{13B300BB-35E5-4296-8387-0207CC947E0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19" name="Picture 24" descr="C:\Users\utangv2\Desktop\Dynamic Classroom\hi-res aw\X.jpg">
                  <a:extLst>
                    <a:ext uri="{FF2B5EF4-FFF2-40B4-BE49-F238E27FC236}">
                      <a16:creationId xmlns:a16="http://schemas.microsoft.com/office/drawing/2014/main" id="{3DF782E7-A0AF-4397-9076-41E769C97C1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0913" name="Picture 6" descr="C:\Users\utangv2\Desktop\Dynamic Classroom\hi-res aw\E.jpg">
                <a:extLst>
                  <a:ext uri="{FF2B5EF4-FFF2-40B4-BE49-F238E27FC236}">
                    <a16:creationId xmlns:a16="http://schemas.microsoft.com/office/drawing/2014/main" id="{CDFE44CA-9761-4318-85F8-16F81F3E4A4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14" name="Picture 18" descr="C:\Users\utangv2\Desktop\Dynamic Classroom\hi-res aw\Q.jpg">
                <a:extLst>
                  <a:ext uri="{FF2B5EF4-FFF2-40B4-BE49-F238E27FC236}">
                    <a16:creationId xmlns:a16="http://schemas.microsoft.com/office/drawing/2014/main" id="{5264E2C5-01F7-4B70-BA8D-0EFCC756421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15" name="Picture 22" descr="C:\Users\utangv2\Desktop\Dynamic Classroom\hi-res aw\U.jpg">
                <a:extLst>
                  <a:ext uri="{FF2B5EF4-FFF2-40B4-BE49-F238E27FC236}">
                    <a16:creationId xmlns:a16="http://schemas.microsoft.com/office/drawing/2014/main" id="{4C313879-5958-476E-8C1B-B659B668C33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9" name="向右箭號 58">
              <a:extLst>
                <a:ext uri="{FF2B5EF4-FFF2-40B4-BE49-F238E27FC236}">
                  <a16:creationId xmlns:a16="http://schemas.microsoft.com/office/drawing/2014/main" id="{8C3875C2-A9EE-4435-AC05-9D43F3D51BA3}"/>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8" name="動作按鈕: 自訂 67">
            <a:hlinkClick r:id="rId11" action="ppaction://hlinksldjump" highlightClick="1"/>
            <a:extLst>
              <a:ext uri="{FF2B5EF4-FFF2-40B4-BE49-F238E27FC236}">
                <a16:creationId xmlns:a16="http://schemas.microsoft.com/office/drawing/2014/main" id="{85804201-5FFC-4A02-8EC1-2F8890CFD505}"/>
              </a:ext>
            </a:extLst>
          </p:cNvPr>
          <p:cNvSpPr/>
          <p:nvPr/>
        </p:nvSpPr>
        <p:spPr>
          <a:xfrm>
            <a:off x="7454900" y="5765800"/>
            <a:ext cx="1689100" cy="10922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0901" name="文字方塊 8">
            <a:extLst>
              <a:ext uri="{FF2B5EF4-FFF2-40B4-BE49-F238E27FC236}">
                <a16:creationId xmlns:a16="http://schemas.microsoft.com/office/drawing/2014/main" id="{1A9A64BB-667F-46A2-BF92-F53AB748D157}"/>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pic>
        <p:nvPicPr>
          <p:cNvPr id="80902" name="Picture 18" descr="C:\Users\utangv2\Desktop\Dynamic Classroom\Q1.jpg">
            <a:extLst>
              <a:ext uri="{FF2B5EF4-FFF2-40B4-BE49-F238E27FC236}">
                <a16:creationId xmlns:a16="http://schemas.microsoft.com/office/drawing/2014/main" id="{CFC02963-C396-4646-930E-48BFFCB2D63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5" name="群組 34">
            <a:extLst>
              <a:ext uri="{FF2B5EF4-FFF2-40B4-BE49-F238E27FC236}">
                <a16:creationId xmlns:a16="http://schemas.microsoft.com/office/drawing/2014/main" id="{115EABCF-6A1C-4BFE-BEF6-1A2F4E15481B}"/>
              </a:ext>
            </a:extLst>
          </p:cNvPr>
          <p:cNvGrpSpPr/>
          <p:nvPr/>
        </p:nvGrpSpPr>
        <p:grpSpPr>
          <a:xfrm>
            <a:off x="2423430" y="3672839"/>
            <a:ext cx="4400453" cy="708661"/>
            <a:chOff x="6473371" y="3317240"/>
            <a:chExt cx="4400453" cy="708661"/>
          </a:xfrm>
          <a:effectLst>
            <a:outerShdw blurRad="50800" dist="38100" dir="2700000" algn="tl" rotWithShape="0">
              <a:prstClr val="black">
                <a:alpha val="40000"/>
              </a:prstClr>
            </a:outerShdw>
          </a:effectLst>
        </p:grpSpPr>
        <p:sp>
          <p:nvSpPr>
            <p:cNvPr id="46" name="圓角矩形 35">
              <a:extLst>
                <a:ext uri="{FF2B5EF4-FFF2-40B4-BE49-F238E27FC236}">
                  <a16:creationId xmlns:a16="http://schemas.microsoft.com/office/drawing/2014/main" id="{2223E112-792C-4438-A2F9-2494E81C6323}"/>
                </a:ext>
              </a:extLst>
            </p:cNvPr>
            <p:cNvSpPr/>
            <p:nvPr/>
          </p:nvSpPr>
          <p:spPr>
            <a:xfrm>
              <a:off x="6473371" y="3327401"/>
              <a:ext cx="4400453"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7" name="橢圓 36">
              <a:extLst>
                <a:ext uri="{FF2B5EF4-FFF2-40B4-BE49-F238E27FC236}">
                  <a16:creationId xmlns:a16="http://schemas.microsoft.com/office/drawing/2014/main" id="{2F68BF29-2903-46FF-9BD2-FEB745E813FD}"/>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8" name="文字方塊 47">
              <a:extLst>
                <a:ext uri="{FF2B5EF4-FFF2-40B4-BE49-F238E27FC236}">
                  <a16:creationId xmlns:a16="http://schemas.microsoft.com/office/drawing/2014/main" id="{4E42CD32-DB3A-4FEA-9EDB-1B5C751961B3}"/>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9" name="文字方塊 48">
              <a:extLst>
                <a:ext uri="{FF2B5EF4-FFF2-40B4-BE49-F238E27FC236}">
                  <a16:creationId xmlns:a16="http://schemas.microsoft.com/office/drawing/2014/main" id="{3BD8C58C-C559-4E20-B27E-4AFE25E1B1C0}"/>
                </a:ext>
              </a:extLst>
            </p:cNvPr>
            <p:cNvSpPr txBox="1"/>
            <p:nvPr/>
          </p:nvSpPr>
          <p:spPr>
            <a:xfrm>
              <a:off x="7209969" y="3343284"/>
              <a:ext cx="3500090" cy="646331"/>
            </a:xfrm>
            <a:prstGeom prst="rect">
              <a:avLst/>
            </a:prstGeom>
            <a:noFill/>
          </p:spPr>
          <p:txBody>
            <a:bodyPr>
              <a:spAutoFit/>
            </a:bodyPr>
            <a:lstStyle/>
            <a:p>
              <a:pPr algn="ctr">
                <a:defRPr/>
              </a:pPr>
              <a:r>
                <a:rPr lang="en-US" sz="3600" b="1" dirty="0" err="1">
                  <a:solidFill>
                    <a:srgbClr val="FFFFFF"/>
                  </a:solidFill>
                </a:rPr>
                <a:t>biger</a:t>
              </a:r>
              <a:endParaRPr lang="en-GB" sz="3600" b="1" dirty="0">
                <a:solidFill>
                  <a:srgbClr val="FFFFFF"/>
                </a:solidFill>
              </a:endParaRPr>
            </a:p>
          </p:txBody>
        </p:sp>
      </p:grpSp>
      <p:grpSp>
        <p:nvGrpSpPr>
          <p:cNvPr id="50" name="群組 49">
            <a:extLst>
              <a:ext uri="{FF2B5EF4-FFF2-40B4-BE49-F238E27FC236}">
                <a16:creationId xmlns:a16="http://schemas.microsoft.com/office/drawing/2014/main" id="{4C67814F-ADA9-4DC6-9DBF-DCBB7D750BD1}"/>
              </a:ext>
            </a:extLst>
          </p:cNvPr>
          <p:cNvGrpSpPr/>
          <p:nvPr/>
        </p:nvGrpSpPr>
        <p:grpSpPr>
          <a:xfrm>
            <a:off x="2423430" y="2821939"/>
            <a:ext cx="4400453" cy="708661"/>
            <a:chOff x="6473371" y="3317240"/>
            <a:chExt cx="4400453" cy="708661"/>
          </a:xfrm>
          <a:effectLst>
            <a:outerShdw blurRad="50800" dist="38100" dir="2700000" algn="tl" rotWithShape="0">
              <a:prstClr val="black">
                <a:alpha val="40000"/>
              </a:prstClr>
            </a:outerShdw>
          </a:effectLst>
        </p:grpSpPr>
        <p:sp>
          <p:nvSpPr>
            <p:cNvPr id="51" name="圓角矩形 50">
              <a:extLst>
                <a:ext uri="{FF2B5EF4-FFF2-40B4-BE49-F238E27FC236}">
                  <a16:creationId xmlns:a16="http://schemas.microsoft.com/office/drawing/2014/main" id="{9FAA6A0A-5B00-492C-BD88-FA582C18788B}"/>
                </a:ext>
              </a:extLst>
            </p:cNvPr>
            <p:cNvSpPr/>
            <p:nvPr/>
          </p:nvSpPr>
          <p:spPr>
            <a:xfrm>
              <a:off x="6473371" y="3327401"/>
              <a:ext cx="4400453"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2" name="橢圓 51">
              <a:extLst>
                <a:ext uri="{FF2B5EF4-FFF2-40B4-BE49-F238E27FC236}">
                  <a16:creationId xmlns:a16="http://schemas.microsoft.com/office/drawing/2014/main" id="{D60965B0-33C4-410B-96A7-FFDBE7A726D1}"/>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3" name="文字方塊 52">
              <a:extLst>
                <a:ext uri="{FF2B5EF4-FFF2-40B4-BE49-F238E27FC236}">
                  <a16:creationId xmlns:a16="http://schemas.microsoft.com/office/drawing/2014/main" id="{F7A9E2DA-5B16-4A4F-9476-9AAA5D218802}"/>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54" name="文字方塊 53">
              <a:extLst>
                <a:ext uri="{FF2B5EF4-FFF2-40B4-BE49-F238E27FC236}">
                  <a16:creationId xmlns:a16="http://schemas.microsoft.com/office/drawing/2014/main" id="{3F48822F-29A2-46C4-9C33-8A8A25DB34E5}"/>
                </a:ext>
              </a:extLst>
            </p:cNvPr>
            <p:cNvSpPr txBox="1"/>
            <p:nvPr/>
          </p:nvSpPr>
          <p:spPr>
            <a:xfrm>
              <a:off x="7209969" y="3344232"/>
              <a:ext cx="3500090" cy="646331"/>
            </a:xfrm>
            <a:prstGeom prst="rect">
              <a:avLst/>
            </a:prstGeom>
            <a:noFill/>
          </p:spPr>
          <p:txBody>
            <a:bodyPr>
              <a:spAutoFit/>
            </a:bodyPr>
            <a:lstStyle/>
            <a:p>
              <a:pPr algn="ctr">
                <a:defRPr/>
              </a:pPr>
              <a:r>
                <a:rPr lang="en-US" sz="3600" b="1" dirty="0">
                  <a:solidFill>
                    <a:srgbClr val="FFFFFF"/>
                  </a:solidFill>
                </a:rPr>
                <a:t>better</a:t>
              </a:r>
              <a:endParaRPr lang="en-GB" sz="3600" b="1" dirty="0">
                <a:solidFill>
                  <a:srgbClr val="FFFFFF"/>
                </a:solidFill>
              </a:endParaRPr>
            </a:p>
          </p:txBody>
        </p:sp>
      </p:grpSp>
      <p:sp>
        <p:nvSpPr>
          <p:cNvPr id="67" name="動作按鈕: 自訂 66">
            <a:hlinkClick r:id="rId13" action="ppaction://hlinksldjump" highlightClick="1"/>
            <a:extLst>
              <a:ext uri="{FF2B5EF4-FFF2-40B4-BE49-F238E27FC236}">
                <a16:creationId xmlns:a16="http://schemas.microsoft.com/office/drawing/2014/main" id="{5F9F80D0-1419-4BC9-96DA-CB44DCFBCB98}"/>
              </a:ext>
            </a:extLst>
          </p:cNvPr>
          <p:cNvSpPr/>
          <p:nvPr/>
        </p:nvSpPr>
        <p:spPr>
          <a:xfrm>
            <a:off x="2306638" y="2735263"/>
            <a:ext cx="46672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70" name="群組 27">
            <a:extLst>
              <a:ext uri="{FF2B5EF4-FFF2-40B4-BE49-F238E27FC236}">
                <a16:creationId xmlns:a16="http://schemas.microsoft.com/office/drawing/2014/main" id="{A57D1FE7-5364-4AED-AA40-621884C5F76B}"/>
              </a:ext>
            </a:extLst>
          </p:cNvPr>
          <p:cNvGrpSpPr/>
          <p:nvPr/>
        </p:nvGrpSpPr>
        <p:grpSpPr>
          <a:xfrm>
            <a:off x="6895653" y="3431832"/>
            <a:ext cx="666750" cy="666849"/>
            <a:chOff x="6924675" y="3008784"/>
            <a:chExt cx="666750" cy="666849"/>
          </a:xfrm>
          <a:effectLst>
            <a:outerShdw blurRad="50800" dist="38100" dir="2700000" algn="tl" rotWithShape="0">
              <a:prstClr val="black">
                <a:alpha val="40000"/>
              </a:prstClr>
            </a:outerShdw>
          </a:effectLst>
        </p:grpSpPr>
        <p:sp>
          <p:nvSpPr>
            <p:cNvPr id="71" name="橢圓 28">
              <a:extLst>
                <a:ext uri="{FF2B5EF4-FFF2-40B4-BE49-F238E27FC236}">
                  <a16:creationId xmlns:a16="http://schemas.microsoft.com/office/drawing/2014/main" id="{020EC312-3302-49D4-A06F-8107F7D9B2C3}"/>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72" name="文字方塊 29">
              <a:extLst>
                <a:ext uri="{FF2B5EF4-FFF2-40B4-BE49-F238E27FC236}">
                  <a16:creationId xmlns:a16="http://schemas.microsoft.com/office/drawing/2014/main" id="{AB2FFA1B-EC1B-4FBA-B19C-CC8A476DA1AD}"/>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chemeClr val="bg1"/>
                  </a:solidFill>
                  <a:latin typeface="+mn-lt"/>
                  <a:cs typeface="+mn-cs"/>
                </a:rPr>
                <a:t>?</a:t>
              </a:r>
              <a:endParaRPr lang="en-GB" sz="4000" b="1" dirty="0">
                <a:solidFill>
                  <a:schemeClr val="bg1"/>
                </a:solidFill>
                <a:latin typeface="+mn-lt"/>
                <a:cs typeface="+mn-cs"/>
              </a:endParaRPr>
            </a:p>
          </p:txBody>
        </p:sp>
      </p:grpSp>
      <p:sp>
        <p:nvSpPr>
          <p:cNvPr id="73" name="動作按鈕: 自訂 30">
            <a:hlinkClick r:id="" action="ppaction://hlinkshowjump?jump=nextslide" highlightClick="1"/>
            <a:extLst>
              <a:ext uri="{FF2B5EF4-FFF2-40B4-BE49-F238E27FC236}">
                <a16:creationId xmlns:a16="http://schemas.microsoft.com/office/drawing/2014/main" id="{371BC5DC-9176-47DF-B11B-6E203FF0C753}"/>
              </a:ext>
            </a:extLst>
          </p:cNvPr>
          <p:cNvSpPr/>
          <p:nvPr/>
        </p:nvSpPr>
        <p:spPr>
          <a:xfrm>
            <a:off x="6859588" y="3373438"/>
            <a:ext cx="608012"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74" name="文字方塊 25">
            <a:extLst>
              <a:ext uri="{FF2B5EF4-FFF2-40B4-BE49-F238E27FC236}">
                <a16:creationId xmlns:a16="http://schemas.microsoft.com/office/drawing/2014/main" id="{E721AA61-EDFD-425B-90B3-8B19D6D5B64D}"/>
              </a:ext>
            </a:extLst>
          </p:cNvPr>
          <p:cNvSpPr txBox="1"/>
          <p:nvPr/>
        </p:nvSpPr>
        <p:spPr>
          <a:xfrm>
            <a:off x="5543550" y="3354388"/>
            <a:ext cx="960438" cy="1355725"/>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145410" name="群組 1">
            <a:extLst>
              <a:ext uri="{FF2B5EF4-FFF2-40B4-BE49-F238E27FC236}">
                <a16:creationId xmlns:a16="http://schemas.microsoft.com/office/drawing/2014/main" id="{E3791187-BFE4-4D6F-9615-1EB18E354D37}"/>
              </a:ext>
            </a:extLst>
          </p:cNvPr>
          <p:cNvGrpSpPr>
            <a:grpSpLocks/>
          </p:cNvGrpSpPr>
          <p:nvPr/>
        </p:nvGrpSpPr>
        <p:grpSpPr bwMode="auto">
          <a:xfrm>
            <a:off x="7283450" y="6094413"/>
            <a:ext cx="1709738" cy="636587"/>
            <a:chOff x="7283450" y="6094413"/>
            <a:chExt cx="1709738" cy="636587"/>
          </a:xfrm>
        </p:grpSpPr>
        <p:grpSp>
          <p:nvGrpSpPr>
            <p:cNvPr id="145422" name="群組 29">
              <a:extLst>
                <a:ext uri="{FF2B5EF4-FFF2-40B4-BE49-F238E27FC236}">
                  <a16:creationId xmlns:a16="http://schemas.microsoft.com/office/drawing/2014/main" id="{03506D01-05C5-45A7-AB84-77971A32DF39}"/>
                </a:ext>
              </a:extLst>
            </p:cNvPr>
            <p:cNvGrpSpPr>
              <a:grpSpLocks/>
            </p:cNvGrpSpPr>
            <p:nvPr/>
          </p:nvGrpSpPr>
          <p:grpSpPr bwMode="auto">
            <a:xfrm>
              <a:off x="7283450" y="6094413"/>
              <a:ext cx="1709738" cy="636587"/>
              <a:chOff x="9073930" y="4850104"/>
              <a:chExt cx="1709683" cy="636296"/>
            </a:xfrm>
          </p:grpSpPr>
          <p:sp>
            <p:nvSpPr>
              <p:cNvPr id="37" name="圓角矩形 64">
                <a:extLst>
                  <a:ext uri="{FF2B5EF4-FFF2-40B4-BE49-F238E27FC236}">
                    <a16:creationId xmlns:a16="http://schemas.microsoft.com/office/drawing/2014/main" id="{312EACAF-C807-46EA-AA3C-BCCD8224B761}"/>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38" name="向右箭號 65">
                <a:extLst>
                  <a:ext uri="{FF2B5EF4-FFF2-40B4-BE49-F238E27FC236}">
                    <a16:creationId xmlns:a16="http://schemas.microsoft.com/office/drawing/2014/main" id="{B6D596D8-00AB-4048-A28B-FA65470CA4B3}"/>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45423" name="群組 42">
              <a:extLst>
                <a:ext uri="{FF2B5EF4-FFF2-40B4-BE49-F238E27FC236}">
                  <a16:creationId xmlns:a16="http://schemas.microsoft.com/office/drawing/2014/main" id="{32560262-B19D-42C4-A66A-7DFF4E1F2841}"/>
                </a:ext>
              </a:extLst>
            </p:cNvPr>
            <p:cNvGrpSpPr>
              <a:grpSpLocks/>
            </p:cNvGrpSpPr>
            <p:nvPr/>
          </p:nvGrpSpPr>
          <p:grpSpPr bwMode="auto">
            <a:xfrm>
              <a:off x="7349853" y="6172199"/>
              <a:ext cx="1260747" cy="516255"/>
              <a:chOff x="-10579100" y="419100"/>
              <a:chExt cx="5784850" cy="2101850"/>
            </a:xfrm>
          </p:grpSpPr>
          <p:pic>
            <p:nvPicPr>
              <p:cNvPr id="145424" name="Picture 4" descr="C:\Users\utangv2\Desktop\Dynamic Classroom\hi-res aw\C.jpg">
                <a:extLst>
                  <a:ext uri="{FF2B5EF4-FFF2-40B4-BE49-F238E27FC236}">
                    <a16:creationId xmlns:a16="http://schemas.microsoft.com/office/drawing/2014/main" id="{A32318AD-CAF8-43D2-B33B-36A8E6D229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425" name="Picture 6" descr="C:\Users\utangv2\Desktop\Dynamic Classroom\hi-res aw\E.jpg">
                <a:extLst>
                  <a:ext uri="{FF2B5EF4-FFF2-40B4-BE49-F238E27FC236}">
                    <a16:creationId xmlns:a16="http://schemas.microsoft.com/office/drawing/2014/main" id="{4D27F20D-B1EA-445B-9122-B969B422656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426" name="Picture 16" descr="C:\Users\utangv2\Desktop\Dynamic Classroom\hi-res aw\O.jpg">
                <a:extLst>
                  <a:ext uri="{FF2B5EF4-FFF2-40B4-BE49-F238E27FC236}">
                    <a16:creationId xmlns:a16="http://schemas.microsoft.com/office/drawing/2014/main" id="{A740FA31-63F5-42E0-85BE-18480475ED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427" name="Picture 19" descr="C:\Users\utangv2\Desktop\Dynamic Classroom\hi-res aw\R.jpg">
                <a:extLst>
                  <a:ext uri="{FF2B5EF4-FFF2-40B4-BE49-F238E27FC236}">
                    <a16:creationId xmlns:a16="http://schemas.microsoft.com/office/drawing/2014/main" id="{3F011EE7-47B2-417B-8E56-2E86A1D1BB0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428" name="Picture 20" descr="C:\Users\utangv2\Desktop\Dynamic Classroom\hi-res aw\S.jpg">
                <a:extLst>
                  <a:ext uri="{FF2B5EF4-FFF2-40B4-BE49-F238E27FC236}">
                    <a16:creationId xmlns:a16="http://schemas.microsoft.com/office/drawing/2014/main" id="{5908173E-05C6-4CFF-8CCA-1FDBFDEA53D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9" name="動作按鈕: 自訂 66">
            <a:hlinkClick r:id="rId8" action="ppaction://hlinksldjump" highlightClick="1"/>
            <a:extLst>
              <a:ext uri="{FF2B5EF4-FFF2-40B4-BE49-F238E27FC236}">
                <a16:creationId xmlns:a16="http://schemas.microsoft.com/office/drawing/2014/main" id="{3CFB61AD-8291-46F5-90F4-44D07538ABFA}"/>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45412" name="文字方塊 8">
            <a:extLst>
              <a:ext uri="{FF2B5EF4-FFF2-40B4-BE49-F238E27FC236}">
                <a16:creationId xmlns:a16="http://schemas.microsoft.com/office/drawing/2014/main" id="{4B90CB66-BD1F-419E-959D-63FB6BEFB02C}"/>
              </a:ext>
            </a:extLst>
          </p:cNvPr>
          <p:cNvSpPr txBox="1">
            <a:spLocks noChangeArrowheads="1"/>
          </p:cNvSpPr>
          <p:nvPr/>
        </p:nvSpPr>
        <p:spPr bwMode="auto">
          <a:xfrm>
            <a:off x="1811338"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Recycle used paper — it is ________ just throwing it away.</a:t>
            </a:r>
            <a:endParaRPr lang="en-US" altLang="en-US" sz="3800">
              <a:solidFill>
                <a:schemeClr val="tx2"/>
              </a:solidFill>
              <a:cs typeface="Arial" panose="020B0604020202020204" pitchFamily="34" charset="0"/>
            </a:endParaRPr>
          </a:p>
        </p:txBody>
      </p:sp>
      <p:grpSp>
        <p:nvGrpSpPr>
          <p:cNvPr id="145413" name="群組 3">
            <a:extLst>
              <a:ext uri="{FF2B5EF4-FFF2-40B4-BE49-F238E27FC236}">
                <a16:creationId xmlns:a16="http://schemas.microsoft.com/office/drawing/2014/main" id="{A53692F0-0DD2-4297-A60D-6600B4394967}"/>
              </a:ext>
            </a:extLst>
          </p:cNvPr>
          <p:cNvGrpSpPr>
            <a:grpSpLocks/>
          </p:cNvGrpSpPr>
          <p:nvPr/>
        </p:nvGrpSpPr>
        <p:grpSpPr bwMode="auto">
          <a:xfrm>
            <a:off x="4359275" y="341313"/>
            <a:ext cx="938213" cy="763587"/>
            <a:chOff x="4183063" y="341313"/>
            <a:chExt cx="938214" cy="763587"/>
          </a:xfrm>
        </p:grpSpPr>
        <p:pic>
          <p:nvPicPr>
            <p:cNvPr id="145420" name="Picture 18" descr="C:\Users\utangv2\Desktop\Dynamic Classroom\Q3.jpg">
              <a:extLst>
                <a:ext uri="{FF2B5EF4-FFF2-40B4-BE49-F238E27FC236}">
                  <a16:creationId xmlns:a16="http://schemas.microsoft.com/office/drawing/2014/main" id="{C0ED446C-0FFF-4E41-9308-5A73AEA712E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421" name="Picture 2" descr="C:\Users\utangv2\Documents\My Documents\JS 2017\Dynamic Classroom\hi-res aw\4.jpg">
              <a:extLst>
                <a:ext uri="{FF2B5EF4-FFF2-40B4-BE49-F238E27FC236}">
                  <a16:creationId xmlns:a16="http://schemas.microsoft.com/office/drawing/2014/main" id="{E6DBD154-B24F-4BCA-8D50-DCD40252DEA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1" name="Group 1">
            <a:extLst>
              <a:ext uri="{FF2B5EF4-FFF2-40B4-BE49-F238E27FC236}">
                <a16:creationId xmlns:a16="http://schemas.microsoft.com/office/drawing/2014/main" id="{1D08A8EF-CB28-4D50-8FF6-33CB4ADAF94B}"/>
              </a:ext>
            </a:extLst>
          </p:cNvPr>
          <p:cNvGrpSpPr>
            <a:grpSpLocks/>
          </p:cNvGrpSpPr>
          <p:nvPr/>
        </p:nvGrpSpPr>
        <p:grpSpPr bwMode="auto">
          <a:xfrm>
            <a:off x="2273300" y="3488599"/>
            <a:ext cx="4749800" cy="708025"/>
            <a:chOff x="2273302" y="2821939"/>
            <a:chExt cx="4749798" cy="708661"/>
          </a:xfrm>
          <a:solidFill>
            <a:schemeClr val="bg1">
              <a:lumMod val="65000"/>
            </a:schemeClr>
          </a:solidFill>
        </p:grpSpPr>
        <p:sp>
          <p:nvSpPr>
            <p:cNvPr id="52" name="圓角矩形 65">
              <a:extLst>
                <a:ext uri="{FF2B5EF4-FFF2-40B4-BE49-F238E27FC236}">
                  <a16:creationId xmlns:a16="http://schemas.microsoft.com/office/drawing/2014/main" id="{F4614993-3962-46E3-9EF9-30350506CD97}"/>
                </a:ext>
              </a:extLst>
            </p:cNvPr>
            <p:cNvSpPr/>
            <p:nvPr/>
          </p:nvSpPr>
          <p:spPr>
            <a:xfrm>
              <a:off x="2273302" y="28321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3" name="橢圓 66">
              <a:extLst>
                <a:ext uri="{FF2B5EF4-FFF2-40B4-BE49-F238E27FC236}">
                  <a16:creationId xmlns:a16="http://schemas.microsoft.com/office/drawing/2014/main" id="{C12C35B2-D449-45B2-AF91-1152746C063F}"/>
                </a:ext>
              </a:extLst>
            </p:cNvPr>
            <p:cNvSpPr/>
            <p:nvPr/>
          </p:nvSpPr>
          <p:spPr>
            <a:xfrm>
              <a:off x="2292171" y="28320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4" name="文字方塊 67">
              <a:extLst>
                <a:ext uri="{FF2B5EF4-FFF2-40B4-BE49-F238E27FC236}">
                  <a16:creationId xmlns:a16="http://schemas.microsoft.com/office/drawing/2014/main" id="{6924CE37-A2D1-4DC8-9F2D-88402498D0E8}"/>
                </a:ext>
              </a:extLst>
            </p:cNvPr>
            <p:cNvSpPr txBox="1">
              <a:spLocks noChangeArrowheads="1"/>
            </p:cNvSpPr>
            <p:nvPr/>
          </p:nvSpPr>
          <p:spPr bwMode="auto">
            <a:xfrm>
              <a:off x="2398851" y="28219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A</a:t>
              </a:r>
              <a:endParaRPr lang="en-GB" altLang="zh-HK" sz="4000" b="1" dirty="0">
                <a:solidFill>
                  <a:srgbClr val="000000"/>
                </a:solidFill>
                <a:ea typeface="新細明體" pitchFamily="18" charset="-120"/>
                <a:cs typeface="Arial" pitchFamily="34" charset="0"/>
              </a:endParaRPr>
            </a:p>
          </p:txBody>
        </p:sp>
        <p:sp>
          <p:nvSpPr>
            <p:cNvPr id="55" name="文字方塊 68">
              <a:extLst>
                <a:ext uri="{FF2B5EF4-FFF2-40B4-BE49-F238E27FC236}">
                  <a16:creationId xmlns:a16="http://schemas.microsoft.com/office/drawing/2014/main" id="{52FB8B30-613A-425C-AFE1-D965966243E9}"/>
                </a:ext>
              </a:extLst>
            </p:cNvPr>
            <p:cNvSpPr txBox="1">
              <a:spLocks noChangeArrowheads="1"/>
            </p:cNvSpPr>
            <p:nvPr/>
          </p:nvSpPr>
          <p:spPr bwMode="auto">
            <a:xfrm>
              <a:off x="3089427" y="2848931"/>
              <a:ext cx="3800609"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as good as</a:t>
              </a:r>
              <a:endParaRPr lang="en-GB" altLang="zh-HK" sz="3300" b="1" dirty="0">
                <a:solidFill>
                  <a:schemeClr val="bg1"/>
                </a:solidFill>
                <a:ea typeface="新細明體" pitchFamily="18" charset="-120"/>
                <a:cs typeface="Arial" pitchFamily="34" charset="0"/>
              </a:endParaRPr>
            </a:p>
          </p:txBody>
        </p:sp>
      </p:grpSp>
      <p:grpSp>
        <p:nvGrpSpPr>
          <p:cNvPr id="56" name="Group 3">
            <a:extLst>
              <a:ext uri="{FF2B5EF4-FFF2-40B4-BE49-F238E27FC236}">
                <a16:creationId xmlns:a16="http://schemas.microsoft.com/office/drawing/2014/main" id="{3C8F06DA-58D8-4975-8E38-2C19F5991FBF}"/>
              </a:ext>
            </a:extLst>
          </p:cNvPr>
          <p:cNvGrpSpPr>
            <a:grpSpLocks/>
          </p:cNvGrpSpPr>
          <p:nvPr/>
        </p:nvGrpSpPr>
        <p:grpSpPr bwMode="auto">
          <a:xfrm>
            <a:off x="2273300" y="5190399"/>
            <a:ext cx="4749800" cy="708025"/>
            <a:chOff x="2273302" y="4523739"/>
            <a:chExt cx="4749798" cy="708661"/>
          </a:xfrm>
          <a:solidFill>
            <a:srgbClr val="00B050"/>
          </a:solidFill>
        </p:grpSpPr>
        <p:sp>
          <p:nvSpPr>
            <p:cNvPr id="57" name="圓角矩形 72">
              <a:extLst>
                <a:ext uri="{FF2B5EF4-FFF2-40B4-BE49-F238E27FC236}">
                  <a16:creationId xmlns:a16="http://schemas.microsoft.com/office/drawing/2014/main" id="{00C22FB4-3BA2-4641-852D-BE62CAEB6700}"/>
                </a:ext>
              </a:extLst>
            </p:cNvPr>
            <p:cNvSpPr/>
            <p:nvPr/>
          </p:nvSpPr>
          <p:spPr>
            <a:xfrm>
              <a:off x="2273302" y="45339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8" name="橢圓 73">
              <a:extLst>
                <a:ext uri="{FF2B5EF4-FFF2-40B4-BE49-F238E27FC236}">
                  <a16:creationId xmlns:a16="http://schemas.microsoft.com/office/drawing/2014/main" id="{C19D50B0-5902-4057-AB86-B601F99790E0}"/>
                </a:ext>
              </a:extLst>
            </p:cNvPr>
            <p:cNvSpPr/>
            <p:nvPr/>
          </p:nvSpPr>
          <p:spPr>
            <a:xfrm>
              <a:off x="2292171"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9" name="文字方塊 74">
              <a:extLst>
                <a:ext uri="{FF2B5EF4-FFF2-40B4-BE49-F238E27FC236}">
                  <a16:creationId xmlns:a16="http://schemas.microsoft.com/office/drawing/2014/main" id="{07406074-BE38-42EC-A23F-DA7A117C3247}"/>
                </a:ext>
              </a:extLst>
            </p:cNvPr>
            <p:cNvSpPr txBox="1">
              <a:spLocks noChangeArrowheads="1"/>
            </p:cNvSpPr>
            <p:nvPr/>
          </p:nvSpPr>
          <p:spPr bwMode="auto">
            <a:xfrm>
              <a:off x="2398851"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60" name="文字方塊 75">
              <a:extLst>
                <a:ext uri="{FF2B5EF4-FFF2-40B4-BE49-F238E27FC236}">
                  <a16:creationId xmlns:a16="http://schemas.microsoft.com/office/drawing/2014/main" id="{E2546A5B-DFC2-4EC2-A0D8-54FB22D6E885}"/>
                </a:ext>
              </a:extLst>
            </p:cNvPr>
            <p:cNvSpPr txBox="1">
              <a:spLocks noChangeArrowheads="1"/>
            </p:cNvSpPr>
            <p:nvPr/>
          </p:nvSpPr>
          <p:spPr bwMode="auto">
            <a:xfrm>
              <a:off x="3064492" y="4576131"/>
              <a:ext cx="3852840"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better than</a:t>
              </a:r>
            </a:p>
          </p:txBody>
        </p:sp>
      </p:grpSp>
      <p:grpSp>
        <p:nvGrpSpPr>
          <p:cNvPr id="145417" name="Group 1">
            <a:extLst>
              <a:ext uri="{FF2B5EF4-FFF2-40B4-BE49-F238E27FC236}">
                <a16:creationId xmlns:a16="http://schemas.microsoft.com/office/drawing/2014/main" id="{BC311EC4-776F-4BC9-8AD2-6EB3A72B97C9}"/>
              </a:ext>
            </a:extLst>
          </p:cNvPr>
          <p:cNvGrpSpPr>
            <a:grpSpLocks/>
          </p:cNvGrpSpPr>
          <p:nvPr/>
        </p:nvGrpSpPr>
        <p:grpSpPr bwMode="auto">
          <a:xfrm>
            <a:off x="1276350" y="3935413"/>
            <a:ext cx="4397375" cy="1379537"/>
            <a:chOff x="432250" y="3346886"/>
            <a:chExt cx="4398798" cy="1378453"/>
          </a:xfrm>
        </p:grpSpPr>
        <p:pic>
          <p:nvPicPr>
            <p:cNvPr id="145418" name="Picture 11" descr="C:\Users\utangv2\Desktop\background paper\post it.jpg">
              <a:extLst>
                <a:ext uri="{FF2B5EF4-FFF2-40B4-BE49-F238E27FC236}">
                  <a16:creationId xmlns:a16="http://schemas.microsoft.com/office/drawing/2014/main" id="{A9E7A1A3-EEC7-430F-81B7-5678F82A34C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432250" y="3346886"/>
              <a:ext cx="4398798" cy="137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9" name="文字方塊 17">
              <a:extLst>
                <a:ext uri="{FF2B5EF4-FFF2-40B4-BE49-F238E27FC236}">
                  <a16:creationId xmlns:a16="http://schemas.microsoft.com/office/drawing/2014/main" id="{7860470C-6B57-4B13-A636-BEFB43A0A441}"/>
                </a:ext>
              </a:extLst>
            </p:cNvPr>
            <p:cNvSpPr txBox="1">
              <a:spLocks noChangeArrowheads="1"/>
            </p:cNvSpPr>
            <p:nvPr/>
          </p:nvSpPr>
          <p:spPr bwMode="auto">
            <a:xfrm rot="-151805">
              <a:off x="1205641" y="3726929"/>
              <a:ext cx="3441488" cy="615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i="1">
                  <a:solidFill>
                    <a:srgbClr val="FF0000"/>
                  </a:solidFill>
                  <a:cs typeface="Arial" panose="020B0604020202020204" pitchFamily="34" charset="0"/>
                </a:rPr>
                <a:t>As good as </a:t>
              </a:r>
              <a:r>
                <a:rPr lang="en-US" altLang="en-US" sz="2000">
                  <a:solidFill>
                    <a:srgbClr val="FF0000"/>
                  </a:solidFill>
                  <a:cs typeface="Arial" panose="020B0604020202020204" pitchFamily="34" charset="0"/>
                </a:rPr>
                <a:t>doesn’t fit the context of the sentence.</a:t>
              </a:r>
              <a:endParaRPr lang="en-GB" altLang="en-US" sz="2000">
                <a:solidFill>
                  <a:srgbClr val="FF0000"/>
                </a:solidFill>
                <a:cs typeface="Arial" panose="020B0604020202020204" pitchFamily="34" charset="0"/>
              </a:endParaRPr>
            </a:p>
          </p:txBody>
        </p:sp>
      </p:grpSp>
      <p:sp>
        <p:nvSpPr>
          <p:cNvPr id="31" name="文字方塊 6">
            <a:extLst>
              <a:ext uri="{FF2B5EF4-FFF2-40B4-BE49-F238E27FC236}">
                <a16:creationId xmlns:a16="http://schemas.microsoft.com/office/drawing/2014/main" id="{A08B3F05-7113-4015-9519-BEB68E461596}"/>
              </a:ext>
            </a:extLst>
          </p:cNvPr>
          <p:cNvSpPr txBox="1"/>
          <p:nvPr/>
        </p:nvSpPr>
        <p:spPr>
          <a:xfrm>
            <a:off x="6183313" y="3194050"/>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45417"/>
                                        </p:tgtEl>
                                        <p:attrNameLst>
                                          <p:attrName>style.visibility</p:attrName>
                                        </p:attrNameLst>
                                      </p:cBhvr>
                                      <p:to>
                                        <p:strVal val="visible"/>
                                      </p:to>
                                    </p:set>
                                    <p:anim calcmode="lin" valueType="num">
                                      <p:cBhvr>
                                        <p:cTn id="7" dur="500" fill="hold"/>
                                        <p:tgtEl>
                                          <p:spTgt spid="145417"/>
                                        </p:tgtEl>
                                        <p:attrNameLst>
                                          <p:attrName>ppt_w</p:attrName>
                                        </p:attrNameLst>
                                      </p:cBhvr>
                                      <p:tavLst>
                                        <p:tav tm="0">
                                          <p:val>
                                            <p:fltVal val="0"/>
                                          </p:val>
                                        </p:tav>
                                        <p:tav tm="100000">
                                          <p:val>
                                            <p:strVal val="#ppt_w"/>
                                          </p:val>
                                        </p:tav>
                                      </p:tavLst>
                                    </p:anim>
                                    <p:anim calcmode="lin" valueType="num">
                                      <p:cBhvr>
                                        <p:cTn id="8" dur="500" fill="hold"/>
                                        <p:tgtEl>
                                          <p:spTgt spid="145417"/>
                                        </p:tgtEl>
                                        <p:attrNameLst>
                                          <p:attrName>ppt_h</p:attrName>
                                        </p:attrNameLst>
                                      </p:cBhvr>
                                      <p:tavLst>
                                        <p:tav tm="0">
                                          <p:val>
                                            <p:fltVal val="0"/>
                                          </p:val>
                                        </p:tav>
                                        <p:tav tm="100000">
                                          <p:val>
                                            <p:strVal val="#ppt_h"/>
                                          </p:val>
                                        </p:tav>
                                      </p:tavLst>
                                    </p:anim>
                                    <p:animEffect transition="in" filter="fade">
                                      <p:cBhvr>
                                        <p:cTn id="9" dur="500"/>
                                        <p:tgtEl>
                                          <p:spTgt spid="1454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30" name="AF1C3176.wav">
            <a:hlinkClick r:id="" action="ppaction://media"/>
            <a:extLst>
              <a:ext uri="{FF2B5EF4-FFF2-40B4-BE49-F238E27FC236}">
                <a16:creationId xmlns:a16="http://schemas.microsoft.com/office/drawing/2014/main" id="{D2C0950B-4B4C-459E-A3BF-639BBD71BAA3}"/>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6435" name="群組 1">
            <a:extLst>
              <a:ext uri="{FF2B5EF4-FFF2-40B4-BE49-F238E27FC236}">
                <a16:creationId xmlns:a16="http://schemas.microsoft.com/office/drawing/2014/main" id="{A9E2715E-B013-4180-9FD3-C0E3CE64981D}"/>
              </a:ext>
            </a:extLst>
          </p:cNvPr>
          <p:cNvGrpSpPr>
            <a:grpSpLocks/>
          </p:cNvGrpSpPr>
          <p:nvPr/>
        </p:nvGrpSpPr>
        <p:grpSpPr bwMode="auto">
          <a:xfrm>
            <a:off x="7283450" y="6094413"/>
            <a:ext cx="1709738" cy="636587"/>
            <a:chOff x="7283450" y="6094413"/>
            <a:chExt cx="1709738" cy="636587"/>
          </a:xfrm>
        </p:grpSpPr>
        <p:grpSp>
          <p:nvGrpSpPr>
            <p:cNvPr id="146446" name="群組 29">
              <a:extLst>
                <a:ext uri="{FF2B5EF4-FFF2-40B4-BE49-F238E27FC236}">
                  <a16:creationId xmlns:a16="http://schemas.microsoft.com/office/drawing/2014/main" id="{52820659-2C73-4B8D-AB43-0A16DFBC2504}"/>
                </a:ext>
              </a:extLst>
            </p:cNvPr>
            <p:cNvGrpSpPr>
              <a:grpSpLocks/>
            </p:cNvGrpSpPr>
            <p:nvPr/>
          </p:nvGrpSpPr>
          <p:grpSpPr bwMode="auto">
            <a:xfrm>
              <a:off x="7283450" y="6094413"/>
              <a:ext cx="1709738" cy="636587"/>
              <a:chOff x="9073930" y="4850104"/>
              <a:chExt cx="1709683" cy="636296"/>
            </a:xfrm>
          </p:grpSpPr>
          <p:sp>
            <p:nvSpPr>
              <p:cNvPr id="45" name="圓角矩形 64">
                <a:extLst>
                  <a:ext uri="{FF2B5EF4-FFF2-40B4-BE49-F238E27FC236}">
                    <a16:creationId xmlns:a16="http://schemas.microsoft.com/office/drawing/2014/main" id="{13E75597-837A-4A80-AAFC-4F469813317E}"/>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47" name="向右箭號 65">
                <a:extLst>
                  <a:ext uri="{FF2B5EF4-FFF2-40B4-BE49-F238E27FC236}">
                    <a16:creationId xmlns:a16="http://schemas.microsoft.com/office/drawing/2014/main" id="{4FDAD1E8-1780-4EB5-9374-889EBF594B19}"/>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46447" name="群組 42">
              <a:extLst>
                <a:ext uri="{FF2B5EF4-FFF2-40B4-BE49-F238E27FC236}">
                  <a16:creationId xmlns:a16="http://schemas.microsoft.com/office/drawing/2014/main" id="{64EB9C4A-3852-42D3-B226-4CBF69B45800}"/>
                </a:ext>
              </a:extLst>
            </p:cNvPr>
            <p:cNvGrpSpPr>
              <a:grpSpLocks/>
            </p:cNvGrpSpPr>
            <p:nvPr/>
          </p:nvGrpSpPr>
          <p:grpSpPr bwMode="auto">
            <a:xfrm>
              <a:off x="7349853" y="6172199"/>
              <a:ext cx="1260747" cy="516255"/>
              <a:chOff x="-10579100" y="419100"/>
              <a:chExt cx="5784850" cy="2101850"/>
            </a:xfrm>
          </p:grpSpPr>
          <p:pic>
            <p:nvPicPr>
              <p:cNvPr id="146448" name="Picture 4" descr="C:\Users\utangv2\Desktop\Dynamic Classroom\hi-res aw\C.jpg">
                <a:extLst>
                  <a:ext uri="{FF2B5EF4-FFF2-40B4-BE49-F238E27FC236}">
                    <a16:creationId xmlns:a16="http://schemas.microsoft.com/office/drawing/2014/main" id="{BD6734C6-103D-4C98-953D-88EFCAB045B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9" name="Picture 6" descr="C:\Users\utangv2\Desktop\Dynamic Classroom\hi-res aw\E.jpg">
                <a:extLst>
                  <a:ext uri="{FF2B5EF4-FFF2-40B4-BE49-F238E27FC236}">
                    <a16:creationId xmlns:a16="http://schemas.microsoft.com/office/drawing/2014/main" id="{F48B24C5-8A2B-4F19-8B65-76D89DFF819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50" name="Picture 16" descr="C:\Users\utangv2\Desktop\Dynamic Classroom\hi-res aw\O.jpg">
                <a:extLst>
                  <a:ext uri="{FF2B5EF4-FFF2-40B4-BE49-F238E27FC236}">
                    <a16:creationId xmlns:a16="http://schemas.microsoft.com/office/drawing/2014/main" id="{59BC5987-B722-4030-A2E1-899EF176704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51" name="Picture 19" descr="C:\Users\utangv2\Desktop\Dynamic Classroom\hi-res aw\R.jpg">
                <a:extLst>
                  <a:ext uri="{FF2B5EF4-FFF2-40B4-BE49-F238E27FC236}">
                    <a16:creationId xmlns:a16="http://schemas.microsoft.com/office/drawing/2014/main" id="{E2DEEC7E-EE8A-4DB2-8F32-80677936FD8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52" name="Picture 20" descr="C:\Users\utangv2\Desktop\Dynamic Classroom\hi-res aw\S.jpg">
                <a:extLst>
                  <a:ext uri="{FF2B5EF4-FFF2-40B4-BE49-F238E27FC236}">
                    <a16:creationId xmlns:a16="http://schemas.microsoft.com/office/drawing/2014/main" id="{2C87E943-569E-4201-A741-95358C6BF13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8" name="動作按鈕: 自訂 66">
            <a:hlinkClick r:id="rId10" action="ppaction://hlinksldjump" highlightClick="1"/>
            <a:extLst>
              <a:ext uri="{FF2B5EF4-FFF2-40B4-BE49-F238E27FC236}">
                <a16:creationId xmlns:a16="http://schemas.microsoft.com/office/drawing/2014/main" id="{DE720DF2-5F3D-4CC2-8F7C-C55E90F06B4E}"/>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46437" name="文字方塊 8">
            <a:extLst>
              <a:ext uri="{FF2B5EF4-FFF2-40B4-BE49-F238E27FC236}">
                <a16:creationId xmlns:a16="http://schemas.microsoft.com/office/drawing/2014/main" id="{387C7FA5-1C78-4A19-A243-F4805C1ECD08}"/>
              </a:ext>
            </a:extLst>
          </p:cNvPr>
          <p:cNvSpPr txBox="1">
            <a:spLocks noChangeArrowheads="1"/>
          </p:cNvSpPr>
          <p:nvPr/>
        </p:nvSpPr>
        <p:spPr bwMode="auto">
          <a:xfrm>
            <a:off x="1811338"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Recycle used paper — it is ________ just throwing it away.</a:t>
            </a:r>
            <a:endParaRPr lang="en-US" altLang="en-US" sz="3800">
              <a:solidFill>
                <a:schemeClr val="tx2"/>
              </a:solidFill>
              <a:cs typeface="Arial" panose="020B0604020202020204" pitchFamily="34" charset="0"/>
            </a:endParaRPr>
          </a:p>
        </p:txBody>
      </p:sp>
      <p:grpSp>
        <p:nvGrpSpPr>
          <p:cNvPr id="146438" name="群組 3">
            <a:extLst>
              <a:ext uri="{FF2B5EF4-FFF2-40B4-BE49-F238E27FC236}">
                <a16:creationId xmlns:a16="http://schemas.microsoft.com/office/drawing/2014/main" id="{540FB4E9-A7D2-45DC-8CC3-174DBA8DE024}"/>
              </a:ext>
            </a:extLst>
          </p:cNvPr>
          <p:cNvGrpSpPr>
            <a:grpSpLocks/>
          </p:cNvGrpSpPr>
          <p:nvPr/>
        </p:nvGrpSpPr>
        <p:grpSpPr bwMode="auto">
          <a:xfrm>
            <a:off x="4359275" y="341313"/>
            <a:ext cx="938213" cy="763587"/>
            <a:chOff x="4183063" y="341313"/>
            <a:chExt cx="938214" cy="763587"/>
          </a:xfrm>
        </p:grpSpPr>
        <p:pic>
          <p:nvPicPr>
            <p:cNvPr id="146444" name="Picture 18" descr="C:\Users\utangv2\Desktop\Dynamic Classroom\Q3.jpg">
              <a:extLst>
                <a:ext uri="{FF2B5EF4-FFF2-40B4-BE49-F238E27FC236}">
                  <a16:creationId xmlns:a16="http://schemas.microsoft.com/office/drawing/2014/main" id="{6C1580F3-9CFB-4B26-BE47-843CD897B1E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5" name="Picture 2" descr="C:\Users\utangv2\Documents\My Documents\JS 2017\Dynamic Classroom\hi-res aw\4.jpg">
              <a:extLst>
                <a:ext uri="{FF2B5EF4-FFF2-40B4-BE49-F238E27FC236}">
                  <a16:creationId xmlns:a16="http://schemas.microsoft.com/office/drawing/2014/main" id="{DD6528CA-AA9D-4B5D-BC6A-8D15EE65D55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4" name="Group 2">
            <a:extLst>
              <a:ext uri="{FF2B5EF4-FFF2-40B4-BE49-F238E27FC236}">
                <a16:creationId xmlns:a16="http://schemas.microsoft.com/office/drawing/2014/main" id="{F7AE821D-53EF-4E82-A153-4BA294AF9640}"/>
              </a:ext>
            </a:extLst>
          </p:cNvPr>
          <p:cNvGrpSpPr>
            <a:grpSpLocks/>
          </p:cNvGrpSpPr>
          <p:nvPr/>
        </p:nvGrpSpPr>
        <p:grpSpPr bwMode="auto">
          <a:xfrm>
            <a:off x="2273300" y="4339499"/>
            <a:ext cx="4749800" cy="708025"/>
            <a:chOff x="2273302" y="3672839"/>
            <a:chExt cx="4749798" cy="708661"/>
          </a:xfrm>
          <a:solidFill>
            <a:schemeClr val="bg1">
              <a:lumMod val="65000"/>
            </a:schemeClr>
          </a:solidFill>
        </p:grpSpPr>
        <p:sp>
          <p:nvSpPr>
            <p:cNvPr id="55" name="圓角矩形 36">
              <a:extLst>
                <a:ext uri="{FF2B5EF4-FFF2-40B4-BE49-F238E27FC236}">
                  <a16:creationId xmlns:a16="http://schemas.microsoft.com/office/drawing/2014/main" id="{48ECADBC-2185-4AA0-A940-91ADE39D47BC}"/>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6" name="橢圓 37">
              <a:extLst>
                <a:ext uri="{FF2B5EF4-FFF2-40B4-BE49-F238E27FC236}">
                  <a16:creationId xmlns:a16="http://schemas.microsoft.com/office/drawing/2014/main" id="{292FA213-CBB8-4431-9DAA-B446A387488A}"/>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7" name="文字方塊 38">
              <a:extLst>
                <a:ext uri="{FF2B5EF4-FFF2-40B4-BE49-F238E27FC236}">
                  <a16:creationId xmlns:a16="http://schemas.microsoft.com/office/drawing/2014/main" id="{6739E6A8-5847-47F5-BC6D-A860B1C59A7C}"/>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58" name="文字方塊 63">
              <a:extLst>
                <a:ext uri="{FF2B5EF4-FFF2-40B4-BE49-F238E27FC236}">
                  <a16:creationId xmlns:a16="http://schemas.microsoft.com/office/drawing/2014/main" id="{A04C1069-D40E-42F2-B8AF-C48B3922CE47}"/>
                </a:ext>
              </a:extLst>
            </p:cNvPr>
            <p:cNvSpPr txBox="1">
              <a:spLocks noChangeArrowheads="1"/>
            </p:cNvSpPr>
            <p:nvPr/>
          </p:nvSpPr>
          <p:spPr bwMode="auto">
            <a:xfrm>
              <a:off x="3103075" y="3726179"/>
              <a:ext cx="3732369"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better</a:t>
              </a:r>
            </a:p>
          </p:txBody>
        </p:sp>
      </p:grpSp>
      <p:grpSp>
        <p:nvGrpSpPr>
          <p:cNvPr id="59" name="Group 3">
            <a:extLst>
              <a:ext uri="{FF2B5EF4-FFF2-40B4-BE49-F238E27FC236}">
                <a16:creationId xmlns:a16="http://schemas.microsoft.com/office/drawing/2014/main" id="{39A5BB50-4896-459D-B0FC-34F450CBEBBB}"/>
              </a:ext>
            </a:extLst>
          </p:cNvPr>
          <p:cNvGrpSpPr>
            <a:grpSpLocks/>
          </p:cNvGrpSpPr>
          <p:nvPr/>
        </p:nvGrpSpPr>
        <p:grpSpPr bwMode="auto">
          <a:xfrm>
            <a:off x="2273300" y="5190399"/>
            <a:ext cx="4749800" cy="708025"/>
            <a:chOff x="2273302" y="4523739"/>
            <a:chExt cx="4749798" cy="708661"/>
          </a:xfrm>
          <a:solidFill>
            <a:srgbClr val="00B050"/>
          </a:solidFill>
        </p:grpSpPr>
        <p:sp>
          <p:nvSpPr>
            <p:cNvPr id="60" name="圓角矩形 72">
              <a:extLst>
                <a:ext uri="{FF2B5EF4-FFF2-40B4-BE49-F238E27FC236}">
                  <a16:creationId xmlns:a16="http://schemas.microsoft.com/office/drawing/2014/main" id="{C0003BD6-EEE3-4630-9E39-511BD89E92DB}"/>
                </a:ext>
              </a:extLst>
            </p:cNvPr>
            <p:cNvSpPr/>
            <p:nvPr/>
          </p:nvSpPr>
          <p:spPr>
            <a:xfrm>
              <a:off x="2273302" y="45339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1" name="橢圓 73">
              <a:extLst>
                <a:ext uri="{FF2B5EF4-FFF2-40B4-BE49-F238E27FC236}">
                  <a16:creationId xmlns:a16="http://schemas.microsoft.com/office/drawing/2014/main" id="{CCA2CFDE-8F5D-4B6E-856B-C57EC582F919}"/>
                </a:ext>
              </a:extLst>
            </p:cNvPr>
            <p:cNvSpPr/>
            <p:nvPr/>
          </p:nvSpPr>
          <p:spPr>
            <a:xfrm>
              <a:off x="2292171"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2" name="文字方塊 74">
              <a:extLst>
                <a:ext uri="{FF2B5EF4-FFF2-40B4-BE49-F238E27FC236}">
                  <a16:creationId xmlns:a16="http://schemas.microsoft.com/office/drawing/2014/main" id="{4F5526CF-DD66-4C35-A462-9DE6D07F4FCA}"/>
                </a:ext>
              </a:extLst>
            </p:cNvPr>
            <p:cNvSpPr txBox="1">
              <a:spLocks noChangeArrowheads="1"/>
            </p:cNvSpPr>
            <p:nvPr/>
          </p:nvSpPr>
          <p:spPr bwMode="auto">
            <a:xfrm>
              <a:off x="2398851"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63" name="文字方塊 75">
              <a:extLst>
                <a:ext uri="{FF2B5EF4-FFF2-40B4-BE49-F238E27FC236}">
                  <a16:creationId xmlns:a16="http://schemas.microsoft.com/office/drawing/2014/main" id="{0D89501F-D61A-4B65-9B35-1C822EAE84FD}"/>
                </a:ext>
              </a:extLst>
            </p:cNvPr>
            <p:cNvSpPr txBox="1">
              <a:spLocks noChangeArrowheads="1"/>
            </p:cNvSpPr>
            <p:nvPr/>
          </p:nvSpPr>
          <p:spPr bwMode="auto">
            <a:xfrm>
              <a:off x="3064492" y="4576131"/>
              <a:ext cx="3852840"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better than</a:t>
              </a:r>
            </a:p>
          </p:txBody>
        </p:sp>
      </p:grpSp>
      <p:sp>
        <p:nvSpPr>
          <p:cNvPr id="41" name="文字方塊 6">
            <a:extLst>
              <a:ext uri="{FF2B5EF4-FFF2-40B4-BE49-F238E27FC236}">
                <a16:creationId xmlns:a16="http://schemas.microsoft.com/office/drawing/2014/main" id="{76CF0AB0-10E3-458F-83EA-AC28B7E70220}"/>
              </a:ext>
            </a:extLst>
          </p:cNvPr>
          <p:cNvSpPr txBox="1"/>
          <p:nvPr/>
        </p:nvSpPr>
        <p:spPr>
          <a:xfrm>
            <a:off x="5662613" y="402113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37" name="群組 10">
            <a:extLst>
              <a:ext uri="{FF2B5EF4-FFF2-40B4-BE49-F238E27FC236}">
                <a16:creationId xmlns:a16="http://schemas.microsoft.com/office/drawing/2014/main" id="{53067042-7170-456F-B8BE-A375F36081B8}"/>
              </a:ext>
            </a:extLst>
          </p:cNvPr>
          <p:cNvGrpSpPr/>
          <p:nvPr/>
        </p:nvGrpSpPr>
        <p:grpSpPr>
          <a:xfrm>
            <a:off x="6948880" y="3857809"/>
            <a:ext cx="666750" cy="666849"/>
            <a:chOff x="6924675" y="3008784"/>
            <a:chExt cx="666750" cy="666849"/>
          </a:xfrm>
          <a:effectLst>
            <a:outerShdw blurRad="50800" dist="38100" dir="2700000" algn="tl" rotWithShape="0">
              <a:prstClr val="black">
                <a:alpha val="40000"/>
              </a:prstClr>
            </a:outerShdw>
          </a:effectLst>
        </p:grpSpPr>
        <p:sp>
          <p:nvSpPr>
            <p:cNvPr id="38" name="橢圓 11">
              <a:extLst>
                <a:ext uri="{FF2B5EF4-FFF2-40B4-BE49-F238E27FC236}">
                  <a16:creationId xmlns:a16="http://schemas.microsoft.com/office/drawing/2014/main" id="{F3717942-EC13-4295-B907-6C761D34353A}"/>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39" name="文字方塊 12">
              <a:extLst>
                <a:ext uri="{FF2B5EF4-FFF2-40B4-BE49-F238E27FC236}">
                  <a16:creationId xmlns:a16="http://schemas.microsoft.com/office/drawing/2014/main" id="{93B3EFFA-8493-4942-BEEC-99516925EE9C}"/>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40" name="動作按鈕: 自訂 57">
            <a:hlinkClick r:id="" action="ppaction://hlinkshowjump?jump=nextslide" highlightClick="1"/>
            <a:extLst>
              <a:ext uri="{FF2B5EF4-FFF2-40B4-BE49-F238E27FC236}">
                <a16:creationId xmlns:a16="http://schemas.microsoft.com/office/drawing/2014/main" id="{4C85A6D3-EA18-4E10-A525-F56E0D8A5C4A}"/>
              </a:ext>
            </a:extLst>
          </p:cNvPr>
          <p:cNvSpPr/>
          <p:nvPr/>
        </p:nvSpPr>
        <p:spPr>
          <a:xfrm>
            <a:off x="6796088" y="3762375"/>
            <a:ext cx="704850" cy="722313"/>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3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0"/>
                </p:tgtEl>
              </p:cMediaNode>
            </p:audio>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147458" name="群組 1">
            <a:extLst>
              <a:ext uri="{FF2B5EF4-FFF2-40B4-BE49-F238E27FC236}">
                <a16:creationId xmlns:a16="http://schemas.microsoft.com/office/drawing/2014/main" id="{86622791-82C0-4D2B-B8D7-B8E82C70B126}"/>
              </a:ext>
            </a:extLst>
          </p:cNvPr>
          <p:cNvGrpSpPr>
            <a:grpSpLocks/>
          </p:cNvGrpSpPr>
          <p:nvPr/>
        </p:nvGrpSpPr>
        <p:grpSpPr bwMode="auto">
          <a:xfrm>
            <a:off x="7283450" y="6094413"/>
            <a:ext cx="1709738" cy="636587"/>
            <a:chOff x="7283450" y="6094413"/>
            <a:chExt cx="1709738" cy="636587"/>
          </a:xfrm>
        </p:grpSpPr>
        <p:grpSp>
          <p:nvGrpSpPr>
            <p:cNvPr id="147470" name="群組 29">
              <a:extLst>
                <a:ext uri="{FF2B5EF4-FFF2-40B4-BE49-F238E27FC236}">
                  <a16:creationId xmlns:a16="http://schemas.microsoft.com/office/drawing/2014/main" id="{608D2C29-9B5B-405A-8FCB-0C3569AFE68D}"/>
                </a:ext>
              </a:extLst>
            </p:cNvPr>
            <p:cNvGrpSpPr>
              <a:grpSpLocks/>
            </p:cNvGrpSpPr>
            <p:nvPr/>
          </p:nvGrpSpPr>
          <p:grpSpPr bwMode="auto">
            <a:xfrm>
              <a:off x="7283450" y="6094413"/>
              <a:ext cx="1709738" cy="636587"/>
              <a:chOff x="9073930" y="4850104"/>
              <a:chExt cx="1709683" cy="636296"/>
            </a:xfrm>
          </p:grpSpPr>
          <p:sp>
            <p:nvSpPr>
              <p:cNvPr id="38" name="圓角矩形 64">
                <a:extLst>
                  <a:ext uri="{FF2B5EF4-FFF2-40B4-BE49-F238E27FC236}">
                    <a16:creationId xmlns:a16="http://schemas.microsoft.com/office/drawing/2014/main" id="{AB7C400B-A0C9-48F2-835A-B55DBFC0DBD3}"/>
                  </a:ext>
                </a:extLst>
              </p:cNvPr>
              <p:cNvSpPr/>
              <p:nvPr/>
            </p:nvSpPr>
            <p:spPr>
              <a:xfrm>
                <a:off x="9073930" y="4850104"/>
                <a:ext cx="1709683" cy="6362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39" name="向右箭號 65">
                <a:extLst>
                  <a:ext uri="{FF2B5EF4-FFF2-40B4-BE49-F238E27FC236}">
                    <a16:creationId xmlns:a16="http://schemas.microsoft.com/office/drawing/2014/main" id="{9BC0E7B1-0B5A-4CD0-B5AC-B844BE154495}"/>
                  </a:ext>
                </a:extLst>
              </p:cNvPr>
              <p:cNvSpPr/>
              <p:nvPr/>
            </p:nvSpPr>
            <p:spPr>
              <a:xfrm>
                <a:off x="10408975" y="5018302"/>
                <a:ext cx="265103" cy="333223"/>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147471" name="群組 42">
              <a:extLst>
                <a:ext uri="{FF2B5EF4-FFF2-40B4-BE49-F238E27FC236}">
                  <a16:creationId xmlns:a16="http://schemas.microsoft.com/office/drawing/2014/main" id="{F95E8185-A0F9-40EF-B94E-173D500FD296}"/>
                </a:ext>
              </a:extLst>
            </p:cNvPr>
            <p:cNvGrpSpPr>
              <a:grpSpLocks/>
            </p:cNvGrpSpPr>
            <p:nvPr/>
          </p:nvGrpSpPr>
          <p:grpSpPr bwMode="auto">
            <a:xfrm>
              <a:off x="7349853" y="6172199"/>
              <a:ext cx="1260747" cy="516255"/>
              <a:chOff x="-10579100" y="419100"/>
              <a:chExt cx="5784850" cy="2101850"/>
            </a:xfrm>
          </p:grpSpPr>
          <p:pic>
            <p:nvPicPr>
              <p:cNvPr id="147472" name="Picture 4" descr="C:\Users\utangv2\Desktop\Dynamic Classroom\hi-res aw\C.jpg">
                <a:extLst>
                  <a:ext uri="{FF2B5EF4-FFF2-40B4-BE49-F238E27FC236}">
                    <a16:creationId xmlns:a16="http://schemas.microsoft.com/office/drawing/2014/main" id="{D7E3880B-C44A-4ED7-92EF-2FC69A1624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98012" y="42386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73" name="Picture 6" descr="C:\Users\utangv2\Desktop\Dynamic Classroom\hi-res aw\E.jpg">
                <a:extLst>
                  <a:ext uri="{FF2B5EF4-FFF2-40B4-BE49-F238E27FC236}">
                    <a16:creationId xmlns:a16="http://schemas.microsoft.com/office/drawing/2014/main" id="{83DADA9B-AAD5-4FA4-B435-E0126BDCA56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94400" y="423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74" name="Picture 16" descr="C:\Users\utangv2\Desktop\Dynamic Classroom\hi-res aw\O.jpg">
                <a:extLst>
                  <a:ext uri="{FF2B5EF4-FFF2-40B4-BE49-F238E27FC236}">
                    <a16:creationId xmlns:a16="http://schemas.microsoft.com/office/drawing/2014/main" id="{30D211C7-ABEB-41BE-9C85-9EEFD909274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2000" y="41910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75" name="Picture 19" descr="C:\Users\utangv2\Desktop\Dynamic Classroom\hi-res aw\R.jpg">
                <a:extLst>
                  <a:ext uri="{FF2B5EF4-FFF2-40B4-BE49-F238E27FC236}">
                    <a16:creationId xmlns:a16="http://schemas.microsoft.com/office/drawing/2014/main" id="{68E06525-A17C-48CB-AE9C-226D7B2B884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69150" y="527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76" name="Picture 20" descr="C:\Users\utangv2\Desktop\Dynamic Classroom\hi-res aw\S.jpg">
                <a:extLst>
                  <a:ext uri="{FF2B5EF4-FFF2-40B4-BE49-F238E27FC236}">
                    <a16:creationId xmlns:a16="http://schemas.microsoft.com/office/drawing/2014/main" id="{305B7B2C-A416-4C8B-AA15-3473F3DBAB6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579100" y="450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0" name="動作按鈕: 自訂 66">
            <a:hlinkClick r:id="rId8" action="ppaction://hlinksldjump" highlightClick="1"/>
            <a:extLst>
              <a:ext uri="{FF2B5EF4-FFF2-40B4-BE49-F238E27FC236}">
                <a16:creationId xmlns:a16="http://schemas.microsoft.com/office/drawing/2014/main" id="{0B0ABC9A-955B-4739-A2C8-DEF91DDFAADE}"/>
              </a:ext>
            </a:extLst>
          </p:cNvPr>
          <p:cNvSpPr/>
          <p:nvPr/>
        </p:nvSpPr>
        <p:spPr>
          <a:xfrm>
            <a:off x="7148513" y="6018213"/>
            <a:ext cx="1995487" cy="8397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47460" name="文字方塊 8">
            <a:extLst>
              <a:ext uri="{FF2B5EF4-FFF2-40B4-BE49-F238E27FC236}">
                <a16:creationId xmlns:a16="http://schemas.microsoft.com/office/drawing/2014/main" id="{26E737F9-120D-47BE-AD95-9AA4BFC5838A}"/>
              </a:ext>
            </a:extLst>
          </p:cNvPr>
          <p:cNvSpPr txBox="1">
            <a:spLocks noChangeArrowheads="1"/>
          </p:cNvSpPr>
          <p:nvPr/>
        </p:nvSpPr>
        <p:spPr bwMode="auto">
          <a:xfrm>
            <a:off x="1811338" y="1295400"/>
            <a:ext cx="5976937"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Recycle used paper — it is ________ just throwing it away.</a:t>
            </a:r>
            <a:endParaRPr lang="en-US" altLang="en-US" sz="3800">
              <a:solidFill>
                <a:schemeClr val="tx2"/>
              </a:solidFill>
              <a:cs typeface="Arial" panose="020B0604020202020204" pitchFamily="34" charset="0"/>
            </a:endParaRPr>
          </a:p>
        </p:txBody>
      </p:sp>
      <p:grpSp>
        <p:nvGrpSpPr>
          <p:cNvPr id="147461" name="群組 3">
            <a:extLst>
              <a:ext uri="{FF2B5EF4-FFF2-40B4-BE49-F238E27FC236}">
                <a16:creationId xmlns:a16="http://schemas.microsoft.com/office/drawing/2014/main" id="{FA33B020-5EB7-4F42-B02A-845502E6FCE0}"/>
              </a:ext>
            </a:extLst>
          </p:cNvPr>
          <p:cNvGrpSpPr>
            <a:grpSpLocks/>
          </p:cNvGrpSpPr>
          <p:nvPr/>
        </p:nvGrpSpPr>
        <p:grpSpPr bwMode="auto">
          <a:xfrm>
            <a:off x="4359275" y="341313"/>
            <a:ext cx="938213" cy="763587"/>
            <a:chOff x="4183063" y="341313"/>
            <a:chExt cx="938214" cy="763587"/>
          </a:xfrm>
        </p:grpSpPr>
        <p:pic>
          <p:nvPicPr>
            <p:cNvPr id="147468" name="Picture 18" descr="C:\Users\utangv2\Desktop\Dynamic Classroom\Q3.jpg">
              <a:extLst>
                <a:ext uri="{FF2B5EF4-FFF2-40B4-BE49-F238E27FC236}">
                  <a16:creationId xmlns:a16="http://schemas.microsoft.com/office/drawing/2014/main" id="{821DFC6B-FABA-403A-9242-34B403B89D8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69" name="Picture 2" descr="C:\Users\utangv2\Documents\My Documents\JS 2017\Dynamic Classroom\hi-res aw\4.jpg">
              <a:extLst>
                <a:ext uri="{FF2B5EF4-FFF2-40B4-BE49-F238E27FC236}">
                  <a16:creationId xmlns:a16="http://schemas.microsoft.com/office/drawing/2014/main" id="{F7C6EF26-A50C-4883-86F9-585FA55D0B9B}"/>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 name="Group 2">
            <a:extLst>
              <a:ext uri="{FF2B5EF4-FFF2-40B4-BE49-F238E27FC236}">
                <a16:creationId xmlns:a16="http://schemas.microsoft.com/office/drawing/2014/main" id="{E503EFFF-E154-4F4A-84AB-5D4D3FD07D22}"/>
              </a:ext>
            </a:extLst>
          </p:cNvPr>
          <p:cNvGrpSpPr>
            <a:grpSpLocks/>
          </p:cNvGrpSpPr>
          <p:nvPr/>
        </p:nvGrpSpPr>
        <p:grpSpPr bwMode="auto">
          <a:xfrm>
            <a:off x="2273300" y="4339499"/>
            <a:ext cx="4749800" cy="708025"/>
            <a:chOff x="2273302" y="3672839"/>
            <a:chExt cx="4749798" cy="708661"/>
          </a:xfrm>
          <a:solidFill>
            <a:schemeClr val="bg1">
              <a:lumMod val="65000"/>
            </a:schemeClr>
          </a:solidFill>
        </p:grpSpPr>
        <p:sp>
          <p:nvSpPr>
            <p:cNvPr id="49" name="圓角矩形 36">
              <a:extLst>
                <a:ext uri="{FF2B5EF4-FFF2-40B4-BE49-F238E27FC236}">
                  <a16:creationId xmlns:a16="http://schemas.microsoft.com/office/drawing/2014/main" id="{E9D90A10-71F6-4F69-AAE6-869BDE6A05A6}"/>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0" name="橢圓 37">
              <a:extLst>
                <a:ext uri="{FF2B5EF4-FFF2-40B4-BE49-F238E27FC236}">
                  <a16:creationId xmlns:a16="http://schemas.microsoft.com/office/drawing/2014/main" id="{9424A106-5CE0-4571-9B35-FCF979CFC048}"/>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1" name="文字方塊 38">
              <a:extLst>
                <a:ext uri="{FF2B5EF4-FFF2-40B4-BE49-F238E27FC236}">
                  <a16:creationId xmlns:a16="http://schemas.microsoft.com/office/drawing/2014/main" id="{4FD2BE08-093B-42ED-B0F4-5FD93C4073EB}"/>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B</a:t>
              </a:r>
              <a:endParaRPr lang="en-GB" altLang="zh-HK" sz="4000" b="1">
                <a:solidFill>
                  <a:srgbClr val="000000"/>
                </a:solidFill>
                <a:ea typeface="新細明體" pitchFamily="18" charset="-120"/>
                <a:cs typeface="Arial" pitchFamily="34" charset="0"/>
              </a:endParaRPr>
            </a:p>
          </p:txBody>
        </p:sp>
        <p:sp>
          <p:nvSpPr>
            <p:cNvPr id="52" name="文字方塊 63">
              <a:extLst>
                <a:ext uri="{FF2B5EF4-FFF2-40B4-BE49-F238E27FC236}">
                  <a16:creationId xmlns:a16="http://schemas.microsoft.com/office/drawing/2014/main" id="{F4D2CA48-3BF2-48B8-A6FF-0E4343A6D8AA}"/>
                </a:ext>
              </a:extLst>
            </p:cNvPr>
            <p:cNvSpPr txBox="1">
              <a:spLocks noChangeArrowheads="1"/>
            </p:cNvSpPr>
            <p:nvPr/>
          </p:nvSpPr>
          <p:spPr bwMode="auto">
            <a:xfrm>
              <a:off x="3103075" y="3726179"/>
              <a:ext cx="3732369"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better</a:t>
              </a:r>
            </a:p>
          </p:txBody>
        </p:sp>
      </p:grpSp>
      <p:grpSp>
        <p:nvGrpSpPr>
          <p:cNvPr id="53" name="Group 3">
            <a:extLst>
              <a:ext uri="{FF2B5EF4-FFF2-40B4-BE49-F238E27FC236}">
                <a16:creationId xmlns:a16="http://schemas.microsoft.com/office/drawing/2014/main" id="{04EA1A27-8168-4CCC-810C-BF734F8CD42A}"/>
              </a:ext>
            </a:extLst>
          </p:cNvPr>
          <p:cNvGrpSpPr>
            <a:grpSpLocks/>
          </p:cNvGrpSpPr>
          <p:nvPr/>
        </p:nvGrpSpPr>
        <p:grpSpPr bwMode="auto">
          <a:xfrm>
            <a:off x="2273300" y="5190399"/>
            <a:ext cx="4749800" cy="708025"/>
            <a:chOff x="2273302" y="4523739"/>
            <a:chExt cx="4749798" cy="708661"/>
          </a:xfrm>
          <a:solidFill>
            <a:srgbClr val="00B050"/>
          </a:solidFill>
        </p:grpSpPr>
        <p:sp>
          <p:nvSpPr>
            <p:cNvPr id="54" name="圓角矩形 72">
              <a:extLst>
                <a:ext uri="{FF2B5EF4-FFF2-40B4-BE49-F238E27FC236}">
                  <a16:creationId xmlns:a16="http://schemas.microsoft.com/office/drawing/2014/main" id="{039A4572-5A91-4594-92B6-4540FBB864B1}"/>
                </a:ext>
              </a:extLst>
            </p:cNvPr>
            <p:cNvSpPr/>
            <p:nvPr/>
          </p:nvSpPr>
          <p:spPr>
            <a:xfrm>
              <a:off x="2273302" y="45339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5" name="橢圓 73">
              <a:extLst>
                <a:ext uri="{FF2B5EF4-FFF2-40B4-BE49-F238E27FC236}">
                  <a16:creationId xmlns:a16="http://schemas.microsoft.com/office/drawing/2014/main" id="{E2A1F131-C4D3-4020-A639-11E4EDAEF82F}"/>
                </a:ext>
              </a:extLst>
            </p:cNvPr>
            <p:cNvSpPr/>
            <p:nvPr/>
          </p:nvSpPr>
          <p:spPr>
            <a:xfrm>
              <a:off x="2292171" y="45338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6" name="文字方塊 74">
              <a:extLst>
                <a:ext uri="{FF2B5EF4-FFF2-40B4-BE49-F238E27FC236}">
                  <a16:creationId xmlns:a16="http://schemas.microsoft.com/office/drawing/2014/main" id="{50791465-DFEE-4E74-9D5C-76DA5AD72A11}"/>
                </a:ext>
              </a:extLst>
            </p:cNvPr>
            <p:cNvSpPr txBox="1">
              <a:spLocks noChangeArrowheads="1"/>
            </p:cNvSpPr>
            <p:nvPr/>
          </p:nvSpPr>
          <p:spPr bwMode="auto">
            <a:xfrm>
              <a:off x="2398851" y="45237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57" name="文字方塊 75">
              <a:extLst>
                <a:ext uri="{FF2B5EF4-FFF2-40B4-BE49-F238E27FC236}">
                  <a16:creationId xmlns:a16="http://schemas.microsoft.com/office/drawing/2014/main" id="{8AE92EFD-B051-4948-8865-4774B3A803BF}"/>
                </a:ext>
              </a:extLst>
            </p:cNvPr>
            <p:cNvSpPr txBox="1">
              <a:spLocks noChangeArrowheads="1"/>
            </p:cNvSpPr>
            <p:nvPr/>
          </p:nvSpPr>
          <p:spPr bwMode="auto">
            <a:xfrm>
              <a:off x="3064492" y="4576131"/>
              <a:ext cx="3852840" cy="6463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better than</a:t>
              </a:r>
            </a:p>
          </p:txBody>
        </p:sp>
      </p:grpSp>
      <p:grpSp>
        <p:nvGrpSpPr>
          <p:cNvPr id="147464" name="Group 1">
            <a:extLst>
              <a:ext uri="{FF2B5EF4-FFF2-40B4-BE49-F238E27FC236}">
                <a16:creationId xmlns:a16="http://schemas.microsoft.com/office/drawing/2014/main" id="{E18AB39F-AF63-4D6C-B7B9-DFFE62BDD8B7}"/>
              </a:ext>
            </a:extLst>
          </p:cNvPr>
          <p:cNvGrpSpPr>
            <a:grpSpLocks/>
          </p:cNvGrpSpPr>
          <p:nvPr/>
        </p:nvGrpSpPr>
        <p:grpSpPr bwMode="auto">
          <a:xfrm>
            <a:off x="284163" y="2897188"/>
            <a:ext cx="5014912" cy="2049462"/>
            <a:chOff x="318803" y="3000665"/>
            <a:chExt cx="5016086" cy="2050301"/>
          </a:xfrm>
        </p:grpSpPr>
        <p:pic>
          <p:nvPicPr>
            <p:cNvPr id="147466" name="Picture 11" descr="C:\Users\utangv2\Desktop\background paper\post it.jpg">
              <a:extLst>
                <a:ext uri="{FF2B5EF4-FFF2-40B4-BE49-F238E27FC236}">
                  <a16:creationId xmlns:a16="http://schemas.microsoft.com/office/drawing/2014/main" id="{4B6AB7E3-65B1-42DD-B044-EDA45BA5631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318803" y="3000665"/>
              <a:ext cx="5016086" cy="2050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67" name="文字方塊 17">
              <a:extLst>
                <a:ext uri="{FF2B5EF4-FFF2-40B4-BE49-F238E27FC236}">
                  <a16:creationId xmlns:a16="http://schemas.microsoft.com/office/drawing/2014/main" id="{64A2A4AC-7D3D-48A3-ACB8-FE118C7F782E}"/>
                </a:ext>
              </a:extLst>
            </p:cNvPr>
            <p:cNvSpPr txBox="1">
              <a:spLocks noChangeArrowheads="1"/>
            </p:cNvSpPr>
            <p:nvPr/>
          </p:nvSpPr>
          <p:spPr bwMode="auto">
            <a:xfrm rot="-151805">
              <a:off x="1205641" y="3419047"/>
              <a:ext cx="3441488" cy="1231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a:solidFill>
                    <a:srgbClr val="FF0000"/>
                  </a:solidFill>
                  <a:cs typeface="Arial" panose="020B0604020202020204" pitchFamily="34" charset="0"/>
                </a:rPr>
                <a:t>We should add </a:t>
              </a:r>
              <a:r>
                <a:rPr lang="en-US" altLang="en-US" sz="2000" i="1">
                  <a:solidFill>
                    <a:srgbClr val="FF0000"/>
                  </a:solidFill>
                  <a:cs typeface="Arial" panose="020B0604020202020204" pitchFamily="34" charset="0"/>
                </a:rPr>
                <a:t>than</a:t>
              </a:r>
              <a:r>
                <a:rPr lang="en-US" altLang="en-US" sz="2000">
                  <a:solidFill>
                    <a:srgbClr val="FF0000"/>
                  </a:solidFill>
                  <a:cs typeface="Arial" panose="020B0604020202020204" pitchFamily="34" charset="0"/>
                </a:rPr>
                <a:t> after </a:t>
              </a:r>
              <a:r>
                <a:rPr lang="en-US" altLang="en-US" sz="2000" i="1">
                  <a:solidFill>
                    <a:srgbClr val="FF0000"/>
                  </a:solidFill>
                  <a:cs typeface="Arial" panose="020B0604020202020204" pitchFamily="34" charset="0"/>
                </a:rPr>
                <a:t>better</a:t>
              </a:r>
              <a:r>
                <a:rPr lang="en-US" altLang="en-US" sz="2000">
                  <a:solidFill>
                    <a:srgbClr val="FF0000"/>
                  </a:solidFill>
                  <a:cs typeface="Arial" panose="020B0604020202020204" pitchFamily="34" charset="0"/>
                </a:rPr>
                <a:t> because two ways of dealing with used paper are mentioned.</a:t>
              </a:r>
              <a:endParaRPr lang="en-GB" altLang="en-US" sz="2000">
                <a:solidFill>
                  <a:srgbClr val="FF0000"/>
                </a:solidFill>
                <a:cs typeface="Arial" panose="020B0604020202020204" pitchFamily="34" charset="0"/>
              </a:endParaRPr>
            </a:p>
          </p:txBody>
        </p:sp>
      </p:grpSp>
      <p:sp>
        <p:nvSpPr>
          <p:cNvPr id="31" name="文字方塊 6">
            <a:extLst>
              <a:ext uri="{FF2B5EF4-FFF2-40B4-BE49-F238E27FC236}">
                <a16:creationId xmlns:a16="http://schemas.microsoft.com/office/drawing/2014/main" id="{356A1C74-5269-4BB1-AC5F-E894F70A5CEF}"/>
              </a:ext>
            </a:extLst>
          </p:cNvPr>
          <p:cNvSpPr txBox="1"/>
          <p:nvPr/>
        </p:nvSpPr>
        <p:spPr>
          <a:xfrm>
            <a:off x="5662613" y="402113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47464"/>
                                        </p:tgtEl>
                                        <p:attrNameLst>
                                          <p:attrName>style.visibility</p:attrName>
                                        </p:attrNameLst>
                                      </p:cBhvr>
                                      <p:to>
                                        <p:strVal val="visible"/>
                                      </p:to>
                                    </p:set>
                                    <p:anim calcmode="lin" valueType="num">
                                      <p:cBhvr>
                                        <p:cTn id="7" dur="500" fill="hold"/>
                                        <p:tgtEl>
                                          <p:spTgt spid="147464"/>
                                        </p:tgtEl>
                                        <p:attrNameLst>
                                          <p:attrName>ppt_w</p:attrName>
                                        </p:attrNameLst>
                                      </p:cBhvr>
                                      <p:tavLst>
                                        <p:tav tm="0">
                                          <p:val>
                                            <p:fltVal val="0"/>
                                          </p:val>
                                        </p:tav>
                                        <p:tav tm="100000">
                                          <p:val>
                                            <p:strVal val="#ppt_w"/>
                                          </p:val>
                                        </p:tav>
                                      </p:tavLst>
                                    </p:anim>
                                    <p:anim calcmode="lin" valueType="num">
                                      <p:cBhvr>
                                        <p:cTn id="8" dur="500" fill="hold"/>
                                        <p:tgtEl>
                                          <p:spTgt spid="147464"/>
                                        </p:tgtEl>
                                        <p:attrNameLst>
                                          <p:attrName>ppt_h</p:attrName>
                                        </p:attrNameLst>
                                      </p:cBhvr>
                                      <p:tavLst>
                                        <p:tav tm="0">
                                          <p:val>
                                            <p:fltVal val="0"/>
                                          </p:val>
                                        </p:tav>
                                        <p:tav tm="100000">
                                          <p:val>
                                            <p:strVal val="#ppt_h"/>
                                          </p:val>
                                        </p:tav>
                                      </p:tavLst>
                                    </p:anim>
                                    <p:animEffect transition="in" filter="fade">
                                      <p:cBhvr>
                                        <p:cTn id="9" dur="500"/>
                                        <p:tgtEl>
                                          <p:spTgt spid="1474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74D0EADD-487D-4AED-A610-06DBE4232621}"/>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5" name="群組 4">
            <a:extLst>
              <a:ext uri="{FF2B5EF4-FFF2-40B4-BE49-F238E27FC236}">
                <a16:creationId xmlns:a16="http://schemas.microsoft.com/office/drawing/2014/main" id="{0578C07B-83DC-43C1-97F3-5370E0AAD2E8}"/>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9" name="文字方塊 8">
              <a:extLst>
                <a:ext uri="{FF2B5EF4-FFF2-40B4-BE49-F238E27FC236}">
                  <a16:creationId xmlns:a16="http://schemas.microsoft.com/office/drawing/2014/main" id="{A9FF16AD-0373-4DB9-9606-4B0FD821FB2C}"/>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3" name="圓角矩形 2">
              <a:extLst>
                <a:ext uri="{FF2B5EF4-FFF2-40B4-BE49-F238E27FC236}">
                  <a16:creationId xmlns:a16="http://schemas.microsoft.com/office/drawing/2014/main" id="{8BCFD3C7-1B68-44EE-BF64-51A46C860222}"/>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38" name="矩形 37">
            <a:extLst>
              <a:ext uri="{FF2B5EF4-FFF2-40B4-BE49-F238E27FC236}">
                <a16:creationId xmlns:a16="http://schemas.microsoft.com/office/drawing/2014/main" id="{525F5787-E772-4988-984A-DCC8D378A591}"/>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48485" name="Picture 49" descr="C:\Users\utangv2\Desktop\Dynamic Classroom\stage2.jpg">
            <a:extLst>
              <a:ext uri="{FF2B5EF4-FFF2-40B4-BE49-F238E27FC236}">
                <a16:creationId xmlns:a16="http://schemas.microsoft.com/office/drawing/2014/main" id="{E848258B-B8BF-4A8A-A2C6-1A400D79829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71725" y="66675"/>
            <a:ext cx="3857625"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文字方塊 18">
            <a:extLst>
              <a:ext uri="{FF2B5EF4-FFF2-40B4-BE49-F238E27FC236}">
                <a16:creationId xmlns:a16="http://schemas.microsoft.com/office/drawing/2014/main" id="{5106ADBB-EF1D-424B-9E0D-344578375714}"/>
              </a:ext>
            </a:extLst>
          </p:cNvPr>
          <p:cNvSpPr txBox="1">
            <a:spLocks noChangeArrowheads="1"/>
          </p:cNvSpPr>
          <p:nvPr/>
        </p:nvSpPr>
        <p:spPr bwMode="auto">
          <a:xfrm>
            <a:off x="585788" y="1370013"/>
            <a:ext cx="8137525"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Did you correctly complete the comparative sentences?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grpSp>
        <p:nvGrpSpPr>
          <p:cNvPr id="35" name="群組 26">
            <a:extLst>
              <a:ext uri="{FF2B5EF4-FFF2-40B4-BE49-F238E27FC236}">
                <a16:creationId xmlns:a16="http://schemas.microsoft.com/office/drawing/2014/main" id="{B713FFE6-760E-4A26-876B-0F9DD7591228}"/>
              </a:ext>
            </a:extLst>
          </p:cNvPr>
          <p:cNvGrpSpPr>
            <a:grpSpLocks/>
          </p:cNvGrpSpPr>
          <p:nvPr/>
        </p:nvGrpSpPr>
        <p:grpSpPr bwMode="auto">
          <a:xfrm>
            <a:off x="534988" y="3771900"/>
            <a:ext cx="7997825" cy="1230313"/>
            <a:chOff x="535667" y="4010480"/>
            <a:chExt cx="7996773" cy="1229520"/>
          </a:xfrm>
        </p:grpSpPr>
        <p:grpSp>
          <p:nvGrpSpPr>
            <p:cNvPr id="148503" name="群組 20">
              <a:extLst>
                <a:ext uri="{FF2B5EF4-FFF2-40B4-BE49-F238E27FC236}">
                  <a16:creationId xmlns:a16="http://schemas.microsoft.com/office/drawing/2014/main" id="{6435B16C-3AA0-4D92-A311-D0D4F09F79E8}"/>
                </a:ext>
              </a:extLst>
            </p:cNvPr>
            <p:cNvGrpSpPr>
              <a:grpSpLocks/>
            </p:cNvGrpSpPr>
            <p:nvPr/>
          </p:nvGrpSpPr>
          <p:grpSpPr bwMode="auto">
            <a:xfrm>
              <a:off x="683568" y="4010480"/>
              <a:ext cx="7848872" cy="1229520"/>
              <a:chOff x="683568" y="4010480"/>
              <a:chExt cx="7848872" cy="1229520"/>
            </a:xfrm>
          </p:grpSpPr>
          <p:grpSp>
            <p:nvGrpSpPr>
              <p:cNvPr id="44" name="群組 11">
                <a:extLst>
                  <a:ext uri="{FF2B5EF4-FFF2-40B4-BE49-F238E27FC236}">
                    <a16:creationId xmlns:a16="http://schemas.microsoft.com/office/drawing/2014/main" id="{E1DCF573-225F-454C-8EC3-862200141413}"/>
                  </a:ext>
                </a:extLst>
              </p:cNvPr>
              <p:cNvGrpSpPr/>
              <p:nvPr/>
            </p:nvGrpSpPr>
            <p:grpSpPr>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46" name="矩形 21">
                  <a:extLst>
                    <a:ext uri="{FF2B5EF4-FFF2-40B4-BE49-F238E27FC236}">
                      <a16:creationId xmlns:a16="http://schemas.microsoft.com/office/drawing/2014/main" id="{41C0C156-CCA1-4C8B-AA63-0A5794BCDD25}"/>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7" name="流程圖: 程序 32">
                  <a:extLst>
                    <a:ext uri="{FF2B5EF4-FFF2-40B4-BE49-F238E27FC236}">
                      <a16:creationId xmlns:a16="http://schemas.microsoft.com/office/drawing/2014/main" id="{4E0F3405-69D1-4A1F-96A7-5AFE554939B3}"/>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5" name="文字方塊 28">
                <a:extLst>
                  <a:ext uri="{FF2B5EF4-FFF2-40B4-BE49-F238E27FC236}">
                    <a16:creationId xmlns:a16="http://schemas.microsoft.com/office/drawing/2014/main" id="{DE47C32F-76C4-4FA4-A4F2-D628C8DCBC72}"/>
                  </a:ext>
                </a:extLst>
              </p:cNvPr>
              <p:cNvSpPr txBox="1"/>
              <p:nvPr/>
            </p:nvSpPr>
            <p:spPr>
              <a:xfrm>
                <a:off x="965823" y="4010480"/>
                <a:ext cx="1777766" cy="1229520"/>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39" name="流程圖: 抽選 40">
              <a:extLst>
                <a:ext uri="{FF2B5EF4-FFF2-40B4-BE49-F238E27FC236}">
                  <a16:creationId xmlns:a16="http://schemas.microsoft.com/office/drawing/2014/main" id="{53619635-6391-458C-AD43-629DB5E7E8AC}"/>
                </a:ext>
              </a:extLst>
            </p:cNvPr>
            <p:cNvSpPr/>
            <p:nvPr/>
          </p:nvSpPr>
          <p:spPr>
            <a:xfrm rot="5400000">
              <a:off x="504821" y="4415735"/>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48" name="群組 27">
            <a:extLst>
              <a:ext uri="{FF2B5EF4-FFF2-40B4-BE49-F238E27FC236}">
                <a16:creationId xmlns:a16="http://schemas.microsoft.com/office/drawing/2014/main" id="{6C0B9BA2-917D-49A5-899D-9742876BBF73}"/>
              </a:ext>
            </a:extLst>
          </p:cNvPr>
          <p:cNvGrpSpPr>
            <a:grpSpLocks/>
          </p:cNvGrpSpPr>
          <p:nvPr/>
        </p:nvGrpSpPr>
        <p:grpSpPr bwMode="auto">
          <a:xfrm>
            <a:off x="534988" y="4924425"/>
            <a:ext cx="7997825" cy="1231900"/>
            <a:chOff x="535666" y="5162609"/>
            <a:chExt cx="7996774" cy="1230313"/>
          </a:xfrm>
        </p:grpSpPr>
        <p:grpSp>
          <p:nvGrpSpPr>
            <p:cNvPr id="148499" name="群組 12">
              <a:extLst>
                <a:ext uri="{FF2B5EF4-FFF2-40B4-BE49-F238E27FC236}">
                  <a16:creationId xmlns:a16="http://schemas.microsoft.com/office/drawing/2014/main" id="{54F53DC8-6C62-4E34-9DF9-E235326188ED}"/>
                </a:ext>
              </a:extLst>
            </p:cNvPr>
            <p:cNvGrpSpPr>
              <a:grpSpLocks/>
            </p:cNvGrpSpPr>
            <p:nvPr/>
          </p:nvGrpSpPr>
          <p:grpSpPr bwMode="auto">
            <a:xfrm>
              <a:off x="683567" y="5162609"/>
              <a:ext cx="7848873" cy="1230313"/>
              <a:chOff x="683567" y="5162609"/>
              <a:chExt cx="7848873" cy="1230313"/>
            </a:xfrm>
          </p:grpSpPr>
          <p:grpSp>
            <p:nvGrpSpPr>
              <p:cNvPr id="52" name="群組 36">
                <a:extLst>
                  <a:ext uri="{FF2B5EF4-FFF2-40B4-BE49-F238E27FC236}">
                    <a16:creationId xmlns:a16="http://schemas.microsoft.com/office/drawing/2014/main" id="{87EA0970-244D-458D-AB74-7D31CF285799}"/>
                  </a:ext>
                </a:extLst>
              </p:cNvPr>
              <p:cNvGrpSpPr/>
              <p:nvPr/>
            </p:nvGrpSpPr>
            <p:grpSpPr>
              <a:xfrm>
                <a:off x="683567" y="5245055"/>
                <a:ext cx="7848873" cy="1080000"/>
                <a:chOff x="683567" y="5245055"/>
                <a:chExt cx="7848873" cy="1080000"/>
              </a:xfrm>
              <a:effectLst>
                <a:outerShdw blurRad="50800" dist="38100" dir="2700000" algn="tl" rotWithShape="0">
                  <a:prstClr val="black">
                    <a:alpha val="40000"/>
                  </a:prstClr>
                </a:outerShdw>
              </a:effectLst>
            </p:grpSpPr>
            <p:sp>
              <p:nvSpPr>
                <p:cNvPr id="56" name="矩形 22">
                  <a:extLst>
                    <a:ext uri="{FF2B5EF4-FFF2-40B4-BE49-F238E27FC236}">
                      <a16:creationId xmlns:a16="http://schemas.microsoft.com/office/drawing/2014/main" id="{DF246A9A-EBCF-44D0-B14E-9697B04A82FA}"/>
                    </a:ext>
                  </a:extLst>
                </p:cNvPr>
                <p:cNvSpPr/>
                <p:nvPr/>
              </p:nvSpPr>
              <p:spPr>
                <a:xfrm>
                  <a:off x="683567"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7" name="流程圖: 程序 33">
                  <a:extLst>
                    <a:ext uri="{FF2B5EF4-FFF2-40B4-BE49-F238E27FC236}">
                      <a16:creationId xmlns:a16="http://schemas.microsoft.com/office/drawing/2014/main" id="{19C31C7E-21DD-4589-BC7A-2AE12AC5FC53}"/>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55" name="文字方塊 31">
                <a:extLst>
                  <a:ext uri="{FF2B5EF4-FFF2-40B4-BE49-F238E27FC236}">
                    <a16:creationId xmlns:a16="http://schemas.microsoft.com/office/drawing/2014/main" id="{FF754D54-A038-40B5-9114-B846DFD4E081}"/>
                  </a:ext>
                </a:extLst>
              </p:cNvPr>
              <p:cNvSpPr txBox="1"/>
              <p:nvPr/>
            </p:nvSpPr>
            <p:spPr>
              <a:xfrm>
                <a:off x="1029314" y="5162609"/>
                <a:ext cx="1473006" cy="1230313"/>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51" name="流程圖: 抽選 41">
              <a:extLst>
                <a:ext uri="{FF2B5EF4-FFF2-40B4-BE49-F238E27FC236}">
                  <a16:creationId xmlns:a16="http://schemas.microsoft.com/office/drawing/2014/main" id="{B6592E54-CD6C-4F16-A0FF-2F049768D2CF}"/>
                </a:ext>
              </a:extLst>
            </p:cNvPr>
            <p:cNvSpPr/>
            <p:nvPr/>
          </p:nvSpPr>
          <p:spPr>
            <a:xfrm rot="5400000">
              <a:off x="505745" y="5592065"/>
              <a:ext cx="410633"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nvGrpSpPr>
          <p:cNvPr id="58" name="群組 24">
            <a:extLst>
              <a:ext uri="{FF2B5EF4-FFF2-40B4-BE49-F238E27FC236}">
                <a16:creationId xmlns:a16="http://schemas.microsoft.com/office/drawing/2014/main" id="{779EE88B-56C5-47C0-AD94-421CF038F96F}"/>
              </a:ext>
            </a:extLst>
          </p:cNvPr>
          <p:cNvGrpSpPr>
            <a:grpSpLocks/>
          </p:cNvGrpSpPr>
          <p:nvPr/>
        </p:nvGrpSpPr>
        <p:grpSpPr bwMode="auto">
          <a:xfrm>
            <a:off x="534988" y="2665413"/>
            <a:ext cx="7997825" cy="1230312"/>
            <a:chOff x="535667" y="2902897"/>
            <a:chExt cx="7996773" cy="1231106"/>
          </a:xfrm>
        </p:grpSpPr>
        <p:grpSp>
          <p:nvGrpSpPr>
            <p:cNvPr id="148495" name="群組 7">
              <a:extLst>
                <a:ext uri="{FF2B5EF4-FFF2-40B4-BE49-F238E27FC236}">
                  <a16:creationId xmlns:a16="http://schemas.microsoft.com/office/drawing/2014/main" id="{DFAF487D-6EB3-4049-AA3D-AEDF04FE0182}"/>
                </a:ext>
              </a:extLst>
            </p:cNvPr>
            <p:cNvGrpSpPr>
              <a:grpSpLocks/>
            </p:cNvGrpSpPr>
            <p:nvPr/>
          </p:nvGrpSpPr>
          <p:grpSpPr bwMode="auto">
            <a:xfrm>
              <a:off x="683568" y="2902897"/>
              <a:ext cx="7848872" cy="1231106"/>
              <a:chOff x="683568" y="2902897"/>
              <a:chExt cx="7848872" cy="1231106"/>
            </a:xfrm>
          </p:grpSpPr>
          <p:grpSp>
            <p:nvGrpSpPr>
              <p:cNvPr id="61" name="群組 10">
                <a:extLst>
                  <a:ext uri="{FF2B5EF4-FFF2-40B4-BE49-F238E27FC236}">
                    <a16:creationId xmlns:a16="http://schemas.microsoft.com/office/drawing/2014/main" id="{DF3C6578-8998-45CA-AAB2-6638D8B15A13}"/>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63" name="矩形 30">
                  <a:extLst>
                    <a:ext uri="{FF2B5EF4-FFF2-40B4-BE49-F238E27FC236}">
                      <a16:creationId xmlns:a16="http://schemas.microsoft.com/office/drawing/2014/main" id="{EE16E90D-BC86-4CC7-868D-8868B45FEA24}"/>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4" name="流程圖: 程序 23">
                  <a:extLst>
                    <a:ext uri="{FF2B5EF4-FFF2-40B4-BE49-F238E27FC236}">
                      <a16:creationId xmlns:a16="http://schemas.microsoft.com/office/drawing/2014/main" id="{D40ABC0D-0A06-4AF4-BB45-11AE1970C585}"/>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62" name="文字方塊 6">
                <a:extLst>
                  <a:ext uri="{FF2B5EF4-FFF2-40B4-BE49-F238E27FC236}">
                    <a16:creationId xmlns:a16="http://schemas.microsoft.com/office/drawing/2014/main" id="{7B258DC3-F008-4F96-9FC5-89F70CC55888}"/>
                  </a:ext>
                </a:extLst>
              </p:cNvPr>
              <p:cNvSpPr txBox="1"/>
              <p:nvPr/>
            </p:nvSpPr>
            <p:spPr>
              <a:xfrm>
                <a:off x="1400741" y="2902897"/>
                <a:ext cx="1152373"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60" name="流程圖: 抽選 42">
              <a:extLst>
                <a:ext uri="{FF2B5EF4-FFF2-40B4-BE49-F238E27FC236}">
                  <a16:creationId xmlns:a16="http://schemas.microsoft.com/office/drawing/2014/main" id="{BBE354C2-1349-4782-B03C-197B0E1E828A}"/>
                </a:ext>
              </a:extLst>
            </p:cNvPr>
            <p:cNvSpPr/>
            <p:nvPr/>
          </p:nvSpPr>
          <p:spPr>
            <a:xfrm rot="5400000">
              <a:off x="505348" y="3312873"/>
              <a:ext cx="411428"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5" name="動作按鈕: 自訂 29">
            <a:hlinkClick r:id="" action="ppaction://hlinkshowjump?jump=nextslide" highlightClick="1"/>
            <a:extLst>
              <a:ext uri="{FF2B5EF4-FFF2-40B4-BE49-F238E27FC236}">
                <a16:creationId xmlns:a16="http://schemas.microsoft.com/office/drawing/2014/main" id="{FAB54AC6-BEE9-4D6E-A71A-89C34E9A87D5}"/>
              </a:ext>
            </a:extLst>
          </p:cNvPr>
          <p:cNvSpPr/>
          <p:nvPr/>
        </p:nvSpPr>
        <p:spPr>
          <a:xfrm>
            <a:off x="422275" y="2733675"/>
            <a:ext cx="2374900" cy="1066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6" name="動作按鈕: 自訂 52">
            <a:hlinkClick r:id="rId5" action="ppaction://hlinksldjump" highlightClick="1"/>
            <a:extLst>
              <a:ext uri="{FF2B5EF4-FFF2-40B4-BE49-F238E27FC236}">
                <a16:creationId xmlns:a16="http://schemas.microsoft.com/office/drawing/2014/main" id="{DEBA0003-CFBB-4746-8D8B-AF9E93957B8D}"/>
              </a:ext>
            </a:extLst>
          </p:cNvPr>
          <p:cNvSpPr/>
          <p:nvPr/>
        </p:nvSpPr>
        <p:spPr>
          <a:xfrm>
            <a:off x="381000" y="3825875"/>
            <a:ext cx="2324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7" name="動作按鈕: 自訂 53">
            <a:hlinkClick r:id="rId6" action="ppaction://hlinksldjump" highlightClick="1"/>
            <a:extLst>
              <a:ext uri="{FF2B5EF4-FFF2-40B4-BE49-F238E27FC236}">
                <a16:creationId xmlns:a16="http://schemas.microsoft.com/office/drawing/2014/main" id="{C76B8457-D7B4-4768-BAC3-E5BB01807E5D}"/>
              </a:ext>
            </a:extLst>
          </p:cNvPr>
          <p:cNvSpPr/>
          <p:nvPr/>
        </p:nvSpPr>
        <p:spPr>
          <a:xfrm>
            <a:off x="403225" y="5029200"/>
            <a:ext cx="2311400" cy="1066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76" name="stag3207.wav">
            <a:hlinkClick r:id="" action="ppaction://media"/>
            <a:extLst>
              <a:ext uri="{FF2B5EF4-FFF2-40B4-BE49-F238E27FC236}">
                <a16:creationId xmlns:a16="http://schemas.microsoft.com/office/drawing/2014/main" id="{980AB53C-7B85-4650-B01D-A74D1E96E7A7}"/>
              </a:ext>
            </a:extLst>
          </p:cNvPr>
          <p:cNvPicPr>
            <a:picLocks noRot="1" noChangeAspect="1"/>
          </p:cNvPicPr>
          <p:nvPr>
            <a:wavAudioFile r:embed="rId1" name="stage cleared_wav.wav"/>
          </p:nvPr>
        </p:nvPicPr>
        <p:blipFill>
          <a:blip r:embed="rId7">
            <a:extLst>
              <a:ext uri="{28A0092B-C50C-407E-A947-70E740481C1C}">
                <a14:useLocalDpi xmlns:a14="http://schemas.microsoft.com/office/drawing/2010/main" val="0"/>
              </a:ext>
            </a:extLst>
          </a:blip>
          <a:srcRect/>
          <a:stretch>
            <a:fillRect/>
          </a:stretch>
        </p:blipFill>
        <p:spPr bwMode="auto">
          <a:xfrm>
            <a:off x="10020300" y="19558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 name="動作按鈕: 自訂 34">
            <a:hlinkClick r:id="rId8" action="ppaction://hlinksldjump" highlightClick="1"/>
            <a:extLst>
              <a:ext uri="{FF2B5EF4-FFF2-40B4-BE49-F238E27FC236}">
                <a16:creationId xmlns:a16="http://schemas.microsoft.com/office/drawing/2014/main" id="{C3899D24-3DA3-4E7D-82EE-DA2FD993629E}"/>
              </a:ext>
            </a:extLst>
          </p:cNvPr>
          <p:cNvSpPr/>
          <p:nvPr/>
        </p:nvSpPr>
        <p:spPr>
          <a:xfrm>
            <a:off x="469900" y="5006975"/>
            <a:ext cx="2324100" cy="1130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1" presetClass="mediacall" presetSubtype="0" fill="hold" nodeType="withEffect">
                                  <p:stCondLst>
                                    <p:cond delay="250"/>
                                  </p:stCondLst>
                                  <p:childTnLst>
                                    <p:cmd type="call" cmd="playFrom(0.0)">
                                      <p:cBhvr>
                                        <p:cTn id="12" dur="2017" fill="hold"/>
                                        <p:tgtEl>
                                          <p:spTgt spid="76"/>
                                        </p:tgtEl>
                                      </p:cBhvr>
                                    </p:cmd>
                                  </p:childTnLst>
                                </p:cTn>
                              </p:par>
                              <p:par>
                                <p:cTn id="13" presetID="22" presetClass="entr" presetSubtype="8" fill="hold" grpId="0" nodeType="withEffect">
                                  <p:stCondLst>
                                    <p:cond delay="1500"/>
                                  </p:stCondLst>
                                  <p:childTnLst>
                                    <p:set>
                                      <p:cBhvr>
                                        <p:cTn id="14" dur="1" fill="hold">
                                          <p:stCondLst>
                                            <p:cond delay="0"/>
                                          </p:stCondLst>
                                        </p:cTn>
                                        <p:tgtEl>
                                          <p:spTgt spid="34">
                                            <p:txEl>
                                              <p:pRg st="0" end="0"/>
                                            </p:txEl>
                                          </p:spTgt>
                                        </p:tgtEl>
                                        <p:attrNameLst>
                                          <p:attrName>style.visibility</p:attrName>
                                        </p:attrNameLst>
                                      </p:cBhvr>
                                      <p:to>
                                        <p:strVal val="visible"/>
                                      </p:to>
                                    </p:set>
                                    <p:animEffect transition="in" filter="wipe(left)">
                                      <p:cBhvr>
                                        <p:cTn id="15" dur="500"/>
                                        <p:tgtEl>
                                          <p:spTgt spid="34">
                                            <p:txEl>
                                              <p:pRg st="0" end="0"/>
                                            </p:txEl>
                                          </p:spTgt>
                                        </p:tgtEl>
                                      </p:cBhvr>
                                    </p:animEffect>
                                  </p:childTnLst>
                                </p:cTn>
                              </p:par>
                              <p:par>
                                <p:cTn id="16" presetID="22" presetClass="entr" presetSubtype="8" fill="hold" grpId="0" nodeType="withEffect">
                                  <p:stCondLst>
                                    <p:cond delay="2000"/>
                                  </p:stCondLst>
                                  <p:childTnLst>
                                    <p:set>
                                      <p:cBhvr>
                                        <p:cTn id="17" dur="1" fill="hold">
                                          <p:stCondLst>
                                            <p:cond delay="0"/>
                                          </p:stCondLst>
                                        </p:cTn>
                                        <p:tgtEl>
                                          <p:spTgt spid="34">
                                            <p:txEl>
                                              <p:pRg st="1" end="1"/>
                                            </p:txEl>
                                          </p:spTgt>
                                        </p:tgtEl>
                                        <p:attrNameLst>
                                          <p:attrName>style.visibility</p:attrName>
                                        </p:attrNameLst>
                                      </p:cBhvr>
                                      <p:to>
                                        <p:strVal val="visible"/>
                                      </p:to>
                                    </p:set>
                                    <p:animEffect transition="in" filter="wipe(left)">
                                      <p:cBhvr>
                                        <p:cTn id="18" dur="500"/>
                                        <p:tgtEl>
                                          <p:spTgt spid="34">
                                            <p:txEl>
                                              <p:pRg st="1" end="1"/>
                                            </p:txEl>
                                          </p:spTgt>
                                        </p:tgtEl>
                                      </p:cBhvr>
                                    </p:animEffect>
                                  </p:childTnLst>
                                </p:cTn>
                              </p:par>
                            </p:childTnLst>
                          </p:cTn>
                        </p:par>
                        <p:par>
                          <p:cTn id="19" fill="hold" nodeType="afterGroup">
                            <p:stCondLst>
                              <p:cond delay="2500"/>
                            </p:stCondLst>
                            <p:childTnLst>
                              <p:par>
                                <p:cTn id="20" presetID="2" presetClass="entr" presetSubtype="8" fill="hold" nodeType="afterEffect">
                                  <p:stCondLst>
                                    <p:cond delay="0"/>
                                  </p:stCondLst>
                                  <p:childTnLst>
                                    <p:set>
                                      <p:cBhvr>
                                        <p:cTn id="21" dur="1" fill="hold">
                                          <p:stCondLst>
                                            <p:cond delay="0"/>
                                          </p:stCondLst>
                                        </p:cTn>
                                        <p:tgtEl>
                                          <p:spTgt spid="58"/>
                                        </p:tgtEl>
                                        <p:attrNameLst>
                                          <p:attrName>style.visibility</p:attrName>
                                        </p:attrNameLst>
                                      </p:cBhvr>
                                      <p:to>
                                        <p:strVal val="visible"/>
                                      </p:to>
                                    </p:set>
                                    <p:anim calcmode="lin" valueType="num">
                                      <p:cBhvr additive="base">
                                        <p:cTn id="22" dur="500" fill="hold"/>
                                        <p:tgtEl>
                                          <p:spTgt spid="58"/>
                                        </p:tgtEl>
                                        <p:attrNameLst>
                                          <p:attrName>ppt_x</p:attrName>
                                        </p:attrNameLst>
                                      </p:cBhvr>
                                      <p:tavLst>
                                        <p:tav tm="0">
                                          <p:val>
                                            <p:strVal val="0-#ppt_w/2"/>
                                          </p:val>
                                        </p:tav>
                                        <p:tav tm="100000">
                                          <p:val>
                                            <p:strVal val="#ppt_x"/>
                                          </p:val>
                                        </p:tav>
                                      </p:tavLst>
                                    </p:anim>
                                    <p:anim calcmode="lin" valueType="num">
                                      <p:cBhvr additive="base">
                                        <p:cTn id="23" dur="500" fill="hold"/>
                                        <p:tgtEl>
                                          <p:spTgt spid="58"/>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0-#ppt_w/2"/>
                                          </p:val>
                                        </p:tav>
                                        <p:tav tm="100000">
                                          <p:val>
                                            <p:strVal val="#ppt_x"/>
                                          </p:val>
                                        </p:tav>
                                      </p:tavLst>
                                    </p:anim>
                                    <p:anim calcmode="lin" valueType="num">
                                      <p:cBhvr additive="base">
                                        <p:cTn id="27" dur="50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8" fill="hold" nodeType="withEffect">
                                  <p:stCondLst>
                                    <p:cond delay="0"/>
                                  </p:stCondLst>
                                  <p:childTnLst>
                                    <p:set>
                                      <p:cBhvr>
                                        <p:cTn id="29" dur="1" fill="hold">
                                          <p:stCondLst>
                                            <p:cond delay="0"/>
                                          </p:stCondLst>
                                        </p:cTn>
                                        <p:tgtEl>
                                          <p:spTgt spid="48"/>
                                        </p:tgtEl>
                                        <p:attrNameLst>
                                          <p:attrName>style.visibility</p:attrName>
                                        </p:attrNameLst>
                                      </p:cBhvr>
                                      <p:to>
                                        <p:strVal val="visible"/>
                                      </p:to>
                                    </p:set>
                                    <p:anim calcmode="lin" valueType="num">
                                      <p:cBhvr additive="base">
                                        <p:cTn id="30" dur="500" fill="hold"/>
                                        <p:tgtEl>
                                          <p:spTgt spid="48"/>
                                        </p:tgtEl>
                                        <p:attrNameLst>
                                          <p:attrName>ppt_x</p:attrName>
                                        </p:attrNameLst>
                                      </p:cBhvr>
                                      <p:tavLst>
                                        <p:tav tm="0">
                                          <p:val>
                                            <p:strVal val="0-#ppt_w/2"/>
                                          </p:val>
                                        </p:tav>
                                        <p:tav tm="100000">
                                          <p:val>
                                            <p:strVal val="#ppt_x"/>
                                          </p:val>
                                        </p:tav>
                                      </p:tavLst>
                                    </p:anim>
                                    <p:anim calcmode="lin" valueType="num">
                                      <p:cBhvr additive="base">
                                        <p:cTn id="31"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32" fill="hold" display="0">
                  <p:stCondLst>
                    <p:cond delay="indefinite"/>
                  </p:stCondLst>
                  <p:endCondLst>
                    <p:cond evt="onStopAudio" delay="0">
                      <p:tgtEl>
                        <p:sldTgt/>
                      </p:tgtEl>
                    </p:cond>
                  </p:endCondLst>
                </p:cTn>
                <p:tgtEl>
                  <p:spTgt spid="76"/>
                </p:tgtEl>
              </p:cMediaNode>
            </p:audio>
          </p:childTnLst>
        </p:cTn>
      </p:par>
    </p:tnLst>
    <p:bldLst>
      <p:bldP spid="34" grpId="0" build="p"/>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38" name="矩形 37">
            <a:extLst>
              <a:ext uri="{FF2B5EF4-FFF2-40B4-BE49-F238E27FC236}">
                <a16:creationId xmlns:a16="http://schemas.microsoft.com/office/drawing/2014/main" id="{7F7F8BDA-4E24-462A-963F-00E11E036956}"/>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53" name="矩形 52">
            <a:extLst>
              <a:ext uri="{FF2B5EF4-FFF2-40B4-BE49-F238E27FC236}">
                <a16:creationId xmlns:a16="http://schemas.microsoft.com/office/drawing/2014/main" id="{3CA60228-EF0C-4887-96AE-6B73D3A4643A}"/>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62" name="群組 61">
            <a:extLst>
              <a:ext uri="{FF2B5EF4-FFF2-40B4-BE49-F238E27FC236}">
                <a16:creationId xmlns:a16="http://schemas.microsoft.com/office/drawing/2014/main" id="{0B50FA39-F253-4414-86E9-DCA07FB20083}"/>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63" name="文字方塊 62">
              <a:extLst>
                <a:ext uri="{FF2B5EF4-FFF2-40B4-BE49-F238E27FC236}">
                  <a16:creationId xmlns:a16="http://schemas.microsoft.com/office/drawing/2014/main" id="{DA8D99B8-D5F6-41F0-A10E-191B092D5B61}"/>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64" name="圓角矩形 63">
              <a:extLst>
                <a:ext uri="{FF2B5EF4-FFF2-40B4-BE49-F238E27FC236}">
                  <a16:creationId xmlns:a16="http://schemas.microsoft.com/office/drawing/2014/main" id="{209FB7B0-44CD-4110-8120-AFBEEA00DE3A}"/>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149509" name="Picture 49" descr="C:\Users\utangv2\Desktop\Dynamic Classroom\stage2.jpg">
            <a:extLst>
              <a:ext uri="{FF2B5EF4-FFF2-40B4-BE49-F238E27FC236}">
                <a16:creationId xmlns:a16="http://schemas.microsoft.com/office/drawing/2014/main" id="{11396BE5-2B9C-4C3D-8B23-A4AB732AB0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71725" y="66675"/>
            <a:ext cx="3857625"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9510" name="群組 1">
            <a:extLst>
              <a:ext uri="{FF2B5EF4-FFF2-40B4-BE49-F238E27FC236}">
                <a16:creationId xmlns:a16="http://schemas.microsoft.com/office/drawing/2014/main" id="{D0B5BD62-0E1D-440F-BFE7-74983139685E}"/>
              </a:ext>
            </a:extLst>
          </p:cNvPr>
          <p:cNvGrpSpPr>
            <a:grpSpLocks/>
          </p:cNvGrpSpPr>
          <p:nvPr/>
        </p:nvGrpSpPr>
        <p:grpSpPr bwMode="auto">
          <a:xfrm>
            <a:off x="6943725" y="6162675"/>
            <a:ext cx="2028825" cy="466725"/>
            <a:chOff x="6943725" y="6162675"/>
            <a:chExt cx="2028825" cy="466725"/>
          </a:xfrm>
        </p:grpSpPr>
        <p:grpSp>
          <p:nvGrpSpPr>
            <p:cNvPr id="60" name="群組 59">
              <a:extLst>
                <a:ext uri="{FF2B5EF4-FFF2-40B4-BE49-F238E27FC236}">
                  <a16:creationId xmlns:a16="http://schemas.microsoft.com/office/drawing/2014/main" id="{6C0D0008-A80F-4FBD-940C-B3F420CB5995}"/>
                </a:ext>
              </a:extLst>
            </p:cNvPr>
            <p:cNvGrpSpPr/>
            <p:nvPr/>
          </p:nvGrpSpPr>
          <p:grpSpPr bwMode="auto">
            <a:xfrm>
              <a:off x="6943725" y="6162675"/>
              <a:ext cx="2028825" cy="466725"/>
              <a:chOff x="1799771" y="7228114"/>
              <a:chExt cx="5982571" cy="1640115"/>
            </a:xfrm>
            <a:effectLst>
              <a:outerShdw blurRad="50800" dist="38100" dir="2700000" algn="tl" rotWithShape="0">
                <a:prstClr val="black">
                  <a:alpha val="40000"/>
                </a:prstClr>
              </a:outerShdw>
            </a:effectLst>
          </p:grpSpPr>
          <p:sp>
            <p:nvSpPr>
              <p:cNvPr id="76" name="圓角矩形 75">
                <a:extLst>
                  <a:ext uri="{FF2B5EF4-FFF2-40B4-BE49-F238E27FC236}">
                    <a16:creationId xmlns:a16="http://schemas.microsoft.com/office/drawing/2014/main" id="{E4C4D3F5-8150-4374-901C-A5DA4A68DFE7}"/>
                  </a:ext>
                </a:extLst>
              </p:cNvPr>
              <p:cNvSpPr/>
              <p:nvPr/>
            </p:nvSpPr>
            <p:spPr>
              <a:xfrm>
                <a:off x="1799771" y="7228114"/>
                <a:ext cx="5982571" cy="1640115"/>
              </a:xfrm>
              <a:prstGeom prst="round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77" name="向右箭號 76">
                <a:extLst>
                  <a:ext uri="{FF2B5EF4-FFF2-40B4-BE49-F238E27FC236}">
                    <a16:creationId xmlns:a16="http://schemas.microsoft.com/office/drawing/2014/main" id="{715F091A-2AF8-4B9A-A879-D11287EE6092}"/>
                  </a:ext>
                </a:extLst>
              </p:cNvPr>
              <p:cNvSpPr/>
              <p:nvPr/>
            </p:nvSpPr>
            <p:spPr>
              <a:xfrm>
                <a:off x="6290407" y="7590624"/>
                <a:ext cx="1191758" cy="914286"/>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grpSp>
        <p:pic>
          <p:nvPicPr>
            <p:cNvPr id="149529" name="Picture 49" descr="C:\Users\utangv2\Desktop\Dynamic Classroom\stage3.jpg">
              <a:extLst>
                <a:ext uri="{FF2B5EF4-FFF2-40B4-BE49-F238E27FC236}">
                  <a16:creationId xmlns:a16="http://schemas.microsoft.com/office/drawing/2014/main" id="{F661ADA3-4553-4F55-AC79-CEE0822327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15176" y="6202838"/>
              <a:ext cx="1219199" cy="392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0" name="動作按鈕: 自訂 79">
            <a:hlinkClick r:id="rId6" action="ppaction://hlinksldjump" highlightClick="1"/>
            <a:extLst>
              <a:ext uri="{FF2B5EF4-FFF2-40B4-BE49-F238E27FC236}">
                <a16:creationId xmlns:a16="http://schemas.microsoft.com/office/drawing/2014/main" id="{786FD88C-9081-4EFC-A56D-D9F26D31F299}"/>
              </a:ext>
            </a:extLst>
          </p:cNvPr>
          <p:cNvSpPr/>
          <p:nvPr/>
        </p:nvSpPr>
        <p:spPr>
          <a:xfrm>
            <a:off x="6858000" y="5981700"/>
            <a:ext cx="2286000" cy="749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40" name="群組 10">
            <a:extLst>
              <a:ext uri="{FF2B5EF4-FFF2-40B4-BE49-F238E27FC236}">
                <a16:creationId xmlns:a16="http://schemas.microsoft.com/office/drawing/2014/main" id="{3842D89D-C41C-4D76-BA77-5A6F8FA0A280}"/>
              </a:ext>
            </a:extLst>
          </p:cNvPr>
          <p:cNvGrpSpPr/>
          <p:nvPr/>
        </p:nvGrpSpPr>
        <p:grpSpPr>
          <a:xfrm>
            <a:off x="683568" y="2729810"/>
            <a:ext cx="7848872" cy="1080000"/>
            <a:chOff x="683568" y="2967935"/>
            <a:chExt cx="7848872" cy="1080000"/>
          </a:xfrm>
          <a:effectLst>
            <a:outerShdw blurRad="50800" dist="38100" dir="2700000" algn="tl" rotWithShape="0">
              <a:prstClr val="black">
                <a:alpha val="40000"/>
              </a:prstClr>
            </a:outerShdw>
          </a:effectLst>
        </p:grpSpPr>
        <p:sp>
          <p:nvSpPr>
            <p:cNvPr id="41" name="矩形 30">
              <a:extLst>
                <a:ext uri="{FF2B5EF4-FFF2-40B4-BE49-F238E27FC236}">
                  <a16:creationId xmlns:a16="http://schemas.microsoft.com/office/drawing/2014/main" id="{13E1DDE3-7AC7-4EE5-948E-9BE2B7BBA9F1}"/>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2" name="流程圖: 程序 23">
              <a:extLst>
                <a:ext uri="{FF2B5EF4-FFF2-40B4-BE49-F238E27FC236}">
                  <a16:creationId xmlns:a16="http://schemas.microsoft.com/office/drawing/2014/main" id="{3F729AA6-7CEF-41DA-8F8A-A95949AD2DDF}"/>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3" name="文字方塊 25">
            <a:extLst>
              <a:ext uri="{FF2B5EF4-FFF2-40B4-BE49-F238E27FC236}">
                <a16:creationId xmlns:a16="http://schemas.microsoft.com/office/drawing/2014/main" id="{F359243F-3CC0-47ED-8E3C-1F09B7FF4E1D}"/>
              </a:ext>
            </a:extLst>
          </p:cNvPr>
          <p:cNvSpPr txBox="1">
            <a:spLocks noChangeArrowheads="1"/>
          </p:cNvSpPr>
          <p:nvPr/>
        </p:nvSpPr>
        <p:spPr bwMode="auto">
          <a:xfrm>
            <a:off x="2776538" y="2901950"/>
            <a:ext cx="6081712"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 got it! </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understand everything.</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44" name="流程圖: 抽選 48">
            <a:extLst>
              <a:ext uri="{FF2B5EF4-FFF2-40B4-BE49-F238E27FC236}">
                <a16:creationId xmlns:a16="http://schemas.microsoft.com/office/drawing/2014/main" id="{8D50AB99-1654-412E-A335-CF840611E3F4}"/>
              </a:ext>
            </a:extLst>
          </p:cNvPr>
          <p:cNvSpPr/>
          <p:nvPr/>
        </p:nvSpPr>
        <p:spPr>
          <a:xfrm rot="5400000">
            <a:off x="504032" y="3074194"/>
            <a:ext cx="412750"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45" name="A9133239.wav">
            <a:hlinkClick r:id="" action="ppaction://media"/>
            <a:extLst>
              <a:ext uri="{FF2B5EF4-FFF2-40B4-BE49-F238E27FC236}">
                <a16:creationId xmlns:a16="http://schemas.microsoft.com/office/drawing/2014/main" id="{FF9FB700-D68C-4CA7-9F00-24A78A753289}"/>
              </a:ext>
            </a:extLst>
          </p:cNvPr>
          <p:cNvPicPr>
            <a:picLocks noChangeAspect="1"/>
          </p:cNvPicPr>
          <p:nvPr>
            <a:wavAudioFile r:embed="rId1" name="A913A15C.wav"/>
          </p:nvPr>
        </p:nvPicPr>
        <p:blipFill>
          <a:blip r:embed="rId7">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 name="群組 4">
            <a:extLst>
              <a:ext uri="{FF2B5EF4-FFF2-40B4-BE49-F238E27FC236}">
                <a16:creationId xmlns:a16="http://schemas.microsoft.com/office/drawing/2014/main" id="{42962C9D-7355-4EB0-85DA-462616389F0C}"/>
              </a:ext>
            </a:extLst>
          </p:cNvPr>
          <p:cNvGrpSpPr>
            <a:grpSpLocks/>
          </p:cNvGrpSpPr>
          <p:nvPr/>
        </p:nvGrpSpPr>
        <p:grpSpPr bwMode="auto">
          <a:xfrm>
            <a:off x="534988" y="4924425"/>
            <a:ext cx="7997825" cy="1231900"/>
            <a:chOff x="534987" y="4924427"/>
            <a:chExt cx="7997826" cy="1231107"/>
          </a:xfrm>
        </p:grpSpPr>
        <p:grpSp>
          <p:nvGrpSpPr>
            <p:cNvPr id="149524" name="群組 3">
              <a:extLst>
                <a:ext uri="{FF2B5EF4-FFF2-40B4-BE49-F238E27FC236}">
                  <a16:creationId xmlns:a16="http://schemas.microsoft.com/office/drawing/2014/main" id="{359930C1-5326-4101-A0A2-ACCED592577B}"/>
                </a:ext>
              </a:extLst>
            </p:cNvPr>
            <p:cNvGrpSpPr>
              <a:grpSpLocks/>
            </p:cNvGrpSpPr>
            <p:nvPr/>
          </p:nvGrpSpPr>
          <p:grpSpPr bwMode="auto">
            <a:xfrm>
              <a:off x="534987" y="5006926"/>
              <a:ext cx="7997826" cy="1080697"/>
              <a:chOff x="534987" y="5006926"/>
              <a:chExt cx="7997826" cy="1080697"/>
            </a:xfrm>
          </p:grpSpPr>
          <p:grpSp>
            <p:nvGrpSpPr>
              <p:cNvPr id="54" name="群組 36">
                <a:extLst>
                  <a:ext uri="{FF2B5EF4-FFF2-40B4-BE49-F238E27FC236}">
                    <a16:creationId xmlns:a16="http://schemas.microsoft.com/office/drawing/2014/main" id="{FC4A6848-4DCB-45B3-8DD5-BF89D0D99E5B}"/>
                  </a:ext>
                </a:extLst>
              </p:cNvPr>
              <p:cNvGrpSpPr/>
              <p:nvPr/>
            </p:nvGrpSpPr>
            <p:grpSpPr bwMode="auto">
              <a:xfrm>
                <a:off x="682908" y="5006926"/>
                <a:ext cx="7849905" cy="1080697"/>
                <a:chOff x="683568" y="5245055"/>
                <a:chExt cx="7848872" cy="1080000"/>
              </a:xfrm>
              <a:effectLst>
                <a:outerShdw blurRad="50800" dist="38100" dir="2700000" algn="tl" rotWithShape="0">
                  <a:prstClr val="black">
                    <a:alpha val="40000"/>
                  </a:prstClr>
                </a:outerShdw>
              </a:effectLst>
            </p:grpSpPr>
            <p:sp>
              <p:nvSpPr>
                <p:cNvPr id="56" name="矩形 22">
                  <a:extLst>
                    <a:ext uri="{FF2B5EF4-FFF2-40B4-BE49-F238E27FC236}">
                      <a16:creationId xmlns:a16="http://schemas.microsoft.com/office/drawing/2014/main" id="{B879414E-5C84-4E9B-A209-157ED3461864}"/>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7" name="流程圖: 程序 33">
                  <a:extLst>
                    <a:ext uri="{FF2B5EF4-FFF2-40B4-BE49-F238E27FC236}">
                      <a16:creationId xmlns:a16="http://schemas.microsoft.com/office/drawing/2014/main" id="{91538573-1225-47E3-BEA3-3A2F4099F025}"/>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55" name="流程圖: 抽選 50">
                <a:extLst>
                  <a:ext uri="{FF2B5EF4-FFF2-40B4-BE49-F238E27FC236}">
                    <a16:creationId xmlns:a16="http://schemas.microsoft.com/office/drawing/2014/main" id="{92574C3A-C7C4-449E-8017-F14B85167817}"/>
                  </a:ext>
                </a:extLst>
              </p:cNvPr>
              <p:cNvSpPr/>
              <p:nvPr/>
            </p:nvSpPr>
            <p:spPr bwMode="auto">
              <a:xfrm rot="5400000">
                <a:off x="504956" y="5354250"/>
                <a:ext cx="410898" cy="350837"/>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1" name="文字方塊 38">
              <a:extLst>
                <a:ext uri="{FF2B5EF4-FFF2-40B4-BE49-F238E27FC236}">
                  <a16:creationId xmlns:a16="http://schemas.microsoft.com/office/drawing/2014/main" id="{AC51F9D4-B416-44B6-BD8B-F0865832B22C}"/>
                </a:ext>
              </a:extLst>
            </p:cNvPr>
            <p:cNvSpPr txBox="1"/>
            <p:nvPr/>
          </p:nvSpPr>
          <p:spPr bwMode="auto">
            <a:xfrm>
              <a:off x="1028699" y="4924427"/>
              <a:ext cx="1473200" cy="1231107"/>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59" name="群組 5">
            <a:extLst>
              <a:ext uri="{FF2B5EF4-FFF2-40B4-BE49-F238E27FC236}">
                <a16:creationId xmlns:a16="http://schemas.microsoft.com/office/drawing/2014/main" id="{50FEEB38-A9C9-4A19-A2FA-1B3BB6FADE18}"/>
              </a:ext>
            </a:extLst>
          </p:cNvPr>
          <p:cNvGrpSpPr>
            <a:grpSpLocks/>
          </p:cNvGrpSpPr>
          <p:nvPr/>
        </p:nvGrpSpPr>
        <p:grpSpPr bwMode="auto">
          <a:xfrm>
            <a:off x="534988" y="3771900"/>
            <a:ext cx="7997825" cy="1230313"/>
            <a:chOff x="534988" y="3771900"/>
            <a:chExt cx="7997825" cy="1231106"/>
          </a:xfrm>
        </p:grpSpPr>
        <p:grpSp>
          <p:nvGrpSpPr>
            <p:cNvPr id="149520" name="群組 26">
              <a:extLst>
                <a:ext uri="{FF2B5EF4-FFF2-40B4-BE49-F238E27FC236}">
                  <a16:creationId xmlns:a16="http://schemas.microsoft.com/office/drawing/2014/main" id="{DCF526CB-5879-4055-B48D-59782B8F7012}"/>
                </a:ext>
              </a:extLst>
            </p:cNvPr>
            <p:cNvGrpSpPr>
              <a:grpSpLocks/>
            </p:cNvGrpSpPr>
            <p:nvPr/>
          </p:nvGrpSpPr>
          <p:grpSpPr bwMode="auto">
            <a:xfrm>
              <a:off x="534988" y="3860121"/>
              <a:ext cx="7997825" cy="1081521"/>
              <a:chOff x="535667" y="4098588"/>
              <a:chExt cx="7996773" cy="1080128"/>
            </a:xfrm>
          </p:grpSpPr>
          <p:grpSp>
            <p:nvGrpSpPr>
              <p:cNvPr id="66" name="群組 11">
                <a:extLst>
                  <a:ext uri="{FF2B5EF4-FFF2-40B4-BE49-F238E27FC236}">
                    <a16:creationId xmlns:a16="http://schemas.microsoft.com/office/drawing/2014/main" id="{CEB13375-0DCA-4C35-ACCB-88F1CCD666EB}"/>
                  </a:ext>
                </a:extLst>
              </p:cNvPr>
              <p:cNvGrpSpPr/>
              <p:nvPr/>
            </p:nvGrpSpPr>
            <p:grpSpPr bwMode="auto">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68" name="矩形 21">
                  <a:extLst>
                    <a:ext uri="{FF2B5EF4-FFF2-40B4-BE49-F238E27FC236}">
                      <a16:creationId xmlns:a16="http://schemas.microsoft.com/office/drawing/2014/main" id="{149C5B90-5981-4A5A-8089-F1D0F59B5963}"/>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5" name="流程圖: 程序 32">
                  <a:extLst>
                    <a:ext uri="{FF2B5EF4-FFF2-40B4-BE49-F238E27FC236}">
                      <a16:creationId xmlns:a16="http://schemas.microsoft.com/office/drawing/2014/main" id="{89B377F8-2CEB-493D-808C-22A9F7EDD8B2}"/>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67" name="流程圖: 抽選 49">
                <a:extLst>
                  <a:ext uri="{FF2B5EF4-FFF2-40B4-BE49-F238E27FC236}">
                    <a16:creationId xmlns:a16="http://schemas.microsoft.com/office/drawing/2014/main" id="{13907B93-7EB3-49B8-A770-867AC413A70F}"/>
                  </a:ext>
                </a:extLst>
              </p:cNvPr>
              <p:cNvSpPr/>
              <p:nvPr/>
            </p:nvSpPr>
            <p:spPr>
              <a:xfrm rot="5400000">
                <a:off x="504821" y="4417323"/>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5" name="文字方塊 39">
              <a:extLst>
                <a:ext uri="{FF2B5EF4-FFF2-40B4-BE49-F238E27FC236}">
                  <a16:creationId xmlns:a16="http://schemas.microsoft.com/office/drawing/2014/main" id="{6DC34C90-81CA-427A-B220-9368D74C4ABD}"/>
                </a:ext>
              </a:extLst>
            </p:cNvPr>
            <p:cNvSpPr txBox="1"/>
            <p:nvPr/>
          </p:nvSpPr>
          <p:spPr bwMode="auto">
            <a:xfrm>
              <a:off x="965200" y="3771900"/>
              <a:ext cx="1778000"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84" name="文字方塊 40">
            <a:extLst>
              <a:ext uri="{FF2B5EF4-FFF2-40B4-BE49-F238E27FC236}">
                <a16:creationId xmlns:a16="http://schemas.microsoft.com/office/drawing/2014/main" id="{688DA0B1-FDC3-4833-9FFF-3E7C6080A8A9}"/>
              </a:ext>
            </a:extLst>
          </p:cNvPr>
          <p:cNvSpPr txBox="1"/>
          <p:nvPr/>
        </p:nvSpPr>
        <p:spPr bwMode="auto">
          <a:xfrm>
            <a:off x="1400175"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
        <p:nvSpPr>
          <p:cNvPr id="149519" name="文字方塊 18">
            <a:extLst>
              <a:ext uri="{FF2B5EF4-FFF2-40B4-BE49-F238E27FC236}">
                <a16:creationId xmlns:a16="http://schemas.microsoft.com/office/drawing/2014/main" id="{52CE1C86-AADD-40ED-94E3-3F9EE84AE0BD}"/>
              </a:ext>
            </a:extLst>
          </p:cNvPr>
          <p:cNvSpPr txBox="1">
            <a:spLocks noChangeArrowheads="1"/>
          </p:cNvSpPr>
          <p:nvPr/>
        </p:nvSpPr>
        <p:spPr bwMode="auto">
          <a:xfrm>
            <a:off x="585788" y="1370013"/>
            <a:ext cx="8137525"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Did you correctly complete the comparative sentences?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par>
                                <p:cTn id="8" presetID="1" presetClass="mediacall" presetSubtype="0" fill="hold" nodeType="withEffect">
                                  <p:stCondLst>
                                    <p:cond delay="0"/>
                                  </p:stCondLst>
                                  <p:childTnLst>
                                    <p:cmd type="call" cmd="playFrom(0.0)">
                                      <p:cBhvr>
                                        <p:cTn id="9" dur="1021" fill="hold"/>
                                        <p:tgtEl>
                                          <p:spTgt spid="45"/>
                                        </p:tgtEl>
                                      </p:cBhvr>
                                    </p:cmd>
                                  </p:childTnLst>
                                </p:cTn>
                              </p:par>
                              <p:par>
                                <p:cTn id="10" presetID="14" presetClass="exit" presetSubtype="10" fill="hold" nodeType="withEffect">
                                  <p:stCondLst>
                                    <p:cond delay="0"/>
                                  </p:stCondLst>
                                  <p:childTnLst>
                                    <p:animEffect transition="out" filter="randombar(horizontal)">
                                      <p:cBhvr>
                                        <p:cTn id="11" dur="500"/>
                                        <p:tgtEl>
                                          <p:spTgt spid="47"/>
                                        </p:tgtEl>
                                      </p:cBhvr>
                                    </p:animEffect>
                                    <p:set>
                                      <p:cBhvr>
                                        <p:cTn id="12" dur="1" fill="hold">
                                          <p:stCondLst>
                                            <p:cond delay="499"/>
                                          </p:stCondLst>
                                        </p:cTn>
                                        <p:tgtEl>
                                          <p:spTgt spid="47"/>
                                        </p:tgtEl>
                                        <p:attrNameLst>
                                          <p:attrName>style.visibility</p:attrName>
                                        </p:attrNameLst>
                                      </p:cBhvr>
                                      <p:to>
                                        <p:strVal val="hidden"/>
                                      </p:to>
                                    </p:set>
                                  </p:childTnLst>
                                </p:cTn>
                              </p:par>
                              <p:par>
                                <p:cTn id="13" presetID="14" presetClass="exit" presetSubtype="10" fill="hold" nodeType="withEffect">
                                  <p:stCondLst>
                                    <p:cond delay="0"/>
                                  </p:stCondLst>
                                  <p:childTnLst>
                                    <p:animEffect transition="out" filter="randombar(horizontal)">
                                      <p:cBhvr>
                                        <p:cTn id="14" dur="500"/>
                                        <p:tgtEl>
                                          <p:spTgt spid="59"/>
                                        </p:tgtEl>
                                      </p:cBhvr>
                                    </p:animEffect>
                                    <p:set>
                                      <p:cBhvr>
                                        <p:cTn id="15" dur="1" fill="hold">
                                          <p:stCondLst>
                                            <p:cond delay="499"/>
                                          </p:stCondLst>
                                        </p:cTn>
                                        <p:tgtEl>
                                          <p:spTgt spid="5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6" fill="hold" display="0">
                  <p:stCondLst>
                    <p:cond delay="indefinite"/>
                  </p:stCondLst>
                  <p:endCondLst>
                    <p:cond evt="onStopAudio" delay="0">
                      <p:tgtEl>
                        <p:sldTgt/>
                      </p:tgtEl>
                    </p:cond>
                  </p:endCondLst>
                </p:cTn>
                <p:tgtEl>
                  <p:spTgt spid="45"/>
                </p:tgtEl>
              </p:cMediaNode>
            </p:audio>
          </p:childTnLst>
        </p:cTn>
      </p:par>
    </p:tnLst>
    <p:bldLst>
      <p:bldP spid="4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38" name="矩形 37">
            <a:extLst>
              <a:ext uri="{FF2B5EF4-FFF2-40B4-BE49-F238E27FC236}">
                <a16:creationId xmlns:a16="http://schemas.microsoft.com/office/drawing/2014/main" id="{4DD0BDC6-E957-4D63-8ED8-80EF0496D7E6}"/>
              </a:ext>
            </a:extLst>
          </p:cNvPr>
          <p:cNvSpPr/>
          <p:nvPr/>
        </p:nvSpPr>
        <p:spPr>
          <a:xfrm>
            <a:off x="8401050" y="64325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55" name="矩形 54">
            <a:extLst>
              <a:ext uri="{FF2B5EF4-FFF2-40B4-BE49-F238E27FC236}">
                <a16:creationId xmlns:a16="http://schemas.microsoft.com/office/drawing/2014/main" id="{E94269D2-48E8-496D-87C2-EBA1FEC42A42}"/>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64" name="群組 63">
            <a:extLst>
              <a:ext uri="{FF2B5EF4-FFF2-40B4-BE49-F238E27FC236}">
                <a16:creationId xmlns:a16="http://schemas.microsoft.com/office/drawing/2014/main" id="{6E3DBB34-31A8-4170-89C2-CA0297D3D17B}"/>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65" name="文字方塊 64">
              <a:extLst>
                <a:ext uri="{FF2B5EF4-FFF2-40B4-BE49-F238E27FC236}">
                  <a16:creationId xmlns:a16="http://schemas.microsoft.com/office/drawing/2014/main" id="{B6709C13-D91E-4F8A-892A-FAF4FD382344}"/>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66" name="圓角矩形 65">
              <a:extLst>
                <a:ext uri="{FF2B5EF4-FFF2-40B4-BE49-F238E27FC236}">
                  <a16:creationId xmlns:a16="http://schemas.microsoft.com/office/drawing/2014/main" id="{74800E9E-61F5-49FE-BD32-F7759A07972C}"/>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150533" name="Picture 49" descr="C:\Users\utangv2\Desktop\Dynamic Classroom\stage2.jpg">
            <a:extLst>
              <a:ext uri="{FF2B5EF4-FFF2-40B4-BE49-F238E27FC236}">
                <a16:creationId xmlns:a16="http://schemas.microsoft.com/office/drawing/2014/main" id="{65717B9B-3F87-41EC-8E49-886B40C2BED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71725" y="66675"/>
            <a:ext cx="3857625"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0534" name="群組 1">
            <a:extLst>
              <a:ext uri="{FF2B5EF4-FFF2-40B4-BE49-F238E27FC236}">
                <a16:creationId xmlns:a16="http://schemas.microsoft.com/office/drawing/2014/main" id="{C1FBC64A-D15F-4EA6-A046-F5551EAD91BF}"/>
              </a:ext>
            </a:extLst>
          </p:cNvPr>
          <p:cNvGrpSpPr>
            <a:grpSpLocks/>
          </p:cNvGrpSpPr>
          <p:nvPr/>
        </p:nvGrpSpPr>
        <p:grpSpPr bwMode="auto">
          <a:xfrm>
            <a:off x="6943725" y="6162675"/>
            <a:ext cx="2028825" cy="466725"/>
            <a:chOff x="6943725" y="6162675"/>
            <a:chExt cx="2028825" cy="466725"/>
          </a:xfrm>
        </p:grpSpPr>
        <p:grpSp>
          <p:nvGrpSpPr>
            <p:cNvPr id="48" name="群組 47">
              <a:extLst>
                <a:ext uri="{FF2B5EF4-FFF2-40B4-BE49-F238E27FC236}">
                  <a16:creationId xmlns:a16="http://schemas.microsoft.com/office/drawing/2014/main" id="{4051772A-F737-4937-BDDB-50B22A06BCA9}"/>
                </a:ext>
              </a:extLst>
            </p:cNvPr>
            <p:cNvGrpSpPr/>
            <p:nvPr/>
          </p:nvGrpSpPr>
          <p:grpSpPr bwMode="auto">
            <a:xfrm>
              <a:off x="6943725" y="6162675"/>
              <a:ext cx="2028825" cy="466725"/>
              <a:chOff x="1799771" y="7228114"/>
              <a:chExt cx="5982571" cy="1640115"/>
            </a:xfrm>
            <a:effectLst>
              <a:outerShdw blurRad="50800" dist="38100" dir="2700000" algn="tl" rotWithShape="0">
                <a:prstClr val="black">
                  <a:alpha val="40000"/>
                </a:prstClr>
              </a:outerShdw>
            </a:effectLst>
          </p:grpSpPr>
          <p:sp>
            <p:nvSpPr>
              <p:cNvPr id="50" name="圓角矩形 49">
                <a:extLst>
                  <a:ext uri="{FF2B5EF4-FFF2-40B4-BE49-F238E27FC236}">
                    <a16:creationId xmlns:a16="http://schemas.microsoft.com/office/drawing/2014/main" id="{1DB74CF0-FEC7-4FB9-A12A-F6FDFF86B90D}"/>
                  </a:ext>
                </a:extLst>
              </p:cNvPr>
              <p:cNvSpPr/>
              <p:nvPr/>
            </p:nvSpPr>
            <p:spPr>
              <a:xfrm>
                <a:off x="1799771" y="7228114"/>
                <a:ext cx="5982571" cy="1640115"/>
              </a:xfrm>
              <a:prstGeom prst="round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51" name="向右箭號 50">
                <a:extLst>
                  <a:ext uri="{FF2B5EF4-FFF2-40B4-BE49-F238E27FC236}">
                    <a16:creationId xmlns:a16="http://schemas.microsoft.com/office/drawing/2014/main" id="{79C9AC3A-EDCF-4032-A46A-6207E3FA25ED}"/>
                  </a:ext>
                </a:extLst>
              </p:cNvPr>
              <p:cNvSpPr/>
              <p:nvPr/>
            </p:nvSpPr>
            <p:spPr>
              <a:xfrm>
                <a:off x="6290407" y="7590624"/>
                <a:ext cx="1191758" cy="914286"/>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grpSp>
        <p:pic>
          <p:nvPicPr>
            <p:cNvPr id="150553" name="Picture 49" descr="C:\Users\utangv2\Desktop\Dynamic Classroom\stage3.jpg">
              <a:extLst>
                <a:ext uri="{FF2B5EF4-FFF2-40B4-BE49-F238E27FC236}">
                  <a16:creationId xmlns:a16="http://schemas.microsoft.com/office/drawing/2014/main" id="{3B60C235-825C-40A0-8EDC-B74152087A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15176" y="6202838"/>
              <a:ext cx="1219199" cy="392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4" name="動作按鈕: 自訂 53">
            <a:hlinkClick r:id="rId6" action="ppaction://hlinksldjump" highlightClick="1"/>
            <a:extLst>
              <a:ext uri="{FF2B5EF4-FFF2-40B4-BE49-F238E27FC236}">
                <a16:creationId xmlns:a16="http://schemas.microsoft.com/office/drawing/2014/main" id="{01D2958C-7E09-41E8-A9F4-5983613E4637}"/>
              </a:ext>
            </a:extLst>
          </p:cNvPr>
          <p:cNvSpPr/>
          <p:nvPr/>
        </p:nvSpPr>
        <p:spPr>
          <a:xfrm>
            <a:off x="6858000" y="5981700"/>
            <a:ext cx="2286000" cy="749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36" name="群組 11">
            <a:extLst>
              <a:ext uri="{FF2B5EF4-FFF2-40B4-BE49-F238E27FC236}">
                <a16:creationId xmlns:a16="http://schemas.microsoft.com/office/drawing/2014/main" id="{88560B96-C262-4537-A749-CD98484D4971}"/>
              </a:ext>
            </a:extLst>
          </p:cNvPr>
          <p:cNvGrpSpPr/>
          <p:nvPr/>
        </p:nvGrpSpPr>
        <p:grpSpPr>
          <a:xfrm>
            <a:off x="683568" y="3860463"/>
            <a:ext cx="7848872" cy="1080128"/>
            <a:chOff x="683568" y="4107641"/>
            <a:chExt cx="7848872" cy="1080128"/>
          </a:xfrm>
          <a:effectLst>
            <a:outerShdw blurRad="50800" dist="38100" dir="2700000" algn="tl" rotWithShape="0">
              <a:prstClr val="black">
                <a:alpha val="40000"/>
              </a:prstClr>
            </a:outerShdw>
          </a:effectLst>
        </p:grpSpPr>
        <p:sp>
          <p:nvSpPr>
            <p:cNvPr id="37" name="矩形 21">
              <a:extLst>
                <a:ext uri="{FF2B5EF4-FFF2-40B4-BE49-F238E27FC236}">
                  <a16:creationId xmlns:a16="http://schemas.microsoft.com/office/drawing/2014/main" id="{E14F22B4-18D1-4657-A80B-0DA99308E438}"/>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39" name="流程圖: 程序 32">
              <a:extLst>
                <a:ext uri="{FF2B5EF4-FFF2-40B4-BE49-F238E27FC236}">
                  <a16:creationId xmlns:a16="http://schemas.microsoft.com/office/drawing/2014/main" id="{CFD6D706-C75D-4D10-BD39-3BDC792D469A}"/>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0" name="文字方塊 34">
            <a:extLst>
              <a:ext uri="{FF2B5EF4-FFF2-40B4-BE49-F238E27FC236}">
                <a16:creationId xmlns:a16="http://schemas.microsoft.com/office/drawing/2014/main" id="{E90B2B8B-E804-4E40-8C62-7AC2401AD19B}"/>
              </a:ext>
            </a:extLst>
          </p:cNvPr>
          <p:cNvSpPr txBox="1">
            <a:spLocks noChangeArrowheads="1"/>
          </p:cNvSpPr>
          <p:nvPr/>
        </p:nvSpPr>
        <p:spPr bwMode="auto">
          <a:xfrm>
            <a:off x="2781300" y="4013200"/>
            <a:ext cx="6081713"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You’re getting there.</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might need a bit of extra practice.</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41" name="流程圖: 抽選 40">
            <a:extLst>
              <a:ext uri="{FF2B5EF4-FFF2-40B4-BE49-F238E27FC236}">
                <a16:creationId xmlns:a16="http://schemas.microsoft.com/office/drawing/2014/main" id="{1662FCF5-0B6D-415E-AEF4-4FB17A904CDA}"/>
              </a:ext>
            </a:extLst>
          </p:cNvPr>
          <p:cNvSpPr/>
          <p:nvPr/>
        </p:nvSpPr>
        <p:spPr>
          <a:xfrm rot="5400000">
            <a:off x="504032" y="4177506"/>
            <a:ext cx="412750"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42" name="A9133254.wav">
            <a:hlinkClick r:id="" action="ppaction://media"/>
            <a:extLst>
              <a:ext uri="{FF2B5EF4-FFF2-40B4-BE49-F238E27FC236}">
                <a16:creationId xmlns:a16="http://schemas.microsoft.com/office/drawing/2014/main" id="{486F499A-06D2-4B00-8D36-98B21922E8CF}"/>
              </a:ext>
            </a:extLst>
          </p:cNvPr>
          <p:cNvPicPr>
            <a:picLocks noChangeAspect="1"/>
          </p:cNvPicPr>
          <p:nvPr>
            <a:wavAudioFile r:embed="rId1" name="A913A15C.wav"/>
          </p:nvPr>
        </p:nvPicPr>
        <p:blipFill>
          <a:blip r:embed="rId7">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 name="群組 3">
            <a:extLst>
              <a:ext uri="{FF2B5EF4-FFF2-40B4-BE49-F238E27FC236}">
                <a16:creationId xmlns:a16="http://schemas.microsoft.com/office/drawing/2014/main" id="{5ECBCB47-F27D-4218-8E6E-F89B07635CA1}"/>
              </a:ext>
            </a:extLst>
          </p:cNvPr>
          <p:cNvGrpSpPr>
            <a:grpSpLocks/>
          </p:cNvGrpSpPr>
          <p:nvPr/>
        </p:nvGrpSpPr>
        <p:grpSpPr bwMode="auto">
          <a:xfrm>
            <a:off x="534988" y="4924425"/>
            <a:ext cx="7997825" cy="1231900"/>
            <a:chOff x="534988" y="4924427"/>
            <a:chExt cx="7997825" cy="1231107"/>
          </a:xfrm>
        </p:grpSpPr>
        <p:grpSp>
          <p:nvGrpSpPr>
            <p:cNvPr id="150548" name="群組 7">
              <a:extLst>
                <a:ext uri="{FF2B5EF4-FFF2-40B4-BE49-F238E27FC236}">
                  <a16:creationId xmlns:a16="http://schemas.microsoft.com/office/drawing/2014/main" id="{2FCDB8F8-1840-435F-BDCE-943D1EA153E9}"/>
                </a:ext>
              </a:extLst>
            </p:cNvPr>
            <p:cNvGrpSpPr>
              <a:grpSpLocks/>
            </p:cNvGrpSpPr>
            <p:nvPr/>
          </p:nvGrpSpPr>
          <p:grpSpPr bwMode="auto">
            <a:xfrm>
              <a:off x="534988" y="5006926"/>
              <a:ext cx="7997825" cy="1080697"/>
              <a:chOff x="535666" y="5245055"/>
              <a:chExt cx="7996774" cy="1080000"/>
            </a:xfrm>
          </p:grpSpPr>
          <p:grpSp>
            <p:nvGrpSpPr>
              <p:cNvPr id="46" name="群組 36">
                <a:extLst>
                  <a:ext uri="{FF2B5EF4-FFF2-40B4-BE49-F238E27FC236}">
                    <a16:creationId xmlns:a16="http://schemas.microsoft.com/office/drawing/2014/main" id="{F31D6AC4-6190-4AEF-84A7-9835A2F262EF}"/>
                  </a:ext>
                </a:extLst>
              </p:cNvPr>
              <p:cNvGrpSpPr/>
              <p:nvPr/>
            </p:nvGrpSpPr>
            <p:grpSpPr>
              <a:xfrm>
                <a:off x="683568" y="5245055"/>
                <a:ext cx="7848872" cy="1080000"/>
                <a:chOff x="683568" y="5245055"/>
                <a:chExt cx="7848872" cy="1080000"/>
              </a:xfrm>
              <a:effectLst>
                <a:outerShdw blurRad="50800" dist="38100" dir="2700000" algn="tl" rotWithShape="0">
                  <a:prstClr val="black">
                    <a:alpha val="40000"/>
                  </a:prstClr>
                </a:outerShdw>
              </a:effectLst>
            </p:grpSpPr>
            <p:sp>
              <p:nvSpPr>
                <p:cNvPr id="49" name="矩形 22">
                  <a:extLst>
                    <a:ext uri="{FF2B5EF4-FFF2-40B4-BE49-F238E27FC236}">
                      <a16:creationId xmlns:a16="http://schemas.microsoft.com/office/drawing/2014/main" id="{63A6B192-EC48-4BB9-A0BF-95FD65AA3E9E}"/>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2" name="流程圖: 程序 33">
                  <a:extLst>
                    <a:ext uri="{FF2B5EF4-FFF2-40B4-BE49-F238E27FC236}">
                      <a16:creationId xmlns:a16="http://schemas.microsoft.com/office/drawing/2014/main" id="{0363657E-7ABE-40AB-A1C8-1E519FBF6952}"/>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47" name="流程圖: 抽選 41">
                <a:extLst>
                  <a:ext uri="{FF2B5EF4-FFF2-40B4-BE49-F238E27FC236}">
                    <a16:creationId xmlns:a16="http://schemas.microsoft.com/office/drawing/2014/main" id="{7C1F9AE0-6E0C-423E-B384-175E375F527E}"/>
                  </a:ext>
                </a:extLst>
              </p:cNvPr>
              <p:cNvSpPr/>
              <p:nvPr/>
            </p:nvSpPr>
            <p:spPr>
              <a:xfrm rot="5400000">
                <a:off x="505745" y="5592065"/>
                <a:ext cx="410633"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45" name="文字方塊 39">
              <a:extLst>
                <a:ext uri="{FF2B5EF4-FFF2-40B4-BE49-F238E27FC236}">
                  <a16:creationId xmlns:a16="http://schemas.microsoft.com/office/drawing/2014/main" id="{CDEA614A-EA44-4407-A069-1051919DE745}"/>
                </a:ext>
              </a:extLst>
            </p:cNvPr>
            <p:cNvSpPr txBox="1"/>
            <p:nvPr/>
          </p:nvSpPr>
          <p:spPr bwMode="auto">
            <a:xfrm>
              <a:off x="1028700" y="4924427"/>
              <a:ext cx="1473200" cy="1231107"/>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56" name="群組 4">
            <a:extLst>
              <a:ext uri="{FF2B5EF4-FFF2-40B4-BE49-F238E27FC236}">
                <a16:creationId xmlns:a16="http://schemas.microsoft.com/office/drawing/2014/main" id="{0AE43520-D6E1-4045-91ED-13D6F888E984}"/>
              </a:ext>
            </a:extLst>
          </p:cNvPr>
          <p:cNvGrpSpPr>
            <a:grpSpLocks/>
          </p:cNvGrpSpPr>
          <p:nvPr/>
        </p:nvGrpSpPr>
        <p:grpSpPr bwMode="auto">
          <a:xfrm>
            <a:off x="534988" y="2665413"/>
            <a:ext cx="7997825" cy="1230312"/>
            <a:chOff x="534987" y="2665413"/>
            <a:chExt cx="7997826" cy="1230312"/>
          </a:xfrm>
        </p:grpSpPr>
        <p:grpSp>
          <p:nvGrpSpPr>
            <p:cNvPr id="150544" name="群組 1">
              <a:extLst>
                <a:ext uri="{FF2B5EF4-FFF2-40B4-BE49-F238E27FC236}">
                  <a16:creationId xmlns:a16="http://schemas.microsoft.com/office/drawing/2014/main" id="{D9650DB1-B47A-4702-B48D-87718DBAB6AF}"/>
                </a:ext>
              </a:extLst>
            </p:cNvPr>
            <p:cNvGrpSpPr>
              <a:grpSpLocks/>
            </p:cNvGrpSpPr>
            <p:nvPr/>
          </p:nvGrpSpPr>
          <p:grpSpPr bwMode="auto">
            <a:xfrm>
              <a:off x="534987" y="2730408"/>
              <a:ext cx="7997826" cy="1079303"/>
              <a:chOff x="535666" y="2967935"/>
              <a:chExt cx="7996774" cy="1080000"/>
            </a:xfrm>
          </p:grpSpPr>
          <p:grpSp>
            <p:nvGrpSpPr>
              <p:cNvPr id="59" name="群組 10">
                <a:extLst>
                  <a:ext uri="{FF2B5EF4-FFF2-40B4-BE49-F238E27FC236}">
                    <a16:creationId xmlns:a16="http://schemas.microsoft.com/office/drawing/2014/main" id="{33B8D11F-CFA0-4CB9-B0F0-9906AC0728EA}"/>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61" name="矩形 30">
                  <a:extLst>
                    <a:ext uri="{FF2B5EF4-FFF2-40B4-BE49-F238E27FC236}">
                      <a16:creationId xmlns:a16="http://schemas.microsoft.com/office/drawing/2014/main" id="{3DA7CCCD-E55B-4DF0-9E04-352678918DCE}"/>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2" name="流程圖: 程序 23">
                  <a:extLst>
                    <a:ext uri="{FF2B5EF4-FFF2-40B4-BE49-F238E27FC236}">
                      <a16:creationId xmlns:a16="http://schemas.microsoft.com/office/drawing/2014/main" id="{B8B1B7CA-287A-489A-9406-C2E571E32244}"/>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60" name="流程圖: 抽選 35">
                <a:extLst>
                  <a:ext uri="{FF2B5EF4-FFF2-40B4-BE49-F238E27FC236}">
                    <a16:creationId xmlns:a16="http://schemas.microsoft.com/office/drawing/2014/main" id="{9E9772B8-65C7-44ED-ACC9-D9D93795ECDC}"/>
                  </a:ext>
                </a:extLst>
              </p:cNvPr>
              <p:cNvSpPr/>
              <p:nvPr/>
            </p:nvSpPr>
            <p:spPr>
              <a:xfrm rot="5400000">
                <a:off x="505347" y="3312874"/>
                <a:ext cx="411429"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文字方塊 45">
              <a:extLst>
                <a:ext uri="{FF2B5EF4-FFF2-40B4-BE49-F238E27FC236}">
                  <a16:creationId xmlns:a16="http://schemas.microsoft.com/office/drawing/2014/main" id="{7EE791C5-5DAF-4B00-B39C-D3B73BA0CC10}"/>
                </a:ext>
              </a:extLst>
            </p:cNvPr>
            <p:cNvSpPr txBox="1"/>
            <p:nvPr/>
          </p:nvSpPr>
          <p:spPr bwMode="auto">
            <a:xfrm>
              <a:off x="1400174"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67" name="文字方塊 42">
            <a:extLst>
              <a:ext uri="{FF2B5EF4-FFF2-40B4-BE49-F238E27FC236}">
                <a16:creationId xmlns:a16="http://schemas.microsoft.com/office/drawing/2014/main" id="{B7259240-EE8C-418C-A6BF-C111107557A5}"/>
              </a:ext>
            </a:extLst>
          </p:cNvPr>
          <p:cNvSpPr txBox="1"/>
          <p:nvPr/>
        </p:nvSpPr>
        <p:spPr bwMode="auto">
          <a:xfrm>
            <a:off x="965200" y="3771900"/>
            <a:ext cx="1778000" cy="1230313"/>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
        <p:nvSpPr>
          <p:cNvPr id="150543" name="文字方塊 18">
            <a:extLst>
              <a:ext uri="{FF2B5EF4-FFF2-40B4-BE49-F238E27FC236}">
                <a16:creationId xmlns:a16="http://schemas.microsoft.com/office/drawing/2014/main" id="{FD5A4158-ECF6-4398-83A2-F24F134F38A7}"/>
              </a:ext>
            </a:extLst>
          </p:cNvPr>
          <p:cNvSpPr txBox="1">
            <a:spLocks noChangeArrowheads="1"/>
          </p:cNvSpPr>
          <p:nvPr/>
        </p:nvSpPr>
        <p:spPr bwMode="auto">
          <a:xfrm>
            <a:off x="585788" y="1370013"/>
            <a:ext cx="8137525"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Did you correctly complete the comparative sentences?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par>
                                <p:cTn id="8" presetID="1" presetClass="mediacall" presetSubtype="0" fill="hold" nodeType="withEffect">
                                  <p:stCondLst>
                                    <p:cond delay="0"/>
                                  </p:stCondLst>
                                  <p:childTnLst>
                                    <p:cmd type="call" cmd="playFrom(0.0)">
                                      <p:cBhvr>
                                        <p:cTn id="9" dur="1021" fill="hold"/>
                                        <p:tgtEl>
                                          <p:spTgt spid="42"/>
                                        </p:tgtEl>
                                      </p:cBhvr>
                                    </p:cmd>
                                  </p:childTnLst>
                                </p:cTn>
                              </p:par>
                              <p:par>
                                <p:cTn id="10" presetID="1" presetClass="entr" presetSubtype="0" fill="hold" grpId="0" nodeType="withEffect">
                                  <p:stCondLst>
                                    <p:cond delay="0"/>
                                  </p:stCondLst>
                                  <p:childTnLst>
                                    <p:set>
                                      <p:cBhvr>
                                        <p:cTn id="11" dur="1" fill="hold">
                                          <p:stCondLst>
                                            <p:cond delay="0"/>
                                          </p:stCondLst>
                                        </p:cTn>
                                        <p:tgtEl>
                                          <p:spTgt spid="41"/>
                                        </p:tgtEl>
                                        <p:attrNameLst>
                                          <p:attrName>style.visibility</p:attrName>
                                        </p:attrNameLst>
                                      </p:cBhvr>
                                      <p:to>
                                        <p:strVal val="visible"/>
                                      </p:to>
                                    </p:set>
                                  </p:childTnLst>
                                </p:cTn>
                              </p:par>
                              <p:par>
                                <p:cTn id="12" presetID="14" presetClass="exit" presetSubtype="10" fill="hold" nodeType="withEffect">
                                  <p:stCondLst>
                                    <p:cond delay="0"/>
                                  </p:stCondLst>
                                  <p:childTnLst>
                                    <p:animEffect transition="out" filter="randombar(horizontal)">
                                      <p:cBhvr>
                                        <p:cTn id="13" dur="500"/>
                                        <p:tgtEl>
                                          <p:spTgt spid="43"/>
                                        </p:tgtEl>
                                      </p:cBhvr>
                                    </p:animEffect>
                                    <p:set>
                                      <p:cBhvr>
                                        <p:cTn id="14" dur="1" fill="hold">
                                          <p:stCondLst>
                                            <p:cond delay="499"/>
                                          </p:stCondLst>
                                        </p:cTn>
                                        <p:tgtEl>
                                          <p:spTgt spid="43"/>
                                        </p:tgtEl>
                                        <p:attrNameLst>
                                          <p:attrName>style.visibility</p:attrName>
                                        </p:attrNameLst>
                                      </p:cBhvr>
                                      <p:to>
                                        <p:strVal val="hidden"/>
                                      </p:to>
                                    </p:set>
                                  </p:childTnLst>
                                </p:cTn>
                              </p:par>
                              <p:par>
                                <p:cTn id="15" presetID="14" presetClass="exit" presetSubtype="10" fill="hold" nodeType="withEffect">
                                  <p:stCondLst>
                                    <p:cond delay="0"/>
                                  </p:stCondLst>
                                  <p:childTnLst>
                                    <p:animEffect transition="out" filter="randombar(horizontal)">
                                      <p:cBhvr>
                                        <p:cTn id="16" dur="500"/>
                                        <p:tgtEl>
                                          <p:spTgt spid="56"/>
                                        </p:tgtEl>
                                      </p:cBhvr>
                                    </p:animEffect>
                                    <p:set>
                                      <p:cBhvr>
                                        <p:cTn id="17" dur="1" fill="hold">
                                          <p:stCondLst>
                                            <p:cond delay="499"/>
                                          </p:stCondLst>
                                        </p:cTn>
                                        <p:tgtEl>
                                          <p:spTgt spid="5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42"/>
                </p:tgtEl>
              </p:cMediaNode>
            </p:audio>
          </p:childTnLst>
        </p:cTn>
      </p:par>
    </p:tnLst>
    <p:bldLst>
      <p:bldP spid="40" grpId="0"/>
      <p:bldP spid="41"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BAF0FF"/>
        </a:solidFill>
        <a:effectLst/>
      </p:bgPr>
    </p:bg>
    <p:spTree>
      <p:nvGrpSpPr>
        <p:cNvPr id="1" name=""/>
        <p:cNvGrpSpPr/>
        <p:nvPr/>
      </p:nvGrpSpPr>
      <p:grpSpPr>
        <a:xfrm>
          <a:off x="0" y="0"/>
          <a:ext cx="0" cy="0"/>
          <a:chOff x="0" y="0"/>
          <a:chExt cx="0" cy="0"/>
        </a:xfrm>
      </p:grpSpPr>
      <p:sp>
        <p:nvSpPr>
          <p:cNvPr id="38" name="矩形 37">
            <a:extLst>
              <a:ext uri="{FF2B5EF4-FFF2-40B4-BE49-F238E27FC236}">
                <a16:creationId xmlns:a16="http://schemas.microsoft.com/office/drawing/2014/main" id="{D8E0E473-F6BC-468C-8A9F-7297EF82D8DD}"/>
              </a:ext>
            </a:extLst>
          </p:cNvPr>
          <p:cNvSpPr/>
          <p:nvPr/>
        </p:nvSpPr>
        <p:spPr>
          <a:xfrm>
            <a:off x="8401050" y="6318250"/>
            <a:ext cx="317500" cy="425450"/>
          </a:xfrm>
          <a:prstGeom prst="rect">
            <a:avLst/>
          </a:prstGeom>
          <a:solidFill>
            <a:schemeClr val="tx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57" name="矩形 56">
            <a:extLst>
              <a:ext uri="{FF2B5EF4-FFF2-40B4-BE49-F238E27FC236}">
                <a16:creationId xmlns:a16="http://schemas.microsoft.com/office/drawing/2014/main" id="{0AA022FB-3171-43D9-B869-EEF42D9E0A0B}"/>
              </a:ext>
            </a:extLst>
          </p:cNvPr>
          <p:cNvSpPr/>
          <p:nvPr/>
        </p:nvSpPr>
        <p:spPr>
          <a:xfrm>
            <a:off x="0" y="0"/>
            <a:ext cx="9144000" cy="1331913"/>
          </a:xfrm>
          <a:prstGeom prst="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66" name="群組 65">
            <a:extLst>
              <a:ext uri="{FF2B5EF4-FFF2-40B4-BE49-F238E27FC236}">
                <a16:creationId xmlns:a16="http://schemas.microsoft.com/office/drawing/2014/main" id="{B0850B44-8DA7-4849-9FEE-A7DF004AE54D}"/>
              </a:ext>
            </a:extLst>
          </p:cNvPr>
          <p:cNvGrpSpPr/>
          <p:nvPr/>
        </p:nvGrpSpPr>
        <p:grpSpPr>
          <a:xfrm rot="21026013">
            <a:off x="6353034" y="317111"/>
            <a:ext cx="2751420" cy="706136"/>
            <a:chOff x="2430542" y="1448863"/>
            <a:chExt cx="2751420" cy="611984"/>
          </a:xfrm>
          <a:effectLst>
            <a:outerShdw blurRad="50800" dist="38100" dir="2700000" algn="tl" rotWithShape="0">
              <a:prstClr val="black">
                <a:alpha val="40000"/>
              </a:prstClr>
            </a:outerShdw>
          </a:effectLst>
        </p:grpSpPr>
        <p:sp>
          <p:nvSpPr>
            <p:cNvPr id="67" name="文字方塊 66">
              <a:extLst>
                <a:ext uri="{FF2B5EF4-FFF2-40B4-BE49-F238E27FC236}">
                  <a16:creationId xmlns:a16="http://schemas.microsoft.com/office/drawing/2014/main" id="{78612A92-437E-4419-88F4-C1224802AD97}"/>
                </a:ext>
              </a:extLst>
            </p:cNvPr>
            <p:cNvSpPr txBox="1"/>
            <p:nvPr/>
          </p:nvSpPr>
          <p:spPr>
            <a:xfrm>
              <a:off x="2555776" y="1538554"/>
              <a:ext cx="2626186" cy="431062"/>
            </a:xfrm>
            <a:prstGeom prst="rect">
              <a:avLst/>
            </a:prstGeom>
            <a:noFill/>
          </p:spPr>
          <p:txBody>
            <a:bodyPr lIns="0" tIns="0" rIns="0" bIns="0">
              <a:spAutoFit/>
            </a:bodyPr>
            <a:lstStyle/>
            <a:p>
              <a:pPr fontAlgn="auto">
                <a:lnSpc>
                  <a:spcPts val="4200"/>
                </a:lnSpc>
                <a:spcBef>
                  <a:spcPts val="0"/>
                </a:spcBef>
                <a:spcAft>
                  <a:spcPts val="0"/>
                </a:spcAft>
                <a:defRPr/>
              </a:pPr>
              <a:r>
                <a:rPr lang="en-US" sz="3200" b="1" dirty="0">
                  <a:solidFill>
                    <a:srgbClr val="003057"/>
                  </a:solidFill>
                  <a:latin typeface="+mn-lt"/>
                  <a:cs typeface="+mn-cs"/>
                </a:rPr>
                <a:t>CLEARED!</a:t>
              </a:r>
              <a:endParaRPr lang="en-GB" sz="3200" b="1" dirty="0">
                <a:solidFill>
                  <a:srgbClr val="003057"/>
                </a:solidFill>
                <a:latin typeface="+mn-lt"/>
                <a:cs typeface="+mn-cs"/>
              </a:endParaRPr>
            </a:p>
          </p:txBody>
        </p:sp>
        <p:sp>
          <p:nvSpPr>
            <p:cNvPr id="68" name="圓角矩形 67">
              <a:extLst>
                <a:ext uri="{FF2B5EF4-FFF2-40B4-BE49-F238E27FC236}">
                  <a16:creationId xmlns:a16="http://schemas.microsoft.com/office/drawing/2014/main" id="{B3D2AB8D-7AC7-4550-A3CC-25934B696DF8}"/>
                </a:ext>
              </a:extLst>
            </p:cNvPr>
            <p:cNvSpPr/>
            <p:nvPr/>
          </p:nvSpPr>
          <p:spPr>
            <a:xfrm>
              <a:off x="2430542" y="1448863"/>
              <a:ext cx="2427227" cy="611984"/>
            </a:xfrm>
            <a:prstGeom prst="roundRect">
              <a:avLst/>
            </a:prstGeom>
            <a:noFill/>
            <a:ln w="57150">
              <a:solidFill>
                <a:srgbClr val="003E6C"/>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pic>
        <p:nvPicPr>
          <p:cNvPr id="151557" name="Picture 49" descr="C:\Users\utangv2\Desktop\Dynamic Classroom\stage2.jpg">
            <a:extLst>
              <a:ext uri="{FF2B5EF4-FFF2-40B4-BE49-F238E27FC236}">
                <a16:creationId xmlns:a16="http://schemas.microsoft.com/office/drawing/2014/main" id="{77F44615-BF71-4D12-A858-B0CB36C228E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71725" y="66675"/>
            <a:ext cx="3857625"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1558" name="群組 1">
            <a:extLst>
              <a:ext uri="{FF2B5EF4-FFF2-40B4-BE49-F238E27FC236}">
                <a16:creationId xmlns:a16="http://schemas.microsoft.com/office/drawing/2014/main" id="{044EDD51-5743-4749-8822-519E53F3483E}"/>
              </a:ext>
            </a:extLst>
          </p:cNvPr>
          <p:cNvGrpSpPr>
            <a:grpSpLocks/>
          </p:cNvGrpSpPr>
          <p:nvPr/>
        </p:nvGrpSpPr>
        <p:grpSpPr bwMode="auto">
          <a:xfrm>
            <a:off x="6943725" y="6162675"/>
            <a:ext cx="2028825" cy="466725"/>
            <a:chOff x="6943725" y="6162675"/>
            <a:chExt cx="2028825" cy="466725"/>
          </a:xfrm>
        </p:grpSpPr>
        <p:grpSp>
          <p:nvGrpSpPr>
            <p:cNvPr id="48" name="群組 47">
              <a:extLst>
                <a:ext uri="{FF2B5EF4-FFF2-40B4-BE49-F238E27FC236}">
                  <a16:creationId xmlns:a16="http://schemas.microsoft.com/office/drawing/2014/main" id="{A03329AE-956F-4A1B-860D-BD4C8E37DF2C}"/>
                </a:ext>
              </a:extLst>
            </p:cNvPr>
            <p:cNvGrpSpPr/>
            <p:nvPr/>
          </p:nvGrpSpPr>
          <p:grpSpPr bwMode="auto">
            <a:xfrm>
              <a:off x="6943725" y="6162675"/>
              <a:ext cx="2028825" cy="466725"/>
              <a:chOff x="1799771" y="7228114"/>
              <a:chExt cx="5982571" cy="1640115"/>
            </a:xfrm>
            <a:effectLst>
              <a:outerShdw blurRad="50800" dist="38100" dir="2700000" algn="tl" rotWithShape="0">
                <a:prstClr val="black">
                  <a:alpha val="40000"/>
                </a:prstClr>
              </a:outerShdw>
            </a:effectLst>
          </p:grpSpPr>
          <p:sp>
            <p:nvSpPr>
              <p:cNvPr id="50" name="圓角矩形 49">
                <a:extLst>
                  <a:ext uri="{FF2B5EF4-FFF2-40B4-BE49-F238E27FC236}">
                    <a16:creationId xmlns:a16="http://schemas.microsoft.com/office/drawing/2014/main" id="{31FD23A1-1704-4824-8914-9A82A37A2E73}"/>
                  </a:ext>
                </a:extLst>
              </p:cNvPr>
              <p:cNvSpPr/>
              <p:nvPr/>
            </p:nvSpPr>
            <p:spPr>
              <a:xfrm>
                <a:off x="1799771" y="7228114"/>
                <a:ext cx="5982571" cy="1640115"/>
              </a:xfrm>
              <a:prstGeom prst="roundRect">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51" name="向右箭號 50">
                <a:extLst>
                  <a:ext uri="{FF2B5EF4-FFF2-40B4-BE49-F238E27FC236}">
                    <a16:creationId xmlns:a16="http://schemas.microsoft.com/office/drawing/2014/main" id="{D0B59030-AE18-43BD-9303-B64FD5A5E4F9}"/>
                  </a:ext>
                </a:extLst>
              </p:cNvPr>
              <p:cNvSpPr/>
              <p:nvPr/>
            </p:nvSpPr>
            <p:spPr>
              <a:xfrm>
                <a:off x="6290407" y="7590624"/>
                <a:ext cx="1191758" cy="914286"/>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grpSp>
        <p:pic>
          <p:nvPicPr>
            <p:cNvPr id="151577" name="Picture 49" descr="C:\Users\utangv2\Desktop\Dynamic Classroom\stage3.jpg">
              <a:extLst>
                <a:ext uri="{FF2B5EF4-FFF2-40B4-BE49-F238E27FC236}">
                  <a16:creationId xmlns:a16="http://schemas.microsoft.com/office/drawing/2014/main" id="{07AB9335-16CD-40C4-B01B-F3E04C8E35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15176" y="6202838"/>
              <a:ext cx="1219199" cy="392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2" name="動作按鈕: 自訂 51">
            <a:hlinkClick r:id="rId6" action="ppaction://hlinksldjump" highlightClick="1"/>
            <a:extLst>
              <a:ext uri="{FF2B5EF4-FFF2-40B4-BE49-F238E27FC236}">
                <a16:creationId xmlns:a16="http://schemas.microsoft.com/office/drawing/2014/main" id="{4856D904-4491-4BFF-B018-BCF7DB8E43D4}"/>
              </a:ext>
            </a:extLst>
          </p:cNvPr>
          <p:cNvSpPr/>
          <p:nvPr/>
        </p:nvSpPr>
        <p:spPr>
          <a:xfrm>
            <a:off x="6858000" y="5981700"/>
            <a:ext cx="2286000" cy="7493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36" name="群組 36">
            <a:extLst>
              <a:ext uri="{FF2B5EF4-FFF2-40B4-BE49-F238E27FC236}">
                <a16:creationId xmlns:a16="http://schemas.microsoft.com/office/drawing/2014/main" id="{BAB005BD-B909-41AF-9747-1F4E66755191}"/>
              </a:ext>
            </a:extLst>
          </p:cNvPr>
          <p:cNvGrpSpPr/>
          <p:nvPr/>
        </p:nvGrpSpPr>
        <p:grpSpPr>
          <a:xfrm>
            <a:off x="683568" y="5006930"/>
            <a:ext cx="7848872" cy="1080000"/>
            <a:chOff x="683568" y="5245055"/>
            <a:chExt cx="7848872" cy="1080000"/>
          </a:xfrm>
          <a:effectLst>
            <a:outerShdw blurRad="50800" dist="38100" dir="2700000" algn="tl" rotWithShape="0">
              <a:prstClr val="black">
                <a:alpha val="40000"/>
              </a:prstClr>
            </a:outerShdw>
          </a:effectLst>
        </p:grpSpPr>
        <p:sp>
          <p:nvSpPr>
            <p:cNvPr id="43" name="矩形 22">
              <a:extLst>
                <a:ext uri="{FF2B5EF4-FFF2-40B4-BE49-F238E27FC236}">
                  <a16:creationId xmlns:a16="http://schemas.microsoft.com/office/drawing/2014/main" id="{1EC03479-458C-4D44-BFF8-9A8DFF76F2FA}"/>
                </a:ext>
              </a:extLst>
            </p:cNvPr>
            <p:cNvSpPr/>
            <p:nvPr/>
          </p:nvSpPr>
          <p:spPr>
            <a:xfrm>
              <a:off x="683568" y="524505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45" name="流程圖: 程序 33">
              <a:extLst>
                <a:ext uri="{FF2B5EF4-FFF2-40B4-BE49-F238E27FC236}">
                  <a16:creationId xmlns:a16="http://schemas.microsoft.com/office/drawing/2014/main" id="{C1196854-BE2D-460B-AB68-2DF9216AE745}"/>
                </a:ext>
              </a:extLst>
            </p:cNvPr>
            <p:cNvSpPr/>
            <p:nvPr/>
          </p:nvSpPr>
          <p:spPr>
            <a:xfrm>
              <a:off x="2699792" y="524505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53" name="文字方塊 40">
            <a:extLst>
              <a:ext uri="{FF2B5EF4-FFF2-40B4-BE49-F238E27FC236}">
                <a16:creationId xmlns:a16="http://schemas.microsoft.com/office/drawing/2014/main" id="{E6AE15F1-BC89-40CA-8173-159201E5BE6F}"/>
              </a:ext>
            </a:extLst>
          </p:cNvPr>
          <p:cNvSpPr txBox="1">
            <a:spLocks noChangeArrowheads="1"/>
          </p:cNvSpPr>
          <p:nvPr/>
        </p:nvSpPr>
        <p:spPr bwMode="auto">
          <a:xfrm>
            <a:off x="2781300" y="5181600"/>
            <a:ext cx="5438775"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3200" b="1">
                <a:solidFill>
                  <a:srgbClr val="003057"/>
                </a:solidFill>
                <a:latin typeface="Arial Narrow" panose="020B0606020202030204" pitchFamily="34" charset="0"/>
                <a:cs typeface="Arial" panose="020B0604020202020204" pitchFamily="34" charset="0"/>
              </a:rPr>
              <a:t>You don’t understand yet.</a:t>
            </a:r>
          </a:p>
          <a:p>
            <a:pPr eaLnBrk="1" hangingPunct="1">
              <a:lnSpc>
                <a:spcPts val="3200"/>
              </a:lnSpc>
              <a:buFontTx/>
              <a:buNone/>
            </a:pPr>
            <a:r>
              <a:rPr lang="en-US" altLang="en-US" sz="3200">
                <a:solidFill>
                  <a:srgbClr val="003057"/>
                </a:solidFill>
                <a:latin typeface="Arial Narrow" panose="020B0606020202030204" pitchFamily="34" charset="0"/>
                <a:cs typeface="Arial" panose="020B0604020202020204" pitchFamily="34" charset="0"/>
              </a:rPr>
              <a:t>You need more help and practice.</a:t>
            </a:r>
            <a:endParaRPr lang="en-GB" altLang="en-US" sz="3200">
              <a:solidFill>
                <a:srgbClr val="003057"/>
              </a:solidFill>
              <a:latin typeface="Arial Narrow" panose="020B0606020202030204" pitchFamily="34" charset="0"/>
              <a:cs typeface="Arial" panose="020B0604020202020204" pitchFamily="34" charset="0"/>
            </a:endParaRPr>
          </a:p>
        </p:txBody>
      </p:sp>
      <p:sp>
        <p:nvSpPr>
          <p:cNvPr id="54" name="流程圖: 抽選 43">
            <a:extLst>
              <a:ext uri="{FF2B5EF4-FFF2-40B4-BE49-F238E27FC236}">
                <a16:creationId xmlns:a16="http://schemas.microsoft.com/office/drawing/2014/main" id="{8597B5B7-B89E-4CAF-A87F-A4C340630BA9}"/>
              </a:ext>
            </a:extLst>
          </p:cNvPr>
          <p:cNvSpPr/>
          <p:nvPr/>
        </p:nvSpPr>
        <p:spPr>
          <a:xfrm rot="5400000">
            <a:off x="504825" y="5354638"/>
            <a:ext cx="411163" cy="350837"/>
          </a:xfrm>
          <a:prstGeom prst="flowChartExtract">
            <a:avLst/>
          </a:prstGeom>
          <a:solidFill>
            <a:srgbClr val="FF0000"/>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55" name="A9133270.wav">
            <a:hlinkClick r:id="" action="ppaction://media"/>
            <a:extLst>
              <a:ext uri="{FF2B5EF4-FFF2-40B4-BE49-F238E27FC236}">
                <a16:creationId xmlns:a16="http://schemas.microsoft.com/office/drawing/2014/main" id="{C984F60E-4301-4EB2-9C31-23369240E034}"/>
              </a:ext>
            </a:extLst>
          </p:cNvPr>
          <p:cNvPicPr>
            <a:picLocks noChangeAspect="1"/>
          </p:cNvPicPr>
          <p:nvPr>
            <a:wavAudioFile r:embed="rId1" name="A913A15C.wav"/>
          </p:nvPr>
        </p:nvPicPr>
        <p:blipFill>
          <a:blip r:embed="rId7">
            <a:extLst>
              <a:ext uri="{28A0092B-C50C-407E-A947-70E740481C1C}">
                <a14:useLocalDpi xmlns:a14="http://schemas.microsoft.com/office/drawing/2010/main" val="0"/>
              </a:ext>
            </a:extLst>
          </a:blip>
          <a:srcRect/>
          <a:stretch>
            <a:fillRect/>
          </a:stretch>
        </p:blipFill>
        <p:spPr bwMode="auto">
          <a:xfrm>
            <a:off x="99441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6" name="群組 1">
            <a:extLst>
              <a:ext uri="{FF2B5EF4-FFF2-40B4-BE49-F238E27FC236}">
                <a16:creationId xmlns:a16="http://schemas.microsoft.com/office/drawing/2014/main" id="{8C24FE6F-906B-49DA-8D35-F40A35D6B33C}"/>
              </a:ext>
            </a:extLst>
          </p:cNvPr>
          <p:cNvGrpSpPr>
            <a:grpSpLocks/>
          </p:cNvGrpSpPr>
          <p:nvPr/>
        </p:nvGrpSpPr>
        <p:grpSpPr bwMode="auto">
          <a:xfrm>
            <a:off x="534988" y="3771900"/>
            <a:ext cx="7997825" cy="1230313"/>
            <a:chOff x="534988" y="3771900"/>
            <a:chExt cx="7997825" cy="1231106"/>
          </a:xfrm>
        </p:grpSpPr>
        <p:grpSp>
          <p:nvGrpSpPr>
            <p:cNvPr id="151572" name="群組 35">
              <a:extLst>
                <a:ext uri="{FF2B5EF4-FFF2-40B4-BE49-F238E27FC236}">
                  <a16:creationId xmlns:a16="http://schemas.microsoft.com/office/drawing/2014/main" id="{9DE40D2C-0B9D-4250-B281-77652129B414}"/>
                </a:ext>
              </a:extLst>
            </p:cNvPr>
            <p:cNvGrpSpPr>
              <a:grpSpLocks/>
            </p:cNvGrpSpPr>
            <p:nvPr/>
          </p:nvGrpSpPr>
          <p:grpSpPr bwMode="auto">
            <a:xfrm>
              <a:off x="534988" y="3860121"/>
              <a:ext cx="7997825" cy="1081521"/>
              <a:chOff x="535667" y="4098588"/>
              <a:chExt cx="7996773" cy="1080128"/>
            </a:xfrm>
          </p:grpSpPr>
          <p:grpSp>
            <p:nvGrpSpPr>
              <p:cNvPr id="61" name="群組 39">
                <a:extLst>
                  <a:ext uri="{FF2B5EF4-FFF2-40B4-BE49-F238E27FC236}">
                    <a16:creationId xmlns:a16="http://schemas.microsoft.com/office/drawing/2014/main" id="{2E8932E2-D756-49DA-AC31-4CCF3FEAE146}"/>
                  </a:ext>
                </a:extLst>
              </p:cNvPr>
              <p:cNvGrpSpPr/>
              <p:nvPr/>
            </p:nvGrpSpPr>
            <p:grpSpPr bwMode="auto">
              <a:xfrm>
                <a:off x="683568" y="4098588"/>
                <a:ext cx="7848872" cy="1080128"/>
                <a:chOff x="683568" y="4107641"/>
                <a:chExt cx="7848872" cy="1080128"/>
              </a:xfrm>
              <a:effectLst>
                <a:outerShdw blurRad="50800" dist="38100" dir="2700000" algn="tl" rotWithShape="0">
                  <a:prstClr val="black">
                    <a:alpha val="40000"/>
                  </a:prstClr>
                </a:outerShdw>
              </a:effectLst>
            </p:grpSpPr>
            <p:sp>
              <p:nvSpPr>
                <p:cNvPr id="63" name="矩形 45">
                  <a:extLst>
                    <a:ext uri="{FF2B5EF4-FFF2-40B4-BE49-F238E27FC236}">
                      <a16:creationId xmlns:a16="http://schemas.microsoft.com/office/drawing/2014/main" id="{547E3981-3E97-461E-9F41-9049359D0149}"/>
                    </a:ext>
                  </a:extLst>
                </p:cNvPr>
                <p:cNvSpPr/>
                <p:nvPr/>
              </p:nvSpPr>
              <p:spPr>
                <a:xfrm>
                  <a:off x="683568" y="4107641"/>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4" name="流程圖: 程序 46">
                  <a:extLst>
                    <a:ext uri="{FF2B5EF4-FFF2-40B4-BE49-F238E27FC236}">
                      <a16:creationId xmlns:a16="http://schemas.microsoft.com/office/drawing/2014/main" id="{9BA643DB-40E1-4D14-9D5F-84E1F29D601C}"/>
                    </a:ext>
                  </a:extLst>
                </p:cNvPr>
                <p:cNvSpPr/>
                <p:nvPr/>
              </p:nvSpPr>
              <p:spPr>
                <a:xfrm>
                  <a:off x="2699792" y="4107769"/>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62" name="流程圖: 抽選 44">
                <a:extLst>
                  <a:ext uri="{FF2B5EF4-FFF2-40B4-BE49-F238E27FC236}">
                    <a16:creationId xmlns:a16="http://schemas.microsoft.com/office/drawing/2014/main" id="{35430B6F-FAE6-471E-9F50-20AD8A2D8F09}"/>
                  </a:ext>
                </a:extLst>
              </p:cNvPr>
              <p:cNvSpPr/>
              <p:nvPr/>
            </p:nvSpPr>
            <p:spPr>
              <a:xfrm rot="5400000">
                <a:off x="504821" y="4417323"/>
                <a:ext cx="412484"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0" name="文字方塊 35">
              <a:extLst>
                <a:ext uri="{FF2B5EF4-FFF2-40B4-BE49-F238E27FC236}">
                  <a16:creationId xmlns:a16="http://schemas.microsoft.com/office/drawing/2014/main" id="{F43DB212-1588-43FA-9280-0105401F886D}"/>
                </a:ext>
              </a:extLst>
            </p:cNvPr>
            <p:cNvSpPr txBox="1"/>
            <p:nvPr/>
          </p:nvSpPr>
          <p:spPr bwMode="auto">
            <a:xfrm>
              <a:off x="965200" y="3771900"/>
              <a:ext cx="1778000" cy="1231106"/>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2-</a:t>
              </a:r>
              <a:r>
                <a:rPr lang="en-US" altLang="zh-HK"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 </a:t>
              </a:r>
              <a:r>
                <a:rPr lang="en-US"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rPr>
                <a:t>3</a:t>
              </a:r>
              <a:endParaRPr lang="en-GB" altLang="zh-HK" sz="8000" b="1">
                <a:solidFill>
                  <a:srgbClr val="499681"/>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grpSp>
        <p:nvGrpSpPr>
          <p:cNvPr id="69" name="群組 2">
            <a:extLst>
              <a:ext uri="{FF2B5EF4-FFF2-40B4-BE49-F238E27FC236}">
                <a16:creationId xmlns:a16="http://schemas.microsoft.com/office/drawing/2014/main" id="{FE5BEDE7-0DAF-4FDF-884F-AE482B82A5D8}"/>
              </a:ext>
            </a:extLst>
          </p:cNvPr>
          <p:cNvGrpSpPr>
            <a:grpSpLocks/>
          </p:cNvGrpSpPr>
          <p:nvPr/>
        </p:nvGrpSpPr>
        <p:grpSpPr bwMode="auto">
          <a:xfrm>
            <a:off x="534988" y="2665413"/>
            <a:ext cx="7997825" cy="1230312"/>
            <a:chOff x="534987" y="2665413"/>
            <a:chExt cx="7997826" cy="1230312"/>
          </a:xfrm>
        </p:grpSpPr>
        <p:grpSp>
          <p:nvGrpSpPr>
            <p:cNvPr id="151568" name="群組 7">
              <a:extLst>
                <a:ext uri="{FF2B5EF4-FFF2-40B4-BE49-F238E27FC236}">
                  <a16:creationId xmlns:a16="http://schemas.microsoft.com/office/drawing/2014/main" id="{89D0D495-E4C7-4274-B5C8-4CC3DFB876B0}"/>
                </a:ext>
              </a:extLst>
            </p:cNvPr>
            <p:cNvGrpSpPr>
              <a:grpSpLocks/>
            </p:cNvGrpSpPr>
            <p:nvPr/>
          </p:nvGrpSpPr>
          <p:grpSpPr bwMode="auto">
            <a:xfrm>
              <a:off x="534987" y="2730408"/>
              <a:ext cx="7997826" cy="1079303"/>
              <a:chOff x="535666" y="2967935"/>
              <a:chExt cx="7996774" cy="1080000"/>
            </a:xfrm>
          </p:grpSpPr>
          <p:grpSp>
            <p:nvGrpSpPr>
              <p:cNvPr id="72" name="群組 10">
                <a:extLst>
                  <a:ext uri="{FF2B5EF4-FFF2-40B4-BE49-F238E27FC236}">
                    <a16:creationId xmlns:a16="http://schemas.microsoft.com/office/drawing/2014/main" id="{2D631601-9666-47BE-9DE4-9187D2A2830E}"/>
                  </a:ext>
                </a:extLst>
              </p:cNvPr>
              <p:cNvGrpSpPr/>
              <p:nvPr/>
            </p:nvGrpSpPr>
            <p:grpSpPr>
              <a:xfrm>
                <a:off x="683568" y="2967935"/>
                <a:ext cx="7848872" cy="1080000"/>
                <a:chOff x="683568" y="2967935"/>
                <a:chExt cx="7848872" cy="1080000"/>
              </a:xfrm>
              <a:effectLst>
                <a:outerShdw blurRad="50800" dist="38100" dir="2700000" algn="tl" rotWithShape="0">
                  <a:prstClr val="black">
                    <a:alpha val="40000"/>
                  </a:prstClr>
                </a:outerShdw>
              </a:effectLst>
            </p:grpSpPr>
            <p:sp>
              <p:nvSpPr>
                <p:cNvPr id="74" name="矩形 30">
                  <a:extLst>
                    <a:ext uri="{FF2B5EF4-FFF2-40B4-BE49-F238E27FC236}">
                      <a16:creationId xmlns:a16="http://schemas.microsoft.com/office/drawing/2014/main" id="{575AD08D-3302-4FAF-A582-E92F671B7752}"/>
                    </a:ext>
                  </a:extLst>
                </p:cNvPr>
                <p:cNvSpPr/>
                <p:nvPr/>
              </p:nvSpPr>
              <p:spPr>
                <a:xfrm>
                  <a:off x="683568" y="2967935"/>
                  <a:ext cx="2016000" cy="1080000"/>
                </a:xfrm>
                <a:prstGeom prst="rect">
                  <a:avLst/>
                </a:prstGeom>
                <a:solidFill>
                  <a:schemeClr val="accent6"/>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6" name="流程圖: 程序 23">
                  <a:extLst>
                    <a:ext uri="{FF2B5EF4-FFF2-40B4-BE49-F238E27FC236}">
                      <a16:creationId xmlns:a16="http://schemas.microsoft.com/office/drawing/2014/main" id="{9FD6A529-82A5-457B-B624-47943F7035F3}"/>
                    </a:ext>
                  </a:extLst>
                </p:cNvPr>
                <p:cNvSpPr/>
                <p:nvPr/>
              </p:nvSpPr>
              <p:spPr>
                <a:xfrm>
                  <a:off x="2699792" y="2967935"/>
                  <a:ext cx="5832648" cy="1080000"/>
                </a:xfrm>
                <a:prstGeom prst="flowChartProcess">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grpSp>
          <p:sp>
            <p:nvSpPr>
              <p:cNvPr id="73" name="流程圖: 抽選 41">
                <a:extLst>
                  <a:ext uri="{FF2B5EF4-FFF2-40B4-BE49-F238E27FC236}">
                    <a16:creationId xmlns:a16="http://schemas.microsoft.com/office/drawing/2014/main" id="{EE118B3D-2910-46E8-8DD9-94D50DAE97D1}"/>
                  </a:ext>
                </a:extLst>
              </p:cNvPr>
              <p:cNvSpPr/>
              <p:nvPr/>
            </p:nvSpPr>
            <p:spPr>
              <a:xfrm rot="5400000">
                <a:off x="505347" y="3312874"/>
                <a:ext cx="411429" cy="350791"/>
              </a:xfrm>
              <a:prstGeom prst="flowChartExtract">
                <a:avLst/>
              </a:prstGeom>
              <a:solidFill>
                <a:schemeClr val="bg1"/>
              </a:solidFill>
              <a:ln w="254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1" name="文字方塊 42">
              <a:extLst>
                <a:ext uri="{FF2B5EF4-FFF2-40B4-BE49-F238E27FC236}">
                  <a16:creationId xmlns:a16="http://schemas.microsoft.com/office/drawing/2014/main" id="{6E61C175-E650-409E-8137-305E9ED1A962}"/>
                </a:ext>
              </a:extLst>
            </p:cNvPr>
            <p:cNvSpPr txBox="1"/>
            <p:nvPr/>
          </p:nvSpPr>
          <p:spPr bwMode="auto">
            <a:xfrm>
              <a:off x="1400174" y="2665413"/>
              <a:ext cx="1152525" cy="1230312"/>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rPr>
                <a:t>4</a:t>
              </a:r>
              <a:endParaRPr lang="en-GB" altLang="zh-HK" sz="8000" b="1">
                <a:solidFill>
                  <a:srgbClr val="003057"/>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grpSp>
      <p:sp>
        <p:nvSpPr>
          <p:cNvPr id="83" name="文字方塊 47">
            <a:extLst>
              <a:ext uri="{FF2B5EF4-FFF2-40B4-BE49-F238E27FC236}">
                <a16:creationId xmlns:a16="http://schemas.microsoft.com/office/drawing/2014/main" id="{9C125E22-6508-4256-8DF4-3310FD507328}"/>
              </a:ext>
            </a:extLst>
          </p:cNvPr>
          <p:cNvSpPr txBox="1"/>
          <p:nvPr/>
        </p:nvSpPr>
        <p:spPr bwMode="auto">
          <a:xfrm>
            <a:off x="1028700" y="4924425"/>
            <a:ext cx="1473200" cy="1231900"/>
          </a:xfrm>
          <a:prstGeom prst="rect">
            <a:avLst/>
          </a:prstGeom>
          <a:noFill/>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rPr>
              <a:t>0-1</a:t>
            </a:r>
            <a:endParaRPr lang="en-GB" altLang="zh-HK" sz="8000" b="1">
              <a:solidFill>
                <a:srgbClr val="00B0F0"/>
              </a:solidFill>
              <a:effectLst>
                <a:outerShdw blurRad="38100" dist="38100" dir="2700000" algn="tl">
                  <a:srgbClr val="000000"/>
                </a:outerShdw>
              </a:effectLst>
              <a:ea typeface="新細明體" panose="02020500000000000000" pitchFamily="18" charset="-120"/>
              <a:cs typeface="Arial" panose="020B0604020202020204" pitchFamily="34" charset="0"/>
            </a:endParaRPr>
          </a:p>
        </p:txBody>
      </p:sp>
      <p:sp>
        <p:nvSpPr>
          <p:cNvPr id="151567" name="文字方塊 18">
            <a:extLst>
              <a:ext uri="{FF2B5EF4-FFF2-40B4-BE49-F238E27FC236}">
                <a16:creationId xmlns:a16="http://schemas.microsoft.com/office/drawing/2014/main" id="{FF2C255F-531C-4C1F-95FF-6258906570CD}"/>
              </a:ext>
            </a:extLst>
          </p:cNvPr>
          <p:cNvSpPr txBox="1">
            <a:spLocks noChangeArrowheads="1"/>
          </p:cNvSpPr>
          <p:nvPr/>
        </p:nvSpPr>
        <p:spPr bwMode="auto">
          <a:xfrm>
            <a:off x="585788" y="1370013"/>
            <a:ext cx="8137525"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3200"/>
              </a:lnSpc>
              <a:buFontTx/>
              <a:buNone/>
            </a:pPr>
            <a:r>
              <a:rPr lang="en-US" altLang="en-US" sz="2800">
                <a:solidFill>
                  <a:srgbClr val="003057"/>
                </a:solidFill>
                <a:cs typeface="Arial" panose="020B0604020202020204" pitchFamily="34" charset="0"/>
              </a:rPr>
              <a:t>Did you correctly complete the comparative sentences?</a:t>
            </a:r>
          </a:p>
          <a:p>
            <a:pPr eaLnBrk="1" hangingPunct="1">
              <a:lnSpc>
                <a:spcPts val="3200"/>
              </a:lnSpc>
              <a:spcBef>
                <a:spcPts val="600"/>
              </a:spcBef>
              <a:buFontTx/>
              <a:buNone/>
            </a:pPr>
            <a:r>
              <a:rPr lang="en-US" altLang="en-US" sz="2800">
                <a:solidFill>
                  <a:srgbClr val="003057"/>
                </a:solidFill>
                <a:cs typeface="Arial" panose="020B0604020202020204" pitchFamily="34" charset="0"/>
              </a:rPr>
              <a:t>How many questions did you answer correctly?</a:t>
            </a:r>
            <a:endParaRPr lang="en-GB" altLang="en-US" sz="2800">
              <a:solidFill>
                <a:srgbClr val="003057"/>
              </a:solidFil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left)">
                                      <p:cBhvr>
                                        <p:cTn id="7" dur="500"/>
                                        <p:tgtEl>
                                          <p:spTgt spid="53"/>
                                        </p:tgtEl>
                                      </p:cBhvr>
                                    </p:animEffect>
                                  </p:childTnLst>
                                </p:cTn>
                              </p:par>
                              <p:par>
                                <p:cTn id="8" presetID="1" presetClass="mediacall" presetSubtype="0" fill="hold" nodeType="withEffect">
                                  <p:stCondLst>
                                    <p:cond delay="0"/>
                                  </p:stCondLst>
                                  <p:childTnLst>
                                    <p:cmd type="call" cmd="playFrom(0.0)">
                                      <p:cBhvr>
                                        <p:cTn id="9" dur="1021" fill="hold"/>
                                        <p:tgtEl>
                                          <p:spTgt spid="55"/>
                                        </p:tgtEl>
                                      </p:cBhvr>
                                    </p:cmd>
                                  </p:childTnLst>
                                </p:cTn>
                              </p:par>
                              <p:par>
                                <p:cTn id="10" presetID="1" presetClass="entr" presetSubtype="0" fill="hold" grpId="0" nodeType="withEffect">
                                  <p:stCondLst>
                                    <p:cond delay="0"/>
                                  </p:stCondLst>
                                  <p:childTnLst>
                                    <p:set>
                                      <p:cBhvr>
                                        <p:cTn id="11" dur="1" fill="hold">
                                          <p:stCondLst>
                                            <p:cond delay="0"/>
                                          </p:stCondLst>
                                        </p:cTn>
                                        <p:tgtEl>
                                          <p:spTgt spid="54"/>
                                        </p:tgtEl>
                                        <p:attrNameLst>
                                          <p:attrName>style.visibility</p:attrName>
                                        </p:attrNameLst>
                                      </p:cBhvr>
                                      <p:to>
                                        <p:strVal val="visible"/>
                                      </p:to>
                                    </p:set>
                                  </p:childTnLst>
                                </p:cTn>
                              </p:par>
                              <p:par>
                                <p:cTn id="12" presetID="14" presetClass="exit" presetSubtype="10" fill="hold" nodeType="withEffect">
                                  <p:stCondLst>
                                    <p:cond delay="0"/>
                                  </p:stCondLst>
                                  <p:childTnLst>
                                    <p:animEffect transition="out" filter="randombar(horizontal)">
                                      <p:cBhvr>
                                        <p:cTn id="13" dur="500"/>
                                        <p:tgtEl>
                                          <p:spTgt spid="56"/>
                                        </p:tgtEl>
                                      </p:cBhvr>
                                    </p:animEffect>
                                    <p:set>
                                      <p:cBhvr>
                                        <p:cTn id="14" dur="1" fill="hold">
                                          <p:stCondLst>
                                            <p:cond delay="499"/>
                                          </p:stCondLst>
                                        </p:cTn>
                                        <p:tgtEl>
                                          <p:spTgt spid="56"/>
                                        </p:tgtEl>
                                        <p:attrNameLst>
                                          <p:attrName>style.visibility</p:attrName>
                                        </p:attrNameLst>
                                      </p:cBhvr>
                                      <p:to>
                                        <p:strVal val="hidden"/>
                                      </p:to>
                                    </p:set>
                                  </p:childTnLst>
                                </p:cTn>
                              </p:par>
                              <p:par>
                                <p:cTn id="15" presetID="14" presetClass="exit" presetSubtype="10" fill="hold" nodeType="withEffect">
                                  <p:stCondLst>
                                    <p:cond delay="0"/>
                                  </p:stCondLst>
                                  <p:childTnLst>
                                    <p:animEffect transition="out" filter="randombar(horizontal)">
                                      <p:cBhvr>
                                        <p:cTn id="16" dur="500"/>
                                        <p:tgtEl>
                                          <p:spTgt spid="69"/>
                                        </p:tgtEl>
                                      </p:cBhvr>
                                    </p:animEffect>
                                    <p:set>
                                      <p:cBhvr>
                                        <p:cTn id="17" dur="1" fill="hold">
                                          <p:stCondLst>
                                            <p:cond delay="499"/>
                                          </p:stCondLst>
                                        </p:cTn>
                                        <p:tgtEl>
                                          <p:spTgt spid="6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55"/>
                </p:tgtEl>
              </p:cMediaNode>
            </p:audio>
          </p:childTnLst>
        </p:cTn>
      </p:par>
    </p:tnLst>
    <p:bldLst>
      <p:bldP spid="53" grpId="0"/>
      <p:bldP spid="54"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2CA0FF"/>
        </a:solidFill>
        <a:effectLst/>
      </p:bgPr>
    </p:bg>
    <p:spTree>
      <p:nvGrpSpPr>
        <p:cNvPr id="1" name=""/>
        <p:cNvGrpSpPr/>
        <p:nvPr/>
      </p:nvGrpSpPr>
      <p:grpSpPr>
        <a:xfrm>
          <a:off x="0" y="0"/>
          <a:ext cx="0" cy="0"/>
          <a:chOff x="0" y="0"/>
          <a:chExt cx="0" cy="0"/>
        </a:xfrm>
      </p:grpSpPr>
      <p:pic>
        <p:nvPicPr>
          <p:cNvPr id="152578" name="Picture 3" descr="C:\Users\utangv2\Desktop\envelope2.jpg">
            <a:extLst>
              <a:ext uri="{FF2B5EF4-FFF2-40B4-BE49-F238E27FC236}">
                <a16:creationId xmlns:a16="http://schemas.microsoft.com/office/drawing/2014/main" id="{18EB5EE6-4191-4514-8700-88838F2C72F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54200" y="1512888"/>
            <a:ext cx="5257800" cy="484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 name="90F23285.wav">
            <a:hlinkClick r:id="" action="ppaction://media"/>
            <a:extLst>
              <a:ext uri="{FF2B5EF4-FFF2-40B4-BE49-F238E27FC236}">
                <a16:creationId xmlns:a16="http://schemas.microsoft.com/office/drawing/2014/main" id="{D23BFBF5-413C-4F5F-8999-8F1D3C20B4D9}"/>
              </a:ext>
            </a:extLst>
          </p:cNvPr>
          <p:cNvPicPr>
            <a:picLocks noChangeAspect="1"/>
          </p:cNvPicPr>
          <p:nvPr>
            <a:wavAudioFile r:embed="rId1" name="90F29229.wav"/>
          </p:nvPr>
        </p:nvPicPr>
        <p:blipFill>
          <a:blip r:embed="rId5">
            <a:extLst>
              <a:ext uri="{28A0092B-C50C-407E-A947-70E740481C1C}">
                <a14:useLocalDpi xmlns:a14="http://schemas.microsoft.com/office/drawing/2010/main" val="0"/>
              </a:ext>
            </a:extLst>
          </a:blip>
          <a:srcRect/>
          <a:stretch>
            <a:fillRect/>
          </a:stretch>
        </p:blipFill>
        <p:spPr bwMode="auto">
          <a:xfrm>
            <a:off x="9728200" y="1943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群組 49">
            <a:extLst>
              <a:ext uri="{FF2B5EF4-FFF2-40B4-BE49-F238E27FC236}">
                <a16:creationId xmlns:a16="http://schemas.microsoft.com/office/drawing/2014/main" id="{C5F62451-8C1E-49FC-8A8E-9D9B1E070670}"/>
              </a:ext>
            </a:extLst>
          </p:cNvPr>
          <p:cNvGrpSpPr>
            <a:grpSpLocks/>
          </p:cNvGrpSpPr>
          <p:nvPr/>
        </p:nvGrpSpPr>
        <p:grpSpPr bwMode="auto">
          <a:xfrm>
            <a:off x="2160588" y="2959100"/>
            <a:ext cx="4746625" cy="3073400"/>
            <a:chOff x="2148115" y="1777999"/>
            <a:chExt cx="4745727" cy="3073401"/>
          </a:xfrm>
        </p:grpSpPr>
        <p:sp>
          <p:nvSpPr>
            <p:cNvPr id="51" name="矩形 50">
              <a:extLst>
                <a:ext uri="{FF2B5EF4-FFF2-40B4-BE49-F238E27FC236}">
                  <a16:creationId xmlns:a16="http://schemas.microsoft.com/office/drawing/2014/main" id="{862B02A7-0766-4F2A-9DA2-C772D3802E24}"/>
                </a:ext>
              </a:extLst>
            </p:cNvPr>
            <p:cNvSpPr/>
            <p:nvPr/>
          </p:nvSpPr>
          <p:spPr>
            <a:xfrm>
              <a:off x="2148115" y="1777999"/>
              <a:ext cx="4683826" cy="3073401"/>
            </a:xfrm>
            <a:prstGeom prst="rect">
              <a:avLst/>
            </a:prstGeom>
            <a:blipFill>
              <a:blip r:embed="rId6"/>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sz="1800">
                <a:solidFill>
                  <a:srgbClr val="FFFFFF"/>
                </a:solidFill>
                <a:ea typeface="新細明體" panose="02020500000000000000" pitchFamily="18" charset="-120"/>
                <a:cs typeface="Arial" panose="020B0604020202020204" pitchFamily="34" charset="0"/>
              </a:endParaRPr>
            </a:p>
          </p:txBody>
        </p:sp>
        <p:pic>
          <p:nvPicPr>
            <p:cNvPr id="152616" name="Picture 41" descr="C:\Users\utangv2\AppData\Local\Microsoft\Windows\Temporary Internet Files\Content.IE5\IOCUSGOR\1329309424[1].png">
              <a:extLst>
                <a:ext uri="{FF2B5EF4-FFF2-40B4-BE49-F238E27FC236}">
                  <a16:creationId xmlns:a16="http://schemas.microsoft.com/office/drawing/2014/main" id="{94D3B275-38CC-4876-9942-17C41C7661B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23654" y="2030300"/>
              <a:ext cx="789428" cy="789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617" name="文字方塊 8">
              <a:extLst>
                <a:ext uri="{FF2B5EF4-FFF2-40B4-BE49-F238E27FC236}">
                  <a16:creationId xmlns:a16="http://schemas.microsoft.com/office/drawing/2014/main" id="{293440B5-68BA-4A9A-919D-1D558D58EEC2}"/>
                </a:ext>
              </a:extLst>
            </p:cNvPr>
            <p:cNvSpPr txBox="1">
              <a:spLocks noChangeArrowheads="1"/>
            </p:cNvSpPr>
            <p:nvPr/>
          </p:nvSpPr>
          <p:spPr bwMode="auto">
            <a:xfrm>
              <a:off x="3042567" y="2142160"/>
              <a:ext cx="385127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700" b="1">
                  <a:solidFill>
                    <a:srgbClr val="FF0000"/>
                  </a:solidFill>
                  <a:cs typeface="Arial" panose="020B0604020202020204" pitchFamily="34" charset="0"/>
                </a:rPr>
                <a:t>Superlative adjectives</a:t>
              </a:r>
              <a:endParaRPr lang="en-GB" altLang="en-US" sz="2700" b="1">
                <a:solidFill>
                  <a:srgbClr val="FF0000"/>
                </a:solidFill>
                <a:cs typeface="Arial" panose="020B0604020202020204" pitchFamily="34" charset="0"/>
              </a:endParaRPr>
            </a:p>
          </p:txBody>
        </p:sp>
        <p:sp>
          <p:nvSpPr>
            <p:cNvPr id="152618" name="文字方塊 14">
              <a:extLst>
                <a:ext uri="{FF2B5EF4-FFF2-40B4-BE49-F238E27FC236}">
                  <a16:creationId xmlns:a16="http://schemas.microsoft.com/office/drawing/2014/main" id="{BF0F821D-A3ED-4072-852C-45C2E53AA8F2}"/>
                </a:ext>
              </a:extLst>
            </p:cNvPr>
            <p:cNvSpPr txBox="1">
              <a:spLocks noChangeArrowheads="1"/>
            </p:cNvSpPr>
            <p:nvPr/>
          </p:nvSpPr>
          <p:spPr bwMode="auto">
            <a:xfrm>
              <a:off x="2414803" y="2825463"/>
              <a:ext cx="4113024"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spcAft>
                  <a:spcPts val="600"/>
                </a:spcAft>
                <a:buFontTx/>
                <a:buNone/>
              </a:pPr>
              <a:r>
                <a:rPr lang="en-US" altLang="en-US" sz="2400" b="1">
                  <a:solidFill>
                    <a:schemeClr val="tx2"/>
                  </a:solidFill>
                  <a:latin typeface="Times New Roman" panose="02020603050405020304" pitchFamily="18" charset="0"/>
                  <a:cs typeface="Arial" panose="020B0604020202020204" pitchFamily="34" charset="0"/>
                </a:rPr>
                <a:t>Mission</a:t>
              </a:r>
              <a:r>
                <a:rPr lang="en-US" altLang="en-US" sz="2400">
                  <a:solidFill>
                    <a:schemeClr val="tx2"/>
                  </a:solidFill>
                  <a:latin typeface="Times New Roman" panose="02020603050405020304" pitchFamily="18" charset="0"/>
                  <a:cs typeface="Arial" panose="020B0604020202020204" pitchFamily="34" charset="0"/>
                </a:rPr>
                <a:t>: Choose the correct answers to complete the following sentences.</a:t>
              </a:r>
            </a:p>
          </p:txBody>
        </p:sp>
      </p:grpSp>
      <p:pic>
        <p:nvPicPr>
          <p:cNvPr id="52" name="Picture 49" descr="C:\Users\utangv2\Desktop\Dynamic Classroom\stage3.jpg">
            <a:extLst>
              <a:ext uri="{FF2B5EF4-FFF2-40B4-BE49-F238E27FC236}">
                <a16:creationId xmlns:a16="http://schemas.microsoft.com/office/drawing/2014/main" id="{A1416445-670A-45A3-8620-0EF8E5386F94}"/>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2452461" y="145823"/>
            <a:ext cx="4170363" cy="1341437"/>
          </a:xfrm>
          <a:prstGeom prst="roundRect">
            <a:avLst>
              <a:gd name="adj" fmla="val 2099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 name="動作按鈕: 自訂 160">
            <a:hlinkClick r:id="rId9" action="ppaction://hlinksldjump" highlightClick="1"/>
            <a:extLst>
              <a:ext uri="{FF2B5EF4-FFF2-40B4-BE49-F238E27FC236}">
                <a16:creationId xmlns:a16="http://schemas.microsoft.com/office/drawing/2014/main" id="{B8405064-61A8-42DF-B89D-9B738C89CC04}"/>
              </a:ext>
            </a:extLst>
          </p:cNvPr>
          <p:cNvSpPr/>
          <p:nvPr/>
        </p:nvSpPr>
        <p:spPr>
          <a:xfrm>
            <a:off x="66675" y="5029200"/>
            <a:ext cx="3086100" cy="120967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152583" name="Picture 2" descr="C:\Users\utangv2\Desktop\Dynamic Classroom\hi-res aw\AL1278432_High Res (1).jpg">
            <a:extLst>
              <a:ext uri="{FF2B5EF4-FFF2-40B4-BE49-F238E27FC236}">
                <a16:creationId xmlns:a16="http://schemas.microsoft.com/office/drawing/2014/main" id="{DD30D190-A664-4628-9661-98D8773E2E0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l="5502" t="34212" r="3159" b="15060"/>
          <a:stretch>
            <a:fillRect/>
          </a:stretch>
        </p:blipFill>
        <p:spPr bwMode="auto">
          <a:xfrm>
            <a:off x="1854200" y="3221038"/>
            <a:ext cx="5256213"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2584" name="群組 65">
            <a:extLst>
              <a:ext uri="{FF2B5EF4-FFF2-40B4-BE49-F238E27FC236}">
                <a16:creationId xmlns:a16="http://schemas.microsoft.com/office/drawing/2014/main" id="{A654D07B-7FEF-43CA-B5CF-2E84F013AF46}"/>
              </a:ext>
            </a:extLst>
          </p:cNvPr>
          <p:cNvGrpSpPr>
            <a:grpSpLocks/>
          </p:cNvGrpSpPr>
          <p:nvPr/>
        </p:nvGrpSpPr>
        <p:grpSpPr bwMode="auto">
          <a:xfrm>
            <a:off x="6292850" y="5694363"/>
            <a:ext cx="2800350" cy="974725"/>
            <a:chOff x="6292850" y="5689600"/>
            <a:chExt cx="2800350" cy="973138"/>
          </a:xfrm>
        </p:grpSpPr>
        <p:sp>
          <p:nvSpPr>
            <p:cNvPr id="45" name="圓角矩形 86">
              <a:extLst>
                <a:ext uri="{FF2B5EF4-FFF2-40B4-BE49-F238E27FC236}">
                  <a16:creationId xmlns:a16="http://schemas.microsoft.com/office/drawing/2014/main" id="{F6F1DE61-1EA6-4079-B8CE-417247FF2F57}"/>
                </a:ext>
              </a:extLst>
            </p:cNvPr>
            <p:cNvSpPr/>
            <p:nvPr/>
          </p:nvSpPr>
          <p:spPr>
            <a:xfrm>
              <a:off x="6292850" y="5689600"/>
              <a:ext cx="2800350" cy="973138"/>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2607" name="群組 67">
              <a:extLst>
                <a:ext uri="{FF2B5EF4-FFF2-40B4-BE49-F238E27FC236}">
                  <a16:creationId xmlns:a16="http://schemas.microsoft.com/office/drawing/2014/main" id="{C046D9A3-CDE5-473B-B6B5-D0E8F41726FE}"/>
                </a:ext>
              </a:extLst>
            </p:cNvPr>
            <p:cNvGrpSpPr>
              <a:grpSpLocks/>
            </p:cNvGrpSpPr>
            <p:nvPr/>
          </p:nvGrpSpPr>
          <p:grpSpPr bwMode="auto">
            <a:xfrm>
              <a:off x="6435725" y="5762625"/>
              <a:ext cx="2498725" cy="857250"/>
              <a:chOff x="3416300" y="3590925"/>
              <a:chExt cx="2498725" cy="857250"/>
            </a:xfrm>
          </p:grpSpPr>
          <p:grpSp>
            <p:nvGrpSpPr>
              <p:cNvPr id="152608" name="群組 68">
                <a:extLst>
                  <a:ext uri="{FF2B5EF4-FFF2-40B4-BE49-F238E27FC236}">
                    <a16:creationId xmlns:a16="http://schemas.microsoft.com/office/drawing/2014/main" id="{71ABA757-D8D4-445B-8BA2-214600C86FF7}"/>
                  </a:ext>
                </a:extLst>
              </p:cNvPr>
              <p:cNvGrpSpPr>
                <a:grpSpLocks/>
              </p:cNvGrpSpPr>
              <p:nvPr/>
            </p:nvGrpSpPr>
            <p:grpSpPr bwMode="auto">
              <a:xfrm>
                <a:off x="3416300" y="3590925"/>
                <a:ext cx="1917700" cy="857250"/>
                <a:chOff x="-2136775" y="5549106"/>
                <a:chExt cx="5658199" cy="2096294"/>
              </a:xfrm>
            </p:grpSpPr>
            <p:pic>
              <p:nvPicPr>
                <p:cNvPr id="152610" name="Picture 19" descr="C:\Users\utangv2\Desktop\Dynamic Classroom\hi-res aw\R.jpg">
                  <a:extLst>
                    <a:ext uri="{FF2B5EF4-FFF2-40B4-BE49-F238E27FC236}">
                      <a16:creationId xmlns:a16="http://schemas.microsoft.com/office/drawing/2014/main" id="{79DE43FD-2406-4644-867C-62DC6156B1D7}"/>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51373" y="5558211"/>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611" name="Picture 20" descr="C:\Users\utangv2\Desktop\Dynamic Classroom\hi-res aw\S.jpg">
                  <a:extLst>
                    <a:ext uri="{FF2B5EF4-FFF2-40B4-BE49-F238E27FC236}">
                      <a16:creationId xmlns:a16="http://schemas.microsoft.com/office/drawing/2014/main" id="{CA45A816-39F9-4B4F-818E-6117AB14DEF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136775" y="565150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612" name="Picture 21" descr="C:\Users\utangv2\Desktop\Dynamic Classroom\hi-res aw\T.jpg">
                  <a:extLst>
                    <a:ext uri="{FF2B5EF4-FFF2-40B4-BE49-F238E27FC236}">
                      <a16:creationId xmlns:a16="http://schemas.microsoft.com/office/drawing/2014/main" id="{FDE4C778-EB72-4854-9550-30AA3D6E72A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096528" y="5564093"/>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613" name="Picture 2" descr="C:\Users\utangv2\Desktop\Dynamic Classroom\hi-res aw\A.jpg">
                  <a:extLst>
                    <a:ext uri="{FF2B5EF4-FFF2-40B4-BE49-F238E27FC236}">
                      <a16:creationId xmlns:a16="http://schemas.microsoft.com/office/drawing/2014/main" id="{F2ABE652-3791-4936-BA54-5D0CD7CE28FF}"/>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3302" y="5549106"/>
                  <a:ext cx="1292226"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614" name="Picture 21" descr="C:\Users\utangv2\Desktop\Dynamic Classroom\hi-res aw\T.jpg">
                  <a:extLst>
                    <a:ext uri="{FF2B5EF4-FFF2-40B4-BE49-F238E27FC236}">
                      <a16:creationId xmlns:a16="http://schemas.microsoft.com/office/drawing/2014/main" id="{D34566FC-DB25-430C-9AA3-5FDF2E74BB3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295874" y="5626569"/>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9" name="向右箭號 89">
                <a:extLst>
                  <a:ext uri="{FF2B5EF4-FFF2-40B4-BE49-F238E27FC236}">
                    <a16:creationId xmlns:a16="http://schemas.microsoft.com/office/drawing/2014/main" id="{9D4B6401-B4F2-4079-83F1-0C2532E7420A}"/>
                  </a:ext>
                </a:extLst>
              </p:cNvPr>
              <p:cNvSpPr/>
              <p:nvPr/>
            </p:nvSpPr>
            <p:spPr bwMode="auto">
              <a:xfrm>
                <a:off x="5310188" y="3784166"/>
                <a:ext cx="604837" cy="434267"/>
              </a:xfrm>
              <a:prstGeom prst="rightArrow">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grpSp>
      <p:sp>
        <p:nvSpPr>
          <p:cNvPr id="59" name="動作按鈕: 自訂 95">
            <a:hlinkClick r:id="" action="ppaction://hlinkshowjump?jump=nextslide" highlightClick="1"/>
            <a:extLst>
              <a:ext uri="{FF2B5EF4-FFF2-40B4-BE49-F238E27FC236}">
                <a16:creationId xmlns:a16="http://schemas.microsoft.com/office/drawing/2014/main" id="{FCE50BCF-8936-4013-A219-3B18C80D6861}"/>
              </a:ext>
            </a:extLst>
          </p:cNvPr>
          <p:cNvSpPr/>
          <p:nvPr/>
        </p:nvSpPr>
        <p:spPr>
          <a:xfrm>
            <a:off x="6200775" y="5505450"/>
            <a:ext cx="2943225" cy="135255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2586" name="群組 76">
            <a:extLst>
              <a:ext uri="{FF2B5EF4-FFF2-40B4-BE49-F238E27FC236}">
                <a16:creationId xmlns:a16="http://schemas.microsoft.com/office/drawing/2014/main" id="{52EA27EC-D72F-4E93-A81A-94556C4DCA84}"/>
              </a:ext>
            </a:extLst>
          </p:cNvPr>
          <p:cNvGrpSpPr>
            <a:grpSpLocks/>
          </p:cNvGrpSpPr>
          <p:nvPr/>
        </p:nvGrpSpPr>
        <p:grpSpPr bwMode="auto">
          <a:xfrm>
            <a:off x="47625" y="5694363"/>
            <a:ext cx="2800350" cy="974725"/>
            <a:chOff x="47625" y="5683250"/>
            <a:chExt cx="2800350" cy="973138"/>
          </a:xfrm>
        </p:grpSpPr>
        <p:sp>
          <p:nvSpPr>
            <p:cNvPr id="61" name="圓角矩形 97">
              <a:extLst>
                <a:ext uri="{FF2B5EF4-FFF2-40B4-BE49-F238E27FC236}">
                  <a16:creationId xmlns:a16="http://schemas.microsoft.com/office/drawing/2014/main" id="{CC36D0BD-BC1C-49D9-B7F5-ED33CB082BC0}"/>
                </a:ext>
              </a:extLst>
            </p:cNvPr>
            <p:cNvSpPr/>
            <p:nvPr/>
          </p:nvSpPr>
          <p:spPr bwMode="auto">
            <a:xfrm>
              <a:off x="47625" y="5683250"/>
              <a:ext cx="2800350" cy="973138"/>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2589" name="群組 78">
              <a:extLst>
                <a:ext uri="{FF2B5EF4-FFF2-40B4-BE49-F238E27FC236}">
                  <a16:creationId xmlns:a16="http://schemas.microsoft.com/office/drawing/2014/main" id="{11467D0E-A101-4670-91EA-9FB44128E4E6}"/>
                </a:ext>
              </a:extLst>
            </p:cNvPr>
            <p:cNvGrpSpPr>
              <a:grpSpLocks/>
            </p:cNvGrpSpPr>
            <p:nvPr/>
          </p:nvGrpSpPr>
          <p:grpSpPr bwMode="auto">
            <a:xfrm>
              <a:off x="893445" y="5709207"/>
              <a:ext cx="1408539" cy="480789"/>
              <a:chOff x="5445125" y="6419088"/>
              <a:chExt cx="5860524" cy="2192306"/>
            </a:xfrm>
          </p:grpSpPr>
          <p:pic>
            <p:nvPicPr>
              <p:cNvPr id="152601" name="Picture 6" descr="C:\Users\utangv2\Desktop\Dynamic Classroom\hi-res aw\E.jpg">
                <a:extLst>
                  <a:ext uri="{FF2B5EF4-FFF2-40B4-BE49-F238E27FC236}">
                    <a16:creationId xmlns:a16="http://schemas.microsoft.com/office/drawing/2014/main" id="{43000B4C-F4C8-405C-984A-B1638BC385F5}"/>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105500" y="6419088"/>
                <a:ext cx="1200149"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602" name="Picture 8" descr="C:\Users\utangv2\Desktop\Dynamic Classroom\hi-res aw\G.jpg">
                <a:extLst>
                  <a:ext uri="{FF2B5EF4-FFF2-40B4-BE49-F238E27FC236}">
                    <a16:creationId xmlns:a16="http://schemas.microsoft.com/office/drawing/2014/main" id="{BA591C3C-C06C-4263-806B-9C913CE2205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899318" y="6507982"/>
                <a:ext cx="1200149"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603" name="Picture 20" descr="C:\Users\utangv2\Desktop\Dynamic Classroom\hi-res aw\S.jpg">
                <a:extLst>
                  <a:ext uri="{FF2B5EF4-FFF2-40B4-BE49-F238E27FC236}">
                    <a16:creationId xmlns:a16="http://schemas.microsoft.com/office/drawing/2014/main" id="{BED75EC6-334C-4F4D-891B-B62C92215D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445125" y="6617494"/>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604" name="Picture 21" descr="C:\Users\utangv2\Desktop\Dynamic Classroom\hi-res aw\T.jpg">
                <a:extLst>
                  <a:ext uri="{FF2B5EF4-FFF2-40B4-BE49-F238E27FC236}">
                    <a16:creationId xmlns:a16="http://schemas.microsoft.com/office/drawing/2014/main" id="{8FBD73B2-A90A-4BDC-8DB9-3E1EAEC96AB9}"/>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511398" y="6560345"/>
                <a:ext cx="1225549"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605" name="Picture 2" descr="C:\Users\utangv2\Desktop\Dynamic Classroom\hi-res aw\A.jpg">
                <a:extLst>
                  <a:ext uri="{FF2B5EF4-FFF2-40B4-BE49-F238E27FC236}">
                    <a16:creationId xmlns:a16="http://schemas.microsoft.com/office/drawing/2014/main" id="{0DD904C4-B556-47D3-824C-8159F4B0F1C5}"/>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576507" y="6521455"/>
                <a:ext cx="1292226" cy="193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2590" name="群組 79">
              <a:extLst>
                <a:ext uri="{FF2B5EF4-FFF2-40B4-BE49-F238E27FC236}">
                  <a16:creationId xmlns:a16="http://schemas.microsoft.com/office/drawing/2014/main" id="{8C466C72-0F99-4CEE-996B-022A5A95B693}"/>
                </a:ext>
              </a:extLst>
            </p:cNvPr>
            <p:cNvGrpSpPr>
              <a:grpSpLocks/>
            </p:cNvGrpSpPr>
            <p:nvPr/>
          </p:nvGrpSpPr>
          <p:grpSpPr bwMode="auto">
            <a:xfrm>
              <a:off x="522606" y="6156960"/>
              <a:ext cx="2220594" cy="472440"/>
              <a:chOff x="6511925" y="652463"/>
              <a:chExt cx="9239250" cy="2154237"/>
            </a:xfrm>
          </p:grpSpPr>
          <p:pic>
            <p:nvPicPr>
              <p:cNvPr id="152592" name="Picture 4" descr="C:\Users\utangv2\Desktop\Dynamic Classroom\hi-res aw\C.jpg">
                <a:extLst>
                  <a:ext uri="{FF2B5EF4-FFF2-40B4-BE49-F238E27FC236}">
                    <a16:creationId xmlns:a16="http://schemas.microsoft.com/office/drawing/2014/main" id="{67185E32-393F-40D7-B936-74340863FFD6}"/>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564813" y="709613"/>
                <a:ext cx="11953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93" name="Picture 10" descr="C:\Users\utangv2\Desktop\Dynamic Classroom\hi-res aw\I.jpg">
                <a:extLst>
                  <a:ext uri="{FF2B5EF4-FFF2-40B4-BE49-F238E27FC236}">
                    <a16:creationId xmlns:a16="http://schemas.microsoft.com/office/drawing/2014/main" id="{530AC35C-0017-4A4B-9F3C-D0713B81A01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2760325" y="842963"/>
                <a:ext cx="652463"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94" name="Picture 16" descr="C:\Users\utangv2\Desktop\Dynamic Classroom\hi-res aw\O.jpg">
                <a:extLst>
                  <a:ext uri="{FF2B5EF4-FFF2-40B4-BE49-F238E27FC236}">
                    <a16:creationId xmlns:a16="http://schemas.microsoft.com/office/drawing/2014/main" id="{83AB81A9-C525-4028-8CC6-1610822C0463}"/>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3414375" y="8191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95" name="Picture 20" descr="C:\Users\utangv2\Desktop\Dynamic Classroom\hi-res aw\S.jpg">
                <a:extLst>
                  <a:ext uri="{FF2B5EF4-FFF2-40B4-BE49-F238E27FC236}">
                    <a16:creationId xmlns:a16="http://schemas.microsoft.com/office/drawing/2014/main" id="{A398A4AB-5C84-4C95-A692-68C28730EE0A}"/>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511925" y="81280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96" name="Picture 21" descr="C:\Users\utangv2\Desktop\Dynamic Classroom\hi-res aw\T.jpg">
                <a:extLst>
                  <a:ext uri="{FF2B5EF4-FFF2-40B4-BE49-F238E27FC236}">
                    <a16:creationId xmlns:a16="http://schemas.microsoft.com/office/drawing/2014/main" id="{BAFCC2BE-1385-419C-BB0D-5EEB3D5F6B5E}"/>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1636375" y="7556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97" name="Picture 6" descr="C:\Users\utangv2\Desktop\Dynamic Classroom\hi-res aw\E.jpg">
                <a:extLst>
                  <a:ext uri="{FF2B5EF4-FFF2-40B4-BE49-F238E27FC236}">
                    <a16:creationId xmlns:a16="http://schemas.microsoft.com/office/drawing/2014/main" id="{23C0C656-CDFC-42EE-97B8-930E09901115}"/>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l="9442"/>
              <a:stretch>
                <a:fillRect/>
              </a:stretch>
            </p:blipFill>
            <p:spPr bwMode="auto">
              <a:xfrm>
                <a:off x="7571379" y="709611"/>
                <a:ext cx="108684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98" name="Picture 13" descr="C:\Users\utangv2\Desktop\Dynamic Classroom\hi-res aw\L.jpg">
                <a:extLst>
                  <a:ext uri="{FF2B5EF4-FFF2-40B4-BE49-F238E27FC236}">
                    <a16:creationId xmlns:a16="http://schemas.microsoft.com/office/drawing/2014/main" id="{AC782DF6-C60D-4BBC-B3B7-2B9CD6CD91CA}"/>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8635206" y="747713"/>
                <a:ext cx="1017587"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99" name="Picture 6" descr="C:\Users\utangv2\Desktop\Dynamic Classroom\hi-res aw\E.jpg">
                <a:extLst>
                  <a:ext uri="{FF2B5EF4-FFF2-40B4-BE49-F238E27FC236}">
                    <a16:creationId xmlns:a16="http://schemas.microsoft.com/office/drawing/2014/main" id="{1632728F-8FDE-4B38-B0E5-0DCDADECE5B8}"/>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9477375" y="6524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600" name="Picture 15" descr="C:\Users\utangv2\Desktop\Dynamic Classroom\hi-res aw\N.jpg">
                <a:extLst>
                  <a:ext uri="{FF2B5EF4-FFF2-40B4-BE49-F238E27FC236}">
                    <a16:creationId xmlns:a16="http://schemas.microsoft.com/office/drawing/2014/main" id="{6C4D9D30-F7CD-4A33-9B8A-F5B9BC6742C9}"/>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4538325" y="7810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6" name="向右箭號 100">
              <a:extLst>
                <a:ext uri="{FF2B5EF4-FFF2-40B4-BE49-F238E27FC236}">
                  <a16:creationId xmlns:a16="http://schemas.microsoft.com/office/drawing/2014/main" id="{B3722312-82BA-4244-A0DB-3433406050F8}"/>
                </a:ext>
              </a:extLst>
            </p:cNvPr>
            <p:cNvSpPr/>
            <p:nvPr/>
          </p:nvSpPr>
          <p:spPr bwMode="auto">
            <a:xfrm flipH="1">
              <a:off x="117475" y="5987554"/>
              <a:ext cx="374650" cy="332832"/>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82" name="動作按鈕: 自訂 42">
            <a:hlinkClick r:id="rId26" action="ppaction://hlinksldjump" highlightClick="1"/>
            <a:extLst>
              <a:ext uri="{FF2B5EF4-FFF2-40B4-BE49-F238E27FC236}">
                <a16:creationId xmlns:a16="http://schemas.microsoft.com/office/drawing/2014/main" id="{545DC2A8-9D13-4295-BE2A-6E62BD386DF6}"/>
              </a:ext>
            </a:extLst>
          </p:cNvPr>
          <p:cNvSpPr/>
          <p:nvPr/>
        </p:nvSpPr>
        <p:spPr>
          <a:xfrm>
            <a:off x="0" y="5576888"/>
            <a:ext cx="3086100" cy="1209675"/>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fltVal val="0"/>
                                          </p:val>
                                        </p:tav>
                                        <p:tav tm="100000">
                                          <p:val>
                                            <p:strVal val="#ppt_w"/>
                                          </p:val>
                                        </p:tav>
                                      </p:tavLst>
                                    </p:anim>
                                    <p:anim calcmode="lin" valueType="num">
                                      <p:cBhvr>
                                        <p:cTn id="8" dur="1000" fill="hold"/>
                                        <p:tgtEl>
                                          <p:spTgt spid="52"/>
                                        </p:tgtEl>
                                        <p:attrNameLst>
                                          <p:attrName>ppt_h</p:attrName>
                                        </p:attrNameLst>
                                      </p:cBhvr>
                                      <p:tavLst>
                                        <p:tav tm="0">
                                          <p:val>
                                            <p:fltVal val="0"/>
                                          </p:val>
                                        </p:tav>
                                        <p:tav tm="100000">
                                          <p:val>
                                            <p:strVal val="#ppt_h"/>
                                          </p:val>
                                        </p:tav>
                                      </p:tavLst>
                                    </p:anim>
                                    <p:anim calcmode="lin" valueType="num">
                                      <p:cBhvr>
                                        <p:cTn id="9" dur="1000" fill="hold"/>
                                        <p:tgtEl>
                                          <p:spTgt spid="52"/>
                                        </p:tgtEl>
                                        <p:attrNameLst>
                                          <p:attrName>style.rotation</p:attrName>
                                        </p:attrNameLst>
                                      </p:cBhvr>
                                      <p:tavLst>
                                        <p:tav tm="0">
                                          <p:val>
                                            <p:fltVal val="90"/>
                                          </p:val>
                                        </p:tav>
                                        <p:tav tm="100000">
                                          <p:val>
                                            <p:fltVal val="0"/>
                                          </p:val>
                                        </p:tav>
                                      </p:tavLst>
                                    </p:anim>
                                    <p:animEffect transition="in" filter="fade">
                                      <p:cBhvr>
                                        <p:cTn id="10" dur="1000"/>
                                        <p:tgtEl>
                                          <p:spTgt spid="52"/>
                                        </p:tgtEl>
                                      </p:cBhvr>
                                    </p:animEffect>
                                  </p:childTnLst>
                                </p:cTn>
                              </p:par>
                              <p:par>
                                <p:cTn id="11" presetID="1" presetClass="mediacall" presetSubtype="0" fill="hold" nodeType="withEffect">
                                  <p:stCondLst>
                                    <p:cond delay="500"/>
                                  </p:stCondLst>
                                  <p:childTnLst>
                                    <p:cmd type="call" cmd="playFrom(0.0)">
                                      <p:cBhvr>
                                        <p:cTn id="12" dur="749" fill="hold"/>
                                        <p:tgtEl>
                                          <p:spTgt spid="172"/>
                                        </p:tgtEl>
                                      </p:cBhvr>
                                    </p:cmd>
                                  </p:childTnLst>
                                </p:cTn>
                              </p:par>
                              <p:par>
                                <p:cTn id="13" presetID="10" presetClass="entr" presetSubtype="0" fill="hold" grpId="0" nodeType="withEffect" nodePh="1">
                                  <p:stCondLst>
                                    <p:cond delay="0"/>
                                  </p:stCondLst>
                                  <p:endCondLst>
                                    <p:cond evt="begin" delay="0">
                                      <p:tn val="13"/>
                                    </p:cond>
                                  </p:endCondLst>
                                  <p:childTnLst>
                                    <p:set>
                                      <p:cBhvr>
                                        <p:cTn id="14" dur="1" fill="hold">
                                          <p:stCondLst>
                                            <p:cond delay="0"/>
                                          </p:stCondLst>
                                        </p:cTn>
                                        <p:tgtEl>
                                          <p:spTgt spid="161"/>
                                        </p:tgtEl>
                                        <p:attrNameLst>
                                          <p:attrName>style.visibility</p:attrName>
                                        </p:attrNameLst>
                                      </p:cBhvr>
                                      <p:to>
                                        <p:strVal val="visible"/>
                                      </p:to>
                                    </p:set>
                                    <p:animEffect transition="in" filter="fade">
                                      <p:cBhvr>
                                        <p:cTn id="15" dur="500"/>
                                        <p:tgtEl>
                                          <p:spTgt spid="161"/>
                                        </p:tgtEl>
                                      </p:cBhvr>
                                    </p:animEffect>
                                  </p:childTnLst>
                                </p:cTn>
                              </p:par>
                              <p:par>
                                <p:cTn id="16" presetID="64" presetClass="path" presetSubtype="0" accel="50000" decel="50000" fill="hold" nodeType="withEffect">
                                  <p:stCondLst>
                                    <p:cond delay="750"/>
                                  </p:stCondLst>
                                  <p:childTnLst>
                                    <p:animMotion origin="layout" path="M 1.38889E-6 -1.11111E-6 L 1.38889E-6 -0.1963 " pathEditMode="relative" rAng="0" ptsTypes="AA">
                                      <p:cBhvr>
                                        <p:cTn id="17" dur="1500" fill="hold"/>
                                        <p:tgtEl>
                                          <p:spTgt spid="50"/>
                                        </p:tgtEl>
                                        <p:attrNameLst>
                                          <p:attrName>ppt_x</p:attrName>
                                          <p:attrName>ppt_y</p:attrName>
                                        </p:attrNameLst>
                                      </p:cBhvr>
                                      <p:rCtr x="0" y="-9815"/>
                                    </p:animMotion>
                                  </p:childTnLst>
                                </p:cTn>
                              </p:par>
                              <p:par>
                                <p:cTn id="18" presetID="1" presetClass="entr" presetSubtype="0" fill="hold" grpId="0" nodeType="withEffect" nodePh="1">
                                  <p:stCondLst>
                                    <p:cond delay="0"/>
                                  </p:stCondLst>
                                  <p:endCondLst>
                                    <p:cond evt="begin" delay="0">
                                      <p:tn val="18"/>
                                    </p:cond>
                                  </p:endCondLst>
                                  <p:childTnLst>
                                    <p:set>
                                      <p:cBhvr>
                                        <p:cTn id="19" dur="1" fill="hold">
                                          <p:stCondLst>
                                            <p:cond delay="499"/>
                                          </p:stCondLst>
                                        </p:cTn>
                                        <p:tgtEl>
                                          <p:spTgt spid="59"/>
                                        </p:tgtEl>
                                        <p:attrNameLst>
                                          <p:attrName>style.visibility</p:attrName>
                                        </p:attrNameLst>
                                      </p:cBhvr>
                                      <p:to>
                                        <p:strVal val="visible"/>
                                      </p:to>
                                    </p:set>
                                  </p:childTnLst>
                                </p:cTn>
                              </p:par>
                              <p:par>
                                <p:cTn id="20" presetID="1" presetClass="entr" presetSubtype="0" fill="hold" grpId="0" nodeType="withEffect" nodePh="1">
                                  <p:stCondLst>
                                    <p:cond delay="0"/>
                                  </p:stCondLst>
                                  <p:endCondLst>
                                    <p:cond evt="begin" delay="0">
                                      <p:tn val="20"/>
                                    </p:cond>
                                  </p:endCondLst>
                                  <p:childTnLst>
                                    <p:set>
                                      <p:cBhvr>
                                        <p:cTn id="21" dur="1" fill="hold">
                                          <p:stCondLst>
                                            <p:cond delay="499"/>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2" fill="hold" display="0">
                  <p:stCondLst>
                    <p:cond delay="indefinite"/>
                  </p:stCondLst>
                  <p:endCondLst>
                    <p:cond evt="onStopAudio" delay="0">
                      <p:tgtEl>
                        <p:sldTgt/>
                      </p:tgtEl>
                    </p:cond>
                  </p:endCondLst>
                </p:cTn>
                <p:tgtEl>
                  <p:spTgt spid="172"/>
                </p:tgtEl>
              </p:cMediaNode>
            </p:audio>
          </p:childTnLst>
        </p:cTn>
      </p:par>
    </p:tnLst>
    <p:bldLst>
      <p:bldP spid="161" grpId="0"/>
      <p:bldP spid="59" grpId="0"/>
      <p:bldP spid="82"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2CA0FF"/>
        </a:solidFill>
        <a:effectLst/>
      </p:bgPr>
    </p:bg>
    <p:spTree>
      <p:nvGrpSpPr>
        <p:cNvPr id="1" name=""/>
        <p:cNvGrpSpPr/>
        <p:nvPr/>
      </p:nvGrpSpPr>
      <p:grpSpPr>
        <a:xfrm>
          <a:off x="0" y="0"/>
          <a:ext cx="0" cy="0"/>
          <a:chOff x="0" y="0"/>
          <a:chExt cx="0" cy="0"/>
        </a:xfrm>
      </p:grpSpPr>
      <p:pic>
        <p:nvPicPr>
          <p:cNvPr id="54" name="D7A23301.wav">
            <a:hlinkClick r:id="" action="ppaction://media"/>
            <a:extLst>
              <a:ext uri="{FF2B5EF4-FFF2-40B4-BE49-F238E27FC236}">
                <a16:creationId xmlns:a16="http://schemas.microsoft.com/office/drawing/2014/main" id="{4A568F5E-8577-4903-B537-A9C680F47A56}"/>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03" name="Picture 22" descr="C:\Users\utangv2\Desktop\Dynamic Classroom\Q1.jpg">
            <a:extLst>
              <a:ext uri="{FF2B5EF4-FFF2-40B4-BE49-F238E27FC236}">
                <a16:creationId xmlns:a16="http://schemas.microsoft.com/office/drawing/2014/main" id="{BB45B90E-6125-451A-8AEE-618E15A57FD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7513" y="1428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3604" name="群組 46">
            <a:extLst>
              <a:ext uri="{FF2B5EF4-FFF2-40B4-BE49-F238E27FC236}">
                <a16:creationId xmlns:a16="http://schemas.microsoft.com/office/drawing/2014/main" id="{B03BFD84-7588-4D81-BE16-2A5DFAF8B9B8}"/>
              </a:ext>
            </a:extLst>
          </p:cNvPr>
          <p:cNvGrpSpPr>
            <a:grpSpLocks/>
          </p:cNvGrpSpPr>
          <p:nvPr/>
        </p:nvGrpSpPr>
        <p:grpSpPr bwMode="auto">
          <a:xfrm>
            <a:off x="7124700" y="101600"/>
            <a:ext cx="1854200" cy="1323975"/>
            <a:chOff x="7124700" y="101600"/>
            <a:chExt cx="1854200" cy="1323788"/>
          </a:xfrm>
        </p:grpSpPr>
        <p:grpSp>
          <p:nvGrpSpPr>
            <p:cNvPr id="153624" name="群組 8">
              <a:extLst>
                <a:ext uri="{FF2B5EF4-FFF2-40B4-BE49-F238E27FC236}">
                  <a16:creationId xmlns:a16="http://schemas.microsoft.com/office/drawing/2014/main" id="{3DDD8F66-6866-4F88-AFC8-94BDA6C1943D}"/>
                </a:ext>
              </a:extLst>
            </p:cNvPr>
            <p:cNvGrpSpPr>
              <a:grpSpLocks/>
            </p:cNvGrpSpPr>
            <p:nvPr/>
          </p:nvGrpSpPr>
          <p:grpSpPr bwMode="auto">
            <a:xfrm>
              <a:off x="7124700" y="101600"/>
              <a:ext cx="1854200" cy="732442"/>
              <a:chOff x="7124700" y="101600"/>
              <a:chExt cx="1854200" cy="732413"/>
            </a:xfrm>
          </p:grpSpPr>
          <p:sp>
            <p:nvSpPr>
              <p:cNvPr id="50" name="文字方塊 49">
                <a:extLst>
                  <a:ext uri="{FF2B5EF4-FFF2-40B4-BE49-F238E27FC236}">
                    <a16:creationId xmlns:a16="http://schemas.microsoft.com/office/drawing/2014/main" id="{7A144F16-D126-48FB-89BA-2AD9D3B6EB5A}"/>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chemeClr val="bg1"/>
                      </a:glow>
                    </a:effectLst>
                    <a:latin typeface="Comic Sans MS" panose="030F0702030302020204" pitchFamily="66" charset="0"/>
                  </a:rPr>
                  <a:t>Start timer for discussion!</a:t>
                </a:r>
                <a:endParaRPr lang="en-GB" dirty="0">
                  <a:solidFill>
                    <a:srgbClr val="002060"/>
                  </a:solidFill>
                  <a:effectLst>
                    <a:glow rad="88900">
                      <a:schemeClr val="bg1"/>
                    </a:glow>
                  </a:effectLst>
                  <a:latin typeface="Comic Sans MS" panose="030F0702030302020204" pitchFamily="66" charset="0"/>
                </a:endParaRPr>
              </a:p>
            </p:txBody>
          </p:sp>
          <p:sp>
            <p:nvSpPr>
              <p:cNvPr id="51" name="手繪多邊形 50">
                <a:extLst>
                  <a:ext uri="{FF2B5EF4-FFF2-40B4-BE49-F238E27FC236}">
                    <a16:creationId xmlns:a16="http://schemas.microsoft.com/office/drawing/2014/main" id="{F451D1B1-045E-4637-B455-BC2B89D50587}"/>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49" name="Picture 17" descr="C:\Users\utangv2\Desktop\timer2.jpg">
              <a:extLst>
                <a:ext uri="{FF2B5EF4-FFF2-40B4-BE49-F238E27FC236}">
                  <a16:creationId xmlns:a16="http://schemas.microsoft.com/office/drawing/2014/main" id="{4B71CCDD-02D4-4E33-9A2C-7D54150E981D}"/>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52" name="動作按鈕: 自訂 51">
            <a:hlinkClick r:id="" action="ppaction://hlinkshowjump?jump=nextslide" highlightClick="1"/>
            <a:extLst>
              <a:ext uri="{FF2B5EF4-FFF2-40B4-BE49-F238E27FC236}">
                <a16:creationId xmlns:a16="http://schemas.microsoft.com/office/drawing/2014/main" id="{B1412B7B-0893-41E2-A0C2-99C833734EE6}"/>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53606" name="文字方塊 8">
            <a:extLst>
              <a:ext uri="{FF2B5EF4-FFF2-40B4-BE49-F238E27FC236}">
                <a16:creationId xmlns:a16="http://schemas.microsoft.com/office/drawing/2014/main" id="{2536EF2A-A699-4D0F-A6F5-4C658BD9B96E}"/>
              </a:ext>
            </a:extLst>
          </p:cNvPr>
          <p:cNvSpPr txBox="1">
            <a:spLocks noChangeArrowheads="1"/>
          </p:cNvSpPr>
          <p:nvPr/>
        </p:nvSpPr>
        <p:spPr bwMode="auto">
          <a:xfrm>
            <a:off x="1674813" y="1076325"/>
            <a:ext cx="670401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Global warming is one of ________ environmental problems in the world today.</a:t>
            </a:r>
            <a:endParaRPr lang="en-US" altLang="en-US" sz="3800">
              <a:solidFill>
                <a:schemeClr val="tx2"/>
              </a:solidFill>
              <a:cs typeface="Arial" panose="020B0604020202020204" pitchFamily="34" charset="0"/>
            </a:endParaRPr>
          </a:p>
        </p:txBody>
      </p:sp>
      <p:sp>
        <p:nvSpPr>
          <p:cNvPr id="48" name="動作按鈕: 自訂 55">
            <a:hlinkClick r:id="rId7" action="ppaction://hlinksldjump" highlightClick="1"/>
            <a:extLst>
              <a:ext uri="{FF2B5EF4-FFF2-40B4-BE49-F238E27FC236}">
                <a16:creationId xmlns:a16="http://schemas.microsoft.com/office/drawing/2014/main" id="{084F1CD5-0F21-4C2D-99C7-CFFF6BE9F956}"/>
              </a:ext>
            </a:extLst>
          </p:cNvPr>
          <p:cNvSpPr/>
          <p:nvPr/>
        </p:nvSpPr>
        <p:spPr>
          <a:xfrm>
            <a:off x="2190750" y="4321175"/>
            <a:ext cx="493395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3" name="動作按鈕: 自訂 66">
            <a:hlinkClick r:id="rId8" action="ppaction://hlinksldjump" highlightClick="1"/>
            <a:extLst>
              <a:ext uri="{FF2B5EF4-FFF2-40B4-BE49-F238E27FC236}">
                <a16:creationId xmlns:a16="http://schemas.microsoft.com/office/drawing/2014/main" id="{A6EDA3BE-6558-467C-A470-4426288B3851}"/>
              </a:ext>
            </a:extLst>
          </p:cNvPr>
          <p:cNvSpPr/>
          <p:nvPr/>
        </p:nvSpPr>
        <p:spPr>
          <a:xfrm>
            <a:off x="2190750" y="5132388"/>
            <a:ext cx="49339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7" name="動作按鈕: 自訂 54">
            <a:hlinkClick r:id="rId9" action="ppaction://hlinksldjump" highlightClick="1"/>
            <a:extLst>
              <a:ext uri="{FF2B5EF4-FFF2-40B4-BE49-F238E27FC236}">
                <a16:creationId xmlns:a16="http://schemas.microsoft.com/office/drawing/2014/main" id="{6E7531E0-7F48-4409-B33B-EB6D8FD8B523}"/>
              </a:ext>
            </a:extLst>
          </p:cNvPr>
          <p:cNvSpPr/>
          <p:nvPr/>
        </p:nvSpPr>
        <p:spPr>
          <a:xfrm>
            <a:off x="2190750" y="3379788"/>
            <a:ext cx="493395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3610" name="Group 3">
            <a:extLst>
              <a:ext uri="{FF2B5EF4-FFF2-40B4-BE49-F238E27FC236}">
                <a16:creationId xmlns:a16="http://schemas.microsoft.com/office/drawing/2014/main" id="{E1692FE6-8E24-4688-A1C9-3F63136C2550}"/>
              </a:ext>
            </a:extLst>
          </p:cNvPr>
          <p:cNvGrpSpPr>
            <a:grpSpLocks/>
          </p:cNvGrpSpPr>
          <p:nvPr/>
        </p:nvGrpSpPr>
        <p:grpSpPr bwMode="auto">
          <a:xfrm>
            <a:off x="2273300" y="4360863"/>
            <a:ext cx="4749800" cy="708025"/>
            <a:chOff x="2273302" y="3672839"/>
            <a:chExt cx="4749798" cy="708661"/>
          </a:xfrm>
        </p:grpSpPr>
        <p:sp>
          <p:nvSpPr>
            <p:cNvPr id="37" name="圓角矩形 36">
              <a:extLst>
                <a:ext uri="{FF2B5EF4-FFF2-40B4-BE49-F238E27FC236}">
                  <a16:creationId xmlns:a16="http://schemas.microsoft.com/office/drawing/2014/main" id="{F5DC9B9E-8157-4BF8-9E8F-098C9A5F985A}"/>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8" name="橢圓 37">
              <a:extLst>
                <a:ext uri="{FF2B5EF4-FFF2-40B4-BE49-F238E27FC236}">
                  <a16:creationId xmlns:a16="http://schemas.microsoft.com/office/drawing/2014/main" id="{49C649C9-31E9-4218-960B-239BD6EEA0E3}"/>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53622" name="文字方塊 38">
              <a:extLst>
                <a:ext uri="{FF2B5EF4-FFF2-40B4-BE49-F238E27FC236}">
                  <a16:creationId xmlns:a16="http://schemas.microsoft.com/office/drawing/2014/main" id="{86A8B588-748D-49F2-9D79-06E44C9FAF4C}"/>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53623" name="文字方塊 63">
              <a:extLst>
                <a:ext uri="{FF2B5EF4-FFF2-40B4-BE49-F238E27FC236}">
                  <a16:creationId xmlns:a16="http://schemas.microsoft.com/office/drawing/2014/main" id="{70C32493-4E33-4BE4-88F3-D0E04E915BEE}"/>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the least urgent</a:t>
              </a:r>
            </a:p>
          </p:txBody>
        </p:sp>
      </p:grpSp>
      <p:grpSp>
        <p:nvGrpSpPr>
          <p:cNvPr id="43" name="Group 3">
            <a:extLst>
              <a:ext uri="{FF2B5EF4-FFF2-40B4-BE49-F238E27FC236}">
                <a16:creationId xmlns:a16="http://schemas.microsoft.com/office/drawing/2014/main" id="{8456B3CF-DC86-461B-AFEA-C5552AC67953}"/>
              </a:ext>
            </a:extLst>
          </p:cNvPr>
          <p:cNvGrpSpPr>
            <a:grpSpLocks/>
          </p:cNvGrpSpPr>
          <p:nvPr/>
        </p:nvGrpSpPr>
        <p:grpSpPr bwMode="auto">
          <a:xfrm>
            <a:off x="2273300" y="5209413"/>
            <a:ext cx="4749800" cy="708025"/>
            <a:chOff x="2273302" y="3672839"/>
            <a:chExt cx="4749798" cy="708661"/>
          </a:xfrm>
          <a:solidFill>
            <a:srgbClr val="00B050"/>
          </a:solidFill>
        </p:grpSpPr>
        <p:sp>
          <p:nvSpPr>
            <p:cNvPr id="44" name="圓角矩形 36">
              <a:extLst>
                <a:ext uri="{FF2B5EF4-FFF2-40B4-BE49-F238E27FC236}">
                  <a16:creationId xmlns:a16="http://schemas.microsoft.com/office/drawing/2014/main" id="{24E65BF9-205E-46D2-8483-1734F623245A}"/>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5" name="橢圓 37">
              <a:extLst>
                <a:ext uri="{FF2B5EF4-FFF2-40B4-BE49-F238E27FC236}">
                  <a16:creationId xmlns:a16="http://schemas.microsoft.com/office/drawing/2014/main" id="{CEBAAD18-C249-4EC2-A5A3-09E5435A4056}"/>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6" name="文字方塊 38">
              <a:extLst>
                <a:ext uri="{FF2B5EF4-FFF2-40B4-BE49-F238E27FC236}">
                  <a16:creationId xmlns:a16="http://schemas.microsoft.com/office/drawing/2014/main" id="{1AB7C3E0-6900-4CDB-B037-836B8B47F71A}"/>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47" name="文字方塊 63">
              <a:extLst>
                <a:ext uri="{FF2B5EF4-FFF2-40B4-BE49-F238E27FC236}">
                  <a16:creationId xmlns:a16="http://schemas.microsoft.com/office/drawing/2014/main" id="{A71999EB-2A2C-46C1-817B-644F22AECFC6}"/>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the most urgent</a:t>
              </a:r>
            </a:p>
          </p:txBody>
        </p:sp>
      </p:grpSp>
      <p:grpSp>
        <p:nvGrpSpPr>
          <p:cNvPr id="56" name="Group 3">
            <a:extLst>
              <a:ext uri="{FF2B5EF4-FFF2-40B4-BE49-F238E27FC236}">
                <a16:creationId xmlns:a16="http://schemas.microsoft.com/office/drawing/2014/main" id="{F9392C6C-2550-446A-B163-E550C44ACF1D}"/>
              </a:ext>
            </a:extLst>
          </p:cNvPr>
          <p:cNvGrpSpPr>
            <a:grpSpLocks/>
          </p:cNvGrpSpPr>
          <p:nvPr/>
        </p:nvGrpSpPr>
        <p:grpSpPr bwMode="auto">
          <a:xfrm>
            <a:off x="2273300" y="3517098"/>
            <a:ext cx="4749800" cy="708025"/>
            <a:chOff x="2273302" y="3672839"/>
            <a:chExt cx="4749798" cy="708661"/>
          </a:xfrm>
          <a:solidFill>
            <a:srgbClr val="FF0000"/>
          </a:solidFill>
        </p:grpSpPr>
        <p:sp>
          <p:nvSpPr>
            <p:cNvPr id="58" name="圓角矩形 36">
              <a:extLst>
                <a:ext uri="{FF2B5EF4-FFF2-40B4-BE49-F238E27FC236}">
                  <a16:creationId xmlns:a16="http://schemas.microsoft.com/office/drawing/2014/main" id="{48E0BD58-F64F-4654-9D68-3AE0CC26C7FD}"/>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9" name="橢圓 37">
              <a:extLst>
                <a:ext uri="{FF2B5EF4-FFF2-40B4-BE49-F238E27FC236}">
                  <a16:creationId xmlns:a16="http://schemas.microsoft.com/office/drawing/2014/main" id="{93B9525D-EF73-4F0E-AF56-E3A22C972373}"/>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0" name="文字方塊 38">
              <a:extLst>
                <a:ext uri="{FF2B5EF4-FFF2-40B4-BE49-F238E27FC236}">
                  <a16:creationId xmlns:a16="http://schemas.microsoft.com/office/drawing/2014/main" id="{FC9E67A2-5CB0-4A72-87C1-4B4690B855AC}"/>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A</a:t>
              </a:r>
              <a:endParaRPr lang="en-GB" altLang="zh-HK" sz="4000" b="1" dirty="0">
                <a:solidFill>
                  <a:srgbClr val="000000"/>
                </a:solidFill>
                <a:ea typeface="新細明體" pitchFamily="18" charset="-120"/>
                <a:cs typeface="Arial" pitchFamily="34" charset="0"/>
              </a:endParaRPr>
            </a:p>
          </p:txBody>
        </p:sp>
        <p:sp>
          <p:nvSpPr>
            <p:cNvPr id="61" name="文字方塊 63">
              <a:extLst>
                <a:ext uri="{FF2B5EF4-FFF2-40B4-BE49-F238E27FC236}">
                  <a16:creationId xmlns:a16="http://schemas.microsoft.com/office/drawing/2014/main" id="{AD6D6106-39DE-4A6E-9ECB-87D77E12A138}"/>
                </a:ext>
              </a:extLst>
            </p:cNvPr>
            <p:cNvSpPr txBox="1">
              <a:spLocks noChangeArrowheads="1"/>
            </p:cNvSpPr>
            <p:nvPr/>
          </p:nvSpPr>
          <p:spPr bwMode="auto">
            <a:xfrm>
              <a:off x="3103075" y="371249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most urgent</a:t>
              </a:r>
            </a:p>
          </p:txBody>
        </p:sp>
      </p:grpSp>
      <p:sp>
        <p:nvSpPr>
          <p:cNvPr id="86" name="動作按鈕: 自訂 55">
            <a:hlinkClick r:id="rId7" action="ppaction://hlinksldjump" highlightClick="1"/>
            <a:extLst>
              <a:ext uri="{FF2B5EF4-FFF2-40B4-BE49-F238E27FC236}">
                <a16:creationId xmlns:a16="http://schemas.microsoft.com/office/drawing/2014/main" id="{9F7F1078-876D-4072-AADD-ADF9289CE208}"/>
              </a:ext>
            </a:extLst>
          </p:cNvPr>
          <p:cNvSpPr/>
          <p:nvPr/>
        </p:nvSpPr>
        <p:spPr>
          <a:xfrm>
            <a:off x="2171700" y="4324350"/>
            <a:ext cx="495300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7" name="動作按鈕: 自訂 66">
            <a:hlinkClick r:id="rId8" action="ppaction://hlinksldjump" highlightClick="1"/>
            <a:extLst>
              <a:ext uri="{FF2B5EF4-FFF2-40B4-BE49-F238E27FC236}">
                <a16:creationId xmlns:a16="http://schemas.microsoft.com/office/drawing/2014/main" id="{834E6ED0-FF74-4890-9D65-AE14E78B3948}"/>
              </a:ext>
            </a:extLst>
          </p:cNvPr>
          <p:cNvSpPr/>
          <p:nvPr/>
        </p:nvSpPr>
        <p:spPr>
          <a:xfrm>
            <a:off x="2171700" y="5135563"/>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8" name="動作按鈕: 自訂 54">
            <a:hlinkClick r:id="rId9" action="ppaction://hlinksldjump" highlightClick="1"/>
            <a:extLst>
              <a:ext uri="{FF2B5EF4-FFF2-40B4-BE49-F238E27FC236}">
                <a16:creationId xmlns:a16="http://schemas.microsoft.com/office/drawing/2014/main" id="{19F4A39D-1342-4E52-B3AF-651C399CBD56}"/>
              </a:ext>
            </a:extLst>
          </p:cNvPr>
          <p:cNvSpPr/>
          <p:nvPr/>
        </p:nvSpPr>
        <p:spPr>
          <a:xfrm>
            <a:off x="2171700" y="3382963"/>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54"/>
                </p:tgtEl>
              </p:cMediaNode>
            </p:audio>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2CA0FF"/>
        </a:solidFill>
        <a:effectLst/>
      </p:bgPr>
    </p:bg>
    <p:spTree>
      <p:nvGrpSpPr>
        <p:cNvPr id="1" name=""/>
        <p:cNvGrpSpPr/>
        <p:nvPr/>
      </p:nvGrpSpPr>
      <p:grpSpPr>
        <a:xfrm>
          <a:off x="0" y="0"/>
          <a:ext cx="0" cy="0"/>
          <a:chOff x="0" y="0"/>
          <a:chExt cx="0" cy="0"/>
        </a:xfrm>
      </p:grpSpPr>
      <p:grpSp>
        <p:nvGrpSpPr>
          <p:cNvPr id="154626" name="群組 2">
            <a:extLst>
              <a:ext uri="{FF2B5EF4-FFF2-40B4-BE49-F238E27FC236}">
                <a16:creationId xmlns:a16="http://schemas.microsoft.com/office/drawing/2014/main" id="{D20A7E29-EA86-472A-BF0F-A86D233B8F4E}"/>
              </a:ext>
            </a:extLst>
          </p:cNvPr>
          <p:cNvGrpSpPr>
            <a:grpSpLocks/>
          </p:cNvGrpSpPr>
          <p:nvPr/>
        </p:nvGrpSpPr>
        <p:grpSpPr bwMode="auto">
          <a:xfrm>
            <a:off x="7948613" y="220663"/>
            <a:ext cx="971550" cy="971550"/>
            <a:chOff x="7850482" y="2910190"/>
            <a:chExt cx="970570" cy="971528"/>
          </a:xfrm>
        </p:grpSpPr>
        <p:pic>
          <p:nvPicPr>
            <p:cNvPr id="54" name="Picture 17" descr="C:\Users\utangv2\Desktop\timer2.jpg">
              <a:extLst>
                <a:ext uri="{FF2B5EF4-FFF2-40B4-BE49-F238E27FC236}">
                  <a16:creationId xmlns:a16="http://schemas.microsoft.com/office/drawing/2014/main" id="{0FF1D6B3-31F3-43F2-8C7C-A0AF9AE7A4C6}"/>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55" name="橢圓 54">
              <a:extLst>
                <a:ext uri="{FF2B5EF4-FFF2-40B4-BE49-F238E27FC236}">
                  <a16:creationId xmlns:a16="http://schemas.microsoft.com/office/drawing/2014/main" id="{A57FB45D-7051-44AA-B86C-07C9432F58DA}"/>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22" name="文字方塊 21">
            <a:extLst>
              <a:ext uri="{FF2B5EF4-FFF2-40B4-BE49-F238E27FC236}">
                <a16:creationId xmlns:a16="http://schemas.microsoft.com/office/drawing/2014/main" id="{E022D9B6-E044-4E93-BCB0-6C43BBDAE12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20</a:t>
            </a:r>
            <a:endParaRPr lang="en-GB" altLang="en-US" sz="2400" b="1">
              <a:solidFill>
                <a:schemeClr val="bg1"/>
              </a:solidFill>
              <a:cs typeface="Arial" panose="020B0604020202020204" pitchFamily="34" charset="0"/>
            </a:endParaRPr>
          </a:p>
        </p:txBody>
      </p:sp>
      <p:sp>
        <p:nvSpPr>
          <p:cNvPr id="23" name="文字方塊 22">
            <a:extLst>
              <a:ext uri="{FF2B5EF4-FFF2-40B4-BE49-F238E27FC236}">
                <a16:creationId xmlns:a16="http://schemas.microsoft.com/office/drawing/2014/main" id="{4F12722E-A841-40F2-9891-4972C88B16A8}"/>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19</a:t>
            </a:r>
            <a:endParaRPr lang="en-GB" altLang="en-US" sz="2400" b="1">
              <a:solidFill>
                <a:schemeClr val="bg1"/>
              </a:solidFill>
              <a:cs typeface="Arial" panose="020B0604020202020204" pitchFamily="34" charset="0"/>
            </a:endParaRPr>
          </a:p>
        </p:txBody>
      </p:sp>
      <p:sp>
        <p:nvSpPr>
          <p:cNvPr id="24" name="文字方塊 23">
            <a:extLst>
              <a:ext uri="{FF2B5EF4-FFF2-40B4-BE49-F238E27FC236}">
                <a16:creationId xmlns:a16="http://schemas.microsoft.com/office/drawing/2014/main" id="{2110B3BE-5542-4AC7-88D0-DCBE50983AF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18</a:t>
            </a:r>
            <a:endParaRPr lang="en-GB" altLang="en-US" sz="2400" b="1">
              <a:solidFill>
                <a:schemeClr val="bg1"/>
              </a:solidFill>
              <a:cs typeface="Arial" panose="020B0604020202020204" pitchFamily="34" charset="0"/>
            </a:endParaRPr>
          </a:p>
        </p:txBody>
      </p:sp>
      <p:sp>
        <p:nvSpPr>
          <p:cNvPr id="25" name="文字方塊 24">
            <a:extLst>
              <a:ext uri="{FF2B5EF4-FFF2-40B4-BE49-F238E27FC236}">
                <a16:creationId xmlns:a16="http://schemas.microsoft.com/office/drawing/2014/main" id="{838FDEE0-B87E-4D56-88AC-00E44683D26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17</a:t>
            </a:r>
            <a:endParaRPr lang="en-GB" altLang="en-US" sz="2400" b="1">
              <a:solidFill>
                <a:schemeClr val="bg1"/>
              </a:solidFill>
              <a:cs typeface="Arial" panose="020B0604020202020204" pitchFamily="34" charset="0"/>
            </a:endParaRPr>
          </a:p>
        </p:txBody>
      </p:sp>
      <p:sp>
        <p:nvSpPr>
          <p:cNvPr id="26" name="文字方塊 25">
            <a:extLst>
              <a:ext uri="{FF2B5EF4-FFF2-40B4-BE49-F238E27FC236}">
                <a16:creationId xmlns:a16="http://schemas.microsoft.com/office/drawing/2014/main" id="{0E109B89-A3FA-4D7C-9C44-0A464D844F4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16</a:t>
            </a:r>
            <a:endParaRPr lang="en-GB" altLang="en-US" sz="2400" b="1">
              <a:solidFill>
                <a:schemeClr val="bg1"/>
              </a:solidFill>
              <a:cs typeface="Arial" panose="020B0604020202020204" pitchFamily="34" charset="0"/>
            </a:endParaRPr>
          </a:p>
        </p:txBody>
      </p:sp>
      <p:sp>
        <p:nvSpPr>
          <p:cNvPr id="27" name="文字方塊 26">
            <a:extLst>
              <a:ext uri="{FF2B5EF4-FFF2-40B4-BE49-F238E27FC236}">
                <a16:creationId xmlns:a16="http://schemas.microsoft.com/office/drawing/2014/main" id="{541B88ED-C911-4F66-850E-243E3CA482F6}"/>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15</a:t>
            </a:r>
            <a:endParaRPr lang="en-GB" altLang="en-US" sz="2400" b="1">
              <a:solidFill>
                <a:schemeClr val="bg1"/>
              </a:solidFill>
              <a:cs typeface="Arial" panose="020B0604020202020204" pitchFamily="34" charset="0"/>
            </a:endParaRPr>
          </a:p>
        </p:txBody>
      </p:sp>
      <p:sp>
        <p:nvSpPr>
          <p:cNvPr id="28" name="文字方塊 27">
            <a:extLst>
              <a:ext uri="{FF2B5EF4-FFF2-40B4-BE49-F238E27FC236}">
                <a16:creationId xmlns:a16="http://schemas.microsoft.com/office/drawing/2014/main" id="{AA0D42BA-02CC-42C3-AA74-1A37AD0305B7}"/>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14</a:t>
            </a:r>
            <a:endParaRPr lang="en-GB" altLang="en-US" sz="2400" b="1">
              <a:solidFill>
                <a:schemeClr val="bg1"/>
              </a:solidFill>
              <a:cs typeface="Arial" panose="020B0604020202020204" pitchFamily="34" charset="0"/>
            </a:endParaRPr>
          </a:p>
        </p:txBody>
      </p:sp>
      <p:sp>
        <p:nvSpPr>
          <p:cNvPr id="29" name="文字方塊 28">
            <a:extLst>
              <a:ext uri="{FF2B5EF4-FFF2-40B4-BE49-F238E27FC236}">
                <a16:creationId xmlns:a16="http://schemas.microsoft.com/office/drawing/2014/main" id="{6E0B3CC3-5C07-4009-8B87-1DAAF7B27FD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13</a:t>
            </a:r>
            <a:endParaRPr lang="en-GB" altLang="en-US" sz="2400" b="1">
              <a:solidFill>
                <a:schemeClr val="bg1"/>
              </a:solidFill>
              <a:cs typeface="Arial" panose="020B0604020202020204" pitchFamily="34" charset="0"/>
            </a:endParaRPr>
          </a:p>
        </p:txBody>
      </p:sp>
      <p:sp>
        <p:nvSpPr>
          <p:cNvPr id="30" name="文字方塊 29">
            <a:extLst>
              <a:ext uri="{FF2B5EF4-FFF2-40B4-BE49-F238E27FC236}">
                <a16:creationId xmlns:a16="http://schemas.microsoft.com/office/drawing/2014/main" id="{81128660-CC02-47C4-811B-A7CE55A1E3F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12</a:t>
            </a:r>
            <a:endParaRPr lang="en-GB" altLang="en-US" sz="2400" b="1">
              <a:solidFill>
                <a:schemeClr val="bg1"/>
              </a:solidFill>
              <a:cs typeface="Arial" panose="020B0604020202020204" pitchFamily="34" charset="0"/>
            </a:endParaRPr>
          </a:p>
        </p:txBody>
      </p:sp>
      <p:sp>
        <p:nvSpPr>
          <p:cNvPr id="31" name="文字方塊 30">
            <a:extLst>
              <a:ext uri="{FF2B5EF4-FFF2-40B4-BE49-F238E27FC236}">
                <a16:creationId xmlns:a16="http://schemas.microsoft.com/office/drawing/2014/main" id="{2FDC691B-8943-4003-A634-415E724F0515}"/>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11</a:t>
            </a:r>
            <a:endParaRPr lang="en-GB" altLang="en-US" sz="2400" b="1">
              <a:solidFill>
                <a:schemeClr val="bg1"/>
              </a:solidFill>
              <a:cs typeface="Arial" panose="020B0604020202020204" pitchFamily="34" charset="0"/>
            </a:endParaRPr>
          </a:p>
        </p:txBody>
      </p:sp>
      <p:sp>
        <p:nvSpPr>
          <p:cNvPr id="32" name="文字方塊 31">
            <a:extLst>
              <a:ext uri="{FF2B5EF4-FFF2-40B4-BE49-F238E27FC236}">
                <a16:creationId xmlns:a16="http://schemas.microsoft.com/office/drawing/2014/main" id="{BB3E59A4-64E3-42E7-B1BA-8F84B255E6D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10</a:t>
            </a:r>
            <a:endParaRPr lang="en-GB" altLang="en-US" sz="2400" b="1">
              <a:solidFill>
                <a:schemeClr val="bg1"/>
              </a:solidFill>
              <a:cs typeface="Arial" panose="020B0604020202020204" pitchFamily="34" charset="0"/>
            </a:endParaRPr>
          </a:p>
        </p:txBody>
      </p:sp>
      <p:sp>
        <p:nvSpPr>
          <p:cNvPr id="33" name="文字方塊 32">
            <a:extLst>
              <a:ext uri="{FF2B5EF4-FFF2-40B4-BE49-F238E27FC236}">
                <a16:creationId xmlns:a16="http://schemas.microsoft.com/office/drawing/2014/main" id="{FE3462EA-9C49-4968-B765-B16067843A2D}"/>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9</a:t>
            </a:r>
            <a:endParaRPr lang="en-GB" altLang="en-US" sz="2400" b="1">
              <a:solidFill>
                <a:schemeClr val="bg1"/>
              </a:solidFill>
              <a:cs typeface="Arial" panose="020B0604020202020204" pitchFamily="34" charset="0"/>
            </a:endParaRPr>
          </a:p>
        </p:txBody>
      </p:sp>
      <p:sp>
        <p:nvSpPr>
          <p:cNvPr id="34" name="文字方塊 33">
            <a:extLst>
              <a:ext uri="{FF2B5EF4-FFF2-40B4-BE49-F238E27FC236}">
                <a16:creationId xmlns:a16="http://schemas.microsoft.com/office/drawing/2014/main" id="{E9CCBFFA-3700-4B0F-9989-BE59BAB7096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8</a:t>
            </a:r>
            <a:endParaRPr lang="en-GB" altLang="en-US" sz="2400" b="1">
              <a:solidFill>
                <a:schemeClr val="bg1"/>
              </a:solidFill>
              <a:cs typeface="Arial" panose="020B0604020202020204" pitchFamily="34" charset="0"/>
            </a:endParaRPr>
          </a:p>
        </p:txBody>
      </p:sp>
      <p:sp>
        <p:nvSpPr>
          <p:cNvPr id="35" name="文字方塊 34">
            <a:extLst>
              <a:ext uri="{FF2B5EF4-FFF2-40B4-BE49-F238E27FC236}">
                <a16:creationId xmlns:a16="http://schemas.microsoft.com/office/drawing/2014/main" id="{BCCB587A-843C-4A94-ABC9-3C1C34F333BF}"/>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7</a:t>
            </a:r>
            <a:endParaRPr lang="en-GB" altLang="en-US" sz="2400" b="1">
              <a:solidFill>
                <a:schemeClr val="bg1"/>
              </a:solidFill>
              <a:cs typeface="Arial" panose="020B0604020202020204" pitchFamily="34" charset="0"/>
            </a:endParaRPr>
          </a:p>
        </p:txBody>
      </p:sp>
      <p:sp>
        <p:nvSpPr>
          <p:cNvPr id="36" name="文字方塊 35">
            <a:extLst>
              <a:ext uri="{FF2B5EF4-FFF2-40B4-BE49-F238E27FC236}">
                <a16:creationId xmlns:a16="http://schemas.microsoft.com/office/drawing/2014/main" id="{E2726C9F-15CE-4803-8B12-91F45B61D521}"/>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6</a:t>
            </a:r>
            <a:endParaRPr lang="en-GB" altLang="en-US" sz="2400" b="1">
              <a:solidFill>
                <a:schemeClr val="bg1"/>
              </a:solidFill>
              <a:cs typeface="Arial" panose="020B0604020202020204" pitchFamily="34" charset="0"/>
            </a:endParaRPr>
          </a:p>
        </p:txBody>
      </p:sp>
      <p:sp>
        <p:nvSpPr>
          <p:cNvPr id="37" name="文字方塊 36">
            <a:extLst>
              <a:ext uri="{FF2B5EF4-FFF2-40B4-BE49-F238E27FC236}">
                <a16:creationId xmlns:a16="http://schemas.microsoft.com/office/drawing/2014/main" id="{F7666206-89C9-4D44-ADCC-D80F436A43E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5</a:t>
            </a:r>
            <a:endParaRPr lang="en-GB" altLang="en-US" sz="2400" b="1">
              <a:solidFill>
                <a:schemeClr val="bg1"/>
              </a:solidFill>
              <a:cs typeface="Arial" panose="020B0604020202020204" pitchFamily="34" charset="0"/>
            </a:endParaRPr>
          </a:p>
        </p:txBody>
      </p:sp>
      <p:sp>
        <p:nvSpPr>
          <p:cNvPr id="38" name="文字方塊 37">
            <a:extLst>
              <a:ext uri="{FF2B5EF4-FFF2-40B4-BE49-F238E27FC236}">
                <a16:creationId xmlns:a16="http://schemas.microsoft.com/office/drawing/2014/main" id="{BB5FCA0B-7C55-4AD1-9870-760390FB394F}"/>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chemeClr val="bg1"/>
                </a:solidFill>
                <a:cs typeface="Arial" panose="020B0604020202020204" pitchFamily="34" charset="0"/>
              </a:rPr>
              <a:t>4</a:t>
            </a:r>
            <a:endParaRPr lang="en-GB" altLang="en-US" sz="2400" b="1">
              <a:solidFill>
                <a:schemeClr val="bg1"/>
              </a:solidFill>
              <a:cs typeface="Arial" panose="020B0604020202020204" pitchFamily="34" charset="0"/>
            </a:endParaRPr>
          </a:p>
        </p:txBody>
      </p:sp>
      <p:sp>
        <p:nvSpPr>
          <p:cNvPr id="39" name="文字方塊 38">
            <a:extLst>
              <a:ext uri="{FF2B5EF4-FFF2-40B4-BE49-F238E27FC236}">
                <a16:creationId xmlns:a16="http://schemas.microsoft.com/office/drawing/2014/main" id="{0EF8BE74-4B3C-4CAB-9252-C08A36D62238}"/>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42" name="文字方塊 41">
            <a:extLst>
              <a:ext uri="{FF2B5EF4-FFF2-40B4-BE49-F238E27FC236}">
                <a16:creationId xmlns:a16="http://schemas.microsoft.com/office/drawing/2014/main" id="{FC483372-D470-4D4B-8E9D-48DBA4C1DD7A}"/>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43" name="文字方塊 42">
            <a:extLst>
              <a:ext uri="{FF2B5EF4-FFF2-40B4-BE49-F238E27FC236}">
                <a16:creationId xmlns:a16="http://schemas.microsoft.com/office/drawing/2014/main" id="{F3EC1886-85A2-42B7-8AFD-80C2FD3306D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44" name="文字方塊 43">
            <a:extLst>
              <a:ext uri="{FF2B5EF4-FFF2-40B4-BE49-F238E27FC236}">
                <a16:creationId xmlns:a16="http://schemas.microsoft.com/office/drawing/2014/main" id="{2E90C636-F88D-4C40-BF3F-1C6684ADF335}"/>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0" name="time3348.wav">
            <a:hlinkClick r:id="" action="ppaction://media"/>
            <a:extLst>
              <a:ext uri="{FF2B5EF4-FFF2-40B4-BE49-F238E27FC236}">
                <a16:creationId xmlns:a16="http://schemas.microsoft.com/office/drawing/2014/main" id="{BE4BFC95-CC7A-4E4E-8FE5-9F545F532F58}"/>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49" name="Picture 22" descr="C:\Users\utangv2\Desktop\Dynamic Classroom\Q1.jpg">
            <a:extLst>
              <a:ext uri="{FF2B5EF4-FFF2-40B4-BE49-F238E27FC236}">
                <a16:creationId xmlns:a16="http://schemas.microsoft.com/office/drawing/2014/main" id="{05BEB34E-98BA-4C8F-9571-1E49EAFAF3D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27513" y="1428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50" name="文字方塊 8">
            <a:extLst>
              <a:ext uri="{FF2B5EF4-FFF2-40B4-BE49-F238E27FC236}">
                <a16:creationId xmlns:a16="http://schemas.microsoft.com/office/drawing/2014/main" id="{8B8359A3-B098-405A-81FE-AD9A082AAE3A}"/>
              </a:ext>
            </a:extLst>
          </p:cNvPr>
          <p:cNvSpPr txBox="1">
            <a:spLocks noChangeArrowheads="1"/>
          </p:cNvSpPr>
          <p:nvPr/>
        </p:nvSpPr>
        <p:spPr bwMode="auto">
          <a:xfrm>
            <a:off x="1674813" y="1076325"/>
            <a:ext cx="6704012"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Global warming is one of ________ environmental problems in the world today.</a:t>
            </a:r>
            <a:endParaRPr lang="en-US" altLang="en-US" sz="3800">
              <a:solidFill>
                <a:schemeClr val="tx2"/>
              </a:solidFill>
              <a:cs typeface="Arial" panose="020B0604020202020204" pitchFamily="34" charset="0"/>
            </a:endParaRPr>
          </a:p>
        </p:txBody>
      </p:sp>
      <p:sp>
        <p:nvSpPr>
          <p:cNvPr id="49" name="動作按鈕: 自訂 55">
            <a:hlinkClick r:id="rId7" action="ppaction://hlinksldjump" highlightClick="1"/>
            <a:extLst>
              <a:ext uri="{FF2B5EF4-FFF2-40B4-BE49-F238E27FC236}">
                <a16:creationId xmlns:a16="http://schemas.microsoft.com/office/drawing/2014/main" id="{7452BF59-08FB-4C58-BBAA-63E937EB0DD8}"/>
              </a:ext>
            </a:extLst>
          </p:cNvPr>
          <p:cNvSpPr/>
          <p:nvPr/>
        </p:nvSpPr>
        <p:spPr>
          <a:xfrm>
            <a:off x="2190750" y="4321175"/>
            <a:ext cx="493395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0" name="動作按鈕: 自訂 66">
            <a:hlinkClick r:id="rId8" action="ppaction://hlinksldjump" highlightClick="1"/>
            <a:extLst>
              <a:ext uri="{FF2B5EF4-FFF2-40B4-BE49-F238E27FC236}">
                <a16:creationId xmlns:a16="http://schemas.microsoft.com/office/drawing/2014/main" id="{86691BCE-0AD5-4604-8C93-0E785D24EDD6}"/>
              </a:ext>
            </a:extLst>
          </p:cNvPr>
          <p:cNvSpPr/>
          <p:nvPr/>
        </p:nvSpPr>
        <p:spPr>
          <a:xfrm>
            <a:off x="2190750" y="5132388"/>
            <a:ext cx="49339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1" name="動作按鈕: 自訂 54">
            <a:hlinkClick r:id="rId9" action="ppaction://hlinksldjump" highlightClick="1"/>
            <a:extLst>
              <a:ext uri="{FF2B5EF4-FFF2-40B4-BE49-F238E27FC236}">
                <a16:creationId xmlns:a16="http://schemas.microsoft.com/office/drawing/2014/main" id="{39AFA5EF-A37E-469F-A4F5-BFCE7646E18F}"/>
              </a:ext>
            </a:extLst>
          </p:cNvPr>
          <p:cNvSpPr/>
          <p:nvPr/>
        </p:nvSpPr>
        <p:spPr>
          <a:xfrm>
            <a:off x="2190750" y="3379788"/>
            <a:ext cx="493395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4654" name="Group 3">
            <a:extLst>
              <a:ext uri="{FF2B5EF4-FFF2-40B4-BE49-F238E27FC236}">
                <a16:creationId xmlns:a16="http://schemas.microsoft.com/office/drawing/2014/main" id="{A3EFCF91-8DD7-4AA4-9BB1-338079524C4B}"/>
              </a:ext>
            </a:extLst>
          </p:cNvPr>
          <p:cNvGrpSpPr>
            <a:grpSpLocks/>
          </p:cNvGrpSpPr>
          <p:nvPr/>
        </p:nvGrpSpPr>
        <p:grpSpPr bwMode="auto">
          <a:xfrm>
            <a:off x="2273300" y="4360863"/>
            <a:ext cx="4749800" cy="708025"/>
            <a:chOff x="2273302" y="3672839"/>
            <a:chExt cx="4749798" cy="708661"/>
          </a:xfrm>
        </p:grpSpPr>
        <p:sp>
          <p:nvSpPr>
            <p:cNvPr id="53" name="圓角矩形 36">
              <a:extLst>
                <a:ext uri="{FF2B5EF4-FFF2-40B4-BE49-F238E27FC236}">
                  <a16:creationId xmlns:a16="http://schemas.microsoft.com/office/drawing/2014/main" id="{4541EC2F-99D2-4216-8864-0A1EF3CE961D}"/>
                </a:ext>
              </a:extLst>
            </p:cNvPr>
            <p:cNvSpPr/>
            <p:nvPr/>
          </p:nvSpPr>
          <p:spPr>
            <a:xfrm>
              <a:off x="2273302" y="3683000"/>
              <a:ext cx="4749798"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8" name="橢圓 37">
              <a:extLst>
                <a:ext uri="{FF2B5EF4-FFF2-40B4-BE49-F238E27FC236}">
                  <a16:creationId xmlns:a16="http://schemas.microsoft.com/office/drawing/2014/main" id="{E14E587D-D0E5-46EE-BB9A-B5061F9CCC83}"/>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54666" name="文字方塊 38">
              <a:extLst>
                <a:ext uri="{FF2B5EF4-FFF2-40B4-BE49-F238E27FC236}">
                  <a16:creationId xmlns:a16="http://schemas.microsoft.com/office/drawing/2014/main" id="{4BAE8D71-A182-4932-BDBF-53A5EDE101DA}"/>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54667" name="文字方塊 63">
              <a:extLst>
                <a:ext uri="{FF2B5EF4-FFF2-40B4-BE49-F238E27FC236}">
                  <a16:creationId xmlns:a16="http://schemas.microsoft.com/office/drawing/2014/main" id="{EBEEC14E-36D0-4556-8ECB-EE2AA31161ED}"/>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the least urgent</a:t>
              </a:r>
            </a:p>
          </p:txBody>
        </p:sp>
      </p:grpSp>
      <p:grpSp>
        <p:nvGrpSpPr>
          <p:cNvPr id="63" name="Group 3">
            <a:extLst>
              <a:ext uri="{FF2B5EF4-FFF2-40B4-BE49-F238E27FC236}">
                <a16:creationId xmlns:a16="http://schemas.microsoft.com/office/drawing/2014/main" id="{24A62040-59F9-4B42-8AAD-A1DE5E8E163B}"/>
              </a:ext>
            </a:extLst>
          </p:cNvPr>
          <p:cNvGrpSpPr>
            <a:grpSpLocks/>
          </p:cNvGrpSpPr>
          <p:nvPr/>
        </p:nvGrpSpPr>
        <p:grpSpPr bwMode="auto">
          <a:xfrm>
            <a:off x="2273300" y="5209413"/>
            <a:ext cx="4749800" cy="708025"/>
            <a:chOff x="2273302" y="3672839"/>
            <a:chExt cx="4749798" cy="708661"/>
          </a:xfrm>
          <a:solidFill>
            <a:srgbClr val="00B050"/>
          </a:solidFill>
        </p:grpSpPr>
        <p:sp>
          <p:nvSpPr>
            <p:cNvPr id="64" name="圓角矩形 36">
              <a:extLst>
                <a:ext uri="{FF2B5EF4-FFF2-40B4-BE49-F238E27FC236}">
                  <a16:creationId xmlns:a16="http://schemas.microsoft.com/office/drawing/2014/main" id="{FA000EFD-4E9B-4DBD-B9FE-05497507B718}"/>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5" name="橢圓 37">
              <a:extLst>
                <a:ext uri="{FF2B5EF4-FFF2-40B4-BE49-F238E27FC236}">
                  <a16:creationId xmlns:a16="http://schemas.microsoft.com/office/drawing/2014/main" id="{051DD863-B417-480C-A782-E786ABAA1A61}"/>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8" name="文字方塊 38">
              <a:extLst>
                <a:ext uri="{FF2B5EF4-FFF2-40B4-BE49-F238E27FC236}">
                  <a16:creationId xmlns:a16="http://schemas.microsoft.com/office/drawing/2014/main" id="{8A50FB22-3529-4BB8-90BF-1AD60C3C6EEC}"/>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74" name="文字方塊 63">
              <a:extLst>
                <a:ext uri="{FF2B5EF4-FFF2-40B4-BE49-F238E27FC236}">
                  <a16:creationId xmlns:a16="http://schemas.microsoft.com/office/drawing/2014/main" id="{BE629EAD-A941-4C80-AB84-E2F42A56BBFF}"/>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the most urgent</a:t>
              </a:r>
            </a:p>
          </p:txBody>
        </p:sp>
      </p:grpSp>
      <p:grpSp>
        <p:nvGrpSpPr>
          <p:cNvPr id="78" name="Group 3">
            <a:extLst>
              <a:ext uri="{FF2B5EF4-FFF2-40B4-BE49-F238E27FC236}">
                <a16:creationId xmlns:a16="http://schemas.microsoft.com/office/drawing/2014/main" id="{437F1F59-8896-48F0-B1F4-495F2A816E92}"/>
              </a:ext>
            </a:extLst>
          </p:cNvPr>
          <p:cNvGrpSpPr>
            <a:grpSpLocks/>
          </p:cNvGrpSpPr>
          <p:nvPr/>
        </p:nvGrpSpPr>
        <p:grpSpPr bwMode="auto">
          <a:xfrm>
            <a:off x="2273300" y="3517098"/>
            <a:ext cx="4749800" cy="708025"/>
            <a:chOff x="2273302" y="3672839"/>
            <a:chExt cx="4749798" cy="708661"/>
          </a:xfrm>
          <a:solidFill>
            <a:srgbClr val="FF0000"/>
          </a:solidFill>
        </p:grpSpPr>
        <p:sp>
          <p:nvSpPr>
            <p:cNvPr id="79" name="圓角矩形 36">
              <a:extLst>
                <a:ext uri="{FF2B5EF4-FFF2-40B4-BE49-F238E27FC236}">
                  <a16:creationId xmlns:a16="http://schemas.microsoft.com/office/drawing/2014/main" id="{6A09935D-DE82-409F-A669-3D660953D1C4}"/>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80" name="橢圓 37">
              <a:extLst>
                <a:ext uri="{FF2B5EF4-FFF2-40B4-BE49-F238E27FC236}">
                  <a16:creationId xmlns:a16="http://schemas.microsoft.com/office/drawing/2014/main" id="{94492FB5-A158-439B-B2FB-947972FF4450}"/>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81" name="文字方塊 38">
              <a:extLst>
                <a:ext uri="{FF2B5EF4-FFF2-40B4-BE49-F238E27FC236}">
                  <a16:creationId xmlns:a16="http://schemas.microsoft.com/office/drawing/2014/main" id="{C402534A-F37D-46B2-94F8-2031DD060ABD}"/>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A</a:t>
              </a:r>
              <a:endParaRPr lang="en-GB" altLang="zh-HK" sz="4000" b="1" dirty="0">
                <a:solidFill>
                  <a:srgbClr val="000000"/>
                </a:solidFill>
                <a:ea typeface="新細明體" pitchFamily="18" charset="-120"/>
                <a:cs typeface="Arial" pitchFamily="34" charset="0"/>
              </a:endParaRPr>
            </a:p>
          </p:txBody>
        </p:sp>
        <p:sp>
          <p:nvSpPr>
            <p:cNvPr id="82" name="文字方塊 63">
              <a:extLst>
                <a:ext uri="{FF2B5EF4-FFF2-40B4-BE49-F238E27FC236}">
                  <a16:creationId xmlns:a16="http://schemas.microsoft.com/office/drawing/2014/main" id="{A5CB065D-F67E-4844-9531-4DAB0A6F54F6}"/>
                </a:ext>
              </a:extLst>
            </p:cNvPr>
            <p:cNvSpPr txBox="1">
              <a:spLocks noChangeArrowheads="1"/>
            </p:cNvSpPr>
            <p:nvPr/>
          </p:nvSpPr>
          <p:spPr bwMode="auto">
            <a:xfrm>
              <a:off x="3103075" y="371249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most urgent</a:t>
              </a:r>
            </a:p>
          </p:txBody>
        </p:sp>
      </p:grpSp>
      <p:sp>
        <p:nvSpPr>
          <p:cNvPr id="83" name="動作按鈕: 自訂 55">
            <a:hlinkClick r:id="rId7" action="ppaction://hlinksldjump" highlightClick="1"/>
            <a:extLst>
              <a:ext uri="{FF2B5EF4-FFF2-40B4-BE49-F238E27FC236}">
                <a16:creationId xmlns:a16="http://schemas.microsoft.com/office/drawing/2014/main" id="{247F10E5-BADF-4F25-8A54-AFA6448C303F}"/>
              </a:ext>
            </a:extLst>
          </p:cNvPr>
          <p:cNvSpPr/>
          <p:nvPr/>
        </p:nvSpPr>
        <p:spPr>
          <a:xfrm>
            <a:off x="2171700" y="4324350"/>
            <a:ext cx="495300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4" name="動作按鈕: 自訂 66">
            <a:hlinkClick r:id="rId8" action="ppaction://hlinksldjump" highlightClick="1"/>
            <a:extLst>
              <a:ext uri="{FF2B5EF4-FFF2-40B4-BE49-F238E27FC236}">
                <a16:creationId xmlns:a16="http://schemas.microsoft.com/office/drawing/2014/main" id="{48DFAF34-1BD0-4CEC-BC12-D8DDFA738CF2}"/>
              </a:ext>
            </a:extLst>
          </p:cNvPr>
          <p:cNvSpPr/>
          <p:nvPr/>
        </p:nvSpPr>
        <p:spPr>
          <a:xfrm>
            <a:off x="2171700" y="5135563"/>
            <a:ext cx="495300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5" name="動作按鈕: 自訂 54">
            <a:hlinkClick r:id="rId9" action="ppaction://hlinksldjump" highlightClick="1"/>
            <a:extLst>
              <a:ext uri="{FF2B5EF4-FFF2-40B4-BE49-F238E27FC236}">
                <a16:creationId xmlns:a16="http://schemas.microsoft.com/office/drawing/2014/main" id="{C592306C-D470-4344-A92A-DBE9FA210CF9}"/>
              </a:ext>
            </a:extLst>
          </p:cNvPr>
          <p:cNvSpPr/>
          <p:nvPr/>
        </p:nvSpPr>
        <p:spPr>
          <a:xfrm>
            <a:off x="2171700" y="3382963"/>
            <a:ext cx="495300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0"/>
                                        </p:tgtEl>
                                      </p:cBhvr>
                                    </p:cmd>
                                  </p:childTnLst>
                                </p:cTn>
                              </p:par>
                              <p:par>
                                <p:cTn id="7" presetID="1" presetClass="exit" presetSubtype="0" fill="hold" grpId="0" nodeType="withEffect">
                                  <p:stCondLst>
                                    <p:cond delay="1000"/>
                                  </p:stCondLst>
                                  <p:childTnLst>
                                    <p:set>
                                      <p:cBhvr>
                                        <p:cTn id="8" dur="1" fill="hold">
                                          <p:stCondLst>
                                            <p:cond delay="0"/>
                                          </p:stCondLst>
                                        </p:cTn>
                                        <p:tgtEl>
                                          <p:spTgt spid="22"/>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23"/>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4"/>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4"/>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5"/>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5"/>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6"/>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7"/>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7"/>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28"/>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29"/>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30"/>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31"/>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31"/>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32"/>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32"/>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33"/>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33"/>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4"/>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4"/>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5"/>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5"/>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6"/>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6"/>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7"/>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7"/>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38"/>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39"/>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39"/>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42"/>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42"/>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43"/>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43"/>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0"/>
                </p:tgtEl>
              </p:cMediaNode>
            </p:audio>
          </p:childTnLst>
        </p:cTn>
      </p:par>
    </p:tnLst>
    <p:bldLst>
      <p:bldP spid="22" grpId="0"/>
      <p:bldP spid="23" grpId="0"/>
      <p:bldP spid="23" grpId="1"/>
      <p:bldP spid="24" grpId="0"/>
      <p:bldP spid="24" grpId="1"/>
      <p:bldP spid="25" grpId="0"/>
      <p:bldP spid="25" grpId="1"/>
      <p:bldP spid="26" grpId="0"/>
      <p:bldP spid="26" grpId="1"/>
      <p:bldP spid="27" grpId="0"/>
      <p:bldP spid="27" grpId="1"/>
      <p:bldP spid="28" grpId="0"/>
      <p:bldP spid="28"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P spid="38" grpId="1"/>
      <p:bldP spid="39" grpId="0"/>
      <p:bldP spid="39" grpId="1"/>
      <p:bldP spid="42" grpId="0"/>
      <p:bldP spid="42" grpId="1"/>
      <p:bldP spid="43" grpId="0"/>
      <p:bldP spid="43" grpId="1"/>
      <p:bldP spid="44"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81922" name="群組 1">
            <a:extLst>
              <a:ext uri="{FF2B5EF4-FFF2-40B4-BE49-F238E27FC236}">
                <a16:creationId xmlns:a16="http://schemas.microsoft.com/office/drawing/2014/main" id="{E8C88AE8-517D-407D-A1E7-F16F9DF7EF0F}"/>
              </a:ext>
            </a:extLst>
          </p:cNvPr>
          <p:cNvGrpSpPr>
            <a:grpSpLocks/>
          </p:cNvGrpSpPr>
          <p:nvPr/>
        </p:nvGrpSpPr>
        <p:grpSpPr bwMode="auto">
          <a:xfrm>
            <a:off x="7518400" y="5816600"/>
            <a:ext cx="1473200" cy="908050"/>
            <a:chOff x="7518399" y="5817055"/>
            <a:chExt cx="1473201" cy="907596"/>
          </a:xfrm>
        </p:grpSpPr>
        <p:sp>
          <p:nvSpPr>
            <p:cNvPr id="57" name="圓角矩形 56">
              <a:extLst>
                <a:ext uri="{FF2B5EF4-FFF2-40B4-BE49-F238E27FC236}">
                  <a16:creationId xmlns:a16="http://schemas.microsoft.com/office/drawing/2014/main" id="{86307714-D73D-47EF-89A5-C65E55CAF630}"/>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81934" name="群組 32">
              <a:extLst>
                <a:ext uri="{FF2B5EF4-FFF2-40B4-BE49-F238E27FC236}">
                  <a16:creationId xmlns:a16="http://schemas.microsoft.com/office/drawing/2014/main" id="{5C371244-38BD-45E1-8478-91197BBC85F6}"/>
                </a:ext>
              </a:extLst>
            </p:cNvPr>
            <p:cNvGrpSpPr>
              <a:grpSpLocks/>
            </p:cNvGrpSpPr>
            <p:nvPr/>
          </p:nvGrpSpPr>
          <p:grpSpPr bwMode="auto">
            <a:xfrm>
              <a:off x="7588885" y="5890260"/>
              <a:ext cx="1059815" cy="798830"/>
              <a:chOff x="860425" y="1547813"/>
              <a:chExt cx="4438650" cy="4021137"/>
            </a:xfrm>
          </p:grpSpPr>
          <p:grpSp>
            <p:nvGrpSpPr>
              <p:cNvPr id="81936" name="群組 33">
                <a:extLst>
                  <a:ext uri="{FF2B5EF4-FFF2-40B4-BE49-F238E27FC236}">
                    <a16:creationId xmlns:a16="http://schemas.microsoft.com/office/drawing/2014/main" id="{56D06A2C-4107-4E6A-B993-A9C348C0B56B}"/>
                  </a:ext>
                </a:extLst>
              </p:cNvPr>
              <p:cNvGrpSpPr>
                <a:grpSpLocks/>
              </p:cNvGrpSpPr>
              <p:nvPr/>
            </p:nvGrpSpPr>
            <p:grpSpPr bwMode="auto">
              <a:xfrm>
                <a:off x="860425" y="1547813"/>
                <a:ext cx="4438650" cy="2039937"/>
                <a:chOff x="860425" y="1547813"/>
                <a:chExt cx="4438650" cy="2039937"/>
              </a:xfrm>
            </p:grpSpPr>
            <p:pic>
              <p:nvPicPr>
                <p:cNvPr id="81940" name="Picture 6" descr="C:\Users\utangv2\Desktop\Dynamic Classroom\hi-res aw\E.jpg">
                  <a:extLst>
                    <a:ext uri="{FF2B5EF4-FFF2-40B4-BE49-F238E27FC236}">
                      <a16:creationId xmlns:a16="http://schemas.microsoft.com/office/drawing/2014/main" id="{DF41B564-9D09-4A39-85F0-4A44A372E0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41" name="Picture 15" descr="C:\Users\utangv2\Desktop\Dynamic Classroom\hi-res aw\N.jpg">
                  <a:extLst>
                    <a:ext uri="{FF2B5EF4-FFF2-40B4-BE49-F238E27FC236}">
                      <a16:creationId xmlns:a16="http://schemas.microsoft.com/office/drawing/2014/main" id="{A63D931A-558D-4E38-8F1A-F7E8B3E113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42" name="Picture 21" descr="C:\Users\utangv2\Desktop\Dynamic Classroom\hi-res aw\T.jpg">
                  <a:extLst>
                    <a:ext uri="{FF2B5EF4-FFF2-40B4-BE49-F238E27FC236}">
                      <a16:creationId xmlns:a16="http://schemas.microsoft.com/office/drawing/2014/main" id="{921DB9B0-6D32-4273-9834-98B2D8E3736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43" name="Picture 24" descr="C:\Users\utangv2\Desktop\Dynamic Classroom\hi-res aw\X.jpg">
                  <a:extLst>
                    <a:ext uri="{FF2B5EF4-FFF2-40B4-BE49-F238E27FC236}">
                      <a16:creationId xmlns:a16="http://schemas.microsoft.com/office/drawing/2014/main" id="{4A386F18-E020-4641-AFC0-B8F5D3F94C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1937" name="Picture 6" descr="C:\Users\utangv2\Desktop\Dynamic Classroom\hi-res aw\E.jpg">
                <a:extLst>
                  <a:ext uri="{FF2B5EF4-FFF2-40B4-BE49-F238E27FC236}">
                    <a16:creationId xmlns:a16="http://schemas.microsoft.com/office/drawing/2014/main" id="{B69A6231-3C77-4719-B33A-87BB4CECE9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38" name="Picture 18" descr="C:\Users\utangv2\Desktop\Dynamic Classroom\hi-res aw\Q.jpg">
                <a:extLst>
                  <a:ext uri="{FF2B5EF4-FFF2-40B4-BE49-F238E27FC236}">
                    <a16:creationId xmlns:a16="http://schemas.microsoft.com/office/drawing/2014/main" id="{E67CD70A-BEA5-4F40-A657-7A72A223A0D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39" name="Picture 22" descr="C:\Users\utangv2\Desktop\Dynamic Classroom\hi-res aw\U.jpg">
                <a:extLst>
                  <a:ext uri="{FF2B5EF4-FFF2-40B4-BE49-F238E27FC236}">
                    <a16:creationId xmlns:a16="http://schemas.microsoft.com/office/drawing/2014/main" id="{4F45A7C6-0528-4753-8A5C-AEC01132778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9" name="向右箭號 58">
              <a:extLst>
                <a:ext uri="{FF2B5EF4-FFF2-40B4-BE49-F238E27FC236}">
                  <a16:creationId xmlns:a16="http://schemas.microsoft.com/office/drawing/2014/main" id="{4AC4CB5D-5134-4C60-95B4-92DFE1C22C0F}"/>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8" name="動作按鈕: 自訂 67">
            <a:hlinkClick r:id="rId9" action="ppaction://hlinksldjump" highlightClick="1"/>
            <a:extLst>
              <a:ext uri="{FF2B5EF4-FFF2-40B4-BE49-F238E27FC236}">
                <a16:creationId xmlns:a16="http://schemas.microsoft.com/office/drawing/2014/main" id="{2B5B752D-9247-4507-B94A-8EE0E5E1C3EC}"/>
              </a:ext>
            </a:extLst>
          </p:cNvPr>
          <p:cNvSpPr/>
          <p:nvPr/>
        </p:nvSpPr>
        <p:spPr>
          <a:xfrm>
            <a:off x="7454900" y="5765800"/>
            <a:ext cx="1689100" cy="10922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1924" name="文字方塊 8">
            <a:extLst>
              <a:ext uri="{FF2B5EF4-FFF2-40B4-BE49-F238E27FC236}">
                <a16:creationId xmlns:a16="http://schemas.microsoft.com/office/drawing/2014/main" id="{8CE69C78-2AB5-460C-A5F6-1EC03A799869}"/>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pic>
        <p:nvPicPr>
          <p:cNvPr id="81925" name="Picture 18" descr="C:\Users\utangv2\Desktop\Dynamic Classroom\Q1.jpg">
            <a:extLst>
              <a:ext uri="{FF2B5EF4-FFF2-40B4-BE49-F238E27FC236}">
                <a16:creationId xmlns:a16="http://schemas.microsoft.com/office/drawing/2014/main" id="{18E74F07-5931-4A8D-83DB-FEAF6546E47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4" name="群組 34">
            <a:extLst>
              <a:ext uri="{FF2B5EF4-FFF2-40B4-BE49-F238E27FC236}">
                <a16:creationId xmlns:a16="http://schemas.microsoft.com/office/drawing/2014/main" id="{C99B5700-1245-4BD9-999A-5176563498D6}"/>
              </a:ext>
            </a:extLst>
          </p:cNvPr>
          <p:cNvGrpSpPr/>
          <p:nvPr/>
        </p:nvGrpSpPr>
        <p:grpSpPr>
          <a:xfrm>
            <a:off x="2423430" y="3672839"/>
            <a:ext cx="4400453" cy="708661"/>
            <a:chOff x="6473371" y="3317240"/>
            <a:chExt cx="4400453" cy="708661"/>
          </a:xfrm>
          <a:effectLst>
            <a:outerShdw blurRad="50800" dist="38100" dir="2700000" algn="tl" rotWithShape="0">
              <a:prstClr val="black">
                <a:alpha val="40000"/>
              </a:prstClr>
            </a:outerShdw>
          </a:effectLst>
        </p:grpSpPr>
        <p:sp>
          <p:nvSpPr>
            <p:cNvPr id="45" name="圓角矩形 35">
              <a:extLst>
                <a:ext uri="{FF2B5EF4-FFF2-40B4-BE49-F238E27FC236}">
                  <a16:creationId xmlns:a16="http://schemas.microsoft.com/office/drawing/2014/main" id="{EF94164A-0F7B-494C-AAF6-27669105066D}"/>
                </a:ext>
              </a:extLst>
            </p:cNvPr>
            <p:cNvSpPr/>
            <p:nvPr/>
          </p:nvSpPr>
          <p:spPr>
            <a:xfrm>
              <a:off x="6473371" y="3327401"/>
              <a:ext cx="4400453"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6" name="橢圓 36">
              <a:extLst>
                <a:ext uri="{FF2B5EF4-FFF2-40B4-BE49-F238E27FC236}">
                  <a16:creationId xmlns:a16="http://schemas.microsoft.com/office/drawing/2014/main" id="{4216629F-A243-4FF6-800C-734CD61EBBD8}"/>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47" name="文字方塊 47">
              <a:extLst>
                <a:ext uri="{FF2B5EF4-FFF2-40B4-BE49-F238E27FC236}">
                  <a16:creationId xmlns:a16="http://schemas.microsoft.com/office/drawing/2014/main" id="{F64B8EA2-D141-4CF2-85DB-687F8ED4AA67}"/>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B</a:t>
              </a:r>
              <a:endParaRPr lang="en-GB" sz="4000" b="1" dirty="0">
                <a:solidFill>
                  <a:srgbClr val="000000"/>
                </a:solidFill>
              </a:endParaRPr>
            </a:p>
          </p:txBody>
        </p:sp>
        <p:sp>
          <p:nvSpPr>
            <p:cNvPr id="48" name="文字方塊 48">
              <a:extLst>
                <a:ext uri="{FF2B5EF4-FFF2-40B4-BE49-F238E27FC236}">
                  <a16:creationId xmlns:a16="http://schemas.microsoft.com/office/drawing/2014/main" id="{7EA0AF53-FCCF-4769-B0FD-0782950010B9}"/>
                </a:ext>
              </a:extLst>
            </p:cNvPr>
            <p:cNvSpPr txBox="1"/>
            <p:nvPr/>
          </p:nvSpPr>
          <p:spPr>
            <a:xfrm>
              <a:off x="7209969" y="3343284"/>
              <a:ext cx="3500090" cy="646331"/>
            </a:xfrm>
            <a:prstGeom prst="rect">
              <a:avLst/>
            </a:prstGeom>
            <a:noFill/>
          </p:spPr>
          <p:txBody>
            <a:bodyPr>
              <a:spAutoFit/>
            </a:bodyPr>
            <a:lstStyle/>
            <a:p>
              <a:pPr algn="ctr">
                <a:defRPr/>
              </a:pPr>
              <a:r>
                <a:rPr lang="en-US" sz="3600" b="1" dirty="0" err="1">
                  <a:solidFill>
                    <a:srgbClr val="FFFFFF"/>
                  </a:solidFill>
                </a:rPr>
                <a:t>biger</a:t>
              </a:r>
              <a:endParaRPr lang="en-GB" sz="3600" b="1" dirty="0">
                <a:solidFill>
                  <a:srgbClr val="FFFFFF"/>
                </a:solidFill>
              </a:endParaRPr>
            </a:p>
          </p:txBody>
        </p:sp>
      </p:grpSp>
      <p:grpSp>
        <p:nvGrpSpPr>
          <p:cNvPr id="49" name="群組 49">
            <a:extLst>
              <a:ext uri="{FF2B5EF4-FFF2-40B4-BE49-F238E27FC236}">
                <a16:creationId xmlns:a16="http://schemas.microsoft.com/office/drawing/2014/main" id="{A142D9F4-4C23-4E35-8B54-C45B53C49513}"/>
              </a:ext>
            </a:extLst>
          </p:cNvPr>
          <p:cNvGrpSpPr/>
          <p:nvPr/>
        </p:nvGrpSpPr>
        <p:grpSpPr>
          <a:xfrm>
            <a:off x="2423430" y="2821939"/>
            <a:ext cx="4400453" cy="708661"/>
            <a:chOff x="6473371" y="3317240"/>
            <a:chExt cx="4400453" cy="708661"/>
          </a:xfrm>
          <a:effectLst>
            <a:outerShdw blurRad="50800" dist="38100" dir="2700000" algn="tl" rotWithShape="0">
              <a:prstClr val="black">
                <a:alpha val="40000"/>
              </a:prstClr>
            </a:outerShdw>
          </a:effectLst>
        </p:grpSpPr>
        <p:sp>
          <p:nvSpPr>
            <p:cNvPr id="50" name="圓角矩形 50">
              <a:extLst>
                <a:ext uri="{FF2B5EF4-FFF2-40B4-BE49-F238E27FC236}">
                  <a16:creationId xmlns:a16="http://schemas.microsoft.com/office/drawing/2014/main" id="{0DBAFF54-DCA0-4ECE-ABBA-6C1894333AC0}"/>
                </a:ext>
              </a:extLst>
            </p:cNvPr>
            <p:cNvSpPr/>
            <p:nvPr/>
          </p:nvSpPr>
          <p:spPr>
            <a:xfrm>
              <a:off x="6473371" y="3327401"/>
              <a:ext cx="4400453"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1" name="橢圓 51">
              <a:extLst>
                <a:ext uri="{FF2B5EF4-FFF2-40B4-BE49-F238E27FC236}">
                  <a16:creationId xmlns:a16="http://schemas.microsoft.com/office/drawing/2014/main" id="{397F1EF5-4470-4170-B53D-556F7EF51CD2}"/>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2" name="文字方塊 52">
              <a:extLst>
                <a:ext uri="{FF2B5EF4-FFF2-40B4-BE49-F238E27FC236}">
                  <a16:creationId xmlns:a16="http://schemas.microsoft.com/office/drawing/2014/main" id="{CDA12261-CCD3-4DF2-A9E4-832AEC51C3CF}"/>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53" name="文字方塊 53">
              <a:extLst>
                <a:ext uri="{FF2B5EF4-FFF2-40B4-BE49-F238E27FC236}">
                  <a16:creationId xmlns:a16="http://schemas.microsoft.com/office/drawing/2014/main" id="{ADFBF6FB-C180-4260-9D95-062FA3BD42BA}"/>
                </a:ext>
              </a:extLst>
            </p:cNvPr>
            <p:cNvSpPr txBox="1"/>
            <p:nvPr/>
          </p:nvSpPr>
          <p:spPr>
            <a:xfrm>
              <a:off x="7209969" y="3344232"/>
              <a:ext cx="3500090" cy="646331"/>
            </a:xfrm>
            <a:prstGeom prst="rect">
              <a:avLst/>
            </a:prstGeom>
            <a:noFill/>
          </p:spPr>
          <p:txBody>
            <a:bodyPr>
              <a:spAutoFit/>
            </a:bodyPr>
            <a:lstStyle/>
            <a:p>
              <a:pPr algn="ctr">
                <a:defRPr/>
              </a:pPr>
              <a:r>
                <a:rPr lang="en-US" sz="3600" b="1" dirty="0">
                  <a:solidFill>
                    <a:srgbClr val="FFFFFF"/>
                  </a:solidFill>
                </a:rPr>
                <a:t>better</a:t>
              </a:r>
              <a:endParaRPr lang="en-GB" sz="3600" b="1" dirty="0">
                <a:solidFill>
                  <a:srgbClr val="FFFFFF"/>
                </a:solidFill>
              </a:endParaRPr>
            </a:p>
          </p:txBody>
        </p:sp>
      </p:grpSp>
      <p:sp>
        <p:nvSpPr>
          <p:cNvPr id="54" name="動作按鈕: 自訂 66">
            <a:hlinkClick r:id="rId11" action="ppaction://hlinksldjump" highlightClick="1"/>
            <a:extLst>
              <a:ext uri="{FF2B5EF4-FFF2-40B4-BE49-F238E27FC236}">
                <a16:creationId xmlns:a16="http://schemas.microsoft.com/office/drawing/2014/main" id="{B89F067F-B2E2-4E9F-8F37-CD60349EE018}"/>
              </a:ext>
            </a:extLst>
          </p:cNvPr>
          <p:cNvSpPr/>
          <p:nvPr/>
        </p:nvSpPr>
        <p:spPr>
          <a:xfrm>
            <a:off x="2306638" y="2735263"/>
            <a:ext cx="46672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1" name="文字方塊 25">
            <a:extLst>
              <a:ext uri="{FF2B5EF4-FFF2-40B4-BE49-F238E27FC236}">
                <a16:creationId xmlns:a16="http://schemas.microsoft.com/office/drawing/2014/main" id="{BCEEADAD-19B5-4A45-94AF-CB2B4D689CD0}"/>
              </a:ext>
            </a:extLst>
          </p:cNvPr>
          <p:cNvSpPr txBox="1"/>
          <p:nvPr/>
        </p:nvSpPr>
        <p:spPr>
          <a:xfrm>
            <a:off x="5543550" y="3354388"/>
            <a:ext cx="960438" cy="1355725"/>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grpSp>
        <p:nvGrpSpPr>
          <p:cNvPr id="81929" name="Group 5">
            <a:extLst>
              <a:ext uri="{FF2B5EF4-FFF2-40B4-BE49-F238E27FC236}">
                <a16:creationId xmlns:a16="http://schemas.microsoft.com/office/drawing/2014/main" id="{A30FD5CC-DF7E-4E6C-9780-9FC4A57A123C}"/>
              </a:ext>
            </a:extLst>
          </p:cNvPr>
          <p:cNvGrpSpPr>
            <a:grpSpLocks/>
          </p:cNvGrpSpPr>
          <p:nvPr/>
        </p:nvGrpSpPr>
        <p:grpSpPr bwMode="auto">
          <a:xfrm>
            <a:off x="2844800" y="4132263"/>
            <a:ext cx="3378200" cy="1903412"/>
            <a:chOff x="433658" y="2564377"/>
            <a:chExt cx="3378178" cy="1904034"/>
          </a:xfrm>
        </p:grpSpPr>
        <p:pic>
          <p:nvPicPr>
            <p:cNvPr id="81931" name="Picture 11" descr="C:\Users\utangv2\Desktop\background paper\post it.jpg">
              <a:extLst>
                <a:ext uri="{FF2B5EF4-FFF2-40B4-BE49-F238E27FC236}">
                  <a16:creationId xmlns:a16="http://schemas.microsoft.com/office/drawing/2014/main" id="{A0CAEE49-71DD-4861-ABA8-9FB93F6B6BB4}"/>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51805">
              <a:off x="433658" y="2564377"/>
              <a:ext cx="3378178" cy="1904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32" name="文字方塊 17">
              <a:extLst>
                <a:ext uri="{FF2B5EF4-FFF2-40B4-BE49-F238E27FC236}">
                  <a16:creationId xmlns:a16="http://schemas.microsoft.com/office/drawing/2014/main" id="{E6D36932-EF81-4A60-8284-C4E57900E6C8}"/>
                </a:ext>
              </a:extLst>
            </p:cNvPr>
            <p:cNvSpPr txBox="1">
              <a:spLocks noChangeArrowheads="1"/>
            </p:cNvSpPr>
            <p:nvPr/>
          </p:nvSpPr>
          <p:spPr bwMode="auto">
            <a:xfrm rot="-151805">
              <a:off x="1114410" y="3024696"/>
              <a:ext cx="2228410" cy="923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nSpc>
                  <a:spcPts val="2400"/>
                </a:lnSpc>
              </a:pPr>
              <a:r>
                <a:rPr lang="en-GB" altLang="zh-HK" sz="2000">
                  <a:solidFill>
                    <a:srgbClr val="FF0000"/>
                  </a:solidFill>
                </a:rPr>
                <a:t>The correct comparative form of </a:t>
              </a:r>
              <a:r>
                <a:rPr lang="en-GB" altLang="zh-HK" sz="2000" i="1">
                  <a:solidFill>
                    <a:srgbClr val="FF0000"/>
                  </a:solidFill>
                </a:rPr>
                <a:t>big</a:t>
              </a:r>
              <a:r>
                <a:rPr lang="en-GB" altLang="zh-HK" sz="2000">
                  <a:solidFill>
                    <a:srgbClr val="FF0000"/>
                  </a:solidFill>
                </a:rPr>
                <a:t> is </a:t>
              </a:r>
              <a:r>
                <a:rPr lang="en-GB" altLang="zh-HK" sz="2000" i="1">
                  <a:solidFill>
                    <a:srgbClr val="FF0000"/>
                  </a:solidFill>
                </a:rPr>
                <a:t>bigger</a:t>
              </a:r>
              <a:r>
                <a:rPr lang="en-GB" altLang="zh-HK" sz="2000">
                  <a:solidFill>
                    <a:srgbClr val="FF0000"/>
                  </a:solidFill>
                </a:rPr>
                <a:t>.</a:t>
              </a:r>
              <a:endParaRPr lang="zh-HK" altLang="en-US" sz="2000">
                <a:solidFill>
                  <a:srgbClr val="FF0000"/>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81929"/>
                                        </p:tgtEl>
                                        <p:attrNameLst>
                                          <p:attrName>style.visibility</p:attrName>
                                        </p:attrNameLst>
                                      </p:cBhvr>
                                      <p:to>
                                        <p:strVal val="visible"/>
                                      </p:to>
                                    </p:set>
                                    <p:anim calcmode="lin" valueType="num">
                                      <p:cBhvr>
                                        <p:cTn id="7" dur="500" fill="hold"/>
                                        <p:tgtEl>
                                          <p:spTgt spid="81929"/>
                                        </p:tgtEl>
                                        <p:attrNameLst>
                                          <p:attrName>ppt_w</p:attrName>
                                        </p:attrNameLst>
                                      </p:cBhvr>
                                      <p:tavLst>
                                        <p:tav tm="0">
                                          <p:val>
                                            <p:fltVal val="0"/>
                                          </p:val>
                                        </p:tav>
                                        <p:tav tm="100000">
                                          <p:val>
                                            <p:strVal val="#ppt_w"/>
                                          </p:val>
                                        </p:tav>
                                      </p:tavLst>
                                    </p:anim>
                                    <p:anim calcmode="lin" valueType="num">
                                      <p:cBhvr>
                                        <p:cTn id="8" dur="500" fill="hold"/>
                                        <p:tgtEl>
                                          <p:spTgt spid="81929"/>
                                        </p:tgtEl>
                                        <p:attrNameLst>
                                          <p:attrName>ppt_h</p:attrName>
                                        </p:attrNameLst>
                                      </p:cBhvr>
                                      <p:tavLst>
                                        <p:tav tm="0">
                                          <p:val>
                                            <p:fltVal val="0"/>
                                          </p:val>
                                        </p:tav>
                                        <p:tav tm="100000">
                                          <p:val>
                                            <p:strVal val="#ppt_h"/>
                                          </p:val>
                                        </p:tav>
                                      </p:tavLst>
                                    </p:anim>
                                    <p:animEffect transition="in" filter="fade">
                                      <p:cBhvr>
                                        <p:cTn id="9" dur="500"/>
                                        <p:tgtEl>
                                          <p:spTgt spid="8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64" name="33973379.wav">
            <a:hlinkClick r:id="" action="ppaction://media"/>
            <a:extLst>
              <a:ext uri="{FF2B5EF4-FFF2-40B4-BE49-F238E27FC236}">
                <a16:creationId xmlns:a16="http://schemas.microsoft.com/office/drawing/2014/main" id="{72AA750C-9B5C-4C37-B246-DB12DECFF6F8}"/>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651" name="Picture 22" descr="C:\Users\utangv2\Desktop\Dynamic Classroom\Q1.jpg">
            <a:extLst>
              <a:ext uri="{FF2B5EF4-FFF2-40B4-BE49-F238E27FC236}">
                <a16:creationId xmlns:a16="http://schemas.microsoft.com/office/drawing/2014/main" id="{71AD2AEC-EF70-4221-8CCA-D5C19256918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7513" y="1428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5652" name="群組 38">
            <a:extLst>
              <a:ext uri="{FF2B5EF4-FFF2-40B4-BE49-F238E27FC236}">
                <a16:creationId xmlns:a16="http://schemas.microsoft.com/office/drawing/2014/main" id="{F37AA6CA-AEAC-4214-A28F-2E743816F55A}"/>
              </a:ext>
            </a:extLst>
          </p:cNvPr>
          <p:cNvGrpSpPr>
            <a:grpSpLocks/>
          </p:cNvGrpSpPr>
          <p:nvPr/>
        </p:nvGrpSpPr>
        <p:grpSpPr bwMode="auto">
          <a:xfrm>
            <a:off x="7518400" y="5816600"/>
            <a:ext cx="1473200" cy="908050"/>
            <a:chOff x="7518399" y="5817055"/>
            <a:chExt cx="1473201" cy="907596"/>
          </a:xfrm>
        </p:grpSpPr>
        <p:sp>
          <p:nvSpPr>
            <p:cNvPr id="42" name="圓角矩形 41">
              <a:extLst>
                <a:ext uri="{FF2B5EF4-FFF2-40B4-BE49-F238E27FC236}">
                  <a16:creationId xmlns:a16="http://schemas.microsoft.com/office/drawing/2014/main" id="{6ACC1E54-8F2F-4D98-9FC0-C2F7C44B0840}"/>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5671" name="群組 40">
              <a:extLst>
                <a:ext uri="{FF2B5EF4-FFF2-40B4-BE49-F238E27FC236}">
                  <a16:creationId xmlns:a16="http://schemas.microsoft.com/office/drawing/2014/main" id="{1834F520-9F18-4381-BE6D-3C25C652A446}"/>
                </a:ext>
              </a:extLst>
            </p:cNvPr>
            <p:cNvGrpSpPr>
              <a:grpSpLocks/>
            </p:cNvGrpSpPr>
            <p:nvPr/>
          </p:nvGrpSpPr>
          <p:grpSpPr bwMode="auto">
            <a:xfrm>
              <a:off x="7588885" y="5890260"/>
              <a:ext cx="1059815" cy="798830"/>
              <a:chOff x="860425" y="1547813"/>
              <a:chExt cx="4438650" cy="4021137"/>
            </a:xfrm>
          </p:grpSpPr>
          <p:grpSp>
            <p:nvGrpSpPr>
              <p:cNvPr id="155673" name="群組 42">
                <a:extLst>
                  <a:ext uri="{FF2B5EF4-FFF2-40B4-BE49-F238E27FC236}">
                    <a16:creationId xmlns:a16="http://schemas.microsoft.com/office/drawing/2014/main" id="{534FEC95-D44A-4D06-BE44-74CA81C9143D}"/>
                  </a:ext>
                </a:extLst>
              </p:cNvPr>
              <p:cNvGrpSpPr>
                <a:grpSpLocks/>
              </p:cNvGrpSpPr>
              <p:nvPr/>
            </p:nvGrpSpPr>
            <p:grpSpPr bwMode="auto">
              <a:xfrm>
                <a:off x="860425" y="1547813"/>
                <a:ext cx="4438650" cy="2039937"/>
                <a:chOff x="860425" y="1547813"/>
                <a:chExt cx="4438650" cy="2039937"/>
              </a:xfrm>
            </p:grpSpPr>
            <p:pic>
              <p:nvPicPr>
                <p:cNvPr id="155677" name="Picture 6" descr="C:\Users\utangv2\Desktop\Dynamic Classroom\hi-res aw\E.jpg">
                  <a:extLst>
                    <a:ext uri="{FF2B5EF4-FFF2-40B4-BE49-F238E27FC236}">
                      <a16:creationId xmlns:a16="http://schemas.microsoft.com/office/drawing/2014/main" id="{23034490-A4E5-42CB-8D88-F71009DFE2D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678" name="Picture 15" descr="C:\Users\utangv2\Desktop\Dynamic Classroom\hi-res aw\N.jpg">
                  <a:extLst>
                    <a:ext uri="{FF2B5EF4-FFF2-40B4-BE49-F238E27FC236}">
                      <a16:creationId xmlns:a16="http://schemas.microsoft.com/office/drawing/2014/main" id="{4BEB408E-07DF-4120-BFE5-B8D65479FEA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679" name="Picture 21" descr="C:\Users\utangv2\Desktop\Dynamic Classroom\hi-res aw\T.jpg">
                  <a:extLst>
                    <a:ext uri="{FF2B5EF4-FFF2-40B4-BE49-F238E27FC236}">
                      <a16:creationId xmlns:a16="http://schemas.microsoft.com/office/drawing/2014/main" id="{24860818-90FE-49B7-A55B-0D134945E24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680" name="Picture 24" descr="C:\Users\utangv2\Desktop\Dynamic Classroom\hi-res aw\X.jpg">
                  <a:extLst>
                    <a:ext uri="{FF2B5EF4-FFF2-40B4-BE49-F238E27FC236}">
                      <a16:creationId xmlns:a16="http://schemas.microsoft.com/office/drawing/2014/main" id="{C57E477A-3091-409D-87E4-58519F7DC40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5674" name="Picture 6" descr="C:\Users\utangv2\Desktop\Dynamic Classroom\hi-res aw\E.jpg">
                <a:extLst>
                  <a:ext uri="{FF2B5EF4-FFF2-40B4-BE49-F238E27FC236}">
                    <a16:creationId xmlns:a16="http://schemas.microsoft.com/office/drawing/2014/main" id="{0E692C41-F7FE-432A-9698-40283A4F8C2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675" name="Picture 18" descr="C:\Users\utangv2\Desktop\Dynamic Classroom\hi-res aw\Q.jpg">
                <a:extLst>
                  <a:ext uri="{FF2B5EF4-FFF2-40B4-BE49-F238E27FC236}">
                    <a16:creationId xmlns:a16="http://schemas.microsoft.com/office/drawing/2014/main" id="{3F1E9EA0-15B6-47B9-AD3C-B18652B0EDAC}"/>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676" name="Picture 22" descr="C:\Users\utangv2\Desktop\Dynamic Classroom\hi-res aw\U.jpg">
                <a:extLst>
                  <a:ext uri="{FF2B5EF4-FFF2-40B4-BE49-F238E27FC236}">
                    <a16:creationId xmlns:a16="http://schemas.microsoft.com/office/drawing/2014/main" id="{FCE5062B-ED6C-4445-9EC7-A53CEFE52EE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 name="向右箭號 43">
              <a:extLst>
                <a:ext uri="{FF2B5EF4-FFF2-40B4-BE49-F238E27FC236}">
                  <a16:creationId xmlns:a16="http://schemas.microsoft.com/office/drawing/2014/main" id="{A0F7D6D8-BB5B-48B6-AD0A-437878C71973}"/>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39" name="動作按鈕: 自訂 38">
            <a:hlinkClick r:id="rId12" action="ppaction://hlinksldjump" highlightClick="1"/>
            <a:extLst>
              <a:ext uri="{FF2B5EF4-FFF2-40B4-BE49-F238E27FC236}">
                <a16:creationId xmlns:a16="http://schemas.microsoft.com/office/drawing/2014/main" id="{6A838887-A568-4E80-8A98-FBD104AD133C}"/>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55654" name="文字方塊 8">
            <a:extLst>
              <a:ext uri="{FF2B5EF4-FFF2-40B4-BE49-F238E27FC236}">
                <a16:creationId xmlns:a16="http://schemas.microsoft.com/office/drawing/2014/main" id="{A7E1C77C-FC61-4818-884D-35738CBC34FF}"/>
              </a:ext>
            </a:extLst>
          </p:cNvPr>
          <p:cNvSpPr txBox="1">
            <a:spLocks noChangeArrowheads="1"/>
          </p:cNvSpPr>
          <p:nvPr/>
        </p:nvSpPr>
        <p:spPr bwMode="auto">
          <a:xfrm>
            <a:off x="1674813" y="1076325"/>
            <a:ext cx="670401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Global warming is one of ________ environmental problems in the world today.</a:t>
            </a:r>
            <a:endParaRPr lang="en-US" altLang="en-US" sz="3800">
              <a:solidFill>
                <a:schemeClr val="tx2"/>
              </a:solidFill>
              <a:cs typeface="Arial" panose="020B0604020202020204" pitchFamily="34" charset="0"/>
            </a:endParaRPr>
          </a:p>
        </p:txBody>
      </p:sp>
      <p:sp>
        <p:nvSpPr>
          <p:cNvPr id="36" name="動作按鈕: 自訂 55">
            <a:hlinkClick r:id="rId13" action="ppaction://hlinksldjump" highlightClick="1"/>
            <a:extLst>
              <a:ext uri="{FF2B5EF4-FFF2-40B4-BE49-F238E27FC236}">
                <a16:creationId xmlns:a16="http://schemas.microsoft.com/office/drawing/2014/main" id="{889C8A09-60CD-4B79-B4CC-2625F4B49AE0}"/>
              </a:ext>
            </a:extLst>
          </p:cNvPr>
          <p:cNvSpPr/>
          <p:nvPr/>
        </p:nvSpPr>
        <p:spPr>
          <a:xfrm>
            <a:off x="2190750" y="4321175"/>
            <a:ext cx="493395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37" name="動作按鈕: 自訂 66">
            <a:hlinkClick r:id="rId14" action="ppaction://hlinksldjump" highlightClick="1"/>
            <a:extLst>
              <a:ext uri="{FF2B5EF4-FFF2-40B4-BE49-F238E27FC236}">
                <a16:creationId xmlns:a16="http://schemas.microsoft.com/office/drawing/2014/main" id="{D6893016-B9D1-4161-B35E-A3D51DFEC436}"/>
              </a:ext>
            </a:extLst>
          </p:cNvPr>
          <p:cNvSpPr/>
          <p:nvPr/>
        </p:nvSpPr>
        <p:spPr>
          <a:xfrm>
            <a:off x="2190750" y="5132388"/>
            <a:ext cx="49339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38" name="動作按鈕: 自訂 54">
            <a:hlinkClick r:id="rId15" action="ppaction://hlinksldjump" highlightClick="1"/>
            <a:extLst>
              <a:ext uri="{FF2B5EF4-FFF2-40B4-BE49-F238E27FC236}">
                <a16:creationId xmlns:a16="http://schemas.microsoft.com/office/drawing/2014/main" id="{82539AEA-2C4F-48A8-85FF-F8437168C281}"/>
              </a:ext>
            </a:extLst>
          </p:cNvPr>
          <p:cNvSpPr/>
          <p:nvPr/>
        </p:nvSpPr>
        <p:spPr>
          <a:xfrm>
            <a:off x="2190750" y="3379788"/>
            <a:ext cx="493395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5658" name="Group 3">
            <a:extLst>
              <a:ext uri="{FF2B5EF4-FFF2-40B4-BE49-F238E27FC236}">
                <a16:creationId xmlns:a16="http://schemas.microsoft.com/office/drawing/2014/main" id="{FB95CD22-82EF-4822-BD09-4E66DA3AE9E0}"/>
              </a:ext>
            </a:extLst>
          </p:cNvPr>
          <p:cNvGrpSpPr>
            <a:grpSpLocks/>
          </p:cNvGrpSpPr>
          <p:nvPr/>
        </p:nvGrpSpPr>
        <p:grpSpPr bwMode="auto">
          <a:xfrm>
            <a:off x="2273300" y="4360863"/>
            <a:ext cx="4749800" cy="708025"/>
            <a:chOff x="2273302" y="3672839"/>
            <a:chExt cx="4749798" cy="708661"/>
          </a:xfrm>
        </p:grpSpPr>
        <p:sp>
          <p:nvSpPr>
            <p:cNvPr id="41" name="圓角矩形 36">
              <a:extLst>
                <a:ext uri="{FF2B5EF4-FFF2-40B4-BE49-F238E27FC236}">
                  <a16:creationId xmlns:a16="http://schemas.microsoft.com/office/drawing/2014/main" id="{CB995B1B-E8B7-4F73-A293-0C26B4D410A5}"/>
                </a:ext>
              </a:extLst>
            </p:cNvPr>
            <p:cNvSpPr/>
            <p:nvPr/>
          </p:nvSpPr>
          <p:spPr>
            <a:xfrm>
              <a:off x="2273302" y="36830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6" name="橢圓 37">
              <a:extLst>
                <a:ext uri="{FF2B5EF4-FFF2-40B4-BE49-F238E27FC236}">
                  <a16:creationId xmlns:a16="http://schemas.microsoft.com/office/drawing/2014/main" id="{8E33EEBE-CB44-42B7-A9B9-13790255CD64}"/>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55668" name="文字方塊 38">
              <a:extLst>
                <a:ext uri="{FF2B5EF4-FFF2-40B4-BE49-F238E27FC236}">
                  <a16:creationId xmlns:a16="http://schemas.microsoft.com/office/drawing/2014/main" id="{CA56C444-BD08-46DE-B687-358423457596}"/>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55669" name="文字方塊 63">
              <a:extLst>
                <a:ext uri="{FF2B5EF4-FFF2-40B4-BE49-F238E27FC236}">
                  <a16:creationId xmlns:a16="http://schemas.microsoft.com/office/drawing/2014/main" id="{8BBA2B54-F513-4F95-B32E-BC8EC0943E5A}"/>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the least urgent</a:t>
              </a:r>
            </a:p>
          </p:txBody>
        </p:sp>
      </p:grpSp>
      <p:grpSp>
        <p:nvGrpSpPr>
          <p:cNvPr id="53" name="Group 3">
            <a:extLst>
              <a:ext uri="{FF2B5EF4-FFF2-40B4-BE49-F238E27FC236}">
                <a16:creationId xmlns:a16="http://schemas.microsoft.com/office/drawing/2014/main" id="{F40B16E7-45B6-431D-AE2D-5C6E2D018518}"/>
              </a:ext>
            </a:extLst>
          </p:cNvPr>
          <p:cNvGrpSpPr>
            <a:grpSpLocks/>
          </p:cNvGrpSpPr>
          <p:nvPr/>
        </p:nvGrpSpPr>
        <p:grpSpPr bwMode="auto">
          <a:xfrm>
            <a:off x="2273300" y="5209413"/>
            <a:ext cx="4749800" cy="708025"/>
            <a:chOff x="2273302" y="3672839"/>
            <a:chExt cx="4749798" cy="708661"/>
          </a:xfrm>
          <a:solidFill>
            <a:srgbClr val="00B050"/>
          </a:solidFill>
        </p:grpSpPr>
        <p:sp>
          <p:nvSpPr>
            <p:cNvPr id="67" name="圓角矩形 36">
              <a:extLst>
                <a:ext uri="{FF2B5EF4-FFF2-40B4-BE49-F238E27FC236}">
                  <a16:creationId xmlns:a16="http://schemas.microsoft.com/office/drawing/2014/main" id="{E3A88775-BA30-4E9B-B00F-A85700D52111}"/>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8" name="橢圓 37">
              <a:extLst>
                <a:ext uri="{FF2B5EF4-FFF2-40B4-BE49-F238E27FC236}">
                  <a16:creationId xmlns:a16="http://schemas.microsoft.com/office/drawing/2014/main" id="{42D06256-2DAA-4A3D-AFA4-63F70A92836F}"/>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9" name="文字方塊 38">
              <a:extLst>
                <a:ext uri="{FF2B5EF4-FFF2-40B4-BE49-F238E27FC236}">
                  <a16:creationId xmlns:a16="http://schemas.microsoft.com/office/drawing/2014/main" id="{F81AFBAC-79B2-44B1-9B75-C845810ECCE6}"/>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70" name="文字方塊 63">
              <a:extLst>
                <a:ext uri="{FF2B5EF4-FFF2-40B4-BE49-F238E27FC236}">
                  <a16:creationId xmlns:a16="http://schemas.microsoft.com/office/drawing/2014/main" id="{7B728BA8-2A6B-4B78-9C82-CFAF2F8A5851}"/>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the most urgent</a:t>
              </a:r>
            </a:p>
          </p:txBody>
        </p:sp>
      </p:grpSp>
      <p:grpSp>
        <p:nvGrpSpPr>
          <p:cNvPr id="71" name="Group 3">
            <a:extLst>
              <a:ext uri="{FF2B5EF4-FFF2-40B4-BE49-F238E27FC236}">
                <a16:creationId xmlns:a16="http://schemas.microsoft.com/office/drawing/2014/main" id="{9B05AFE7-A0EE-46E6-B5A7-A662E7D70AEA}"/>
              </a:ext>
            </a:extLst>
          </p:cNvPr>
          <p:cNvGrpSpPr>
            <a:grpSpLocks/>
          </p:cNvGrpSpPr>
          <p:nvPr/>
        </p:nvGrpSpPr>
        <p:grpSpPr bwMode="auto">
          <a:xfrm>
            <a:off x="2273300" y="3517098"/>
            <a:ext cx="4749800" cy="708025"/>
            <a:chOff x="2273302" y="3672839"/>
            <a:chExt cx="4749798" cy="708661"/>
          </a:xfrm>
          <a:solidFill>
            <a:srgbClr val="FF0000"/>
          </a:solidFill>
        </p:grpSpPr>
        <p:sp>
          <p:nvSpPr>
            <p:cNvPr id="72" name="圓角矩形 36">
              <a:extLst>
                <a:ext uri="{FF2B5EF4-FFF2-40B4-BE49-F238E27FC236}">
                  <a16:creationId xmlns:a16="http://schemas.microsoft.com/office/drawing/2014/main" id="{F42B4260-4BA2-4A7F-B272-B7D71F85C887}"/>
                </a:ext>
              </a:extLst>
            </p:cNvPr>
            <p:cNvSpPr/>
            <p:nvPr/>
          </p:nvSpPr>
          <p:spPr>
            <a:xfrm>
              <a:off x="2273302" y="36830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73" name="橢圓 37">
              <a:extLst>
                <a:ext uri="{FF2B5EF4-FFF2-40B4-BE49-F238E27FC236}">
                  <a16:creationId xmlns:a16="http://schemas.microsoft.com/office/drawing/2014/main" id="{EE80F855-72AB-4F2A-8796-C18DED9292F3}"/>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74" name="文字方塊 38">
              <a:extLst>
                <a:ext uri="{FF2B5EF4-FFF2-40B4-BE49-F238E27FC236}">
                  <a16:creationId xmlns:a16="http://schemas.microsoft.com/office/drawing/2014/main" id="{F7EBBA8D-72F0-49B1-83E3-78A64B9A1896}"/>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A</a:t>
              </a:r>
              <a:endParaRPr lang="en-GB" altLang="zh-HK" sz="4000" b="1" dirty="0">
                <a:solidFill>
                  <a:srgbClr val="000000"/>
                </a:solidFill>
                <a:ea typeface="新細明體" pitchFamily="18" charset="-120"/>
                <a:cs typeface="Arial" pitchFamily="34" charset="0"/>
              </a:endParaRPr>
            </a:p>
          </p:txBody>
        </p:sp>
        <p:sp>
          <p:nvSpPr>
            <p:cNvPr id="75" name="文字方塊 63">
              <a:extLst>
                <a:ext uri="{FF2B5EF4-FFF2-40B4-BE49-F238E27FC236}">
                  <a16:creationId xmlns:a16="http://schemas.microsoft.com/office/drawing/2014/main" id="{36A572F9-956D-457C-800D-8848DC6B8A72}"/>
                </a:ext>
              </a:extLst>
            </p:cNvPr>
            <p:cNvSpPr txBox="1">
              <a:spLocks noChangeArrowheads="1"/>
            </p:cNvSpPr>
            <p:nvPr/>
          </p:nvSpPr>
          <p:spPr bwMode="auto">
            <a:xfrm>
              <a:off x="3103075" y="371249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most urgent</a:t>
              </a:r>
            </a:p>
          </p:txBody>
        </p:sp>
      </p:grpSp>
      <p:sp>
        <p:nvSpPr>
          <p:cNvPr id="79" name="文字方塊 27">
            <a:extLst>
              <a:ext uri="{FF2B5EF4-FFF2-40B4-BE49-F238E27FC236}">
                <a16:creationId xmlns:a16="http://schemas.microsoft.com/office/drawing/2014/main" id="{04C0B4FE-408D-4A5F-A89E-7E31D40CAC15}"/>
              </a:ext>
            </a:extLst>
          </p:cNvPr>
          <p:cNvSpPr txBox="1"/>
          <p:nvPr/>
        </p:nvSpPr>
        <p:spPr>
          <a:xfrm>
            <a:off x="6546850" y="4830763"/>
            <a:ext cx="971550"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6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64"/>
                </p:tgtEl>
              </p:cMediaNode>
            </p:audio>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01" name="AF1C3395.wav">
            <a:hlinkClick r:id="" action="ppaction://media"/>
            <a:extLst>
              <a:ext uri="{FF2B5EF4-FFF2-40B4-BE49-F238E27FC236}">
                <a16:creationId xmlns:a16="http://schemas.microsoft.com/office/drawing/2014/main" id="{F2C0C2E7-7804-43B4-85DF-3FB1CEEBF226}"/>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6675" name="群組 38">
            <a:extLst>
              <a:ext uri="{FF2B5EF4-FFF2-40B4-BE49-F238E27FC236}">
                <a16:creationId xmlns:a16="http://schemas.microsoft.com/office/drawing/2014/main" id="{73FEC22F-354C-47CA-A10D-04CBCCF4BAC5}"/>
              </a:ext>
            </a:extLst>
          </p:cNvPr>
          <p:cNvGrpSpPr>
            <a:grpSpLocks/>
          </p:cNvGrpSpPr>
          <p:nvPr/>
        </p:nvGrpSpPr>
        <p:grpSpPr bwMode="auto">
          <a:xfrm>
            <a:off x="7518400" y="5816600"/>
            <a:ext cx="1473200" cy="908050"/>
            <a:chOff x="7518399" y="5817055"/>
            <a:chExt cx="1473201" cy="907596"/>
          </a:xfrm>
        </p:grpSpPr>
        <p:sp>
          <p:nvSpPr>
            <p:cNvPr id="50" name="圓角矩形 49">
              <a:extLst>
                <a:ext uri="{FF2B5EF4-FFF2-40B4-BE49-F238E27FC236}">
                  <a16:creationId xmlns:a16="http://schemas.microsoft.com/office/drawing/2014/main" id="{CCE19604-23E9-4C54-88CD-382A4F4C28A4}"/>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6687" name="群組 40">
              <a:extLst>
                <a:ext uri="{FF2B5EF4-FFF2-40B4-BE49-F238E27FC236}">
                  <a16:creationId xmlns:a16="http://schemas.microsoft.com/office/drawing/2014/main" id="{373A7AEC-2F56-41B7-B46A-22F54791466E}"/>
                </a:ext>
              </a:extLst>
            </p:cNvPr>
            <p:cNvGrpSpPr>
              <a:grpSpLocks/>
            </p:cNvGrpSpPr>
            <p:nvPr/>
          </p:nvGrpSpPr>
          <p:grpSpPr bwMode="auto">
            <a:xfrm>
              <a:off x="7588885" y="5890260"/>
              <a:ext cx="1059815" cy="798830"/>
              <a:chOff x="860425" y="1547813"/>
              <a:chExt cx="4438650" cy="4021137"/>
            </a:xfrm>
          </p:grpSpPr>
          <p:grpSp>
            <p:nvGrpSpPr>
              <p:cNvPr id="156689" name="群組 42">
                <a:extLst>
                  <a:ext uri="{FF2B5EF4-FFF2-40B4-BE49-F238E27FC236}">
                    <a16:creationId xmlns:a16="http://schemas.microsoft.com/office/drawing/2014/main" id="{B6286459-E127-4D9E-ADF2-6E20EB408C99}"/>
                  </a:ext>
                </a:extLst>
              </p:cNvPr>
              <p:cNvGrpSpPr>
                <a:grpSpLocks/>
              </p:cNvGrpSpPr>
              <p:nvPr/>
            </p:nvGrpSpPr>
            <p:grpSpPr bwMode="auto">
              <a:xfrm>
                <a:off x="860425" y="1547813"/>
                <a:ext cx="4438650" cy="2039937"/>
                <a:chOff x="860425" y="1547813"/>
                <a:chExt cx="4438650" cy="2039937"/>
              </a:xfrm>
            </p:grpSpPr>
            <p:pic>
              <p:nvPicPr>
                <p:cNvPr id="156693" name="Picture 6" descr="C:\Users\utangv2\Desktop\Dynamic Classroom\hi-res aw\E.jpg">
                  <a:extLst>
                    <a:ext uri="{FF2B5EF4-FFF2-40B4-BE49-F238E27FC236}">
                      <a16:creationId xmlns:a16="http://schemas.microsoft.com/office/drawing/2014/main" id="{44D997D5-D367-4F28-9BB8-D150457F05F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94" name="Picture 15" descr="C:\Users\utangv2\Desktop\Dynamic Classroom\hi-res aw\N.jpg">
                  <a:extLst>
                    <a:ext uri="{FF2B5EF4-FFF2-40B4-BE49-F238E27FC236}">
                      <a16:creationId xmlns:a16="http://schemas.microsoft.com/office/drawing/2014/main" id="{E316EEC5-BE35-44A4-807D-6CD04CB4E6B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95" name="Picture 21" descr="C:\Users\utangv2\Desktop\Dynamic Classroom\hi-res aw\T.jpg">
                  <a:extLst>
                    <a:ext uri="{FF2B5EF4-FFF2-40B4-BE49-F238E27FC236}">
                      <a16:creationId xmlns:a16="http://schemas.microsoft.com/office/drawing/2014/main" id="{67D37703-878C-444F-B4B9-D2049AF6AA2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96" name="Picture 24" descr="C:\Users\utangv2\Desktop\Dynamic Classroom\hi-res aw\X.jpg">
                  <a:extLst>
                    <a:ext uri="{FF2B5EF4-FFF2-40B4-BE49-F238E27FC236}">
                      <a16:creationId xmlns:a16="http://schemas.microsoft.com/office/drawing/2014/main" id="{97F8F751-F035-4B70-B100-9C8C7C91513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6690" name="Picture 6" descr="C:\Users\utangv2\Desktop\Dynamic Classroom\hi-res aw\E.jpg">
                <a:extLst>
                  <a:ext uri="{FF2B5EF4-FFF2-40B4-BE49-F238E27FC236}">
                    <a16:creationId xmlns:a16="http://schemas.microsoft.com/office/drawing/2014/main" id="{E91A5DA6-52AE-4807-8457-38DBD1B6563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91" name="Picture 18" descr="C:\Users\utangv2\Desktop\Dynamic Classroom\hi-res aw\Q.jpg">
                <a:extLst>
                  <a:ext uri="{FF2B5EF4-FFF2-40B4-BE49-F238E27FC236}">
                    <a16:creationId xmlns:a16="http://schemas.microsoft.com/office/drawing/2014/main" id="{E2E2A541-F7CA-40BB-9538-5A10412DE02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92" name="Picture 22" descr="C:\Users\utangv2\Desktop\Dynamic Classroom\hi-res aw\U.jpg">
                <a:extLst>
                  <a:ext uri="{FF2B5EF4-FFF2-40B4-BE49-F238E27FC236}">
                    <a16:creationId xmlns:a16="http://schemas.microsoft.com/office/drawing/2014/main" id="{126D41BD-62F3-463E-B128-D0A3FE3990B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2" name="向右箭號 61">
              <a:extLst>
                <a:ext uri="{FF2B5EF4-FFF2-40B4-BE49-F238E27FC236}">
                  <a16:creationId xmlns:a16="http://schemas.microsoft.com/office/drawing/2014/main" id="{C9F44AF5-96A0-41DE-AF5B-4BDB1A0B6F79}"/>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6" name="動作按鈕: 自訂 75">
            <a:hlinkClick r:id="rId11" action="ppaction://hlinksldjump" highlightClick="1"/>
            <a:extLst>
              <a:ext uri="{FF2B5EF4-FFF2-40B4-BE49-F238E27FC236}">
                <a16:creationId xmlns:a16="http://schemas.microsoft.com/office/drawing/2014/main" id="{86FFB329-86D4-41CB-8C81-0758A870B46D}"/>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56677" name="Picture 22" descr="C:\Users\utangv2\Desktop\Dynamic Classroom\Q1.jpg">
            <a:extLst>
              <a:ext uri="{FF2B5EF4-FFF2-40B4-BE49-F238E27FC236}">
                <a16:creationId xmlns:a16="http://schemas.microsoft.com/office/drawing/2014/main" id="{03616316-C7C1-4AF1-B117-5851FB22AB4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27513" y="1428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78" name="文字方塊 8">
            <a:extLst>
              <a:ext uri="{FF2B5EF4-FFF2-40B4-BE49-F238E27FC236}">
                <a16:creationId xmlns:a16="http://schemas.microsoft.com/office/drawing/2014/main" id="{9A23874F-CBC0-4BFC-9F7A-9B5B73594A51}"/>
              </a:ext>
            </a:extLst>
          </p:cNvPr>
          <p:cNvSpPr txBox="1">
            <a:spLocks noChangeArrowheads="1"/>
          </p:cNvSpPr>
          <p:nvPr/>
        </p:nvSpPr>
        <p:spPr bwMode="auto">
          <a:xfrm>
            <a:off x="1674813" y="1076325"/>
            <a:ext cx="670401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Global warming is one of ________ environmental problems in the world today.</a:t>
            </a:r>
            <a:endParaRPr lang="en-US" altLang="en-US" sz="3800">
              <a:solidFill>
                <a:schemeClr val="tx2"/>
              </a:solidFill>
              <a:cs typeface="Arial" panose="020B0604020202020204" pitchFamily="34" charset="0"/>
            </a:endParaRPr>
          </a:p>
        </p:txBody>
      </p:sp>
      <p:sp>
        <p:nvSpPr>
          <p:cNvPr id="46" name="動作按鈕: 自訂 66">
            <a:hlinkClick r:id="rId13" action="ppaction://hlinksldjump" highlightClick="1"/>
            <a:extLst>
              <a:ext uri="{FF2B5EF4-FFF2-40B4-BE49-F238E27FC236}">
                <a16:creationId xmlns:a16="http://schemas.microsoft.com/office/drawing/2014/main" id="{CD04C322-B4E7-4502-8300-2B21CCDD8B82}"/>
              </a:ext>
            </a:extLst>
          </p:cNvPr>
          <p:cNvSpPr/>
          <p:nvPr/>
        </p:nvSpPr>
        <p:spPr>
          <a:xfrm>
            <a:off x="2190750" y="5132388"/>
            <a:ext cx="49339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47" name="動作按鈕: 自訂 54">
            <a:hlinkClick r:id="rId14" action="ppaction://hlinksldjump" highlightClick="1"/>
            <a:extLst>
              <a:ext uri="{FF2B5EF4-FFF2-40B4-BE49-F238E27FC236}">
                <a16:creationId xmlns:a16="http://schemas.microsoft.com/office/drawing/2014/main" id="{43BC6C8D-6203-454B-81DF-DB4BDD46A3D4}"/>
              </a:ext>
            </a:extLst>
          </p:cNvPr>
          <p:cNvSpPr/>
          <p:nvPr/>
        </p:nvSpPr>
        <p:spPr>
          <a:xfrm>
            <a:off x="2190750" y="3379788"/>
            <a:ext cx="493395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54" name="Group 3">
            <a:extLst>
              <a:ext uri="{FF2B5EF4-FFF2-40B4-BE49-F238E27FC236}">
                <a16:creationId xmlns:a16="http://schemas.microsoft.com/office/drawing/2014/main" id="{8AF195DB-3E00-40D1-ABB1-EE167EDA8734}"/>
              </a:ext>
            </a:extLst>
          </p:cNvPr>
          <p:cNvGrpSpPr>
            <a:grpSpLocks/>
          </p:cNvGrpSpPr>
          <p:nvPr/>
        </p:nvGrpSpPr>
        <p:grpSpPr bwMode="auto">
          <a:xfrm>
            <a:off x="2273300" y="5209413"/>
            <a:ext cx="4749800" cy="708025"/>
            <a:chOff x="2273302" y="3672839"/>
            <a:chExt cx="4749798" cy="708661"/>
          </a:xfrm>
          <a:solidFill>
            <a:srgbClr val="00B050"/>
          </a:solidFill>
        </p:grpSpPr>
        <p:sp>
          <p:nvSpPr>
            <p:cNvPr id="55" name="圓角矩形 36">
              <a:extLst>
                <a:ext uri="{FF2B5EF4-FFF2-40B4-BE49-F238E27FC236}">
                  <a16:creationId xmlns:a16="http://schemas.microsoft.com/office/drawing/2014/main" id="{92AD1B9D-87D7-43FD-B980-D92783D8E2CA}"/>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6" name="橢圓 37">
              <a:extLst>
                <a:ext uri="{FF2B5EF4-FFF2-40B4-BE49-F238E27FC236}">
                  <a16:creationId xmlns:a16="http://schemas.microsoft.com/office/drawing/2014/main" id="{8C8DC321-784A-4FA6-B07D-DCD906763B18}"/>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3" name="文字方塊 38">
              <a:extLst>
                <a:ext uri="{FF2B5EF4-FFF2-40B4-BE49-F238E27FC236}">
                  <a16:creationId xmlns:a16="http://schemas.microsoft.com/office/drawing/2014/main" id="{12DF65D5-EEA4-43D4-A7AE-E672B306173D}"/>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64" name="文字方塊 63">
              <a:extLst>
                <a:ext uri="{FF2B5EF4-FFF2-40B4-BE49-F238E27FC236}">
                  <a16:creationId xmlns:a16="http://schemas.microsoft.com/office/drawing/2014/main" id="{F2EBDB41-2BAD-46B3-BA42-B3E741F8060D}"/>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the most urgent</a:t>
              </a:r>
            </a:p>
          </p:txBody>
        </p:sp>
      </p:grpSp>
      <p:grpSp>
        <p:nvGrpSpPr>
          <p:cNvPr id="65" name="Group 3">
            <a:extLst>
              <a:ext uri="{FF2B5EF4-FFF2-40B4-BE49-F238E27FC236}">
                <a16:creationId xmlns:a16="http://schemas.microsoft.com/office/drawing/2014/main" id="{F246394D-D238-4025-A8B6-405367A5FA8A}"/>
              </a:ext>
            </a:extLst>
          </p:cNvPr>
          <p:cNvGrpSpPr>
            <a:grpSpLocks/>
          </p:cNvGrpSpPr>
          <p:nvPr/>
        </p:nvGrpSpPr>
        <p:grpSpPr bwMode="auto">
          <a:xfrm>
            <a:off x="2273300" y="3517098"/>
            <a:ext cx="4749800" cy="708025"/>
            <a:chOff x="2273302" y="3672839"/>
            <a:chExt cx="4749798" cy="708661"/>
          </a:xfrm>
          <a:solidFill>
            <a:srgbClr val="FF0000"/>
          </a:solidFill>
        </p:grpSpPr>
        <p:sp>
          <p:nvSpPr>
            <p:cNvPr id="66" name="圓角矩形 36">
              <a:extLst>
                <a:ext uri="{FF2B5EF4-FFF2-40B4-BE49-F238E27FC236}">
                  <a16:creationId xmlns:a16="http://schemas.microsoft.com/office/drawing/2014/main" id="{F60B2353-AC65-4F80-84AA-55C6744F95A3}"/>
                </a:ext>
              </a:extLst>
            </p:cNvPr>
            <p:cNvSpPr/>
            <p:nvPr/>
          </p:nvSpPr>
          <p:spPr>
            <a:xfrm>
              <a:off x="2273302" y="36830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7" name="橢圓 37">
              <a:extLst>
                <a:ext uri="{FF2B5EF4-FFF2-40B4-BE49-F238E27FC236}">
                  <a16:creationId xmlns:a16="http://schemas.microsoft.com/office/drawing/2014/main" id="{D576CE62-E523-4077-AA7D-F55AB7A79F7B}"/>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8" name="文字方塊 38">
              <a:extLst>
                <a:ext uri="{FF2B5EF4-FFF2-40B4-BE49-F238E27FC236}">
                  <a16:creationId xmlns:a16="http://schemas.microsoft.com/office/drawing/2014/main" id="{893A171C-CE9D-46EF-B21C-2690AC0AEB9B}"/>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A</a:t>
              </a:r>
              <a:endParaRPr lang="en-GB" altLang="zh-HK" sz="4000" b="1" dirty="0">
                <a:solidFill>
                  <a:srgbClr val="000000"/>
                </a:solidFill>
                <a:ea typeface="新細明體" pitchFamily="18" charset="-120"/>
                <a:cs typeface="Arial" pitchFamily="34" charset="0"/>
              </a:endParaRPr>
            </a:p>
          </p:txBody>
        </p:sp>
        <p:sp>
          <p:nvSpPr>
            <p:cNvPr id="69" name="文字方塊 63">
              <a:extLst>
                <a:ext uri="{FF2B5EF4-FFF2-40B4-BE49-F238E27FC236}">
                  <a16:creationId xmlns:a16="http://schemas.microsoft.com/office/drawing/2014/main" id="{CD047280-8BBD-4DFE-9F3F-A5F3B0D2F12C}"/>
                </a:ext>
              </a:extLst>
            </p:cNvPr>
            <p:cNvSpPr txBox="1">
              <a:spLocks noChangeArrowheads="1"/>
            </p:cNvSpPr>
            <p:nvPr/>
          </p:nvSpPr>
          <p:spPr bwMode="auto">
            <a:xfrm>
              <a:off x="3103075" y="371249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most urgent</a:t>
              </a:r>
            </a:p>
          </p:txBody>
        </p:sp>
      </p:grpSp>
      <p:sp>
        <p:nvSpPr>
          <p:cNvPr id="71" name="文字方塊 6">
            <a:extLst>
              <a:ext uri="{FF2B5EF4-FFF2-40B4-BE49-F238E27FC236}">
                <a16:creationId xmlns:a16="http://schemas.microsoft.com/office/drawing/2014/main" id="{C64FEA6C-E687-4F2F-8A85-08E4EE8579D6}"/>
              </a:ext>
            </a:extLst>
          </p:cNvPr>
          <p:cNvSpPr txBox="1"/>
          <p:nvPr/>
        </p:nvSpPr>
        <p:spPr>
          <a:xfrm>
            <a:off x="6227763" y="320516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72" name="群組 10">
            <a:extLst>
              <a:ext uri="{FF2B5EF4-FFF2-40B4-BE49-F238E27FC236}">
                <a16:creationId xmlns:a16="http://schemas.microsoft.com/office/drawing/2014/main" id="{6ABAB090-EB03-4D18-9240-2F803EEF8B9F}"/>
              </a:ext>
            </a:extLst>
          </p:cNvPr>
          <p:cNvGrpSpPr/>
          <p:nvPr/>
        </p:nvGrpSpPr>
        <p:grpSpPr>
          <a:xfrm>
            <a:off x="6968891" y="3093223"/>
            <a:ext cx="666750" cy="666849"/>
            <a:chOff x="6924675" y="3008784"/>
            <a:chExt cx="666750" cy="666849"/>
          </a:xfrm>
          <a:effectLst>
            <a:outerShdw blurRad="50800" dist="38100" dir="2700000" algn="tl" rotWithShape="0">
              <a:prstClr val="black">
                <a:alpha val="40000"/>
              </a:prstClr>
            </a:outerShdw>
          </a:effectLst>
        </p:grpSpPr>
        <p:sp>
          <p:nvSpPr>
            <p:cNvPr id="73" name="橢圓 11">
              <a:extLst>
                <a:ext uri="{FF2B5EF4-FFF2-40B4-BE49-F238E27FC236}">
                  <a16:creationId xmlns:a16="http://schemas.microsoft.com/office/drawing/2014/main" id="{42BC2995-4E71-46AB-ADB0-54867BF00BA1}"/>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4" name="文字方塊 12">
              <a:extLst>
                <a:ext uri="{FF2B5EF4-FFF2-40B4-BE49-F238E27FC236}">
                  <a16:creationId xmlns:a16="http://schemas.microsoft.com/office/drawing/2014/main" id="{B34B9FFA-B416-4DCB-8335-82AADB18F0BB}"/>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75" name="動作按鈕: 自訂 57">
            <a:hlinkClick r:id="" action="ppaction://hlinkshowjump?jump=nextslide" highlightClick="1"/>
            <a:extLst>
              <a:ext uri="{FF2B5EF4-FFF2-40B4-BE49-F238E27FC236}">
                <a16:creationId xmlns:a16="http://schemas.microsoft.com/office/drawing/2014/main" id="{A99CB951-6B29-428D-8897-7854C359AE7E}"/>
              </a:ext>
            </a:extLst>
          </p:cNvPr>
          <p:cNvSpPr/>
          <p:nvPr/>
        </p:nvSpPr>
        <p:spPr>
          <a:xfrm>
            <a:off x="6816725" y="2997200"/>
            <a:ext cx="703263" cy="722313"/>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10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1"/>
                </p:tgtEl>
              </p:cMediaNode>
            </p:audio>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157698" name="群組 38">
            <a:extLst>
              <a:ext uri="{FF2B5EF4-FFF2-40B4-BE49-F238E27FC236}">
                <a16:creationId xmlns:a16="http://schemas.microsoft.com/office/drawing/2014/main" id="{A4455A9D-9557-4EE4-8F45-D6855CB7F922}"/>
              </a:ext>
            </a:extLst>
          </p:cNvPr>
          <p:cNvGrpSpPr>
            <a:grpSpLocks/>
          </p:cNvGrpSpPr>
          <p:nvPr/>
        </p:nvGrpSpPr>
        <p:grpSpPr bwMode="auto">
          <a:xfrm>
            <a:off x="7518400" y="5816600"/>
            <a:ext cx="1473200" cy="908050"/>
            <a:chOff x="7518399" y="5817055"/>
            <a:chExt cx="1473201" cy="907596"/>
          </a:xfrm>
        </p:grpSpPr>
        <p:sp>
          <p:nvSpPr>
            <p:cNvPr id="50" name="圓角矩形 49">
              <a:extLst>
                <a:ext uri="{FF2B5EF4-FFF2-40B4-BE49-F238E27FC236}">
                  <a16:creationId xmlns:a16="http://schemas.microsoft.com/office/drawing/2014/main" id="{EA865D53-5B26-497B-962C-89B3663642A2}"/>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7711" name="群組 40">
              <a:extLst>
                <a:ext uri="{FF2B5EF4-FFF2-40B4-BE49-F238E27FC236}">
                  <a16:creationId xmlns:a16="http://schemas.microsoft.com/office/drawing/2014/main" id="{9F93D18E-1AE0-42B9-B3B7-C4E896EB9CCE}"/>
                </a:ext>
              </a:extLst>
            </p:cNvPr>
            <p:cNvGrpSpPr>
              <a:grpSpLocks/>
            </p:cNvGrpSpPr>
            <p:nvPr/>
          </p:nvGrpSpPr>
          <p:grpSpPr bwMode="auto">
            <a:xfrm>
              <a:off x="7588885" y="5890260"/>
              <a:ext cx="1059815" cy="798830"/>
              <a:chOff x="860425" y="1547813"/>
              <a:chExt cx="4438650" cy="4021137"/>
            </a:xfrm>
          </p:grpSpPr>
          <p:grpSp>
            <p:nvGrpSpPr>
              <p:cNvPr id="157713" name="群組 42">
                <a:extLst>
                  <a:ext uri="{FF2B5EF4-FFF2-40B4-BE49-F238E27FC236}">
                    <a16:creationId xmlns:a16="http://schemas.microsoft.com/office/drawing/2014/main" id="{0882F21B-D7AA-4513-B5EA-183B198E3FE5}"/>
                  </a:ext>
                </a:extLst>
              </p:cNvPr>
              <p:cNvGrpSpPr>
                <a:grpSpLocks/>
              </p:cNvGrpSpPr>
              <p:nvPr/>
            </p:nvGrpSpPr>
            <p:grpSpPr bwMode="auto">
              <a:xfrm>
                <a:off x="860425" y="1547813"/>
                <a:ext cx="4438650" cy="2039937"/>
                <a:chOff x="860425" y="1547813"/>
                <a:chExt cx="4438650" cy="2039937"/>
              </a:xfrm>
            </p:grpSpPr>
            <p:pic>
              <p:nvPicPr>
                <p:cNvPr id="157717" name="Picture 6" descr="C:\Users\utangv2\Desktop\Dynamic Classroom\hi-res aw\E.jpg">
                  <a:extLst>
                    <a:ext uri="{FF2B5EF4-FFF2-40B4-BE49-F238E27FC236}">
                      <a16:creationId xmlns:a16="http://schemas.microsoft.com/office/drawing/2014/main" id="{1B11C80B-9874-4C65-8AD9-6384EC457A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18" name="Picture 15" descr="C:\Users\utangv2\Desktop\Dynamic Classroom\hi-res aw\N.jpg">
                  <a:extLst>
                    <a:ext uri="{FF2B5EF4-FFF2-40B4-BE49-F238E27FC236}">
                      <a16:creationId xmlns:a16="http://schemas.microsoft.com/office/drawing/2014/main" id="{14841E0C-2334-46E8-BDEE-7CCDEFDC144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19" name="Picture 21" descr="C:\Users\utangv2\Desktop\Dynamic Classroom\hi-res aw\T.jpg">
                  <a:extLst>
                    <a:ext uri="{FF2B5EF4-FFF2-40B4-BE49-F238E27FC236}">
                      <a16:creationId xmlns:a16="http://schemas.microsoft.com/office/drawing/2014/main" id="{3DB0652B-7291-40A7-8B64-BC572B73674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20" name="Picture 24" descr="C:\Users\utangv2\Desktop\Dynamic Classroom\hi-res aw\X.jpg">
                  <a:extLst>
                    <a:ext uri="{FF2B5EF4-FFF2-40B4-BE49-F238E27FC236}">
                      <a16:creationId xmlns:a16="http://schemas.microsoft.com/office/drawing/2014/main" id="{34FAB1C7-A702-42E8-A1AE-AFB1DCF241A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7714" name="Picture 6" descr="C:\Users\utangv2\Desktop\Dynamic Classroom\hi-res aw\E.jpg">
                <a:extLst>
                  <a:ext uri="{FF2B5EF4-FFF2-40B4-BE49-F238E27FC236}">
                    <a16:creationId xmlns:a16="http://schemas.microsoft.com/office/drawing/2014/main" id="{D7752706-56E1-4B06-9340-5F148CE52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15" name="Picture 18" descr="C:\Users\utangv2\Desktop\Dynamic Classroom\hi-res aw\Q.jpg">
                <a:extLst>
                  <a:ext uri="{FF2B5EF4-FFF2-40B4-BE49-F238E27FC236}">
                    <a16:creationId xmlns:a16="http://schemas.microsoft.com/office/drawing/2014/main" id="{BFE4D28D-CF5D-4381-B44C-0E1EEBAAC3B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16" name="Picture 22" descr="C:\Users\utangv2\Desktop\Dynamic Classroom\hi-res aw\U.jpg">
                <a:extLst>
                  <a:ext uri="{FF2B5EF4-FFF2-40B4-BE49-F238E27FC236}">
                    <a16:creationId xmlns:a16="http://schemas.microsoft.com/office/drawing/2014/main" id="{BE08F15E-86D2-4CBD-A2E2-9F36BC6D4C2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2" name="向右箭號 61">
              <a:extLst>
                <a:ext uri="{FF2B5EF4-FFF2-40B4-BE49-F238E27FC236}">
                  <a16:creationId xmlns:a16="http://schemas.microsoft.com/office/drawing/2014/main" id="{A3D7AE04-94B7-4F24-9751-95C74131A158}"/>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6" name="動作按鈕: 自訂 75">
            <a:hlinkClick r:id="rId9" action="ppaction://hlinksldjump" highlightClick="1"/>
            <a:extLst>
              <a:ext uri="{FF2B5EF4-FFF2-40B4-BE49-F238E27FC236}">
                <a16:creationId xmlns:a16="http://schemas.microsoft.com/office/drawing/2014/main" id="{19B19A45-C78B-4FC8-9681-796F518D99A8}"/>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57700" name="Picture 22" descr="C:\Users\utangv2\Desktop\Dynamic Classroom\Q1.jpg">
            <a:extLst>
              <a:ext uri="{FF2B5EF4-FFF2-40B4-BE49-F238E27FC236}">
                <a16:creationId xmlns:a16="http://schemas.microsoft.com/office/drawing/2014/main" id="{D2F7BFF5-5661-4CD3-B609-975560B87D1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27513" y="1428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1" name="文字方塊 8">
            <a:extLst>
              <a:ext uri="{FF2B5EF4-FFF2-40B4-BE49-F238E27FC236}">
                <a16:creationId xmlns:a16="http://schemas.microsoft.com/office/drawing/2014/main" id="{E5EDBDB1-0EB1-4548-889F-9162220F3E83}"/>
              </a:ext>
            </a:extLst>
          </p:cNvPr>
          <p:cNvSpPr txBox="1">
            <a:spLocks noChangeArrowheads="1"/>
          </p:cNvSpPr>
          <p:nvPr/>
        </p:nvSpPr>
        <p:spPr bwMode="auto">
          <a:xfrm>
            <a:off x="1674813" y="1076325"/>
            <a:ext cx="670401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Global warming is one of ________ environmental problems in the world today.</a:t>
            </a:r>
            <a:endParaRPr lang="en-US" altLang="en-US" sz="3800">
              <a:solidFill>
                <a:schemeClr val="tx2"/>
              </a:solidFill>
              <a:cs typeface="Arial" panose="020B0604020202020204" pitchFamily="34" charset="0"/>
            </a:endParaRPr>
          </a:p>
        </p:txBody>
      </p:sp>
      <p:sp>
        <p:nvSpPr>
          <p:cNvPr id="42" name="動作按鈕: 自訂 66">
            <a:hlinkClick r:id="rId11" action="ppaction://hlinksldjump" highlightClick="1"/>
            <a:extLst>
              <a:ext uri="{FF2B5EF4-FFF2-40B4-BE49-F238E27FC236}">
                <a16:creationId xmlns:a16="http://schemas.microsoft.com/office/drawing/2014/main" id="{88521633-66C4-4114-BB94-8EA134575C4C}"/>
              </a:ext>
            </a:extLst>
          </p:cNvPr>
          <p:cNvSpPr/>
          <p:nvPr/>
        </p:nvSpPr>
        <p:spPr>
          <a:xfrm>
            <a:off x="2190750" y="5132388"/>
            <a:ext cx="49339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43" name="動作按鈕: 自訂 54">
            <a:hlinkClick r:id="rId12" action="ppaction://hlinksldjump" highlightClick="1"/>
            <a:extLst>
              <a:ext uri="{FF2B5EF4-FFF2-40B4-BE49-F238E27FC236}">
                <a16:creationId xmlns:a16="http://schemas.microsoft.com/office/drawing/2014/main" id="{252E01E1-CB77-4D00-8041-39A9143C3A47}"/>
              </a:ext>
            </a:extLst>
          </p:cNvPr>
          <p:cNvSpPr/>
          <p:nvPr/>
        </p:nvSpPr>
        <p:spPr>
          <a:xfrm>
            <a:off x="2190750" y="3379788"/>
            <a:ext cx="4933950"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47" name="Group 3">
            <a:extLst>
              <a:ext uri="{FF2B5EF4-FFF2-40B4-BE49-F238E27FC236}">
                <a16:creationId xmlns:a16="http://schemas.microsoft.com/office/drawing/2014/main" id="{4528C124-E2A5-4DCB-A437-7F81932D7DB9}"/>
              </a:ext>
            </a:extLst>
          </p:cNvPr>
          <p:cNvGrpSpPr>
            <a:grpSpLocks/>
          </p:cNvGrpSpPr>
          <p:nvPr/>
        </p:nvGrpSpPr>
        <p:grpSpPr bwMode="auto">
          <a:xfrm>
            <a:off x="2273300" y="5209413"/>
            <a:ext cx="4749800" cy="708025"/>
            <a:chOff x="2273302" y="3672839"/>
            <a:chExt cx="4749798" cy="708661"/>
          </a:xfrm>
          <a:solidFill>
            <a:srgbClr val="00B050"/>
          </a:solidFill>
        </p:grpSpPr>
        <p:sp>
          <p:nvSpPr>
            <p:cNvPr id="48" name="圓角矩形 36">
              <a:extLst>
                <a:ext uri="{FF2B5EF4-FFF2-40B4-BE49-F238E27FC236}">
                  <a16:creationId xmlns:a16="http://schemas.microsoft.com/office/drawing/2014/main" id="{FAAD3723-6973-4B57-A7B1-9E8E61F27873}"/>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9" name="橢圓 37">
              <a:extLst>
                <a:ext uri="{FF2B5EF4-FFF2-40B4-BE49-F238E27FC236}">
                  <a16:creationId xmlns:a16="http://schemas.microsoft.com/office/drawing/2014/main" id="{E89E02FE-A29D-4DED-A47D-0206908C3C70}"/>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1" name="文字方塊 38">
              <a:extLst>
                <a:ext uri="{FF2B5EF4-FFF2-40B4-BE49-F238E27FC236}">
                  <a16:creationId xmlns:a16="http://schemas.microsoft.com/office/drawing/2014/main" id="{D91F8BA4-3FEA-4790-93DB-7370DBF4EA29}"/>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52" name="文字方塊 63">
              <a:extLst>
                <a:ext uri="{FF2B5EF4-FFF2-40B4-BE49-F238E27FC236}">
                  <a16:creationId xmlns:a16="http://schemas.microsoft.com/office/drawing/2014/main" id="{EE24040C-1203-448E-8938-52CDF97B8F6A}"/>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the most urgent</a:t>
              </a:r>
            </a:p>
          </p:txBody>
        </p:sp>
      </p:grpSp>
      <p:grpSp>
        <p:nvGrpSpPr>
          <p:cNvPr id="53" name="Group 3">
            <a:extLst>
              <a:ext uri="{FF2B5EF4-FFF2-40B4-BE49-F238E27FC236}">
                <a16:creationId xmlns:a16="http://schemas.microsoft.com/office/drawing/2014/main" id="{8AA9E29B-0BE2-4468-8510-C6B1E1FCE1B1}"/>
              </a:ext>
            </a:extLst>
          </p:cNvPr>
          <p:cNvGrpSpPr>
            <a:grpSpLocks/>
          </p:cNvGrpSpPr>
          <p:nvPr/>
        </p:nvGrpSpPr>
        <p:grpSpPr bwMode="auto">
          <a:xfrm>
            <a:off x="2273300" y="3517098"/>
            <a:ext cx="4749800" cy="708025"/>
            <a:chOff x="2273302" y="3672839"/>
            <a:chExt cx="4749798" cy="708661"/>
          </a:xfrm>
          <a:solidFill>
            <a:srgbClr val="FF0000"/>
          </a:solidFill>
        </p:grpSpPr>
        <p:sp>
          <p:nvSpPr>
            <p:cNvPr id="54" name="圓角矩形 36">
              <a:extLst>
                <a:ext uri="{FF2B5EF4-FFF2-40B4-BE49-F238E27FC236}">
                  <a16:creationId xmlns:a16="http://schemas.microsoft.com/office/drawing/2014/main" id="{ECCC3946-0C9A-417F-A3B3-D7275A39A50E}"/>
                </a:ext>
              </a:extLst>
            </p:cNvPr>
            <p:cNvSpPr/>
            <p:nvPr/>
          </p:nvSpPr>
          <p:spPr>
            <a:xfrm>
              <a:off x="2273302" y="36830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5" name="橢圓 37">
              <a:extLst>
                <a:ext uri="{FF2B5EF4-FFF2-40B4-BE49-F238E27FC236}">
                  <a16:creationId xmlns:a16="http://schemas.microsoft.com/office/drawing/2014/main" id="{D0D36406-E383-41DC-B5B3-F5E5A0D492FC}"/>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6" name="文字方塊 38">
              <a:extLst>
                <a:ext uri="{FF2B5EF4-FFF2-40B4-BE49-F238E27FC236}">
                  <a16:creationId xmlns:a16="http://schemas.microsoft.com/office/drawing/2014/main" id="{8CDF59C5-9930-42D7-B0C3-85E8778C200A}"/>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A</a:t>
              </a:r>
              <a:endParaRPr lang="en-GB" altLang="zh-HK" sz="4000" b="1" dirty="0">
                <a:solidFill>
                  <a:srgbClr val="000000"/>
                </a:solidFill>
                <a:ea typeface="新細明體" pitchFamily="18" charset="-120"/>
                <a:cs typeface="Arial" pitchFamily="34" charset="0"/>
              </a:endParaRPr>
            </a:p>
          </p:txBody>
        </p:sp>
        <p:sp>
          <p:nvSpPr>
            <p:cNvPr id="57" name="文字方塊 63">
              <a:extLst>
                <a:ext uri="{FF2B5EF4-FFF2-40B4-BE49-F238E27FC236}">
                  <a16:creationId xmlns:a16="http://schemas.microsoft.com/office/drawing/2014/main" id="{84ED59D9-055F-4F28-89F3-1879A971CB44}"/>
                </a:ext>
              </a:extLst>
            </p:cNvPr>
            <p:cNvSpPr txBox="1">
              <a:spLocks noChangeArrowheads="1"/>
            </p:cNvSpPr>
            <p:nvPr/>
          </p:nvSpPr>
          <p:spPr bwMode="auto">
            <a:xfrm>
              <a:off x="3103075" y="371249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most urgent</a:t>
              </a:r>
            </a:p>
          </p:txBody>
        </p:sp>
      </p:grpSp>
      <p:sp>
        <p:nvSpPr>
          <p:cNvPr id="58" name="文字方塊 6">
            <a:extLst>
              <a:ext uri="{FF2B5EF4-FFF2-40B4-BE49-F238E27FC236}">
                <a16:creationId xmlns:a16="http://schemas.microsoft.com/office/drawing/2014/main" id="{3EB57DC8-9C71-4603-A9AA-DCF064AB0792}"/>
              </a:ext>
            </a:extLst>
          </p:cNvPr>
          <p:cNvSpPr txBox="1"/>
          <p:nvPr/>
        </p:nvSpPr>
        <p:spPr>
          <a:xfrm>
            <a:off x="6227763" y="3205163"/>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65" name="Group 1">
            <a:extLst>
              <a:ext uri="{FF2B5EF4-FFF2-40B4-BE49-F238E27FC236}">
                <a16:creationId xmlns:a16="http://schemas.microsoft.com/office/drawing/2014/main" id="{083CA53A-3870-41A0-90B6-83FFFB02BA1D}"/>
              </a:ext>
            </a:extLst>
          </p:cNvPr>
          <p:cNvGrpSpPr>
            <a:grpSpLocks/>
          </p:cNvGrpSpPr>
          <p:nvPr/>
        </p:nvGrpSpPr>
        <p:grpSpPr bwMode="auto">
          <a:xfrm>
            <a:off x="2770188" y="3998913"/>
            <a:ext cx="3779837" cy="1189037"/>
            <a:chOff x="1264773" y="4833984"/>
            <a:chExt cx="3780584" cy="1190096"/>
          </a:xfrm>
        </p:grpSpPr>
        <p:pic>
          <p:nvPicPr>
            <p:cNvPr id="157708" name="Picture 11" descr="C:\Users\utangv2\Desktop\background paper\post it.jpg">
              <a:extLst>
                <a:ext uri="{FF2B5EF4-FFF2-40B4-BE49-F238E27FC236}">
                  <a16:creationId xmlns:a16="http://schemas.microsoft.com/office/drawing/2014/main" id="{01B3B7AD-CB1B-4319-9A92-8190D2BF801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151805">
              <a:off x="1264773" y="4833984"/>
              <a:ext cx="3780584" cy="119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9" name="文字方塊 17">
              <a:extLst>
                <a:ext uri="{FF2B5EF4-FFF2-40B4-BE49-F238E27FC236}">
                  <a16:creationId xmlns:a16="http://schemas.microsoft.com/office/drawing/2014/main" id="{F381AD0D-EE52-4061-967A-4E44913FB35A}"/>
                </a:ext>
              </a:extLst>
            </p:cNvPr>
            <p:cNvSpPr txBox="1">
              <a:spLocks noChangeArrowheads="1"/>
            </p:cNvSpPr>
            <p:nvPr/>
          </p:nvSpPr>
          <p:spPr bwMode="auto">
            <a:xfrm rot="-151805">
              <a:off x="2074406" y="5107838"/>
              <a:ext cx="2653064" cy="615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a:solidFill>
                    <a:srgbClr val="FF0000"/>
                  </a:solidFill>
                  <a:cs typeface="Arial" panose="020B0604020202020204" pitchFamily="34" charset="0"/>
                </a:rPr>
                <a:t>We should add</a:t>
              </a:r>
              <a:r>
                <a:rPr lang="en-US" altLang="en-US" sz="2000" i="1">
                  <a:solidFill>
                    <a:srgbClr val="FF0000"/>
                  </a:solidFill>
                  <a:cs typeface="Arial" panose="020B0604020202020204" pitchFamily="34" charset="0"/>
                </a:rPr>
                <a:t> the </a:t>
              </a:r>
              <a:r>
                <a:rPr lang="en-US" altLang="en-US" sz="2000">
                  <a:solidFill>
                    <a:srgbClr val="FF0000"/>
                  </a:solidFill>
                  <a:cs typeface="Arial" panose="020B0604020202020204" pitchFamily="34" charset="0"/>
                </a:rPr>
                <a:t>before </a:t>
              </a:r>
              <a:r>
                <a:rPr lang="en-US" altLang="en-US" sz="2000" i="1">
                  <a:solidFill>
                    <a:srgbClr val="FF0000"/>
                  </a:solidFill>
                  <a:cs typeface="Arial" panose="020B0604020202020204" pitchFamily="34" charset="0"/>
                </a:rPr>
                <a:t>most</a:t>
              </a:r>
              <a:r>
                <a:rPr lang="en-US" altLang="en-US" sz="2000">
                  <a:solidFill>
                    <a:srgbClr val="FF0000"/>
                  </a:solidFill>
                  <a:cs typeface="Arial" panose="020B0604020202020204" pitchFamily="34" charset="0"/>
                </a:rPr>
                <a:t>.</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500" fill="hold"/>
                                        <p:tgtEl>
                                          <p:spTgt spid="65"/>
                                        </p:tgtEl>
                                        <p:attrNameLst>
                                          <p:attrName>ppt_w</p:attrName>
                                        </p:attrNameLst>
                                      </p:cBhvr>
                                      <p:tavLst>
                                        <p:tav tm="0">
                                          <p:val>
                                            <p:fltVal val="0"/>
                                          </p:val>
                                        </p:tav>
                                        <p:tav tm="100000">
                                          <p:val>
                                            <p:strVal val="#ppt_w"/>
                                          </p:val>
                                        </p:tav>
                                      </p:tavLst>
                                    </p:anim>
                                    <p:anim calcmode="lin" valueType="num">
                                      <p:cBhvr>
                                        <p:cTn id="8" dur="500" fill="hold"/>
                                        <p:tgtEl>
                                          <p:spTgt spid="65"/>
                                        </p:tgtEl>
                                        <p:attrNameLst>
                                          <p:attrName>ppt_h</p:attrName>
                                        </p:attrNameLst>
                                      </p:cBhvr>
                                      <p:tavLst>
                                        <p:tav tm="0">
                                          <p:val>
                                            <p:fltVal val="0"/>
                                          </p:val>
                                        </p:tav>
                                        <p:tav tm="100000">
                                          <p:val>
                                            <p:strVal val="#ppt_h"/>
                                          </p:val>
                                        </p:tav>
                                      </p:tavLst>
                                    </p:anim>
                                    <p:animEffect transition="in" filter="fade">
                                      <p:cBhvr>
                                        <p:cTn id="9"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01" name="AF1C3426.wav">
            <a:hlinkClick r:id="" action="ppaction://media"/>
            <a:extLst>
              <a:ext uri="{FF2B5EF4-FFF2-40B4-BE49-F238E27FC236}">
                <a16:creationId xmlns:a16="http://schemas.microsoft.com/office/drawing/2014/main" id="{B8997216-D119-44AA-8F2E-7C51AB6026C3}"/>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8723" name="群組 38">
            <a:extLst>
              <a:ext uri="{FF2B5EF4-FFF2-40B4-BE49-F238E27FC236}">
                <a16:creationId xmlns:a16="http://schemas.microsoft.com/office/drawing/2014/main" id="{6A5DFE73-7A6C-4CBD-954C-F8755374CEC1}"/>
              </a:ext>
            </a:extLst>
          </p:cNvPr>
          <p:cNvGrpSpPr>
            <a:grpSpLocks/>
          </p:cNvGrpSpPr>
          <p:nvPr/>
        </p:nvGrpSpPr>
        <p:grpSpPr bwMode="auto">
          <a:xfrm>
            <a:off x="7518400" y="5816600"/>
            <a:ext cx="1473200" cy="908050"/>
            <a:chOff x="7518399" y="5817055"/>
            <a:chExt cx="1473201" cy="907596"/>
          </a:xfrm>
        </p:grpSpPr>
        <p:sp>
          <p:nvSpPr>
            <p:cNvPr id="50" name="圓角矩形 49">
              <a:extLst>
                <a:ext uri="{FF2B5EF4-FFF2-40B4-BE49-F238E27FC236}">
                  <a16:creationId xmlns:a16="http://schemas.microsoft.com/office/drawing/2014/main" id="{E6855EA8-1B27-4F87-9B6E-13213B3A0185}"/>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8743" name="群組 40">
              <a:extLst>
                <a:ext uri="{FF2B5EF4-FFF2-40B4-BE49-F238E27FC236}">
                  <a16:creationId xmlns:a16="http://schemas.microsoft.com/office/drawing/2014/main" id="{CD28203A-1C7A-4F13-A02F-85E68206F02F}"/>
                </a:ext>
              </a:extLst>
            </p:cNvPr>
            <p:cNvGrpSpPr>
              <a:grpSpLocks/>
            </p:cNvGrpSpPr>
            <p:nvPr/>
          </p:nvGrpSpPr>
          <p:grpSpPr bwMode="auto">
            <a:xfrm>
              <a:off x="7588885" y="5890260"/>
              <a:ext cx="1059815" cy="798830"/>
              <a:chOff x="860425" y="1547813"/>
              <a:chExt cx="4438650" cy="4021137"/>
            </a:xfrm>
          </p:grpSpPr>
          <p:grpSp>
            <p:nvGrpSpPr>
              <p:cNvPr id="158745" name="群組 42">
                <a:extLst>
                  <a:ext uri="{FF2B5EF4-FFF2-40B4-BE49-F238E27FC236}">
                    <a16:creationId xmlns:a16="http://schemas.microsoft.com/office/drawing/2014/main" id="{D71A3BC1-5EFB-4ED0-A405-3D4C36A28194}"/>
                  </a:ext>
                </a:extLst>
              </p:cNvPr>
              <p:cNvGrpSpPr>
                <a:grpSpLocks/>
              </p:cNvGrpSpPr>
              <p:nvPr/>
            </p:nvGrpSpPr>
            <p:grpSpPr bwMode="auto">
              <a:xfrm>
                <a:off x="860425" y="1547813"/>
                <a:ext cx="4438650" cy="2039937"/>
                <a:chOff x="860425" y="1547813"/>
                <a:chExt cx="4438650" cy="2039937"/>
              </a:xfrm>
            </p:grpSpPr>
            <p:pic>
              <p:nvPicPr>
                <p:cNvPr id="158749" name="Picture 6" descr="C:\Users\utangv2\Desktop\Dynamic Classroom\hi-res aw\E.jpg">
                  <a:extLst>
                    <a:ext uri="{FF2B5EF4-FFF2-40B4-BE49-F238E27FC236}">
                      <a16:creationId xmlns:a16="http://schemas.microsoft.com/office/drawing/2014/main" id="{B659B626-1EA6-45B0-9C67-7F393AA7CD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750" name="Picture 15" descr="C:\Users\utangv2\Desktop\Dynamic Classroom\hi-res aw\N.jpg">
                  <a:extLst>
                    <a:ext uri="{FF2B5EF4-FFF2-40B4-BE49-F238E27FC236}">
                      <a16:creationId xmlns:a16="http://schemas.microsoft.com/office/drawing/2014/main" id="{DDD56080-8244-4A70-B2F1-308B3AB22E0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751" name="Picture 21" descr="C:\Users\utangv2\Desktop\Dynamic Classroom\hi-res aw\T.jpg">
                  <a:extLst>
                    <a:ext uri="{FF2B5EF4-FFF2-40B4-BE49-F238E27FC236}">
                      <a16:creationId xmlns:a16="http://schemas.microsoft.com/office/drawing/2014/main" id="{2B06F373-C739-40B2-99C0-EB1C5612BFC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752" name="Picture 24" descr="C:\Users\utangv2\Desktop\Dynamic Classroom\hi-res aw\X.jpg">
                  <a:extLst>
                    <a:ext uri="{FF2B5EF4-FFF2-40B4-BE49-F238E27FC236}">
                      <a16:creationId xmlns:a16="http://schemas.microsoft.com/office/drawing/2014/main" id="{D52438BD-5702-41E3-9656-60C78F2F997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8746" name="Picture 6" descr="C:\Users\utangv2\Desktop\Dynamic Classroom\hi-res aw\E.jpg">
                <a:extLst>
                  <a:ext uri="{FF2B5EF4-FFF2-40B4-BE49-F238E27FC236}">
                    <a16:creationId xmlns:a16="http://schemas.microsoft.com/office/drawing/2014/main" id="{F52EDD8E-1D0D-4FCD-ADCA-FDA1C5BF30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747" name="Picture 18" descr="C:\Users\utangv2\Desktop\Dynamic Classroom\hi-res aw\Q.jpg">
                <a:extLst>
                  <a:ext uri="{FF2B5EF4-FFF2-40B4-BE49-F238E27FC236}">
                    <a16:creationId xmlns:a16="http://schemas.microsoft.com/office/drawing/2014/main" id="{23E22CAE-11F4-41C4-962A-026C53F8D3D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748" name="Picture 22" descr="C:\Users\utangv2\Desktop\Dynamic Classroom\hi-res aw\U.jpg">
                <a:extLst>
                  <a:ext uri="{FF2B5EF4-FFF2-40B4-BE49-F238E27FC236}">
                    <a16:creationId xmlns:a16="http://schemas.microsoft.com/office/drawing/2014/main" id="{A350E19F-17D5-46AF-BCD0-D2A0937366DC}"/>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2" name="向右箭號 61">
              <a:extLst>
                <a:ext uri="{FF2B5EF4-FFF2-40B4-BE49-F238E27FC236}">
                  <a16:creationId xmlns:a16="http://schemas.microsoft.com/office/drawing/2014/main" id="{15593A21-D17A-439B-86FD-4783B73E490E}"/>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6" name="動作按鈕: 自訂 75">
            <a:hlinkClick r:id="rId11" action="ppaction://hlinksldjump" highlightClick="1"/>
            <a:extLst>
              <a:ext uri="{FF2B5EF4-FFF2-40B4-BE49-F238E27FC236}">
                <a16:creationId xmlns:a16="http://schemas.microsoft.com/office/drawing/2014/main" id="{E350A2A5-D682-4565-8D3A-1FD06E2A38A6}"/>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58725" name="Picture 22" descr="C:\Users\utangv2\Desktop\Dynamic Classroom\Q1.jpg">
            <a:extLst>
              <a:ext uri="{FF2B5EF4-FFF2-40B4-BE49-F238E27FC236}">
                <a16:creationId xmlns:a16="http://schemas.microsoft.com/office/drawing/2014/main" id="{C6DB9BF6-C1A2-4D85-9134-F7A8D983E7F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27513" y="1428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726" name="文字方塊 8">
            <a:extLst>
              <a:ext uri="{FF2B5EF4-FFF2-40B4-BE49-F238E27FC236}">
                <a16:creationId xmlns:a16="http://schemas.microsoft.com/office/drawing/2014/main" id="{2B00C618-66AE-4879-BE5B-26C90E85DA53}"/>
              </a:ext>
            </a:extLst>
          </p:cNvPr>
          <p:cNvSpPr txBox="1">
            <a:spLocks noChangeArrowheads="1"/>
          </p:cNvSpPr>
          <p:nvPr/>
        </p:nvSpPr>
        <p:spPr bwMode="auto">
          <a:xfrm>
            <a:off x="1674813" y="1076325"/>
            <a:ext cx="670401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Global warming is one of ________ environmental problems in the world today.</a:t>
            </a:r>
            <a:endParaRPr lang="en-US" altLang="en-US" sz="3800">
              <a:solidFill>
                <a:schemeClr val="tx2"/>
              </a:solidFill>
              <a:cs typeface="Arial" panose="020B0604020202020204" pitchFamily="34" charset="0"/>
            </a:endParaRPr>
          </a:p>
        </p:txBody>
      </p:sp>
      <p:sp>
        <p:nvSpPr>
          <p:cNvPr id="43" name="動作按鈕: 自訂 55">
            <a:hlinkClick r:id="rId13" action="ppaction://hlinksldjump" highlightClick="1"/>
            <a:extLst>
              <a:ext uri="{FF2B5EF4-FFF2-40B4-BE49-F238E27FC236}">
                <a16:creationId xmlns:a16="http://schemas.microsoft.com/office/drawing/2014/main" id="{DBBC8271-989F-468B-A48D-4720D7F09CF7}"/>
              </a:ext>
            </a:extLst>
          </p:cNvPr>
          <p:cNvSpPr/>
          <p:nvPr/>
        </p:nvSpPr>
        <p:spPr>
          <a:xfrm>
            <a:off x="2190750" y="4321175"/>
            <a:ext cx="493395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47" name="動作按鈕: 自訂 66">
            <a:hlinkClick r:id="rId14" action="ppaction://hlinksldjump" highlightClick="1"/>
            <a:extLst>
              <a:ext uri="{FF2B5EF4-FFF2-40B4-BE49-F238E27FC236}">
                <a16:creationId xmlns:a16="http://schemas.microsoft.com/office/drawing/2014/main" id="{2CF5B7EC-ABF7-4F25-8D95-DF777496525B}"/>
              </a:ext>
            </a:extLst>
          </p:cNvPr>
          <p:cNvSpPr/>
          <p:nvPr/>
        </p:nvSpPr>
        <p:spPr>
          <a:xfrm>
            <a:off x="2190750" y="5132388"/>
            <a:ext cx="49339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8729" name="Group 3">
            <a:extLst>
              <a:ext uri="{FF2B5EF4-FFF2-40B4-BE49-F238E27FC236}">
                <a16:creationId xmlns:a16="http://schemas.microsoft.com/office/drawing/2014/main" id="{9F12F7E0-9A01-430B-A094-3ABBAE258791}"/>
              </a:ext>
            </a:extLst>
          </p:cNvPr>
          <p:cNvGrpSpPr>
            <a:grpSpLocks/>
          </p:cNvGrpSpPr>
          <p:nvPr/>
        </p:nvGrpSpPr>
        <p:grpSpPr bwMode="auto">
          <a:xfrm>
            <a:off x="2273300" y="4360863"/>
            <a:ext cx="4749800" cy="708025"/>
            <a:chOff x="2273302" y="3672839"/>
            <a:chExt cx="4749798" cy="708661"/>
          </a:xfrm>
        </p:grpSpPr>
        <p:sp>
          <p:nvSpPr>
            <p:cNvPr id="52" name="圓角矩形 36">
              <a:extLst>
                <a:ext uri="{FF2B5EF4-FFF2-40B4-BE49-F238E27FC236}">
                  <a16:creationId xmlns:a16="http://schemas.microsoft.com/office/drawing/2014/main" id="{E5ECF33A-F4A2-432D-9FDD-1CFEA09D7280}"/>
                </a:ext>
              </a:extLst>
            </p:cNvPr>
            <p:cNvSpPr/>
            <p:nvPr/>
          </p:nvSpPr>
          <p:spPr>
            <a:xfrm>
              <a:off x="2273302" y="36830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3" name="橢圓 37">
              <a:extLst>
                <a:ext uri="{FF2B5EF4-FFF2-40B4-BE49-F238E27FC236}">
                  <a16:creationId xmlns:a16="http://schemas.microsoft.com/office/drawing/2014/main" id="{20C9B135-DB8E-4996-82AE-7BDF55B349D2}"/>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58740" name="文字方塊 38">
              <a:extLst>
                <a:ext uri="{FF2B5EF4-FFF2-40B4-BE49-F238E27FC236}">
                  <a16:creationId xmlns:a16="http://schemas.microsoft.com/office/drawing/2014/main" id="{408AC1D5-1663-43F2-AFC0-AEFAFC38D210}"/>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58741" name="文字方塊 63">
              <a:extLst>
                <a:ext uri="{FF2B5EF4-FFF2-40B4-BE49-F238E27FC236}">
                  <a16:creationId xmlns:a16="http://schemas.microsoft.com/office/drawing/2014/main" id="{02CE2540-8AE7-4373-8D7E-E0B1BEF2C105}"/>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the least urgent</a:t>
              </a:r>
            </a:p>
          </p:txBody>
        </p:sp>
      </p:grpSp>
      <p:grpSp>
        <p:nvGrpSpPr>
          <p:cNvPr id="56" name="Group 3">
            <a:extLst>
              <a:ext uri="{FF2B5EF4-FFF2-40B4-BE49-F238E27FC236}">
                <a16:creationId xmlns:a16="http://schemas.microsoft.com/office/drawing/2014/main" id="{5195CB6E-DC62-4A50-9CEE-D67815F04A01}"/>
              </a:ext>
            </a:extLst>
          </p:cNvPr>
          <p:cNvGrpSpPr>
            <a:grpSpLocks/>
          </p:cNvGrpSpPr>
          <p:nvPr/>
        </p:nvGrpSpPr>
        <p:grpSpPr bwMode="auto">
          <a:xfrm>
            <a:off x="2273300" y="5209413"/>
            <a:ext cx="4749800" cy="708025"/>
            <a:chOff x="2273302" y="3672839"/>
            <a:chExt cx="4749798" cy="708661"/>
          </a:xfrm>
          <a:solidFill>
            <a:srgbClr val="00B050"/>
          </a:solidFill>
        </p:grpSpPr>
        <p:sp>
          <p:nvSpPr>
            <p:cNvPr id="60" name="圓角矩形 36">
              <a:extLst>
                <a:ext uri="{FF2B5EF4-FFF2-40B4-BE49-F238E27FC236}">
                  <a16:creationId xmlns:a16="http://schemas.microsoft.com/office/drawing/2014/main" id="{83CCFBA1-B417-4C5F-940D-15F88568D2A8}"/>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1" name="橢圓 37">
              <a:extLst>
                <a:ext uri="{FF2B5EF4-FFF2-40B4-BE49-F238E27FC236}">
                  <a16:creationId xmlns:a16="http://schemas.microsoft.com/office/drawing/2014/main" id="{76151A37-07F0-4B05-B71D-D44442452ACC}"/>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3" name="文字方塊 38">
              <a:extLst>
                <a:ext uri="{FF2B5EF4-FFF2-40B4-BE49-F238E27FC236}">
                  <a16:creationId xmlns:a16="http://schemas.microsoft.com/office/drawing/2014/main" id="{03ABF7BC-BB82-4099-BA81-DC351D0B791B}"/>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64" name="文字方塊 63">
              <a:extLst>
                <a:ext uri="{FF2B5EF4-FFF2-40B4-BE49-F238E27FC236}">
                  <a16:creationId xmlns:a16="http://schemas.microsoft.com/office/drawing/2014/main" id="{E0A05659-CC97-414E-A727-85DF62CE1488}"/>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the most urgent</a:t>
              </a:r>
            </a:p>
          </p:txBody>
        </p:sp>
      </p:grpSp>
      <p:sp>
        <p:nvSpPr>
          <p:cNvPr id="71" name="文字方塊 6">
            <a:extLst>
              <a:ext uri="{FF2B5EF4-FFF2-40B4-BE49-F238E27FC236}">
                <a16:creationId xmlns:a16="http://schemas.microsoft.com/office/drawing/2014/main" id="{9B84EB78-C96F-4289-B9AC-15EC6C4BCD6A}"/>
              </a:ext>
            </a:extLst>
          </p:cNvPr>
          <p:cNvSpPr txBox="1"/>
          <p:nvPr/>
        </p:nvSpPr>
        <p:spPr>
          <a:xfrm>
            <a:off x="6583363" y="4064000"/>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72" name="群組 10">
            <a:extLst>
              <a:ext uri="{FF2B5EF4-FFF2-40B4-BE49-F238E27FC236}">
                <a16:creationId xmlns:a16="http://schemas.microsoft.com/office/drawing/2014/main" id="{34CF8C25-9039-4408-B5FC-990C89337A11}"/>
              </a:ext>
            </a:extLst>
          </p:cNvPr>
          <p:cNvGrpSpPr/>
          <p:nvPr/>
        </p:nvGrpSpPr>
        <p:grpSpPr>
          <a:xfrm>
            <a:off x="7091723" y="3939399"/>
            <a:ext cx="666750" cy="666849"/>
            <a:chOff x="6924675" y="3008784"/>
            <a:chExt cx="666750" cy="666849"/>
          </a:xfrm>
          <a:effectLst>
            <a:outerShdw blurRad="50800" dist="38100" dir="2700000" algn="tl" rotWithShape="0">
              <a:prstClr val="black">
                <a:alpha val="40000"/>
              </a:prstClr>
            </a:outerShdw>
          </a:effectLst>
        </p:grpSpPr>
        <p:sp>
          <p:nvSpPr>
            <p:cNvPr id="73" name="橢圓 11">
              <a:extLst>
                <a:ext uri="{FF2B5EF4-FFF2-40B4-BE49-F238E27FC236}">
                  <a16:creationId xmlns:a16="http://schemas.microsoft.com/office/drawing/2014/main" id="{1CA51173-C04F-4C62-9748-ED5CEF4236C9}"/>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74" name="文字方塊 12">
              <a:extLst>
                <a:ext uri="{FF2B5EF4-FFF2-40B4-BE49-F238E27FC236}">
                  <a16:creationId xmlns:a16="http://schemas.microsoft.com/office/drawing/2014/main" id="{6C4218AB-97B9-4177-8BC5-B236825C4E96}"/>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75" name="動作按鈕: 自訂 57">
            <a:hlinkClick r:id="" action="ppaction://hlinkshowjump?jump=nextslide" highlightClick="1"/>
            <a:extLst>
              <a:ext uri="{FF2B5EF4-FFF2-40B4-BE49-F238E27FC236}">
                <a16:creationId xmlns:a16="http://schemas.microsoft.com/office/drawing/2014/main" id="{FF93CD83-789B-483B-A999-5ACEE8256770}"/>
              </a:ext>
            </a:extLst>
          </p:cNvPr>
          <p:cNvSpPr/>
          <p:nvPr/>
        </p:nvSpPr>
        <p:spPr>
          <a:xfrm>
            <a:off x="6938963" y="3843338"/>
            <a:ext cx="703262"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10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1"/>
                </p:tgtEl>
              </p:cMediaNode>
            </p:audio>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grpSp>
        <p:nvGrpSpPr>
          <p:cNvPr id="159746" name="群組 38">
            <a:extLst>
              <a:ext uri="{FF2B5EF4-FFF2-40B4-BE49-F238E27FC236}">
                <a16:creationId xmlns:a16="http://schemas.microsoft.com/office/drawing/2014/main" id="{D11B5D5F-184F-4487-AE5F-22DB1468432D}"/>
              </a:ext>
            </a:extLst>
          </p:cNvPr>
          <p:cNvGrpSpPr>
            <a:grpSpLocks/>
          </p:cNvGrpSpPr>
          <p:nvPr/>
        </p:nvGrpSpPr>
        <p:grpSpPr bwMode="auto">
          <a:xfrm>
            <a:off x="7518400" y="5816600"/>
            <a:ext cx="1473200" cy="908050"/>
            <a:chOff x="7518399" y="5817055"/>
            <a:chExt cx="1473201" cy="907596"/>
          </a:xfrm>
        </p:grpSpPr>
        <p:sp>
          <p:nvSpPr>
            <p:cNvPr id="50" name="圓角矩形 49">
              <a:extLst>
                <a:ext uri="{FF2B5EF4-FFF2-40B4-BE49-F238E27FC236}">
                  <a16:creationId xmlns:a16="http://schemas.microsoft.com/office/drawing/2014/main" id="{D96D1287-FE12-44A6-BE46-71B0605B26FF}"/>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9767" name="群組 40">
              <a:extLst>
                <a:ext uri="{FF2B5EF4-FFF2-40B4-BE49-F238E27FC236}">
                  <a16:creationId xmlns:a16="http://schemas.microsoft.com/office/drawing/2014/main" id="{7A157482-F7AC-46FD-98E1-E61A064D6BC0}"/>
                </a:ext>
              </a:extLst>
            </p:cNvPr>
            <p:cNvGrpSpPr>
              <a:grpSpLocks/>
            </p:cNvGrpSpPr>
            <p:nvPr/>
          </p:nvGrpSpPr>
          <p:grpSpPr bwMode="auto">
            <a:xfrm>
              <a:off x="7588885" y="5890260"/>
              <a:ext cx="1059815" cy="798830"/>
              <a:chOff x="860425" y="1547813"/>
              <a:chExt cx="4438650" cy="4021137"/>
            </a:xfrm>
          </p:grpSpPr>
          <p:grpSp>
            <p:nvGrpSpPr>
              <p:cNvPr id="159769" name="群組 42">
                <a:extLst>
                  <a:ext uri="{FF2B5EF4-FFF2-40B4-BE49-F238E27FC236}">
                    <a16:creationId xmlns:a16="http://schemas.microsoft.com/office/drawing/2014/main" id="{0D1B9351-F0A8-4315-B555-FDB60EFF98CB}"/>
                  </a:ext>
                </a:extLst>
              </p:cNvPr>
              <p:cNvGrpSpPr>
                <a:grpSpLocks/>
              </p:cNvGrpSpPr>
              <p:nvPr/>
            </p:nvGrpSpPr>
            <p:grpSpPr bwMode="auto">
              <a:xfrm>
                <a:off x="860425" y="1547813"/>
                <a:ext cx="4438650" cy="2039937"/>
                <a:chOff x="860425" y="1547813"/>
                <a:chExt cx="4438650" cy="2039937"/>
              </a:xfrm>
            </p:grpSpPr>
            <p:pic>
              <p:nvPicPr>
                <p:cNvPr id="159773" name="Picture 6" descr="C:\Users\utangv2\Desktop\Dynamic Classroom\hi-res aw\E.jpg">
                  <a:extLst>
                    <a:ext uri="{FF2B5EF4-FFF2-40B4-BE49-F238E27FC236}">
                      <a16:creationId xmlns:a16="http://schemas.microsoft.com/office/drawing/2014/main" id="{5A648E0F-61EE-4331-AEFF-227FBA990F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774" name="Picture 15" descr="C:\Users\utangv2\Desktop\Dynamic Classroom\hi-res aw\N.jpg">
                  <a:extLst>
                    <a:ext uri="{FF2B5EF4-FFF2-40B4-BE49-F238E27FC236}">
                      <a16:creationId xmlns:a16="http://schemas.microsoft.com/office/drawing/2014/main" id="{AA449CA9-0F4C-427F-AE6D-7FF23124265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775" name="Picture 21" descr="C:\Users\utangv2\Desktop\Dynamic Classroom\hi-res aw\T.jpg">
                  <a:extLst>
                    <a:ext uri="{FF2B5EF4-FFF2-40B4-BE49-F238E27FC236}">
                      <a16:creationId xmlns:a16="http://schemas.microsoft.com/office/drawing/2014/main" id="{C64643F6-00EB-4F40-B187-A9E4FB82776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776" name="Picture 24" descr="C:\Users\utangv2\Desktop\Dynamic Classroom\hi-res aw\X.jpg">
                  <a:extLst>
                    <a:ext uri="{FF2B5EF4-FFF2-40B4-BE49-F238E27FC236}">
                      <a16:creationId xmlns:a16="http://schemas.microsoft.com/office/drawing/2014/main" id="{1FBA260E-8D61-40A2-B966-0439224DD7C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9770" name="Picture 6" descr="C:\Users\utangv2\Desktop\Dynamic Classroom\hi-res aw\E.jpg">
                <a:extLst>
                  <a:ext uri="{FF2B5EF4-FFF2-40B4-BE49-F238E27FC236}">
                    <a16:creationId xmlns:a16="http://schemas.microsoft.com/office/drawing/2014/main" id="{59F3548D-56ED-49B9-B969-7B4F07EAAB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771" name="Picture 18" descr="C:\Users\utangv2\Desktop\Dynamic Classroom\hi-res aw\Q.jpg">
                <a:extLst>
                  <a:ext uri="{FF2B5EF4-FFF2-40B4-BE49-F238E27FC236}">
                    <a16:creationId xmlns:a16="http://schemas.microsoft.com/office/drawing/2014/main" id="{03CCA822-9FCC-4E71-9BC9-7D3303A66AE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772" name="Picture 22" descr="C:\Users\utangv2\Desktop\Dynamic Classroom\hi-res aw\U.jpg">
                <a:extLst>
                  <a:ext uri="{FF2B5EF4-FFF2-40B4-BE49-F238E27FC236}">
                    <a16:creationId xmlns:a16="http://schemas.microsoft.com/office/drawing/2014/main" id="{E80C95C8-7634-4DC2-8360-9132DE14ADD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2" name="向右箭號 61">
              <a:extLst>
                <a:ext uri="{FF2B5EF4-FFF2-40B4-BE49-F238E27FC236}">
                  <a16:creationId xmlns:a16="http://schemas.microsoft.com/office/drawing/2014/main" id="{BFB07C4F-5CA0-418D-96D1-C367371E9379}"/>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6" name="動作按鈕: 自訂 75">
            <a:hlinkClick r:id="rId9" action="ppaction://hlinksldjump" highlightClick="1"/>
            <a:extLst>
              <a:ext uri="{FF2B5EF4-FFF2-40B4-BE49-F238E27FC236}">
                <a16:creationId xmlns:a16="http://schemas.microsoft.com/office/drawing/2014/main" id="{C2244F7B-77AC-495C-80B0-E96972818FF4}"/>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59748" name="Picture 22" descr="C:\Users\utangv2\Desktop\Dynamic Classroom\Q1.jpg">
            <a:extLst>
              <a:ext uri="{FF2B5EF4-FFF2-40B4-BE49-F238E27FC236}">
                <a16:creationId xmlns:a16="http://schemas.microsoft.com/office/drawing/2014/main" id="{8683CE97-8612-4CEE-8B3D-8317276AE11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27513" y="142875"/>
            <a:ext cx="865187"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49" name="文字方塊 8">
            <a:extLst>
              <a:ext uri="{FF2B5EF4-FFF2-40B4-BE49-F238E27FC236}">
                <a16:creationId xmlns:a16="http://schemas.microsoft.com/office/drawing/2014/main" id="{63632247-C6D1-4DFB-8034-55FF759CC2C4}"/>
              </a:ext>
            </a:extLst>
          </p:cNvPr>
          <p:cNvSpPr txBox="1">
            <a:spLocks noChangeArrowheads="1"/>
          </p:cNvSpPr>
          <p:nvPr/>
        </p:nvSpPr>
        <p:spPr bwMode="auto">
          <a:xfrm>
            <a:off x="1674813" y="1076325"/>
            <a:ext cx="670401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Global warming is one of ________ environmental problems in the world today.</a:t>
            </a:r>
            <a:endParaRPr lang="en-US" altLang="en-US" sz="3800">
              <a:solidFill>
                <a:schemeClr val="tx2"/>
              </a:solidFill>
              <a:cs typeface="Arial" panose="020B0604020202020204" pitchFamily="34" charset="0"/>
            </a:endParaRPr>
          </a:p>
        </p:txBody>
      </p:sp>
      <p:sp>
        <p:nvSpPr>
          <p:cNvPr id="43" name="動作按鈕: 自訂 55">
            <a:hlinkClick r:id="rId11" action="ppaction://hlinksldjump" highlightClick="1"/>
            <a:extLst>
              <a:ext uri="{FF2B5EF4-FFF2-40B4-BE49-F238E27FC236}">
                <a16:creationId xmlns:a16="http://schemas.microsoft.com/office/drawing/2014/main" id="{3888CD76-207C-44DB-B511-E1BC6995E4AB}"/>
              </a:ext>
            </a:extLst>
          </p:cNvPr>
          <p:cNvSpPr/>
          <p:nvPr/>
        </p:nvSpPr>
        <p:spPr>
          <a:xfrm>
            <a:off x="2190750" y="4321175"/>
            <a:ext cx="4933950"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45" name="動作按鈕: 自訂 66">
            <a:hlinkClick r:id="rId12" action="ppaction://hlinksldjump" highlightClick="1"/>
            <a:extLst>
              <a:ext uri="{FF2B5EF4-FFF2-40B4-BE49-F238E27FC236}">
                <a16:creationId xmlns:a16="http://schemas.microsoft.com/office/drawing/2014/main" id="{7B9ACB9A-5F0F-49AC-B888-AAF8D685A5B8}"/>
              </a:ext>
            </a:extLst>
          </p:cNvPr>
          <p:cNvSpPr/>
          <p:nvPr/>
        </p:nvSpPr>
        <p:spPr>
          <a:xfrm>
            <a:off x="2190750" y="5132388"/>
            <a:ext cx="49339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59752" name="Group 3">
            <a:extLst>
              <a:ext uri="{FF2B5EF4-FFF2-40B4-BE49-F238E27FC236}">
                <a16:creationId xmlns:a16="http://schemas.microsoft.com/office/drawing/2014/main" id="{A741CE73-7B56-42A9-BFE6-A1EBDDE845D4}"/>
              </a:ext>
            </a:extLst>
          </p:cNvPr>
          <p:cNvGrpSpPr>
            <a:grpSpLocks/>
          </p:cNvGrpSpPr>
          <p:nvPr/>
        </p:nvGrpSpPr>
        <p:grpSpPr bwMode="auto">
          <a:xfrm>
            <a:off x="2273300" y="4360863"/>
            <a:ext cx="4749800" cy="708025"/>
            <a:chOff x="2273302" y="3672839"/>
            <a:chExt cx="4749798" cy="708661"/>
          </a:xfrm>
        </p:grpSpPr>
        <p:sp>
          <p:nvSpPr>
            <p:cNvPr id="48" name="圓角矩形 36">
              <a:extLst>
                <a:ext uri="{FF2B5EF4-FFF2-40B4-BE49-F238E27FC236}">
                  <a16:creationId xmlns:a16="http://schemas.microsoft.com/office/drawing/2014/main" id="{58E10677-4F1B-4AE9-9D1B-31B1E65BA67E}"/>
                </a:ext>
              </a:extLst>
            </p:cNvPr>
            <p:cNvSpPr/>
            <p:nvPr/>
          </p:nvSpPr>
          <p:spPr>
            <a:xfrm>
              <a:off x="2273302" y="3683000"/>
              <a:ext cx="4749798"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9" name="橢圓 37">
              <a:extLst>
                <a:ext uri="{FF2B5EF4-FFF2-40B4-BE49-F238E27FC236}">
                  <a16:creationId xmlns:a16="http://schemas.microsoft.com/office/drawing/2014/main" id="{B2EAAA72-F717-4393-B29C-1EB5A405C872}"/>
                </a:ext>
              </a:extLst>
            </p:cNvPr>
            <p:cNvSpPr/>
            <p:nvPr/>
          </p:nvSpPr>
          <p:spPr>
            <a:xfrm>
              <a:off x="2292171" y="3682999"/>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59764" name="文字方塊 38">
              <a:extLst>
                <a:ext uri="{FF2B5EF4-FFF2-40B4-BE49-F238E27FC236}">
                  <a16:creationId xmlns:a16="http://schemas.microsoft.com/office/drawing/2014/main" id="{5625E663-BE0F-46BD-8F5F-86172527E83B}"/>
                </a:ext>
              </a:extLst>
            </p:cNvPr>
            <p:cNvSpPr txBox="1">
              <a:spLocks noChangeArrowheads="1"/>
            </p:cNvSpPr>
            <p:nvPr/>
          </p:nvSpPr>
          <p:spPr bwMode="auto">
            <a:xfrm>
              <a:off x="2398851" y="3672839"/>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59765" name="文字方塊 63">
              <a:extLst>
                <a:ext uri="{FF2B5EF4-FFF2-40B4-BE49-F238E27FC236}">
                  <a16:creationId xmlns:a16="http://schemas.microsoft.com/office/drawing/2014/main" id="{2DE2A47E-C81F-407E-9B06-49EFF875BA65}"/>
                </a:ext>
              </a:extLst>
            </p:cNvPr>
            <p:cNvSpPr txBox="1">
              <a:spLocks noChangeArrowheads="1"/>
            </p:cNvSpPr>
            <p:nvPr/>
          </p:nvSpPr>
          <p:spPr bwMode="auto">
            <a:xfrm>
              <a:off x="3103075" y="3726155"/>
              <a:ext cx="3732369"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400" b="1">
                  <a:solidFill>
                    <a:schemeClr val="bg1"/>
                  </a:solidFill>
                  <a:ea typeface="新細明體" panose="02020500000000000000" pitchFamily="18" charset="-120"/>
                  <a:cs typeface="Arial" panose="020B0604020202020204" pitchFamily="34" charset="0"/>
                </a:rPr>
                <a:t>the least urgent</a:t>
              </a:r>
            </a:p>
          </p:txBody>
        </p:sp>
      </p:grpSp>
      <p:grpSp>
        <p:nvGrpSpPr>
          <p:cNvPr id="53" name="Group 3">
            <a:extLst>
              <a:ext uri="{FF2B5EF4-FFF2-40B4-BE49-F238E27FC236}">
                <a16:creationId xmlns:a16="http://schemas.microsoft.com/office/drawing/2014/main" id="{368D9B56-3694-4940-85C0-7D8CD1EE98E9}"/>
              </a:ext>
            </a:extLst>
          </p:cNvPr>
          <p:cNvGrpSpPr>
            <a:grpSpLocks/>
          </p:cNvGrpSpPr>
          <p:nvPr/>
        </p:nvGrpSpPr>
        <p:grpSpPr bwMode="auto">
          <a:xfrm>
            <a:off x="2273300" y="5209413"/>
            <a:ext cx="4749800" cy="708025"/>
            <a:chOff x="2273302" y="3672839"/>
            <a:chExt cx="4749798" cy="708661"/>
          </a:xfrm>
          <a:solidFill>
            <a:srgbClr val="00B050"/>
          </a:solidFill>
        </p:grpSpPr>
        <p:sp>
          <p:nvSpPr>
            <p:cNvPr id="54" name="圓角矩形 36">
              <a:extLst>
                <a:ext uri="{FF2B5EF4-FFF2-40B4-BE49-F238E27FC236}">
                  <a16:creationId xmlns:a16="http://schemas.microsoft.com/office/drawing/2014/main" id="{7D93E12C-456C-459E-913C-35D57D779C80}"/>
                </a:ext>
              </a:extLst>
            </p:cNvPr>
            <p:cNvSpPr/>
            <p:nvPr/>
          </p:nvSpPr>
          <p:spPr>
            <a:xfrm>
              <a:off x="2273302" y="3683000"/>
              <a:ext cx="4749798"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5" name="橢圓 37">
              <a:extLst>
                <a:ext uri="{FF2B5EF4-FFF2-40B4-BE49-F238E27FC236}">
                  <a16:creationId xmlns:a16="http://schemas.microsoft.com/office/drawing/2014/main" id="{4E69DC43-7AAD-4E75-8679-15AA47CC1E3A}"/>
                </a:ext>
              </a:extLst>
            </p:cNvPr>
            <p:cNvSpPr/>
            <p:nvPr/>
          </p:nvSpPr>
          <p:spPr>
            <a:xfrm>
              <a:off x="2292171" y="3682999"/>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6" name="文字方塊 38">
              <a:extLst>
                <a:ext uri="{FF2B5EF4-FFF2-40B4-BE49-F238E27FC236}">
                  <a16:creationId xmlns:a16="http://schemas.microsoft.com/office/drawing/2014/main" id="{0B721EDF-D196-4666-88ED-460F1B49AEFF}"/>
                </a:ext>
              </a:extLst>
            </p:cNvPr>
            <p:cNvSpPr txBox="1">
              <a:spLocks noChangeArrowheads="1"/>
            </p:cNvSpPr>
            <p:nvPr/>
          </p:nvSpPr>
          <p:spPr bwMode="auto">
            <a:xfrm>
              <a:off x="2398851" y="3672839"/>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dirty="0">
                  <a:solidFill>
                    <a:srgbClr val="000000"/>
                  </a:solidFill>
                  <a:ea typeface="新細明體" pitchFamily="18" charset="-120"/>
                  <a:cs typeface="Arial" pitchFamily="34" charset="0"/>
                </a:rPr>
                <a:t>C</a:t>
              </a:r>
              <a:endParaRPr lang="en-GB" altLang="zh-HK" sz="4000" b="1" dirty="0">
                <a:solidFill>
                  <a:srgbClr val="000000"/>
                </a:solidFill>
                <a:ea typeface="新細明體" pitchFamily="18" charset="-120"/>
                <a:cs typeface="Arial" pitchFamily="34" charset="0"/>
              </a:endParaRPr>
            </a:p>
          </p:txBody>
        </p:sp>
        <p:sp>
          <p:nvSpPr>
            <p:cNvPr id="57" name="文字方塊 63">
              <a:extLst>
                <a:ext uri="{FF2B5EF4-FFF2-40B4-BE49-F238E27FC236}">
                  <a16:creationId xmlns:a16="http://schemas.microsoft.com/office/drawing/2014/main" id="{76E1C2EB-07FC-44C0-8B35-348B54F1AA48}"/>
                </a:ext>
              </a:extLst>
            </p:cNvPr>
            <p:cNvSpPr txBox="1">
              <a:spLocks noChangeArrowheads="1"/>
            </p:cNvSpPr>
            <p:nvPr/>
          </p:nvSpPr>
          <p:spPr bwMode="auto">
            <a:xfrm>
              <a:off x="3103075" y="3726155"/>
              <a:ext cx="3732369" cy="615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400" b="1" dirty="0">
                  <a:solidFill>
                    <a:schemeClr val="bg1"/>
                  </a:solidFill>
                  <a:ea typeface="新細明體" pitchFamily="18" charset="-120"/>
                  <a:cs typeface="Arial" pitchFamily="34" charset="0"/>
                </a:rPr>
                <a:t>the most urgent</a:t>
              </a:r>
            </a:p>
          </p:txBody>
        </p:sp>
      </p:grpSp>
      <p:sp>
        <p:nvSpPr>
          <p:cNvPr id="58" name="文字方塊 6">
            <a:extLst>
              <a:ext uri="{FF2B5EF4-FFF2-40B4-BE49-F238E27FC236}">
                <a16:creationId xmlns:a16="http://schemas.microsoft.com/office/drawing/2014/main" id="{46BCC707-7B85-4953-8916-91423CDB2C82}"/>
              </a:ext>
            </a:extLst>
          </p:cNvPr>
          <p:cNvSpPr txBox="1"/>
          <p:nvPr/>
        </p:nvSpPr>
        <p:spPr>
          <a:xfrm>
            <a:off x="6583363" y="4064000"/>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64" name="Group 1">
            <a:extLst>
              <a:ext uri="{FF2B5EF4-FFF2-40B4-BE49-F238E27FC236}">
                <a16:creationId xmlns:a16="http://schemas.microsoft.com/office/drawing/2014/main" id="{FC66F70B-7B3F-4CF8-AFD3-0E5736E081C2}"/>
              </a:ext>
            </a:extLst>
          </p:cNvPr>
          <p:cNvGrpSpPr>
            <a:grpSpLocks/>
          </p:cNvGrpSpPr>
          <p:nvPr/>
        </p:nvGrpSpPr>
        <p:grpSpPr bwMode="auto">
          <a:xfrm>
            <a:off x="1782763" y="2943225"/>
            <a:ext cx="3870325" cy="1584325"/>
            <a:chOff x="122429" y="4694870"/>
            <a:chExt cx="3870089" cy="1498890"/>
          </a:xfrm>
        </p:grpSpPr>
        <p:pic>
          <p:nvPicPr>
            <p:cNvPr id="159756" name="Picture 11" descr="C:\Users\utangv2\Desktop\background paper\post it.jpg">
              <a:extLst>
                <a:ext uri="{FF2B5EF4-FFF2-40B4-BE49-F238E27FC236}">
                  <a16:creationId xmlns:a16="http://schemas.microsoft.com/office/drawing/2014/main" id="{458A0AEC-2BFC-41D2-A95B-61997991CA38}"/>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151805">
              <a:off x="122429" y="4694870"/>
              <a:ext cx="3870089" cy="1498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57" name="文字方塊 17">
              <a:extLst>
                <a:ext uri="{FF2B5EF4-FFF2-40B4-BE49-F238E27FC236}">
                  <a16:creationId xmlns:a16="http://schemas.microsoft.com/office/drawing/2014/main" id="{986A4E0E-09D6-47D7-BF70-660E885E3997}"/>
                </a:ext>
              </a:extLst>
            </p:cNvPr>
            <p:cNvSpPr txBox="1">
              <a:spLocks noChangeArrowheads="1"/>
            </p:cNvSpPr>
            <p:nvPr/>
          </p:nvSpPr>
          <p:spPr bwMode="auto">
            <a:xfrm rot="-151805">
              <a:off x="850370" y="4993962"/>
              <a:ext cx="2588197" cy="9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GB" altLang="zh-HK" sz="2000" i="1">
                  <a:solidFill>
                    <a:srgbClr val="FF0000"/>
                  </a:solidFill>
                </a:rPr>
                <a:t>The least urgent </a:t>
              </a:r>
              <a:r>
                <a:rPr lang="en-GB" altLang="zh-HK" sz="2000">
                  <a:solidFill>
                    <a:srgbClr val="FF0000"/>
                  </a:solidFill>
                </a:rPr>
                <a:t>doesn’t fit the context of the sentence.</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ppt_w</p:attrName>
                                        </p:attrNameLst>
                                      </p:cBhvr>
                                      <p:tavLst>
                                        <p:tav tm="0">
                                          <p:val>
                                            <p:fltVal val="0"/>
                                          </p:val>
                                        </p:tav>
                                        <p:tav tm="100000">
                                          <p:val>
                                            <p:strVal val="#ppt_w"/>
                                          </p:val>
                                        </p:tav>
                                      </p:tavLst>
                                    </p:anim>
                                    <p:anim calcmode="lin" valueType="num">
                                      <p:cBhvr>
                                        <p:cTn id="8" dur="500" fill="hold"/>
                                        <p:tgtEl>
                                          <p:spTgt spid="64"/>
                                        </p:tgtEl>
                                        <p:attrNameLst>
                                          <p:attrName>ppt_h</p:attrName>
                                        </p:attrNameLst>
                                      </p:cBhvr>
                                      <p:tavLst>
                                        <p:tav tm="0">
                                          <p:val>
                                            <p:fltVal val="0"/>
                                          </p:val>
                                        </p:tav>
                                        <p:tav tm="100000">
                                          <p:val>
                                            <p:strVal val="#ppt_h"/>
                                          </p:val>
                                        </p:tav>
                                      </p:tavLst>
                                    </p:anim>
                                    <p:animEffect transition="in" filter="fade">
                                      <p:cBhvr>
                                        <p:cTn id="9"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2CA0FF"/>
        </a:solidFill>
        <a:effectLst/>
      </p:bgPr>
    </p:bg>
    <p:spTree>
      <p:nvGrpSpPr>
        <p:cNvPr id="1" name=""/>
        <p:cNvGrpSpPr/>
        <p:nvPr/>
      </p:nvGrpSpPr>
      <p:grpSpPr>
        <a:xfrm>
          <a:off x="0" y="0"/>
          <a:ext cx="0" cy="0"/>
          <a:chOff x="0" y="0"/>
          <a:chExt cx="0" cy="0"/>
        </a:xfrm>
      </p:grpSpPr>
      <p:pic>
        <p:nvPicPr>
          <p:cNvPr id="54" name="D7A23457.wav">
            <a:hlinkClick r:id="" action="ppaction://media"/>
            <a:extLst>
              <a:ext uri="{FF2B5EF4-FFF2-40B4-BE49-F238E27FC236}">
                <a16:creationId xmlns:a16="http://schemas.microsoft.com/office/drawing/2014/main" id="{0E0FA7C5-749A-4479-BBC5-550BCA3A3FAC}"/>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0771" name="群組 46">
            <a:extLst>
              <a:ext uri="{FF2B5EF4-FFF2-40B4-BE49-F238E27FC236}">
                <a16:creationId xmlns:a16="http://schemas.microsoft.com/office/drawing/2014/main" id="{3517EDB5-5363-48A5-AB2C-F5C8FED97588}"/>
              </a:ext>
            </a:extLst>
          </p:cNvPr>
          <p:cNvGrpSpPr>
            <a:grpSpLocks/>
          </p:cNvGrpSpPr>
          <p:nvPr/>
        </p:nvGrpSpPr>
        <p:grpSpPr bwMode="auto">
          <a:xfrm>
            <a:off x="7124700" y="101600"/>
            <a:ext cx="1854200" cy="1323975"/>
            <a:chOff x="7124700" y="101600"/>
            <a:chExt cx="1854200" cy="1323788"/>
          </a:xfrm>
        </p:grpSpPr>
        <p:grpSp>
          <p:nvGrpSpPr>
            <p:cNvPr id="160805" name="群組 8">
              <a:extLst>
                <a:ext uri="{FF2B5EF4-FFF2-40B4-BE49-F238E27FC236}">
                  <a16:creationId xmlns:a16="http://schemas.microsoft.com/office/drawing/2014/main" id="{5B6155B7-8C98-4F2C-B299-959F09A7A1F3}"/>
                </a:ext>
              </a:extLst>
            </p:cNvPr>
            <p:cNvGrpSpPr>
              <a:grpSpLocks/>
            </p:cNvGrpSpPr>
            <p:nvPr/>
          </p:nvGrpSpPr>
          <p:grpSpPr bwMode="auto">
            <a:xfrm>
              <a:off x="7124700" y="101600"/>
              <a:ext cx="1854200" cy="732442"/>
              <a:chOff x="7124700" y="101600"/>
              <a:chExt cx="1854200" cy="732413"/>
            </a:xfrm>
          </p:grpSpPr>
          <p:sp>
            <p:nvSpPr>
              <p:cNvPr id="50" name="文字方塊 49">
                <a:extLst>
                  <a:ext uri="{FF2B5EF4-FFF2-40B4-BE49-F238E27FC236}">
                    <a16:creationId xmlns:a16="http://schemas.microsoft.com/office/drawing/2014/main" id="{B2D8FFC9-7A31-4751-A614-C4236DD3179F}"/>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rgbClr val="FFFFFF"/>
                      </a:glow>
                    </a:effectLst>
                    <a:latin typeface="Comic Sans MS" panose="030F0702030302020204" pitchFamily="66" charset="0"/>
                  </a:rPr>
                  <a:t>Start timer for discussion!</a:t>
                </a:r>
                <a:endParaRPr lang="en-GB" dirty="0">
                  <a:solidFill>
                    <a:srgbClr val="002060"/>
                  </a:solidFill>
                  <a:effectLst>
                    <a:glow rad="88900">
                      <a:srgbClr val="FFFFFF"/>
                    </a:glow>
                  </a:effectLst>
                  <a:latin typeface="Comic Sans MS" panose="030F0702030302020204" pitchFamily="66" charset="0"/>
                </a:endParaRPr>
              </a:p>
            </p:txBody>
          </p:sp>
          <p:sp>
            <p:nvSpPr>
              <p:cNvPr id="51" name="手繪多邊形 50">
                <a:extLst>
                  <a:ext uri="{FF2B5EF4-FFF2-40B4-BE49-F238E27FC236}">
                    <a16:creationId xmlns:a16="http://schemas.microsoft.com/office/drawing/2014/main" id="{A2A1EAD2-F35F-4B39-9EF6-EEE4C9249BBA}"/>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49" name="Picture 17" descr="C:\Users\utangv2\Desktop\timer2.jpg">
              <a:extLst>
                <a:ext uri="{FF2B5EF4-FFF2-40B4-BE49-F238E27FC236}">
                  <a16:creationId xmlns:a16="http://schemas.microsoft.com/office/drawing/2014/main" id="{1CD63B2B-0E81-49C7-939C-6B5CB42D83A1}"/>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52" name="動作按鈕: 自訂 51">
            <a:hlinkClick r:id="" action="ppaction://hlinkshowjump?jump=nextslide" highlightClick="1"/>
            <a:extLst>
              <a:ext uri="{FF2B5EF4-FFF2-40B4-BE49-F238E27FC236}">
                <a16:creationId xmlns:a16="http://schemas.microsoft.com/office/drawing/2014/main" id="{C3B41FAE-C722-4483-BCE1-80F2D85FD047}"/>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pic>
        <p:nvPicPr>
          <p:cNvPr id="160773" name="Picture 22" descr="C:\Users\utangv2\Desktop\Dynamic Classroom\Q2.jpg">
            <a:extLst>
              <a:ext uri="{FF2B5EF4-FFF2-40B4-BE49-F238E27FC236}">
                <a16:creationId xmlns:a16="http://schemas.microsoft.com/office/drawing/2014/main" id="{3FBD1A0A-2EF4-41CE-980A-D633EACB9EB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94175" y="1889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74" name="文字方塊 8">
            <a:extLst>
              <a:ext uri="{FF2B5EF4-FFF2-40B4-BE49-F238E27FC236}">
                <a16:creationId xmlns:a16="http://schemas.microsoft.com/office/drawing/2014/main" id="{AC5B2839-590A-4AE2-A86B-72479369A492}"/>
              </a:ext>
            </a:extLst>
          </p:cNvPr>
          <p:cNvSpPr txBox="1">
            <a:spLocks noChangeArrowheads="1"/>
          </p:cNvSpPr>
          <p:nvPr/>
        </p:nvSpPr>
        <p:spPr bwMode="auto">
          <a:xfrm>
            <a:off x="1587500" y="1076325"/>
            <a:ext cx="6850063"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I only turn on the air conditioner during ________ months of the year.</a:t>
            </a:r>
            <a:endParaRPr lang="en-US" altLang="en-US" sz="3800">
              <a:solidFill>
                <a:schemeClr val="tx2"/>
              </a:solidFill>
              <a:cs typeface="Arial" panose="020B0604020202020204" pitchFamily="34" charset="0"/>
            </a:endParaRPr>
          </a:p>
        </p:txBody>
      </p:sp>
      <p:grpSp>
        <p:nvGrpSpPr>
          <p:cNvPr id="160775" name="Group 2">
            <a:extLst>
              <a:ext uri="{FF2B5EF4-FFF2-40B4-BE49-F238E27FC236}">
                <a16:creationId xmlns:a16="http://schemas.microsoft.com/office/drawing/2014/main" id="{6B1D952E-B406-4C83-A08E-8485647554AF}"/>
              </a:ext>
            </a:extLst>
          </p:cNvPr>
          <p:cNvGrpSpPr>
            <a:grpSpLocks/>
          </p:cNvGrpSpPr>
          <p:nvPr/>
        </p:nvGrpSpPr>
        <p:grpSpPr bwMode="auto">
          <a:xfrm>
            <a:off x="2697163" y="4425950"/>
            <a:ext cx="3840162" cy="708025"/>
            <a:chOff x="2696390" y="4106375"/>
            <a:chExt cx="3840895" cy="708661"/>
          </a:xfrm>
        </p:grpSpPr>
        <p:sp>
          <p:nvSpPr>
            <p:cNvPr id="21" name="圓角矩形 36">
              <a:extLst>
                <a:ext uri="{FF2B5EF4-FFF2-40B4-BE49-F238E27FC236}">
                  <a16:creationId xmlns:a16="http://schemas.microsoft.com/office/drawing/2014/main" id="{65DB0ED3-BA9C-45BD-BEEF-B002EEFF7CFD}"/>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2" name="橢圓 37">
              <a:extLst>
                <a:ext uri="{FF2B5EF4-FFF2-40B4-BE49-F238E27FC236}">
                  <a16:creationId xmlns:a16="http://schemas.microsoft.com/office/drawing/2014/main" id="{A30F3D75-3601-46F7-85FB-E55803A0B963}"/>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0803" name="文字方塊 38">
              <a:extLst>
                <a:ext uri="{FF2B5EF4-FFF2-40B4-BE49-F238E27FC236}">
                  <a16:creationId xmlns:a16="http://schemas.microsoft.com/office/drawing/2014/main" id="{C2538AB6-93FD-4768-9923-FE2489C06174}"/>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0804" name="文字方塊 63">
              <a:extLst>
                <a:ext uri="{FF2B5EF4-FFF2-40B4-BE49-F238E27FC236}">
                  <a16:creationId xmlns:a16="http://schemas.microsoft.com/office/drawing/2014/main" id="{DD820E20-4329-4734-923A-2E7F5739369C}"/>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hottest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60776" name="Group 1">
            <a:extLst>
              <a:ext uri="{FF2B5EF4-FFF2-40B4-BE49-F238E27FC236}">
                <a16:creationId xmlns:a16="http://schemas.microsoft.com/office/drawing/2014/main" id="{5638E4B1-EB45-4D83-A54B-3EA187BB782D}"/>
              </a:ext>
            </a:extLst>
          </p:cNvPr>
          <p:cNvGrpSpPr>
            <a:grpSpLocks/>
          </p:cNvGrpSpPr>
          <p:nvPr/>
        </p:nvGrpSpPr>
        <p:grpSpPr bwMode="auto">
          <a:xfrm>
            <a:off x="2697163" y="3575050"/>
            <a:ext cx="3840162" cy="708025"/>
            <a:chOff x="2696390" y="3255475"/>
            <a:chExt cx="3840895" cy="708661"/>
          </a:xfrm>
        </p:grpSpPr>
        <p:sp>
          <p:nvSpPr>
            <p:cNvPr id="27" name="圓角矩形 65">
              <a:extLst>
                <a:ext uri="{FF2B5EF4-FFF2-40B4-BE49-F238E27FC236}">
                  <a16:creationId xmlns:a16="http://schemas.microsoft.com/office/drawing/2014/main" id="{3FE3373C-5EA7-441C-9A68-F248AAB41AE0}"/>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28" name="橢圓 66">
              <a:extLst>
                <a:ext uri="{FF2B5EF4-FFF2-40B4-BE49-F238E27FC236}">
                  <a16:creationId xmlns:a16="http://schemas.microsoft.com/office/drawing/2014/main" id="{FCD200A4-76D2-4708-ACF2-D930C99388CC}"/>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0795" name="文字方塊 67">
              <a:extLst>
                <a:ext uri="{FF2B5EF4-FFF2-40B4-BE49-F238E27FC236}">
                  <a16:creationId xmlns:a16="http://schemas.microsoft.com/office/drawing/2014/main" id="{84C4CB0C-9F11-49CA-9993-BCEFE0F0485D}"/>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0796" name="文字方塊 68">
              <a:extLst>
                <a:ext uri="{FF2B5EF4-FFF2-40B4-BE49-F238E27FC236}">
                  <a16:creationId xmlns:a16="http://schemas.microsoft.com/office/drawing/2014/main" id="{B72E822E-C6AD-408C-9606-4D033B108421}"/>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hottest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60777" name="Group 3">
            <a:extLst>
              <a:ext uri="{FF2B5EF4-FFF2-40B4-BE49-F238E27FC236}">
                <a16:creationId xmlns:a16="http://schemas.microsoft.com/office/drawing/2014/main" id="{9C7705A2-CC0B-461C-9184-788247AB37D5}"/>
              </a:ext>
            </a:extLst>
          </p:cNvPr>
          <p:cNvGrpSpPr>
            <a:grpSpLocks/>
          </p:cNvGrpSpPr>
          <p:nvPr/>
        </p:nvGrpSpPr>
        <p:grpSpPr bwMode="auto">
          <a:xfrm>
            <a:off x="2697163" y="5276850"/>
            <a:ext cx="3840162" cy="708025"/>
            <a:chOff x="2696390" y="4957275"/>
            <a:chExt cx="3840895" cy="708661"/>
          </a:xfrm>
        </p:grpSpPr>
        <p:sp>
          <p:nvSpPr>
            <p:cNvPr id="39" name="圓角矩形 72">
              <a:extLst>
                <a:ext uri="{FF2B5EF4-FFF2-40B4-BE49-F238E27FC236}">
                  <a16:creationId xmlns:a16="http://schemas.microsoft.com/office/drawing/2014/main" id="{D74A40EA-ED86-45A1-878D-F829E578AF38}"/>
                </a:ext>
              </a:extLst>
            </p:cNvPr>
            <p:cNvSpPr/>
            <p:nvPr/>
          </p:nvSpPr>
          <p:spPr>
            <a:xfrm>
              <a:off x="2696390" y="4967436"/>
              <a:ext cx="3840895"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0" name="橢圓 73">
              <a:extLst>
                <a:ext uri="{FF2B5EF4-FFF2-40B4-BE49-F238E27FC236}">
                  <a16:creationId xmlns:a16="http://schemas.microsoft.com/office/drawing/2014/main" id="{6D048066-5856-469A-9227-C74FA75396B3}"/>
                </a:ext>
              </a:extLst>
            </p:cNvPr>
            <p:cNvSpPr/>
            <p:nvPr/>
          </p:nvSpPr>
          <p:spPr>
            <a:xfrm>
              <a:off x="2715259" y="49674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0787" name="文字方塊 74">
              <a:extLst>
                <a:ext uri="{FF2B5EF4-FFF2-40B4-BE49-F238E27FC236}">
                  <a16:creationId xmlns:a16="http://schemas.microsoft.com/office/drawing/2014/main" id="{82FC5900-BC87-4DE6-8C85-794E75CD5F7D}"/>
                </a:ext>
              </a:extLst>
            </p:cNvPr>
            <p:cNvSpPr txBox="1">
              <a:spLocks noChangeArrowheads="1"/>
            </p:cNvSpPr>
            <p:nvPr/>
          </p:nvSpPr>
          <p:spPr bwMode="auto">
            <a:xfrm>
              <a:off x="2821939" y="49572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0788" name="文字方塊 75">
              <a:extLst>
                <a:ext uri="{FF2B5EF4-FFF2-40B4-BE49-F238E27FC236}">
                  <a16:creationId xmlns:a16="http://schemas.microsoft.com/office/drawing/2014/main" id="{13EC220F-B5AF-444C-82B9-5A343C38234C}"/>
                </a:ext>
              </a:extLst>
            </p:cNvPr>
            <p:cNvSpPr txBox="1">
              <a:spLocks noChangeArrowheads="1"/>
            </p:cNvSpPr>
            <p:nvPr/>
          </p:nvSpPr>
          <p:spPr bwMode="auto">
            <a:xfrm>
              <a:off x="3487580" y="5009667"/>
              <a:ext cx="294052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least hot</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57" name="動作按鈕: 自訂 55">
            <a:hlinkClick r:id="rId7" action="ppaction://hlinksldjump" highlightClick="1"/>
            <a:extLst>
              <a:ext uri="{FF2B5EF4-FFF2-40B4-BE49-F238E27FC236}">
                <a16:creationId xmlns:a16="http://schemas.microsoft.com/office/drawing/2014/main" id="{ED2D1B2A-1CDE-484B-93EB-8A07E41F2D15}"/>
              </a:ext>
            </a:extLst>
          </p:cNvPr>
          <p:cNvSpPr/>
          <p:nvPr/>
        </p:nvSpPr>
        <p:spPr>
          <a:xfrm>
            <a:off x="2579688" y="4386263"/>
            <a:ext cx="4075112"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58" name="動作按鈕: 自訂 66">
            <a:hlinkClick r:id="rId8" action="ppaction://hlinksldjump" highlightClick="1"/>
            <a:extLst>
              <a:ext uri="{FF2B5EF4-FFF2-40B4-BE49-F238E27FC236}">
                <a16:creationId xmlns:a16="http://schemas.microsoft.com/office/drawing/2014/main" id="{0B3ED113-95BD-428D-89EC-27B61A5DC865}"/>
              </a:ext>
            </a:extLst>
          </p:cNvPr>
          <p:cNvSpPr/>
          <p:nvPr/>
        </p:nvSpPr>
        <p:spPr>
          <a:xfrm>
            <a:off x="2579688" y="5197475"/>
            <a:ext cx="4075112"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0" name="動作按鈕: 自訂 54">
            <a:hlinkClick r:id="rId9" action="ppaction://hlinksldjump" highlightClick="1"/>
            <a:extLst>
              <a:ext uri="{FF2B5EF4-FFF2-40B4-BE49-F238E27FC236}">
                <a16:creationId xmlns:a16="http://schemas.microsoft.com/office/drawing/2014/main" id="{E49AA238-1DC9-435B-A426-C4CF43778A78}"/>
              </a:ext>
            </a:extLst>
          </p:cNvPr>
          <p:cNvSpPr/>
          <p:nvPr/>
        </p:nvSpPr>
        <p:spPr>
          <a:xfrm>
            <a:off x="2579688" y="3444875"/>
            <a:ext cx="4075112"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54"/>
                </p:tgtEl>
              </p:cMediaNode>
            </p:audio>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2CA0FF"/>
        </a:solidFill>
        <a:effectLst/>
      </p:bgPr>
    </p:bg>
    <p:spTree>
      <p:nvGrpSpPr>
        <p:cNvPr id="1" name=""/>
        <p:cNvGrpSpPr/>
        <p:nvPr/>
      </p:nvGrpSpPr>
      <p:grpSpPr>
        <a:xfrm>
          <a:off x="0" y="0"/>
          <a:ext cx="0" cy="0"/>
          <a:chOff x="0" y="0"/>
          <a:chExt cx="0" cy="0"/>
        </a:xfrm>
      </p:grpSpPr>
      <p:grpSp>
        <p:nvGrpSpPr>
          <p:cNvPr id="161794" name="群組 2">
            <a:extLst>
              <a:ext uri="{FF2B5EF4-FFF2-40B4-BE49-F238E27FC236}">
                <a16:creationId xmlns:a16="http://schemas.microsoft.com/office/drawing/2014/main" id="{E588D0C0-D152-464A-A30D-ACE3B2AA2EF1}"/>
              </a:ext>
            </a:extLst>
          </p:cNvPr>
          <p:cNvGrpSpPr>
            <a:grpSpLocks/>
          </p:cNvGrpSpPr>
          <p:nvPr/>
        </p:nvGrpSpPr>
        <p:grpSpPr bwMode="auto">
          <a:xfrm>
            <a:off x="7948613" y="220663"/>
            <a:ext cx="971550" cy="971550"/>
            <a:chOff x="7850482" y="2910190"/>
            <a:chExt cx="970570" cy="971528"/>
          </a:xfrm>
        </p:grpSpPr>
        <p:pic>
          <p:nvPicPr>
            <p:cNvPr id="54" name="Picture 17" descr="C:\Users\utangv2\Desktop\timer2.jpg">
              <a:extLst>
                <a:ext uri="{FF2B5EF4-FFF2-40B4-BE49-F238E27FC236}">
                  <a16:creationId xmlns:a16="http://schemas.microsoft.com/office/drawing/2014/main" id="{A1E8183F-A216-4CF9-AEFA-F0B3976655BA}"/>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55" name="橢圓 54">
              <a:extLst>
                <a:ext uri="{FF2B5EF4-FFF2-40B4-BE49-F238E27FC236}">
                  <a16:creationId xmlns:a16="http://schemas.microsoft.com/office/drawing/2014/main" id="{0DA2AD10-4F5C-4A13-8E50-2EABC71D2971}"/>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22" name="文字方塊 21">
            <a:extLst>
              <a:ext uri="{FF2B5EF4-FFF2-40B4-BE49-F238E27FC236}">
                <a16:creationId xmlns:a16="http://schemas.microsoft.com/office/drawing/2014/main" id="{2FB143CD-358C-4961-9F53-C7B26BEFAF6B}"/>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20</a:t>
            </a:r>
            <a:endParaRPr lang="en-GB" altLang="en-US" sz="2400" b="1">
              <a:solidFill>
                <a:srgbClr val="FFFFFF"/>
              </a:solidFill>
              <a:cs typeface="Arial" panose="020B0604020202020204" pitchFamily="34" charset="0"/>
            </a:endParaRPr>
          </a:p>
        </p:txBody>
      </p:sp>
      <p:sp>
        <p:nvSpPr>
          <p:cNvPr id="23" name="文字方塊 22">
            <a:extLst>
              <a:ext uri="{FF2B5EF4-FFF2-40B4-BE49-F238E27FC236}">
                <a16:creationId xmlns:a16="http://schemas.microsoft.com/office/drawing/2014/main" id="{7DAD014B-FD03-4A1A-BD3D-495063FAE9AC}"/>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19</a:t>
            </a:r>
            <a:endParaRPr lang="en-GB" altLang="en-US" sz="2400" b="1">
              <a:solidFill>
                <a:srgbClr val="FFFFFF"/>
              </a:solidFill>
              <a:cs typeface="Arial" panose="020B0604020202020204" pitchFamily="34" charset="0"/>
            </a:endParaRPr>
          </a:p>
        </p:txBody>
      </p:sp>
      <p:sp>
        <p:nvSpPr>
          <p:cNvPr id="24" name="文字方塊 23">
            <a:extLst>
              <a:ext uri="{FF2B5EF4-FFF2-40B4-BE49-F238E27FC236}">
                <a16:creationId xmlns:a16="http://schemas.microsoft.com/office/drawing/2014/main" id="{20540856-AD04-4B59-B2BD-F1145BC9D44A}"/>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18</a:t>
            </a:r>
            <a:endParaRPr lang="en-GB" altLang="en-US" sz="2400" b="1">
              <a:solidFill>
                <a:srgbClr val="FFFFFF"/>
              </a:solidFill>
              <a:cs typeface="Arial" panose="020B0604020202020204" pitchFamily="34" charset="0"/>
            </a:endParaRPr>
          </a:p>
        </p:txBody>
      </p:sp>
      <p:sp>
        <p:nvSpPr>
          <p:cNvPr id="25" name="文字方塊 24">
            <a:extLst>
              <a:ext uri="{FF2B5EF4-FFF2-40B4-BE49-F238E27FC236}">
                <a16:creationId xmlns:a16="http://schemas.microsoft.com/office/drawing/2014/main" id="{364F87F1-463B-4FF4-9EB4-F7B1099E0D4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17</a:t>
            </a:r>
            <a:endParaRPr lang="en-GB" altLang="en-US" sz="2400" b="1">
              <a:solidFill>
                <a:srgbClr val="FFFFFF"/>
              </a:solidFill>
              <a:cs typeface="Arial" panose="020B0604020202020204" pitchFamily="34" charset="0"/>
            </a:endParaRPr>
          </a:p>
        </p:txBody>
      </p:sp>
      <p:sp>
        <p:nvSpPr>
          <p:cNvPr id="26" name="文字方塊 25">
            <a:extLst>
              <a:ext uri="{FF2B5EF4-FFF2-40B4-BE49-F238E27FC236}">
                <a16:creationId xmlns:a16="http://schemas.microsoft.com/office/drawing/2014/main" id="{C30D8525-701D-4B34-8004-A8652637333E}"/>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16</a:t>
            </a:r>
            <a:endParaRPr lang="en-GB" altLang="en-US" sz="2400" b="1">
              <a:solidFill>
                <a:srgbClr val="FFFFFF"/>
              </a:solidFill>
              <a:cs typeface="Arial" panose="020B0604020202020204" pitchFamily="34" charset="0"/>
            </a:endParaRPr>
          </a:p>
        </p:txBody>
      </p:sp>
      <p:sp>
        <p:nvSpPr>
          <p:cNvPr id="27" name="文字方塊 26">
            <a:extLst>
              <a:ext uri="{FF2B5EF4-FFF2-40B4-BE49-F238E27FC236}">
                <a16:creationId xmlns:a16="http://schemas.microsoft.com/office/drawing/2014/main" id="{065ACFB8-24D6-49EA-8C99-AB19709DE55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15</a:t>
            </a:r>
            <a:endParaRPr lang="en-GB" altLang="en-US" sz="2400" b="1">
              <a:solidFill>
                <a:srgbClr val="FFFFFF"/>
              </a:solidFill>
              <a:cs typeface="Arial" panose="020B0604020202020204" pitchFamily="34" charset="0"/>
            </a:endParaRPr>
          </a:p>
        </p:txBody>
      </p:sp>
      <p:sp>
        <p:nvSpPr>
          <p:cNvPr id="28" name="文字方塊 27">
            <a:extLst>
              <a:ext uri="{FF2B5EF4-FFF2-40B4-BE49-F238E27FC236}">
                <a16:creationId xmlns:a16="http://schemas.microsoft.com/office/drawing/2014/main" id="{EA05F318-31F7-4E5F-9F66-F797FB05C1A1}"/>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14</a:t>
            </a:r>
            <a:endParaRPr lang="en-GB" altLang="en-US" sz="2400" b="1">
              <a:solidFill>
                <a:srgbClr val="FFFFFF"/>
              </a:solidFill>
              <a:cs typeface="Arial" panose="020B0604020202020204" pitchFamily="34" charset="0"/>
            </a:endParaRPr>
          </a:p>
        </p:txBody>
      </p:sp>
      <p:sp>
        <p:nvSpPr>
          <p:cNvPr id="29" name="文字方塊 28">
            <a:extLst>
              <a:ext uri="{FF2B5EF4-FFF2-40B4-BE49-F238E27FC236}">
                <a16:creationId xmlns:a16="http://schemas.microsoft.com/office/drawing/2014/main" id="{6F9413F0-E37F-4D54-90F1-006DD8E151A5}"/>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13</a:t>
            </a:r>
            <a:endParaRPr lang="en-GB" altLang="en-US" sz="2400" b="1">
              <a:solidFill>
                <a:srgbClr val="FFFFFF"/>
              </a:solidFill>
              <a:cs typeface="Arial" panose="020B0604020202020204" pitchFamily="34" charset="0"/>
            </a:endParaRPr>
          </a:p>
        </p:txBody>
      </p:sp>
      <p:sp>
        <p:nvSpPr>
          <p:cNvPr id="30" name="文字方塊 29">
            <a:extLst>
              <a:ext uri="{FF2B5EF4-FFF2-40B4-BE49-F238E27FC236}">
                <a16:creationId xmlns:a16="http://schemas.microsoft.com/office/drawing/2014/main" id="{CE6F0163-A7CA-4350-8446-F74811B14B9A}"/>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12</a:t>
            </a:r>
            <a:endParaRPr lang="en-GB" altLang="en-US" sz="2400" b="1">
              <a:solidFill>
                <a:srgbClr val="FFFFFF"/>
              </a:solidFill>
              <a:cs typeface="Arial" panose="020B0604020202020204" pitchFamily="34" charset="0"/>
            </a:endParaRPr>
          </a:p>
        </p:txBody>
      </p:sp>
      <p:sp>
        <p:nvSpPr>
          <p:cNvPr id="31" name="文字方塊 30">
            <a:extLst>
              <a:ext uri="{FF2B5EF4-FFF2-40B4-BE49-F238E27FC236}">
                <a16:creationId xmlns:a16="http://schemas.microsoft.com/office/drawing/2014/main" id="{E38C2CC7-013A-4870-9F83-98F5D795B464}"/>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11</a:t>
            </a:r>
            <a:endParaRPr lang="en-GB" altLang="en-US" sz="2400" b="1">
              <a:solidFill>
                <a:srgbClr val="FFFFFF"/>
              </a:solidFill>
              <a:cs typeface="Arial" panose="020B0604020202020204" pitchFamily="34" charset="0"/>
            </a:endParaRPr>
          </a:p>
        </p:txBody>
      </p:sp>
      <p:sp>
        <p:nvSpPr>
          <p:cNvPr id="32" name="文字方塊 31">
            <a:extLst>
              <a:ext uri="{FF2B5EF4-FFF2-40B4-BE49-F238E27FC236}">
                <a16:creationId xmlns:a16="http://schemas.microsoft.com/office/drawing/2014/main" id="{2BBB868A-3746-4863-BA39-56FF2FD0ECCD}"/>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10</a:t>
            </a:r>
            <a:endParaRPr lang="en-GB" altLang="en-US" sz="2400" b="1">
              <a:solidFill>
                <a:srgbClr val="FFFFFF"/>
              </a:solidFill>
              <a:cs typeface="Arial" panose="020B0604020202020204" pitchFamily="34" charset="0"/>
            </a:endParaRPr>
          </a:p>
        </p:txBody>
      </p:sp>
      <p:sp>
        <p:nvSpPr>
          <p:cNvPr id="33" name="文字方塊 32">
            <a:extLst>
              <a:ext uri="{FF2B5EF4-FFF2-40B4-BE49-F238E27FC236}">
                <a16:creationId xmlns:a16="http://schemas.microsoft.com/office/drawing/2014/main" id="{F176044B-824E-4E5A-820E-7FC6796BD2E0}"/>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9</a:t>
            </a:r>
            <a:endParaRPr lang="en-GB" altLang="en-US" sz="2400" b="1">
              <a:solidFill>
                <a:srgbClr val="FFFFFF"/>
              </a:solidFill>
              <a:cs typeface="Arial" panose="020B0604020202020204" pitchFamily="34" charset="0"/>
            </a:endParaRPr>
          </a:p>
        </p:txBody>
      </p:sp>
      <p:sp>
        <p:nvSpPr>
          <p:cNvPr id="34" name="文字方塊 33">
            <a:extLst>
              <a:ext uri="{FF2B5EF4-FFF2-40B4-BE49-F238E27FC236}">
                <a16:creationId xmlns:a16="http://schemas.microsoft.com/office/drawing/2014/main" id="{CB014761-1AF1-40E8-AC9E-63AE6568565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8</a:t>
            </a:r>
            <a:endParaRPr lang="en-GB" altLang="en-US" sz="2400" b="1">
              <a:solidFill>
                <a:srgbClr val="FFFFFF"/>
              </a:solidFill>
              <a:cs typeface="Arial" panose="020B0604020202020204" pitchFamily="34" charset="0"/>
            </a:endParaRPr>
          </a:p>
        </p:txBody>
      </p:sp>
      <p:sp>
        <p:nvSpPr>
          <p:cNvPr id="35" name="文字方塊 34">
            <a:extLst>
              <a:ext uri="{FF2B5EF4-FFF2-40B4-BE49-F238E27FC236}">
                <a16:creationId xmlns:a16="http://schemas.microsoft.com/office/drawing/2014/main" id="{88B95F1D-08E9-4792-8380-81F48A4BEE78}"/>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7</a:t>
            </a:r>
            <a:endParaRPr lang="en-GB" altLang="en-US" sz="2400" b="1">
              <a:solidFill>
                <a:srgbClr val="FFFFFF"/>
              </a:solidFill>
              <a:cs typeface="Arial" panose="020B0604020202020204" pitchFamily="34" charset="0"/>
            </a:endParaRPr>
          </a:p>
        </p:txBody>
      </p:sp>
      <p:sp>
        <p:nvSpPr>
          <p:cNvPr id="36" name="文字方塊 35">
            <a:extLst>
              <a:ext uri="{FF2B5EF4-FFF2-40B4-BE49-F238E27FC236}">
                <a16:creationId xmlns:a16="http://schemas.microsoft.com/office/drawing/2014/main" id="{9B35068F-0A35-4DF7-B15D-C06BEDF583F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6</a:t>
            </a:r>
            <a:endParaRPr lang="en-GB" altLang="en-US" sz="2400" b="1">
              <a:solidFill>
                <a:srgbClr val="FFFFFF"/>
              </a:solidFill>
              <a:cs typeface="Arial" panose="020B0604020202020204" pitchFamily="34" charset="0"/>
            </a:endParaRPr>
          </a:p>
        </p:txBody>
      </p:sp>
      <p:sp>
        <p:nvSpPr>
          <p:cNvPr id="37" name="文字方塊 36">
            <a:extLst>
              <a:ext uri="{FF2B5EF4-FFF2-40B4-BE49-F238E27FC236}">
                <a16:creationId xmlns:a16="http://schemas.microsoft.com/office/drawing/2014/main" id="{B183B295-C0EC-4A36-B33D-F7C73C97F58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5</a:t>
            </a:r>
            <a:endParaRPr lang="en-GB" altLang="en-US" sz="2400" b="1">
              <a:solidFill>
                <a:srgbClr val="FFFFFF"/>
              </a:solidFill>
              <a:cs typeface="Arial" panose="020B0604020202020204" pitchFamily="34" charset="0"/>
            </a:endParaRPr>
          </a:p>
        </p:txBody>
      </p:sp>
      <p:sp>
        <p:nvSpPr>
          <p:cNvPr id="38" name="文字方塊 37">
            <a:extLst>
              <a:ext uri="{FF2B5EF4-FFF2-40B4-BE49-F238E27FC236}">
                <a16:creationId xmlns:a16="http://schemas.microsoft.com/office/drawing/2014/main" id="{10E7885F-F82D-45FE-897C-6770EACC6886}"/>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4</a:t>
            </a:r>
            <a:endParaRPr lang="en-GB" altLang="en-US" sz="2400" b="1">
              <a:solidFill>
                <a:srgbClr val="FFFFFF"/>
              </a:solidFill>
              <a:cs typeface="Arial" panose="020B0604020202020204" pitchFamily="34" charset="0"/>
            </a:endParaRPr>
          </a:p>
        </p:txBody>
      </p:sp>
      <p:sp>
        <p:nvSpPr>
          <p:cNvPr id="39" name="文字方塊 38">
            <a:extLst>
              <a:ext uri="{FF2B5EF4-FFF2-40B4-BE49-F238E27FC236}">
                <a16:creationId xmlns:a16="http://schemas.microsoft.com/office/drawing/2014/main" id="{F1509746-83D9-402A-8193-A6CDD94D3D1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42" name="文字方塊 41">
            <a:extLst>
              <a:ext uri="{FF2B5EF4-FFF2-40B4-BE49-F238E27FC236}">
                <a16:creationId xmlns:a16="http://schemas.microsoft.com/office/drawing/2014/main" id="{B1F03E42-610B-44B8-884F-B3C62F266DAB}"/>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43" name="文字方塊 42">
            <a:extLst>
              <a:ext uri="{FF2B5EF4-FFF2-40B4-BE49-F238E27FC236}">
                <a16:creationId xmlns:a16="http://schemas.microsoft.com/office/drawing/2014/main" id="{1BCB803A-BEBA-4DCF-9116-169562A7575A}"/>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44" name="文字方塊 43">
            <a:extLst>
              <a:ext uri="{FF2B5EF4-FFF2-40B4-BE49-F238E27FC236}">
                <a16:creationId xmlns:a16="http://schemas.microsoft.com/office/drawing/2014/main" id="{B4F0C858-F130-44CF-8853-C4C35AAB2E92}"/>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0" name="time3504.wav">
            <a:hlinkClick r:id="" action="ppaction://media"/>
            <a:extLst>
              <a:ext uri="{FF2B5EF4-FFF2-40B4-BE49-F238E27FC236}">
                <a16:creationId xmlns:a16="http://schemas.microsoft.com/office/drawing/2014/main" id="{0CC3E0EC-6EAE-4416-B479-C5E4664742F2}"/>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817" name="Picture 22" descr="C:\Users\utangv2\Desktop\Dynamic Classroom\Q2.jpg">
            <a:extLst>
              <a:ext uri="{FF2B5EF4-FFF2-40B4-BE49-F238E27FC236}">
                <a16:creationId xmlns:a16="http://schemas.microsoft.com/office/drawing/2014/main" id="{45AEAF7C-8366-4D25-B0DA-04042E55CB7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94175" y="1889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818" name="文字方塊 8">
            <a:extLst>
              <a:ext uri="{FF2B5EF4-FFF2-40B4-BE49-F238E27FC236}">
                <a16:creationId xmlns:a16="http://schemas.microsoft.com/office/drawing/2014/main" id="{9F11672A-4FB6-4831-94BC-61B14CDDB620}"/>
              </a:ext>
            </a:extLst>
          </p:cNvPr>
          <p:cNvSpPr txBox="1">
            <a:spLocks noChangeArrowheads="1"/>
          </p:cNvSpPr>
          <p:nvPr/>
        </p:nvSpPr>
        <p:spPr bwMode="auto">
          <a:xfrm>
            <a:off x="1587500" y="1076325"/>
            <a:ext cx="6850063"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I only turn on the air conditioner during ________ months of the year.</a:t>
            </a:r>
            <a:endParaRPr lang="en-US" altLang="en-US" sz="3800">
              <a:solidFill>
                <a:schemeClr val="tx2"/>
              </a:solidFill>
              <a:cs typeface="Arial" panose="020B0604020202020204" pitchFamily="34" charset="0"/>
            </a:endParaRPr>
          </a:p>
        </p:txBody>
      </p:sp>
      <p:grpSp>
        <p:nvGrpSpPr>
          <p:cNvPr id="161819" name="Group 2">
            <a:extLst>
              <a:ext uri="{FF2B5EF4-FFF2-40B4-BE49-F238E27FC236}">
                <a16:creationId xmlns:a16="http://schemas.microsoft.com/office/drawing/2014/main" id="{AAED2D3F-7BC2-408E-BB39-C724DCEC3848}"/>
              </a:ext>
            </a:extLst>
          </p:cNvPr>
          <p:cNvGrpSpPr>
            <a:grpSpLocks/>
          </p:cNvGrpSpPr>
          <p:nvPr/>
        </p:nvGrpSpPr>
        <p:grpSpPr bwMode="auto">
          <a:xfrm>
            <a:off x="2697163" y="4425950"/>
            <a:ext cx="3840162" cy="708025"/>
            <a:chOff x="2696390" y="4106375"/>
            <a:chExt cx="3840895" cy="708661"/>
          </a:xfrm>
        </p:grpSpPr>
        <p:sp>
          <p:nvSpPr>
            <p:cNvPr id="60" name="圓角矩形 36">
              <a:extLst>
                <a:ext uri="{FF2B5EF4-FFF2-40B4-BE49-F238E27FC236}">
                  <a16:creationId xmlns:a16="http://schemas.microsoft.com/office/drawing/2014/main" id="{F2915D96-012D-46B8-9122-4B9D30EAD0B6}"/>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1" name="橢圓 37">
              <a:extLst>
                <a:ext uri="{FF2B5EF4-FFF2-40B4-BE49-F238E27FC236}">
                  <a16:creationId xmlns:a16="http://schemas.microsoft.com/office/drawing/2014/main" id="{4B0FC785-31E5-4EF8-B895-E25E6939FD29}"/>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1847" name="文字方塊 38">
              <a:extLst>
                <a:ext uri="{FF2B5EF4-FFF2-40B4-BE49-F238E27FC236}">
                  <a16:creationId xmlns:a16="http://schemas.microsoft.com/office/drawing/2014/main" id="{35F24754-3BFF-487E-959B-8AD91CC1C43E}"/>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1848" name="文字方塊 63">
              <a:extLst>
                <a:ext uri="{FF2B5EF4-FFF2-40B4-BE49-F238E27FC236}">
                  <a16:creationId xmlns:a16="http://schemas.microsoft.com/office/drawing/2014/main" id="{A512BDEA-A321-46D7-981F-1C1E58557A44}"/>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hottest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61820" name="Group 1">
            <a:extLst>
              <a:ext uri="{FF2B5EF4-FFF2-40B4-BE49-F238E27FC236}">
                <a16:creationId xmlns:a16="http://schemas.microsoft.com/office/drawing/2014/main" id="{4DFAF48C-2D9A-4550-A1CC-73D7BD01E0C6}"/>
              </a:ext>
            </a:extLst>
          </p:cNvPr>
          <p:cNvGrpSpPr>
            <a:grpSpLocks/>
          </p:cNvGrpSpPr>
          <p:nvPr/>
        </p:nvGrpSpPr>
        <p:grpSpPr bwMode="auto">
          <a:xfrm>
            <a:off x="2697163" y="3575050"/>
            <a:ext cx="3840162" cy="708025"/>
            <a:chOff x="2696390" y="3255475"/>
            <a:chExt cx="3840895" cy="708661"/>
          </a:xfrm>
        </p:grpSpPr>
        <p:sp>
          <p:nvSpPr>
            <p:cNvPr id="67" name="圓角矩形 65">
              <a:extLst>
                <a:ext uri="{FF2B5EF4-FFF2-40B4-BE49-F238E27FC236}">
                  <a16:creationId xmlns:a16="http://schemas.microsoft.com/office/drawing/2014/main" id="{0A0E0E7D-F8FC-4FFF-A901-BAD93E0096BA}"/>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68" name="橢圓 66">
              <a:extLst>
                <a:ext uri="{FF2B5EF4-FFF2-40B4-BE49-F238E27FC236}">
                  <a16:creationId xmlns:a16="http://schemas.microsoft.com/office/drawing/2014/main" id="{CA1DF075-1C76-413C-ADD4-1EAD04AB6DC0}"/>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1839" name="文字方塊 67">
              <a:extLst>
                <a:ext uri="{FF2B5EF4-FFF2-40B4-BE49-F238E27FC236}">
                  <a16:creationId xmlns:a16="http://schemas.microsoft.com/office/drawing/2014/main" id="{D9737CB9-9441-41C4-ACA4-ADE0388C9F3C}"/>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1840" name="文字方塊 68">
              <a:extLst>
                <a:ext uri="{FF2B5EF4-FFF2-40B4-BE49-F238E27FC236}">
                  <a16:creationId xmlns:a16="http://schemas.microsoft.com/office/drawing/2014/main" id="{F8B95F01-60C0-409E-802E-59673A0F0B2B}"/>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hottest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61821" name="Group 3">
            <a:extLst>
              <a:ext uri="{FF2B5EF4-FFF2-40B4-BE49-F238E27FC236}">
                <a16:creationId xmlns:a16="http://schemas.microsoft.com/office/drawing/2014/main" id="{6D1B7A59-E41F-4CAF-962F-CB294EC357D2}"/>
              </a:ext>
            </a:extLst>
          </p:cNvPr>
          <p:cNvGrpSpPr>
            <a:grpSpLocks/>
          </p:cNvGrpSpPr>
          <p:nvPr/>
        </p:nvGrpSpPr>
        <p:grpSpPr bwMode="auto">
          <a:xfrm>
            <a:off x="2697163" y="5276850"/>
            <a:ext cx="3840162" cy="708025"/>
            <a:chOff x="2696390" y="4957275"/>
            <a:chExt cx="3840895" cy="708661"/>
          </a:xfrm>
        </p:grpSpPr>
        <p:sp>
          <p:nvSpPr>
            <p:cNvPr id="74" name="圓角矩形 72">
              <a:extLst>
                <a:ext uri="{FF2B5EF4-FFF2-40B4-BE49-F238E27FC236}">
                  <a16:creationId xmlns:a16="http://schemas.microsoft.com/office/drawing/2014/main" id="{805030C9-5A35-4446-ABB3-C628A490A5A9}"/>
                </a:ext>
              </a:extLst>
            </p:cNvPr>
            <p:cNvSpPr/>
            <p:nvPr/>
          </p:nvSpPr>
          <p:spPr>
            <a:xfrm>
              <a:off x="2696390" y="4967436"/>
              <a:ext cx="3840895"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75" name="橢圓 73">
              <a:extLst>
                <a:ext uri="{FF2B5EF4-FFF2-40B4-BE49-F238E27FC236}">
                  <a16:creationId xmlns:a16="http://schemas.microsoft.com/office/drawing/2014/main" id="{90C3859C-419F-4B82-83A8-287059901643}"/>
                </a:ext>
              </a:extLst>
            </p:cNvPr>
            <p:cNvSpPr/>
            <p:nvPr/>
          </p:nvSpPr>
          <p:spPr>
            <a:xfrm>
              <a:off x="2715259" y="49674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1831" name="文字方塊 74">
              <a:extLst>
                <a:ext uri="{FF2B5EF4-FFF2-40B4-BE49-F238E27FC236}">
                  <a16:creationId xmlns:a16="http://schemas.microsoft.com/office/drawing/2014/main" id="{1D57B129-0640-4B98-8D20-DF19E1D6CE57}"/>
                </a:ext>
              </a:extLst>
            </p:cNvPr>
            <p:cNvSpPr txBox="1">
              <a:spLocks noChangeArrowheads="1"/>
            </p:cNvSpPr>
            <p:nvPr/>
          </p:nvSpPr>
          <p:spPr bwMode="auto">
            <a:xfrm>
              <a:off x="2821939" y="49572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1832" name="文字方塊 75">
              <a:extLst>
                <a:ext uri="{FF2B5EF4-FFF2-40B4-BE49-F238E27FC236}">
                  <a16:creationId xmlns:a16="http://schemas.microsoft.com/office/drawing/2014/main" id="{8F61992D-3ED2-4999-95FA-E5DF05258379}"/>
                </a:ext>
              </a:extLst>
            </p:cNvPr>
            <p:cNvSpPr txBox="1">
              <a:spLocks noChangeArrowheads="1"/>
            </p:cNvSpPr>
            <p:nvPr/>
          </p:nvSpPr>
          <p:spPr bwMode="auto">
            <a:xfrm>
              <a:off x="3487580" y="5009667"/>
              <a:ext cx="294052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least hot</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79" name="動作按鈕: 自訂 55">
            <a:hlinkClick r:id="rId7" action="ppaction://hlinksldjump" highlightClick="1"/>
            <a:extLst>
              <a:ext uri="{FF2B5EF4-FFF2-40B4-BE49-F238E27FC236}">
                <a16:creationId xmlns:a16="http://schemas.microsoft.com/office/drawing/2014/main" id="{0CB21918-10D3-42FE-97F2-BB24AB9D50DD}"/>
              </a:ext>
            </a:extLst>
          </p:cNvPr>
          <p:cNvSpPr/>
          <p:nvPr/>
        </p:nvSpPr>
        <p:spPr>
          <a:xfrm>
            <a:off x="2579688" y="4386263"/>
            <a:ext cx="4075112"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0" name="動作按鈕: 自訂 66">
            <a:hlinkClick r:id="rId8" action="ppaction://hlinksldjump" highlightClick="1"/>
            <a:extLst>
              <a:ext uri="{FF2B5EF4-FFF2-40B4-BE49-F238E27FC236}">
                <a16:creationId xmlns:a16="http://schemas.microsoft.com/office/drawing/2014/main" id="{002793E7-BDB3-44F6-A3F1-6E2FE3D2DAC1}"/>
              </a:ext>
            </a:extLst>
          </p:cNvPr>
          <p:cNvSpPr/>
          <p:nvPr/>
        </p:nvSpPr>
        <p:spPr>
          <a:xfrm>
            <a:off x="2579688" y="5197475"/>
            <a:ext cx="4075112"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83" name="動作按鈕: 自訂 54">
            <a:hlinkClick r:id="rId9" action="ppaction://hlinksldjump" highlightClick="1"/>
            <a:extLst>
              <a:ext uri="{FF2B5EF4-FFF2-40B4-BE49-F238E27FC236}">
                <a16:creationId xmlns:a16="http://schemas.microsoft.com/office/drawing/2014/main" id="{5512E03A-B49B-446E-8500-1AD551EF06A3}"/>
              </a:ext>
            </a:extLst>
          </p:cNvPr>
          <p:cNvSpPr/>
          <p:nvPr/>
        </p:nvSpPr>
        <p:spPr>
          <a:xfrm>
            <a:off x="2579688" y="3444875"/>
            <a:ext cx="4075112"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0"/>
                                        </p:tgtEl>
                                      </p:cBhvr>
                                    </p:cmd>
                                  </p:childTnLst>
                                </p:cTn>
                              </p:par>
                              <p:par>
                                <p:cTn id="7" presetID="1" presetClass="exit" presetSubtype="0" fill="hold" grpId="0" nodeType="withEffect">
                                  <p:stCondLst>
                                    <p:cond delay="1000"/>
                                  </p:stCondLst>
                                  <p:childTnLst>
                                    <p:set>
                                      <p:cBhvr>
                                        <p:cTn id="8" dur="1" fill="hold">
                                          <p:stCondLst>
                                            <p:cond delay="0"/>
                                          </p:stCondLst>
                                        </p:cTn>
                                        <p:tgtEl>
                                          <p:spTgt spid="22"/>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23"/>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4"/>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4"/>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5"/>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5"/>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6"/>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7"/>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7"/>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28"/>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29"/>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30"/>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31"/>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31"/>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32"/>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32"/>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33"/>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33"/>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4"/>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4"/>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5"/>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5"/>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6"/>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6"/>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7"/>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7"/>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38"/>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39"/>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39"/>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42"/>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42"/>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43"/>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43"/>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0"/>
                </p:tgtEl>
              </p:cMediaNode>
            </p:audio>
          </p:childTnLst>
        </p:cTn>
      </p:par>
    </p:tnLst>
    <p:bldLst>
      <p:bldP spid="22" grpId="0"/>
      <p:bldP spid="23" grpId="0"/>
      <p:bldP spid="23" grpId="1"/>
      <p:bldP spid="24" grpId="0"/>
      <p:bldP spid="24" grpId="1"/>
      <p:bldP spid="25" grpId="0"/>
      <p:bldP spid="25" grpId="1"/>
      <p:bldP spid="26" grpId="0"/>
      <p:bldP spid="26" grpId="1"/>
      <p:bldP spid="27" grpId="0"/>
      <p:bldP spid="27" grpId="1"/>
      <p:bldP spid="28" grpId="0"/>
      <p:bldP spid="28"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P spid="38" grpId="1"/>
      <p:bldP spid="39" grpId="0"/>
      <p:bldP spid="39" grpId="1"/>
      <p:bldP spid="42" grpId="0"/>
      <p:bldP spid="42" grpId="1"/>
      <p:bldP spid="43" grpId="0"/>
      <p:bldP spid="43" grpId="1"/>
      <p:bldP spid="44"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64" name="33973535.wav">
            <a:hlinkClick r:id="" action="ppaction://media"/>
            <a:extLst>
              <a:ext uri="{FF2B5EF4-FFF2-40B4-BE49-F238E27FC236}">
                <a16:creationId xmlns:a16="http://schemas.microsoft.com/office/drawing/2014/main" id="{AAFF4B73-FEA4-4226-8E29-4F46A206E621}"/>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819" name="Picture 22" descr="C:\Users\utangv2\Desktop\Dynamic Classroom\Q2.jpg">
            <a:extLst>
              <a:ext uri="{FF2B5EF4-FFF2-40B4-BE49-F238E27FC236}">
                <a16:creationId xmlns:a16="http://schemas.microsoft.com/office/drawing/2014/main" id="{84FF0D14-4AE5-40A9-AC22-633AEE5636B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4175" y="1889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2820" name="群組 38">
            <a:extLst>
              <a:ext uri="{FF2B5EF4-FFF2-40B4-BE49-F238E27FC236}">
                <a16:creationId xmlns:a16="http://schemas.microsoft.com/office/drawing/2014/main" id="{1D882341-C2E6-45A8-9279-4465C673CA9D}"/>
              </a:ext>
            </a:extLst>
          </p:cNvPr>
          <p:cNvGrpSpPr>
            <a:grpSpLocks/>
          </p:cNvGrpSpPr>
          <p:nvPr/>
        </p:nvGrpSpPr>
        <p:grpSpPr bwMode="auto">
          <a:xfrm>
            <a:off x="7518400" y="5816600"/>
            <a:ext cx="1473200" cy="908050"/>
            <a:chOff x="7518399" y="5817055"/>
            <a:chExt cx="1473201" cy="907596"/>
          </a:xfrm>
        </p:grpSpPr>
        <p:sp>
          <p:nvSpPr>
            <p:cNvPr id="35" name="圓角矩形 34">
              <a:extLst>
                <a:ext uri="{FF2B5EF4-FFF2-40B4-BE49-F238E27FC236}">
                  <a16:creationId xmlns:a16="http://schemas.microsoft.com/office/drawing/2014/main" id="{3C4307E4-034B-487D-A350-A9F12F1B2E85}"/>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62836" name="群組 40">
              <a:extLst>
                <a:ext uri="{FF2B5EF4-FFF2-40B4-BE49-F238E27FC236}">
                  <a16:creationId xmlns:a16="http://schemas.microsoft.com/office/drawing/2014/main" id="{554D1D5B-517F-4116-BAC7-C07E3D592ACA}"/>
                </a:ext>
              </a:extLst>
            </p:cNvPr>
            <p:cNvGrpSpPr>
              <a:grpSpLocks/>
            </p:cNvGrpSpPr>
            <p:nvPr/>
          </p:nvGrpSpPr>
          <p:grpSpPr bwMode="auto">
            <a:xfrm>
              <a:off x="7588885" y="5890260"/>
              <a:ext cx="1059815" cy="798830"/>
              <a:chOff x="860425" y="1547813"/>
              <a:chExt cx="4438650" cy="4021137"/>
            </a:xfrm>
          </p:grpSpPr>
          <p:grpSp>
            <p:nvGrpSpPr>
              <p:cNvPr id="162838" name="群組 42">
                <a:extLst>
                  <a:ext uri="{FF2B5EF4-FFF2-40B4-BE49-F238E27FC236}">
                    <a16:creationId xmlns:a16="http://schemas.microsoft.com/office/drawing/2014/main" id="{DC614807-A7FA-41E7-89E3-50EBA7DBB516}"/>
                  </a:ext>
                </a:extLst>
              </p:cNvPr>
              <p:cNvGrpSpPr>
                <a:grpSpLocks/>
              </p:cNvGrpSpPr>
              <p:nvPr/>
            </p:nvGrpSpPr>
            <p:grpSpPr bwMode="auto">
              <a:xfrm>
                <a:off x="860425" y="1547813"/>
                <a:ext cx="4438650" cy="2039937"/>
                <a:chOff x="860425" y="1547813"/>
                <a:chExt cx="4438650" cy="2039937"/>
              </a:xfrm>
            </p:grpSpPr>
            <p:pic>
              <p:nvPicPr>
                <p:cNvPr id="162842" name="Picture 6" descr="C:\Users\utangv2\Desktop\Dynamic Classroom\hi-res aw\E.jpg">
                  <a:extLst>
                    <a:ext uri="{FF2B5EF4-FFF2-40B4-BE49-F238E27FC236}">
                      <a16:creationId xmlns:a16="http://schemas.microsoft.com/office/drawing/2014/main" id="{3B1DA23C-623D-4D03-8744-27A8208B781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843" name="Picture 15" descr="C:\Users\utangv2\Desktop\Dynamic Classroom\hi-res aw\N.jpg">
                  <a:extLst>
                    <a:ext uri="{FF2B5EF4-FFF2-40B4-BE49-F238E27FC236}">
                      <a16:creationId xmlns:a16="http://schemas.microsoft.com/office/drawing/2014/main" id="{FF8F9486-578D-48F0-9F2F-3C3FB702C6A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844" name="Picture 21" descr="C:\Users\utangv2\Desktop\Dynamic Classroom\hi-res aw\T.jpg">
                  <a:extLst>
                    <a:ext uri="{FF2B5EF4-FFF2-40B4-BE49-F238E27FC236}">
                      <a16:creationId xmlns:a16="http://schemas.microsoft.com/office/drawing/2014/main" id="{F97B7ADD-95D2-4FAC-9F33-BB302E3B2FE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845" name="Picture 24" descr="C:\Users\utangv2\Desktop\Dynamic Classroom\hi-res aw\X.jpg">
                  <a:extLst>
                    <a:ext uri="{FF2B5EF4-FFF2-40B4-BE49-F238E27FC236}">
                      <a16:creationId xmlns:a16="http://schemas.microsoft.com/office/drawing/2014/main" id="{28840775-0505-4212-8B77-78617FD3987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62839" name="Picture 6" descr="C:\Users\utangv2\Desktop\Dynamic Classroom\hi-res aw\E.jpg">
                <a:extLst>
                  <a:ext uri="{FF2B5EF4-FFF2-40B4-BE49-F238E27FC236}">
                    <a16:creationId xmlns:a16="http://schemas.microsoft.com/office/drawing/2014/main" id="{CBE5AB02-9FB5-4877-ADB1-B419A0B7EA2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840" name="Picture 18" descr="C:\Users\utangv2\Desktop\Dynamic Classroom\hi-res aw\Q.jpg">
                <a:extLst>
                  <a:ext uri="{FF2B5EF4-FFF2-40B4-BE49-F238E27FC236}">
                    <a16:creationId xmlns:a16="http://schemas.microsoft.com/office/drawing/2014/main" id="{5F549408-7A3D-4A1E-85D4-29116E2AAEEC}"/>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841" name="Picture 22" descr="C:\Users\utangv2\Desktop\Dynamic Classroom\hi-res aw\U.jpg">
                <a:extLst>
                  <a:ext uri="{FF2B5EF4-FFF2-40B4-BE49-F238E27FC236}">
                    <a16:creationId xmlns:a16="http://schemas.microsoft.com/office/drawing/2014/main" id="{D55D4516-2EDA-48AE-A2DE-4F3B3EEDA59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5" name="向右箭號 44">
              <a:extLst>
                <a:ext uri="{FF2B5EF4-FFF2-40B4-BE49-F238E27FC236}">
                  <a16:creationId xmlns:a16="http://schemas.microsoft.com/office/drawing/2014/main" id="{1BE0B514-2B57-4D83-BD80-FF652AD0D1E0}"/>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5" name="動作按鈕: 自訂 54">
            <a:hlinkClick r:id="rId12" action="ppaction://hlinksldjump" highlightClick="1"/>
            <a:extLst>
              <a:ext uri="{FF2B5EF4-FFF2-40B4-BE49-F238E27FC236}">
                <a16:creationId xmlns:a16="http://schemas.microsoft.com/office/drawing/2014/main" id="{AF8806BB-DCAD-4682-BA25-BC53B4BDCF71}"/>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62822" name="文字方塊 8">
            <a:extLst>
              <a:ext uri="{FF2B5EF4-FFF2-40B4-BE49-F238E27FC236}">
                <a16:creationId xmlns:a16="http://schemas.microsoft.com/office/drawing/2014/main" id="{761AB28A-7D06-493F-B403-FEBB05748B16}"/>
              </a:ext>
            </a:extLst>
          </p:cNvPr>
          <p:cNvSpPr txBox="1">
            <a:spLocks noChangeArrowheads="1"/>
          </p:cNvSpPr>
          <p:nvPr/>
        </p:nvSpPr>
        <p:spPr bwMode="auto">
          <a:xfrm>
            <a:off x="1587500" y="1076325"/>
            <a:ext cx="6850063"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I only turn on the air conditioner during ________ months of the year.</a:t>
            </a:r>
            <a:endParaRPr lang="en-US" altLang="en-US" sz="3800">
              <a:solidFill>
                <a:schemeClr val="tx2"/>
              </a:solidFill>
              <a:cs typeface="Arial" panose="020B0604020202020204" pitchFamily="34" charset="0"/>
            </a:endParaRPr>
          </a:p>
        </p:txBody>
      </p:sp>
      <p:grpSp>
        <p:nvGrpSpPr>
          <p:cNvPr id="162823" name="Group 2">
            <a:extLst>
              <a:ext uri="{FF2B5EF4-FFF2-40B4-BE49-F238E27FC236}">
                <a16:creationId xmlns:a16="http://schemas.microsoft.com/office/drawing/2014/main" id="{13C63C78-B7AD-40C1-BD8E-8B5DF415791E}"/>
              </a:ext>
            </a:extLst>
          </p:cNvPr>
          <p:cNvGrpSpPr>
            <a:grpSpLocks/>
          </p:cNvGrpSpPr>
          <p:nvPr/>
        </p:nvGrpSpPr>
        <p:grpSpPr bwMode="auto">
          <a:xfrm>
            <a:off x="2697163" y="4425950"/>
            <a:ext cx="3840162" cy="708025"/>
            <a:chOff x="2696390" y="4106375"/>
            <a:chExt cx="3840895" cy="708661"/>
          </a:xfrm>
        </p:grpSpPr>
        <p:sp>
          <p:nvSpPr>
            <p:cNvPr id="43" name="圓角矩形 36">
              <a:extLst>
                <a:ext uri="{FF2B5EF4-FFF2-40B4-BE49-F238E27FC236}">
                  <a16:creationId xmlns:a16="http://schemas.microsoft.com/office/drawing/2014/main" id="{460F2324-EB80-4805-B821-EA23C8066B87}"/>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4" name="橢圓 37">
              <a:extLst>
                <a:ext uri="{FF2B5EF4-FFF2-40B4-BE49-F238E27FC236}">
                  <a16:creationId xmlns:a16="http://schemas.microsoft.com/office/drawing/2014/main" id="{F6F9F621-709A-4E7A-9221-F1206CB1958C}"/>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2833" name="文字方塊 38">
              <a:extLst>
                <a:ext uri="{FF2B5EF4-FFF2-40B4-BE49-F238E27FC236}">
                  <a16:creationId xmlns:a16="http://schemas.microsoft.com/office/drawing/2014/main" id="{2695ADAC-CA16-4EBE-B63C-3FE421428C77}"/>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2834" name="文字方塊 63">
              <a:extLst>
                <a:ext uri="{FF2B5EF4-FFF2-40B4-BE49-F238E27FC236}">
                  <a16:creationId xmlns:a16="http://schemas.microsoft.com/office/drawing/2014/main" id="{35DBC866-8A67-496F-BA3F-B9C94778F156}"/>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hottest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48" name="Group 1">
            <a:extLst>
              <a:ext uri="{FF2B5EF4-FFF2-40B4-BE49-F238E27FC236}">
                <a16:creationId xmlns:a16="http://schemas.microsoft.com/office/drawing/2014/main" id="{C4F24D97-F7CB-4B0F-B257-5165C534B086}"/>
              </a:ext>
            </a:extLst>
          </p:cNvPr>
          <p:cNvGrpSpPr>
            <a:grpSpLocks/>
          </p:cNvGrpSpPr>
          <p:nvPr/>
        </p:nvGrpSpPr>
        <p:grpSpPr bwMode="auto">
          <a:xfrm>
            <a:off x="2697163" y="3575145"/>
            <a:ext cx="3840162" cy="708025"/>
            <a:chOff x="2696390" y="3255475"/>
            <a:chExt cx="3840895" cy="708661"/>
          </a:xfrm>
          <a:solidFill>
            <a:schemeClr val="bg1">
              <a:lumMod val="65000"/>
            </a:schemeClr>
          </a:solidFill>
        </p:grpSpPr>
        <p:sp>
          <p:nvSpPr>
            <p:cNvPr id="49" name="圓角矩形 65">
              <a:extLst>
                <a:ext uri="{FF2B5EF4-FFF2-40B4-BE49-F238E27FC236}">
                  <a16:creationId xmlns:a16="http://schemas.microsoft.com/office/drawing/2014/main" id="{551DD5DB-784A-4EB4-9B82-0D427EB12E3D}"/>
                </a:ext>
              </a:extLst>
            </p:cNvPr>
            <p:cNvSpPr/>
            <p:nvPr/>
          </p:nvSpPr>
          <p:spPr>
            <a:xfrm>
              <a:off x="2696390" y="32656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0" name="橢圓 66">
              <a:extLst>
                <a:ext uri="{FF2B5EF4-FFF2-40B4-BE49-F238E27FC236}">
                  <a16:creationId xmlns:a16="http://schemas.microsoft.com/office/drawing/2014/main" id="{4DEAB7DC-D547-4E8B-951C-B41127C29989}"/>
                </a:ext>
              </a:extLst>
            </p:cNvPr>
            <p:cNvSpPr/>
            <p:nvPr/>
          </p:nvSpPr>
          <p:spPr>
            <a:xfrm>
              <a:off x="2715259" y="32656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3" name="文字方塊 67">
              <a:extLst>
                <a:ext uri="{FF2B5EF4-FFF2-40B4-BE49-F238E27FC236}">
                  <a16:creationId xmlns:a16="http://schemas.microsoft.com/office/drawing/2014/main" id="{B271A535-1A13-4F62-BBF3-9F788C893F7C}"/>
                </a:ext>
              </a:extLst>
            </p:cNvPr>
            <p:cNvSpPr txBox="1">
              <a:spLocks noChangeArrowheads="1"/>
            </p:cNvSpPr>
            <p:nvPr/>
          </p:nvSpPr>
          <p:spPr bwMode="auto">
            <a:xfrm>
              <a:off x="2821939" y="32554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A</a:t>
              </a:r>
              <a:endParaRPr lang="en-GB" altLang="zh-HK" sz="4000" b="1">
                <a:solidFill>
                  <a:srgbClr val="000000"/>
                </a:solidFill>
                <a:ea typeface="新細明體" pitchFamily="18" charset="-120"/>
                <a:cs typeface="Arial" pitchFamily="34" charset="0"/>
              </a:endParaRPr>
            </a:p>
          </p:txBody>
        </p:sp>
        <p:sp>
          <p:nvSpPr>
            <p:cNvPr id="54" name="文字方塊 68">
              <a:extLst>
                <a:ext uri="{FF2B5EF4-FFF2-40B4-BE49-F238E27FC236}">
                  <a16:creationId xmlns:a16="http://schemas.microsoft.com/office/drawing/2014/main" id="{E8B19B69-D280-42B4-BDB5-A7BF410DDD8E}"/>
                </a:ext>
              </a:extLst>
            </p:cNvPr>
            <p:cNvSpPr txBox="1">
              <a:spLocks noChangeArrowheads="1"/>
            </p:cNvSpPr>
            <p:nvPr/>
          </p:nvSpPr>
          <p:spPr bwMode="auto">
            <a:xfrm>
              <a:off x="3512516" y="3282467"/>
              <a:ext cx="29155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hottest</a:t>
              </a:r>
              <a:endParaRPr lang="en-GB" altLang="zh-HK" sz="3300" b="1" dirty="0">
                <a:solidFill>
                  <a:schemeClr val="bg1"/>
                </a:solidFill>
                <a:ea typeface="新細明體" pitchFamily="18" charset="-120"/>
                <a:cs typeface="Arial" pitchFamily="34" charset="0"/>
              </a:endParaRPr>
            </a:p>
          </p:txBody>
        </p:sp>
      </p:grpSp>
      <p:grpSp>
        <p:nvGrpSpPr>
          <p:cNvPr id="57" name="Group 3">
            <a:extLst>
              <a:ext uri="{FF2B5EF4-FFF2-40B4-BE49-F238E27FC236}">
                <a16:creationId xmlns:a16="http://schemas.microsoft.com/office/drawing/2014/main" id="{020C45F1-A48B-418D-A0B4-7A28D10D498C}"/>
              </a:ext>
            </a:extLst>
          </p:cNvPr>
          <p:cNvGrpSpPr>
            <a:grpSpLocks/>
          </p:cNvGrpSpPr>
          <p:nvPr/>
        </p:nvGrpSpPr>
        <p:grpSpPr bwMode="auto">
          <a:xfrm>
            <a:off x="2697163" y="5276945"/>
            <a:ext cx="3840162" cy="708025"/>
            <a:chOff x="2696390" y="4957275"/>
            <a:chExt cx="3840895" cy="708661"/>
          </a:xfrm>
          <a:solidFill>
            <a:schemeClr val="bg1">
              <a:lumMod val="65000"/>
            </a:schemeClr>
          </a:solidFill>
        </p:grpSpPr>
        <p:sp>
          <p:nvSpPr>
            <p:cNvPr id="58" name="圓角矩形 72">
              <a:extLst>
                <a:ext uri="{FF2B5EF4-FFF2-40B4-BE49-F238E27FC236}">
                  <a16:creationId xmlns:a16="http://schemas.microsoft.com/office/drawing/2014/main" id="{1C557A5B-D2A4-4BE3-90B7-E3822CB6A69E}"/>
                </a:ext>
              </a:extLst>
            </p:cNvPr>
            <p:cNvSpPr/>
            <p:nvPr/>
          </p:nvSpPr>
          <p:spPr>
            <a:xfrm>
              <a:off x="2696390" y="49674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9" name="橢圓 73">
              <a:extLst>
                <a:ext uri="{FF2B5EF4-FFF2-40B4-BE49-F238E27FC236}">
                  <a16:creationId xmlns:a16="http://schemas.microsoft.com/office/drawing/2014/main" id="{D5353D68-7C57-4D8F-9FBF-A63882A4DFF8}"/>
                </a:ext>
              </a:extLst>
            </p:cNvPr>
            <p:cNvSpPr/>
            <p:nvPr/>
          </p:nvSpPr>
          <p:spPr>
            <a:xfrm>
              <a:off x="2715259" y="49674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60" name="文字方塊 74">
              <a:extLst>
                <a:ext uri="{FF2B5EF4-FFF2-40B4-BE49-F238E27FC236}">
                  <a16:creationId xmlns:a16="http://schemas.microsoft.com/office/drawing/2014/main" id="{27DE2B93-1472-459E-9886-3E8EDF643EAE}"/>
                </a:ext>
              </a:extLst>
            </p:cNvPr>
            <p:cNvSpPr txBox="1">
              <a:spLocks noChangeArrowheads="1"/>
            </p:cNvSpPr>
            <p:nvPr/>
          </p:nvSpPr>
          <p:spPr bwMode="auto">
            <a:xfrm>
              <a:off x="2821939" y="49572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C</a:t>
              </a:r>
              <a:endParaRPr lang="en-GB" altLang="zh-HK" sz="4000" b="1">
                <a:solidFill>
                  <a:srgbClr val="000000"/>
                </a:solidFill>
                <a:ea typeface="新細明體" pitchFamily="18" charset="-120"/>
                <a:cs typeface="Arial" pitchFamily="34" charset="0"/>
              </a:endParaRPr>
            </a:p>
          </p:txBody>
        </p:sp>
        <p:sp>
          <p:nvSpPr>
            <p:cNvPr id="61" name="文字方塊 75">
              <a:extLst>
                <a:ext uri="{FF2B5EF4-FFF2-40B4-BE49-F238E27FC236}">
                  <a16:creationId xmlns:a16="http://schemas.microsoft.com/office/drawing/2014/main" id="{E5E659AA-593A-4A56-A778-931581C6B568}"/>
                </a:ext>
              </a:extLst>
            </p:cNvPr>
            <p:cNvSpPr txBox="1">
              <a:spLocks noChangeArrowheads="1"/>
            </p:cNvSpPr>
            <p:nvPr/>
          </p:nvSpPr>
          <p:spPr bwMode="auto">
            <a:xfrm>
              <a:off x="3487580" y="5009667"/>
              <a:ext cx="294052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least hot</a:t>
              </a:r>
              <a:endParaRPr lang="en-GB" altLang="zh-HK" sz="3300" b="1" dirty="0">
                <a:solidFill>
                  <a:schemeClr val="bg1"/>
                </a:solidFill>
                <a:ea typeface="新細明體" pitchFamily="18" charset="-120"/>
                <a:cs typeface="Arial" pitchFamily="34" charset="0"/>
              </a:endParaRPr>
            </a:p>
          </p:txBody>
        </p:sp>
      </p:grpSp>
      <p:sp>
        <p:nvSpPr>
          <p:cNvPr id="56" name="文字方塊 27">
            <a:extLst>
              <a:ext uri="{FF2B5EF4-FFF2-40B4-BE49-F238E27FC236}">
                <a16:creationId xmlns:a16="http://schemas.microsoft.com/office/drawing/2014/main" id="{CD80E7E4-FC78-4AD2-801C-3AFEA6FE2307}"/>
              </a:ext>
            </a:extLst>
          </p:cNvPr>
          <p:cNvSpPr txBox="1"/>
          <p:nvPr/>
        </p:nvSpPr>
        <p:spPr>
          <a:xfrm>
            <a:off x="6221413" y="4102100"/>
            <a:ext cx="13684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6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64"/>
                </p:tgtEl>
              </p:cMediaNode>
            </p:audio>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01" name="AF1C3551.wav">
            <a:hlinkClick r:id="" action="ppaction://media"/>
            <a:extLst>
              <a:ext uri="{FF2B5EF4-FFF2-40B4-BE49-F238E27FC236}">
                <a16:creationId xmlns:a16="http://schemas.microsoft.com/office/drawing/2014/main" id="{63C3DB73-9CE3-49C5-893F-4D3507327030}"/>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43" name="Picture 22" descr="C:\Users\utangv2\Desktop\Dynamic Classroom\Q2.jpg">
            <a:extLst>
              <a:ext uri="{FF2B5EF4-FFF2-40B4-BE49-F238E27FC236}">
                <a16:creationId xmlns:a16="http://schemas.microsoft.com/office/drawing/2014/main" id="{A2B6096B-C2DD-426B-BD55-90251A7E796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4175" y="1889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844" name="群組 38">
            <a:extLst>
              <a:ext uri="{FF2B5EF4-FFF2-40B4-BE49-F238E27FC236}">
                <a16:creationId xmlns:a16="http://schemas.microsoft.com/office/drawing/2014/main" id="{E96389D7-EB91-4982-93AB-DAE36C3837E2}"/>
              </a:ext>
            </a:extLst>
          </p:cNvPr>
          <p:cNvGrpSpPr>
            <a:grpSpLocks/>
          </p:cNvGrpSpPr>
          <p:nvPr/>
        </p:nvGrpSpPr>
        <p:grpSpPr bwMode="auto">
          <a:xfrm>
            <a:off x="7518400" y="5816600"/>
            <a:ext cx="1473200" cy="908050"/>
            <a:chOff x="7518399" y="5817055"/>
            <a:chExt cx="1473201" cy="907596"/>
          </a:xfrm>
        </p:grpSpPr>
        <p:sp>
          <p:nvSpPr>
            <p:cNvPr id="40" name="圓角矩形 39">
              <a:extLst>
                <a:ext uri="{FF2B5EF4-FFF2-40B4-BE49-F238E27FC236}">
                  <a16:creationId xmlns:a16="http://schemas.microsoft.com/office/drawing/2014/main" id="{42A0945B-6288-44D4-98DD-3ECAEB4086A1}"/>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63861" name="群組 40">
              <a:extLst>
                <a:ext uri="{FF2B5EF4-FFF2-40B4-BE49-F238E27FC236}">
                  <a16:creationId xmlns:a16="http://schemas.microsoft.com/office/drawing/2014/main" id="{09524E83-A2A5-4877-B135-DEB660A6EBF8}"/>
                </a:ext>
              </a:extLst>
            </p:cNvPr>
            <p:cNvGrpSpPr>
              <a:grpSpLocks/>
            </p:cNvGrpSpPr>
            <p:nvPr/>
          </p:nvGrpSpPr>
          <p:grpSpPr bwMode="auto">
            <a:xfrm>
              <a:off x="7588885" y="5890260"/>
              <a:ext cx="1059815" cy="798830"/>
              <a:chOff x="860425" y="1547813"/>
              <a:chExt cx="4438650" cy="4021137"/>
            </a:xfrm>
          </p:grpSpPr>
          <p:grpSp>
            <p:nvGrpSpPr>
              <p:cNvPr id="163863" name="群組 42">
                <a:extLst>
                  <a:ext uri="{FF2B5EF4-FFF2-40B4-BE49-F238E27FC236}">
                    <a16:creationId xmlns:a16="http://schemas.microsoft.com/office/drawing/2014/main" id="{F45C4D8B-9156-42D1-B914-7842F756116C}"/>
                  </a:ext>
                </a:extLst>
              </p:cNvPr>
              <p:cNvGrpSpPr>
                <a:grpSpLocks/>
              </p:cNvGrpSpPr>
              <p:nvPr/>
            </p:nvGrpSpPr>
            <p:grpSpPr bwMode="auto">
              <a:xfrm>
                <a:off x="860425" y="1547813"/>
                <a:ext cx="4438650" cy="2039937"/>
                <a:chOff x="860425" y="1547813"/>
                <a:chExt cx="4438650" cy="2039937"/>
              </a:xfrm>
            </p:grpSpPr>
            <p:pic>
              <p:nvPicPr>
                <p:cNvPr id="163867" name="Picture 6" descr="C:\Users\utangv2\Desktop\Dynamic Classroom\hi-res aw\E.jpg">
                  <a:extLst>
                    <a:ext uri="{FF2B5EF4-FFF2-40B4-BE49-F238E27FC236}">
                      <a16:creationId xmlns:a16="http://schemas.microsoft.com/office/drawing/2014/main" id="{378E16D1-291D-4457-9379-C2546F43F68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68" name="Picture 15" descr="C:\Users\utangv2\Desktop\Dynamic Classroom\hi-res aw\N.jpg">
                  <a:extLst>
                    <a:ext uri="{FF2B5EF4-FFF2-40B4-BE49-F238E27FC236}">
                      <a16:creationId xmlns:a16="http://schemas.microsoft.com/office/drawing/2014/main" id="{D48DA0C8-1617-4E7D-9375-39BA6249A74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69" name="Picture 21" descr="C:\Users\utangv2\Desktop\Dynamic Classroom\hi-res aw\T.jpg">
                  <a:extLst>
                    <a:ext uri="{FF2B5EF4-FFF2-40B4-BE49-F238E27FC236}">
                      <a16:creationId xmlns:a16="http://schemas.microsoft.com/office/drawing/2014/main" id="{BD914CE1-AA5B-49E3-BF8A-1600314476A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70" name="Picture 24" descr="C:\Users\utangv2\Desktop\Dynamic Classroom\hi-res aw\X.jpg">
                  <a:extLst>
                    <a:ext uri="{FF2B5EF4-FFF2-40B4-BE49-F238E27FC236}">
                      <a16:creationId xmlns:a16="http://schemas.microsoft.com/office/drawing/2014/main" id="{0D08C07A-A80E-450B-BB4E-0427206C06A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63864" name="Picture 6" descr="C:\Users\utangv2\Desktop\Dynamic Classroom\hi-res aw\E.jpg">
                <a:extLst>
                  <a:ext uri="{FF2B5EF4-FFF2-40B4-BE49-F238E27FC236}">
                    <a16:creationId xmlns:a16="http://schemas.microsoft.com/office/drawing/2014/main" id="{20BA594A-5430-4AE0-8C3F-C0E2112920D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65" name="Picture 18" descr="C:\Users\utangv2\Desktop\Dynamic Classroom\hi-res aw\Q.jpg">
                <a:extLst>
                  <a:ext uri="{FF2B5EF4-FFF2-40B4-BE49-F238E27FC236}">
                    <a16:creationId xmlns:a16="http://schemas.microsoft.com/office/drawing/2014/main" id="{A7D97F65-1DFC-47CE-9335-C2E3FA0BABC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66" name="Picture 22" descr="C:\Users\utangv2\Desktop\Dynamic Classroom\hi-res aw\U.jpg">
                <a:extLst>
                  <a:ext uri="{FF2B5EF4-FFF2-40B4-BE49-F238E27FC236}">
                    <a16:creationId xmlns:a16="http://schemas.microsoft.com/office/drawing/2014/main" id="{793229EA-5B6C-4AFB-8B86-ECB32087FEC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9" name="向右箭號 48">
              <a:extLst>
                <a:ext uri="{FF2B5EF4-FFF2-40B4-BE49-F238E27FC236}">
                  <a16:creationId xmlns:a16="http://schemas.microsoft.com/office/drawing/2014/main" id="{C0913F35-4DC1-44E5-AE1C-473FBAB68A6A}"/>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動作按鈕: 自訂 57">
            <a:hlinkClick r:id="rId12" action="ppaction://hlinksldjump" highlightClick="1"/>
            <a:extLst>
              <a:ext uri="{FF2B5EF4-FFF2-40B4-BE49-F238E27FC236}">
                <a16:creationId xmlns:a16="http://schemas.microsoft.com/office/drawing/2014/main" id="{93473D03-67A9-412C-81CD-83A3E9E58989}"/>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63846" name="文字方塊 8">
            <a:extLst>
              <a:ext uri="{FF2B5EF4-FFF2-40B4-BE49-F238E27FC236}">
                <a16:creationId xmlns:a16="http://schemas.microsoft.com/office/drawing/2014/main" id="{97CC360B-FE3A-4455-8B45-EC9D3A77E52A}"/>
              </a:ext>
            </a:extLst>
          </p:cNvPr>
          <p:cNvSpPr txBox="1">
            <a:spLocks noChangeArrowheads="1"/>
          </p:cNvSpPr>
          <p:nvPr/>
        </p:nvSpPr>
        <p:spPr bwMode="auto">
          <a:xfrm>
            <a:off x="1587500" y="1076325"/>
            <a:ext cx="6850063"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I only turn on the air conditioner during ________ months of the year.</a:t>
            </a:r>
            <a:endParaRPr lang="en-US" altLang="en-US" sz="3800">
              <a:solidFill>
                <a:schemeClr val="tx2"/>
              </a:solidFill>
              <a:cs typeface="Arial" panose="020B0604020202020204" pitchFamily="34" charset="0"/>
            </a:endParaRPr>
          </a:p>
        </p:txBody>
      </p:sp>
      <p:grpSp>
        <p:nvGrpSpPr>
          <p:cNvPr id="163847" name="Group 2">
            <a:extLst>
              <a:ext uri="{FF2B5EF4-FFF2-40B4-BE49-F238E27FC236}">
                <a16:creationId xmlns:a16="http://schemas.microsoft.com/office/drawing/2014/main" id="{36B97A28-985A-4C2C-A2A2-831DA0B20491}"/>
              </a:ext>
            </a:extLst>
          </p:cNvPr>
          <p:cNvGrpSpPr>
            <a:grpSpLocks/>
          </p:cNvGrpSpPr>
          <p:nvPr/>
        </p:nvGrpSpPr>
        <p:grpSpPr bwMode="auto">
          <a:xfrm>
            <a:off x="2697163" y="4425950"/>
            <a:ext cx="3840162" cy="708025"/>
            <a:chOff x="2696390" y="4106375"/>
            <a:chExt cx="3840895" cy="708661"/>
          </a:xfrm>
        </p:grpSpPr>
        <p:sp>
          <p:nvSpPr>
            <p:cNvPr id="35" name="圓角矩形 36">
              <a:extLst>
                <a:ext uri="{FF2B5EF4-FFF2-40B4-BE49-F238E27FC236}">
                  <a16:creationId xmlns:a16="http://schemas.microsoft.com/office/drawing/2014/main" id="{F98BFA89-4BC5-4D35-B8AF-4493FA67D92C}"/>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6" name="橢圓 37">
              <a:extLst>
                <a:ext uri="{FF2B5EF4-FFF2-40B4-BE49-F238E27FC236}">
                  <a16:creationId xmlns:a16="http://schemas.microsoft.com/office/drawing/2014/main" id="{BC4ACA88-802A-44A6-8E34-79B89A99D4A2}"/>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3858" name="文字方塊 38">
              <a:extLst>
                <a:ext uri="{FF2B5EF4-FFF2-40B4-BE49-F238E27FC236}">
                  <a16:creationId xmlns:a16="http://schemas.microsoft.com/office/drawing/2014/main" id="{6E7F436A-622D-4938-A16A-FB3C20C02EC1}"/>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3859" name="文字方塊 63">
              <a:extLst>
                <a:ext uri="{FF2B5EF4-FFF2-40B4-BE49-F238E27FC236}">
                  <a16:creationId xmlns:a16="http://schemas.microsoft.com/office/drawing/2014/main" id="{189E8F0E-A4CB-417F-AF3D-9AA83D0A7CE7}"/>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hottest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42" name="Group 1">
            <a:extLst>
              <a:ext uri="{FF2B5EF4-FFF2-40B4-BE49-F238E27FC236}">
                <a16:creationId xmlns:a16="http://schemas.microsoft.com/office/drawing/2014/main" id="{1E1CBD7A-0F26-4F4E-9B58-27BF32111537}"/>
              </a:ext>
            </a:extLst>
          </p:cNvPr>
          <p:cNvGrpSpPr>
            <a:grpSpLocks/>
          </p:cNvGrpSpPr>
          <p:nvPr/>
        </p:nvGrpSpPr>
        <p:grpSpPr bwMode="auto">
          <a:xfrm>
            <a:off x="2697163" y="3575145"/>
            <a:ext cx="3840162" cy="708025"/>
            <a:chOff x="2696390" y="3255475"/>
            <a:chExt cx="3840895" cy="708661"/>
          </a:xfrm>
          <a:solidFill>
            <a:schemeClr val="bg1">
              <a:lumMod val="65000"/>
            </a:schemeClr>
          </a:solidFill>
        </p:grpSpPr>
        <p:sp>
          <p:nvSpPr>
            <p:cNvPr id="43" name="圓角矩形 65">
              <a:extLst>
                <a:ext uri="{FF2B5EF4-FFF2-40B4-BE49-F238E27FC236}">
                  <a16:creationId xmlns:a16="http://schemas.microsoft.com/office/drawing/2014/main" id="{3D8BC14D-F91A-45C8-BCE2-9E48C6DD78BC}"/>
                </a:ext>
              </a:extLst>
            </p:cNvPr>
            <p:cNvSpPr/>
            <p:nvPr/>
          </p:nvSpPr>
          <p:spPr>
            <a:xfrm>
              <a:off x="2696390" y="32656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4" name="橢圓 66">
              <a:extLst>
                <a:ext uri="{FF2B5EF4-FFF2-40B4-BE49-F238E27FC236}">
                  <a16:creationId xmlns:a16="http://schemas.microsoft.com/office/drawing/2014/main" id="{F775A820-BDDF-4587-88AD-7CA48BA11FEB}"/>
                </a:ext>
              </a:extLst>
            </p:cNvPr>
            <p:cNvSpPr/>
            <p:nvPr/>
          </p:nvSpPr>
          <p:spPr>
            <a:xfrm>
              <a:off x="2715259" y="32656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5" name="文字方塊 67">
              <a:extLst>
                <a:ext uri="{FF2B5EF4-FFF2-40B4-BE49-F238E27FC236}">
                  <a16:creationId xmlns:a16="http://schemas.microsoft.com/office/drawing/2014/main" id="{82983E4C-D14C-4172-B9C5-3B5D2D1158C9}"/>
                </a:ext>
              </a:extLst>
            </p:cNvPr>
            <p:cNvSpPr txBox="1">
              <a:spLocks noChangeArrowheads="1"/>
            </p:cNvSpPr>
            <p:nvPr/>
          </p:nvSpPr>
          <p:spPr bwMode="auto">
            <a:xfrm>
              <a:off x="2821939" y="32554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A</a:t>
              </a:r>
              <a:endParaRPr lang="en-GB" altLang="zh-HK" sz="4000" b="1">
                <a:solidFill>
                  <a:srgbClr val="000000"/>
                </a:solidFill>
                <a:ea typeface="新細明體" pitchFamily="18" charset="-120"/>
                <a:cs typeface="Arial" pitchFamily="34" charset="0"/>
              </a:endParaRPr>
            </a:p>
          </p:txBody>
        </p:sp>
        <p:sp>
          <p:nvSpPr>
            <p:cNvPr id="46" name="文字方塊 68">
              <a:extLst>
                <a:ext uri="{FF2B5EF4-FFF2-40B4-BE49-F238E27FC236}">
                  <a16:creationId xmlns:a16="http://schemas.microsoft.com/office/drawing/2014/main" id="{7785EB1A-8967-4891-B9F3-F213764FE532}"/>
                </a:ext>
              </a:extLst>
            </p:cNvPr>
            <p:cNvSpPr txBox="1">
              <a:spLocks noChangeArrowheads="1"/>
            </p:cNvSpPr>
            <p:nvPr/>
          </p:nvSpPr>
          <p:spPr bwMode="auto">
            <a:xfrm>
              <a:off x="3512516" y="3282467"/>
              <a:ext cx="29155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hottest</a:t>
              </a:r>
              <a:endParaRPr lang="en-GB" altLang="zh-HK" sz="3300" b="1" dirty="0">
                <a:solidFill>
                  <a:schemeClr val="bg1"/>
                </a:solidFill>
                <a:ea typeface="新細明體" pitchFamily="18" charset="-120"/>
                <a:cs typeface="Arial" pitchFamily="34" charset="0"/>
              </a:endParaRPr>
            </a:p>
          </p:txBody>
        </p:sp>
      </p:grpSp>
      <p:sp>
        <p:nvSpPr>
          <p:cNvPr id="63" name="文字方塊 6">
            <a:extLst>
              <a:ext uri="{FF2B5EF4-FFF2-40B4-BE49-F238E27FC236}">
                <a16:creationId xmlns:a16="http://schemas.microsoft.com/office/drawing/2014/main" id="{D9ED1A08-7EC1-45C5-A4F9-654A432B95F3}"/>
              </a:ext>
            </a:extLst>
          </p:cNvPr>
          <p:cNvSpPr txBox="1"/>
          <p:nvPr/>
        </p:nvSpPr>
        <p:spPr>
          <a:xfrm>
            <a:off x="5754688" y="32480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59" name="群組 10">
            <a:extLst>
              <a:ext uri="{FF2B5EF4-FFF2-40B4-BE49-F238E27FC236}">
                <a16:creationId xmlns:a16="http://schemas.microsoft.com/office/drawing/2014/main" id="{DA1E8CC5-78E1-4429-92AC-F7303484AC3B}"/>
              </a:ext>
            </a:extLst>
          </p:cNvPr>
          <p:cNvGrpSpPr/>
          <p:nvPr/>
        </p:nvGrpSpPr>
        <p:grpSpPr>
          <a:xfrm>
            <a:off x="6681432" y="3305389"/>
            <a:ext cx="666750" cy="666849"/>
            <a:chOff x="6924675" y="3008784"/>
            <a:chExt cx="666750" cy="666849"/>
          </a:xfrm>
          <a:effectLst>
            <a:outerShdw blurRad="50800" dist="38100" dir="2700000" algn="tl" rotWithShape="0">
              <a:prstClr val="black">
                <a:alpha val="40000"/>
              </a:prstClr>
            </a:outerShdw>
          </a:effectLst>
        </p:grpSpPr>
        <p:sp>
          <p:nvSpPr>
            <p:cNvPr id="60" name="橢圓 11">
              <a:extLst>
                <a:ext uri="{FF2B5EF4-FFF2-40B4-BE49-F238E27FC236}">
                  <a16:creationId xmlns:a16="http://schemas.microsoft.com/office/drawing/2014/main" id="{71BD88EE-D5EB-4457-BB7D-7385DFDE9618}"/>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61" name="文字方塊 12">
              <a:extLst>
                <a:ext uri="{FF2B5EF4-FFF2-40B4-BE49-F238E27FC236}">
                  <a16:creationId xmlns:a16="http://schemas.microsoft.com/office/drawing/2014/main" id="{BED35A07-D09C-45C1-BFA2-671415186923}"/>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62" name="動作按鈕: 自訂 57">
            <a:hlinkClick r:id="" action="ppaction://hlinkshowjump?jump=nextslide" highlightClick="1"/>
            <a:extLst>
              <a:ext uri="{FF2B5EF4-FFF2-40B4-BE49-F238E27FC236}">
                <a16:creationId xmlns:a16="http://schemas.microsoft.com/office/drawing/2014/main" id="{A7B9DC8C-300E-4271-A30D-2573749A0BDB}"/>
              </a:ext>
            </a:extLst>
          </p:cNvPr>
          <p:cNvSpPr/>
          <p:nvPr/>
        </p:nvSpPr>
        <p:spPr>
          <a:xfrm>
            <a:off x="6529388" y="3208338"/>
            <a:ext cx="703262"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10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1"/>
                </p:tgtEl>
              </p:cMediaNode>
            </p:audio>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64866" name="Picture 22" descr="C:\Users\utangv2\Desktop\Dynamic Classroom\Q2.jpg">
            <a:extLst>
              <a:ext uri="{FF2B5EF4-FFF2-40B4-BE49-F238E27FC236}">
                <a16:creationId xmlns:a16="http://schemas.microsoft.com/office/drawing/2014/main" id="{56FF1681-3CC5-4003-9FC9-61AA39D861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94175" y="1889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4867" name="群組 38">
            <a:extLst>
              <a:ext uri="{FF2B5EF4-FFF2-40B4-BE49-F238E27FC236}">
                <a16:creationId xmlns:a16="http://schemas.microsoft.com/office/drawing/2014/main" id="{B2543416-3D39-44D8-8C76-1ED701E8A411}"/>
              </a:ext>
            </a:extLst>
          </p:cNvPr>
          <p:cNvGrpSpPr>
            <a:grpSpLocks/>
          </p:cNvGrpSpPr>
          <p:nvPr/>
        </p:nvGrpSpPr>
        <p:grpSpPr bwMode="auto">
          <a:xfrm>
            <a:off x="7518400" y="5816600"/>
            <a:ext cx="1473200" cy="908050"/>
            <a:chOff x="7518399" y="5817055"/>
            <a:chExt cx="1473201" cy="907596"/>
          </a:xfrm>
        </p:grpSpPr>
        <p:sp>
          <p:nvSpPr>
            <p:cNvPr id="40" name="圓角矩形 39">
              <a:extLst>
                <a:ext uri="{FF2B5EF4-FFF2-40B4-BE49-F238E27FC236}">
                  <a16:creationId xmlns:a16="http://schemas.microsoft.com/office/drawing/2014/main" id="{99301CCE-BD8B-415A-BA15-B51D53729A33}"/>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64885" name="群組 40">
              <a:extLst>
                <a:ext uri="{FF2B5EF4-FFF2-40B4-BE49-F238E27FC236}">
                  <a16:creationId xmlns:a16="http://schemas.microsoft.com/office/drawing/2014/main" id="{04201A0B-4112-4F7A-ACFA-2B3452323012}"/>
                </a:ext>
              </a:extLst>
            </p:cNvPr>
            <p:cNvGrpSpPr>
              <a:grpSpLocks/>
            </p:cNvGrpSpPr>
            <p:nvPr/>
          </p:nvGrpSpPr>
          <p:grpSpPr bwMode="auto">
            <a:xfrm>
              <a:off x="7588885" y="5890260"/>
              <a:ext cx="1059815" cy="798830"/>
              <a:chOff x="860425" y="1547813"/>
              <a:chExt cx="4438650" cy="4021137"/>
            </a:xfrm>
          </p:grpSpPr>
          <p:grpSp>
            <p:nvGrpSpPr>
              <p:cNvPr id="164887" name="群組 42">
                <a:extLst>
                  <a:ext uri="{FF2B5EF4-FFF2-40B4-BE49-F238E27FC236}">
                    <a16:creationId xmlns:a16="http://schemas.microsoft.com/office/drawing/2014/main" id="{6C9A5CB9-E625-4880-9D81-2BBFADCD9260}"/>
                  </a:ext>
                </a:extLst>
              </p:cNvPr>
              <p:cNvGrpSpPr>
                <a:grpSpLocks/>
              </p:cNvGrpSpPr>
              <p:nvPr/>
            </p:nvGrpSpPr>
            <p:grpSpPr bwMode="auto">
              <a:xfrm>
                <a:off x="860425" y="1547813"/>
                <a:ext cx="4438650" cy="2039937"/>
                <a:chOff x="860425" y="1547813"/>
                <a:chExt cx="4438650" cy="2039937"/>
              </a:xfrm>
            </p:grpSpPr>
            <p:pic>
              <p:nvPicPr>
                <p:cNvPr id="164891" name="Picture 6" descr="C:\Users\utangv2\Desktop\Dynamic Classroom\hi-res aw\E.jpg">
                  <a:extLst>
                    <a:ext uri="{FF2B5EF4-FFF2-40B4-BE49-F238E27FC236}">
                      <a16:creationId xmlns:a16="http://schemas.microsoft.com/office/drawing/2014/main" id="{68D26ABD-A838-4BA1-8A11-FE7B27DCFC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92" name="Picture 15" descr="C:\Users\utangv2\Desktop\Dynamic Classroom\hi-res aw\N.jpg">
                  <a:extLst>
                    <a:ext uri="{FF2B5EF4-FFF2-40B4-BE49-F238E27FC236}">
                      <a16:creationId xmlns:a16="http://schemas.microsoft.com/office/drawing/2014/main" id="{FA396987-7104-42E7-B707-B0FC428ACB3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93" name="Picture 21" descr="C:\Users\utangv2\Desktop\Dynamic Classroom\hi-res aw\T.jpg">
                  <a:extLst>
                    <a:ext uri="{FF2B5EF4-FFF2-40B4-BE49-F238E27FC236}">
                      <a16:creationId xmlns:a16="http://schemas.microsoft.com/office/drawing/2014/main" id="{B5ECCA99-70A5-47F3-A394-86EC500A316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94" name="Picture 24" descr="C:\Users\utangv2\Desktop\Dynamic Classroom\hi-res aw\X.jpg">
                  <a:extLst>
                    <a:ext uri="{FF2B5EF4-FFF2-40B4-BE49-F238E27FC236}">
                      <a16:creationId xmlns:a16="http://schemas.microsoft.com/office/drawing/2014/main" id="{0EE2AB22-E7C8-4143-B3B4-B8409CF7ACA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64888" name="Picture 6" descr="C:\Users\utangv2\Desktop\Dynamic Classroom\hi-res aw\E.jpg">
                <a:extLst>
                  <a:ext uri="{FF2B5EF4-FFF2-40B4-BE49-F238E27FC236}">
                    <a16:creationId xmlns:a16="http://schemas.microsoft.com/office/drawing/2014/main" id="{B494A7CB-A0A1-458D-876F-9B133AEECC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89" name="Picture 18" descr="C:\Users\utangv2\Desktop\Dynamic Classroom\hi-res aw\Q.jpg">
                <a:extLst>
                  <a:ext uri="{FF2B5EF4-FFF2-40B4-BE49-F238E27FC236}">
                    <a16:creationId xmlns:a16="http://schemas.microsoft.com/office/drawing/2014/main" id="{CE77F87C-A01A-4B70-8BE7-B95C07C408E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90" name="Picture 22" descr="C:\Users\utangv2\Desktop\Dynamic Classroom\hi-res aw\U.jpg">
                <a:extLst>
                  <a:ext uri="{FF2B5EF4-FFF2-40B4-BE49-F238E27FC236}">
                    <a16:creationId xmlns:a16="http://schemas.microsoft.com/office/drawing/2014/main" id="{797F891C-FC41-4A63-8446-C91900A210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9" name="向右箭號 48">
              <a:extLst>
                <a:ext uri="{FF2B5EF4-FFF2-40B4-BE49-F238E27FC236}">
                  <a16:creationId xmlns:a16="http://schemas.microsoft.com/office/drawing/2014/main" id="{32FFDFC3-55B3-4FC0-9CD6-3B3BFF6B5C26}"/>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動作按鈕: 自訂 57">
            <a:hlinkClick r:id="rId10" action="ppaction://hlinksldjump" highlightClick="1"/>
            <a:extLst>
              <a:ext uri="{FF2B5EF4-FFF2-40B4-BE49-F238E27FC236}">
                <a16:creationId xmlns:a16="http://schemas.microsoft.com/office/drawing/2014/main" id="{C34C368D-3DE6-4CD2-B1AB-25237F6B2D98}"/>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64869" name="文字方塊 8">
            <a:extLst>
              <a:ext uri="{FF2B5EF4-FFF2-40B4-BE49-F238E27FC236}">
                <a16:creationId xmlns:a16="http://schemas.microsoft.com/office/drawing/2014/main" id="{B351643A-E857-439D-A904-6FB3308FC1DD}"/>
              </a:ext>
            </a:extLst>
          </p:cNvPr>
          <p:cNvSpPr txBox="1">
            <a:spLocks noChangeArrowheads="1"/>
          </p:cNvSpPr>
          <p:nvPr/>
        </p:nvSpPr>
        <p:spPr bwMode="auto">
          <a:xfrm>
            <a:off x="1587500" y="1076325"/>
            <a:ext cx="6850063"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I only turn on the air conditioner during ________ months of the year.</a:t>
            </a:r>
            <a:endParaRPr lang="en-US" altLang="en-US" sz="3800">
              <a:solidFill>
                <a:schemeClr val="tx2"/>
              </a:solidFill>
              <a:cs typeface="Arial" panose="020B0604020202020204" pitchFamily="34" charset="0"/>
            </a:endParaRPr>
          </a:p>
        </p:txBody>
      </p:sp>
      <p:grpSp>
        <p:nvGrpSpPr>
          <p:cNvPr id="164870" name="Group 2">
            <a:extLst>
              <a:ext uri="{FF2B5EF4-FFF2-40B4-BE49-F238E27FC236}">
                <a16:creationId xmlns:a16="http://schemas.microsoft.com/office/drawing/2014/main" id="{7CC9C73C-0552-4282-8BA9-659801CC5542}"/>
              </a:ext>
            </a:extLst>
          </p:cNvPr>
          <p:cNvGrpSpPr>
            <a:grpSpLocks/>
          </p:cNvGrpSpPr>
          <p:nvPr/>
        </p:nvGrpSpPr>
        <p:grpSpPr bwMode="auto">
          <a:xfrm>
            <a:off x="2697163" y="4425950"/>
            <a:ext cx="3840162" cy="708025"/>
            <a:chOff x="2696390" y="4106375"/>
            <a:chExt cx="3840895" cy="708661"/>
          </a:xfrm>
        </p:grpSpPr>
        <p:sp>
          <p:nvSpPr>
            <p:cNvPr id="33" name="圓角矩形 36">
              <a:extLst>
                <a:ext uri="{FF2B5EF4-FFF2-40B4-BE49-F238E27FC236}">
                  <a16:creationId xmlns:a16="http://schemas.microsoft.com/office/drawing/2014/main" id="{CF891BFA-7C9E-489D-8EBB-011630136D2F}"/>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4" name="橢圓 37">
              <a:extLst>
                <a:ext uri="{FF2B5EF4-FFF2-40B4-BE49-F238E27FC236}">
                  <a16:creationId xmlns:a16="http://schemas.microsoft.com/office/drawing/2014/main" id="{CB2874DC-20B9-44C7-A96E-BA8ECF1D185F}"/>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4882" name="文字方塊 38">
              <a:extLst>
                <a:ext uri="{FF2B5EF4-FFF2-40B4-BE49-F238E27FC236}">
                  <a16:creationId xmlns:a16="http://schemas.microsoft.com/office/drawing/2014/main" id="{B28BF153-D22B-4E97-BC13-C5D06504691D}"/>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4883" name="文字方塊 63">
              <a:extLst>
                <a:ext uri="{FF2B5EF4-FFF2-40B4-BE49-F238E27FC236}">
                  <a16:creationId xmlns:a16="http://schemas.microsoft.com/office/drawing/2014/main" id="{9DF19AA4-8651-480D-996C-40A164E4EB08}"/>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hottest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37" name="Group 1">
            <a:extLst>
              <a:ext uri="{FF2B5EF4-FFF2-40B4-BE49-F238E27FC236}">
                <a16:creationId xmlns:a16="http://schemas.microsoft.com/office/drawing/2014/main" id="{454866D3-FA7A-431B-80AC-342201F6033F}"/>
              </a:ext>
            </a:extLst>
          </p:cNvPr>
          <p:cNvGrpSpPr>
            <a:grpSpLocks/>
          </p:cNvGrpSpPr>
          <p:nvPr/>
        </p:nvGrpSpPr>
        <p:grpSpPr bwMode="auto">
          <a:xfrm>
            <a:off x="2697163" y="3575145"/>
            <a:ext cx="3840162" cy="708025"/>
            <a:chOff x="2696390" y="3255475"/>
            <a:chExt cx="3840895" cy="708661"/>
          </a:xfrm>
          <a:solidFill>
            <a:schemeClr val="bg1">
              <a:lumMod val="65000"/>
            </a:schemeClr>
          </a:solidFill>
        </p:grpSpPr>
        <p:sp>
          <p:nvSpPr>
            <p:cNvPr id="38" name="圓角矩形 65">
              <a:extLst>
                <a:ext uri="{FF2B5EF4-FFF2-40B4-BE49-F238E27FC236}">
                  <a16:creationId xmlns:a16="http://schemas.microsoft.com/office/drawing/2014/main" id="{1842C233-4EC0-4B75-9724-EC5E06C879E1}"/>
                </a:ext>
              </a:extLst>
            </p:cNvPr>
            <p:cNvSpPr/>
            <p:nvPr/>
          </p:nvSpPr>
          <p:spPr>
            <a:xfrm>
              <a:off x="2696390" y="32656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2" name="橢圓 66">
              <a:extLst>
                <a:ext uri="{FF2B5EF4-FFF2-40B4-BE49-F238E27FC236}">
                  <a16:creationId xmlns:a16="http://schemas.microsoft.com/office/drawing/2014/main" id="{C4CF3922-ADA9-4810-97DA-788983F04269}"/>
                </a:ext>
              </a:extLst>
            </p:cNvPr>
            <p:cNvSpPr/>
            <p:nvPr/>
          </p:nvSpPr>
          <p:spPr>
            <a:xfrm>
              <a:off x="2715259" y="32656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3" name="文字方塊 67">
              <a:extLst>
                <a:ext uri="{FF2B5EF4-FFF2-40B4-BE49-F238E27FC236}">
                  <a16:creationId xmlns:a16="http://schemas.microsoft.com/office/drawing/2014/main" id="{E193156B-B781-4AC2-8116-0FD97CF6BA2A}"/>
                </a:ext>
              </a:extLst>
            </p:cNvPr>
            <p:cNvSpPr txBox="1">
              <a:spLocks noChangeArrowheads="1"/>
            </p:cNvSpPr>
            <p:nvPr/>
          </p:nvSpPr>
          <p:spPr bwMode="auto">
            <a:xfrm>
              <a:off x="2821939" y="32554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A</a:t>
              </a:r>
              <a:endParaRPr lang="en-GB" altLang="zh-HK" sz="4000" b="1">
                <a:solidFill>
                  <a:srgbClr val="000000"/>
                </a:solidFill>
                <a:ea typeface="新細明體" pitchFamily="18" charset="-120"/>
                <a:cs typeface="Arial" pitchFamily="34" charset="0"/>
              </a:endParaRPr>
            </a:p>
          </p:txBody>
        </p:sp>
        <p:sp>
          <p:nvSpPr>
            <p:cNvPr id="44" name="文字方塊 68">
              <a:extLst>
                <a:ext uri="{FF2B5EF4-FFF2-40B4-BE49-F238E27FC236}">
                  <a16:creationId xmlns:a16="http://schemas.microsoft.com/office/drawing/2014/main" id="{DB3F387B-5877-4755-94CA-C141C60BBE98}"/>
                </a:ext>
              </a:extLst>
            </p:cNvPr>
            <p:cNvSpPr txBox="1">
              <a:spLocks noChangeArrowheads="1"/>
            </p:cNvSpPr>
            <p:nvPr/>
          </p:nvSpPr>
          <p:spPr bwMode="auto">
            <a:xfrm>
              <a:off x="3512516" y="3282467"/>
              <a:ext cx="29155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hottest</a:t>
              </a:r>
              <a:endParaRPr lang="en-GB" altLang="zh-HK" sz="3300" b="1" dirty="0">
                <a:solidFill>
                  <a:schemeClr val="bg1"/>
                </a:solidFill>
                <a:ea typeface="新細明體" pitchFamily="18" charset="-120"/>
                <a:cs typeface="Arial" pitchFamily="34" charset="0"/>
              </a:endParaRPr>
            </a:p>
          </p:txBody>
        </p:sp>
      </p:grpSp>
      <p:sp>
        <p:nvSpPr>
          <p:cNvPr id="45" name="文字方塊 6">
            <a:extLst>
              <a:ext uri="{FF2B5EF4-FFF2-40B4-BE49-F238E27FC236}">
                <a16:creationId xmlns:a16="http://schemas.microsoft.com/office/drawing/2014/main" id="{885831D5-FADF-4F1D-819D-1B87DF2EDE81}"/>
              </a:ext>
            </a:extLst>
          </p:cNvPr>
          <p:cNvSpPr txBox="1"/>
          <p:nvPr/>
        </p:nvSpPr>
        <p:spPr>
          <a:xfrm>
            <a:off x="5754688" y="3248025"/>
            <a:ext cx="936625"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164873" name="Group 1">
            <a:extLst>
              <a:ext uri="{FF2B5EF4-FFF2-40B4-BE49-F238E27FC236}">
                <a16:creationId xmlns:a16="http://schemas.microsoft.com/office/drawing/2014/main" id="{6B719813-5951-4279-837A-6487C70E4600}"/>
              </a:ext>
            </a:extLst>
          </p:cNvPr>
          <p:cNvGrpSpPr>
            <a:grpSpLocks/>
          </p:cNvGrpSpPr>
          <p:nvPr/>
        </p:nvGrpSpPr>
        <p:grpSpPr bwMode="auto">
          <a:xfrm>
            <a:off x="569913" y="3086100"/>
            <a:ext cx="3787775" cy="1406525"/>
            <a:chOff x="1470475" y="4624117"/>
            <a:chExt cx="3787683" cy="1406944"/>
          </a:xfrm>
        </p:grpSpPr>
        <p:pic>
          <p:nvPicPr>
            <p:cNvPr id="164874" name="Picture 11" descr="C:\Users\utangv2\Desktop\background paper\post it.jpg">
              <a:extLst>
                <a:ext uri="{FF2B5EF4-FFF2-40B4-BE49-F238E27FC236}">
                  <a16:creationId xmlns:a16="http://schemas.microsoft.com/office/drawing/2014/main" id="{458CF491-C996-4AEA-9C5A-FC3EE8149B4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1470475" y="4624117"/>
              <a:ext cx="3787683" cy="14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875" name="文字方塊 17">
              <a:extLst>
                <a:ext uri="{FF2B5EF4-FFF2-40B4-BE49-F238E27FC236}">
                  <a16:creationId xmlns:a16="http://schemas.microsoft.com/office/drawing/2014/main" id="{BF5E7915-DAAE-42D1-817E-746B8A3E837E}"/>
                </a:ext>
              </a:extLst>
            </p:cNvPr>
            <p:cNvSpPr txBox="1">
              <a:spLocks noChangeArrowheads="1"/>
            </p:cNvSpPr>
            <p:nvPr/>
          </p:nvSpPr>
          <p:spPr bwMode="auto">
            <a:xfrm rot="-151805">
              <a:off x="2305226" y="5022706"/>
              <a:ext cx="2462750" cy="615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a:solidFill>
                    <a:srgbClr val="FF0000"/>
                  </a:solidFill>
                  <a:cs typeface="Arial" panose="020B0604020202020204" pitchFamily="34" charset="0"/>
                </a:rPr>
                <a:t>We should add </a:t>
              </a:r>
              <a:r>
                <a:rPr lang="en-US" altLang="en-US" sz="2000" i="1">
                  <a:solidFill>
                    <a:srgbClr val="FF0000"/>
                  </a:solidFill>
                  <a:cs typeface="Arial" panose="020B0604020202020204" pitchFamily="34" charset="0"/>
                </a:rPr>
                <a:t>the</a:t>
              </a:r>
              <a:r>
                <a:rPr lang="en-US" altLang="en-US" sz="2000">
                  <a:solidFill>
                    <a:srgbClr val="FF0000"/>
                  </a:solidFill>
                  <a:cs typeface="Arial" panose="020B0604020202020204" pitchFamily="34" charset="0"/>
                </a:rPr>
                <a:t> before </a:t>
              </a:r>
              <a:r>
                <a:rPr lang="en-US" altLang="en-US" sz="2000" i="1">
                  <a:solidFill>
                    <a:srgbClr val="FF0000"/>
                  </a:solidFill>
                  <a:cs typeface="Arial" panose="020B0604020202020204" pitchFamily="34" charset="0"/>
                </a:rPr>
                <a:t>hottest</a:t>
              </a:r>
              <a:r>
                <a:rPr lang="en-US" altLang="en-US" sz="2000">
                  <a:solidFill>
                    <a:srgbClr val="FF0000"/>
                  </a:solidFill>
                  <a:cs typeface="Arial" panose="020B0604020202020204" pitchFamily="34" charset="0"/>
                </a:rPr>
                <a:t>.</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64873"/>
                                        </p:tgtEl>
                                        <p:attrNameLst>
                                          <p:attrName>style.visibility</p:attrName>
                                        </p:attrNameLst>
                                      </p:cBhvr>
                                      <p:to>
                                        <p:strVal val="visible"/>
                                      </p:to>
                                    </p:set>
                                    <p:anim calcmode="lin" valueType="num">
                                      <p:cBhvr>
                                        <p:cTn id="7" dur="500" fill="hold"/>
                                        <p:tgtEl>
                                          <p:spTgt spid="164873"/>
                                        </p:tgtEl>
                                        <p:attrNameLst>
                                          <p:attrName>ppt_w</p:attrName>
                                        </p:attrNameLst>
                                      </p:cBhvr>
                                      <p:tavLst>
                                        <p:tav tm="0">
                                          <p:val>
                                            <p:fltVal val="0"/>
                                          </p:val>
                                        </p:tav>
                                        <p:tav tm="100000">
                                          <p:val>
                                            <p:strVal val="#ppt_w"/>
                                          </p:val>
                                        </p:tav>
                                      </p:tavLst>
                                    </p:anim>
                                    <p:anim calcmode="lin" valueType="num">
                                      <p:cBhvr>
                                        <p:cTn id="8" dur="500" fill="hold"/>
                                        <p:tgtEl>
                                          <p:spTgt spid="164873"/>
                                        </p:tgtEl>
                                        <p:attrNameLst>
                                          <p:attrName>ppt_h</p:attrName>
                                        </p:attrNameLst>
                                      </p:cBhvr>
                                      <p:tavLst>
                                        <p:tav tm="0">
                                          <p:val>
                                            <p:fltVal val="0"/>
                                          </p:val>
                                        </p:tav>
                                        <p:tav tm="100000">
                                          <p:val>
                                            <p:strVal val="#ppt_h"/>
                                          </p:val>
                                        </p:tav>
                                      </p:tavLst>
                                    </p:anim>
                                    <p:animEffect transition="in" filter="fade">
                                      <p:cBhvr>
                                        <p:cTn id="9" dur="500"/>
                                        <p:tgtEl>
                                          <p:spTgt spid="164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2" name="AF1C1913.wav">
            <a:hlinkClick r:id="" action="ppaction://media"/>
            <a:extLst>
              <a:ext uri="{FF2B5EF4-FFF2-40B4-BE49-F238E27FC236}">
                <a16:creationId xmlns:a16="http://schemas.microsoft.com/office/drawing/2014/main" id="{B42D3E56-11F7-44D9-9726-38E5A333CDE6}"/>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2947" name="群組 1">
            <a:extLst>
              <a:ext uri="{FF2B5EF4-FFF2-40B4-BE49-F238E27FC236}">
                <a16:creationId xmlns:a16="http://schemas.microsoft.com/office/drawing/2014/main" id="{8DC9AFE6-E662-4742-891D-293DD13BE002}"/>
              </a:ext>
            </a:extLst>
          </p:cNvPr>
          <p:cNvGrpSpPr>
            <a:grpSpLocks/>
          </p:cNvGrpSpPr>
          <p:nvPr/>
        </p:nvGrpSpPr>
        <p:grpSpPr bwMode="auto">
          <a:xfrm>
            <a:off x="7518400" y="5816600"/>
            <a:ext cx="1473200" cy="908050"/>
            <a:chOff x="7518399" y="5817055"/>
            <a:chExt cx="1473201" cy="907596"/>
          </a:xfrm>
        </p:grpSpPr>
        <p:sp>
          <p:nvSpPr>
            <p:cNvPr id="57" name="圓角矩形 56">
              <a:extLst>
                <a:ext uri="{FF2B5EF4-FFF2-40B4-BE49-F238E27FC236}">
                  <a16:creationId xmlns:a16="http://schemas.microsoft.com/office/drawing/2014/main" id="{3E22430D-38C8-4AA0-9869-870E3E0C4A74}"/>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82958" name="群組 32">
              <a:extLst>
                <a:ext uri="{FF2B5EF4-FFF2-40B4-BE49-F238E27FC236}">
                  <a16:creationId xmlns:a16="http://schemas.microsoft.com/office/drawing/2014/main" id="{F1499BC6-62FF-4203-BDC5-F87F884E1CE3}"/>
                </a:ext>
              </a:extLst>
            </p:cNvPr>
            <p:cNvGrpSpPr>
              <a:grpSpLocks/>
            </p:cNvGrpSpPr>
            <p:nvPr/>
          </p:nvGrpSpPr>
          <p:grpSpPr bwMode="auto">
            <a:xfrm>
              <a:off x="7588885" y="5890260"/>
              <a:ext cx="1059815" cy="798830"/>
              <a:chOff x="860425" y="1547813"/>
              <a:chExt cx="4438650" cy="4021137"/>
            </a:xfrm>
          </p:grpSpPr>
          <p:grpSp>
            <p:nvGrpSpPr>
              <p:cNvPr id="82960" name="群組 33">
                <a:extLst>
                  <a:ext uri="{FF2B5EF4-FFF2-40B4-BE49-F238E27FC236}">
                    <a16:creationId xmlns:a16="http://schemas.microsoft.com/office/drawing/2014/main" id="{3F6A80ED-F09B-4436-B30D-C8ABCE708841}"/>
                  </a:ext>
                </a:extLst>
              </p:cNvPr>
              <p:cNvGrpSpPr>
                <a:grpSpLocks/>
              </p:cNvGrpSpPr>
              <p:nvPr/>
            </p:nvGrpSpPr>
            <p:grpSpPr bwMode="auto">
              <a:xfrm>
                <a:off x="860425" y="1547813"/>
                <a:ext cx="4438650" cy="2039937"/>
                <a:chOff x="860425" y="1547813"/>
                <a:chExt cx="4438650" cy="2039937"/>
              </a:xfrm>
            </p:grpSpPr>
            <p:pic>
              <p:nvPicPr>
                <p:cNvPr id="82964" name="Picture 6" descr="C:\Users\utangv2\Desktop\Dynamic Classroom\hi-res aw\E.jpg">
                  <a:extLst>
                    <a:ext uri="{FF2B5EF4-FFF2-40B4-BE49-F238E27FC236}">
                      <a16:creationId xmlns:a16="http://schemas.microsoft.com/office/drawing/2014/main" id="{AEA961AF-FAA8-4E42-9D43-F5B44A7EE03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65" name="Picture 15" descr="C:\Users\utangv2\Desktop\Dynamic Classroom\hi-res aw\N.jpg">
                  <a:extLst>
                    <a:ext uri="{FF2B5EF4-FFF2-40B4-BE49-F238E27FC236}">
                      <a16:creationId xmlns:a16="http://schemas.microsoft.com/office/drawing/2014/main" id="{CAB0F5FE-E270-433C-A488-B3A4BA8829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66" name="Picture 21" descr="C:\Users\utangv2\Desktop\Dynamic Classroom\hi-res aw\T.jpg">
                  <a:extLst>
                    <a:ext uri="{FF2B5EF4-FFF2-40B4-BE49-F238E27FC236}">
                      <a16:creationId xmlns:a16="http://schemas.microsoft.com/office/drawing/2014/main" id="{4571B14E-47C4-4FD6-9EC4-062BAEFD531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67" name="Picture 24" descr="C:\Users\utangv2\Desktop\Dynamic Classroom\hi-res aw\X.jpg">
                  <a:extLst>
                    <a:ext uri="{FF2B5EF4-FFF2-40B4-BE49-F238E27FC236}">
                      <a16:creationId xmlns:a16="http://schemas.microsoft.com/office/drawing/2014/main" id="{DC9EDF2D-EB8B-4448-B8B4-B0BC4E98362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2961" name="Picture 6" descr="C:\Users\utangv2\Desktop\Dynamic Classroom\hi-res aw\E.jpg">
                <a:extLst>
                  <a:ext uri="{FF2B5EF4-FFF2-40B4-BE49-F238E27FC236}">
                    <a16:creationId xmlns:a16="http://schemas.microsoft.com/office/drawing/2014/main" id="{4267DB99-3BCF-43BA-B1DC-47D1D1BDD10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62" name="Picture 18" descr="C:\Users\utangv2\Desktop\Dynamic Classroom\hi-res aw\Q.jpg">
                <a:extLst>
                  <a:ext uri="{FF2B5EF4-FFF2-40B4-BE49-F238E27FC236}">
                    <a16:creationId xmlns:a16="http://schemas.microsoft.com/office/drawing/2014/main" id="{69C8E8F6-AE96-4904-B0C8-70CE6F7E197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63" name="Picture 22" descr="C:\Users\utangv2\Desktop\Dynamic Classroom\hi-res aw\U.jpg">
                <a:extLst>
                  <a:ext uri="{FF2B5EF4-FFF2-40B4-BE49-F238E27FC236}">
                    <a16:creationId xmlns:a16="http://schemas.microsoft.com/office/drawing/2014/main" id="{764BFF78-51B8-4094-89F7-A05A3900C58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9" name="向右箭號 58">
              <a:extLst>
                <a:ext uri="{FF2B5EF4-FFF2-40B4-BE49-F238E27FC236}">
                  <a16:creationId xmlns:a16="http://schemas.microsoft.com/office/drawing/2014/main" id="{FD742AA5-9581-4165-A9BF-508EACBD2E7F}"/>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68" name="動作按鈕: 自訂 67">
            <a:hlinkClick r:id="rId11" action="ppaction://hlinksldjump" highlightClick="1"/>
            <a:extLst>
              <a:ext uri="{FF2B5EF4-FFF2-40B4-BE49-F238E27FC236}">
                <a16:creationId xmlns:a16="http://schemas.microsoft.com/office/drawing/2014/main" id="{FBE4BA67-0A7F-4CDD-B399-0DD162E6E19F}"/>
              </a:ext>
            </a:extLst>
          </p:cNvPr>
          <p:cNvSpPr/>
          <p:nvPr/>
        </p:nvSpPr>
        <p:spPr>
          <a:xfrm>
            <a:off x="7454900" y="5765800"/>
            <a:ext cx="1689100" cy="10922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82949" name="文字方塊 8">
            <a:extLst>
              <a:ext uri="{FF2B5EF4-FFF2-40B4-BE49-F238E27FC236}">
                <a16:creationId xmlns:a16="http://schemas.microsoft.com/office/drawing/2014/main" id="{D8D364D3-9707-406C-B274-FFF5AA1A40E9}"/>
              </a:ext>
            </a:extLst>
          </p:cNvPr>
          <p:cNvSpPr txBox="1">
            <a:spLocks noChangeArrowheads="1"/>
          </p:cNvSpPr>
          <p:nvPr/>
        </p:nvSpPr>
        <p:spPr bwMode="auto">
          <a:xfrm>
            <a:off x="1597025" y="1295400"/>
            <a:ext cx="679767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Which of the following is a correct comparative form?</a:t>
            </a:r>
            <a:endParaRPr lang="en-US" altLang="en-US" sz="4000">
              <a:solidFill>
                <a:schemeClr val="tx2"/>
              </a:solidFill>
              <a:cs typeface="Arial" panose="020B0604020202020204" pitchFamily="34" charset="0"/>
            </a:endParaRPr>
          </a:p>
        </p:txBody>
      </p:sp>
      <p:pic>
        <p:nvPicPr>
          <p:cNvPr id="82950" name="Picture 18" descr="C:\Users\utangv2\Desktop\Dynamic Classroom\Q1.jpg">
            <a:extLst>
              <a:ext uri="{FF2B5EF4-FFF2-40B4-BE49-F238E27FC236}">
                <a16:creationId xmlns:a16="http://schemas.microsoft.com/office/drawing/2014/main" id="{1D7D83BB-B3D1-4FCC-8A4B-1905B23678E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97363" y="312738"/>
            <a:ext cx="8667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群組 49">
            <a:extLst>
              <a:ext uri="{FF2B5EF4-FFF2-40B4-BE49-F238E27FC236}">
                <a16:creationId xmlns:a16="http://schemas.microsoft.com/office/drawing/2014/main" id="{6696D2B2-BC13-4BE7-8ABC-445A19170B2A}"/>
              </a:ext>
            </a:extLst>
          </p:cNvPr>
          <p:cNvGrpSpPr/>
          <p:nvPr/>
        </p:nvGrpSpPr>
        <p:grpSpPr>
          <a:xfrm>
            <a:off x="2423430" y="2821939"/>
            <a:ext cx="4400453" cy="708661"/>
            <a:chOff x="6473371" y="3317240"/>
            <a:chExt cx="4400453" cy="708661"/>
          </a:xfrm>
          <a:effectLst>
            <a:outerShdw blurRad="50800" dist="38100" dir="2700000" algn="tl" rotWithShape="0">
              <a:prstClr val="black">
                <a:alpha val="40000"/>
              </a:prstClr>
            </a:outerShdw>
          </a:effectLst>
        </p:grpSpPr>
        <p:sp>
          <p:nvSpPr>
            <p:cNvPr id="51" name="圓角矩形 50">
              <a:extLst>
                <a:ext uri="{FF2B5EF4-FFF2-40B4-BE49-F238E27FC236}">
                  <a16:creationId xmlns:a16="http://schemas.microsoft.com/office/drawing/2014/main" id="{11C4AFA7-4597-4221-BA4B-1BD18C2F26A4}"/>
                </a:ext>
              </a:extLst>
            </p:cNvPr>
            <p:cNvSpPr/>
            <p:nvPr/>
          </p:nvSpPr>
          <p:spPr>
            <a:xfrm>
              <a:off x="6473371" y="3327401"/>
              <a:ext cx="4400453"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2" name="橢圓 51">
              <a:extLst>
                <a:ext uri="{FF2B5EF4-FFF2-40B4-BE49-F238E27FC236}">
                  <a16:creationId xmlns:a16="http://schemas.microsoft.com/office/drawing/2014/main" id="{8BA1F176-E588-4109-A958-B8D193BD8412}"/>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3" name="文字方塊 52">
              <a:extLst>
                <a:ext uri="{FF2B5EF4-FFF2-40B4-BE49-F238E27FC236}">
                  <a16:creationId xmlns:a16="http://schemas.microsoft.com/office/drawing/2014/main" id="{308FB971-CAB6-4B4C-B96E-04A246F105D7}"/>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A</a:t>
              </a:r>
              <a:endParaRPr lang="en-GB" sz="4000" b="1" dirty="0">
                <a:solidFill>
                  <a:srgbClr val="000000"/>
                </a:solidFill>
              </a:endParaRPr>
            </a:p>
          </p:txBody>
        </p:sp>
        <p:sp>
          <p:nvSpPr>
            <p:cNvPr id="54" name="文字方塊 53">
              <a:extLst>
                <a:ext uri="{FF2B5EF4-FFF2-40B4-BE49-F238E27FC236}">
                  <a16:creationId xmlns:a16="http://schemas.microsoft.com/office/drawing/2014/main" id="{3FD56ACE-A47F-460D-95F4-86B53FE2403D}"/>
                </a:ext>
              </a:extLst>
            </p:cNvPr>
            <p:cNvSpPr txBox="1"/>
            <p:nvPr/>
          </p:nvSpPr>
          <p:spPr>
            <a:xfrm>
              <a:off x="7209969" y="3344232"/>
              <a:ext cx="3500090" cy="646331"/>
            </a:xfrm>
            <a:prstGeom prst="rect">
              <a:avLst/>
            </a:prstGeom>
            <a:noFill/>
          </p:spPr>
          <p:txBody>
            <a:bodyPr>
              <a:spAutoFit/>
            </a:bodyPr>
            <a:lstStyle/>
            <a:p>
              <a:pPr algn="ctr">
                <a:defRPr/>
              </a:pPr>
              <a:r>
                <a:rPr lang="en-US" sz="3600" b="1" dirty="0">
                  <a:solidFill>
                    <a:srgbClr val="FFFFFF"/>
                  </a:solidFill>
                </a:rPr>
                <a:t>better</a:t>
              </a:r>
              <a:endParaRPr lang="en-GB" sz="3600" b="1" dirty="0">
                <a:solidFill>
                  <a:srgbClr val="FFFFFF"/>
                </a:solidFill>
              </a:endParaRPr>
            </a:p>
          </p:txBody>
        </p:sp>
      </p:grpSp>
      <p:grpSp>
        <p:nvGrpSpPr>
          <p:cNvPr id="55" name="群組 56">
            <a:extLst>
              <a:ext uri="{FF2B5EF4-FFF2-40B4-BE49-F238E27FC236}">
                <a16:creationId xmlns:a16="http://schemas.microsoft.com/office/drawing/2014/main" id="{E05BE234-A5D8-4582-8780-FC19B07F6519}"/>
              </a:ext>
            </a:extLst>
          </p:cNvPr>
          <p:cNvGrpSpPr/>
          <p:nvPr/>
        </p:nvGrpSpPr>
        <p:grpSpPr>
          <a:xfrm>
            <a:off x="2423430" y="4523739"/>
            <a:ext cx="4400453" cy="708661"/>
            <a:chOff x="6473371" y="3317240"/>
            <a:chExt cx="4400453" cy="708661"/>
          </a:xfrm>
          <a:effectLst>
            <a:outerShdw blurRad="50800" dist="38100" dir="2700000" algn="tl" rotWithShape="0">
              <a:prstClr val="black">
                <a:alpha val="40000"/>
              </a:prstClr>
            </a:outerShdw>
          </a:effectLst>
        </p:grpSpPr>
        <p:sp>
          <p:nvSpPr>
            <p:cNvPr id="56" name="圓角矩形 57">
              <a:extLst>
                <a:ext uri="{FF2B5EF4-FFF2-40B4-BE49-F238E27FC236}">
                  <a16:creationId xmlns:a16="http://schemas.microsoft.com/office/drawing/2014/main" id="{BC2D62C0-D4DF-4758-9651-6548F9DEBC0C}"/>
                </a:ext>
              </a:extLst>
            </p:cNvPr>
            <p:cNvSpPr/>
            <p:nvPr/>
          </p:nvSpPr>
          <p:spPr>
            <a:xfrm>
              <a:off x="6473371" y="3327401"/>
              <a:ext cx="4400453" cy="698500"/>
            </a:xfrm>
            <a:prstGeom prst="roundRect">
              <a:avLst>
                <a:gd name="adj" fmla="val 50000"/>
              </a:avLst>
            </a:prstGeom>
            <a:solidFill>
              <a:schemeClr val="bg1">
                <a:lumMod val="6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58" name="橢圓 58">
              <a:extLst>
                <a:ext uri="{FF2B5EF4-FFF2-40B4-BE49-F238E27FC236}">
                  <a16:creationId xmlns:a16="http://schemas.microsoft.com/office/drawing/2014/main" id="{ADE817FC-3BB8-42C4-BBEC-0BDC4C8A793C}"/>
                </a:ext>
              </a:extLst>
            </p:cNvPr>
            <p:cNvSpPr/>
            <p:nvPr/>
          </p:nvSpPr>
          <p:spPr>
            <a:xfrm>
              <a:off x="6492240" y="3327400"/>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solidFill>
                  <a:srgbClr val="FFFFFF"/>
                </a:solidFill>
              </a:endParaRPr>
            </a:p>
          </p:txBody>
        </p:sp>
        <p:sp>
          <p:nvSpPr>
            <p:cNvPr id="60" name="文字方塊 59">
              <a:extLst>
                <a:ext uri="{FF2B5EF4-FFF2-40B4-BE49-F238E27FC236}">
                  <a16:creationId xmlns:a16="http://schemas.microsoft.com/office/drawing/2014/main" id="{8726CBAD-5235-474D-8EFF-152C74DFA70C}"/>
                </a:ext>
              </a:extLst>
            </p:cNvPr>
            <p:cNvSpPr txBox="1"/>
            <p:nvPr/>
          </p:nvSpPr>
          <p:spPr>
            <a:xfrm>
              <a:off x="6598920" y="3317240"/>
              <a:ext cx="731520" cy="707886"/>
            </a:xfrm>
            <a:prstGeom prst="rect">
              <a:avLst/>
            </a:prstGeom>
            <a:noFill/>
          </p:spPr>
          <p:txBody>
            <a:bodyPr>
              <a:spAutoFit/>
            </a:bodyPr>
            <a:lstStyle/>
            <a:p>
              <a:pPr>
                <a:defRPr/>
              </a:pPr>
              <a:r>
                <a:rPr lang="en-US" sz="4000" b="1" dirty="0">
                  <a:solidFill>
                    <a:srgbClr val="000000"/>
                  </a:solidFill>
                </a:rPr>
                <a:t>C</a:t>
              </a:r>
              <a:endParaRPr lang="en-GB" sz="4000" b="1" dirty="0">
                <a:solidFill>
                  <a:srgbClr val="000000"/>
                </a:solidFill>
              </a:endParaRPr>
            </a:p>
          </p:txBody>
        </p:sp>
        <p:sp>
          <p:nvSpPr>
            <p:cNvPr id="61" name="文字方塊 60">
              <a:extLst>
                <a:ext uri="{FF2B5EF4-FFF2-40B4-BE49-F238E27FC236}">
                  <a16:creationId xmlns:a16="http://schemas.microsoft.com/office/drawing/2014/main" id="{1D85F3CC-DE5F-4A14-B0EB-0ACC0092D8EE}"/>
                </a:ext>
              </a:extLst>
            </p:cNvPr>
            <p:cNvSpPr txBox="1"/>
            <p:nvPr/>
          </p:nvSpPr>
          <p:spPr>
            <a:xfrm>
              <a:off x="7209969" y="3370580"/>
              <a:ext cx="3500090" cy="646331"/>
            </a:xfrm>
            <a:prstGeom prst="rect">
              <a:avLst/>
            </a:prstGeom>
            <a:noFill/>
          </p:spPr>
          <p:txBody>
            <a:bodyPr>
              <a:spAutoFit/>
            </a:bodyPr>
            <a:lstStyle/>
            <a:p>
              <a:pPr algn="ctr">
                <a:defRPr/>
              </a:pPr>
              <a:r>
                <a:rPr lang="en-US" sz="3600" b="1" dirty="0" err="1">
                  <a:solidFill>
                    <a:srgbClr val="FFFFFF"/>
                  </a:solidFill>
                </a:rPr>
                <a:t>gooder</a:t>
              </a:r>
              <a:endParaRPr lang="en-GB" sz="3600" b="1" dirty="0">
                <a:solidFill>
                  <a:srgbClr val="FFFFFF"/>
                </a:solidFill>
              </a:endParaRPr>
            </a:p>
          </p:txBody>
        </p:sp>
      </p:grpSp>
      <p:sp>
        <p:nvSpPr>
          <p:cNvPr id="67" name="動作按鈕: 自訂 66">
            <a:hlinkClick r:id="rId13" action="ppaction://hlinksldjump" highlightClick="1"/>
            <a:extLst>
              <a:ext uri="{FF2B5EF4-FFF2-40B4-BE49-F238E27FC236}">
                <a16:creationId xmlns:a16="http://schemas.microsoft.com/office/drawing/2014/main" id="{7A46E588-32DE-47D5-A9A5-82192BE1B23C}"/>
              </a:ext>
            </a:extLst>
          </p:cNvPr>
          <p:cNvSpPr/>
          <p:nvPr/>
        </p:nvSpPr>
        <p:spPr>
          <a:xfrm>
            <a:off x="2306638" y="2735263"/>
            <a:ext cx="4667250"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75" name="群組 27">
            <a:extLst>
              <a:ext uri="{FF2B5EF4-FFF2-40B4-BE49-F238E27FC236}">
                <a16:creationId xmlns:a16="http://schemas.microsoft.com/office/drawing/2014/main" id="{304D134E-CD47-45D3-9187-A15C0CDC3C23}"/>
              </a:ext>
            </a:extLst>
          </p:cNvPr>
          <p:cNvGrpSpPr/>
          <p:nvPr/>
        </p:nvGrpSpPr>
        <p:grpSpPr>
          <a:xfrm>
            <a:off x="6826304" y="4119483"/>
            <a:ext cx="666750" cy="666849"/>
            <a:chOff x="6924675" y="3008784"/>
            <a:chExt cx="666750" cy="666849"/>
          </a:xfrm>
          <a:effectLst>
            <a:outerShdw blurRad="50800" dist="38100" dir="2700000" algn="tl" rotWithShape="0">
              <a:prstClr val="black">
                <a:alpha val="40000"/>
              </a:prstClr>
            </a:outerShdw>
          </a:effectLst>
        </p:grpSpPr>
        <p:sp>
          <p:nvSpPr>
            <p:cNvPr id="76" name="橢圓 28">
              <a:extLst>
                <a:ext uri="{FF2B5EF4-FFF2-40B4-BE49-F238E27FC236}">
                  <a16:creationId xmlns:a16="http://schemas.microsoft.com/office/drawing/2014/main" id="{A1BB0CAE-C075-4606-8EC0-DB40784264E7}"/>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chemeClr val="bg2"/>
                </a:solidFill>
                <a:latin typeface="Comic Sans MS" panose="030F0702030302020204" pitchFamily="66" charset="0"/>
              </a:endParaRPr>
            </a:p>
          </p:txBody>
        </p:sp>
        <p:sp>
          <p:nvSpPr>
            <p:cNvPr id="77" name="文字方塊 29">
              <a:extLst>
                <a:ext uri="{FF2B5EF4-FFF2-40B4-BE49-F238E27FC236}">
                  <a16:creationId xmlns:a16="http://schemas.microsoft.com/office/drawing/2014/main" id="{33854DD0-281E-42AC-8170-F118959F9A71}"/>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chemeClr val="bg1"/>
                  </a:solidFill>
                  <a:latin typeface="+mn-lt"/>
                  <a:cs typeface="+mn-cs"/>
                </a:rPr>
                <a:t>?</a:t>
              </a:r>
              <a:endParaRPr lang="en-GB" sz="4000" b="1" dirty="0">
                <a:solidFill>
                  <a:schemeClr val="bg1"/>
                </a:solidFill>
                <a:latin typeface="+mn-lt"/>
                <a:cs typeface="+mn-cs"/>
              </a:endParaRPr>
            </a:p>
          </p:txBody>
        </p:sp>
      </p:grpSp>
      <p:sp>
        <p:nvSpPr>
          <p:cNvPr id="78" name="動作按鈕: 自訂 30">
            <a:hlinkClick r:id="" action="ppaction://hlinkshowjump?jump=nextslide" highlightClick="1"/>
            <a:extLst>
              <a:ext uri="{FF2B5EF4-FFF2-40B4-BE49-F238E27FC236}">
                <a16:creationId xmlns:a16="http://schemas.microsoft.com/office/drawing/2014/main" id="{CCD4231F-FED9-44F3-BCA4-0695BC7B5AD0}"/>
              </a:ext>
            </a:extLst>
          </p:cNvPr>
          <p:cNvSpPr/>
          <p:nvPr/>
        </p:nvSpPr>
        <p:spPr>
          <a:xfrm>
            <a:off x="6789738" y="4062413"/>
            <a:ext cx="608012"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79" name="文字方塊 25">
            <a:extLst>
              <a:ext uri="{FF2B5EF4-FFF2-40B4-BE49-F238E27FC236}">
                <a16:creationId xmlns:a16="http://schemas.microsoft.com/office/drawing/2014/main" id="{21396AB9-068F-4CAE-A210-2791B85AC027}"/>
              </a:ext>
            </a:extLst>
          </p:cNvPr>
          <p:cNvSpPr txBox="1"/>
          <p:nvPr/>
        </p:nvSpPr>
        <p:spPr>
          <a:xfrm>
            <a:off x="5695950" y="4200525"/>
            <a:ext cx="963613"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01" name="AF1C3582.wav">
            <a:hlinkClick r:id="" action="ppaction://media"/>
            <a:extLst>
              <a:ext uri="{FF2B5EF4-FFF2-40B4-BE49-F238E27FC236}">
                <a16:creationId xmlns:a16="http://schemas.microsoft.com/office/drawing/2014/main" id="{8FC91E20-3AD8-4ADD-AD77-83D297919612}"/>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91" name="Picture 22" descr="C:\Users\utangv2\Desktop\Dynamic Classroom\Q2.jpg">
            <a:extLst>
              <a:ext uri="{FF2B5EF4-FFF2-40B4-BE49-F238E27FC236}">
                <a16:creationId xmlns:a16="http://schemas.microsoft.com/office/drawing/2014/main" id="{61F6D048-03A3-4D61-A55C-17B9231C21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4175" y="1889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5892" name="群組 38">
            <a:extLst>
              <a:ext uri="{FF2B5EF4-FFF2-40B4-BE49-F238E27FC236}">
                <a16:creationId xmlns:a16="http://schemas.microsoft.com/office/drawing/2014/main" id="{F7308D0D-3DBE-41CD-BB1E-B2E4E44491AB}"/>
              </a:ext>
            </a:extLst>
          </p:cNvPr>
          <p:cNvGrpSpPr>
            <a:grpSpLocks/>
          </p:cNvGrpSpPr>
          <p:nvPr/>
        </p:nvGrpSpPr>
        <p:grpSpPr bwMode="auto">
          <a:xfrm>
            <a:off x="7518400" y="5816600"/>
            <a:ext cx="1473200" cy="908050"/>
            <a:chOff x="7518399" y="5817055"/>
            <a:chExt cx="1473201" cy="907596"/>
          </a:xfrm>
        </p:grpSpPr>
        <p:sp>
          <p:nvSpPr>
            <p:cNvPr id="40" name="圓角矩形 39">
              <a:extLst>
                <a:ext uri="{FF2B5EF4-FFF2-40B4-BE49-F238E27FC236}">
                  <a16:creationId xmlns:a16="http://schemas.microsoft.com/office/drawing/2014/main" id="{EBBF263C-B1F1-49D8-8100-55EC3A949425}"/>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65909" name="群組 40">
              <a:extLst>
                <a:ext uri="{FF2B5EF4-FFF2-40B4-BE49-F238E27FC236}">
                  <a16:creationId xmlns:a16="http://schemas.microsoft.com/office/drawing/2014/main" id="{A0DEFAB1-535F-4EBA-8416-9CD3DC70E0E7}"/>
                </a:ext>
              </a:extLst>
            </p:cNvPr>
            <p:cNvGrpSpPr>
              <a:grpSpLocks/>
            </p:cNvGrpSpPr>
            <p:nvPr/>
          </p:nvGrpSpPr>
          <p:grpSpPr bwMode="auto">
            <a:xfrm>
              <a:off x="7588885" y="5890260"/>
              <a:ext cx="1059815" cy="798830"/>
              <a:chOff x="860425" y="1547813"/>
              <a:chExt cx="4438650" cy="4021137"/>
            </a:xfrm>
          </p:grpSpPr>
          <p:grpSp>
            <p:nvGrpSpPr>
              <p:cNvPr id="165911" name="群組 42">
                <a:extLst>
                  <a:ext uri="{FF2B5EF4-FFF2-40B4-BE49-F238E27FC236}">
                    <a16:creationId xmlns:a16="http://schemas.microsoft.com/office/drawing/2014/main" id="{70F89787-A068-4EC3-9895-05B2B8D2DFBF}"/>
                  </a:ext>
                </a:extLst>
              </p:cNvPr>
              <p:cNvGrpSpPr>
                <a:grpSpLocks/>
              </p:cNvGrpSpPr>
              <p:nvPr/>
            </p:nvGrpSpPr>
            <p:grpSpPr bwMode="auto">
              <a:xfrm>
                <a:off x="860425" y="1547813"/>
                <a:ext cx="4438650" cy="2039937"/>
                <a:chOff x="860425" y="1547813"/>
                <a:chExt cx="4438650" cy="2039937"/>
              </a:xfrm>
            </p:grpSpPr>
            <p:pic>
              <p:nvPicPr>
                <p:cNvPr id="165915" name="Picture 6" descr="C:\Users\utangv2\Desktop\Dynamic Classroom\hi-res aw\E.jpg">
                  <a:extLst>
                    <a:ext uri="{FF2B5EF4-FFF2-40B4-BE49-F238E27FC236}">
                      <a16:creationId xmlns:a16="http://schemas.microsoft.com/office/drawing/2014/main" id="{92873515-EDA9-46BE-8329-3C7C009EF03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16" name="Picture 15" descr="C:\Users\utangv2\Desktop\Dynamic Classroom\hi-res aw\N.jpg">
                  <a:extLst>
                    <a:ext uri="{FF2B5EF4-FFF2-40B4-BE49-F238E27FC236}">
                      <a16:creationId xmlns:a16="http://schemas.microsoft.com/office/drawing/2014/main" id="{0B3FA975-BE72-43B8-8082-C7D91A434F6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17" name="Picture 21" descr="C:\Users\utangv2\Desktop\Dynamic Classroom\hi-res aw\T.jpg">
                  <a:extLst>
                    <a:ext uri="{FF2B5EF4-FFF2-40B4-BE49-F238E27FC236}">
                      <a16:creationId xmlns:a16="http://schemas.microsoft.com/office/drawing/2014/main" id="{202BA000-7721-4D84-9B37-49D5F4A8128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18" name="Picture 24" descr="C:\Users\utangv2\Desktop\Dynamic Classroom\hi-res aw\X.jpg">
                  <a:extLst>
                    <a:ext uri="{FF2B5EF4-FFF2-40B4-BE49-F238E27FC236}">
                      <a16:creationId xmlns:a16="http://schemas.microsoft.com/office/drawing/2014/main" id="{1B2F1FFC-9B94-401A-97CE-95EE14D38AD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65912" name="Picture 6" descr="C:\Users\utangv2\Desktop\Dynamic Classroom\hi-res aw\E.jpg">
                <a:extLst>
                  <a:ext uri="{FF2B5EF4-FFF2-40B4-BE49-F238E27FC236}">
                    <a16:creationId xmlns:a16="http://schemas.microsoft.com/office/drawing/2014/main" id="{672CAEE1-4576-483A-ADA1-5F3C6D9C405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13" name="Picture 18" descr="C:\Users\utangv2\Desktop\Dynamic Classroom\hi-res aw\Q.jpg">
                <a:extLst>
                  <a:ext uri="{FF2B5EF4-FFF2-40B4-BE49-F238E27FC236}">
                    <a16:creationId xmlns:a16="http://schemas.microsoft.com/office/drawing/2014/main" id="{CD1FA67A-A8CB-40AE-AA2D-CAC047B1386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14" name="Picture 22" descr="C:\Users\utangv2\Desktop\Dynamic Classroom\hi-res aw\U.jpg">
                <a:extLst>
                  <a:ext uri="{FF2B5EF4-FFF2-40B4-BE49-F238E27FC236}">
                    <a16:creationId xmlns:a16="http://schemas.microsoft.com/office/drawing/2014/main" id="{78C9CA4C-64B1-4E50-A083-3D8DA8FEE1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9" name="向右箭號 48">
              <a:extLst>
                <a:ext uri="{FF2B5EF4-FFF2-40B4-BE49-F238E27FC236}">
                  <a16:creationId xmlns:a16="http://schemas.microsoft.com/office/drawing/2014/main" id="{7795B3C8-19DF-481E-9A9E-52C99CFF9E23}"/>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動作按鈕: 自訂 57">
            <a:hlinkClick r:id="rId12" action="ppaction://hlinksldjump" highlightClick="1"/>
            <a:extLst>
              <a:ext uri="{FF2B5EF4-FFF2-40B4-BE49-F238E27FC236}">
                <a16:creationId xmlns:a16="http://schemas.microsoft.com/office/drawing/2014/main" id="{2618416B-2605-4041-A28A-C1B6A3BD050C}"/>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65894" name="文字方塊 8">
            <a:extLst>
              <a:ext uri="{FF2B5EF4-FFF2-40B4-BE49-F238E27FC236}">
                <a16:creationId xmlns:a16="http://schemas.microsoft.com/office/drawing/2014/main" id="{12E1745D-E574-4EA0-BC41-9ECB11FDA968}"/>
              </a:ext>
            </a:extLst>
          </p:cNvPr>
          <p:cNvSpPr txBox="1">
            <a:spLocks noChangeArrowheads="1"/>
          </p:cNvSpPr>
          <p:nvPr/>
        </p:nvSpPr>
        <p:spPr bwMode="auto">
          <a:xfrm>
            <a:off x="1587500" y="1076325"/>
            <a:ext cx="6850063"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I only turn on the air conditioner during ________ months of the year.</a:t>
            </a:r>
            <a:endParaRPr lang="en-US" altLang="en-US" sz="3800">
              <a:solidFill>
                <a:schemeClr val="tx2"/>
              </a:solidFill>
              <a:cs typeface="Arial" panose="020B0604020202020204" pitchFamily="34" charset="0"/>
            </a:endParaRPr>
          </a:p>
        </p:txBody>
      </p:sp>
      <p:grpSp>
        <p:nvGrpSpPr>
          <p:cNvPr id="165895" name="Group 2">
            <a:extLst>
              <a:ext uri="{FF2B5EF4-FFF2-40B4-BE49-F238E27FC236}">
                <a16:creationId xmlns:a16="http://schemas.microsoft.com/office/drawing/2014/main" id="{8A1A0794-F0A1-4327-AE3B-485FC3A7E2EC}"/>
              </a:ext>
            </a:extLst>
          </p:cNvPr>
          <p:cNvGrpSpPr>
            <a:grpSpLocks/>
          </p:cNvGrpSpPr>
          <p:nvPr/>
        </p:nvGrpSpPr>
        <p:grpSpPr bwMode="auto">
          <a:xfrm>
            <a:off x="2697163" y="4425950"/>
            <a:ext cx="3840162" cy="708025"/>
            <a:chOff x="2696390" y="4106375"/>
            <a:chExt cx="3840895" cy="708661"/>
          </a:xfrm>
        </p:grpSpPr>
        <p:sp>
          <p:nvSpPr>
            <p:cNvPr id="35" name="圓角矩形 36">
              <a:extLst>
                <a:ext uri="{FF2B5EF4-FFF2-40B4-BE49-F238E27FC236}">
                  <a16:creationId xmlns:a16="http://schemas.microsoft.com/office/drawing/2014/main" id="{A2964805-8A1E-49A4-818D-20BB5A472ED4}"/>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6" name="橢圓 37">
              <a:extLst>
                <a:ext uri="{FF2B5EF4-FFF2-40B4-BE49-F238E27FC236}">
                  <a16:creationId xmlns:a16="http://schemas.microsoft.com/office/drawing/2014/main" id="{524E13FE-2CEE-41EA-90B1-2BC714EE7187}"/>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5906" name="文字方塊 38">
              <a:extLst>
                <a:ext uri="{FF2B5EF4-FFF2-40B4-BE49-F238E27FC236}">
                  <a16:creationId xmlns:a16="http://schemas.microsoft.com/office/drawing/2014/main" id="{89B18EAF-7706-4335-AD13-F54D992FE87B}"/>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5907" name="文字方塊 63">
              <a:extLst>
                <a:ext uri="{FF2B5EF4-FFF2-40B4-BE49-F238E27FC236}">
                  <a16:creationId xmlns:a16="http://schemas.microsoft.com/office/drawing/2014/main" id="{D02F151A-B2ED-4920-BC69-9B1548136016}"/>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hottest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41" name="Group 3">
            <a:extLst>
              <a:ext uri="{FF2B5EF4-FFF2-40B4-BE49-F238E27FC236}">
                <a16:creationId xmlns:a16="http://schemas.microsoft.com/office/drawing/2014/main" id="{DFF515A7-7A42-46C1-9918-6BC7B885BE86}"/>
              </a:ext>
            </a:extLst>
          </p:cNvPr>
          <p:cNvGrpSpPr>
            <a:grpSpLocks/>
          </p:cNvGrpSpPr>
          <p:nvPr/>
        </p:nvGrpSpPr>
        <p:grpSpPr bwMode="auto">
          <a:xfrm>
            <a:off x="2697163" y="5276945"/>
            <a:ext cx="3840162" cy="708025"/>
            <a:chOff x="2696390" y="4957275"/>
            <a:chExt cx="3840895" cy="708661"/>
          </a:xfrm>
          <a:solidFill>
            <a:schemeClr val="bg1">
              <a:lumMod val="65000"/>
            </a:schemeClr>
          </a:solidFill>
        </p:grpSpPr>
        <p:sp>
          <p:nvSpPr>
            <p:cNvPr id="42" name="圓角矩形 72">
              <a:extLst>
                <a:ext uri="{FF2B5EF4-FFF2-40B4-BE49-F238E27FC236}">
                  <a16:creationId xmlns:a16="http://schemas.microsoft.com/office/drawing/2014/main" id="{776A1C8C-B9AE-496B-82B6-1FA8D9F54C68}"/>
                </a:ext>
              </a:extLst>
            </p:cNvPr>
            <p:cNvSpPr/>
            <p:nvPr/>
          </p:nvSpPr>
          <p:spPr>
            <a:xfrm>
              <a:off x="2696390" y="49674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3" name="橢圓 73">
              <a:extLst>
                <a:ext uri="{FF2B5EF4-FFF2-40B4-BE49-F238E27FC236}">
                  <a16:creationId xmlns:a16="http://schemas.microsoft.com/office/drawing/2014/main" id="{3EE3F129-528F-44CB-A503-4F6E97838889}"/>
                </a:ext>
              </a:extLst>
            </p:cNvPr>
            <p:cNvSpPr/>
            <p:nvPr/>
          </p:nvSpPr>
          <p:spPr>
            <a:xfrm>
              <a:off x="2715259" y="49674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4" name="文字方塊 74">
              <a:extLst>
                <a:ext uri="{FF2B5EF4-FFF2-40B4-BE49-F238E27FC236}">
                  <a16:creationId xmlns:a16="http://schemas.microsoft.com/office/drawing/2014/main" id="{9BAB8402-3B57-443E-8506-8373E542DFFC}"/>
                </a:ext>
              </a:extLst>
            </p:cNvPr>
            <p:cNvSpPr txBox="1">
              <a:spLocks noChangeArrowheads="1"/>
            </p:cNvSpPr>
            <p:nvPr/>
          </p:nvSpPr>
          <p:spPr bwMode="auto">
            <a:xfrm>
              <a:off x="2821939" y="49572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C</a:t>
              </a:r>
              <a:endParaRPr lang="en-GB" altLang="zh-HK" sz="4000" b="1">
                <a:solidFill>
                  <a:srgbClr val="000000"/>
                </a:solidFill>
                <a:ea typeface="新細明體" pitchFamily="18" charset="-120"/>
                <a:cs typeface="Arial" pitchFamily="34" charset="0"/>
              </a:endParaRPr>
            </a:p>
          </p:txBody>
        </p:sp>
        <p:sp>
          <p:nvSpPr>
            <p:cNvPr id="45" name="文字方塊 75">
              <a:extLst>
                <a:ext uri="{FF2B5EF4-FFF2-40B4-BE49-F238E27FC236}">
                  <a16:creationId xmlns:a16="http://schemas.microsoft.com/office/drawing/2014/main" id="{D3DDA349-A899-4CB3-A3AD-66576FD64FD3}"/>
                </a:ext>
              </a:extLst>
            </p:cNvPr>
            <p:cNvSpPr txBox="1">
              <a:spLocks noChangeArrowheads="1"/>
            </p:cNvSpPr>
            <p:nvPr/>
          </p:nvSpPr>
          <p:spPr bwMode="auto">
            <a:xfrm>
              <a:off x="3487580" y="5009667"/>
              <a:ext cx="294052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least hot</a:t>
              </a:r>
              <a:endParaRPr lang="en-GB" altLang="zh-HK" sz="3300" b="1" dirty="0">
                <a:solidFill>
                  <a:schemeClr val="bg1"/>
                </a:solidFill>
                <a:ea typeface="新細明體" pitchFamily="18" charset="-120"/>
                <a:cs typeface="Arial" pitchFamily="34" charset="0"/>
              </a:endParaRPr>
            </a:p>
          </p:txBody>
        </p:sp>
      </p:grpSp>
      <p:sp>
        <p:nvSpPr>
          <p:cNvPr id="59" name="文字方塊 6">
            <a:extLst>
              <a:ext uri="{FF2B5EF4-FFF2-40B4-BE49-F238E27FC236}">
                <a16:creationId xmlns:a16="http://schemas.microsoft.com/office/drawing/2014/main" id="{1533ABF4-8E63-48C4-8249-F641606EB6FF}"/>
              </a:ext>
            </a:extLst>
          </p:cNvPr>
          <p:cNvSpPr txBox="1"/>
          <p:nvPr/>
        </p:nvSpPr>
        <p:spPr>
          <a:xfrm>
            <a:off x="6289675" y="4999038"/>
            <a:ext cx="779463"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38" name="群組 10">
            <a:extLst>
              <a:ext uri="{FF2B5EF4-FFF2-40B4-BE49-F238E27FC236}">
                <a16:creationId xmlns:a16="http://schemas.microsoft.com/office/drawing/2014/main" id="{65F49524-ABF8-4F20-9A23-28F7E6D96FE4}"/>
              </a:ext>
            </a:extLst>
          </p:cNvPr>
          <p:cNvGrpSpPr/>
          <p:nvPr/>
        </p:nvGrpSpPr>
        <p:grpSpPr>
          <a:xfrm>
            <a:off x="6688864" y="4836779"/>
            <a:ext cx="666750" cy="666849"/>
            <a:chOff x="6924675" y="3008784"/>
            <a:chExt cx="666750" cy="666849"/>
          </a:xfrm>
          <a:effectLst>
            <a:outerShdw blurRad="50800" dist="38100" dir="2700000" algn="tl" rotWithShape="0">
              <a:prstClr val="black">
                <a:alpha val="40000"/>
              </a:prstClr>
            </a:outerShdw>
          </a:effectLst>
        </p:grpSpPr>
        <p:sp>
          <p:nvSpPr>
            <p:cNvPr id="48" name="橢圓 11">
              <a:extLst>
                <a:ext uri="{FF2B5EF4-FFF2-40B4-BE49-F238E27FC236}">
                  <a16:creationId xmlns:a16="http://schemas.microsoft.com/office/drawing/2014/main" id="{95F4BBD2-D94A-463B-ABD5-A2064B28E617}"/>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50" name="文字方塊 12">
              <a:extLst>
                <a:ext uri="{FF2B5EF4-FFF2-40B4-BE49-F238E27FC236}">
                  <a16:creationId xmlns:a16="http://schemas.microsoft.com/office/drawing/2014/main" id="{033F34E2-C7D3-4568-A2B0-5719E3C8A7C2}"/>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51" name="動作按鈕: 自訂 57">
            <a:hlinkClick r:id="" action="ppaction://hlinkshowjump?jump=nextslide" highlightClick="1"/>
            <a:extLst>
              <a:ext uri="{FF2B5EF4-FFF2-40B4-BE49-F238E27FC236}">
                <a16:creationId xmlns:a16="http://schemas.microsoft.com/office/drawing/2014/main" id="{C42B8934-15E5-43CA-8C20-1C956ADC6195}"/>
              </a:ext>
            </a:extLst>
          </p:cNvPr>
          <p:cNvSpPr/>
          <p:nvPr/>
        </p:nvSpPr>
        <p:spPr>
          <a:xfrm>
            <a:off x="6537325" y="4740275"/>
            <a:ext cx="703263" cy="722313"/>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10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1"/>
                </p:tgtEl>
              </p:cMediaNode>
            </p:audio>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66914" name="Picture 22" descr="C:\Users\utangv2\Desktop\Dynamic Classroom\Q2.jpg">
            <a:extLst>
              <a:ext uri="{FF2B5EF4-FFF2-40B4-BE49-F238E27FC236}">
                <a16:creationId xmlns:a16="http://schemas.microsoft.com/office/drawing/2014/main" id="{D9BAB042-F4D3-48D0-A39A-7D21BC65EA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94175" y="188913"/>
            <a:ext cx="9572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6915" name="群組 38">
            <a:extLst>
              <a:ext uri="{FF2B5EF4-FFF2-40B4-BE49-F238E27FC236}">
                <a16:creationId xmlns:a16="http://schemas.microsoft.com/office/drawing/2014/main" id="{36513B9D-0CC8-4677-93F5-FC763BB8AD9C}"/>
              </a:ext>
            </a:extLst>
          </p:cNvPr>
          <p:cNvGrpSpPr>
            <a:grpSpLocks/>
          </p:cNvGrpSpPr>
          <p:nvPr/>
        </p:nvGrpSpPr>
        <p:grpSpPr bwMode="auto">
          <a:xfrm>
            <a:off x="7518400" y="5816600"/>
            <a:ext cx="1473200" cy="908050"/>
            <a:chOff x="7518399" y="5817055"/>
            <a:chExt cx="1473201" cy="907596"/>
          </a:xfrm>
        </p:grpSpPr>
        <p:sp>
          <p:nvSpPr>
            <p:cNvPr id="40" name="圓角矩形 39">
              <a:extLst>
                <a:ext uri="{FF2B5EF4-FFF2-40B4-BE49-F238E27FC236}">
                  <a16:creationId xmlns:a16="http://schemas.microsoft.com/office/drawing/2014/main" id="{E08C6623-B615-46C8-A484-3D05DE02D1D7}"/>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66933" name="群組 40">
              <a:extLst>
                <a:ext uri="{FF2B5EF4-FFF2-40B4-BE49-F238E27FC236}">
                  <a16:creationId xmlns:a16="http://schemas.microsoft.com/office/drawing/2014/main" id="{16066AAB-7B7C-4F8F-A33F-3C1B759AA9E1}"/>
                </a:ext>
              </a:extLst>
            </p:cNvPr>
            <p:cNvGrpSpPr>
              <a:grpSpLocks/>
            </p:cNvGrpSpPr>
            <p:nvPr/>
          </p:nvGrpSpPr>
          <p:grpSpPr bwMode="auto">
            <a:xfrm>
              <a:off x="7588885" y="5890260"/>
              <a:ext cx="1059815" cy="798830"/>
              <a:chOff x="860425" y="1547813"/>
              <a:chExt cx="4438650" cy="4021137"/>
            </a:xfrm>
          </p:grpSpPr>
          <p:grpSp>
            <p:nvGrpSpPr>
              <p:cNvPr id="166935" name="群組 42">
                <a:extLst>
                  <a:ext uri="{FF2B5EF4-FFF2-40B4-BE49-F238E27FC236}">
                    <a16:creationId xmlns:a16="http://schemas.microsoft.com/office/drawing/2014/main" id="{B80BA883-CBD1-4AE5-B13E-C13E6221091D}"/>
                  </a:ext>
                </a:extLst>
              </p:cNvPr>
              <p:cNvGrpSpPr>
                <a:grpSpLocks/>
              </p:cNvGrpSpPr>
              <p:nvPr/>
            </p:nvGrpSpPr>
            <p:grpSpPr bwMode="auto">
              <a:xfrm>
                <a:off x="860425" y="1547813"/>
                <a:ext cx="4438650" cy="2039937"/>
                <a:chOff x="860425" y="1547813"/>
                <a:chExt cx="4438650" cy="2039937"/>
              </a:xfrm>
            </p:grpSpPr>
            <p:pic>
              <p:nvPicPr>
                <p:cNvPr id="166939" name="Picture 6" descr="C:\Users\utangv2\Desktop\Dynamic Classroom\hi-res aw\E.jpg">
                  <a:extLst>
                    <a:ext uri="{FF2B5EF4-FFF2-40B4-BE49-F238E27FC236}">
                      <a16:creationId xmlns:a16="http://schemas.microsoft.com/office/drawing/2014/main" id="{C456A7CB-910C-468F-9BF6-F6C99900B23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940" name="Picture 15" descr="C:\Users\utangv2\Desktop\Dynamic Classroom\hi-res aw\N.jpg">
                  <a:extLst>
                    <a:ext uri="{FF2B5EF4-FFF2-40B4-BE49-F238E27FC236}">
                      <a16:creationId xmlns:a16="http://schemas.microsoft.com/office/drawing/2014/main" id="{AECAB02F-7DF1-44B9-8A83-FF16179FA22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941" name="Picture 21" descr="C:\Users\utangv2\Desktop\Dynamic Classroom\hi-res aw\T.jpg">
                  <a:extLst>
                    <a:ext uri="{FF2B5EF4-FFF2-40B4-BE49-F238E27FC236}">
                      <a16:creationId xmlns:a16="http://schemas.microsoft.com/office/drawing/2014/main" id="{AF30F975-5A81-4AB2-BE2E-9575B268305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942" name="Picture 24" descr="C:\Users\utangv2\Desktop\Dynamic Classroom\hi-res aw\X.jpg">
                  <a:extLst>
                    <a:ext uri="{FF2B5EF4-FFF2-40B4-BE49-F238E27FC236}">
                      <a16:creationId xmlns:a16="http://schemas.microsoft.com/office/drawing/2014/main" id="{7E49FF01-FBAC-48A2-A5B5-B2CE697A27E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66936" name="Picture 6" descr="C:\Users\utangv2\Desktop\Dynamic Classroom\hi-res aw\E.jpg">
                <a:extLst>
                  <a:ext uri="{FF2B5EF4-FFF2-40B4-BE49-F238E27FC236}">
                    <a16:creationId xmlns:a16="http://schemas.microsoft.com/office/drawing/2014/main" id="{AC9781F3-E808-49ED-855A-606CAE6BC3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937" name="Picture 18" descr="C:\Users\utangv2\Desktop\Dynamic Classroom\hi-res aw\Q.jpg">
                <a:extLst>
                  <a:ext uri="{FF2B5EF4-FFF2-40B4-BE49-F238E27FC236}">
                    <a16:creationId xmlns:a16="http://schemas.microsoft.com/office/drawing/2014/main" id="{2F33A7C0-B773-489E-BA17-C0B203C3C28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938" name="Picture 22" descr="C:\Users\utangv2\Desktop\Dynamic Classroom\hi-res aw\U.jpg">
                <a:extLst>
                  <a:ext uri="{FF2B5EF4-FFF2-40B4-BE49-F238E27FC236}">
                    <a16:creationId xmlns:a16="http://schemas.microsoft.com/office/drawing/2014/main" id="{FEECF8C1-4F74-4E28-BB50-79C7CE0B459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9" name="向右箭號 48">
              <a:extLst>
                <a:ext uri="{FF2B5EF4-FFF2-40B4-BE49-F238E27FC236}">
                  <a16:creationId xmlns:a16="http://schemas.microsoft.com/office/drawing/2014/main" id="{5DA39217-4BE5-4468-80EC-31136939E3B8}"/>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8" name="動作按鈕: 自訂 57">
            <a:hlinkClick r:id="rId10" action="ppaction://hlinksldjump" highlightClick="1"/>
            <a:extLst>
              <a:ext uri="{FF2B5EF4-FFF2-40B4-BE49-F238E27FC236}">
                <a16:creationId xmlns:a16="http://schemas.microsoft.com/office/drawing/2014/main" id="{2068DDC4-9BB1-4C16-97CB-FD14E86F6748}"/>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66917" name="文字方塊 8">
            <a:extLst>
              <a:ext uri="{FF2B5EF4-FFF2-40B4-BE49-F238E27FC236}">
                <a16:creationId xmlns:a16="http://schemas.microsoft.com/office/drawing/2014/main" id="{591C2EA3-C4FC-40D4-B681-D98E1407D648}"/>
              </a:ext>
            </a:extLst>
          </p:cNvPr>
          <p:cNvSpPr txBox="1">
            <a:spLocks noChangeArrowheads="1"/>
          </p:cNvSpPr>
          <p:nvPr/>
        </p:nvSpPr>
        <p:spPr bwMode="auto">
          <a:xfrm>
            <a:off x="1587500" y="1076325"/>
            <a:ext cx="6850063"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GB" altLang="en-US" sz="4000">
                <a:solidFill>
                  <a:schemeClr val="tx2"/>
                </a:solidFill>
              </a:rPr>
              <a:t>I only turn on the air conditioner during ________ months of the year.</a:t>
            </a:r>
            <a:endParaRPr lang="en-US" altLang="en-US" sz="3800">
              <a:solidFill>
                <a:schemeClr val="tx2"/>
              </a:solidFill>
              <a:cs typeface="Arial" panose="020B0604020202020204" pitchFamily="34" charset="0"/>
            </a:endParaRPr>
          </a:p>
        </p:txBody>
      </p:sp>
      <p:grpSp>
        <p:nvGrpSpPr>
          <p:cNvPr id="166918" name="Group 2">
            <a:extLst>
              <a:ext uri="{FF2B5EF4-FFF2-40B4-BE49-F238E27FC236}">
                <a16:creationId xmlns:a16="http://schemas.microsoft.com/office/drawing/2014/main" id="{58D6F358-826A-4712-81B8-7AB4F0E485D1}"/>
              </a:ext>
            </a:extLst>
          </p:cNvPr>
          <p:cNvGrpSpPr>
            <a:grpSpLocks/>
          </p:cNvGrpSpPr>
          <p:nvPr/>
        </p:nvGrpSpPr>
        <p:grpSpPr bwMode="auto">
          <a:xfrm>
            <a:off x="2697163" y="4425950"/>
            <a:ext cx="3840162" cy="708025"/>
            <a:chOff x="2696390" y="4106375"/>
            <a:chExt cx="3840895" cy="708661"/>
          </a:xfrm>
        </p:grpSpPr>
        <p:sp>
          <p:nvSpPr>
            <p:cNvPr id="35" name="圓角矩形 36">
              <a:extLst>
                <a:ext uri="{FF2B5EF4-FFF2-40B4-BE49-F238E27FC236}">
                  <a16:creationId xmlns:a16="http://schemas.microsoft.com/office/drawing/2014/main" id="{D2C7275D-55D4-4480-B753-8BFE65D033BB}"/>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6" name="橢圓 37">
              <a:extLst>
                <a:ext uri="{FF2B5EF4-FFF2-40B4-BE49-F238E27FC236}">
                  <a16:creationId xmlns:a16="http://schemas.microsoft.com/office/drawing/2014/main" id="{FEF8B6DD-4168-472E-AABE-3B4A9AB3D463}"/>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6930" name="文字方塊 38">
              <a:extLst>
                <a:ext uri="{FF2B5EF4-FFF2-40B4-BE49-F238E27FC236}">
                  <a16:creationId xmlns:a16="http://schemas.microsoft.com/office/drawing/2014/main" id="{867965B2-4750-4D58-A380-59933FD8BD32}"/>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6931" name="文字方塊 63">
              <a:extLst>
                <a:ext uri="{FF2B5EF4-FFF2-40B4-BE49-F238E27FC236}">
                  <a16:creationId xmlns:a16="http://schemas.microsoft.com/office/drawing/2014/main" id="{9FB2DBDD-7434-46AF-AFC6-630B9273B184}"/>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hottest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39" name="Group 3">
            <a:extLst>
              <a:ext uri="{FF2B5EF4-FFF2-40B4-BE49-F238E27FC236}">
                <a16:creationId xmlns:a16="http://schemas.microsoft.com/office/drawing/2014/main" id="{81056EE7-BE49-4FD0-B401-62401FC9DB61}"/>
              </a:ext>
            </a:extLst>
          </p:cNvPr>
          <p:cNvGrpSpPr>
            <a:grpSpLocks/>
          </p:cNvGrpSpPr>
          <p:nvPr/>
        </p:nvGrpSpPr>
        <p:grpSpPr bwMode="auto">
          <a:xfrm>
            <a:off x="2697163" y="5276945"/>
            <a:ext cx="3840162" cy="708025"/>
            <a:chOff x="2696390" y="4957275"/>
            <a:chExt cx="3840895" cy="708661"/>
          </a:xfrm>
          <a:solidFill>
            <a:schemeClr val="bg1">
              <a:lumMod val="65000"/>
            </a:schemeClr>
          </a:solidFill>
        </p:grpSpPr>
        <p:sp>
          <p:nvSpPr>
            <p:cNvPr id="41" name="圓角矩形 72">
              <a:extLst>
                <a:ext uri="{FF2B5EF4-FFF2-40B4-BE49-F238E27FC236}">
                  <a16:creationId xmlns:a16="http://schemas.microsoft.com/office/drawing/2014/main" id="{C6D1C952-B0F0-4175-8854-E24A0440B0B6}"/>
                </a:ext>
              </a:extLst>
            </p:cNvPr>
            <p:cNvSpPr/>
            <p:nvPr/>
          </p:nvSpPr>
          <p:spPr>
            <a:xfrm>
              <a:off x="2696390" y="49674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2" name="橢圓 73">
              <a:extLst>
                <a:ext uri="{FF2B5EF4-FFF2-40B4-BE49-F238E27FC236}">
                  <a16:creationId xmlns:a16="http://schemas.microsoft.com/office/drawing/2014/main" id="{CB899CFD-446C-4364-A258-CC646D732305}"/>
                </a:ext>
              </a:extLst>
            </p:cNvPr>
            <p:cNvSpPr/>
            <p:nvPr/>
          </p:nvSpPr>
          <p:spPr>
            <a:xfrm>
              <a:off x="2715259" y="49674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3" name="文字方塊 74">
              <a:extLst>
                <a:ext uri="{FF2B5EF4-FFF2-40B4-BE49-F238E27FC236}">
                  <a16:creationId xmlns:a16="http://schemas.microsoft.com/office/drawing/2014/main" id="{9E7AFAFF-F903-41B0-95B6-1D428AD41538}"/>
                </a:ext>
              </a:extLst>
            </p:cNvPr>
            <p:cNvSpPr txBox="1">
              <a:spLocks noChangeArrowheads="1"/>
            </p:cNvSpPr>
            <p:nvPr/>
          </p:nvSpPr>
          <p:spPr bwMode="auto">
            <a:xfrm>
              <a:off x="2821939" y="49572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C</a:t>
              </a:r>
              <a:endParaRPr lang="en-GB" altLang="zh-HK" sz="4000" b="1">
                <a:solidFill>
                  <a:srgbClr val="000000"/>
                </a:solidFill>
                <a:ea typeface="新細明體" pitchFamily="18" charset="-120"/>
                <a:cs typeface="Arial" pitchFamily="34" charset="0"/>
              </a:endParaRPr>
            </a:p>
          </p:txBody>
        </p:sp>
        <p:sp>
          <p:nvSpPr>
            <p:cNvPr id="44" name="文字方塊 75">
              <a:extLst>
                <a:ext uri="{FF2B5EF4-FFF2-40B4-BE49-F238E27FC236}">
                  <a16:creationId xmlns:a16="http://schemas.microsoft.com/office/drawing/2014/main" id="{42A6BE40-845A-4F26-9DA1-1BA2E25357D4}"/>
                </a:ext>
              </a:extLst>
            </p:cNvPr>
            <p:cNvSpPr txBox="1">
              <a:spLocks noChangeArrowheads="1"/>
            </p:cNvSpPr>
            <p:nvPr/>
          </p:nvSpPr>
          <p:spPr bwMode="auto">
            <a:xfrm>
              <a:off x="3487580" y="5009667"/>
              <a:ext cx="294052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least hot</a:t>
              </a:r>
              <a:endParaRPr lang="en-GB" altLang="zh-HK" sz="3300" b="1" dirty="0">
                <a:solidFill>
                  <a:schemeClr val="bg1"/>
                </a:solidFill>
                <a:ea typeface="新細明體" pitchFamily="18" charset="-120"/>
                <a:cs typeface="Arial" pitchFamily="34" charset="0"/>
              </a:endParaRPr>
            </a:p>
          </p:txBody>
        </p:sp>
      </p:grpSp>
      <p:sp>
        <p:nvSpPr>
          <p:cNvPr id="45" name="文字方塊 6">
            <a:extLst>
              <a:ext uri="{FF2B5EF4-FFF2-40B4-BE49-F238E27FC236}">
                <a16:creationId xmlns:a16="http://schemas.microsoft.com/office/drawing/2014/main" id="{0FAB5464-1F4B-4BC3-B7BA-911147F67996}"/>
              </a:ext>
            </a:extLst>
          </p:cNvPr>
          <p:cNvSpPr txBox="1"/>
          <p:nvPr/>
        </p:nvSpPr>
        <p:spPr>
          <a:xfrm>
            <a:off x="6289675" y="499903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166921" name="Group 1">
            <a:extLst>
              <a:ext uri="{FF2B5EF4-FFF2-40B4-BE49-F238E27FC236}">
                <a16:creationId xmlns:a16="http://schemas.microsoft.com/office/drawing/2014/main" id="{CD5FB26D-DAF9-4A0C-ADFF-A11F2FC79EDA}"/>
              </a:ext>
            </a:extLst>
          </p:cNvPr>
          <p:cNvGrpSpPr>
            <a:grpSpLocks/>
          </p:cNvGrpSpPr>
          <p:nvPr/>
        </p:nvGrpSpPr>
        <p:grpSpPr bwMode="auto">
          <a:xfrm>
            <a:off x="0" y="4578350"/>
            <a:ext cx="3959225" cy="1543050"/>
            <a:chOff x="1415847" y="4410104"/>
            <a:chExt cx="3959998" cy="1542110"/>
          </a:xfrm>
        </p:grpSpPr>
        <p:pic>
          <p:nvPicPr>
            <p:cNvPr id="166922" name="Picture 11" descr="C:\Users\utangv2\Desktop\background paper\post it.jpg">
              <a:extLst>
                <a:ext uri="{FF2B5EF4-FFF2-40B4-BE49-F238E27FC236}">
                  <a16:creationId xmlns:a16="http://schemas.microsoft.com/office/drawing/2014/main" id="{2A62CDCD-A87F-416F-A1FD-FBEE67B5F7D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51805">
              <a:off x="1415847" y="4410104"/>
              <a:ext cx="3959998" cy="1542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23" name="文字方塊 17">
              <a:extLst>
                <a:ext uri="{FF2B5EF4-FFF2-40B4-BE49-F238E27FC236}">
                  <a16:creationId xmlns:a16="http://schemas.microsoft.com/office/drawing/2014/main" id="{91F1F442-120D-4F68-BC4B-929349172630}"/>
                </a:ext>
              </a:extLst>
            </p:cNvPr>
            <p:cNvSpPr txBox="1">
              <a:spLocks noChangeArrowheads="1"/>
            </p:cNvSpPr>
            <p:nvPr/>
          </p:nvSpPr>
          <p:spPr bwMode="auto">
            <a:xfrm rot="-151805">
              <a:off x="2146930" y="4736148"/>
              <a:ext cx="2588197" cy="9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i="1">
                  <a:solidFill>
                    <a:srgbClr val="FF0000"/>
                  </a:solidFill>
                  <a:cs typeface="Arial" panose="020B0604020202020204" pitchFamily="34" charset="0"/>
                </a:rPr>
                <a:t>The least hot </a:t>
              </a:r>
              <a:r>
                <a:rPr lang="en-US" altLang="en-US" sz="2000">
                  <a:solidFill>
                    <a:srgbClr val="FF0000"/>
                  </a:solidFill>
                  <a:cs typeface="Arial" panose="020B0604020202020204" pitchFamily="34" charset="0"/>
                </a:rPr>
                <a:t>doesn’t fit the context of the sentence.</a:t>
              </a:r>
              <a:endParaRPr lang="en-GB" altLang="en-US" sz="2000">
                <a:solidFill>
                  <a:srgbClr val="FF0000"/>
                </a:solidFill>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66921"/>
                                        </p:tgtEl>
                                        <p:attrNameLst>
                                          <p:attrName>style.visibility</p:attrName>
                                        </p:attrNameLst>
                                      </p:cBhvr>
                                      <p:to>
                                        <p:strVal val="visible"/>
                                      </p:to>
                                    </p:set>
                                    <p:anim calcmode="lin" valueType="num">
                                      <p:cBhvr>
                                        <p:cTn id="7" dur="500" fill="hold"/>
                                        <p:tgtEl>
                                          <p:spTgt spid="166921"/>
                                        </p:tgtEl>
                                        <p:attrNameLst>
                                          <p:attrName>ppt_w</p:attrName>
                                        </p:attrNameLst>
                                      </p:cBhvr>
                                      <p:tavLst>
                                        <p:tav tm="0">
                                          <p:val>
                                            <p:fltVal val="0"/>
                                          </p:val>
                                        </p:tav>
                                        <p:tav tm="100000">
                                          <p:val>
                                            <p:strVal val="#ppt_w"/>
                                          </p:val>
                                        </p:tav>
                                      </p:tavLst>
                                    </p:anim>
                                    <p:anim calcmode="lin" valueType="num">
                                      <p:cBhvr>
                                        <p:cTn id="8" dur="500" fill="hold"/>
                                        <p:tgtEl>
                                          <p:spTgt spid="166921"/>
                                        </p:tgtEl>
                                        <p:attrNameLst>
                                          <p:attrName>ppt_h</p:attrName>
                                        </p:attrNameLst>
                                      </p:cBhvr>
                                      <p:tavLst>
                                        <p:tav tm="0">
                                          <p:val>
                                            <p:fltVal val="0"/>
                                          </p:val>
                                        </p:tav>
                                        <p:tav tm="100000">
                                          <p:val>
                                            <p:strVal val="#ppt_h"/>
                                          </p:val>
                                        </p:tav>
                                      </p:tavLst>
                                    </p:anim>
                                    <p:animEffect transition="in" filter="fade">
                                      <p:cBhvr>
                                        <p:cTn id="9" dur="500"/>
                                        <p:tgtEl>
                                          <p:spTgt spid="166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2CA0FF"/>
        </a:solidFill>
        <a:effectLst/>
      </p:bgPr>
    </p:bg>
    <p:spTree>
      <p:nvGrpSpPr>
        <p:cNvPr id="1" name=""/>
        <p:cNvGrpSpPr/>
        <p:nvPr/>
      </p:nvGrpSpPr>
      <p:grpSpPr>
        <a:xfrm>
          <a:off x="0" y="0"/>
          <a:ext cx="0" cy="0"/>
          <a:chOff x="0" y="0"/>
          <a:chExt cx="0" cy="0"/>
        </a:xfrm>
      </p:grpSpPr>
      <p:pic>
        <p:nvPicPr>
          <p:cNvPr id="54" name="D7A23613.wav">
            <a:hlinkClick r:id="" action="ppaction://media"/>
            <a:extLst>
              <a:ext uri="{FF2B5EF4-FFF2-40B4-BE49-F238E27FC236}">
                <a16:creationId xmlns:a16="http://schemas.microsoft.com/office/drawing/2014/main" id="{2E093FE2-2872-4074-BCB9-9101002FE74B}"/>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7939" name="群組 46">
            <a:extLst>
              <a:ext uri="{FF2B5EF4-FFF2-40B4-BE49-F238E27FC236}">
                <a16:creationId xmlns:a16="http://schemas.microsoft.com/office/drawing/2014/main" id="{EC6E0B0F-0BA7-4943-BE76-ABCF7E496315}"/>
              </a:ext>
            </a:extLst>
          </p:cNvPr>
          <p:cNvGrpSpPr>
            <a:grpSpLocks/>
          </p:cNvGrpSpPr>
          <p:nvPr/>
        </p:nvGrpSpPr>
        <p:grpSpPr bwMode="auto">
          <a:xfrm>
            <a:off x="7124700" y="101600"/>
            <a:ext cx="1854200" cy="1323975"/>
            <a:chOff x="7124700" y="101600"/>
            <a:chExt cx="1854200" cy="1323788"/>
          </a:xfrm>
        </p:grpSpPr>
        <p:grpSp>
          <p:nvGrpSpPr>
            <p:cNvPr id="167973" name="群組 8">
              <a:extLst>
                <a:ext uri="{FF2B5EF4-FFF2-40B4-BE49-F238E27FC236}">
                  <a16:creationId xmlns:a16="http://schemas.microsoft.com/office/drawing/2014/main" id="{0CB8A8D3-3972-4637-83C9-1E31CAF8A811}"/>
                </a:ext>
              </a:extLst>
            </p:cNvPr>
            <p:cNvGrpSpPr>
              <a:grpSpLocks/>
            </p:cNvGrpSpPr>
            <p:nvPr/>
          </p:nvGrpSpPr>
          <p:grpSpPr bwMode="auto">
            <a:xfrm>
              <a:off x="7124700" y="101600"/>
              <a:ext cx="1854200" cy="732442"/>
              <a:chOff x="7124700" y="101600"/>
              <a:chExt cx="1854200" cy="732413"/>
            </a:xfrm>
          </p:grpSpPr>
          <p:sp>
            <p:nvSpPr>
              <p:cNvPr id="50" name="文字方塊 49">
                <a:extLst>
                  <a:ext uri="{FF2B5EF4-FFF2-40B4-BE49-F238E27FC236}">
                    <a16:creationId xmlns:a16="http://schemas.microsoft.com/office/drawing/2014/main" id="{33B267E7-A503-4A51-8D39-23278858BA7B}"/>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rgbClr val="FFFFFF"/>
                      </a:glow>
                    </a:effectLst>
                    <a:latin typeface="Comic Sans MS" panose="030F0702030302020204" pitchFamily="66" charset="0"/>
                  </a:rPr>
                  <a:t>Start timer for discussion!</a:t>
                </a:r>
                <a:endParaRPr lang="en-GB" dirty="0">
                  <a:solidFill>
                    <a:srgbClr val="002060"/>
                  </a:solidFill>
                  <a:effectLst>
                    <a:glow rad="88900">
                      <a:srgbClr val="FFFFFF"/>
                    </a:glow>
                  </a:effectLst>
                  <a:latin typeface="Comic Sans MS" panose="030F0702030302020204" pitchFamily="66" charset="0"/>
                </a:endParaRPr>
              </a:p>
            </p:txBody>
          </p:sp>
          <p:sp>
            <p:nvSpPr>
              <p:cNvPr id="51" name="手繪多邊形 50">
                <a:extLst>
                  <a:ext uri="{FF2B5EF4-FFF2-40B4-BE49-F238E27FC236}">
                    <a16:creationId xmlns:a16="http://schemas.microsoft.com/office/drawing/2014/main" id="{D8828924-1924-413B-8D8C-6192B21F7CAC}"/>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49" name="Picture 17" descr="C:\Users\utangv2\Desktop\timer2.jpg">
              <a:extLst>
                <a:ext uri="{FF2B5EF4-FFF2-40B4-BE49-F238E27FC236}">
                  <a16:creationId xmlns:a16="http://schemas.microsoft.com/office/drawing/2014/main" id="{3AFDA99E-090F-455B-B98F-5269734E68CA}"/>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52" name="動作按鈕: 自訂 51">
            <a:hlinkClick r:id="" action="ppaction://hlinkshowjump?jump=nextslide" highlightClick="1"/>
            <a:extLst>
              <a:ext uri="{FF2B5EF4-FFF2-40B4-BE49-F238E27FC236}">
                <a16:creationId xmlns:a16="http://schemas.microsoft.com/office/drawing/2014/main" id="{CD3F54B1-72BE-443F-874D-7BF5075B2CBA}"/>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67941" name="文字方塊 8">
            <a:extLst>
              <a:ext uri="{FF2B5EF4-FFF2-40B4-BE49-F238E27FC236}">
                <a16:creationId xmlns:a16="http://schemas.microsoft.com/office/drawing/2014/main" id="{B7D36E86-E90C-4C47-8713-3A3422D70CCB}"/>
              </a:ext>
            </a:extLst>
          </p:cNvPr>
          <p:cNvSpPr txBox="1">
            <a:spLocks noChangeArrowheads="1"/>
          </p:cNvSpPr>
          <p:nvPr/>
        </p:nvSpPr>
        <p:spPr bwMode="auto">
          <a:xfrm>
            <a:off x="1338263" y="1158875"/>
            <a:ext cx="685006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What’s ________ thing that could happen if we take no action to save the Earth?</a:t>
            </a:r>
            <a:endParaRPr lang="en-US" altLang="en-US" sz="3800">
              <a:solidFill>
                <a:schemeClr val="tx2"/>
              </a:solidFill>
              <a:cs typeface="Arial" panose="020B0604020202020204" pitchFamily="34" charset="0"/>
            </a:endParaRPr>
          </a:p>
        </p:txBody>
      </p:sp>
      <p:grpSp>
        <p:nvGrpSpPr>
          <p:cNvPr id="167942" name="Group 2">
            <a:extLst>
              <a:ext uri="{FF2B5EF4-FFF2-40B4-BE49-F238E27FC236}">
                <a16:creationId xmlns:a16="http://schemas.microsoft.com/office/drawing/2014/main" id="{0AD88012-5C20-4CE9-9019-E6ABB3E7F0C5}"/>
              </a:ext>
            </a:extLst>
          </p:cNvPr>
          <p:cNvGrpSpPr>
            <a:grpSpLocks/>
          </p:cNvGrpSpPr>
          <p:nvPr/>
        </p:nvGrpSpPr>
        <p:grpSpPr bwMode="auto">
          <a:xfrm>
            <a:off x="2697163" y="4425950"/>
            <a:ext cx="3840162" cy="708025"/>
            <a:chOff x="2696390" y="4106375"/>
            <a:chExt cx="3840895" cy="708661"/>
          </a:xfrm>
        </p:grpSpPr>
        <p:sp>
          <p:nvSpPr>
            <p:cNvPr id="36" name="圓角矩形 36">
              <a:extLst>
                <a:ext uri="{FF2B5EF4-FFF2-40B4-BE49-F238E27FC236}">
                  <a16:creationId xmlns:a16="http://schemas.microsoft.com/office/drawing/2014/main" id="{DA4FDD4F-64C8-4687-A73D-172CF08967F8}"/>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7" name="橢圓 37">
              <a:extLst>
                <a:ext uri="{FF2B5EF4-FFF2-40B4-BE49-F238E27FC236}">
                  <a16:creationId xmlns:a16="http://schemas.microsoft.com/office/drawing/2014/main" id="{ADDC0F6E-284C-46ED-9782-305FF8409FFA}"/>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7971" name="文字方塊 38">
              <a:extLst>
                <a:ext uri="{FF2B5EF4-FFF2-40B4-BE49-F238E27FC236}">
                  <a16:creationId xmlns:a16="http://schemas.microsoft.com/office/drawing/2014/main" id="{CBAD3349-6911-4801-8842-B30C9E0AB5DA}"/>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7972" name="文字方塊 63">
              <a:extLst>
                <a:ext uri="{FF2B5EF4-FFF2-40B4-BE49-F238E27FC236}">
                  <a16:creationId xmlns:a16="http://schemas.microsoft.com/office/drawing/2014/main" id="{336F59B8-0602-4682-B490-9D3D861035E9}"/>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worst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67943" name="Group 1">
            <a:extLst>
              <a:ext uri="{FF2B5EF4-FFF2-40B4-BE49-F238E27FC236}">
                <a16:creationId xmlns:a16="http://schemas.microsoft.com/office/drawing/2014/main" id="{2A66AB92-ADD8-489E-AC54-4CAE0687797A}"/>
              </a:ext>
            </a:extLst>
          </p:cNvPr>
          <p:cNvGrpSpPr>
            <a:grpSpLocks/>
          </p:cNvGrpSpPr>
          <p:nvPr/>
        </p:nvGrpSpPr>
        <p:grpSpPr bwMode="auto">
          <a:xfrm>
            <a:off x="2697163" y="3575050"/>
            <a:ext cx="3840162" cy="708025"/>
            <a:chOff x="2696390" y="3255475"/>
            <a:chExt cx="3840895" cy="708661"/>
          </a:xfrm>
        </p:grpSpPr>
        <p:sp>
          <p:nvSpPr>
            <p:cNvPr id="43" name="圓角矩形 65">
              <a:extLst>
                <a:ext uri="{FF2B5EF4-FFF2-40B4-BE49-F238E27FC236}">
                  <a16:creationId xmlns:a16="http://schemas.microsoft.com/office/drawing/2014/main" id="{3621F4C8-9042-423D-A71A-CE6C7FC0F03C}"/>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6" name="橢圓 66">
              <a:extLst>
                <a:ext uri="{FF2B5EF4-FFF2-40B4-BE49-F238E27FC236}">
                  <a16:creationId xmlns:a16="http://schemas.microsoft.com/office/drawing/2014/main" id="{5A9ADF14-845F-41FF-8F6C-C477526DF2A3}"/>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7963" name="文字方塊 67">
              <a:extLst>
                <a:ext uri="{FF2B5EF4-FFF2-40B4-BE49-F238E27FC236}">
                  <a16:creationId xmlns:a16="http://schemas.microsoft.com/office/drawing/2014/main" id="{FB75FCDE-6E20-4D77-80FE-5530AD1D550E}"/>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7964" name="文字方塊 68">
              <a:extLst>
                <a:ext uri="{FF2B5EF4-FFF2-40B4-BE49-F238E27FC236}">
                  <a16:creationId xmlns:a16="http://schemas.microsoft.com/office/drawing/2014/main" id="{6EEE790A-9B30-4D0E-A539-97222318D1EE}"/>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best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67944" name="Group 3">
            <a:extLst>
              <a:ext uri="{FF2B5EF4-FFF2-40B4-BE49-F238E27FC236}">
                <a16:creationId xmlns:a16="http://schemas.microsoft.com/office/drawing/2014/main" id="{206E3D2F-EB34-4EDE-B0C6-5B027085D2FE}"/>
              </a:ext>
            </a:extLst>
          </p:cNvPr>
          <p:cNvGrpSpPr>
            <a:grpSpLocks/>
          </p:cNvGrpSpPr>
          <p:nvPr/>
        </p:nvGrpSpPr>
        <p:grpSpPr bwMode="auto">
          <a:xfrm>
            <a:off x="2697163" y="5276850"/>
            <a:ext cx="3840162" cy="708025"/>
            <a:chOff x="2696390" y="4957275"/>
            <a:chExt cx="3840895" cy="708661"/>
          </a:xfrm>
        </p:grpSpPr>
        <p:sp>
          <p:nvSpPr>
            <p:cNvPr id="55" name="圓角矩形 72">
              <a:extLst>
                <a:ext uri="{FF2B5EF4-FFF2-40B4-BE49-F238E27FC236}">
                  <a16:creationId xmlns:a16="http://schemas.microsoft.com/office/drawing/2014/main" id="{D1428D8B-C1C5-455B-B87D-FD4F8AC83F87}"/>
                </a:ext>
              </a:extLst>
            </p:cNvPr>
            <p:cNvSpPr/>
            <p:nvPr/>
          </p:nvSpPr>
          <p:spPr>
            <a:xfrm>
              <a:off x="2696390" y="4967436"/>
              <a:ext cx="3840895"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6" name="橢圓 73">
              <a:extLst>
                <a:ext uri="{FF2B5EF4-FFF2-40B4-BE49-F238E27FC236}">
                  <a16:creationId xmlns:a16="http://schemas.microsoft.com/office/drawing/2014/main" id="{6ADD407D-CE10-4E55-B37D-3079FC27D7E5}"/>
                </a:ext>
              </a:extLst>
            </p:cNvPr>
            <p:cNvSpPr/>
            <p:nvPr/>
          </p:nvSpPr>
          <p:spPr>
            <a:xfrm>
              <a:off x="2715259" y="49674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7955" name="文字方塊 74">
              <a:extLst>
                <a:ext uri="{FF2B5EF4-FFF2-40B4-BE49-F238E27FC236}">
                  <a16:creationId xmlns:a16="http://schemas.microsoft.com/office/drawing/2014/main" id="{8061F8C9-076A-413A-B1D9-510199EA5514}"/>
                </a:ext>
              </a:extLst>
            </p:cNvPr>
            <p:cNvSpPr txBox="1">
              <a:spLocks noChangeArrowheads="1"/>
            </p:cNvSpPr>
            <p:nvPr/>
          </p:nvSpPr>
          <p:spPr bwMode="auto">
            <a:xfrm>
              <a:off x="2821939" y="49572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7956" name="文字方塊 75">
              <a:extLst>
                <a:ext uri="{FF2B5EF4-FFF2-40B4-BE49-F238E27FC236}">
                  <a16:creationId xmlns:a16="http://schemas.microsoft.com/office/drawing/2014/main" id="{2297B0EF-50E4-4E53-9518-0CA4C7D09BF6}"/>
                </a:ext>
              </a:extLst>
            </p:cNvPr>
            <p:cNvSpPr txBox="1">
              <a:spLocks noChangeArrowheads="1"/>
            </p:cNvSpPr>
            <p:nvPr/>
          </p:nvSpPr>
          <p:spPr bwMode="auto">
            <a:xfrm>
              <a:off x="3487580" y="5009667"/>
              <a:ext cx="294052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worst</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63" name="動作按鈕: 自訂 55">
            <a:hlinkClick r:id="rId6" action="ppaction://hlinksldjump" highlightClick="1"/>
            <a:extLst>
              <a:ext uri="{FF2B5EF4-FFF2-40B4-BE49-F238E27FC236}">
                <a16:creationId xmlns:a16="http://schemas.microsoft.com/office/drawing/2014/main" id="{847A0DFE-CD07-4A65-9089-B1DDFFD78FF1}"/>
              </a:ext>
            </a:extLst>
          </p:cNvPr>
          <p:cNvSpPr/>
          <p:nvPr/>
        </p:nvSpPr>
        <p:spPr>
          <a:xfrm>
            <a:off x="2579688" y="4386263"/>
            <a:ext cx="4075112"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4" name="動作按鈕: 自訂 66">
            <a:hlinkClick r:id="rId7" action="ppaction://hlinksldjump" highlightClick="1"/>
            <a:extLst>
              <a:ext uri="{FF2B5EF4-FFF2-40B4-BE49-F238E27FC236}">
                <a16:creationId xmlns:a16="http://schemas.microsoft.com/office/drawing/2014/main" id="{337CEB6C-FB0C-495C-A932-9D2C1C23158F}"/>
              </a:ext>
            </a:extLst>
          </p:cNvPr>
          <p:cNvSpPr/>
          <p:nvPr/>
        </p:nvSpPr>
        <p:spPr>
          <a:xfrm>
            <a:off x="2579688" y="5197475"/>
            <a:ext cx="4075112"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5" name="動作按鈕: 自訂 54">
            <a:hlinkClick r:id="rId8" action="ppaction://hlinksldjump" highlightClick="1"/>
            <a:extLst>
              <a:ext uri="{FF2B5EF4-FFF2-40B4-BE49-F238E27FC236}">
                <a16:creationId xmlns:a16="http://schemas.microsoft.com/office/drawing/2014/main" id="{BA0ECFBE-DBF5-4B51-AFAF-295749BF48B2}"/>
              </a:ext>
            </a:extLst>
          </p:cNvPr>
          <p:cNvSpPr/>
          <p:nvPr/>
        </p:nvSpPr>
        <p:spPr>
          <a:xfrm>
            <a:off x="2579688" y="3444875"/>
            <a:ext cx="4075112"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pic>
        <p:nvPicPr>
          <p:cNvPr id="167948" name="Picture 18" descr="C:\Users\utangv2\Desktop\Dynamic Classroom\Q3.jpg">
            <a:extLst>
              <a:ext uri="{FF2B5EF4-FFF2-40B4-BE49-F238E27FC236}">
                <a16:creationId xmlns:a16="http://schemas.microsoft.com/office/drawing/2014/main" id="{D0900C07-9DBB-4F7F-937B-79551D423D1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54"/>
                </p:tgtEl>
              </p:cMediaNode>
            </p:audio>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2CA0FF"/>
        </a:solidFill>
        <a:effectLst/>
      </p:bgPr>
    </p:bg>
    <p:spTree>
      <p:nvGrpSpPr>
        <p:cNvPr id="1" name=""/>
        <p:cNvGrpSpPr/>
        <p:nvPr/>
      </p:nvGrpSpPr>
      <p:grpSpPr>
        <a:xfrm>
          <a:off x="0" y="0"/>
          <a:ext cx="0" cy="0"/>
          <a:chOff x="0" y="0"/>
          <a:chExt cx="0" cy="0"/>
        </a:xfrm>
      </p:grpSpPr>
      <p:grpSp>
        <p:nvGrpSpPr>
          <p:cNvPr id="168962" name="群組 2">
            <a:extLst>
              <a:ext uri="{FF2B5EF4-FFF2-40B4-BE49-F238E27FC236}">
                <a16:creationId xmlns:a16="http://schemas.microsoft.com/office/drawing/2014/main" id="{5A52F52F-3A73-4430-9C02-12D9D37847B1}"/>
              </a:ext>
            </a:extLst>
          </p:cNvPr>
          <p:cNvGrpSpPr>
            <a:grpSpLocks/>
          </p:cNvGrpSpPr>
          <p:nvPr/>
        </p:nvGrpSpPr>
        <p:grpSpPr bwMode="auto">
          <a:xfrm>
            <a:off x="7948613" y="220663"/>
            <a:ext cx="971550" cy="971550"/>
            <a:chOff x="7850482" y="2910190"/>
            <a:chExt cx="970570" cy="971528"/>
          </a:xfrm>
        </p:grpSpPr>
        <p:pic>
          <p:nvPicPr>
            <p:cNvPr id="54" name="Picture 17" descr="C:\Users\utangv2\Desktop\timer2.jpg">
              <a:extLst>
                <a:ext uri="{FF2B5EF4-FFF2-40B4-BE49-F238E27FC236}">
                  <a16:creationId xmlns:a16="http://schemas.microsoft.com/office/drawing/2014/main" id="{BD1D8B82-B9CF-43E6-B276-22DAFD0E5EC7}"/>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7850482" y="2910190"/>
              <a:ext cx="970570" cy="971528"/>
            </a:xfrm>
            <a:prstGeom prst="ellipse">
              <a:avLst/>
            </a:prstGeom>
            <a:noFill/>
            <a:extLst>
              <a:ext uri="{909E8E84-426E-40DD-AFC4-6F175D3DCCD1}">
                <a14:hiddenFill xmlns:a14="http://schemas.microsoft.com/office/drawing/2010/main">
                  <a:solidFill>
                    <a:srgbClr val="FFFFFF"/>
                  </a:solidFill>
                </a14:hiddenFill>
              </a:ext>
            </a:extLst>
          </p:spPr>
        </p:pic>
        <p:sp>
          <p:nvSpPr>
            <p:cNvPr id="55" name="橢圓 54">
              <a:extLst>
                <a:ext uri="{FF2B5EF4-FFF2-40B4-BE49-F238E27FC236}">
                  <a16:creationId xmlns:a16="http://schemas.microsoft.com/office/drawing/2014/main" id="{78914BA8-5465-422A-B090-8F02016F0FF6}"/>
                </a:ext>
              </a:extLst>
            </p:cNvPr>
            <p:cNvSpPr/>
            <p:nvPr/>
          </p:nvSpPr>
          <p:spPr>
            <a:xfrm>
              <a:off x="8032860" y="3092748"/>
              <a:ext cx="612157" cy="612761"/>
            </a:xfrm>
            <a:prstGeom prst="ellipse">
              <a:avLst/>
            </a:prstGeom>
            <a:solidFill>
              <a:schemeClr val="bg2">
                <a:lumMod val="75000"/>
                <a:lumOff val="2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22" name="文字方塊 21">
            <a:extLst>
              <a:ext uri="{FF2B5EF4-FFF2-40B4-BE49-F238E27FC236}">
                <a16:creationId xmlns:a16="http://schemas.microsoft.com/office/drawing/2014/main" id="{92C6EB1D-1DEB-453B-BB7E-26C2AB692F72}"/>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20</a:t>
            </a:r>
            <a:endParaRPr lang="en-GB" altLang="en-US" sz="2400" b="1">
              <a:solidFill>
                <a:srgbClr val="FFFFFF"/>
              </a:solidFill>
              <a:cs typeface="Arial" panose="020B0604020202020204" pitchFamily="34" charset="0"/>
            </a:endParaRPr>
          </a:p>
        </p:txBody>
      </p:sp>
      <p:sp>
        <p:nvSpPr>
          <p:cNvPr id="23" name="文字方塊 22">
            <a:extLst>
              <a:ext uri="{FF2B5EF4-FFF2-40B4-BE49-F238E27FC236}">
                <a16:creationId xmlns:a16="http://schemas.microsoft.com/office/drawing/2014/main" id="{6127805A-2721-4BCD-80C7-D4E4DF948B0F}"/>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19</a:t>
            </a:r>
            <a:endParaRPr lang="en-GB" altLang="en-US" sz="2400" b="1">
              <a:solidFill>
                <a:srgbClr val="FFFFFF"/>
              </a:solidFill>
              <a:cs typeface="Arial" panose="020B0604020202020204" pitchFamily="34" charset="0"/>
            </a:endParaRPr>
          </a:p>
        </p:txBody>
      </p:sp>
      <p:sp>
        <p:nvSpPr>
          <p:cNvPr id="24" name="文字方塊 23">
            <a:extLst>
              <a:ext uri="{FF2B5EF4-FFF2-40B4-BE49-F238E27FC236}">
                <a16:creationId xmlns:a16="http://schemas.microsoft.com/office/drawing/2014/main" id="{40E6C1ED-1541-472E-A692-F5C338B118C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18</a:t>
            </a:r>
            <a:endParaRPr lang="en-GB" altLang="en-US" sz="2400" b="1">
              <a:solidFill>
                <a:srgbClr val="FFFFFF"/>
              </a:solidFill>
              <a:cs typeface="Arial" panose="020B0604020202020204" pitchFamily="34" charset="0"/>
            </a:endParaRPr>
          </a:p>
        </p:txBody>
      </p:sp>
      <p:sp>
        <p:nvSpPr>
          <p:cNvPr id="25" name="文字方塊 24">
            <a:extLst>
              <a:ext uri="{FF2B5EF4-FFF2-40B4-BE49-F238E27FC236}">
                <a16:creationId xmlns:a16="http://schemas.microsoft.com/office/drawing/2014/main" id="{04FC08A8-786A-4280-8359-EC8E563C3499}"/>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17</a:t>
            </a:r>
            <a:endParaRPr lang="en-GB" altLang="en-US" sz="2400" b="1">
              <a:solidFill>
                <a:srgbClr val="FFFFFF"/>
              </a:solidFill>
              <a:cs typeface="Arial" panose="020B0604020202020204" pitchFamily="34" charset="0"/>
            </a:endParaRPr>
          </a:p>
        </p:txBody>
      </p:sp>
      <p:sp>
        <p:nvSpPr>
          <p:cNvPr id="26" name="文字方塊 25">
            <a:extLst>
              <a:ext uri="{FF2B5EF4-FFF2-40B4-BE49-F238E27FC236}">
                <a16:creationId xmlns:a16="http://schemas.microsoft.com/office/drawing/2014/main" id="{2584ADE1-EADD-4405-9343-0BD24D0C1B3C}"/>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16</a:t>
            </a:r>
            <a:endParaRPr lang="en-GB" altLang="en-US" sz="2400" b="1">
              <a:solidFill>
                <a:srgbClr val="FFFFFF"/>
              </a:solidFill>
              <a:cs typeface="Arial" panose="020B0604020202020204" pitchFamily="34" charset="0"/>
            </a:endParaRPr>
          </a:p>
        </p:txBody>
      </p:sp>
      <p:sp>
        <p:nvSpPr>
          <p:cNvPr id="27" name="文字方塊 26">
            <a:extLst>
              <a:ext uri="{FF2B5EF4-FFF2-40B4-BE49-F238E27FC236}">
                <a16:creationId xmlns:a16="http://schemas.microsoft.com/office/drawing/2014/main" id="{97118E77-4F38-478A-B639-FF252D2714A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15</a:t>
            </a:r>
            <a:endParaRPr lang="en-GB" altLang="en-US" sz="2400" b="1">
              <a:solidFill>
                <a:srgbClr val="FFFFFF"/>
              </a:solidFill>
              <a:cs typeface="Arial" panose="020B0604020202020204" pitchFamily="34" charset="0"/>
            </a:endParaRPr>
          </a:p>
        </p:txBody>
      </p:sp>
      <p:sp>
        <p:nvSpPr>
          <p:cNvPr id="28" name="文字方塊 27">
            <a:extLst>
              <a:ext uri="{FF2B5EF4-FFF2-40B4-BE49-F238E27FC236}">
                <a16:creationId xmlns:a16="http://schemas.microsoft.com/office/drawing/2014/main" id="{38310D17-6EE8-4BFA-B54A-C9CE1E7389C7}"/>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14</a:t>
            </a:r>
            <a:endParaRPr lang="en-GB" altLang="en-US" sz="2400" b="1">
              <a:solidFill>
                <a:srgbClr val="FFFFFF"/>
              </a:solidFill>
              <a:cs typeface="Arial" panose="020B0604020202020204" pitchFamily="34" charset="0"/>
            </a:endParaRPr>
          </a:p>
        </p:txBody>
      </p:sp>
      <p:sp>
        <p:nvSpPr>
          <p:cNvPr id="29" name="文字方塊 28">
            <a:extLst>
              <a:ext uri="{FF2B5EF4-FFF2-40B4-BE49-F238E27FC236}">
                <a16:creationId xmlns:a16="http://schemas.microsoft.com/office/drawing/2014/main" id="{95857C08-F3AD-47E0-AF8C-794BB039F560}"/>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13</a:t>
            </a:r>
            <a:endParaRPr lang="en-GB" altLang="en-US" sz="2400" b="1">
              <a:solidFill>
                <a:srgbClr val="FFFFFF"/>
              </a:solidFill>
              <a:cs typeface="Arial" panose="020B0604020202020204" pitchFamily="34" charset="0"/>
            </a:endParaRPr>
          </a:p>
        </p:txBody>
      </p:sp>
      <p:sp>
        <p:nvSpPr>
          <p:cNvPr id="30" name="文字方塊 29">
            <a:extLst>
              <a:ext uri="{FF2B5EF4-FFF2-40B4-BE49-F238E27FC236}">
                <a16:creationId xmlns:a16="http://schemas.microsoft.com/office/drawing/2014/main" id="{44882326-B03F-4165-9A52-A9B834010963}"/>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12</a:t>
            </a:r>
            <a:endParaRPr lang="en-GB" altLang="en-US" sz="2400" b="1">
              <a:solidFill>
                <a:srgbClr val="FFFFFF"/>
              </a:solidFill>
              <a:cs typeface="Arial" panose="020B0604020202020204" pitchFamily="34" charset="0"/>
            </a:endParaRPr>
          </a:p>
        </p:txBody>
      </p:sp>
      <p:sp>
        <p:nvSpPr>
          <p:cNvPr id="31" name="文字方塊 30">
            <a:extLst>
              <a:ext uri="{FF2B5EF4-FFF2-40B4-BE49-F238E27FC236}">
                <a16:creationId xmlns:a16="http://schemas.microsoft.com/office/drawing/2014/main" id="{BB557A31-D983-4484-B9AA-D5C727E1203E}"/>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11</a:t>
            </a:r>
            <a:endParaRPr lang="en-GB" altLang="en-US" sz="2400" b="1">
              <a:solidFill>
                <a:srgbClr val="FFFFFF"/>
              </a:solidFill>
              <a:cs typeface="Arial" panose="020B0604020202020204" pitchFamily="34" charset="0"/>
            </a:endParaRPr>
          </a:p>
        </p:txBody>
      </p:sp>
      <p:sp>
        <p:nvSpPr>
          <p:cNvPr id="32" name="文字方塊 31">
            <a:extLst>
              <a:ext uri="{FF2B5EF4-FFF2-40B4-BE49-F238E27FC236}">
                <a16:creationId xmlns:a16="http://schemas.microsoft.com/office/drawing/2014/main" id="{C35BE9CE-C88F-4EB6-AFF6-6DE378025925}"/>
              </a:ext>
            </a:extLst>
          </p:cNvPr>
          <p:cNvSpPr txBox="1">
            <a:spLocks noChangeArrowheads="1"/>
          </p:cNvSpPr>
          <p:nvPr/>
        </p:nvSpPr>
        <p:spPr bwMode="auto">
          <a:xfrm>
            <a:off x="81788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10</a:t>
            </a:r>
            <a:endParaRPr lang="en-GB" altLang="en-US" sz="2400" b="1">
              <a:solidFill>
                <a:srgbClr val="FFFFFF"/>
              </a:solidFill>
              <a:cs typeface="Arial" panose="020B0604020202020204" pitchFamily="34" charset="0"/>
            </a:endParaRPr>
          </a:p>
        </p:txBody>
      </p:sp>
      <p:sp>
        <p:nvSpPr>
          <p:cNvPr id="33" name="文字方塊 32">
            <a:extLst>
              <a:ext uri="{FF2B5EF4-FFF2-40B4-BE49-F238E27FC236}">
                <a16:creationId xmlns:a16="http://schemas.microsoft.com/office/drawing/2014/main" id="{C903C05D-3783-4B9D-AFB0-949EE745AACA}"/>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9</a:t>
            </a:r>
            <a:endParaRPr lang="en-GB" altLang="en-US" sz="2400" b="1">
              <a:solidFill>
                <a:srgbClr val="FFFFFF"/>
              </a:solidFill>
              <a:cs typeface="Arial" panose="020B0604020202020204" pitchFamily="34" charset="0"/>
            </a:endParaRPr>
          </a:p>
        </p:txBody>
      </p:sp>
      <p:sp>
        <p:nvSpPr>
          <p:cNvPr id="34" name="文字方塊 33">
            <a:extLst>
              <a:ext uri="{FF2B5EF4-FFF2-40B4-BE49-F238E27FC236}">
                <a16:creationId xmlns:a16="http://schemas.microsoft.com/office/drawing/2014/main" id="{2C7C7A70-40C9-4BB6-87C8-84985203372D}"/>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8</a:t>
            </a:r>
            <a:endParaRPr lang="en-GB" altLang="en-US" sz="2400" b="1">
              <a:solidFill>
                <a:srgbClr val="FFFFFF"/>
              </a:solidFill>
              <a:cs typeface="Arial" panose="020B0604020202020204" pitchFamily="34" charset="0"/>
            </a:endParaRPr>
          </a:p>
        </p:txBody>
      </p:sp>
      <p:sp>
        <p:nvSpPr>
          <p:cNvPr id="35" name="文字方塊 34">
            <a:extLst>
              <a:ext uri="{FF2B5EF4-FFF2-40B4-BE49-F238E27FC236}">
                <a16:creationId xmlns:a16="http://schemas.microsoft.com/office/drawing/2014/main" id="{504317EA-E2D8-4D47-BE2D-AA34106C86D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7</a:t>
            </a:r>
            <a:endParaRPr lang="en-GB" altLang="en-US" sz="2400" b="1">
              <a:solidFill>
                <a:srgbClr val="FFFFFF"/>
              </a:solidFill>
              <a:cs typeface="Arial" panose="020B0604020202020204" pitchFamily="34" charset="0"/>
            </a:endParaRPr>
          </a:p>
        </p:txBody>
      </p:sp>
      <p:sp>
        <p:nvSpPr>
          <p:cNvPr id="36" name="文字方塊 35">
            <a:extLst>
              <a:ext uri="{FF2B5EF4-FFF2-40B4-BE49-F238E27FC236}">
                <a16:creationId xmlns:a16="http://schemas.microsoft.com/office/drawing/2014/main" id="{61C1BD42-978A-4BC8-899B-EC225BFC448C}"/>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6</a:t>
            </a:r>
            <a:endParaRPr lang="en-GB" altLang="en-US" sz="2400" b="1">
              <a:solidFill>
                <a:srgbClr val="FFFFFF"/>
              </a:solidFill>
              <a:cs typeface="Arial" panose="020B0604020202020204" pitchFamily="34" charset="0"/>
            </a:endParaRPr>
          </a:p>
        </p:txBody>
      </p:sp>
      <p:sp>
        <p:nvSpPr>
          <p:cNvPr id="37" name="文字方塊 36">
            <a:extLst>
              <a:ext uri="{FF2B5EF4-FFF2-40B4-BE49-F238E27FC236}">
                <a16:creationId xmlns:a16="http://schemas.microsoft.com/office/drawing/2014/main" id="{B4B64626-2CA9-4873-8536-7EF647B0A474}"/>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5</a:t>
            </a:r>
            <a:endParaRPr lang="en-GB" altLang="en-US" sz="2400" b="1">
              <a:solidFill>
                <a:srgbClr val="FFFFFF"/>
              </a:solidFill>
              <a:cs typeface="Arial" panose="020B0604020202020204" pitchFamily="34" charset="0"/>
            </a:endParaRPr>
          </a:p>
        </p:txBody>
      </p:sp>
      <p:sp>
        <p:nvSpPr>
          <p:cNvPr id="38" name="文字方塊 37">
            <a:extLst>
              <a:ext uri="{FF2B5EF4-FFF2-40B4-BE49-F238E27FC236}">
                <a16:creationId xmlns:a16="http://schemas.microsoft.com/office/drawing/2014/main" id="{67036ADB-9ED5-491D-B684-15F5E5B5708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FF"/>
                </a:solidFill>
                <a:cs typeface="Arial" panose="020B0604020202020204" pitchFamily="34" charset="0"/>
              </a:rPr>
              <a:t>4</a:t>
            </a:r>
            <a:endParaRPr lang="en-GB" altLang="en-US" sz="2400" b="1">
              <a:solidFill>
                <a:srgbClr val="FFFFFF"/>
              </a:solidFill>
              <a:cs typeface="Arial" panose="020B0604020202020204" pitchFamily="34" charset="0"/>
            </a:endParaRPr>
          </a:p>
        </p:txBody>
      </p:sp>
      <p:sp>
        <p:nvSpPr>
          <p:cNvPr id="39" name="文字方塊 38">
            <a:extLst>
              <a:ext uri="{FF2B5EF4-FFF2-40B4-BE49-F238E27FC236}">
                <a16:creationId xmlns:a16="http://schemas.microsoft.com/office/drawing/2014/main" id="{98CA74CC-0E2C-4D31-9DD1-CA5A390C0D5A}"/>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3</a:t>
            </a:r>
            <a:endParaRPr lang="en-GB" altLang="en-US" sz="2400" b="1">
              <a:solidFill>
                <a:srgbClr val="FFFF00"/>
              </a:solidFill>
              <a:cs typeface="Arial" panose="020B0604020202020204" pitchFamily="34" charset="0"/>
            </a:endParaRPr>
          </a:p>
        </p:txBody>
      </p:sp>
      <p:sp>
        <p:nvSpPr>
          <p:cNvPr id="42" name="文字方塊 41">
            <a:extLst>
              <a:ext uri="{FF2B5EF4-FFF2-40B4-BE49-F238E27FC236}">
                <a16:creationId xmlns:a16="http://schemas.microsoft.com/office/drawing/2014/main" id="{5D6B822F-250B-44C2-94FA-7F178A5C2827}"/>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2</a:t>
            </a:r>
            <a:endParaRPr lang="en-GB" altLang="en-US" sz="2400" b="1">
              <a:solidFill>
                <a:srgbClr val="FFFF00"/>
              </a:solidFill>
              <a:cs typeface="Arial" panose="020B0604020202020204" pitchFamily="34" charset="0"/>
            </a:endParaRPr>
          </a:p>
        </p:txBody>
      </p:sp>
      <p:sp>
        <p:nvSpPr>
          <p:cNvPr id="43" name="文字方塊 42">
            <a:extLst>
              <a:ext uri="{FF2B5EF4-FFF2-40B4-BE49-F238E27FC236}">
                <a16:creationId xmlns:a16="http://schemas.microsoft.com/office/drawing/2014/main" id="{B184B1AE-04F0-4B8A-B897-E9E851FF9DB9}"/>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FF00"/>
                </a:solidFill>
                <a:cs typeface="Arial" panose="020B0604020202020204" pitchFamily="34" charset="0"/>
              </a:rPr>
              <a:t>1</a:t>
            </a:r>
            <a:endParaRPr lang="en-GB" altLang="en-US" sz="2400" b="1">
              <a:solidFill>
                <a:srgbClr val="FFFF00"/>
              </a:solidFill>
              <a:cs typeface="Arial" panose="020B0604020202020204" pitchFamily="34" charset="0"/>
            </a:endParaRPr>
          </a:p>
        </p:txBody>
      </p:sp>
      <p:sp>
        <p:nvSpPr>
          <p:cNvPr id="44" name="文字方塊 43">
            <a:extLst>
              <a:ext uri="{FF2B5EF4-FFF2-40B4-BE49-F238E27FC236}">
                <a16:creationId xmlns:a16="http://schemas.microsoft.com/office/drawing/2014/main" id="{EBCEA6B7-3546-4D0D-9B1D-7F247BE30AC0}"/>
              </a:ext>
            </a:extLst>
          </p:cNvPr>
          <p:cNvSpPr txBox="1">
            <a:spLocks noChangeArrowheads="1"/>
          </p:cNvSpPr>
          <p:nvPr/>
        </p:nvSpPr>
        <p:spPr bwMode="auto">
          <a:xfrm>
            <a:off x="8267700" y="476250"/>
            <a:ext cx="66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en-US" sz="2400" b="1">
                <a:solidFill>
                  <a:srgbClr val="FF0000"/>
                </a:solidFill>
                <a:cs typeface="Arial" panose="020B0604020202020204" pitchFamily="34" charset="0"/>
              </a:rPr>
              <a:t>0</a:t>
            </a:r>
            <a:endParaRPr lang="en-GB" altLang="en-US" sz="2400" b="1">
              <a:solidFill>
                <a:srgbClr val="FF0000"/>
              </a:solidFill>
              <a:cs typeface="Arial" panose="020B0604020202020204" pitchFamily="34" charset="0"/>
            </a:endParaRPr>
          </a:p>
        </p:txBody>
      </p:sp>
      <p:pic>
        <p:nvPicPr>
          <p:cNvPr id="40" name="time3660.wav">
            <a:hlinkClick r:id="" action="ppaction://media"/>
            <a:extLst>
              <a:ext uri="{FF2B5EF4-FFF2-40B4-BE49-F238E27FC236}">
                <a16:creationId xmlns:a16="http://schemas.microsoft.com/office/drawing/2014/main" id="{17B999CA-7CD5-4BB9-907F-BE3AF3B1AE34}"/>
              </a:ext>
            </a:extLst>
          </p:cNvPr>
          <p:cNvPicPr>
            <a:picLocks noRot="1" noChangeAspect="1"/>
          </p:cNvPicPr>
          <p:nvPr>
            <a:wavAudioFile r:embed="rId1" name="timer2.wav"/>
          </p:nvPr>
        </p:nvPicPr>
        <p:blipFill>
          <a:blip r:embed="rId5">
            <a:extLst>
              <a:ext uri="{28A0092B-C50C-407E-A947-70E740481C1C}">
                <a14:useLocalDpi xmlns:a14="http://schemas.microsoft.com/office/drawing/2010/main" val="0"/>
              </a:ext>
            </a:extLst>
          </a:blip>
          <a:srcRect/>
          <a:stretch>
            <a:fillRect/>
          </a:stretch>
        </p:blipFill>
        <p:spPr bwMode="auto">
          <a:xfrm>
            <a:off x="9639300" y="4191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85" name="Picture 18" descr="C:\Users\utangv2\Desktop\Dynamic Classroom\Q3.jpg">
            <a:extLst>
              <a:ext uri="{FF2B5EF4-FFF2-40B4-BE49-F238E27FC236}">
                <a16:creationId xmlns:a16="http://schemas.microsoft.com/office/drawing/2014/main" id="{D680AF47-8177-4F7A-9A45-40BE6CB12BA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8986" name="文字方塊 8">
            <a:extLst>
              <a:ext uri="{FF2B5EF4-FFF2-40B4-BE49-F238E27FC236}">
                <a16:creationId xmlns:a16="http://schemas.microsoft.com/office/drawing/2014/main" id="{6EB842D1-F2F1-45C4-A488-1F75639879C0}"/>
              </a:ext>
            </a:extLst>
          </p:cNvPr>
          <p:cNvSpPr txBox="1">
            <a:spLocks noChangeArrowheads="1"/>
          </p:cNvSpPr>
          <p:nvPr/>
        </p:nvSpPr>
        <p:spPr bwMode="auto">
          <a:xfrm>
            <a:off x="1338263" y="1158875"/>
            <a:ext cx="685006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What’s ________ thing that could happen if we take no action to save the Earth?</a:t>
            </a:r>
            <a:endParaRPr lang="en-US" altLang="en-US" sz="3800">
              <a:solidFill>
                <a:schemeClr val="tx2"/>
              </a:solidFill>
              <a:cs typeface="Arial" panose="020B0604020202020204" pitchFamily="34" charset="0"/>
            </a:endParaRPr>
          </a:p>
        </p:txBody>
      </p:sp>
      <p:grpSp>
        <p:nvGrpSpPr>
          <p:cNvPr id="168987" name="Group 2">
            <a:extLst>
              <a:ext uri="{FF2B5EF4-FFF2-40B4-BE49-F238E27FC236}">
                <a16:creationId xmlns:a16="http://schemas.microsoft.com/office/drawing/2014/main" id="{6159683C-D38B-4E71-B112-FFD7D15027C0}"/>
              </a:ext>
            </a:extLst>
          </p:cNvPr>
          <p:cNvGrpSpPr>
            <a:grpSpLocks/>
          </p:cNvGrpSpPr>
          <p:nvPr/>
        </p:nvGrpSpPr>
        <p:grpSpPr bwMode="auto">
          <a:xfrm>
            <a:off x="2697163" y="4425950"/>
            <a:ext cx="3840162" cy="708025"/>
            <a:chOff x="2696390" y="4106375"/>
            <a:chExt cx="3840895" cy="708661"/>
          </a:xfrm>
        </p:grpSpPr>
        <p:sp>
          <p:nvSpPr>
            <p:cNvPr id="81" name="圓角矩形 36">
              <a:extLst>
                <a:ext uri="{FF2B5EF4-FFF2-40B4-BE49-F238E27FC236}">
                  <a16:creationId xmlns:a16="http://schemas.microsoft.com/office/drawing/2014/main" id="{5A8D6F65-1EFD-4B3D-8136-0E65E0AE5E44}"/>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82" name="橢圓 37">
              <a:extLst>
                <a:ext uri="{FF2B5EF4-FFF2-40B4-BE49-F238E27FC236}">
                  <a16:creationId xmlns:a16="http://schemas.microsoft.com/office/drawing/2014/main" id="{D56D5017-2CF1-4876-B8A4-C4013A6943D3}"/>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9015" name="文字方塊 38">
              <a:extLst>
                <a:ext uri="{FF2B5EF4-FFF2-40B4-BE49-F238E27FC236}">
                  <a16:creationId xmlns:a16="http://schemas.microsoft.com/office/drawing/2014/main" id="{90A2CCE0-C55D-4D4F-B5EC-A44DB96AD31E}"/>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9016" name="文字方塊 63">
              <a:extLst>
                <a:ext uri="{FF2B5EF4-FFF2-40B4-BE49-F238E27FC236}">
                  <a16:creationId xmlns:a16="http://schemas.microsoft.com/office/drawing/2014/main" id="{FB395080-61BD-4C99-B8D8-177E748FB09E}"/>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worst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68988" name="Group 1">
            <a:extLst>
              <a:ext uri="{FF2B5EF4-FFF2-40B4-BE49-F238E27FC236}">
                <a16:creationId xmlns:a16="http://schemas.microsoft.com/office/drawing/2014/main" id="{BAE36630-A056-4551-91E9-8B10E4758A9C}"/>
              </a:ext>
            </a:extLst>
          </p:cNvPr>
          <p:cNvGrpSpPr>
            <a:grpSpLocks/>
          </p:cNvGrpSpPr>
          <p:nvPr/>
        </p:nvGrpSpPr>
        <p:grpSpPr bwMode="auto">
          <a:xfrm>
            <a:off x="2697163" y="3575050"/>
            <a:ext cx="3840162" cy="708025"/>
            <a:chOff x="2696390" y="3255475"/>
            <a:chExt cx="3840895" cy="708661"/>
          </a:xfrm>
        </p:grpSpPr>
        <p:sp>
          <p:nvSpPr>
            <p:cNvPr id="92" name="圓角矩形 65">
              <a:extLst>
                <a:ext uri="{FF2B5EF4-FFF2-40B4-BE49-F238E27FC236}">
                  <a16:creationId xmlns:a16="http://schemas.microsoft.com/office/drawing/2014/main" id="{948110F8-DA76-41A4-BA04-46CF0588B3DF}"/>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3" name="橢圓 66">
              <a:extLst>
                <a:ext uri="{FF2B5EF4-FFF2-40B4-BE49-F238E27FC236}">
                  <a16:creationId xmlns:a16="http://schemas.microsoft.com/office/drawing/2014/main" id="{432F2B06-EFE5-4C9B-9964-D446759ACDE4}"/>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9007" name="文字方塊 67">
              <a:extLst>
                <a:ext uri="{FF2B5EF4-FFF2-40B4-BE49-F238E27FC236}">
                  <a16:creationId xmlns:a16="http://schemas.microsoft.com/office/drawing/2014/main" id="{1C96A876-A6A6-419F-A6F3-D401E472B5CE}"/>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9008" name="文字方塊 68">
              <a:extLst>
                <a:ext uri="{FF2B5EF4-FFF2-40B4-BE49-F238E27FC236}">
                  <a16:creationId xmlns:a16="http://schemas.microsoft.com/office/drawing/2014/main" id="{9CF8C3CA-FB1D-4C5B-947F-B2CFF0770871}"/>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best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68989" name="Group 3">
            <a:extLst>
              <a:ext uri="{FF2B5EF4-FFF2-40B4-BE49-F238E27FC236}">
                <a16:creationId xmlns:a16="http://schemas.microsoft.com/office/drawing/2014/main" id="{C5283400-24E1-47CA-9ADC-C1D29FF658AD}"/>
              </a:ext>
            </a:extLst>
          </p:cNvPr>
          <p:cNvGrpSpPr>
            <a:grpSpLocks/>
          </p:cNvGrpSpPr>
          <p:nvPr/>
        </p:nvGrpSpPr>
        <p:grpSpPr bwMode="auto">
          <a:xfrm>
            <a:off x="2697163" y="5276850"/>
            <a:ext cx="3840162" cy="708025"/>
            <a:chOff x="2696390" y="4957275"/>
            <a:chExt cx="3840895" cy="708661"/>
          </a:xfrm>
        </p:grpSpPr>
        <p:sp>
          <p:nvSpPr>
            <p:cNvPr id="97" name="圓角矩形 72">
              <a:extLst>
                <a:ext uri="{FF2B5EF4-FFF2-40B4-BE49-F238E27FC236}">
                  <a16:creationId xmlns:a16="http://schemas.microsoft.com/office/drawing/2014/main" id="{D2D3D869-78E1-43B7-AAE0-9E1D719A1A0E}"/>
                </a:ext>
              </a:extLst>
            </p:cNvPr>
            <p:cNvSpPr/>
            <p:nvPr/>
          </p:nvSpPr>
          <p:spPr>
            <a:xfrm>
              <a:off x="2696390" y="4967436"/>
              <a:ext cx="3840895"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98" name="橢圓 73">
              <a:extLst>
                <a:ext uri="{FF2B5EF4-FFF2-40B4-BE49-F238E27FC236}">
                  <a16:creationId xmlns:a16="http://schemas.microsoft.com/office/drawing/2014/main" id="{BF0A7EB2-0247-46B0-B3A5-8E389DDC2D2E}"/>
                </a:ext>
              </a:extLst>
            </p:cNvPr>
            <p:cNvSpPr/>
            <p:nvPr/>
          </p:nvSpPr>
          <p:spPr>
            <a:xfrm>
              <a:off x="2715259" y="49674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68999" name="文字方塊 74">
              <a:extLst>
                <a:ext uri="{FF2B5EF4-FFF2-40B4-BE49-F238E27FC236}">
                  <a16:creationId xmlns:a16="http://schemas.microsoft.com/office/drawing/2014/main" id="{9785DBFE-6D80-4885-9879-7CB1BA2D848F}"/>
                </a:ext>
              </a:extLst>
            </p:cNvPr>
            <p:cNvSpPr txBox="1">
              <a:spLocks noChangeArrowheads="1"/>
            </p:cNvSpPr>
            <p:nvPr/>
          </p:nvSpPr>
          <p:spPr bwMode="auto">
            <a:xfrm>
              <a:off x="2821939" y="49572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69000" name="文字方塊 75">
              <a:extLst>
                <a:ext uri="{FF2B5EF4-FFF2-40B4-BE49-F238E27FC236}">
                  <a16:creationId xmlns:a16="http://schemas.microsoft.com/office/drawing/2014/main" id="{43E70AD4-E9E3-4323-956F-5657D288D036}"/>
                </a:ext>
              </a:extLst>
            </p:cNvPr>
            <p:cNvSpPr txBox="1">
              <a:spLocks noChangeArrowheads="1"/>
            </p:cNvSpPr>
            <p:nvPr/>
          </p:nvSpPr>
          <p:spPr bwMode="auto">
            <a:xfrm>
              <a:off x="3487580" y="5009667"/>
              <a:ext cx="294052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worst</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101" name="動作按鈕: 自訂 55">
            <a:hlinkClick r:id="rId7" action="ppaction://hlinksldjump" highlightClick="1"/>
            <a:extLst>
              <a:ext uri="{FF2B5EF4-FFF2-40B4-BE49-F238E27FC236}">
                <a16:creationId xmlns:a16="http://schemas.microsoft.com/office/drawing/2014/main" id="{408282FA-900A-40C4-A335-630FB7968976}"/>
              </a:ext>
            </a:extLst>
          </p:cNvPr>
          <p:cNvSpPr/>
          <p:nvPr/>
        </p:nvSpPr>
        <p:spPr>
          <a:xfrm>
            <a:off x="2579688" y="4386263"/>
            <a:ext cx="4075112"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02" name="動作按鈕: 自訂 66">
            <a:hlinkClick r:id="rId8" action="ppaction://hlinksldjump" highlightClick="1"/>
            <a:extLst>
              <a:ext uri="{FF2B5EF4-FFF2-40B4-BE49-F238E27FC236}">
                <a16:creationId xmlns:a16="http://schemas.microsoft.com/office/drawing/2014/main" id="{70CF7D00-5544-4815-AA3B-F11DA12B9012}"/>
              </a:ext>
            </a:extLst>
          </p:cNvPr>
          <p:cNvSpPr/>
          <p:nvPr/>
        </p:nvSpPr>
        <p:spPr>
          <a:xfrm>
            <a:off x="2579688" y="5197475"/>
            <a:ext cx="4075112"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103" name="動作按鈕: 自訂 54">
            <a:hlinkClick r:id="rId9" action="ppaction://hlinksldjump" highlightClick="1"/>
            <a:extLst>
              <a:ext uri="{FF2B5EF4-FFF2-40B4-BE49-F238E27FC236}">
                <a16:creationId xmlns:a16="http://schemas.microsoft.com/office/drawing/2014/main" id="{A57B3AEB-E819-4E8F-ACC6-77DFBFD7140B}"/>
              </a:ext>
            </a:extLst>
          </p:cNvPr>
          <p:cNvSpPr/>
          <p:nvPr/>
        </p:nvSpPr>
        <p:spPr>
          <a:xfrm>
            <a:off x="2579688" y="3444875"/>
            <a:ext cx="4075112"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25" fill="hold"/>
                                        <p:tgtEl>
                                          <p:spTgt spid="40"/>
                                        </p:tgtEl>
                                      </p:cBhvr>
                                    </p:cmd>
                                  </p:childTnLst>
                                </p:cTn>
                              </p:par>
                              <p:par>
                                <p:cTn id="7" presetID="1" presetClass="exit" presetSubtype="0" fill="hold" grpId="0" nodeType="withEffect">
                                  <p:stCondLst>
                                    <p:cond delay="1000"/>
                                  </p:stCondLst>
                                  <p:childTnLst>
                                    <p:set>
                                      <p:cBhvr>
                                        <p:cTn id="8" dur="1" fill="hold">
                                          <p:stCondLst>
                                            <p:cond delay="0"/>
                                          </p:stCondLst>
                                        </p:cTn>
                                        <p:tgtEl>
                                          <p:spTgt spid="22"/>
                                        </p:tgtEl>
                                        <p:attrNameLst>
                                          <p:attrName>style.visibility</p:attrName>
                                        </p:attrNameLst>
                                      </p:cBhvr>
                                      <p:to>
                                        <p:strVal val="hidden"/>
                                      </p:to>
                                    </p:set>
                                  </p:childTnLst>
                                </p:cTn>
                              </p:par>
                              <p:par>
                                <p:cTn id="9" presetID="1" presetClass="entr" presetSubtype="0" fill="hold" grpId="0" nodeType="withEffect">
                                  <p:stCondLst>
                                    <p:cond delay="100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xit" presetSubtype="0" fill="hold" grpId="1" nodeType="withEffect">
                                  <p:stCondLst>
                                    <p:cond delay="2000"/>
                                  </p:stCondLst>
                                  <p:childTnLst>
                                    <p:set>
                                      <p:cBhvr>
                                        <p:cTn id="12" dur="1" fill="hold">
                                          <p:stCondLst>
                                            <p:cond delay="0"/>
                                          </p:stCondLst>
                                        </p:cTn>
                                        <p:tgtEl>
                                          <p:spTgt spid="23"/>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0"/>
                                          </p:stCondLst>
                                        </p:cTn>
                                        <p:tgtEl>
                                          <p:spTgt spid="24"/>
                                        </p:tgtEl>
                                        <p:attrNameLst>
                                          <p:attrName>style.visibility</p:attrName>
                                        </p:attrNameLst>
                                      </p:cBhvr>
                                      <p:to>
                                        <p:strVal val="visible"/>
                                      </p:to>
                                    </p:set>
                                  </p:childTnLst>
                                </p:cTn>
                              </p:par>
                              <p:par>
                                <p:cTn id="15" presetID="1" presetClass="exit" presetSubtype="0" fill="hold" grpId="1" nodeType="withEffect">
                                  <p:stCondLst>
                                    <p:cond delay="3000"/>
                                  </p:stCondLst>
                                  <p:childTnLst>
                                    <p:set>
                                      <p:cBhvr>
                                        <p:cTn id="16" dur="1" fill="hold">
                                          <p:stCondLst>
                                            <p:cond delay="0"/>
                                          </p:stCondLst>
                                        </p:cTn>
                                        <p:tgtEl>
                                          <p:spTgt spid="24"/>
                                        </p:tgtEl>
                                        <p:attrNameLst>
                                          <p:attrName>style.visibility</p:attrName>
                                        </p:attrNameLst>
                                      </p:cBhvr>
                                      <p:to>
                                        <p:strVal val="hidden"/>
                                      </p:to>
                                    </p:set>
                                  </p:childTnLst>
                                </p:cTn>
                              </p:par>
                              <p:par>
                                <p:cTn id="17" presetID="1" presetClass="entr" presetSubtype="0" fill="hold" grpId="0" nodeType="withEffect">
                                  <p:stCondLst>
                                    <p:cond delay="3000"/>
                                  </p:stCondLst>
                                  <p:childTnLst>
                                    <p:set>
                                      <p:cBhvr>
                                        <p:cTn id="18" dur="1" fill="hold">
                                          <p:stCondLst>
                                            <p:cond delay="0"/>
                                          </p:stCondLst>
                                        </p:cTn>
                                        <p:tgtEl>
                                          <p:spTgt spid="25"/>
                                        </p:tgtEl>
                                        <p:attrNameLst>
                                          <p:attrName>style.visibility</p:attrName>
                                        </p:attrNameLst>
                                      </p:cBhvr>
                                      <p:to>
                                        <p:strVal val="visible"/>
                                      </p:to>
                                    </p:set>
                                  </p:childTnLst>
                                </p:cTn>
                              </p:par>
                              <p:par>
                                <p:cTn id="19" presetID="1" presetClass="exit" presetSubtype="0" fill="hold" grpId="1" nodeType="withEffect">
                                  <p:stCondLst>
                                    <p:cond delay="4000"/>
                                  </p:stCondLst>
                                  <p:childTnLst>
                                    <p:set>
                                      <p:cBhvr>
                                        <p:cTn id="20" dur="1" fill="hold">
                                          <p:stCondLst>
                                            <p:cond delay="0"/>
                                          </p:stCondLst>
                                        </p:cTn>
                                        <p:tgtEl>
                                          <p:spTgt spid="25"/>
                                        </p:tgtEl>
                                        <p:attrNameLst>
                                          <p:attrName>style.visibility</p:attrName>
                                        </p:attrNameLst>
                                      </p:cBhvr>
                                      <p:to>
                                        <p:strVal val="hidden"/>
                                      </p:to>
                                    </p:set>
                                  </p:childTnLst>
                                </p:cTn>
                              </p:par>
                              <p:par>
                                <p:cTn id="21" presetID="1" presetClass="entr" presetSubtype="0" fill="hold" grpId="0" nodeType="withEffect">
                                  <p:stCondLst>
                                    <p:cond delay="400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xit" presetSubtype="0" fill="hold" grpId="1" nodeType="withEffect">
                                  <p:stCondLst>
                                    <p:cond delay="5000"/>
                                  </p:stCondLst>
                                  <p:childTnLst>
                                    <p:set>
                                      <p:cBhvr>
                                        <p:cTn id="24" dur="1" fill="hold">
                                          <p:stCondLst>
                                            <p:cond delay="0"/>
                                          </p:stCondLst>
                                        </p:cTn>
                                        <p:tgtEl>
                                          <p:spTgt spid="26"/>
                                        </p:tgtEl>
                                        <p:attrNameLst>
                                          <p:attrName>style.visibility</p:attrName>
                                        </p:attrNameLst>
                                      </p:cBhvr>
                                      <p:to>
                                        <p:strVal val="hidden"/>
                                      </p:to>
                                    </p:set>
                                  </p:childTnLst>
                                </p:cTn>
                              </p:par>
                              <p:par>
                                <p:cTn id="25" presetID="1" presetClass="entr" presetSubtype="0" fill="hold" grpId="0" nodeType="withEffect">
                                  <p:stCondLst>
                                    <p:cond delay="5000"/>
                                  </p:stCondLst>
                                  <p:childTnLst>
                                    <p:set>
                                      <p:cBhvr>
                                        <p:cTn id="26" dur="1" fill="hold">
                                          <p:stCondLst>
                                            <p:cond delay="0"/>
                                          </p:stCondLst>
                                        </p:cTn>
                                        <p:tgtEl>
                                          <p:spTgt spid="27"/>
                                        </p:tgtEl>
                                        <p:attrNameLst>
                                          <p:attrName>style.visibility</p:attrName>
                                        </p:attrNameLst>
                                      </p:cBhvr>
                                      <p:to>
                                        <p:strVal val="visible"/>
                                      </p:to>
                                    </p:set>
                                  </p:childTnLst>
                                </p:cTn>
                              </p:par>
                              <p:par>
                                <p:cTn id="27" presetID="1" presetClass="exit" presetSubtype="0" fill="hold" grpId="1" nodeType="withEffect">
                                  <p:stCondLst>
                                    <p:cond delay="6000"/>
                                  </p:stCondLst>
                                  <p:childTnLst>
                                    <p:set>
                                      <p:cBhvr>
                                        <p:cTn id="28" dur="1" fill="hold">
                                          <p:stCondLst>
                                            <p:cond delay="0"/>
                                          </p:stCondLst>
                                        </p:cTn>
                                        <p:tgtEl>
                                          <p:spTgt spid="27"/>
                                        </p:tgtEl>
                                        <p:attrNameLst>
                                          <p:attrName>style.visibility</p:attrName>
                                        </p:attrNameLst>
                                      </p:cBhvr>
                                      <p:to>
                                        <p:strVal val="hidden"/>
                                      </p:to>
                                    </p:set>
                                  </p:childTnLst>
                                </p:cTn>
                              </p:par>
                              <p:par>
                                <p:cTn id="29" presetID="1" presetClass="entr" presetSubtype="0" fill="hold" grpId="0" nodeType="withEffect">
                                  <p:stCondLst>
                                    <p:cond delay="600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xit" presetSubtype="0" fill="hold" grpId="1" nodeType="withEffect">
                                  <p:stCondLst>
                                    <p:cond delay="7000"/>
                                  </p:stCondLst>
                                  <p:childTnLst>
                                    <p:set>
                                      <p:cBhvr>
                                        <p:cTn id="32" dur="1" fill="hold">
                                          <p:stCondLst>
                                            <p:cond delay="0"/>
                                          </p:stCondLst>
                                        </p:cTn>
                                        <p:tgtEl>
                                          <p:spTgt spid="28"/>
                                        </p:tgtEl>
                                        <p:attrNameLst>
                                          <p:attrName>style.visibility</p:attrName>
                                        </p:attrNameLst>
                                      </p:cBhvr>
                                      <p:to>
                                        <p:strVal val="hidden"/>
                                      </p:to>
                                    </p:set>
                                  </p:childTnLst>
                                </p:cTn>
                              </p:par>
                              <p:par>
                                <p:cTn id="33" presetID="1" presetClass="entr" presetSubtype="0" fill="hold" grpId="0" nodeType="withEffect">
                                  <p:stCondLst>
                                    <p:cond delay="700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xit" presetSubtype="0" fill="hold" grpId="1" nodeType="withEffect">
                                  <p:stCondLst>
                                    <p:cond delay="8000"/>
                                  </p:stCondLst>
                                  <p:childTnLst>
                                    <p:set>
                                      <p:cBhvr>
                                        <p:cTn id="36" dur="1" fill="hold">
                                          <p:stCondLst>
                                            <p:cond delay="0"/>
                                          </p:stCondLst>
                                        </p:cTn>
                                        <p:tgtEl>
                                          <p:spTgt spid="29"/>
                                        </p:tgtEl>
                                        <p:attrNameLst>
                                          <p:attrName>style.visibility</p:attrName>
                                        </p:attrNameLst>
                                      </p:cBhvr>
                                      <p:to>
                                        <p:strVal val="hidden"/>
                                      </p:to>
                                    </p:set>
                                  </p:childTnLst>
                                </p:cTn>
                              </p:par>
                              <p:par>
                                <p:cTn id="37" presetID="1" presetClass="entr" presetSubtype="0" fill="hold" grpId="0" nodeType="withEffect">
                                  <p:stCondLst>
                                    <p:cond delay="8000"/>
                                  </p:stCondLst>
                                  <p:childTnLst>
                                    <p:set>
                                      <p:cBhvr>
                                        <p:cTn id="38" dur="1" fill="hold">
                                          <p:stCondLst>
                                            <p:cond delay="0"/>
                                          </p:stCondLst>
                                        </p:cTn>
                                        <p:tgtEl>
                                          <p:spTgt spid="30"/>
                                        </p:tgtEl>
                                        <p:attrNameLst>
                                          <p:attrName>style.visibility</p:attrName>
                                        </p:attrNameLst>
                                      </p:cBhvr>
                                      <p:to>
                                        <p:strVal val="visible"/>
                                      </p:to>
                                    </p:set>
                                  </p:childTnLst>
                                </p:cTn>
                              </p:par>
                              <p:par>
                                <p:cTn id="39" presetID="1" presetClass="exit" presetSubtype="0" fill="hold" grpId="1" nodeType="withEffect">
                                  <p:stCondLst>
                                    <p:cond delay="900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ntr" presetSubtype="0" fill="hold" grpId="0" nodeType="withEffect">
                                  <p:stCondLst>
                                    <p:cond delay="9000"/>
                                  </p:stCondLst>
                                  <p:childTnLst>
                                    <p:set>
                                      <p:cBhvr>
                                        <p:cTn id="42" dur="1" fill="hold">
                                          <p:stCondLst>
                                            <p:cond delay="0"/>
                                          </p:stCondLst>
                                        </p:cTn>
                                        <p:tgtEl>
                                          <p:spTgt spid="31"/>
                                        </p:tgtEl>
                                        <p:attrNameLst>
                                          <p:attrName>style.visibility</p:attrName>
                                        </p:attrNameLst>
                                      </p:cBhvr>
                                      <p:to>
                                        <p:strVal val="visible"/>
                                      </p:to>
                                    </p:set>
                                  </p:childTnLst>
                                </p:cTn>
                              </p:par>
                              <p:par>
                                <p:cTn id="43" presetID="1" presetClass="exit" presetSubtype="0" fill="hold" grpId="1" nodeType="withEffect">
                                  <p:stCondLst>
                                    <p:cond delay="10000"/>
                                  </p:stCondLst>
                                  <p:childTnLst>
                                    <p:set>
                                      <p:cBhvr>
                                        <p:cTn id="44" dur="1" fill="hold">
                                          <p:stCondLst>
                                            <p:cond delay="0"/>
                                          </p:stCondLst>
                                        </p:cTn>
                                        <p:tgtEl>
                                          <p:spTgt spid="31"/>
                                        </p:tgtEl>
                                        <p:attrNameLst>
                                          <p:attrName>style.visibility</p:attrName>
                                        </p:attrNameLst>
                                      </p:cBhvr>
                                      <p:to>
                                        <p:strVal val="hidden"/>
                                      </p:to>
                                    </p:set>
                                  </p:childTnLst>
                                </p:cTn>
                              </p:par>
                              <p:par>
                                <p:cTn id="45" presetID="1" presetClass="entr" presetSubtype="0" fill="hold" grpId="0" nodeType="withEffect">
                                  <p:stCondLst>
                                    <p:cond delay="10000"/>
                                  </p:stCondLst>
                                  <p:childTnLst>
                                    <p:set>
                                      <p:cBhvr>
                                        <p:cTn id="46" dur="1" fill="hold">
                                          <p:stCondLst>
                                            <p:cond delay="0"/>
                                          </p:stCondLst>
                                        </p:cTn>
                                        <p:tgtEl>
                                          <p:spTgt spid="32"/>
                                        </p:tgtEl>
                                        <p:attrNameLst>
                                          <p:attrName>style.visibility</p:attrName>
                                        </p:attrNameLst>
                                      </p:cBhvr>
                                      <p:to>
                                        <p:strVal val="visible"/>
                                      </p:to>
                                    </p:set>
                                  </p:childTnLst>
                                </p:cTn>
                              </p:par>
                              <p:par>
                                <p:cTn id="47" presetID="1" presetClass="exit" presetSubtype="0" fill="hold" grpId="1" nodeType="withEffect">
                                  <p:stCondLst>
                                    <p:cond delay="11000"/>
                                  </p:stCondLst>
                                  <p:childTnLst>
                                    <p:set>
                                      <p:cBhvr>
                                        <p:cTn id="48" dur="1" fill="hold">
                                          <p:stCondLst>
                                            <p:cond delay="0"/>
                                          </p:stCondLst>
                                        </p:cTn>
                                        <p:tgtEl>
                                          <p:spTgt spid="32"/>
                                        </p:tgtEl>
                                        <p:attrNameLst>
                                          <p:attrName>style.visibility</p:attrName>
                                        </p:attrNameLst>
                                      </p:cBhvr>
                                      <p:to>
                                        <p:strVal val="hidden"/>
                                      </p:to>
                                    </p:set>
                                  </p:childTnLst>
                                </p:cTn>
                              </p:par>
                              <p:par>
                                <p:cTn id="49" presetID="1" presetClass="entr" presetSubtype="0" fill="hold" grpId="0" nodeType="withEffect">
                                  <p:stCondLst>
                                    <p:cond delay="11000"/>
                                  </p:stCondLst>
                                  <p:childTnLst>
                                    <p:set>
                                      <p:cBhvr>
                                        <p:cTn id="50" dur="1" fill="hold">
                                          <p:stCondLst>
                                            <p:cond delay="0"/>
                                          </p:stCondLst>
                                        </p:cTn>
                                        <p:tgtEl>
                                          <p:spTgt spid="33"/>
                                        </p:tgtEl>
                                        <p:attrNameLst>
                                          <p:attrName>style.visibility</p:attrName>
                                        </p:attrNameLst>
                                      </p:cBhvr>
                                      <p:to>
                                        <p:strVal val="visible"/>
                                      </p:to>
                                    </p:set>
                                  </p:childTnLst>
                                </p:cTn>
                              </p:par>
                              <p:par>
                                <p:cTn id="51" presetID="1" presetClass="exit" presetSubtype="0" fill="hold" grpId="1" nodeType="withEffect">
                                  <p:stCondLst>
                                    <p:cond delay="12000"/>
                                  </p:stCondLst>
                                  <p:childTnLst>
                                    <p:set>
                                      <p:cBhvr>
                                        <p:cTn id="52" dur="1" fill="hold">
                                          <p:stCondLst>
                                            <p:cond delay="0"/>
                                          </p:stCondLst>
                                        </p:cTn>
                                        <p:tgtEl>
                                          <p:spTgt spid="33"/>
                                        </p:tgtEl>
                                        <p:attrNameLst>
                                          <p:attrName>style.visibility</p:attrName>
                                        </p:attrNameLst>
                                      </p:cBhvr>
                                      <p:to>
                                        <p:strVal val="hidden"/>
                                      </p:to>
                                    </p:set>
                                  </p:childTnLst>
                                </p:cTn>
                              </p:par>
                              <p:par>
                                <p:cTn id="53" presetID="1" presetClass="entr" presetSubtype="0" fill="hold" grpId="0" nodeType="withEffect">
                                  <p:stCondLst>
                                    <p:cond delay="12000"/>
                                  </p:stCondLst>
                                  <p:childTnLst>
                                    <p:set>
                                      <p:cBhvr>
                                        <p:cTn id="54" dur="1" fill="hold">
                                          <p:stCondLst>
                                            <p:cond delay="0"/>
                                          </p:stCondLst>
                                        </p:cTn>
                                        <p:tgtEl>
                                          <p:spTgt spid="34"/>
                                        </p:tgtEl>
                                        <p:attrNameLst>
                                          <p:attrName>style.visibility</p:attrName>
                                        </p:attrNameLst>
                                      </p:cBhvr>
                                      <p:to>
                                        <p:strVal val="visible"/>
                                      </p:to>
                                    </p:set>
                                  </p:childTnLst>
                                </p:cTn>
                              </p:par>
                              <p:par>
                                <p:cTn id="55" presetID="1" presetClass="exit" presetSubtype="0" fill="hold" grpId="1" nodeType="withEffect">
                                  <p:stCondLst>
                                    <p:cond delay="13000"/>
                                  </p:stCondLst>
                                  <p:childTnLst>
                                    <p:set>
                                      <p:cBhvr>
                                        <p:cTn id="56" dur="1" fill="hold">
                                          <p:stCondLst>
                                            <p:cond delay="0"/>
                                          </p:stCondLst>
                                        </p:cTn>
                                        <p:tgtEl>
                                          <p:spTgt spid="34"/>
                                        </p:tgtEl>
                                        <p:attrNameLst>
                                          <p:attrName>style.visibility</p:attrName>
                                        </p:attrNameLst>
                                      </p:cBhvr>
                                      <p:to>
                                        <p:strVal val="hidden"/>
                                      </p:to>
                                    </p:set>
                                  </p:childTnLst>
                                </p:cTn>
                              </p:par>
                              <p:par>
                                <p:cTn id="57" presetID="1" presetClass="entr" presetSubtype="0" fill="hold" grpId="0" nodeType="withEffect">
                                  <p:stCondLst>
                                    <p:cond delay="13000"/>
                                  </p:stCondLst>
                                  <p:childTnLst>
                                    <p:set>
                                      <p:cBhvr>
                                        <p:cTn id="58" dur="1" fill="hold">
                                          <p:stCondLst>
                                            <p:cond delay="0"/>
                                          </p:stCondLst>
                                        </p:cTn>
                                        <p:tgtEl>
                                          <p:spTgt spid="35"/>
                                        </p:tgtEl>
                                        <p:attrNameLst>
                                          <p:attrName>style.visibility</p:attrName>
                                        </p:attrNameLst>
                                      </p:cBhvr>
                                      <p:to>
                                        <p:strVal val="visible"/>
                                      </p:to>
                                    </p:set>
                                  </p:childTnLst>
                                </p:cTn>
                              </p:par>
                              <p:par>
                                <p:cTn id="59" presetID="1" presetClass="exit" presetSubtype="0" fill="hold" grpId="1" nodeType="withEffect">
                                  <p:stCondLst>
                                    <p:cond delay="14000"/>
                                  </p:stCondLst>
                                  <p:childTnLst>
                                    <p:set>
                                      <p:cBhvr>
                                        <p:cTn id="60" dur="1" fill="hold">
                                          <p:stCondLst>
                                            <p:cond delay="0"/>
                                          </p:stCondLst>
                                        </p:cTn>
                                        <p:tgtEl>
                                          <p:spTgt spid="35"/>
                                        </p:tgtEl>
                                        <p:attrNameLst>
                                          <p:attrName>style.visibility</p:attrName>
                                        </p:attrNameLst>
                                      </p:cBhvr>
                                      <p:to>
                                        <p:strVal val="hidden"/>
                                      </p:to>
                                    </p:set>
                                  </p:childTnLst>
                                </p:cTn>
                              </p:par>
                              <p:par>
                                <p:cTn id="61" presetID="1" presetClass="entr" presetSubtype="0" fill="hold" grpId="0" nodeType="withEffect">
                                  <p:stCondLst>
                                    <p:cond delay="14000"/>
                                  </p:stCondLst>
                                  <p:childTnLst>
                                    <p:set>
                                      <p:cBhvr>
                                        <p:cTn id="62" dur="1" fill="hold">
                                          <p:stCondLst>
                                            <p:cond delay="0"/>
                                          </p:stCondLst>
                                        </p:cTn>
                                        <p:tgtEl>
                                          <p:spTgt spid="36"/>
                                        </p:tgtEl>
                                        <p:attrNameLst>
                                          <p:attrName>style.visibility</p:attrName>
                                        </p:attrNameLst>
                                      </p:cBhvr>
                                      <p:to>
                                        <p:strVal val="visible"/>
                                      </p:to>
                                    </p:set>
                                  </p:childTnLst>
                                </p:cTn>
                              </p:par>
                              <p:par>
                                <p:cTn id="63" presetID="1" presetClass="exit" presetSubtype="0" fill="hold" grpId="1" nodeType="withEffect">
                                  <p:stCondLst>
                                    <p:cond delay="15000"/>
                                  </p:stCondLst>
                                  <p:childTnLst>
                                    <p:set>
                                      <p:cBhvr>
                                        <p:cTn id="64" dur="1" fill="hold">
                                          <p:stCondLst>
                                            <p:cond delay="0"/>
                                          </p:stCondLst>
                                        </p:cTn>
                                        <p:tgtEl>
                                          <p:spTgt spid="36"/>
                                        </p:tgtEl>
                                        <p:attrNameLst>
                                          <p:attrName>style.visibility</p:attrName>
                                        </p:attrNameLst>
                                      </p:cBhvr>
                                      <p:to>
                                        <p:strVal val="hidden"/>
                                      </p:to>
                                    </p:set>
                                  </p:childTnLst>
                                </p:cTn>
                              </p:par>
                              <p:par>
                                <p:cTn id="65" presetID="1" presetClass="entr" presetSubtype="0" fill="hold" grpId="0" nodeType="withEffect">
                                  <p:stCondLst>
                                    <p:cond delay="15000"/>
                                  </p:stCondLst>
                                  <p:childTnLst>
                                    <p:set>
                                      <p:cBhvr>
                                        <p:cTn id="66" dur="1" fill="hold">
                                          <p:stCondLst>
                                            <p:cond delay="0"/>
                                          </p:stCondLst>
                                        </p:cTn>
                                        <p:tgtEl>
                                          <p:spTgt spid="37"/>
                                        </p:tgtEl>
                                        <p:attrNameLst>
                                          <p:attrName>style.visibility</p:attrName>
                                        </p:attrNameLst>
                                      </p:cBhvr>
                                      <p:to>
                                        <p:strVal val="visible"/>
                                      </p:to>
                                    </p:set>
                                  </p:childTnLst>
                                </p:cTn>
                              </p:par>
                              <p:par>
                                <p:cTn id="67" presetID="1" presetClass="exit" presetSubtype="0" fill="hold" grpId="1" nodeType="withEffect">
                                  <p:stCondLst>
                                    <p:cond delay="16000"/>
                                  </p:stCondLst>
                                  <p:childTnLst>
                                    <p:set>
                                      <p:cBhvr>
                                        <p:cTn id="68" dur="1" fill="hold">
                                          <p:stCondLst>
                                            <p:cond delay="0"/>
                                          </p:stCondLst>
                                        </p:cTn>
                                        <p:tgtEl>
                                          <p:spTgt spid="37"/>
                                        </p:tgtEl>
                                        <p:attrNameLst>
                                          <p:attrName>style.visibility</p:attrName>
                                        </p:attrNameLst>
                                      </p:cBhvr>
                                      <p:to>
                                        <p:strVal val="hidden"/>
                                      </p:to>
                                    </p:set>
                                  </p:childTnLst>
                                </p:cTn>
                              </p:par>
                              <p:par>
                                <p:cTn id="69" presetID="1" presetClass="entr" presetSubtype="0" fill="hold" grpId="0" nodeType="withEffect">
                                  <p:stCondLst>
                                    <p:cond delay="1600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xit" presetSubtype="0" fill="hold" grpId="1" nodeType="withEffect">
                                  <p:stCondLst>
                                    <p:cond delay="17000"/>
                                  </p:stCondLst>
                                  <p:childTnLst>
                                    <p:set>
                                      <p:cBhvr>
                                        <p:cTn id="72" dur="1" fill="hold">
                                          <p:stCondLst>
                                            <p:cond delay="0"/>
                                          </p:stCondLst>
                                        </p:cTn>
                                        <p:tgtEl>
                                          <p:spTgt spid="38"/>
                                        </p:tgtEl>
                                        <p:attrNameLst>
                                          <p:attrName>style.visibility</p:attrName>
                                        </p:attrNameLst>
                                      </p:cBhvr>
                                      <p:to>
                                        <p:strVal val="hidden"/>
                                      </p:to>
                                    </p:set>
                                  </p:childTnLst>
                                </p:cTn>
                              </p:par>
                              <p:par>
                                <p:cTn id="73" presetID="1" presetClass="entr" presetSubtype="0" fill="hold" grpId="0" nodeType="withEffect">
                                  <p:stCondLst>
                                    <p:cond delay="17000"/>
                                  </p:stCondLst>
                                  <p:childTnLst>
                                    <p:set>
                                      <p:cBhvr>
                                        <p:cTn id="74" dur="1" fill="hold">
                                          <p:stCondLst>
                                            <p:cond delay="0"/>
                                          </p:stCondLst>
                                        </p:cTn>
                                        <p:tgtEl>
                                          <p:spTgt spid="39"/>
                                        </p:tgtEl>
                                        <p:attrNameLst>
                                          <p:attrName>style.visibility</p:attrName>
                                        </p:attrNameLst>
                                      </p:cBhvr>
                                      <p:to>
                                        <p:strVal val="visible"/>
                                      </p:to>
                                    </p:set>
                                  </p:childTnLst>
                                </p:cTn>
                              </p:par>
                              <p:par>
                                <p:cTn id="75" presetID="1" presetClass="exit" presetSubtype="0" fill="hold" grpId="1" nodeType="withEffect">
                                  <p:stCondLst>
                                    <p:cond delay="18000"/>
                                  </p:stCondLst>
                                  <p:childTnLst>
                                    <p:set>
                                      <p:cBhvr>
                                        <p:cTn id="76" dur="1" fill="hold">
                                          <p:stCondLst>
                                            <p:cond delay="0"/>
                                          </p:stCondLst>
                                        </p:cTn>
                                        <p:tgtEl>
                                          <p:spTgt spid="39"/>
                                        </p:tgtEl>
                                        <p:attrNameLst>
                                          <p:attrName>style.visibility</p:attrName>
                                        </p:attrNameLst>
                                      </p:cBhvr>
                                      <p:to>
                                        <p:strVal val="hidden"/>
                                      </p:to>
                                    </p:set>
                                  </p:childTnLst>
                                </p:cTn>
                              </p:par>
                              <p:par>
                                <p:cTn id="77" presetID="1" presetClass="entr" presetSubtype="0" fill="hold" grpId="0" nodeType="withEffect">
                                  <p:stCondLst>
                                    <p:cond delay="18000"/>
                                  </p:stCondLst>
                                  <p:childTnLst>
                                    <p:set>
                                      <p:cBhvr>
                                        <p:cTn id="78" dur="1" fill="hold">
                                          <p:stCondLst>
                                            <p:cond delay="0"/>
                                          </p:stCondLst>
                                        </p:cTn>
                                        <p:tgtEl>
                                          <p:spTgt spid="42"/>
                                        </p:tgtEl>
                                        <p:attrNameLst>
                                          <p:attrName>style.visibility</p:attrName>
                                        </p:attrNameLst>
                                      </p:cBhvr>
                                      <p:to>
                                        <p:strVal val="visible"/>
                                      </p:to>
                                    </p:set>
                                  </p:childTnLst>
                                </p:cTn>
                              </p:par>
                              <p:par>
                                <p:cTn id="79" presetID="1" presetClass="exit" presetSubtype="0" fill="hold" grpId="1" nodeType="withEffect">
                                  <p:stCondLst>
                                    <p:cond delay="19000"/>
                                  </p:stCondLst>
                                  <p:childTnLst>
                                    <p:set>
                                      <p:cBhvr>
                                        <p:cTn id="80" dur="1" fill="hold">
                                          <p:stCondLst>
                                            <p:cond delay="0"/>
                                          </p:stCondLst>
                                        </p:cTn>
                                        <p:tgtEl>
                                          <p:spTgt spid="42"/>
                                        </p:tgtEl>
                                        <p:attrNameLst>
                                          <p:attrName>style.visibility</p:attrName>
                                        </p:attrNameLst>
                                      </p:cBhvr>
                                      <p:to>
                                        <p:strVal val="hidden"/>
                                      </p:to>
                                    </p:set>
                                  </p:childTnLst>
                                </p:cTn>
                              </p:par>
                              <p:par>
                                <p:cTn id="81" presetID="1" presetClass="entr" presetSubtype="0" fill="hold" grpId="0" nodeType="withEffect">
                                  <p:stCondLst>
                                    <p:cond delay="19000"/>
                                  </p:stCondLst>
                                  <p:childTnLst>
                                    <p:set>
                                      <p:cBhvr>
                                        <p:cTn id="82" dur="1" fill="hold">
                                          <p:stCondLst>
                                            <p:cond delay="0"/>
                                          </p:stCondLst>
                                        </p:cTn>
                                        <p:tgtEl>
                                          <p:spTgt spid="43"/>
                                        </p:tgtEl>
                                        <p:attrNameLst>
                                          <p:attrName>style.visibility</p:attrName>
                                        </p:attrNameLst>
                                      </p:cBhvr>
                                      <p:to>
                                        <p:strVal val="visible"/>
                                      </p:to>
                                    </p:set>
                                  </p:childTnLst>
                                </p:cTn>
                              </p:par>
                              <p:par>
                                <p:cTn id="83" presetID="1" presetClass="exit" presetSubtype="0" fill="hold" grpId="1" nodeType="withEffect">
                                  <p:stCondLst>
                                    <p:cond delay="20000"/>
                                  </p:stCondLst>
                                  <p:childTnLst>
                                    <p:set>
                                      <p:cBhvr>
                                        <p:cTn id="84" dur="1" fill="hold">
                                          <p:stCondLst>
                                            <p:cond delay="0"/>
                                          </p:stCondLst>
                                        </p:cTn>
                                        <p:tgtEl>
                                          <p:spTgt spid="43"/>
                                        </p:tgtEl>
                                        <p:attrNameLst>
                                          <p:attrName>style.visibility</p:attrName>
                                        </p:attrNameLst>
                                      </p:cBhvr>
                                      <p:to>
                                        <p:strVal val="hidden"/>
                                      </p:to>
                                    </p:set>
                                  </p:childTnLst>
                                </p:cTn>
                              </p:par>
                              <p:par>
                                <p:cTn id="85" presetID="1" presetClass="entr" presetSubtype="0" fill="hold" grpId="0" nodeType="withEffect">
                                  <p:stCondLst>
                                    <p:cond delay="20000"/>
                                  </p:stCondLst>
                                  <p:childTnLst>
                                    <p:set>
                                      <p:cBhvr>
                                        <p:cTn id="8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40"/>
                </p:tgtEl>
              </p:cMediaNode>
            </p:audio>
          </p:childTnLst>
        </p:cTn>
      </p:par>
    </p:tnLst>
    <p:bldLst>
      <p:bldP spid="22" grpId="0"/>
      <p:bldP spid="23" grpId="0"/>
      <p:bldP spid="23" grpId="1"/>
      <p:bldP spid="24" grpId="0"/>
      <p:bldP spid="24" grpId="1"/>
      <p:bldP spid="25" grpId="0"/>
      <p:bldP spid="25" grpId="1"/>
      <p:bldP spid="26" grpId="0"/>
      <p:bldP spid="26" grpId="1"/>
      <p:bldP spid="27" grpId="0"/>
      <p:bldP spid="27" grpId="1"/>
      <p:bldP spid="28" grpId="0"/>
      <p:bldP spid="28" grpId="1"/>
      <p:bldP spid="29" grpId="0"/>
      <p:bldP spid="29" grpId="1"/>
      <p:bldP spid="30" grpId="0"/>
      <p:bldP spid="30" grpId="1"/>
      <p:bldP spid="31" grpId="0"/>
      <p:bldP spid="31" grpId="1"/>
      <p:bldP spid="32" grpId="0"/>
      <p:bldP spid="32" grpId="1"/>
      <p:bldP spid="33" grpId="0"/>
      <p:bldP spid="33" grpId="1"/>
      <p:bldP spid="34" grpId="0"/>
      <p:bldP spid="34" grpId="1"/>
      <p:bldP spid="35" grpId="0"/>
      <p:bldP spid="35" grpId="1"/>
      <p:bldP spid="36" grpId="0"/>
      <p:bldP spid="36" grpId="1"/>
      <p:bldP spid="37" grpId="0"/>
      <p:bldP spid="37" grpId="1"/>
      <p:bldP spid="38" grpId="0"/>
      <p:bldP spid="38" grpId="1"/>
      <p:bldP spid="39" grpId="0"/>
      <p:bldP spid="39" grpId="1"/>
      <p:bldP spid="42" grpId="0"/>
      <p:bldP spid="42" grpId="1"/>
      <p:bldP spid="43" grpId="0"/>
      <p:bldP spid="43" grpId="1"/>
      <p:bldP spid="44"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FFC000"/>
        </a:solidFill>
        <a:effectLst/>
      </p:bgPr>
    </p:bg>
    <p:spTree>
      <p:nvGrpSpPr>
        <p:cNvPr id="1" name=""/>
        <p:cNvGrpSpPr/>
        <p:nvPr/>
      </p:nvGrpSpPr>
      <p:grpSpPr>
        <a:xfrm>
          <a:off x="0" y="0"/>
          <a:ext cx="0" cy="0"/>
          <a:chOff x="0" y="0"/>
          <a:chExt cx="0" cy="0"/>
        </a:xfrm>
      </p:grpSpPr>
      <p:pic>
        <p:nvPicPr>
          <p:cNvPr id="64" name="33973691.wav">
            <a:hlinkClick r:id="" action="ppaction://media"/>
            <a:extLst>
              <a:ext uri="{FF2B5EF4-FFF2-40B4-BE49-F238E27FC236}">
                <a16:creationId xmlns:a16="http://schemas.microsoft.com/office/drawing/2014/main" id="{39454D24-C204-4497-A257-A3D57F9182B9}"/>
              </a:ext>
            </a:extLst>
          </p:cNvPr>
          <p:cNvPicPr>
            <a:picLocks noChangeAspect="1"/>
          </p:cNvPicPr>
          <p:nvPr>
            <a:wavAudioFile r:embed="rId1" name="339710B0.wav"/>
          </p:nvPr>
        </p:nvPicPr>
        <p:blipFill>
          <a:blip r:embed="rId4">
            <a:extLst>
              <a:ext uri="{28A0092B-C50C-407E-A947-70E740481C1C}">
                <a14:useLocalDpi xmlns:a14="http://schemas.microsoft.com/office/drawing/2010/main" val="0"/>
              </a:ext>
            </a:extLst>
          </a:blip>
          <a:srcRect/>
          <a:stretch>
            <a:fillRect/>
          </a:stretch>
        </p:blipFill>
        <p:spPr bwMode="auto">
          <a:xfrm>
            <a:off x="9537700" y="1727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987" name="Picture 18" descr="C:\Users\utangv2\Desktop\Dynamic Classroom\Q3.jpg">
            <a:extLst>
              <a:ext uri="{FF2B5EF4-FFF2-40B4-BE49-F238E27FC236}">
                <a16:creationId xmlns:a16="http://schemas.microsoft.com/office/drawing/2014/main" id="{B9093C5B-1055-4DDE-9599-6F1C2DE45EC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988" name="文字方塊 8">
            <a:extLst>
              <a:ext uri="{FF2B5EF4-FFF2-40B4-BE49-F238E27FC236}">
                <a16:creationId xmlns:a16="http://schemas.microsoft.com/office/drawing/2014/main" id="{117FB077-6E92-47F5-B5B1-ABE9A4CB4895}"/>
              </a:ext>
            </a:extLst>
          </p:cNvPr>
          <p:cNvSpPr txBox="1">
            <a:spLocks noChangeArrowheads="1"/>
          </p:cNvSpPr>
          <p:nvPr/>
        </p:nvSpPr>
        <p:spPr bwMode="auto">
          <a:xfrm>
            <a:off x="1338263" y="1158875"/>
            <a:ext cx="685006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What’s ________ thing that could happen if we take no action to save the Earth?</a:t>
            </a:r>
            <a:endParaRPr lang="en-US" altLang="en-US" sz="3800">
              <a:solidFill>
                <a:schemeClr val="tx2"/>
              </a:solidFill>
              <a:cs typeface="Arial" panose="020B0604020202020204" pitchFamily="34" charset="0"/>
            </a:endParaRPr>
          </a:p>
        </p:txBody>
      </p:sp>
      <p:grpSp>
        <p:nvGrpSpPr>
          <p:cNvPr id="169989" name="Group 2">
            <a:extLst>
              <a:ext uri="{FF2B5EF4-FFF2-40B4-BE49-F238E27FC236}">
                <a16:creationId xmlns:a16="http://schemas.microsoft.com/office/drawing/2014/main" id="{B33EE7FD-3AFA-4094-BE77-36DA663D35F8}"/>
              </a:ext>
            </a:extLst>
          </p:cNvPr>
          <p:cNvGrpSpPr>
            <a:grpSpLocks/>
          </p:cNvGrpSpPr>
          <p:nvPr/>
        </p:nvGrpSpPr>
        <p:grpSpPr bwMode="auto">
          <a:xfrm>
            <a:off x="2697163" y="4425950"/>
            <a:ext cx="3840162" cy="708025"/>
            <a:chOff x="2696390" y="4106375"/>
            <a:chExt cx="3840895" cy="708661"/>
          </a:xfrm>
        </p:grpSpPr>
        <p:sp>
          <p:nvSpPr>
            <p:cNvPr id="39" name="圓角矩形 36">
              <a:extLst>
                <a:ext uri="{FF2B5EF4-FFF2-40B4-BE49-F238E27FC236}">
                  <a16:creationId xmlns:a16="http://schemas.microsoft.com/office/drawing/2014/main" id="{AF0E28AA-D096-413B-9AF5-45E8687E5228}"/>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0" name="橢圓 37">
              <a:extLst>
                <a:ext uri="{FF2B5EF4-FFF2-40B4-BE49-F238E27FC236}">
                  <a16:creationId xmlns:a16="http://schemas.microsoft.com/office/drawing/2014/main" id="{BC4E94BC-1CEC-41F5-94D1-20567D4ADAAA}"/>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0012" name="文字方塊 38">
              <a:extLst>
                <a:ext uri="{FF2B5EF4-FFF2-40B4-BE49-F238E27FC236}">
                  <a16:creationId xmlns:a16="http://schemas.microsoft.com/office/drawing/2014/main" id="{2BD8A6F2-79FE-4310-8159-EA745D95511E}"/>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0013" name="文字方塊 63">
              <a:extLst>
                <a:ext uri="{FF2B5EF4-FFF2-40B4-BE49-F238E27FC236}">
                  <a16:creationId xmlns:a16="http://schemas.microsoft.com/office/drawing/2014/main" id="{EEE5EFF9-31B7-4C70-9287-B7ABF1042C59}"/>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worst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43" name="Group 1">
            <a:extLst>
              <a:ext uri="{FF2B5EF4-FFF2-40B4-BE49-F238E27FC236}">
                <a16:creationId xmlns:a16="http://schemas.microsoft.com/office/drawing/2014/main" id="{C6B65FCC-1BEC-4F72-99C0-C444E468CC6B}"/>
              </a:ext>
            </a:extLst>
          </p:cNvPr>
          <p:cNvGrpSpPr>
            <a:grpSpLocks/>
          </p:cNvGrpSpPr>
          <p:nvPr/>
        </p:nvGrpSpPr>
        <p:grpSpPr bwMode="auto">
          <a:xfrm>
            <a:off x="2697163" y="3575145"/>
            <a:ext cx="3840162" cy="708025"/>
            <a:chOff x="2696390" y="3255475"/>
            <a:chExt cx="3840895" cy="708661"/>
          </a:xfrm>
          <a:solidFill>
            <a:schemeClr val="bg1">
              <a:lumMod val="65000"/>
            </a:schemeClr>
          </a:solidFill>
        </p:grpSpPr>
        <p:sp>
          <p:nvSpPr>
            <p:cNvPr id="44" name="圓角矩形 65">
              <a:extLst>
                <a:ext uri="{FF2B5EF4-FFF2-40B4-BE49-F238E27FC236}">
                  <a16:creationId xmlns:a16="http://schemas.microsoft.com/office/drawing/2014/main" id="{3F8372E6-520C-44B6-A508-D2FE89FAC492}"/>
                </a:ext>
              </a:extLst>
            </p:cNvPr>
            <p:cNvSpPr/>
            <p:nvPr/>
          </p:nvSpPr>
          <p:spPr>
            <a:xfrm>
              <a:off x="2696390" y="32656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5" name="橢圓 66">
              <a:extLst>
                <a:ext uri="{FF2B5EF4-FFF2-40B4-BE49-F238E27FC236}">
                  <a16:creationId xmlns:a16="http://schemas.microsoft.com/office/drawing/2014/main" id="{C42D41F3-5B0A-4C96-82E9-24DEF8EA6ECA}"/>
                </a:ext>
              </a:extLst>
            </p:cNvPr>
            <p:cNvSpPr/>
            <p:nvPr/>
          </p:nvSpPr>
          <p:spPr>
            <a:xfrm>
              <a:off x="2715259" y="32656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6" name="文字方塊 67">
              <a:extLst>
                <a:ext uri="{FF2B5EF4-FFF2-40B4-BE49-F238E27FC236}">
                  <a16:creationId xmlns:a16="http://schemas.microsoft.com/office/drawing/2014/main" id="{A5511D18-DBDD-4424-8242-A61AA807EA97}"/>
                </a:ext>
              </a:extLst>
            </p:cNvPr>
            <p:cNvSpPr txBox="1">
              <a:spLocks noChangeArrowheads="1"/>
            </p:cNvSpPr>
            <p:nvPr/>
          </p:nvSpPr>
          <p:spPr bwMode="auto">
            <a:xfrm>
              <a:off x="2821939" y="32554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A</a:t>
              </a:r>
              <a:endParaRPr lang="en-GB" altLang="zh-HK" sz="4000" b="1">
                <a:solidFill>
                  <a:srgbClr val="000000"/>
                </a:solidFill>
                <a:ea typeface="新細明體" pitchFamily="18" charset="-120"/>
                <a:cs typeface="Arial" pitchFamily="34" charset="0"/>
              </a:endParaRPr>
            </a:p>
          </p:txBody>
        </p:sp>
        <p:sp>
          <p:nvSpPr>
            <p:cNvPr id="47" name="文字方塊 68">
              <a:extLst>
                <a:ext uri="{FF2B5EF4-FFF2-40B4-BE49-F238E27FC236}">
                  <a16:creationId xmlns:a16="http://schemas.microsoft.com/office/drawing/2014/main" id="{D1D3FBEA-3636-42AD-AEC2-4EC2C5C7C13F}"/>
                </a:ext>
              </a:extLst>
            </p:cNvPr>
            <p:cNvSpPr txBox="1">
              <a:spLocks noChangeArrowheads="1"/>
            </p:cNvSpPr>
            <p:nvPr/>
          </p:nvSpPr>
          <p:spPr bwMode="auto">
            <a:xfrm>
              <a:off x="3512516" y="3282467"/>
              <a:ext cx="29155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best</a:t>
              </a:r>
              <a:endParaRPr lang="en-GB" altLang="zh-HK" sz="3300" b="1" dirty="0">
                <a:solidFill>
                  <a:schemeClr val="bg1"/>
                </a:solidFill>
                <a:ea typeface="新細明體" pitchFamily="18" charset="-120"/>
                <a:cs typeface="Arial" pitchFamily="34" charset="0"/>
              </a:endParaRPr>
            </a:p>
          </p:txBody>
        </p:sp>
      </p:grpSp>
      <p:grpSp>
        <p:nvGrpSpPr>
          <p:cNvPr id="48" name="Group 3">
            <a:extLst>
              <a:ext uri="{FF2B5EF4-FFF2-40B4-BE49-F238E27FC236}">
                <a16:creationId xmlns:a16="http://schemas.microsoft.com/office/drawing/2014/main" id="{E419C4C5-4940-4F8E-8A1D-B84CCDD4FF1B}"/>
              </a:ext>
            </a:extLst>
          </p:cNvPr>
          <p:cNvGrpSpPr>
            <a:grpSpLocks/>
          </p:cNvGrpSpPr>
          <p:nvPr/>
        </p:nvGrpSpPr>
        <p:grpSpPr bwMode="auto">
          <a:xfrm>
            <a:off x="2697163" y="5276945"/>
            <a:ext cx="3840162" cy="708025"/>
            <a:chOff x="2696390" y="4957275"/>
            <a:chExt cx="3840895" cy="708661"/>
          </a:xfrm>
          <a:solidFill>
            <a:schemeClr val="bg1">
              <a:lumMod val="65000"/>
            </a:schemeClr>
          </a:solidFill>
        </p:grpSpPr>
        <p:sp>
          <p:nvSpPr>
            <p:cNvPr id="49" name="圓角矩形 72">
              <a:extLst>
                <a:ext uri="{FF2B5EF4-FFF2-40B4-BE49-F238E27FC236}">
                  <a16:creationId xmlns:a16="http://schemas.microsoft.com/office/drawing/2014/main" id="{02FF1C2D-260A-4C49-B819-E517361728D9}"/>
                </a:ext>
              </a:extLst>
            </p:cNvPr>
            <p:cNvSpPr/>
            <p:nvPr/>
          </p:nvSpPr>
          <p:spPr>
            <a:xfrm>
              <a:off x="2696390" y="49674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0" name="橢圓 73">
              <a:extLst>
                <a:ext uri="{FF2B5EF4-FFF2-40B4-BE49-F238E27FC236}">
                  <a16:creationId xmlns:a16="http://schemas.microsoft.com/office/drawing/2014/main" id="{0224A475-42FA-4692-8050-3ACAEF6FB7C2}"/>
                </a:ext>
              </a:extLst>
            </p:cNvPr>
            <p:cNvSpPr/>
            <p:nvPr/>
          </p:nvSpPr>
          <p:spPr>
            <a:xfrm>
              <a:off x="2715259" y="49674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51" name="文字方塊 74">
              <a:extLst>
                <a:ext uri="{FF2B5EF4-FFF2-40B4-BE49-F238E27FC236}">
                  <a16:creationId xmlns:a16="http://schemas.microsoft.com/office/drawing/2014/main" id="{EF57F071-00C5-4B20-96F2-7EF8BCA4074E}"/>
                </a:ext>
              </a:extLst>
            </p:cNvPr>
            <p:cNvSpPr txBox="1">
              <a:spLocks noChangeArrowheads="1"/>
            </p:cNvSpPr>
            <p:nvPr/>
          </p:nvSpPr>
          <p:spPr bwMode="auto">
            <a:xfrm>
              <a:off x="2821939" y="49572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C</a:t>
              </a:r>
              <a:endParaRPr lang="en-GB" altLang="zh-HK" sz="4000" b="1">
                <a:solidFill>
                  <a:srgbClr val="000000"/>
                </a:solidFill>
                <a:ea typeface="新細明體" pitchFamily="18" charset="-120"/>
                <a:cs typeface="Arial" pitchFamily="34" charset="0"/>
              </a:endParaRPr>
            </a:p>
          </p:txBody>
        </p:sp>
        <p:sp>
          <p:nvSpPr>
            <p:cNvPr id="52" name="文字方塊 75">
              <a:extLst>
                <a:ext uri="{FF2B5EF4-FFF2-40B4-BE49-F238E27FC236}">
                  <a16:creationId xmlns:a16="http://schemas.microsoft.com/office/drawing/2014/main" id="{48471B69-19C7-4B29-A1AF-FA562884457D}"/>
                </a:ext>
              </a:extLst>
            </p:cNvPr>
            <p:cNvSpPr txBox="1">
              <a:spLocks noChangeArrowheads="1"/>
            </p:cNvSpPr>
            <p:nvPr/>
          </p:nvSpPr>
          <p:spPr bwMode="auto">
            <a:xfrm>
              <a:off x="3487580" y="5009667"/>
              <a:ext cx="294052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worst</a:t>
              </a:r>
              <a:endParaRPr lang="en-GB" altLang="zh-HK" sz="3300" b="1" dirty="0">
                <a:solidFill>
                  <a:schemeClr val="bg1"/>
                </a:solidFill>
                <a:ea typeface="新細明體" pitchFamily="18" charset="-120"/>
                <a:cs typeface="Arial" pitchFamily="34" charset="0"/>
              </a:endParaRPr>
            </a:p>
          </p:txBody>
        </p:sp>
      </p:grpSp>
      <p:sp>
        <p:nvSpPr>
          <p:cNvPr id="82" name="文字方塊 27">
            <a:extLst>
              <a:ext uri="{FF2B5EF4-FFF2-40B4-BE49-F238E27FC236}">
                <a16:creationId xmlns:a16="http://schemas.microsoft.com/office/drawing/2014/main" id="{D9BACAC5-EA08-49C0-AD4B-1AD3192261DE}"/>
              </a:ext>
            </a:extLst>
          </p:cNvPr>
          <p:cNvSpPr txBox="1"/>
          <p:nvPr/>
        </p:nvSpPr>
        <p:spPr>
          <a:xfrm>
            <a:off x="6059488" y="4102100"/>
            <a:ext cx="1173162" cy="1354138"/>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ea typeface="新細明體" panose="02020500000000000000" pitchFamily="18" charset="-120"/>
                <a:cs typeface="Arial" panose="020B0604020202020204" pitchFamily="34" charset="0"/>
                <a:sym typeface="Wingdings" panose="05000000000000000000" pitchFamily="2" charset="2"/>
              </a:rPr>
              <a:t></a:t>
            </a:r>
            <a:endParaRPr lang="en-GB" altLang="zh-HK" sz="8800">
              <a:ea typeface="新細明體" panose="02020500000000000000" pitchFamily="18" charset="-120"/>
              <a:cs typeface="Arial" panose="020B0604020202020204" pitchFamily="34" charset="0"/>
            </a:endParaRPr>
          </a:p>
        </p:txBody>
      </p:sp>
      <p:grpSp>
        <p:nvGrpSpPr>
          <p:cNvPr id="169993" name="群組 38">
            <a:extLst>
              <a:ext uri="{FF2B5EF4-FFF2-40B4-BE49-F238E27FC236}">
                <a16:creationId xmlns:a16="http://schemas.microsoft.com/office/drawing/2014/main" id="{415ECA3C-A637-4E83-A6C9-72EA5EF02BB6}"/>
              </a:ext>
            </a:extLst>
          </p:cNvPr>
          <p:cNvGrpSpPr>
            <a:grpSpLocks/>
          </p:cNvGrpSpPr>
          <p:nvPr/>
        </p:nvGrpSpPr>
        <p:grpSpPr bwMode="auto">
          <a:xfrm>
            <a:off x="7518400" y="5816600"/>
            <a:ext cx="1473200" cy="908050"/>
            <a:chOff x="7518399" y="5817055"/>
            <a:chExt cx="1473201" cy="907596"/>
          </a:xfrm>
        </p:grpSpPr>
        <p:sp>
          <p:nvSpPr>
            <p:cNvPr id="57" name="圓角矩形 39">
              <a:extLst>
                <a:ext uri="{FF2B5EF4-FFF2-40B4-BE49-F238E27FC236}">
                  <a16:creationId xmlns:a16="http://schemas.microsoft.com/office/drawing/2014/main" id="{58BC16DC-CC3B-44E8-9BD1-629CD4BA10D4}"/>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69996" name="群組 40">
              <a:extLst>
                <a:ext uri="{FF2B5EF4-FFF2-40B4-BE49-F238E27FC236}">
                  <a16:creationId xmlns:a16="http://schemas.microsoft.com/office/drawing/2014/main" id="{4F0225AB-41E8-4126-A0D0-400A5A64FD2B}"/>
                </a:ext>
              </a:extLst>
            </p:cNvPr>
            <p:cNvGrpSpPr>
              <a:grpSpLocks/>
            </p:cNvGrpSpPr>
            <p:nvPr/>
          </p:nvGrpSpPr>
          <p:grpSpPr bwMode="auto">
            <a:xfrm>
              <a:off x="7588885" y="5890260"/>
              <a:ext cx="1059815" cy="798830"/>
              <a:chOff x="860425" y="1547813"/>
              <a:chExt cx="4438650" cy="4021137"/>
            </a:xfrm>
          </p:grpSpPr>
          <p:grpSp>
            <p:nvGrpSpPr>
              <p:cNvPr id="169998" name="群組 42">
                <a:extLst>
                  <a:ext uri="{FF2B5EF4-FFF2-40B4-BE49-F238E27FC236}">
                    <a16:creationId xmlns:a16="http://schemas.microsoft.com/office/drawing/2014/main" id="{B03BAF65-428B-46CE-853C-3361D2BFEB93}"/>
                  </a:ext>
                </a:extLst>
              </p:cNvPr>
              <p:cNvGrpSpPr>
                <a:grpSpLocks/>
              </p:cNvGrpSpPr>
              <p:nvPr/>
            </p:nvGrpSpPr>
            <p:grpSpPr bwMode="auto">
              <a:xfrm>
                <a:off x="860425" y="1547813"/>
                <a:ext cx="4438650" cy="2039937"/>
                <a:chOff x="860425" y="1547813"/>
                <a:chExt cx="4438650" cy="2039937"/>
              </a:xfrm>
            </p:grpSpPr>
            <p:pic>
              <p:nvPicPr>
                <p:cNvPr id="170002" name="Picture 6" descr="C:\Users\utangv2\Desktop\Dynamic Classroom\hi-res aw\E.jpg">
                  <a:extLst>
                    <a:ext uri="{FF2B5EF4-FFF2-40B4-BE49-F238E27FC236}">
                      <a16:creationId xmlns:a16="http://schemas.microsoft.com/office/drawing/2014/main" id="{D234E120-3BB8-437F-858E-0378C1A1F86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003" name="Picture 15" descr="C:\Users\utangv2\Desktop\Dynamic Classroom\hi-res aw\N.jpg">
                  <a:extLst>
                    <a:ext uri="{FF2B5EF4-FFF2-40B4-BE49-F238E27FC236}">
                      <a16:creationId xmlns:a16="http://schemas.microsoft.com/office/drawing/2014/main" id="{19496B45-2049-46F4-B523-F7E9D984416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004" name="Picture 21" descr="C:\Users\utangv2\Desktop\Dynamic Classroom\hi-res aw\T.jpg">
                  <a:extLst>
                    <a:ext uri="{FF2B5EF4-FFF2-40B4-BE49-F238E27FC236}">
                      <a16:creationId xmlns:a16="http://schemas.microsoft.com/office/drawing/2014/main" id="{7224BEE5-E0CF-425B-89BD-270EE75C869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005" name="Picture 24" descr="C:\Users\utangv2\Desktop\Dynamic Classroom\hi-res aw\X.jpg">
                  <a:extLst>
                    <a:ext uri="{FF2B5EF4-FFF2-40B4-BE49-F238E27FC236}">
                      <a16:creationId xmlns:a16="http://schemas.microsoft.com/office/drawing/2014/main" id="{DBF98C20-0BB2-4402-AE19-74AA18CB261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69999" name="Picture 6" descr="C:\Users\utangv2\Desktop\Dynamic Classroom\hi-res aw\E.jpg">
                <a:extLst>
                  <a:ext uri="{FF2B5EF4-FFF2-40B4-BE49-F238E27FC236}">
                    <a16:creationId xmlns:a16="http://schemas.microsoft.com/office/drawing/2014/main" id="{F767893E-04EC-4586-BF81-A3E90D8EAA7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000" name="Picture 18" descr="C:\Users\utangv2\Desktop\Dynamic Classroom\hi-res aw\Q.jpg">
                <a:extLst>
                  <a:ext uri="{FF2B5EF4-FFF2-40B4-BE49-F238E27FC236}">
                    <a16:creationId xmlns:a16="http://schemas.microsoft.com/office/drawing/2014/main" id="{039B305C-F5A2-4A4E-A8C0-D4D9BC10C58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001" name="Picture 22" descr="C:\Users\utangv2\Desktop\Dynamic Classroom\hi-res aw\U.jpg">
                <a:extLst>
                  <a:ext uri="{FF2B5EF4-FFF2-40B4-BE49-F238E27FC236}">
                    <a16:creationId xmlns:a16="http://schemas.microsoft.com/office/drawing/2014/main" id="{6A8601D0-1650-4B04-A3F6-9D655268261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1" name="向右箭號 48">
              <a:extLst>
                <a:ext uri="{FF2B5EF4-FFF2-40B4-BE49-F238E27FC236}">
                  <a16:creationId xmlns:a16="http://schemas.microsoft.com/office/drawing/2014/main" id="{8322612F-719C-4FCC-B117-DDA369807100}"/>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77" name="動作按鈕: 自訂 57">
            <a:hlinkClick r:id="rId12" action="ppaction://hlinksldjump" highlightClick="1"/>
            <a:extLst>
              <a:ext uri="{FF2B5EF4-FFF2-40B4-BE49-F238E27FC236}">
                <a16:creationId xmlns:a16="http://schemas.microsoft.com/office/drawing/2014/main" id="{84825939-483B-495A-8345-000617B8C066}"/>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351" fill="hold"/>
                                        <p:tgtEl>
                                          <p:spTgt spid="6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64"/>
                </p:tgtEl>
              </p:cMediaNode>
            </p:audio>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01" name="AF1C3707.wav">
            <a:hlinkClick r:id="" action="ppaction://media"/>
            <a:extLst>
              <a:ext uri="{FF2B5EF4-FFF2-40B4-BE49-F238E27FC236}">
                <a16:creationId xmlns:a16="http://schemas.microsoft.com/office/drawing/2014/main" id="{3A427901-3A10-4AF8-86E7-6EEB143FD794}"/>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11" name="Picture 18" descr="C:\Users\utangv2\Desktop\Dynamic Classroom\Q3.jpg">
            <a:extLst>
              <a:ext uri="{FF2B5EF4-FFF2-40B4-BE49-F238E27FC236}">
                <a16:creationId xmlns:a16="http://schemas.microsoft.com/office/drawing/2014/main" id="{DE21A8A1-583D-42F8-B139-5FFD6C15D0F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012" name="文字方塊 8">
            <a:extLst>
              <a:ext uri="{FF2B5EF4-FFF2-40B4-BE49-F238E27FC236}">
                <a16:creationId xmlns:a16="http://schemas.microsoft.com/office/drawing/2014/main" id="{7F4E0DBF-50C5-4DAA-94C9-2B10C359DA15}"/>
              </a:ext>
            </a:extLst>
          </p:cNvPr>
          <p:cNvSpPr txBox="1">
            <a:spLocks noChangeArrowheads="1"/>
          </p:cNvSpPr>
          <p:nvPr/>
        </p:nvSpPr>
        <p:spPr bwMode="auto">
          <a:xfrm>
            <a:off x="1338263" y="1158875"/>
            <a:ext cx="685006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What’s ________ thing that could happen if we take no action to save the Earth?</a:t>
            </a:r>
            <a:endParaRPr lang="en-US" altLang="en-US" sz="3800">
              <a:solidFill>
                <a:schemeClr val="tx2"/>
              </a:solidFill>
              <a:cs typeface="Arial" panose="020B0604020202020204" pitchFamily="34" charset="0"/>
            </a:endParaRPr>
          </a:p>
        </p:txBody>
      </p:sp>
      <p:grpSp>
        <p:nvGrpSpPr>
          <p:cNvPr id="171013" name="Group 2">
            <a:extLst>
              <a:ext uri="{FF2B5EF4-FFF2-40B4-BE49-F238E27FC236}">
                <a16:creationId xmlns:a16="http://schemas.microsoft.com/office/drawing/2014/main" id="{B561F6D2-1C3E-4BEB-A6F2-2E1420360558}"/>
              </a:ext>
            </a:extLst>
          </p:cNvPr>
          <p:cNvGrpSpPr>
            <a:grpSpLocks/>
          </p:cNvGrpSpPr>
          <p:nvPr/>
        </p:nvGrpSpPr>
        <p:grpSpPr bwMode="auto">
          <a:xfrm>
            <a:off x="2697163" y="4425950"/>
            <a:ext cx="3840162" cy="708025"/>
            <a:chOff x="2696390" y="4106375"/>
            <a:chExt cx="3840895" cy="708661"/>
          </a:xfrm>
        </p:grpSpPr>
        <p:sp>
          <p:nvSpPr>
            <p:cNvPr id="33" name="圓角矩形 36">
              <a:extLst>
                <a:ext uri="{FF2B5EF4-FFF2-40B4-BE49-F238E27FC236}">
                  <a16:creationId xmlns:a16="http://schemas.microsoft.com/office/drawing/2014/main" id="{385C56BF-8C86-483C-9B67-5BC73B4A1EAD}"/>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4" name="橢圓 37">
              <a:extLst>
                <a:ext uri="{FF2B5EF4-FFF2-40B4-BE49-F238E27FC236}">
                  <a16:creationId xmlns:a16="http://schemas.microsoft.com/office/drawing/2014/main" id="{197EDC87-06C6-4EB9-BC7B-273DF4215C3F}"/>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1037" name="文字方塊 38">
              <a:extLst>
                <a:ext uri="{FF2B5EF4-FFF2-40B4-BE49-F238E27FC236}">
                  <a16:creationId xmlns:a16="http://schemas.microsoft.com/office/drawing/2014/main" id="{8CCED23F-5D46-444F-80A2-E9D31648E622}"/>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1038" name="文字方塊 63">
              <a:extLst>
                <a:ext uri="{FF2B5EF4-FFF2-40B4-BE49-F238E27FC236}">
                  <a16:creationId xmlns:a16="http://schemas.microsoft.com/office/drawing/2014/main" id="{63893B3E-D1CA-4BFE-A344-4CC9C0186ADE}"/>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worst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37" name="Group 1">
            <a:extLst>
              <a:ext uri="{FF2B5EF4-FFF2-40B4-BE49-F238E27FC236}">
                <a16:creationId xmlns:a16="http://schemas.microsoft.com/office/drawing/2014/main" id="{32CD073D-0A46-4E55-B768-ED6A08E79847}"/>
              </a:ext>
            </a:extLst>
          </p:cNvPr>
          <p:cNvGrpSpPr>
            <a:grpSpLocks/>
          </p:cNvGrpSpPr>
          <p:nvPr/>
        </p:nvGrpSpPr>
        <p:grpSpPr bwMode="auto">
          <a:xfrm>
            <a:off x="2697163" y="3575145"/>
            <a:ext cx="3840162" cy="708025"/>
            <a:chOff x="2696390" y="3255475"/>
            <a:chExt cx="3840895" cy="708661"/>
          </a:xfrm>
          <a:solidFill>
            <a:schemeClr val="bg1">
              <a:lumMod val="65000"/>
            </a:schemeClr>
          </a:solidFill>
        </p:grpSpPr>
        <p:sp>
          <p:nvSpPr>
            <p:cNvPr id="38" name="圓角矩形 65">
              <a:extLst>
                <a:ext uri="{FF2B5EF4-FFF2-40B4-BE49-F238E27FC236}">
                  <a16:creationId xmlns:a16="http://schemas.microsoft.com/office/drawing/2014/main" id="{0E07F8B5-E04D-47BC-8244-E9CF65782D04}"/>
                </a:ext>
              </a:extLst>
            </p:cNvPr>
            <p:cNvSpPr/>
            <p:nvPr/>
          </p:nvSpPr>
          <p:spPr>
            <a:xfrm>
              <a:off x="2696390" y="32656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9" name="橢圓 66">
              <a:extLst>
                <a:ext uri="{FF2B5EF4-FFF2-40B4-BE49-F238E27FC236}">
                  <a16:creationId xmlns:a16="http://schemas.microsoft.com/office/drawing/2014/main" id="{20E37F26-0713-4BEE-B0CA-67EC9C8D7D0E}"/>
                </a:ext>
              </a:extLst>
            </p:cNvPr>
            <p:cNvSpPr/>
            <p:nvPr/>
          </p:nvSpPr>
          <p:spPr>
            <a:xfrm>
              <a:off x="2715259" y="32656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0" name="文字方塊 67">
              <a:extLst>
                <a:ext uri="{FF2B5EF4-FFF2-40B4-BE49-F238E27FC236}">
                  <a16:creationId xmlns:a16="http://schemas.microsoft.com/office/drawing/2014/main" id="{8DB99912-FF43-43B4-A4EF-EB8A7ECD0E65}"/>
                </a:ext>
              </a:extLst>
            </p:cNvPr>
            <p:cNvSpPr txBox="1">
              <a:spLocks noChangeArrowheads="1"/>
            </p:cNvSpPr>
            <p:nvPr/>
          </p:nvSpPr>
          <p:spPr bwMode="auto">
            <a:xfrm>
              <a:off x="2821939" y="32554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A</a:t>
              </a:r>
              <a:endParaRPr lang="en-GB" altLang="zh-HK" sz="4000" b="1">
                <a:solidFill>
                  <a:srgbClr val="000000"/>
                </a:solidFill>
                <a:ea typeface="新細明體" pitchFamily="18" charset="-120"/>
                <a:cs typeface="Arial" pitchFamily="34" charset="0"/>
              </a:endParaRPr>
            </a:p>
          </p:txBody>
        </p:sp>
        <p:sp>
          <p:nvSpPr>
            <p:cNvPr id="41" name="文字方塊 68">
              <a:extLst>
                <a:ext uri="{FF2B5EF4-FFF2-40B4-BE49-F238E27FC236}">
                  <a16:creationId xmlns:a16="http://schemas.microsoft.com/office/drawing/2014/main" id="{7DE95D08-687F-4907-87EC-1E3C82FF7B26}"/>
                </a:ext>
              </a:extLst>
            </p:cNvPr>
            <p:cNvSpPr txBox="1">
              <a:spLocks noChangeArrowheads="1"/>
            </p:cNvSpPr>
            <p:nvPr/>
          </p:nvSpPr>
          <p:spPr bwMode="auto">
            <a:xfrm>
              <a:off x="3512516" y="3282467"/>
              <a:ext cx="29155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best</a:t>
              </a:r>
              <a:endParaRPr lang="en-GB" altLang="zh-HK" sz="3300" b="1" dirty="0">
                <a:solidFill>
                  <a:schemeClr val="bg1"/>
                </a:solidFill>
                <a:ea typeface="新細明體" pitchFamily="18" charset="-120"/>
                <a:cs typeface="Arial" pitchFamily="34" charset="0"/>
              </a:endParaRPr>
            </a:p>
          </p:txBody>
        </p:sp>
      </p:grpSp>
      <p:sp>
        <p:nvSpPr>
          <p:cNvPr id="116" name="文字方塊 6">
            <a:extLst>
              <a:ext uri="{FF2B5EF4-FFF2-40B4-BE49-F238E27FC236}">
                <a16:creationId xmlns:a16="http://schemas.microsoft.com/office/drawing/2014/main" id="{601B5E1B-8BAC-4D86-9445-A8BB06AE057E}"/>
              </a:ext>
            </a:extLst>
          </p:cNvPr>
          <p:cNvSpPr txBox="1"/>
          <p:nvPr/>
        </p:nvSpPr>
        <p:spPr>
          <a:xfrm>
            <a:off x="5870575" y="327818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112" name="群組 10">
            <a:extLst>
              <a:ext uri="{FF2B5EF4-FFF2-40B4-BE49-F238E27FC236}">
                <a16:creationId xmlns:a16="http://schemas.microsoft.com/office/drawing/2014/main" id="{29AEC37D-9606-4F95-BBE4-26B179ABDE83}"/>
              </a:ext>
            </a:extLst>
          </p:cNvPr>
          <p:cNvGrpSpPr/>
          <p:nvPr/>
        </p:nvGrpSpPr>
        <p:grpSpPr>
          <a:xfrm>
            <a:off x="6519285" y="3206263"/>
            <a:ext cx="666750" cy="666849"/>
            <a:chOff x="6924675" y="3008784"/>
            <a:chExt cx="666750" cy="666849"/>
          </a:xfrm>
          <a:effectLst>
            <a:outerShdw blurRad="50800" dist="38100" dir="2700000" algn="tl" rotWithShape="0">
              <a:prstClr val="black">
                <a:alpha val="40000"/>
              </a:prstClr>
            </a:outerShdw>
          </a:effectLst>
        </p:grpSpPr>
        <p:sp>
          <p:nvSpPr>
            <p:cNvPr id="113" name="橢圓 11">
              <a:extLst>
                <a:ext uri="{FF2B5EF4-FFF2-40B4-BE49-F238E27FC236}">
                  <a16:creationId xmlns:a16="http://schemas.microsoft.com/office/drawing/2014/main" id="{DEF87A12-9BA3-4B6B-A609-A39DC6CDB522}"/>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114" name="文字方塊 12">
              <a:extLst>
                <a:ext uri="{FF2B5EF4-FFF2-40B4-BE49-F238E27FC236}">
                  <a16:creationId xmlns:a16="http://schemas.microsoft.com/office/drawing/2014/main" id="{25A450AE-1531-4741-A240-8535A4654AF3}"/>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115" name="動作按鈕: 自訂 57">
            <a:hlinkClick r:id="" action="ppaction://hlinkshowjump?jump=nextslide" highlightClick="1"/>
            <a:extLst>
              <a:ext uri="{FF2B5EF4-FFF2-40B4-BE49-F238E27FC236}">
                <a16:creationId xmlns:a16="http://schemas.microsoft.com/office/drawing/2014/main" id="{524CF3D1-1DB4-446D-AA6E-E730E4990FEA}"/>
              </a:ext>
            </a:extLst>
          </p:cNvPr>
          <p:cNvSpPr/>
          <p:nvPr/>
        </p:nvSpPr>
        <p:spPr>
          <a:xfrm>
            <a:off x="6365875" y="3109913"/>
            <a:ext cx="703263"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71018" name="群組 38">
            <a:extLst>
              <a:ext uri="{FF2B5EF4-FFF2-40B4-BE49-F238E27FC236}">
                <a16:creationId xmlns:a16="http://schemas.microsoft.com/office/drawing/2014/main" id="{4BCAA5DE-8793-4BBA-A422-2EE92D705024}"/>
              </a:ext>
            </a:extLst>
          </p:cNvPr>
          <p:cNvGrpSpPr>
            <a:grpSpLocks/>
          </p:cNvGrpSpPr>
          <p:nvPr/>
        </p:nvGrpSpPr>
        <p:grpSpPr bwMode="auto">
          <a:xfrm>
            <a:off x="7518400" y="5816600"/>
            <a:ext cx="1473200" cy="908050"/>
            <a:chOff x="7518399" y="5817055"/>
            <a:chExt cx="1473201" cy="907596"/>
          </a:xfrm>
        </p:grpSpPr>
        <p:sp>
          <p:nvSpPr>
            <p:cNvPr id="43" name="圓角矩形 39">
              <a:extLst>
                <a:ext uri="{FF2B5EF4-FFF2-40B4-BE49-F238E27FC236}">
                  <a16:creationId xmlns:a16="http://schemas.microsoft.com/office/drawing/2014/main" id="{AB5D1FED-DC08-41C2-B6AB-2F51537B6E3E}"/>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71021" name="群組 40">
              <a:extLst>
                <a:ext uri="{FF2B5EF4-FFF2-40B4-BE49-F238E27FC236}">
                  <a16:creationId xmlns:a16="http://schemas.microsoft.com/office/drawing/2014/main" id="{D4F6E9F4-5C1B-4BB6-9441-2B90EC8D4706}"/>
                </a:ext>
              </a:extLst>
            </p:cNvPr>
            <p:cNvGrpSpPr>
              <a:grpSpLocks/>
            </p:cNvGrpSpPr>
            <p:nvPr/>
          </p:nvGrpSpPr>
          <p:grpSpPr bwMode="auto">
            <a:xfrm>
              <a:off x="7588885" y="5890260"/>
              <a:ext cx="1059815" cy="798830"/>
              <a:chOff x="860425" y="1547813"/>
              <a:chExt cx="4438650" cy="4021137"/>
            </a:xfrm>
          </p:grpSpPr>
          <p:grpSp>
            <p:nvGrpSpPr>
              <p:cNvPr id="171023" name="群組 42">
                <a:extLst>
                  <a:ext uri="{FF2B5EF4-FFF2-40B4-BE49-F238E27FC236}">
                    <a16:creationId xmlns:a16="http://schemas.microsoft.com/office/drawing/2014/main" id="{E8FDAA1A-42F2-4051-96F1-EB995438AC38}"/>
                  </a:ext>
                </a:extLst>
              </p:cNvPr>
              <p:cNvGrpSpPr>
                <a:grpSpLocks/>
              </p:cNvGrpSpPr>
              <p:nvPr/>
            </p:nvGrpSpPr>
            <p:grpSpPr bwMode="auto">
              <a:xfrm>
                <a:off x="860425" y="1547813"/>
                <a:ext cx="4438650" cy="2039937"/>
                <a:chOff x="860425" y="1547813"/>
                <a:chExt cx="4438650" cy="2039937"/>
              </a:xfrm>
            </p:grpSpPr>
            <p:pic>
              <p:nvPicPr>
                <p:cNvPr id="171027" name="Picture 6" descr="C:\Users\utangv2\Desktop\Dynamic Classroom\hi-res aw\E.jpg">
                  <a:extLst>
                    <a:ext uri="{FF2B5EF4-FFF2-40B4-BE49-F238E27FC236}">
                      <a16:creationId xmlns:a16="http://schemas.microsoft.com/office/drawing/2014/main" id="{AAFBC0A5-470A-4718-8A4C-D3F03D48E3B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8" name="Picture 15" descr="C:\Users\utangv2\Desktop\Dynamic Classroom\hi-res aw\N.jpg">
                  <a:extLst>
                    <a:ext uri="{FF2B5EF4-FFF2-40B4-BE49-F238E27FC236}">
                      <a16:creationId xmlns:a16="http://schemas.microsoft.com/office/drawing/2014/main" id="{7E9A694C-0787-4B61-8453-A15435E92E2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9" name="Picture 21" descr="C:\Users\utangv2\Desktop\Dynamic Classroom\hi-res aw\T.jpg">
                  <a:extLst>
                    <a:ext uri="{FF2B5EF4-FFF2-40B4-BE49-F238E27FC236}">
                      <a16:creationId xmlns:a16="http://schemas.microsoft.com/office/drawing/2014/main" id="{83045E23-0C1B-42C0-8ABD-1164096B894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30" name="Picture 24" descr="C:\Users\utangv2\Desktop\Dynamic Classroom\hi-res aw\X.jpg">
                  <a:extLst>
                    <a:ext uri="{FF2B5EF4-FFF2-40B4-BE49-F238E27FC236}">
                      <a16:creationId xmlns:a16="http://schemas.microsoft.com/office/drawing/2014/main" id="{137D747E-4C0D-4ED9-9166-E043F8E28CF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1024" name="Picture 6" descr="C:\Users\utangv2\Desktop\Dynamic Classroom\hi-res aw\E.jpg">
                <a:extLst>
                  <a:ext uri="{FF2B5EF4-FFF2-40B4-BE49-F238E27FC236}">
                    <a16:creationId xmlns:a16="http://schemas.microsoft.com/office/drawing/2014/main" id="{C4B64E96-EEBD-420A-988F-9C7923E3D87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5" name="Picture 18" descr="C:\Users\utangv2\Desktop\Dynamic Classroom\hi-res aw\Q.jpg">
                <a:extLst>
                  <a:ext uri="{FF2B5EF4-FFF2-40B4-BE49-F238E27FC236}">
                    <a16:creationId xmlns:a16="http://schemas.microsoft.com/office/drawing/2014/main" id="{B8FA4F04-D8C3-4B4E-AFAA-5938E3EFC57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6" name="Picture 22" descr="C:\Users\utangv2\Desktop\Dynamic Classroom\hi-res aw\U.jpg">
                <a:extLst>
                  <a:ext uri="{FF2B5EF4-FFF2-40B4-BE49-F238E27FC236}">
                    <a16:creationId xmlns:a16="http://schemas.microsoft.com/office/drawing/2014/main" id="{553D2F2F-25EB-477F-BD95-83258D8CB24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5" name="向右箭號 48">
              <a:extLst>
                <a:ext uri="{FF2B5EF4-FFF2-40B4-BE49-F238E27FC236}">
                  <a16:creationId xmlns:a16="http://schemas.microsoft.com/office/drawing/2014/main" id="{BC2C64EB-F738-4457-97A4-D22A087AE675}"/>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4" name="動作按鈕: 自訂 57">
            <a:hlinkClick r:id="rId12" action="ppaction://hlinksldjump" highlightClick="1"/>
            <a:extLst>
              <a:ext uri="{FF2B5EF4-FFF2-40B4-BE49-F238E27FC236}">
                <a16:creationId xmlns:a16="http://schemas.microsoft.com/office/drawing/2014/main" id="{1DD25679-DD52-4DD3-80D3-7F3194B1072B}"/>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10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1"/>
                </p:tgtEl>
              </p:cMediaNode>
            </p:audio>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72034" name="Picture 18" descr="C:\Users\utangv2\Desktop\Dynamic Classroom\Q3.jpg">
            <a:extLst>
              <a:ext uri="{FF2B5EF4-FFF2-40B4-BE49-F238E27FC236}">
                <a16:creationId xmlns:a16="http://schemas.microsoft.com/office/drawing/2014/main" id="{ADD7DAD4-0BA6-452F-A537-95270AC571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文字方塊 8">
            <a:extLst>
              <a:ext uri="{FF2B5EF4-FFF2-40B4-BE49-F238E27FC236}">
                <a16:creationId xmlns:a16="http://schemas.microsoft.com/office/drawing/2014/main" id="{369BA7A3-B793-4904-B328-9AD107792B28}"/>
              </a:ext>
            </a:extLst>
          </p:cNvPr>
          <p:cNvSpPr txBox="1">
            <a:spLocks noChangeArrowheads="1"/>
          </p:cNvSpPr>
          <p:nvPr/>
        </p:nvSpPr>
        <p:spPr bwMode="auto">
          <a:xfrm>
            <a:off x="1338263" y="1158875"/>
            <a:ext cx="685006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What’s ________ thing that could happen if we take no action to save the Earth?</a:t>
            </a:r>
            <a:endParaRPr lang="en-US" altLang="en-US" sz="3800">
              <a:solidFill>
                <a:schemeClr val="tx2"/>
              </a:solidFill>
              <a:cs typeface="Arial" panose="020B0604020202020204" pitchFamily="34" charset="0"/>
            </a:endParaRPr>
          </a:p>
        </p:txBody>
      </p:sp>
      <p:grpSp>
        <p:nvGrpSpPr>
          <p:cNvPr id="172036" name="Group 2">
            <a:extLst>
              <a:ext uri="{FF2B5EF4-FFF2-40B4-BE49-F238E27FC236}">
                <a16:creationId xmlns:a16="http://schemas.microsoft.com/office/drawing/2014/main" id="{3F916482-6855-400A-AEEB-81B44F4DEE2C}"/>
              </a:ext>
            </a:extLst>
          </p:cNvPr>
          <p:cNvGrpSpPr>
            <a:grpSpLocks/>
          </p:cNvGrpSpPr>
          <p:nvPr/>
        </p:nvGrpSpPr>
        <p:grpSpPr bwMode="auto">
          <a:xfrm>
            <a:off x="2697163" y="4425950"/>
            <a:ext cx="3840162" cy="708025"/>
            <a:chOff x="2696390" y="4106375"/>
            <a:chExt cx="3840895" cy="708661"/>
          </a:xfrm>
        </p:grpSpPr>
        <p:sp>
          <p:nvSpPr>
            <p:cNvPr id="31" name="圓角矩形 36">
              <a:extLst>
                <a:ext uri="{FF2B5EF4-FFF2-40B4-BE49-F238E27FC236}">
                  <a16:creationId xmlns:a16="http://schemas.microsoft.com/office/drawing/2014/main" id="{01CFE593-BF95-477D-8344-FFEF5D176D2B}"/>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2" name="橢圓 37">
              <a:extLst>
                <a:ext uri="{FF2B5EF4-FFF2-40B4-BE49-F238E27FC236}">
                  <a16:creationId xmlns:a16="http://schemas.microsoft.com/office/drawing/2014/main" id="{FF1ED0FF-3528-474C-8416-30771A3A4D56}"/>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2061" name="文字方塊 38">
              <a:extLst>
                <a:ext uri="{FF2B5EF4-FFF2-40B4-BE49-F238E27FC236}">
                  <a16:creationId xmlns:a16="http://schemas.microsoft.com/office/drawing/2014/main" id="{36FCE4F2-40DD-48DC-94C6-E31751C9C7C5}"/>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2062" name="文字方塊 63">
              <a:extLst>
                <a:ext uri="{FF2B5EF4-FFF2-40B4-BE49-F238E27FC236}">
                  <a16:creationId xmlns:a16="http://schemas.microsoft.com/office/drawing/2014/main" id="{E5CAABD7-39DA-415D-901C-70546FC9CC26}"/>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worst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35" name="Group 1">
            <a:extLst>
              <a:ext uri="{FF2B5EF4-FFF2-40B4-BE49-F238E27FC236}">
                <a16:creationId xmlns:a16="http://schemas.microsoft.com/office/drawing/2014/main" id="{6C27F0FD-2374-435E-B788-996621883598}"/>
              </a:ext>
            </a:extLst>
          </p:cNvPr>
          <p:cNvGrpSpPr>
            <a:grpSpLocks/>
          </p:cNvGrpSpPr>
          <p:nvPr/>
        </p:nvGrpSpPr>
        <p:grpSpPr bwMode="auto">
          <a:xfrm>
            <a:off x="2697163" y="3575145"/>
            <a:ext cx="3840162" cy="708025"/>
            <a:chOff x="2696390" y="3255475"/>
            <a:chExt cx="3840895" cy="708661"/>
          </a:xfrm>
          <a:solidFill>
            <a:schemeClr val="bg1">
              <a:lumMod val="65000"/>
            </a:schemeClr>
          </a:solidFill>
        </p:grpSpPr>
        <p:sp>
          <p:nvSpPr>
            <p:cNvPr id="36" name="圓角矩形 65">
              <a:extLst>
                <a:ext uri="{FF2B5EF4-FFF2-40B4-BE49-F238E27FC236}">
                  <a16:creationId xmlns:a16="http://schemas.microsoft.com/office/drawing/2014/main" id="{4ABDEABD-5D3B-443C-93BF-E92CEFD39F1C}"/>
                </a:ext>
              </a:extLst>
            </p:cNvPr>
            <p:cNvSpPr/>
            <p:nvPr/>
          </p:nvSpPr>
          <p:spPr>
            <a:xfrm>
              <a:off x="2696390" y="32656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7" name="橢圓 66">
              <a:extLst>
                <a:ext uri="{FF2B5EF4-FFF2-40B4-BE49-F238E27FC236}">
                  <a16:creationId xmlns:a16="http://schemas.microsoft.com/office/drawing/2014/main" id="{A2248D02-34F0-4AF3-B623-4B4ADAD531CC}"/>
                </a:ext>
              </a:extLst>
            </p:cNvPr>
            <p:cNvSpPr/>
            <p:nvPr/>
          </p:nvSpPr>
          <p:spPr>
            <a:xfrm>
              <a:off x="2715259" y="32656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8" name="文字方塊 67">
              <a:extLst>
                <a:ext uri="{FF2B5EF4-FFF2-40B4-BE49-F238E27FC236}">
                  <a16:creationId xmlns:a16="http://schemas.microsoft.com/office/drawing/2014/main" id="{63A25EEC-EC9F-4BC1-89A3-E9629CDA38AA}"/>
                </a:ext>
              </a:extLst>
            </p:cNvPr>
            <p:cNvSpPr txBox="1">
              <a:spLocks noChangeArrowheads="1"/>
            </p:cNvSpPr>
            <p:nvPr/>
          </p:nvSpPr>
          <p:spPr bwMode="auto">
            <a:xfrm>
              <a:off x="2821939" y="32554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A</a:t>
              </a:r>
              <a:endParaRPr lang="en-GB" altLang="zh-HK" sz="4000" b="1">
                <a:solidFill>
                  <a:srgbClr val="000000"/>
                </a:solidFill>
                <a:ea typeface="新細明體" pitchFamily="18" charset="-120"/>
                <a:cs typeface="Arial" pitchFamily="34" charset="0"/>
              </a:endParaRPr>
            </a:p>
          </p:txBody>
        </p:sp>
        <p:sp>
          <p:nvSpPr>
            <p:cNvPr id="39" name="文字方塊 68">
              <a:extLst>
                <a:ext uri="{FF2B5EF4-FFF2-40B4-BE49-F238E27FC236}">
                  <a16:creationId xmlns:a16="http://schemas.microsoft.com/office/drawing/2014/main" id="{9DA19E77-8A36-49BB-8427-032099BD179D}"/>
                </a:ext>
              </a:extLst>
            </p:cNvPr>
            <p:cNvSpPr txBox="1">
              <a:spLocks noChangeArrowheads="1"/>
            </p:cNvSpPr>
            <p:nvPr/>
          </p:nvSpPr>
          <p:spPr bwMode="auto">
            <a:xfrm>
              <a:off x="3512516" y="3282467"/>
              <a:ext cx="2915588"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the best</a:t>
              </a:r>
              <a:endParaRPr lang="en-GB" altLang="zh-HK" sz="3300" b="1" dirty="0">
                <a:solidFill>
                  <a:schemeClr val="bg1"/>
                </a:solidFill>
                <a:ea typeface="新細明體" pitchFamily="18" charset="-120"/>
                <a:cs typeface="Arial" pitchFamily="34" charset="0"/>
              </a:endParaRPr>
            </a:p>
          </p:txBody>
        </p:sp>
      </p:grpSp>
      <p:sp>
        <p:nvSpPr>
          <p:cNvPr id="40" name="文字方塊 6">
            <a:extLst>
              <a:ext uri="{FF2B5EF4-FFF2-40B4-BE49-F238E27FC236}">
                <a16:creationId xmlns:a16="http://schemas.microsoft.com/office/drawing/2014/main" id="{6CB9B592-4485-4B9D-BB34-AB20666307FC}"/>
              </a:ext>
            </a:extLst>
          </p:cNvPr>
          <p:cNvSpPr txBox="1"/>
          <p:nvPr/>
        </p:nvSpPr>
        <p:spPr>
          <a:xfrm>
            <a:off x="5870575" y="327818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172039" name="Group 30">
            <a:extLst>
              <a:ext uri="{FF2B5EF4-FFF2-40B4-BE49-F238E27FC236}">
                <a16:creationId xmlns:a16="http://schemas.microsoft.com/office/drawing/2014/main" id="{5B57654F-03CA-4D9D-8F9F-94B5A7880977}"/>
              </a:ext>
            </a:extLst>
          </p:cNvPr>
          <p:cNvGrpSpPr>
            <a:grpSpLocks/>
          </p:cNvGrpSpPr>
          <p:nvPr/>
        </p:nvGrpSpPr>
        <p:grpSpPr bwMode="auto">
          <a:xfrm>
            <a:off x="0" y="3109913"/>
            <a:ext cx="4316413" cy="1406525"/>
            <a:chOff x="1089397" y="4794135"/>
            <a:chExt cx="4315171" cy="1406944"/>
          </a:xfrm>
        </p:grpSpPr>
        <p:pic>
          <p:nvPicPr>
            <p:cNvPr id="172053" name="Picture 11" descr="C:\Users\utangv2\Desktop\background paper\post it.jpg">
              <a:extLst>
                <a:ext uri="{FF2B5EF4-FFF2-40B4-BE49-F238E27FC236}">
                  <a16:creationId xmlns:a16="http://schemas.microsoft.com/office/drawing/2014/main" id="{D5069CA7-A92B-4B8E-99B5-C12142448C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51805">
              <a:off x="1089397" y="4794135"/>
              <a:ext cx="4315171" cy="14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54" name="文字方塊 17">
              <a:extLst>
                <a:ext uri="{FF2B5EF4-FFF2-40B4-BE49-F238E27FC236}">
                  <a16:creationId xmlns:a16="http://schemas.microsoft.com/office/drawing/2014/main" id="{EE39A638-D266-4F2B-A952-D71B0789C117}"/>
                </a:ext>
              </a:extLst>
            </p:cNvPr>
            <p:cNvSpPr txBox="1">
              <a:spLocks noChangeArrowheads="1"/>
            </p:cNvSpPr>
            <p:nvPr/>
          </p:nvSpPr>
          <p:spPr bwMode="auto">
            <a:xfrm rot="-151805">
              <a:off x="1896944" y="5172197"/>
              <a:ext cx="2829892" cy="615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i="1">
                  <a:solidFill>
                    <a:srgbClr val="FF0000"/>
                  </a:solidFill>
                  <a:cs typeface="Arial" panose="020B0604020202020204" pitchFamily="34" charset="0"/>
                </a:rPr>
                <a:t>The best </a:t>
              </a:r>
              <a:r>
                <a:rPr lang="en-US" altLang="en-US" sz="2000">
                  <a:solidFill>
                    <a:srgbClr val="FF0000"/>
                  </a:solidFill>
                  <a:cs typeface="Arial" panose="020B0604020202020204" pitchFamily="34" charset="0"/>
                </a:rPr>
                <a:t>doesn’t fit the context of the sentence.</a:t>
              </a:r>
              <a:endParaRPr lang="en-GB" altLang="en-US" sz="2000">
                <a:solidFill>
                  <a:srgbClr val="FF0000"/>
                </a:solidFill>
                <a:cs typeface="Arial" panose="020B0604020202020204" pitchFamily="34" charset="0"/>
              </a:endParaRPr>
            </a:p>
          </p:txBody>
        </p:sp>
      </p:grpSp>
      <p:grpSp>
        <p:nvGrpSpPr>
          <p:cNvPr id="172040" name="群組 38">
            <a:extLst>
              <a:ext uri="{FF2B5EF4-FFF2-40B4-BE49-F238E27FC236}">
                <a16:creationId xmlns:a16="http://schemas.microsoft.com/office/drawing/2014/main" id="{6FC04FA7-9116-4027-BD2E-51D9D4D1A464}"/>
              </a:ext>
            </a:extLst>
          </p:cNvPr>
          <p:cNvGrpSpPr>
            <a:grpSpLocks/>
          </p:cNvGrpSpPr>
          <p:nvPr/>
        </p:nvGrpSpPr>
        <p:grpSpPr bwMode="auto">
          <a:xfrm>
            <a:off x="7518400" y="5816600"/>
            <a:ext cx="1473200" cy="908050"/>
            <a:chOff x="7518399" y="5817055"/>
            <a:chExt cx="1473201" cy="907596"/>
          </a:xfrm>
        </p:grpSpPr>
        <p:sp>
          <p:nvSpPr>
            <p:cNvPr id="43" name="圓角矩形 39">
              <a:extLst>
                <a:ext uri="{FF2B5EF4-FFF2-40B4-BE49-F238E27FC236}">
                  <a16:creationId xmlns:a16="http://schemas.microsoft.com/office/drawing/2014/main" id="{92D413E7-DA3F-4CEC-8B5F-4AA886EA8FB6}"/>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72043" name="群組 40">
              <a:extLst>
                <a:ext uri="{FF2B5EF4-FFF2-40B4-BE49-F238E27FC236}">
                  <a16:creationId xmlns:a16="http://schemas.microsoft.com/office/drawing/2014/main" id="{70406767-D0ED-4279-B782-8E17AC37BAAE}"/>
                </a:ext>
              </a:extLst>
            </p:cNvPr>
            <p:cNvGrpSpPr>
              <a:grpSpLocks/>
            </p:cNvGrpSpPr>
            <p:nvPr/>
          </p:nvGrpSpPr>
          <p:grpSpPr bwMode="auto">
            <a:xfrm>
              <a:off x="7588885" y="5890260"/>
              <a:ext cx="1059815" cy="798830"/>
              <a:chOff x="860425" y="1547813"/>
              <a:chExt cx="4438650" cy="4021137"/>
            </a:xfrm>
          </p:grpSpPr>
          <p:grpSp>
            <p:nvGrpSpPr>
              <p:cNvPr id="172045" name="群組 42">
                <a:extLst>
                  <a:ext uri="{FF2B5EF4-FFF2-40B4-BE49-F238E27FC236}">
                    <a16:creationId xmlns:a16="http://schemas.microsoft.com/office/drawing/2014/main" id="{95726A2B-4279-492E-92D6-A1D58AD0CC65}"/>
                  </a:ext>
                </a:extLst>
              </p:cNvPr>
              <p:cNvGrpSpPr>
                <a:grpSpLocks/>
              </p:cNvGrpSpPr>
              <p:nvPr/>
            </p:nvGrpSpPr>
            <p:grpSpPr bwMode="auto">
              <a:xfrm>
                <a:off x="860425" y="1547813"/>
                <a:ext cx="4438650" cy="2039937"/>
                <a:chOff x="860425" y="1547813"/>
                <a:chExt cx="4438650" cy="2039937"/>
              </a:xfrm>
            </p:grpSpPr>
            <p:pic>
              <p:nvPicPr>
                <p:cNvPr id="172049" name="Picture 6" descr="C:\Users\utangv2\Desktop\Dynamic Classroom\hi-res aw\E.jpg">
                  <a:extLst>
                    <a:ext uri="{FF2B5EF4-FFF2-40B4-BE49-F238E27FC236}">
                      <a16:creationId xmlns:a16="http://schemas.microsoft.com/office/drawing/2014/main" id="{00D8D245-EF9A-4E1B-A97B-4E77799D49B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050" name="Picture 15" descr="C:\Users\utangv2\Desktop\Dynamic Classroom\hi-res aw\N.jpg">
                  <a:extLst>
                    <a:ext uri="{FF2B5EF4-FFF2-40B4-BE49-F238E27FC236}">
                      <a16:creationId xmlns:a16="http://schemas.microsoft.com/office/drawing/2014/main" id="{0EB7D7B7-FDAD-475E-A411-321473B2AF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051" name="Picture 21" descr="C:\Users\utangv2\Desktop\Dynamic Classroom\hi-res aw\T.jpg">
                  <a:extLst>
                    <a:ext uri="{FF2B5EF4-FFF2-40B4-BE49-F238E27FC236}">
                      <a16:creationId xmlns:a16="http://schemas.microsoft.com/office/drawing/2014/main" id="{083EEE05-52AA-4E78-81BC-C65926BAE28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052" name="Picture 24" descr="C:\Users\utangv2\Desktop\Dynamic Classroom\hi-res aw\X.jpg">
                  <a:extLst>
                    <a:ext uri="{FF2B5EF4-FFF2-40B4-BE49-F238E27FC236}">
                      <a16:creationId xmlns:a16="http://schemas.microsoft.com/office/drawing/2014/main" id="{CC33BA23-D367-4912-BCFB-5339181567D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2046" name="Picture 6" descr="C:\Users\utangv2\Desktop\Dynamic Classroom\hi-res aw\E.jpg">
                <a:extLst>
                  <a:ext uri="{FF2B5EF4-FFF2-40B4-BE49-F238E27FC236}">
                    <a16:creationId xmlns:a16="http://schemas.microsoft.com/office/drawing/2014/main" id="{94B5A1DB-3F11-4540-A34F-5BCA3E2905E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047" name="Picture 18" descr="C:\Users\utangv2\Desktop\Dynamic Classroom\hi-res aw\Q.jpg">
                <a:extLst>
                  <a:ext uri="{FF2B5EF4-FFF2-40B4-BE49-F238E27FC236}">
                    <a16:creationId xmlns:a16="http://schemas.microsoft.com/office/drawing/2014/main" id="{EBF55C1E-AF3D-491B-8388-E177C99A9B5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048" name="Picture 22" descr="C:\Users\utangv2\Desktop\Dynamic Classroom\hi-res aw\U.jpg">
                <a:extLst>
                  <a:ext uri="{FF2B5EF4-FFF2-40B4-BE49-F238E27FC236}">
                    <a16:creationId xmlns:a16="http://schemas.microsoft.com/office/drawing/2014/main" id="{A37B4128-BA4C-47BB-A1EF-789DE96778E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5" name="向右箭號 48">
              <a:extLst>
                <a:ext uri="{FF2B5EF4-FFF2-40B4-BE49-F238E27FC236}">
                  <a16:creationId xmlns:a16="http://schemas.microsoft.com/office/drawing/2014/main" id="{95B4C19E-4E65-4C86-9869-AA4CDF0D80E1}"/>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4" name="動作按鈕: 自訂 57">
            <a:hlinkClick r:id="rId11" action="ppaction://hlinksldjump" highlightClick="1"/>
            <a:extLst>
              <a:ext uri="{FF2B5EF4-FFF2-40B4-BE49-F238E27FC236}">
                <a16:creationId xmlns:a16="http://schemas.microsoft.com/office/drawing/2014/main" id="{D748F5BD-0493-4809-8CD6-3AD2BAC6AFC8}"/>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72039"/>
                                        </p:tgtEl>
                                        <p:attrNameLst>
                                          <p:attrName>style.visibility</p:attrName>
                                        </p:attrNameLst>
                                      </p:cBhvr>
                                      <p:to>
                                        <p:strVal val="visible"/>
                                      </p:to>
                                    </p:set>
                                    <p:anim calcmode="lin" valueType="num">
                                      <p:cBhvr>
                                        <p:cTn id="7" dur="500" fill="hold"/>
                                        <p:tgtEl>
                                          <p:spTgt spid="172039"/>
                                        </p:tgtEl>
                                        <p:attrNameLst>
                                          <p:attrName>ppt_w</p:attrName>
                                        </p:attrNameLst>
                                      </p:cBhvr>
                                      <p:tavLst>
                                        <p:tav tm="0">
                                          <p:val>
                                            <p:fltVal val="0"/>
                                          </p:val>
                                        </p:tav>
                                        <p:tav tm="100000">
                                          <p:val>
                                            <p:strVal val="#ppt_w"/>
                                          </p:val>
                                        </p:tav>
                                      </p:tavLst>
                                    </p:anim>
                                    <p:anim calcmode="lin" valueType="num">
                                      <p:cBhvr>
                                        <p:cTn id="8" dur="500" fill="hold"/>
                                        <p:tgtEl>
                                          <p:spTgt spid="172039"/>
                                        </p:tgtEl>
                                        <p:attrNameLst>
                                          <p:attrName>ppt_h</p:attrName>
                                        </p:attrNameLst>
                                      </p:cBhvr>
                                      <p:tavLst>
                                        <p:tav tm="0">
                                          <p:val>
                                            <p:fltVal val="0"/>
                                          </p:val>
                                        </p:tav>
                                        <p:tav tm="100000">
                                          <p:val>
                                            <p:strVal val="#ppt_h"/>
                                          </p:val>
                                        </p:tav>
                                      </p:tavLst>
                                    </p:anim>
                                    <p:animEffect transition="in" filter="fade">
                                      <p:cBhvr>
                                        <p:cTn id="9" dur="500"/>
                                        <p:tgtEl>
                                          <p:spTgt spid="1720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01" name="AF1C3738.wav">
            <a:hlinkClick r:id="" action="ppaction://media"/>
            <a:extLst>
              <a:ext uri="{FF2B5EF4-FFF2-40B4-BE49-F238E27FC236}">
                <a16:creationId xmlns:a16="http://schemas.microsoft.com/office/drawing/2014/main" id="{EEB684A2-092F-4BA3-8A29-34A4A927CBD9}"/>
              </a:ext>
            </a:extLst>
          </p:cNvPr>
          <p:cNvPicPr>
            <a:picLocks noChangeAspect="1"/>
          </p:cNvPicPr>
          <p:nvPr>
            <a:wavAudioFile r:embed="rId1" name="AF1CC7C6.wav"/>
          </p:nvPr>
        </p:nvPicPr>
        <p:blipFill>
          <a:blip r:embed="rId4">
            <a:extLst>
              <a:ext uri="{28A0092B-C50C-407E-A947-70E740481C1C}">
                <a14:useLocalDpi xmlns:a14="http://schemas.microsoft.com/office/drawing/2010/main" val="0"/>
              </a:ext>
            </a:extLst>
          </a:blip>
          <a:srcRect/>
          <a:stretch>
            <a:fillRect/>
          </a:stretch>
        </p:blipFill>
        <p:spPr bwMode="auto">
          <a:xfrm>
            <a:off x="9639300" y="25527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59" name="Picture 18" descr="C:\Users\utangv2\Desktop\Dynamic Classroom\Q3.jpg">
            <a:extLst>
              <a:ext uri="{FF2B5EF4-FFF2-40B4-BE49-F238E27FC236}">
                <a16:creationId xmlns:a16="http://schemas.microsoft.com/office/drawing/2014/main" id="{A02D0407-EDEA-441D-B4D8-B23B02EB2BF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0" name="文字方塊 8">
            <a:extLst>
              <a:ext uri="{FF2B5EF4-FFF2-40B4-BE49-F238E27FC236}">
                <a16:creationId xmlns:a16="http://schemas.microsoft.com/office/drawing/2014/main" id="{0B2FA499-DBFC-49BC-84CA-033C5DB8D579}"/>
              </a:ext>
            </a:extLst>
          </p:cNvPr>
          <p:cNvSpPr txBox="1">
            <a:spLocks noChangeArrowheads="1"/>
          </p:cNvSpPr>
          <p:nvPr/>
        </p:nvSpPr>
        <p:spPr bwMode="auto">
          <a:xfrm>
            <a:off x="1338263" y="1158875"/>
            <a:ext cx="685006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What’s ________ thing that could happen if we take no action to save the Earth?</a:t>
            </a:r>
            <a:endParaRPr lang="en-US" altLang="en-US" sz="3800">
              <a:solidFill>
                <a:schemeClr val="tx2"/>
              </a:solidFill>
              <a:cs typeface="Arial" panose="020B0604020202020204" pitchFamily="34" charset="0"/>
            </a:endParaRPr>
          </a:p>
        </p:txBody>
      </p:sp>
      <p:grpSp>
        <p:nvGrpSpPr>
          <p:cNvPr id="173061" name="Group 2">
            <a:extLst>
              <a:ext uri="{FF2B5EF4-FFF2-40B4-BE49-F238E27FC236}">
                <a16:creationId xmlns:a16="http://schemas.microsoft.com/office/drawing/2014/main" id="{344366C8-80D6-4A86-A424-FB2A367F251D}"/>
              </a:ext>
            </a:extLst>
          </p:cNvPr>
          <p:cNvGrpSpPr>
            <a:grpSpLocks/>
          </p:cNvGrpSpPr>
          <p:nvPr/>
        </p:nvGrpSpPr>
        <p:grpSpPr bwMode="auto">
          <a:xfrm>
            <a:off x="2697163" y="4425950"/>
            <a:ext cx="3840162" cy="708025"/>
            <a:chOff x="2696390" y="4106375"/>
            <a:chExt cx="3840895" cy="708661"/>
          </a:xfrm>
        </p:grpSpPr>
        <p:sp>
          <p:nvSpPr>
            <p:cNvPr id="33" name="圓角矩形 36">
              <a:extLst>
                <a:ext uri="{FF2B5EF4-FFF2-40B4-BE49-F238E27FC236}">
                  <a16:creationId xmlns:a16="http://schemas.microsoft.com/office/drawing/2014/main" id="{B33F646D-EFD0-424B-99FC-5A26D5BA9CF8}"/>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4" name="橢圓 37">
              <a:extLst>
                <a:ext uri="{FF2B5EF4-FFF2-40B4-BE49-F238E27FC236}">
                  <a16:creationId xmlns:a16="http://schemas.microsoft.com/office/drawing/2014/main" id="{B5360578-EFE5-4371-8C48-A74D9247F7BD}"/>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3085" name="文字方塊 38">
              <a:extLst>
                <a:ext uri="{FF2B5EF4-FFF2-40B4-BE49-F238E27FC236}">
                  <a16:creationId xmlns:a16="http://schemas.microsoft.com/office/drawing/2014/main" id="{76213018-14E9-4A72-8DC9-0FADF3BB0F04}"/>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3086" name="文字方塊 63">
              <a:extLst>
                <a:ext uri="{FF2B5EF4-FFF2-40B4-BE49-F238E27FC236}">
                  <a16:creationId xmlns:a16="http://schemas.microsoft.com/office/drawing/2014/main" id="{303DB89B-1099-40A7-8241-D861772A1C6A}"/>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worst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42" name="Group 3">
            <a:extLst>
              <a:ext uri="{FF2B5EF4-FFF2-40B4-BE49-F238E27FC236}">
                <a16:creationId xmlns:a16="http://schemas.microsoft.com/office/drawing/2014/main" id="{9E700790-8C0F-433A-9FF6-5D0A4945AA73}"/>
              </a:ext>
            </a:extLst>
          </p:cNvPr>
          <p:cNvGrpSpPr>
            <a:grpSpLocks/>
          </p:cNvGrpSpPr>
          <p:nvPr/>
        </p:nvGrpSpPr>
        <p:grpSpPr bwMode="auto">
          <a:xfrm>
            <a:off x="2697163" y="5276945"/>
            <a:ext cx="3840162" cy="708025"/>
            <a:chOff x="2696390" y="4957275"/>
            <a:chExt cx="3840895" cy="708661"/>
          </a:xfrm>
          <a:solidFill>
            <a:schemeClr val="bg1">
              <a:lumMod val="65000"/>
            </a:schemeClr>
          </a:solidFill>
        </p:grpSpPr>
        <p:sp>
          <p:nvSpPr>
            <p:cNvPr id="43" name="圓角矩形 72">
              <a:extLst>
                <a:ext uri="{FF2B5EF4-FFF2-40B4-BE49-F238E27FC236}">
                  <a16:creationId xmlns:a16="http://schemas.microsoft.com/office/drawing/2014/main" id="{0043B7AE-49D4-43B5-8A55-FD803C3B9C39}"/>
                </a:ext>
              </a:extLst>
            </p:cNvPr>
            <p:cNvSpPr/>
            <p:nvPr/>
          </p:nvSpPr>
          <p:spPr>
            <a:xfrm>
              <a:off x="2696390" y="49674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4" name="橢圓 73">
              <a:extLst>
                <a:ext uri="{FF2B5EF4-FFF2-40B4-BE49-F238E27FC236}">
                  <a16:creationId xmlns:a16="http://schemas.microsoft.com/office/drawing/2014/main" id="{775388CD-4888-417F-AE28-C25817197719}"/>
                </a:ext>
              </a:extLst>
            </p:cNvPr>
            <p:cNvSpPr/>
            <p:nvPr/>
          </p:nvSpPr>
          <p:spPr>
            <a:xfrm>
              <a:off x="2715259" y="49674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45" name="文字方塊 74">
              <a:extLst>
                <a:ext uri="{FF2B5EF4-FFF2-40B4-BE49-F238E27FC236}">
                  <a16:creationId xmlns:a16="http://schemas.microsoft.com/office/drawing/2014/main" id="{CF691A61-F87C-45D3-8EEC-F7FC0FD6F267}"/>
                </a:ext>
              </a:extLst>
            </p:cNvPr>
            <p:cNvSpPr txBox="1">
              <a:spLocks noChangeArrowheads="1"/>
            </p:cNvSpPr>
            <p:nvPr/>
          </p:nvSpPr>
          <p:spPr bwMode="auto">
            <a:xfrm>
              <a:off x="2821939" y="49572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C</a:t>
              </a:r>
              <a:endParaRPr lang="en-GB" altLang="zh-HK" sz="4000" b="1">
                <a:solidFill>
                  <a:srgbClr val="000000"/>
                </a:solidFill>
                <a:ea typeface="新細明體" pitchFamily="18" charset="-120"/>
                <a:cs typeface="Arial" pitchFamily="34" charset="0"/>
              </a:endParaRPr>
            </a:p>
          </p:txBody>
        </p:sp>
        <p:sp>
          <p:nvSpPr>
            <p:cNvPr id="46" name="文字方塊 75">
              <a:extLst>
                <a:ext uri="{FF2B5EF4-FFF2-40B4-BE49-F238E27FC236}">
                  <a16:creationId xmlns:a16="http://schemas.microsoft.com/office/drawing/2014/main" id="{A6F17857-6D40-47B8-810D-48F1751C7909}"/>
                </a:ext>
              </a:extLst>
            </p:cNvPr>
            <p:cNvSpPr txBox="1">
              <a:spLocks noChangeArrowheads="1"/>
            </p:cNvSpPr>
            <p:nvPr/>
          </p:nvSpPr>
          <p:spPr bwMode="auto">
            <a:xfrm>
              <a:off x="3487580" y="5009667"/>
              <a:ext cx="294052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worst</a:t>
              </a:r>
              <a:endParaRPr lang="en-GB" altLang="zh-HK" sz="3300" b="1" dirty="0">
                <a:solidFill>
                  <a:schemeClr val="bg1"/>
                </a:solidFill>
                <a:ea typeface="新細明體" pitchFamily="18" charset="-120"/>
                <a:cs typeface="Arial" pitchFamily="34" charset="0"/>
              </a:endParaRPr>
            </a:p>
          </p:txBody>
        </p:sp>
      </p:grpSp>
      <p:sp>
        <p:nvSpPr>
          <p:cNvPr id="41" name="文字方塊 6">
            <a:extLst>
              <a:ext uri="{FF2B5EF4-FFF2-40B4-BE49-F238E27FC236}">
                <a16:creationId xmlns:a16="http://schemas.microsoft.com/office/drawing/2014/main" id="{3AC00B4C-EAA6-4342-912B-E6E5A29FE142}"/>
              </a:ext>
            </a:extLst>
          </p:cNvPr>
          <p:cNvSpPr txBox="1"/>
          <p:nvPr/>
        </p:nvSpPr>
        <p:spPr>
          <a:xfrm>
            <a:off x="5607050" y="499268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grpSp>
        <p:nvGrpSpPr>
          <p:cNvPr id="37" name="群組 10">
            <a:extLst>
              <a:ext uri="{FF2B5EF4-FFF2-40B4-BE49-F238E27FC236}">
                <a16:creationId xmlns:a16="http://schemas.microsoft.com/office/drawing/2014/main" id="{11121E43-11ED-447D-BDDD-B781FDD59757}"/>
              </a:ext>
            </a:extLst>
          </p:cNvPr>
          <p:cNvGrpSpPr/>
          <p:nvPr/>
        </p:nvGrpSpPr>
        <p:grpSpPr>
          <a:xfrm>
            <a:off x="6616700" y="5027845"/>
            <a:ext cx="666750" cy="666849"/>
            <a:chOff x="6924675" y="3008784"/>
            <a:chExt cx="666750" cy="666849"/>
          </a:xfrm>
          <a:effectLst>
            <a:outerShdw blurRad="50800" dist="38100" dir="2700000" algn="tl" rotWithShape="0">
              <a:prstClr val="black">
                <a:alpha val="40000"/>
              </a:prstClr>
            </a:outerShdw>
          </a:effectLst>
        </p:grpSpPr>
        <p:sp>
          <p:nvSpPr>
            <p:cNvPr id="38" name="橢圓 11">
              <a:extLst>
                <a:ext uri="{FF2B5EF4-FFF2-40B4-BE49-F238E27FC236}">
                  <a16:creationId xmlns:a16="http://schemas.microsoft.com/office/drawing/2014/main" id="{2F835981-F444-43EC-BE30-BFB8656286BB}"/>
                </a:ext>
              </a:extLst>
            </p:cNvPr>
            <p:cNvSpPr/>
            <p:nvPr/>
          </p:nvSpPr>
          <p:spPr>
            <a:xfrm>
              <a:off x="6924675" y="3067050"/>
              <a:ext cx="504000" cy="504000"/>
            </a:xfrm>
            <a:prstGeom prst="ellipse">
              <a:avLst/>
            </a:prstGeom>
            <a:solidFill>
              <a:srgbClr val="00B05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fontAlgn="auto">
                <a:spcBef>
                  <a:spcPts val="0"/>
                </a:spcBef>
                <a:spcAft>
                  <a:spcPts val="0"/>
                </a:spcAft>
                <a:defRPr/>
              </a:pPr>
              <a:endParaRPr lang="en-GB" sz="1600" dirty="0">
                <a:solidFill>
                  <a:srgbClr val="000000"/>
                </a:solidFill>
                <a:latin typeface="Comic Sans MS" panose="030F0702030302020204" pitchFamily="66" charset="0"/>
              </a:endParaRPr>
            </a:p>
          </p:txBody>
        </p:sp>
        <p:sp>
          <p:nvSpPr>
            <p:cNvPr id="39" name="文字方塊 12">
              <a:extLst>
                <a:ext uri="{FF2B5EF4-FFF2-40B4-BE49-F238E27FC236}">
                  <a16:creationId xmlns:a16="http://schemas.microsoft.com/office/drawing/2014/main" id="{B51CD5E4-25CD-414B-AD71-B937852D541B}"/>
                </a:ext>
              </a:extLst>
            </p:cNvPr>
            <p:cNvSpPr txBox="1"/>
            <p:nvPr/>
          </p:nvSpPr>
          <p:spPr>
            <a:xfrm>
              <a:off x="7016924" y="3008784"/>
              <a:ext cx="574501" cy="666849"/>
            </a:xfrm>
            <a:prstGeom prst="rect">
              <a:avLst/>
            </a:prstGeom>
            <a:noFill/>
          </p:spPr>
          <p:txBody>
            <a:bodyPr lIns="0" tIns="0" rIns="0" bIns="0">
              <a:spAutoFit/>
            </a:bodyPr>
            <a:lstStyle/>
            <a:p>
              <a:pPr fontAlgn="auto">
                <a:lnSpc>
                  <a:spcPts val="5200"/>
                </a:lnSpc>
                <a:spcBef>
                  <a:spcPts val="0"/>
                </a:spcBef>
                <a:spcAft>
                  <a:spcPts val="0"/>
                </a:spcAft>
                <a:defRPr/>
              </a:pPr>
              <a:r>
                <a:rPr lang="en-US" sz="4000" b="1" dirty="0">
                  <a:solidFill>
                    <a:srgbClr val="FFFFFF"/>
                  </a:solidFill>
                  <a:latin typeface="Arial"/>
                </a:rPr>
                <a:t>?</a:t>
              </a:r>
              <a:endParaRPr lang="en-GB" sz="4000" b="1" dirty="0">
                <a:solidFill>
                  <a:srgbClr val="FFFFFF"/>
                </a:solidFill>
                <a:latin typeface="Arial"/>
              </a:endParaRPr>
            </a:p>
          </p:txBody>
        </p:sp>
      </p:grpSp>
      <p:sp>
        <p:nvSpPr>
          <p:cNvPr id="40" name="動作按鈕: 自訂 57">
            <a:hlinkClick r:id="" action="ppaction://hlinkshowjump?jump=nextslide" highlightClick="1"/>
            <a:extLst>
              <a:ext uri="{FF2B5EF4-FFF2-40B4-BE49-F238E27FC236}">
                <a16:creationId xmlns:a16="http://schemas.microsoft.com/office/drawing/2014/main" id="{5019FC57-7E32-4D65-8F5A-E0FE6746B6E6}"/>
              </a:ext>
            </a:extLst>
          </p:cNvPr>
          <p:cNvSpPr/>
          <p:nvPr/>
        </p:nvSpPr>
        <p:spPr>
          <a:xfrm>
            <a:off x="6464300" y="4932363"/>
            <a:ext cx="703263" cy="722312"/>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73066" name="群組 38">
            <a:extLst>
              <a:ext uri="{FF2B5EF4-FFF2-40B4-BE49-F238E27FC236}">
                <a16:creationId xmlns:a16="http://schemas.microsoft.com/office/drawing/2014/main" id="{5B0BCEEB-A7F9-47F8-A237-B9E40231E668}"/>
              </a:ext>
            </a:extLst>
          </p:cNvPr>
          <p:cNvGrpSpPr>
            <a:grpSpLocks/>
          </p:cNvGrpSpPr>
          <p:nvPr/>
        </p:nvGrpSpPr>
        <p:grpSpPr bwMode="auto">
          <a:xfrm>
            <a:off x="7518400" y="5816600"/>
            <a:ext cx="1473200" cy="908050"/>
            <a:chOff x="7518399" y="5817055"/>
            <a:chExt cx="1473201" cy="907596"/>
          </a:xfrm>
        </p:grpSpPr>
        <p:sp>
          <p:nvSpPr>
            <p:cNvPr id="48" name="圓角矩形 39">
              <a:extLst>
                <a:ext uri="{FF2B5EF4-FFF2-40B4-BE49-F238E27FC236}">
                  <a16:creationId xmlns:a16="http://schemas.microsoft.com/office/drawing/2014/main" id="{043E69C7-0E3F-499B-BCE5-C330995C5808}"/>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73069" name="群組 40">
              <a:extLst>
                <a:ext uri="{FF2B5EF4-FFF2-40B4-BE49-F238E27FC236}">
                  <a16:creationId xmlns:a16="http://schemas.microsoft.com/office/drawing/2014/main" id="{FEC5C3AB-CC1D-47D2-BD25-EDA5894A5913}"/>
                </a:ext>
              </a:extLst>
            </p:cNvPr>
            <p:cNvGrpSpPr>
              <a:grpSpLocks/>
            </p:cNvGrpSpPr>
            <p:nvPr/>
          </p:nvGrpSpPr>
          <p:grpSpPr bwMode="auto">
            <a:xfrm>
              <a:off x="7588885" y="5890260"/>
              <a:ext cx="1059815" cy="798830"/>
              <a:chOff x="860425" y="1547813"/>
              <a:chExt cx="4438650" cy="4021137"/>
            </a:xfrm>
          </p:grpSpPr>
          <p:grpSp>
            <p:nvGrpSpPr>
              <p:cNvPr id="173071" name="群組 42">
                <a:extLst>
                  <a:ext uri="{FF2B5EF4-FFF2-40B4-BE49-F238E27FC236}">
                    <a16:creationId xmlns:a16="http://schemas.microsoft.com/office/drawing/2014/main" id="{BA39325B-B013-4EAD-A748-0FB12FCFEF36}"/>
                  </a:ext>
                </a:extLst>
              </p:cNvPr>
              <p:cNvGrpSpPr>
                <a:grpSpLocks/>
              </p:cNvGrpSpPr>
              <p:nvPr/>
            </p:nvGrpSpPr>
            <p:grpSpPr bwMode="auto">
              <a:xfrm>
                <a:off x="860425" y="1547813"/>
                <a:ext cx="4438650" cy="2039937"/>
                <a:chOff x="860425" y="1547813"/>
                <a:chExt cx="4438650" cy="2039937"/>
              </a:xfrm>
            </p:grpSpPr>
            <p:pic>
              <p:nvPicPr>
                <p:cNvPr id="173075" name="Picture 6" descr="C:\Users\utangv2\Desktop\Dynamic Classroom\hi-res aw\E.jpg">
                  <a:extLst>
                    <a:ext uri="{FF2B5EF4-FFF2-40B4-BE49-F238E27FC236}">
                      <a16:creationId xmlns:a16="http://schemas.microsoft.com/office/drawing/2014/main" id="{6A62D2CF-8827-451F-BB23-33861DA0B4B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6" name="Picture 15" descr="C:\Users\utangv2\Desktop\Dynamic Classroom\hi-res aw\N.jpg">
                  <a:extLst>
                    <a:ext uri="{FF2B5EF4-FFF2-40B4-BE49-F238E27FC236}">
                      <a16:creationId xmlns:a16="http://schemas.microsoft.com/office/drawing/2014/main" id="{0EAA3536-6BD8-4745-97EE-9295103CC53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7" name="Picture 21" descr="C:\Users\utangv2\Desktop\Dynamic Classroom\hi-res aw\T.jpg">
                  <a:extLst>
                    <a:ext uri="{FF2B5EF4-FFF2-40B4-BE49-F238E27FC236}">
                      <a16:creationId xmlns:a16="http://schemas.microsoft.com/office/drawing/2014/main" id="{28604F37-BEAA-4D2E-8C2C-944E61BAA51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8" name="Picture 24" descr="C:\Users\utangv2\Desktop\Dynamic Classroom\hi-res aw\X.jpg">
                  <a:extLst>
                    <a:ext uri="{FF2B5EF4-FFF2-40B4-BE49-F238E27FC236}">
                      <a16:creationId xmlns:a16="http://schemas.microsoft.com/office/drawing/2014/main" id="{C23FB1B5-4D67-4DF1-835F-EDA1C391DA5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3072" name="Picture 6" descr="C:\Users\utangv2\Desktop\Dynamic Classroom\hi-res aw\E.jpg">
                <a:extLst>
                  <a:ext uri="{FF2B5EF4-FFF2-40B4-BE49-F238E27FC236}">
                    <a16:creationId xmlns:a16="http://schemas.microsoft.com/office/drawing/2014/main" id="{FFAC7BD3-1EC2-44A1-9B1E-27BA5D7D6C8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3" name="Picture 18" descr="C:\Users\utangv2\Desktop\Dynamic Classroom\hi-res aw\Q.jpg">
                <a:extLst>
                  <a:ext uri="{FF2B5EF4-FFF2-40B4-BE49-F238E27FC236}">
                    <a16:creationId xmlns:a16="http://schemas.microsoft.com/office/drawing/2014/main" id="{57893B90-A889-4EB7-96B8-D90623C1FD1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4" name="Picture 22" descr="C:\Users\utangv2\Desktop\Dynamic Classroom\hi-res aw\U.jpg">
                <a:extLst>
                  <a:ext uri="{FF2B5EF4-FFF2-40B4-BE49-F238E27FC236}">
                    <a16:creationId xmlns:a16="http://schemas.microsoft.com/office/drawing/2014/main" id="{A032F14F-065C-4E18-9DB0-862073C59BE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0" name="向右箭號 48">
              <a:extLst>
                <a:ext uri="{FF2B5EF4-FFF2-40B4-BE49-F238E27FC236}">
                  <a16:creationId xmlns:a16="http://schemas.microsoft.com/office/drawing/2014/main" id="{075C9440-8887-4978-8275-30E68BEA1737}"/>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9" name="動作按鈕: 自訂 57">
            <a:hlinkClick r:id="rId12" action="ppaction://hlinksldjump" highlightClick="1"/>
            <a:extLst>
              <a:ext uri="{FF2B5EF4-FFF2-40B4-BE49-F238E27FC236}">
                <a16:creationId xmlns:a16="http://schemas.microsoft.com/office/drawing/2014/main" id="{689FDC21-6DED-44A8-9603-CFF15C642EDF}"/>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 fill="hold"/>
                                        <p:tgtEl>
                                          <p:spTgt spid="10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1"/>
                </p:tgtEl>
              </p:cMediaNode>
            </p:audio>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pic>
        <p:nvPicPr>
          <p:cNvPr id="174082" name="Picture 18" descr="C:\Users\utangv2\Desktop\Dynamic Classroom\Q3.jpg">
            <a:extLst>
              <a:ext uri="{FF2B5EF4-FFF2-40B4-BE49-F238E27FC236}">
                <a16:creationId xmlns:a16="http://schemas.microsoft.com/office/drawing/2014/main" id="{05FE30F9-0C14-47A4-A574-C039EAD14D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3063" y="341313"/>
            <a:ext cx="8778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3" name="文字方塊 8">
            <a:extLst>
              <a:ext uri="{FF2B5EF4-FFF2-40B4-BE49-F238E27FC236}">
                <a16:creationId xmlns:a16="http://schemas.microsoft.com/office/drawing/2014/main" id="{3E0E2453-17AB-46D1-A5B3-25A8A72D452D}"/>
              </a:ext>
            </a:extLst>
          </p:cNvPr>
          <p:cNvSpPr txBox="1">
            <a:spLocks noChangeArrowheads="1"/>
          </p:cNvSpPr>
          <p:nvPr/>
        </p:nvSpPr>
        <p:spPr bwMode="auto">
          <a:xfrm>
            <a:off x="1338263" y="1158875"/>
            <a:ext cx="6850062"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4000">
                <a:solidFill>
                  <a:schemeClr val="tx2"/>
                </a:solidFill>
              </a:rPr>
              <a:t>What’s ________ thing that could happen if we take no action to save the Earth?</a:t>
            </a:r>
            <a:endParaRPr lang="en-US" altLang="en-US" sz="3800">
              <a:solidFill>
                <a:schemeClr val="tx2"/>
              </a:solidFill>
              <a:cs typeface="Arial" panose="020B0604020202020204" pitchFamily="34" charset="0"/>
            </a:endParaRPr>
          </a:p>
        </p:txBody>
      </p:sp>
      <p:grpSp>
        <p:nvGrpSpPr>
          <p:cNvPr id="174084" name="Group 2">
            <a:extLst>
              <a:ext uri="{FF2B5EF4-FFF2-40B4-BE49-F238E27FC236}">
                <a16:creationId xmlns:a16="http://schemas.microsoft.com/office/drawing/2014/main" id="{46AE68B1-10B7-4033-B214-FBEE1AEAC6F5}"/>
              </a:ext>
            </a:extLst>
          </p:cNvPr>
          <p:cNvGrpSpPr>
            <a:grpSpLocks/>
          </p:cNvGrpSpPr>
          <p:nvPr/>
        </p:nvGrpSpPr>
        <p:grpSpPr bwMode="auto">
          <a:xfrm>
            <a:off x="2697163" y="4425950"/>
            <a:ext cx="3840162" cy="708025"/>
            <a:chOff x="2696390" y="4106375"/>
            <a:chExt cx="3840895" cy="708661"/>
          </a:xfrm>
        </p:grpSpPr>
        <p:sp>
          <p:nvSpPr>
            <p:cNvPr id="31" name="圓角矩形 36">
              <a:extLst>
                <a:ext uri="{FF2B5EF4-FFF2-40B4-BE49-F238E27FC236}">
                  <a16:creationId xmlns:a16="http://schemas.microsoft.com/office/drawing/2014/main" id="{FC582788-8EC7-4B4B-82E6-CC8F953BCCCB}"/>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2" name="橢圓 37">
              <a:extLst>
                <a:ext uri="{FF2B5EF4-FFF2-40B4-BE49-F238E27FC236}">
                  <a16:creationId xmlns:a16="http://schemas.microsoft.com/office/drawing/2014/main" id="{3BDB4A4D-53D8-4B12-BD2C-4074C51344D7}"/>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4109" name="文字方塊 38">
              <a:extLst>
                <a:ext uri="{FF2B5EF4-FFF2-40B4-BE49-F238E27FC236}">
                  <a16:creationId xmlns:a16="http://schemas.microsoft.com/office/drawing/2014/main" id="{EE9CE50D-1311-4B79-B1F4-93941C512654}"/>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4110" name="文字方塊 63">
              <a:extLst>
                <a:ext uri="{FF2B5EF4-FFF2-40B4-BE49-F238E27FC236}">
                  <a16:creationId xmlns:a16="http://schemas.microsoft.com/office/drawing/2014/main" id="{E22A8CC7-5709-4733-95E8-0F62BDF91C76}"/>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worst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35" name="Group 3">
            <a:extLst>
              <a:ext uri="{FF2B5EF4-FFF2-40B4-BE49-F238E27FC236}">
                <a16:creationId xmlns:a16="http://schemas.microsoft.com/office/drawing/2014/main" id="{D10959BB-F2E3-47A1-B440-12C3CF995CDE}"/>
              </a:ext>
            </a:extLst>
          </p:cNvPr>
          <p:cNvGrpSpPr>
            <a:grpSpLocks/>
          </p:cNvGrpSpPr>
          <p:nvPr/>
        </p:nvGrpSpPr>
        <p:grpSpPr bwMode="auto">
          <a:xfrm>
            <a:off x="2697163" y="5276945"/>
            <a:ext cx="3840162" cy="708025"/>
            <a:chOff x="2696390" y="4957275"/>
            <a:chExt cx="3840895" cy="708661"/>
          </a:xfrm>
          <a:solidFill>
            <a:schemeClr val="bg1">
              <a:lumMod val="65000"/>
            </a:schemeClr>
          </a:solidFill>
        </p:grpSpPr>
        <p:sp>
          <p:nvSpPr>
            <p:cNvPr id="36" name="圓角矩形 72">
              <a:extLst>
                <a:ext uri="{FF2B5EF4-FFF2-40B4-BE49-F238E27FC236}">
                  <a16:creationId xmlns:a16="http://schemas.microsoft.com/office/drawing/2014/main" id="{1A1DAEF1-03F2-4F6D-B900-666A65F3B8A3}"/>
                </a:ext>
              </a:extLst>
            </p:cNvPr>
            <p:cNvSpPr/>
            <p:nvPr/>
          </p:nvSpPr>
          <p:spPr>
            <a:xfrm>
              <a:off x="2696390" y="4967436"/>
              <a:ext cx="3840895" cy="698500"/>
            </a:xfrm>
            <a:prstGeom prst="roundRect">
              <a:avLst>
                <a:gd name="adj" fmla="val 50000"/>
              </a:avLst>
            </a:prstGeom>
            <a:grp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7" name="橢圓 73">
              <a:extLst>
                <a:ext uri="{FF2B5EF4-FFF2-40B4-BE49-F238E27FC236}">
                  <a16:creationId xmlns:a16="http://schemas.microsoft.com/office/drawing/2014/main" id="{DDCEBA81-0FC8-4BAA-936C-48233718C534}"/>
                </a:ext>
              </a:extLst>
            </p:cNvPr>
            <p:cNvSpPr/>
            <p:nvPr/>
          </p:nvSpPr>
          <p:spPr>
            <a:xfrm>
              <a:off x="2715259" y="4967435"/>
              <a:ext cx="717729" cy="698501"/>
            </a:xfrm>
            <a:prstGeom prst="ellipse">
              <a:avLst/>
            </a:prstGeom>
            <a:solidFill>
              <a:schemeClr val="bg1"/>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endParaRPr lang="en-GB" altLang="zh-HK">
                <a:solidFill>
                  <a:srgbClr val="FFFFFF"/>
                </a:solidFill>
                <a:ea typeface="新細明體" pitchFamily="18" charset="-120"/>
              </a:endParaRPr>
            </a:p>
          </p:txBody>
        </p:sp>
        <p:sp>
          <p:nvSpPr>
            <p:cNvPr id="38" name="文字方塊 74">
              <a:extLst>
                <a:ext uri="{FF2B5EF4-FFF2-40B4-BE49-F238E27FC236}">
                  <a16:creationId xmlns:a16="http://schemas.microsoft.com/office/drawing/2014/main" id="{0DEC7917-87E2-4966-A1CE-4DBA4219C65B}"/>
                </a:ext>
              </a:extLst>
            </p:cNvPr>
            <p:cNvSpPr txBox="1">
              <a:spLocks noChangeArrowheads="1"/>
            </p:cNvSpPr>
            <p:nvPr/>
          </p:nvSpPr>
          <p:spPr bwMode="auto">
            <a:xfrm>
              <a:off x="2821939" y="4957275"/>
              <a:ext cx="731520" cy="7078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eaLnBrk="1" hangingPunct="1">
                <a:lnSpc>
                  <a:spcPct val="100000"/>
                </a:lnSpc>
                <a:buFontTx/>
                <a:buNone/>
                <a:defRPr/>
              </a:pPr>
              <a:r>
                <a:rPr lang="en-US" altLang="zh-HK" sz="4000" b="1">
                  <a:solidFill>
                    <a:srgbClr val="000000"/>
                  </a:solidFill>
                  <a:ea typeface="新細明體" pitchFamily="18" charset="-120"/>
                  <a:cs typeface="Arial" pitchFamily="34" charset="0"/>
                </a:rPr>
                <a:t>C</a:t>
              </a:r>
              <a:endParaRPr lang="en-GB" altLang="zh-HK" sz="4000" b="1">
                <a:solidFill>
                  <a:srgbClr val="000000"/>
                </a:solidFill>
                <a:ea typeface="新細明體" pitchFamily="18" charset="-120"/>
                <a:cs typeface="Arial" pitchFamily="34" charset="0"/>
              </a:endParaRPr>
            </a:p>
          </p:txBody>
        </p:sp>
        <p:sp>
          <p:nvSpPr>
            <p:cNvPr id="39" name="文字方塊 75">
              <a:extLst>
                <a:ext uri="{FF2B5EF4-FFF2-40B4-BE49-F238E27FC236}">
                  <a16:creationId xmlns:a16="http://schemas.microsoft.com/office/drawing/2014/main" id="{46F39B97-9D8D-4E88-83DA-B55E571F4DFF}"/>
                </a:ext>
              </a:extLst>
            </p:cNvPr>
            <p:cNvSpPr txBox="1">
              <a:spLocks noChangeArrowheads="1"/>
            </p:cNvSpPr>
            <p:nvPr/>
          </p:nvSpPr>
          <p:spPr bwMode="auto">
            <a:xfrm>
              <a:off x="3487580" y="5009667"/>
              <a:ext cx="2940523" cy="6469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itchFamily="34" charset="0"/>
                <a:defRPr sz="1600">
                  <a:solidFill>
                    <a:schemeClr val="bg2"/>
                  </a:solidFill>
                  <a:latin typeface="Arial" pitchFamily="34" charset="0"/>
                  <a:ea typeface="Lato Medium"/>
                  <a:cs typeface="Lato Medium"/>
                </a:defRPr>
              </a:lvl1pPr>
              <a:lvl2pPr marL="742950" indent="-285750" eaLnBrk="0" hangingPunct="0">
                <a:lnSpc>
                  <a:spcPts val="1900"/>
                </a:lnSpc>
                <a:buClr>
                  <a:schemeClr val="bg2"/>
                </a:buClr>
                <a:buFont typeface="Arial" pitchFamily="34" charset="0"/>
                <a:buChar char="•"/>
                <a:defRPr sz="1600">
                  <a:solidFill>
                    <a:schemeClr val="bg2"/>
                  </a:solidFill>
                  <a:latin typeface="Arial" pitchFamily="34" charset="0"/>
                  <a:ea typeface="Lato Medium"/>
                  <a:cs typeface="Lato Medium"/>
                </a:defRPr>
              </a:lvl2pPr>
              <a:lvl3pPr marL="1143000" indent="-228600" eaLnBrk="0" hangingPunct="0">
                <a:lnSpc>
                  <a:spcPts val="1900"/>
                </a:lnSpc>
                <a:buClr>
                  <a:srgbClr val="505759"/>
                </a:buClr>
                <a:buFont typeface="Arial" pitchFamily="34" charset="0"/>
                <a:buChar char="‒"/>
                <a:defRPr sz="1600">
                  <a:solidFill>
                    <a:schemeClr val="bg2"/>
                  </a:solidFill>
                  <a:latin typeface="Arial" pitchFamily="34" charset="0"/>
                  <a:ea typeface="Lato Medium"/>
                  <a:cs typeface="Lato Medium"/>
                </a:defRPr>
              </a:lvl3pPr>
              <a:lvl4pPr marL="1600200" indent="-228600" eaLnBrk="0" hangingPunct="0">
                <a:lnSpc>
                  <a:spcPts val="1500"/>
                </a:lnSpc>
                <a:spcAft>
                  <a:spcPts val="850"/>
                </a:spcAft>
                <a:buClr>
                  <a:schemeClr val="tx1"/>
                </a:buClr>
                <a:buFont typeface="Arial" pitchFamily="34" charset="0"/>
                <a:defRPr sz="1200">
                  <a:solidFill>
                    <a:schemeClr val="bg2"/>
                  </a:solidFill>
                  <a:latin typeface="Arial" pitchFamily="34" charset="0"/>
                  <a:ea typeface="Lato Medium"/>
                  <a:cs typeface="Lato Medium"/>
                </a:defRPr>
              </a:lvl4pPr>
              <a:lvl5pPr marL="2057400" indent="-228600" eaLnBrk="0" hangingPunct="0">
                <a:spcBef>
                  <a:spcPct val="20000"/>
                </a:spcBef>
                <a:buFont typeface="Arial" pitchFamily="34" charset="0"/>
                <a:buChar char="»"/>
                <a:defRPr>
                  <a:solidFill>
                    <a:schemeClr val="tx1"/>
                  </a:solidFill>
                  <a:latin typeface="Arial" pitchFamily="34" charset="0"/>
                  <a:ea typeface="Lato Medium"/>
                  <a:cs typeface="Lato Medium"/>
                </a:defRPr>
              </a:lvl5pPr>
              <a:lvl6pPr marL="25146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6pPr>
              <a:lvl7pPr marL="29718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7pPr>
              <a:lvl8pPr marL="34290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8pPr>
              <a:lvl9pPr marL="3886200" indent="-228600" eaLnBrk="0" fontAlgn="base" hangingPunct="0">
                <a:spcBef>
                  <a:spcPct val="20000"/>
                </a:spcBef>
                <a:spcAft>
                  <a:spcPct val="0"/>
                </a:spcAft>
                <a:buFont typeface="Arial" pitchFamily="34" charset="0"/>
                <a:buChar char="»"/>
                <a:defRPr>
                  <a:solidFill>
                    <a:schemeClr val="tx1"/>
                  </a:solidFill>
                  <a:latin typeface="Arial" pitchFamily="34" charset="0"/>
                  <a:ea typeface="Lato Medium"/>
                  <a:cs typeface="Lato Medium"/>
                </a:defRPr>
              </a:lvl9pPr>
            </a:lstStyle>
            <a:p>
              <a:pPr algn="ctr" eaLnBrk="1" hangingPunct="1">
                <a:lnSpc>
                  <a:spcPct val="100000"/>
                </a:lnSpc>
                <a:buFontTx/>
                <a:buNone/>
                <a:defRPr/>
              </a:pPr>
              <a:r>
                <a:rPr lang="en-GB" altLang="zh-HK" sz="3600" b="1" dirty="0">
                  <a:solidFill>
                    <a:schemeClr val="bg1"/>
                  </a:solidFill>
                  <a:ea typeface="新細明體" pitchFamily="18" charset="-120"/>
                  <a:cs typeface="Arial" pitchFamily="34" charset="0"/>
                </a:rPr>
                <a:t>worst</a:t>
              </a:r>
              <a:endParaRPr lang="en-GB" altLang="zh-HK" sz="3300" b="1" dirty="0">
                <a:solidFill>
                  <a:schemeClr val="bg1"/>
                </a:solidFill>
                <a:ea typeface="新細明體" pitchFamily="18" charset="-120"/>
                <a:cs typeface="Arial" pitchFamily="34" charset="0"/>
              </a:endParaRPr>
            </a:p>
          </p:txBody>
        </p:sp>
      </p:grpSp>
      <p:grpSp>
        <p:nvGrpSpPr>
          <p:cNvPr id="174087" name="Group 30">
            <a:extLst>
              <a:ext uri="{FF2B5EF4-FFF2-40B4-BE49-F238E27FC236}">
                <a16:creationId xmlns:a16="http://schemas.microsoft.com/office/drawing/2014/main" id="{3DB45F97-56D5-4496-820F-0B0646421092}"/>
              </a:ext>
            </a:extLst>
          </p:cNvPr>
          <p:cNvGrpSpPr>
            <a:grpSpLocks/>
          </p:cNvGrpSpPr>
          <p:nvPr/>
        </p:nvGrpSpPr>
        <p:grpSpPr bwMode="auto">
          <a:xfrm>
            <a:off x="808038" y="4959350"/>
            <a:ext cx="3375025" cy="1449388"/>
            <a:chOff x="121598" y="4705803"/>
            <a:chExt cx="3375979" cy="1450336"/>
          </a:xfrm>
        </p:grpSpPr>
        <p:pic>
          <p:nvPicPr>
            <p:cNvPr id="174101" name="Picture 11" descr="C:\Users\utangv2\Desktop\background paper\post it.jpg">
              <a:extLst>
                <a:ext uri="{FF2B5EF4-FFF2-40B4-BE49-F238E27FC236}">
                  <a16:creationId xmlns:a16="http://schemas.microsoft.com/office/drawing/2014/main" id="{A4E7C7C9-C831-46B6-8F44-9E85E2A4BE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51805">
              <a:off x="121598" y="4705803"/>
              <a:ext cx="3375979" cy="1450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02" name="文字方塊 17">
              <a:extLst>
                <a:ext uri="{FF2B5EF4-FFF2-40B4-BE49-F238E27FC236}">
                  <a16:creationId xmlns:a16="http://schemas.microsoft.com/office/drawing/2014/main" id="{F9E7ED1A-EAFD-409B-871B-9D58434E0803}"/>
                </a:ext>
              </a:extLst>
            </p:cNvPr>
            <p:cNvSpPr txBox="1">
              <a:spLocks noChangeArrowheads="1"/>
            </p:cNvSpPr>
            <p:nvPr/>
          </p:nvSpPr>
          <p:spPr bwMode="auto">
            <a:xfrm rot="-151805">
              <a:off x="850686" y="5135927"/>
              <a:ext cx="1940812" cy="615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2400"/>
                </a:lnSpc>
                <a:buFontTx/>
                <a:buNone/>
              </a:pPr>
              <a:r>
                <a:rPr lang="en-US" altLang="en-US" sz="2000">
                  <a:solidFill>
                    <a:srgbClr val="FF0000"/>
                  </a:solidFill>
                  <a:cs typeface="Arial" panose="020B0604020202020204" pitchFamily="34" charset="0"/>
                </a:rPr>
                <a:t>We should add </a:t>
              </a:r>
              <a:r>
                <a:rPr lang="en-US" altLang="en-US" sz="2000" i="1">
                  <a:solidFill>
                    <a:srgbClr val="FF0000"/>
                  </a:solidFill>
                  <a:cs typeface="Arial" panose="020B0604020202020204" pitchFamily="34" charset="0"/>
                </a:rPr>
                <a:t>the</a:t>
              </a:r>
              <a:r>
                <a:rPr lang="en-US" altLang="en-US" sz="2000">
                  <a:solidFill>
                    <a:srgbClr val="FF0000"/>
                  </a:solidFill>
                  <a:cs typeface="Arial" panose="020B0604020202020204" pitchFamily="34" charset="0"/>
                </a:rPr>
                <a:t> before </a:t>
              </a:r>
              <a:r>
                <a:rPr lang="en-US" altLang="en-US" sz="2000" i="1">
                  <a:solidFill>
                    <a:srgbClr val="FF0000"/>
                  </a:solidFill>
                  <a:cs typeface="Arial" panose="020B0604020202020204" pitchFamily="34" charset="0"/>
                </a:rPr>
                <a:t>worst</a:t>
              </a:r>
              <a:r>
                <a:rPr lang="en-US" altLang="en-US" sz="2000">
                  <a:solidFill>
                    <a:srgbClr val="FF0000"/>
                  </a:solidFill>
                  <a:cs typeface="Arial" panose="020B0604020202020204" pitchFamily="34" charset="0"/>
                </a:rPr>
                <a:t>.</a:t>
              </a:r>
              <a:endParaRPr lang="en-GB" altLang="en-US" sz="2000">
                <a:solidFill>
                  <a:srgbClr val="FF0000"/>
                </a:solidFill>
                <a:cs typeface="Arial" panose="020B0604020202020204" pitchFamily="34" charset="0"/>
              </a:endParaRPr>
            </a:p>
          </p:txBody>
        </p:sp>
      </p:grpSp>
      <p:grpSp>
        <p:nvGrpSpPr>
          <p:cNvPr id="2" name="群組 38">
            <a:extLst>
              <a:ext uri="{FF2B5EF4-FFF2-40B4-BE49-F238E27FC236}">
                <a16:creationId xmlns:a16="http://schemas.microsoft.com/office/drawing/2014/main" id="{FE302D28-F3FA-4D95-A8BB-6C0A7BAB8BA7}"/>
              </a:ext>
            </a:extLst>
          </p:cNvPr>
          <p:cNvGrpSpPr>
            <a:grpSpLocks/>
          </p:cNvGrpSpPr>
          <p:nvPr/>
        </p:nvGrpSpPr>
        <p:grpSpPr bwMode="auto">
          <a:xfrm>
            <a:off x="7518400" y="5816600"/>
            <a:ext cx="1473200" cy="908050"/>
            <a:chOff x="7518399" y="5817055"/>
            <a:chExt cx="1473201" cy="907596"/>
          </a:xfrm>
        </p:grpSpPr>
        <p:sp>
          <p:nvSpPr>
            <p:cNvPr id="43" name="圓角矩形 39">
              <a:extLst>
                <a:ext uri="{FF2B5EF4-FFF2-40B4-BE49-F238E27FC236}">
                  <a16:creationId xmlns:a16="http://schemas.microsoft.com/office/drawing/2014/main" id="{48A72920-64A9-48B5-9A01-0E56E6D01BA1}"/>
                </a:ext>
              </a:extLst>
            </p:cNvPr>
            <p:cNvSpPr/>
            <p:nvPr/>
          </p:nvSpPr>
          <p:spPr>
            <a:xfrm>
              <a:off x="7518399" y="5817055"/>
              <a:ext cx="1473201" cy="907596"/>
            </a:xfrm>
            <a:prstGeom prst="roundRect">
              <a:avLst>
                <a:gd name="adj" fmla="val 8755"/>
              </a:avLst>
            </a:prstGeom>
            <a:solidFill>
              <a:schemeClr val="bg1"/>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74091" name="群組 40">
              <a:extLst>
                <a:ext uri="{FF2B5EF4-FFF2-40B4-BE49-F238E27FC236}">
                  <a16:creationId xmlns:a16="http://schemas.microsoft.com/office/drawing/2014/main" id="{A14F7CF5-8D0D-46C4-B01A-5FD01E03056E}"/>
                </a:ext>
              </a:extLst>
            </p:cNvPr>
            <p:cNvGrpSpPr>
              <a:grpSpLocks/>
            </p:cNvGrpSpPr>
            <p:nvPr/>
          </p:nvGrpSpPr>
          <p:grpSpPr bwMode="auto">
            <a:xfrm>
              <a:off x="7588885" y="5890260"/>
              <a:ext cx="1059815" cy="798830"/>
              <a:chOff x="860425" y="1547813"/>
              <a:chExt cx="4438650" cy="4021137"/>
            </a:xfrm>
          </p:grpSpPr>
          <p:grpSp>
            <p:nvGrpSpPr>
              <p:cNvPr id="174093" name="群組 42">
                <a:extLst>
                  <a:ext uri="{FF2B5EF4-FFF2-40B4-BE49-F238E27FC236}">
                    <a16:creationId xmlns:a16="http://schemas.microsoft.com/office/drawing/2014/main" id="{968A7964-A1A0-4F41-8B1C-39F28E33787C}"/>
                  </a:ext>
                </a:extLst>
              </p:cNvPr>
              <p:cNvGrpSpPr>
                <a:grpSpLocks/>
              </p:cNvGrpSpPr>
              <p:nvPr/>
            </p:nvGrpSpPr>
            <p:grpSpPr bwMode="auto">
              <a:xfrm>
                <a:off x="860425" y="1547813"/>
                <a:ext cx="4438650" cy="2039937"/>
                <a:chOff x="860425" y="1547813"/>
                <a:chExt cx="4438650" cy="2039937"/>
              </a:xfrm>
            </p:grpSpPr>
            <p:pic>
              <p:nvPicPr>
                <p:cNvPr id="174097" name="Picture 6" descr="C:\Users\utangv2\Desktop\Dynamic Classroom\hi-res aw\E.jpg">
                  <a:extLst>
                    <a:ext uri="{FF2B5EF4-FFF2-40B4-BE49-F238E27FC236}">
                      <a16:creationId xmlns:a16="http://schemas.microsoft.com/office/drawing/2014/main" id="{46DAB0FC-74B3-43C8-89C7-DD645218DF2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575" y="154781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098" name="Picture 15" descr="C:\Users\utangv2\Desktop\Dynamic Classroom\hi-res aw\N.jpg">
                  <a:extLst>
                    <a:ext uri="{FF2B5EF4-FFF2-40B4-BE49-F238E27FC236}">
                      <a16:creationId xmlns:a16="http://schemas.microsoft.com/office/drawing/2014/main" id="{83F7740E-4CEC-4D33-B15F-B89DFA60FC2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0425" y="1657350"/>
                  <a:ext cx="1212850" cy="186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099" name="Picture 21" descr="C:\Users\utangv2\Desktop\Dynamic Classroom\hi-res aw\T.jpg">
                  <a:extLst>
                    <a:ext uri="{FF2B5EF4-FFF2-40B4-BE49-F238E27FC236}">
                      <a16:creationId xmlns:a16="http://schemas.microsoft.com/office/drawing/2014/main" id="{0A503DAF-F1F0-4A4E-BB9F-3F39DED54DA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3525" y="1593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00" name="Picture 24" descr="C:\Users\utangv2\Desktop\Dynamic Classroom\hi-res aw\X.jpg">
                  <a:extLst>
                    <a:ext uri="{FF2B5EF4-FFF2-40B4-BE49-F238E27FC236}">
                      <a16:creationId xmlns:a16="http://schemas.microsoft.com/office/drawing/2014/main" id="{43ED3B7D-C2A0-48E0-A170-DC0675B5777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82913" y="1558925"/>
                  <a:ext cx="1195387"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4094" name="Picture 6" descr="C:\Users\utangv2\Desktop\Dynamic Classroom\hi-res aw\E.jpg">
                <a:extLst>
                  <a:ext uri="{FF2B5EF4-FFF2-40B4-BE49-F238E27FC236}">
                    <a16:creationId xmlns:a16="http://schemas.microsoft.com/office/drawing/2014/main" id="{109C6E84-AA1D-4374-8277-B0F1D5319BD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9025" y="3471863"/>
                <a:ext cx="1200150" cy="193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095" name="Picture 18" descr="C:\Users\utangv2\Desktop\Dynamic Classroom\hi-res aw\Q.jpg">
                <a:extLst>
                  <a:ext uri="{FF2B5EF4-FFF2-40B4-BE49-F238E27FC236}">
                    <a16:creationId xmlns:a16="http://schemas.microsoft.com/office/drawing/2014/main" id="{43B875EE-5730-4892-B135-15197AFAC34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225" y="35750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096" name="Picture 22" descr="C:\Users\utangv2\Desktop\Dynamic Classroom\hi-res aw\U.jpg">
                <a:extLst>
                  <a:ext uri="{FF2B5EF4-FFF2-40B4-BE49-F238E27FC236}">
                    <a16:creationId xmlns:a16="http://schemas.microsoft.com/office/drawing/2014/main" id="{B79C11C3-C42D-4615-9B2B-B467D7C04ABC}"/>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92375" y="3498850"/>
                <a:ext cx="1225550" cy="199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5" name="向右箭號 48">
              <a:extLst>
                <a:ext uri="{FF2B5EF4-FFF2-40B4-BE49-F238E27FC236}">
                  <a16:creationId xmlns:a16="http://schemas.microsoft.com/office/drawing/2014/main" id="{3F028A33-81E2-4A4B-8456-9D79E6E3231E}"/>
                </a:ext>
              </a:extLst>
            </p:cNvPr>
            <p:cNvSpPr/>
            <p:nvPr/>
          </p:nvSpPr>
          <p:spPr>
            <a:xfrm>
              <a:off x="8615363" y="6116943"/>
              <a:ext cx="265112" cy="333208"/>
            </a:xfrm>
            <a:prstGeom prst="rightArrow">
              <a:avLst>
                <a:gd name="adj1" fmla="val 50000"/>
                <a:gd name="adj2" fmla="val 56039"/>
              </a:avLst>
            </a:prstGeom>
            <a:solidFill>
              <a:srgbClr val="FF0000"/>
            </a:solidFill>
            <a:ln w="2540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sp>
        <p:nvSpPr>
          <p:cNvPr id="54" name="動作按鈕: 自訂 57">
            <a:hlinkClick r:id="rId11" action="ppaction://hlinksldjump" highlightClick="1"/>
            <a:extLst>
              <a:ext uri="{FF2B5EF4-FFF2-40B4-BE49-F238E27FC236}">
                <a16:creationId xmlns:a16="http://schemas.microsoft.com/office/drawing/2014/main" id="{91CF114B-F802-4BE6-BF6C-2864290877BD}"/>
              </a:ext>
            </a:extLst>
          </p:cNvPr>
          <p:cNvSpPr/>
          <p:nvPr/>
        </p:nvSpPr>
        <p:spPr>
          <a:xfrm>
            <a:off x="7431088" y="5675313"/>
            <a:ext cx="1712912" cy="1182687"/>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33" name="文字方塊 6">
            <a:extLst>
              <a:ext uri="{FF2B5EF4-FFF2-40B4-BE49-F238E27FC236}">
                <a16:creationId xmlns:a16="http://schemas.microsoft.com/office/drawing/2014/main" id="{D2C51E3A-A1B2-4236-A7C8-469A6D29CF2F}"/>
              </a:ext>
            </a:extLst>
          </p:cNvPr>
          <p:cNvSpPr txBox="1"/>
          <p:nvPr/>
        </p:nvSpPr>
        <p:spPr>
          <a:xfrm>
            <a:off x="5607050" y="4992688"/>
            <a:ext cx="936625" cy="1354137"/>
          </a:xfrm>
          <a:prstGeom prst="rect">
            <a:avLst/>
          </a:prstGeom>
          <a:noFill/>
          <a:effectLst>
            <a:outerShdw blurRad="50800" dist="38100" dir="2700000" algn="tl" rotWithShape="0">
              <a:prstClr val="black">
                <a:alpha val="40000"/>
              </a:prstClr>
            </a:outerShdw>
          </a:effectLst>
        </p:spPr>
        <p:txBody>
          <a:bodyPr lIns="0" tIns="0" rIns="0" bIns="0">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GB" altLang="zh-HK" sz="8800">
                <a:solidFill>
                  <a:srgbClr val="000000"/>
                </a:solidFill>
                <a:ea typeface="新細明體" panose="02020500000000000000" pitchFamily="18" charset="-120"/>
                <a:cs typeface="Arial" panose="020B0604020202020204" pitchFamily="34" charset="0"/>
                <a:sym typeface="Wingdings" panose="05000000000000000000" pitchFamily="2" charset="2"/>
              </a:rPr>
              <a:t></a:t>
            </a:r>
            <a:endParaRPr lang="en-GB" altLang="zh-HK" sz="8800">
              <a:solidFill>
                <a:srgbClr val="000000"/>
              </a:solidFill>
              <a:ea typeface="新細明體" panose="02020500000000000000" pitchFamily="18" charset="-12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74087"/>
                                        </p:tgtEl>
                                        <p:attrNameLst>
                                          <p:attrName>style.visibility</p:attrName>
                                        </p:attrNameLst>
                                      </p:cBhvr>
                                      <p:to>
                                        <p:strVal val="visible"/>
                                      </p:to>
                                    </p:set>
                                    <p:anim calcmode="lin" valueType="num">
                                      <p:cBhvr>
                                        <p:cTn id="7" dur="500" fill="hold"/>
                                        <p:tgtEl>
                                          <p:spTgt spid="174087"/>
                                        </p:tgtEl>
                                        <p:attrNameLst>
                                          <p:attrName>ppt_w</p:attrName>
                                        </p:attrNameLst>
                                      </p:cBhvr>
                                      <p:tavLst>
                                        <p:tav tm="0">
                                          <p:val>
                                            <p:fltVal val="0"/>
                                          </p:val>
                                        </p:tav>
                                        <p:tav tm="100000">
                                          <p:val>
                                            <p:strVal val="#ppt_w"/>
                                          </p:val>
                                        </p:tav>
                                      </p:tavLst>
                                    </p:anim>
                                    <p:anim calcmode="lin" valueType="num">
                                      <p:cBhvr>
                                        <p:cTn id="8" dur="500" fill="hold"/>
                                        <p:tgtEl>
                                          <p:spTgt spid="174087"/>
                                        </p:tgtEl>
                                        <p:attrNameLst>
                                          <p:attrName>ppt_h</p:attrName>
                                        </p:attrNameLst>
                                      </p:cBhvr>
                                      <p:tavLst>
                                        <p:tav tm="0">
                                          <p:val>
                                            <p:fltVal val="0"/>
                                          </p:val>
                                        </p:tav>
                                        <p:tav tm="100000">
                                          <p:val>
                                            <p:strVal val="#ppt_h"/>
                                          </p:val>
                                        </p:tav>
                                      </p:tavLst>
                                    </p:anim>
                                    <p:animEffect transition="in" filter="fade">
                                      <p:cBhvr>
                                        <p:cTn id="9" dur="500"/>
                                        <p:tgtEl>
                                          <p:spTgt spid="174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2CA0FF"/>
        </a:solidFill>
        <a:effectLst/>
      </p:bgPr>
    </p:bg>
    <p:spTree>
      <p:nvGrpSpPr>
        <p:cNvPr id="1" name=""/>
        <p:cNvGrpSpPr/>
        <p:nvPr/>
      </p:nvGrpSpPr>
      <p:grpSpPr>
        <a:xfrm>
          <a:off x="0" y="0"/>
          <a:ext cx="0" cy="0"/>
          <a:chOff x="0" y="0"/>
          <a:chExt cx="0" cy="0"/>
        </a:xfrm>
      </p:grpSpPr>
      <p:pic>
        <p:nvPicPr>
          <p:cNvPr id="54" name="D7A23769.wav">
            <a:hlinkClick r:id="" action="ppaction://media"/>
            <a:extLst>
              <a:ext uri="{FF2B5EF4-FFF2-40B4-BE49-F238E27FC236}">
                <a16:creationId xmlns:a16="http://schemas.microsoft.com/office/drawing/2014/main" id="{1C73B110-B4B5-45AF-A7A5-90094D40D866}"/>
              </a:ext>
            </a:extLst>
          </p:cNvPr>
          <p:cNvPicPr>
            <a:picLocks noChangeAspect="1"/>
          </p:cNvPicPr>
          <p:nvPr>
            <a:wavAudioFile r:embed="rId1" name="D7A27206.wav"/>
          </p:nvPr>
        </p:nvPicPr>
        <p:blipFill>
          <a:blip r:embed="rId4">
            <a:extLst>
              <a:ext uri="{28A0092B-C50C-407E-A947-70E740481C1C}">
                <a14:useLocalDpi xmlns:a14="http://schemas.microsoft.com/office/drawing/2010/main" val="0"/>
              </a:ext>
            </a:extLst>
          </a:blip>
          <a:srcRect/>
          <a:stretch>
            <a:fillRect/>
          </a:stretch>
        </p:blipFill>
        <p:spPr bwMode="auto">
          <a:xfrm>
            <a:off x="10144125" y="828675"/>
            <a:ext cx="5810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5107" name="群組 46">
            <a:extLst>
              <a:ext uri="{FF2B5EF4-FFF2-40B4-BE49-F238E27FC236}">
                <a16:creationId xmlns:a16="http://schemas.microsoft.com/office/drawing/2014/main" id="{DFB9BE19-0E1A-4BE6-98C1-62B69CCB5BD9}"/>
              </a:ext>
            </a:extLst>
          </p:cNvPr>
          <p:cNvGrpSpPr>
            <a:grpSpLocks/>
          </p:cNvGrpSpPr>
          <p:nvPr/>
        </p:nvGrpSpPr>
        <p:grpSpPr bwMode="auto">
          <a:xfrm>
            <a:off x="7124700" y="101600"/>
            <a:ext cx="1854200" cy="1323975"/>
            <a:chOff x="7124700" y="101600"/>
            <a:chExt cx="1854200" cy="1323788"/>
          </a:xfrm>
        </p:grpSpPr>
        <p:grpSp>
          <p:nvGrpSpPr>
            <p:cNvPr id="175143" name="群組 8">
              <a:extLst>
                <a:ext uri="{FF2B5EF4-FFF2-40B4-BE49-F238E27FC236}">
                  <a16:creationId xmlns:a16="http://schemas.microsoft.com/office/drawing/2014/main" id="{9302F0A0-AED0-4457-8078-E940F7A1A235}"/>
                </a:ext>
              </a:extLst>
            </p:cNvPr>
            <p:cNvGrpSpPr>
              <a:grpSpLocks/>
            </p:cNvGrpSpPr>
            <p:nvPr/>
          </p:nvGrpSpPr>
          <p:grpSpPr bwMode="auto">
            <a:xfrm>
              <a:off x="7124700" y="101600"/>
              <a:ext cx="1854200" cy="732442"/>
              <a:chOff x="7124700" y="101600"/>
              <a:chExt cx="1854200" cy="732413"/>
            </a:xfrm>
          </p:grpSpPr>
          <p:sp>
            <p:nvSpPr>
              <p:cNvPr id="50" name="文字方塊 49">
                <a:extLst>
                  <a:ext uri="{FF2B5EF4-FFF2-40B4-BE49-F238E27FC236}">
                    <a16:creationId xmlns:a16="http://schemas.microsoft.com/office/drawing/2014/main" id="{CD6A189F-E541-4870-843E-5B80154F2B43}"/>
                  </a:ext>
                </a:extLst>
              </p:cNvPr>
              <p:cNvSpPr txBox="1"/>
              <p:nvPr/>
            </p:nvSpPr>
            <p:spPr>
              <a:xfrm>
                <a:off x="7124700" y="101600"/>
                <a:ext cx="1854200" cy="553938"/>
              </a:xfrm>
              <a:prstGeom prst="rect">
                <a:avLst/>
              </a:prstGeom>
              <a:noFill/>
            </p:spPr>
            <p:txBody>
              <a:bodyPr lIns="0" tIns="0" rIns="0" bIns="0">
                <a:spAutoFit/>
              </a:bodyPr>
              <a:lstStyle/>
              <a:p>
                <a:pPr algn="ctr">
                  <a:defRPr/>
                </a:pPr>
                <a:r>
                  <a:rPr lang="en-US" dirty="0">
                    <a:solidFill>
                      <a:srgbClr val="002060"/>
                    </a:solidFill>
                    <a:effectLst>
                      <a:glow rad="88900">
                        <a:srgbClr val="FFFFFF"/>
                      </a:glow>
                    </a:effectLst>
                    <a:latin typeface="Comic Sans MS" panose="030F0702030302020204" pitchFamily="66" charset="0"/>
                  </a:rPr>
                  <a:t>Start timer for discussion!</a:t>
                </a:r>
                <a:endParaRPr lang="en-GB" dirty="0">
                  <a:solidFill>
                    <a:srgbClr val="002060"/>
                  </a:solidFill>
                  <a:effectLst>
                    <a:glow rad="88900">
                      <a:srgbClr val="FFFFFF"/>
                    </a:glow>
                  </a:effectLst>
                  <a:latin typeface="Comic Sans MS" panose="030F0702030302020204" pitchFamily="66" charset="0"/>
                </a:endParaRPr>
              </a:p>
            </p:txBody>
          </p:sp>
          <p:sp>
            <p:nvSpPr>
              <p:cNvPr id="51" name="手繪多邊形 50">
                <a:extLst>
                  <a:ext uri="{FF2B5EF4-FFF2-40B4-BE49-F238E27FC236}">
                    <a16:creationId xmlns:a16="http://schemas.microsoft.com/office/drawing/2014/main" id="{2937C840-8CCE-48B8-80C8-727B0F9E7A3C}"/>
                  </a:ext>
                </a:extLst>
              </p:cNvPr>
              <p:cNvSpPr/>
              <p:nvPr/>
            </p:nvSpPr>
            <p:spPr>
              <a:xfrm>
                <a:off x="8651631" y="512466"/>
                <a:ext cx="265032" cy="321547"/>
              </a:xfrm>
              <a:custGeom>
                <a:avLst/>
                <a:gdLst>
                  <a:gd name="connsiteX0" fmla="*/ 0 w 265032"/>
                  <a:gd name="connsiteY0" fmla="*/ 0 h 321547"/>
                  <a:gd name="connsiteX1" fmla="*/ 261257 w 265032"/>
                  <a:gd name="connsiteY1" fmla="*/ 90435 h 321547"/>
                  <a:gd name="connsiteX2" fmla="*/ 130628 w 265032"/>
                  <a:gd name="connsiteY2" fmla="*/ 321547 h 321547"/>
                </a:gdLst>
                <a:ahLst/>
                <a:cxnLst>
                  <a:cxn ang="0">
                    <a:pos x="connsiteX0" y="connsiteY0"/>
                  </a:cxn>
                  <a:cxn ang="0">
                    <a:pos x="connsiteX1" y="connsiteY1"/>
                  </a:cxn>
                  <a:cxn ang="0">
                    <a:pos x="connsiteX2" y="connsiteY2"/>
                  </a:cxn>
                </a:cxnLst>
                <a:rect l="l" t="t" r="r" b="b"/>
                <a:pathLst>
                  <a:path w="265032" h="321547">
                    <a:moveTo>
                      <a:pt x="0" y="0"/>
                    </a:moveTo>
                    <a:cubicBezTo>
                      <a:pt x="119743" y="18422"/>
                      <a:pt x="239486" y="36844"/>
                      <a:pt x="261257" y="90435"/>
                    </a:cubicBezTo>
                    <a:cubicBezTo>
                      <a:pt x="283028" y="144026"/>
                      <a:pt x="206828" y="232786"/>
                      <a:pt x="130628" y="321547"/>
                    </a:cubicBezTo>
                  </a:path>
                </a:pathLst>
              </a:custGeom>
              <a:noFill/>
              <a:ln w="25400">
                <a:solidFill>
                  <a:schemeClr val="tx2"/>
                </a:solidFill>
                <a:headEnd type="none" w="med" len="med"/>
                <a:tailEnd type="triangle" w="med" len="med"/>
              </a:ln>
              <a:effectLst>
                <a:glow rad="762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ffectLst>
                    <a:outerShdw blurRad="38100" dist="38100" dir="2700000" algn="tl">
                      <a:srgbClr val="000000"/>
                    </a:outerShdw>
                  </a:effectLst>
                  <a:ea typeface="新細明體" panose="02020500000000000000" pitchFamily="18" charset="-120"/>
                </a:endParaRPr>
              </a:p>
            </p:txBody>
          </p:sp>
        </p:grpSp>
        <p:pic>
          <p:nvPicPr>
            <p:cNvPr id="49" name="Picture 17" descr="C:\Users\utangv2\Desktop\timer2.jpg">
              <a:extLst>
                <a:ext uri="{FF2B5EF4-FFF2-40B4-BE49-F238E27FC236}">
                  <a16:creationId xmlns:a16="http://schemas.microsoft.com/office/drawing/2014/main" id="{3D3DE121-04B0-4B8A-81BF-F7A4B740B9E4}"/>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8110458" y="677979"/>
              <a:ext cx="746672" cy="747409"/>
            </a:xfrm>
            <a:prstGeom prst="ellipse">
              <a:avLst/>
            </a:prstGeom>
            <a:noFill/>
            <a:extLst>
              <a:ext uri="{909E8E84-426E-40DD-AFC4-6F175D3DCCD1}">
                <a14:hiddenFill xmlns:a14="http://schemas.microsoft.com/office/drawing/2010/main">
                  <a:solidFill>
                    <a:srgbClr val="FFFFFF"/>
                  </a:solidFill>
                </a14:hiddenFill>
              </a:ext>
            </a:extLst>
          </p:spPr>
        </p:pic>
      </p:grpSp>
      <p:sp>
        <p:nvSpPr>
          <p:cNvPr id="52" name="動作按鈕: 自訂 51">
            <a:hlinkClick r:id="" action="ppaction://hlinkshowjump?jump=nextslide" highlightClick="1"/>
            <a:extLst>
              <a:ext uri="{FF2B5EF4-FFF2-40B4-BE49-F238E27FC236}">
                <a16:creationId xmlns:a16="http://schemas.microsoft.com/office/drawing/2014/main" id="{5768D1B6-76C4-4BBC-9B1C-141BB6B9F2A6}"/>
              </a:ext>
            </a:extLst>
          </p:cNvPr>
          <p:cNvSpPr/>
          <p:nvPr/>
        </p:nvSpPr>
        <p:spPr>
          <a:xfrm>
            <a:off x="7150100" y="0"/>
            <a:ext cx="1993900" cy="15494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solidFill>
                <a:srgbClr val="000000"/>
              </a:solidFill>
              <a:latin typeface="Comic Sans MS" panose="030F0702030302020204" pitchFamily="66" charset="0"/>
              <a:ea typeface="新細明體" panose="02020500000000000000" pitchFamily="18" charset="-120"/>
              <a:cs typeface="Arial" panose="020B0604020202020204" pitchFamily="34" charset="0"/>
            </a:endParaRPr>
          </a:p>
        </p:txBody>
      </p:sp>
      <p:sp>
        <p:nvSpPr>
          <p:cNvPr id="175109" name="文字方塊 8">
            <a:extLst>
              <a:ext uri="{FF2B5EF4-FFF2-40B4-BE49-F238E27FC236}">
                <a16:creationId xmlns:a16="http://schemas.microsoft.com/office/drawing/2014/main" id="{1883D114-1979-4C86-A8A6-85139507F0AB}"/>
              </a:ext>
            </a:extLst>
          </p:cNvPr>
          <p:cNvSpPr txBox="1">
            <a:spLocks noChangeArrowheads="1"/>
          </p:cNvSpPr>
          <p:nvPr/>
        </p:nvSpPr>
        <p:spPr bwMode="auto">
          <a:xfrm>
            <a:off x="1284288" y="1158875"/>
            <a:ext cx="6850062"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lnSpc>
                <a:spcPts val="1900"/>
              </a:lnSpc>
              <a:buFont typeface="Arial" panose="020B0604020202020204" pitchFamily="34" charset="0"/>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tabLst>
                <a:tab pos="623888" algn="l"/>
              </a:tabLst>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tabLst>
                <a:tab pos="623888" algn="l"/>
              </a:tabLst>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tabLst>
                <a:tab pos="623888" algn="l"/>
              </a:tabLst>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ts val="5200"/>
              </a:lnSpc>
              <a:buFontTx/>
              <a:buNone/>
            </a:pPr>
            <a:r>
              <a:rPr lang="en-US" altLang="zh-HK" sz="3900">
                <a:solidFill>
                  <a:schemeClr val="tx2"/>
                </a:solidFill>
              </a:rPr>
              <a:t>Among these companies, DcT  is ________ environmentally friendly and should try harder to save energy.</a:t>
            </a:r>
            <a:endParaRPr lang="en-US" altLang="en-US" sz="3900">
              <a:solidFill>
                <a:schemeClr val="tx2"/>
              </a:solidFill>
              <a:cs typeface="Arial" panose="020B0604020202020204" pitchFamily="34" charset="0"/>
            </a:endParaRPr>
          </a:p>
        </p:txBody>
      </p:sp>
      <p:grpSp>
        <p:nvGrpSpPr>
          <p:cNvPr id="175110" name="Group 2">
            <a:extLst>
              <a:ext uri="{FF2B5EF4-FFF2-40B4-BE49-F238E27FC236}">
                <a16:creationId xmlns:a16="http://schemas.microsoft.com/office/drawing/2014/main" id="{15E61F2A-EA01-4B1A-BA07-CBE9D0B31589}"/>
              </a:ext>
            </a:extLst>
          </p:cNvPr>
          <p:cNvGrpSpPr>
            <a:grpSpLocks/>
          </p:cNvGrpSpPr>
          <p:nvPr/>
        </p:nvGrpSpPr>
        <p:grpSpPr bwMode="auto">
          <a:xfrm>
            <a:off x="2717800" y="4751388"/>
            <a:ext cx="3840163" cy="708025"/>
            <a:chOff x="2696390" y="4106375"/>
            <a:chExt cx="3840895" cy="708661"/>
          </a:xfrm>
        </p:grpSpPr>
        <p:sp>
          <p:nvSpPr>
            <p:cNvPr id="36" name="圓角矩形 36">
              <a:extLst>
                <a:ext uri="{FF2B5EF4-FFF2-40B4-BE49-F238E27FC236}">
                  <a16:creationId xmlns:a16="http://schemas.microsoft.com/office/drawing/2014/main" id="{88AAC1CF-F60F-482A-8B48-683E8A8340E1}"/>
                </a:ext>
              </a:extLst>
            </p:cNvPr>
            <p:cNvSpPr/>
            <p:nvPr/>
          </p:nvSpPr>
          <p:spPr>
            <a:xfrm>
              <a:off x="2696390" y="4116536"/>
              <a:ext cx="3840895" cy="698500"/>
            </a:xfrm>
            <a:prstGeom prst="roundRect">
              <a:avLst>
                <a:gd name="adj" fmla="val 50000"/>
              </a:avLst>
            </a:prstGeom>
            <a:solidFill>
              <a:srgbClr val="0070C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37" name="橢圓 37">
              <a:extLst>
                <a:ext uri="{FF2B5EF4-FFF2-40B4-BE49-F238E27FC236}">
                  <a16:creationId xmlns:a16="http://schemas.microsoft.com/office/drawing/2014/main" id="{8391057A-8CA7-4869-92E5-3904C96DC7A7}"/>
                </a:ext>
              </a:extLst>
            </p:cNvPr>
            <p:cNvSpPr/>
            <p:nvPr/>
          </p:nvSpPr>
          <p:spPr>
            <a:xfrm>
              <a:off x="2715259" y="41165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5141" name="文字方塊 38">
              <a:extLst>
                <a:ext uri="{FF2B5EF4-FFF2-40B4-BE49-F238E27FC236}">
                  <a16:creationId xmlns:a16="http://schemas.microsoft.com/office/drawing/2014/main" id="{DA5872AE-63CC-4757-B287-1C0D922AA321}"/>
                </a:ext>
              </a:extLst>
            </p:cNvPr>
            <p:cNvSpPr txBox="1">
              <a:spLocks noChangeArrowheads="1"/>
            </p:cNvSpPr>
            <p:nvPr/>
          </p:nvSpPr>
          <p:spPr bwMode="auto">
            <a:xfrm>
              <a:off x="2821939" y="41063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B</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5142" name="文字方塊 63">
              <a:extLst>
                <a:ext uri="{FF2B5EF4-FFF2-40B4-BE49-F238E27FC236}">
                  <a16:creationId xmlns:a16="http://schemas.microsoft.com/office/drawing/2014/main" id="{D05B86D6-112D-4CAE-A7B8-C62E9B932C5D}"/>
                </a:ext>
              </a:extLst>
            </p:cNvPr>
            <p:cNvSpPr txBox="1">
              <a:spLocks noChangeArrowheads="1"/>
            </p:cNvSpPr>
            <p:nvPr/>
          </p:nvSpPr>
          <p:spPr bwMode="auto">
            <a:xfrm>
              <a:off x="3526163" y="4159715"/>
              <a:ext cx="2901941"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75111" name="Group 1">
            <a:extLst>
              <a:ext uri="{FF2B5EF4-FFF2-40B4-BE49-F238E27FC236}">
                <a16:creationId xmlns:a16="http://schemas.microsoft.com/office/drawing/2014/main" id="{CE048A4A-F4FF-4148-B719-8F385CE73E9D}"/>
              </a:ext>
            </a:extLst>
          </p:cNvPr>
          <p:cNvGrpSpPr>
            <a:grpSpLocks/>
          </p:cNvGrpSpPr>
          <p:nvPr/>
        </p:nvGrpSpPr>
        <p:grpSpPr bwMode="auto">
          <a:xfrm>
            <a:off x="2717800" y="3900488"/>
            <a:ext cx="3840163" cy="708025"/>
            <a:chOff x="2696390" y="3255475"/>
            <a:chExt cx="3840895" cy="708661"/>
          </a:xfrm>
        </p:grpSpPr>
        <p:sp>
          <p:nvSpPr>
            <p:cNvPr id="43" name="圓角矩形 65">
              <a:extLst>
                <a:ext uri="{FF2B5EF4-FFF2-40B4-BE49-F238E27FC236}">
                  <a16:creationId xmlns:a16="http://schemas.microsoft.com/office/drawing/2014/main" id="{59A114D4-6547-45E9-BF14-35814D501096}"/>
                </a:ext>
              </a:extLst>
            </p:cNvPr>
            <p:cNvSpPr/>
            <p:nvPr/>
          </p:nvSpPr>
          <p:spPr>
            <a:xfrm>
              <a:off x="2696390" y="3265636"/>
              <a:ext cx="3840895" cy="698500"/>
            </a:xfrm>
            <a:prstGeom prst="roundRect">
              <a:avLst>
                <a:gd name="adj" fmla="val 50000"/>
              </a:avLst>
            </a:prstGeom>
            <a:solidFill>
              <a:srgbClr val="FF000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46" name="橢圓 66">
              <a:extLst>
                <a:ext uri="{FF2B5EF4-FFF2-40B4-BE49-F238E27FC236}">
                  <a16:creationId xmlns:a16="http://schemas.microsoft.com/office/drawing/2014/main" id="{11DC6ADA-A0D7-486B-BF80-2AED3D2ECBE8}"/>
                </a:ext>
              </a:extLst>
            </p:cNvPr>
            <p:cNvSpPr/>
            <p:nvPr/>
          </p:nvSpPr>
          <p:spPr>
            <a:xfrm>
              <a:off x="2715259" y="32656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5133" name="文字方塊 67">
              <a:extLst>
                <a:ext uri="{FF2B5EF4-FFF2-40B4-BE49-F238E27FC236}">
                  <a16:creationId xmlns:a16="http://schemas.microsoft.com/office/drawing/2014/main" id="{723A70DC-30E7-4370-AF33-D527DDA72F5B}"/>
                </a:ext>
              </a:extLst>
            </p:cNvPr>
            <p:cNvSpPr txBox="1">
              <a:spLocks noChangeArrowheads="1"/>
            </p:cNvSpPr>
            <p:nvPr/>
          </p:nvSpPr>
          <p:spPr bwMode="auto">
            <a:xfrm>
              <a:off x="2821939" y="32554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A</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5134" name="文字方塊 68">
              <a:extLst>
                <a:ext uri="{FF2B5EF4-FFF2-40B4-BE49-F238E27FC236}">
                  <a16:creationId xmlns:a16="http://schemas.microsoft.com/office/drawing/2014/main" id="{308D6808-F7D3-41F8-AD6F-91AB29991FE6}"/>
                </a:ext>
              </a:extLst>
            </p:cNvPr>
            <p:cNvSpPr txBox="1">
              <a:spLocks noChangeArrowheads="1"/>
            </p:cNvSpPr>
            <p:nvPr/>
          </p:nvSpPr>
          <p:spPr bwMode="auto">
            <a:xfrm>
              <a:off x="3512516" y="3282467"/>
              <a:ext cx="2915588"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least</a:t>
              </a:r>
              <a:endParaRPr lang="en-GB" altLang="zh-HK" sz="3300" b="1">
                <a:solidFill>
                  <a:schemeClr val="bg1"/>
                </a:solidFill>
                <a:ea typeface="新細明體" panose="02020500000000000000" pitchFamily="18" charset="-120"/>
                <a:cs typeface="Arial" panose="020B0604020202020204" pitchFamily="34" charset="0"/>
              </a:endParaRPr>
            </a:p>
          </p:txBody>
        </p:sp>
      </p:grpSp>
      <p:grpSp>
        <p:nvGrpSpPr>
          <p:cNvPr id="175112" name="Group 3">
            <a:extLst>
              <a:ext uri="{FF2B5EF4-FFF2-40B4-BE49-F238E27FC236}">
                <a16:creationId xmlns:a16="http://schemas.microsoft.com/office/drawing/2014/main" id="{ACAC86C9-FB94-431D-AD0E-3681A8F35ADB}"/>
              </a:ext>
            </a:extLst>
          </p:cNvPr>
          <p:cNvGrpSpPr>
            <a:grpSpLocks/>
          </p:cNvGrpSpPr>
          <p:nvPr/>
        </p:nvGrpSpPr>
        <p:grpSpPr bwMode="auto">
          <a:xfrm>
            <a:off x="2717800" y="5602288"/>
            <a:ext cx="3840163" cy="708025"/>
            <a:chOff x="2696390" y="4957275"/>
            <a:chExt cx="3840895" cy="708661"/>
          </a:xfrm>
        </p:grpSpPr>
        <p:sp>
          <p:nvSpPr>
            <p:cNvPr id="55" name="圓角矩形 72">
              <a:extLst>
                <a:ext uri="{FF2B5EF4-FFF2-40B4-BE49-F238E27FC236}">
                  <a16:creationId xmlns:a16="http://schemas.microsoft.com/office/drawing/2014/main" id="{62334E1A-0DD9-4009-8121-CF1A03617DDB}"/>
                </a:ext>
              </a:extLst>
            </p:cNvPr>
            <p:cNvSpPr/>
            <p:nvPr/>
          </p:nvSpPr>
          <p:spPr>
            <a:xfrm>
              <a:off x="2696390" y="4967436"/>
              <a:ext cx="3840895" cy="698500"/>
            </a:xfrm>
            <a:prstGeom prst="roundRect">
              <a:avLst>
                <a:gd name="adj" fmla="val 50000"/>
              </a:avLst>
            </a:prstGeom>
            <a:solidFill>
              <a:srgbClr val="00B050"/>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56" name="橢圓 73">
              <a:extLst>
                <a:ext uri="{FF2B5EF4-FFF2-40B4-BE49-F238E27FC236}">
                  <a16:creationId xmlns:a16="http://schemas.microsoft.com/office/drawing/2014/main" id="{FE26335C-3E6D-422B-8D55-0E02E04B35B0}"/>
                </a:ext>
              </a:extLst>
            </p:cNvPr>
            <p:cNvSpPr/>
            <p:nvPr/>
          </p:nvSpPr>
          <p:spPr>
            <a:xfrm>
              <a:off x="2715259" y="4967435"/>
              <a:ext cx="717729" cy="698501"/>
            </a:xfrm>
            <a:prstGeom prst="ellipse">
              <a:avLst/>
            </a:prstGeom>
            <a:solidFill>
              <a:schemeClr val="bg1">
                <a:lumMod val="95000"/>
              </a:schemeClr>
            </a:solidFill>
            <a:ln w="76200">
              <a:solidFill>
                <a:schemeClr val="bg1">
                  <a:lumMod val="50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GB" altLang="zh-HK">
                <a:solidFill>
                  <a:srgbClr val="FFFFFF"/>
                </a:solidFill>
                <a:ea typeface="新細明體" panose="02020500000000000000" pitchFamily="18" charset="-120"/>
              </a:endParaRPr>
            </a:p>
          </p:txBody>
        </p:sp>
        <p:sp>
          <p:nvSpPr>
            <p:cNvPr id="175125" name="文字方塊 74">
              <a:extLst>
                <a:ext uri="{FF2B5EF4-FFF2-40B4-BE49-F238E27FC236}">
                  <a16:creationId xmlns:a16="http://schemas.microsoft.com/office/drawing/2014/main" id="{98D0B0FA-954E-4504-89D3-408BAA3DA612}"/>
                </a:ext>
              </a:extLst>
            </p:cNvPr>
            <p:cNvSpPr txBox="1">
              <a:spLocks noChangeArrowheads="1"/>
            </p:cNvSpPr>
            <p:nvPr/>
          </p:nvSpPr>
          <p:spPr bwMode="auto">
            <a:xfrm>
              <a:off x="2821939" y="4957275"/>
              <a:ext cx="731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eaLnBrk="1" hangingPunct="1">
                <a:lnSpc>
                  <a:spcPct val="100000"/>
                </a:lnSpc>
                <a:buFontTx/>
                <a:buNone/>
              </a:pPr>
              <a:r>
                <a:rPr lang="en-US" altLang="zh-HK" sz="4000" b="1">
                  <a:solidFill>
                    <a:srgbClr val="000000"/>
                  </a:solidFill>
                  <a:ea typeface="新細明體" panose="02020500000000000000" pitchFamily="18" charset="-120"/>
                  <a:cs typeface="Arial" panose="020B0604020202020204" pitchFamily="34" charset="0"/>
                </a:rPr>
                <a:t>C</a:t>
              </a:r>
              <a:endParaRPr lang="en-GB" altLang="zh-HK" sz="4000" b="1">
                <a:solidFill>
                  <a:srgbClr val="000000"/>
                </a:solidFill>
                <a:ea typeface="新細明體" panose="02020500000000000000" pitchFamily="18" charset="-120"/>
                <a:cs typeface="Arial" panose="020B0604020202020204" pitchFamily="34" charset="0"/>
              </a:endParaRPr>
            </a:p>
          </p:txBody>
        </p:sp>
        <p:sp>
          <p:nvSpPr>
            <p:cNvPr id="175126" name="文字方塊 75">
              <a:extLst>
                <a:ext uri="{FF2B5EF4-FFF2-40B4-BE49-F238E27FC236}">
                  <a16:creationId xmlns:a16="http://schemas.microsoft.com/office/drawing/2014/main" id="{DAE1094B-74C7-436F-B21C-16B623FE73CB}"/>
                </a:ext>
              </a:extLst>
            </p:cNvPr>
            <p:cNvSpPr txBox="1">
              <a:spLocks noChangeArrowheads="1"/>
            </p:cNvSpPr>
            <p:nvPr/>
          </p:nvSpPr>
          <p:spPr bwMode="auto">
            <a:xfrm>
              <a:off x="3487580" y="5009667"/>
              <a:ext cx="2940523" cy="64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r>
                <a:rPr lang="en-GB" altLang="zh-HK" sz="3600" b="1">
                  <a:solidFill>
                    <a:schemeClr val="bg1"/>
                  </a:solidFill>
                  <a:ea typeface="新細明體" panose="02020500000000000000" pitchFamily="18" charset="-120"/>
                  <a:cs typeface="Arial" panose="020B0604020202020204" pitchFamily="34" charset="0"/>
                </a:rPr>
                <a:t>the most</a:t>
              </a:r>
              <a:endParaRPr lang="en-GB" altLang="zh-HK" sz="3300" b="1">
                <a:solidFill>
                  <a:schemeClr val="bg1"/>
                </a:solidFill>
                <a:ea typeface="新細明體" panose="02020500000000000000" pitchFamily="18" charset="-120"/>
                <a:cs typeface="Arial" panose="020B0604020202020204" pitchFamily="34" charset="0"/>
              </a:endParaRPr>
            </a:p>
          </p:txBody>
        </p:sp>
      </p:grpSp>
      <p:sp>
        <p:nvSpPr>
          <p:cNvPr id="63" name="動作按鈕: 自訂 55">
            <a:hlinkClick r:id="rId6" action="ppaction://hlinksldjump" highlightClick="1"/>
            <a:extLst>
              <a:ext uri="{FF2B5EF4-FFF2-40B4-BE49-F238E27FC236}">
                <a16:creationId xmlns:a16="http://schemas.microsoft.com/office/drawing/2014/main" id="{A6C544E5-54D3-41E4-A7B6-494A6063C419}"/>
              </a:ext>
            </a:extLst>
          </p:cNvPr>
          <p:cNvSpPr/>
          <p:nvPr/>
        </p:nvSpPr>
        <p:spPr>
          <a:xfrm>
            <a:off x="2597150" y="4711700"/>
            <a:ext cx="4075113" cy="8128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4" name="動作按鈕: 自訂 66">
            <a:hlinkClick r:id="rId7" action="ppaction://hlinksldjump" highlightClick="1"/>
            <a:extLst>
              <a:ext uri="{FF2B5EF4-FFF2-40B4-BE49-F238E27FC236}">
                <a16:creationId xmlns:a16="http://schemas.microsoft.com/office/drawing/2014/main" id="{5910B629-81F4-473D-A8BA-F6FAE3EFBFAF}"/>
              </a:ext>
            </a:extLst>
          </p:cNvPr>
          <p:cNvSpPr/>
          <p:nvPr/>
        </p:nvSpPr>
        <p:spPr>
          <a:xfrm>
            <a:off x="2597150" y="5522913"/>
            <a:ext cx="4075113" cy="8636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sp>
        <p:nvSpPr>
          <p:cNvPr id="65" name="動作按鈕: 自訂 54">
            <a:hlinkClick r:id="rId8" action="ppaction://hlinksldjump" highlightClick="1"/>
            <a:extLst>
              <a:ext uri="{FF2B5EF4-FFF2-40B4-BE49-F238E27FC236}">
                <a16:creationId xmlns:a16="http://schemas.microsoft.com/office/drawing/2014/main" id="{6BB8F06A-5CA4-4695-B93C-32C5E86C1C9E}"/>
              </a:ext>
            </a:extLst>
          </p:cNvPr>
          <p:cNvSpPr/>
          <p:nvPr/>
        </p:nvSpPr>
        <p:spPr>
          <a:xfrm>
            <a:off x="2597150" y="3770313"/>
            <a:ext cx="4075113" cy="901700"/>
          </a:xfrm>
          <a:prstGeom prst="actionButtonBlank">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lvl1pPr eaLnBrk="0" hangingPunct="0">
              <a:lnSpc>
                <a:spcPts val="1900"/>
              </a:lnSpc>
              <a:buFont typeface="Arial" panose="020B0604020202020204" pitchFamily="34" charset="0"/>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1pPr>
            <a:lvl2pPr marL="742950" indent="-285750" eaLnBrk="0" hangingPunct="0">
              <a:lnSpc>
                <a:spcPts val="1900"/>
              </a:lnSpc>
              <a:buClr>
                <a:schemeClr val="bg2"/>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2pPr>
            <a:lvl3pPr marL="1143000" indent="-228600" eaLnBrk="0" hangingPunct="0">
              <a:lnSpc>
                <a:spcPts val="1900"/>
              </a:lnSpc>
              <a:buClr>
                <a:srgbClr val="505759"/>
              </a:buClr>
              <a:buFont typeface="Arial" panose="020B0604020202020204" pitchFamily="34" charset="0"/>
              <a:buChar char="‒"/>
              <a:defRPr sz="1600">
                <a:solidFill>
                  <a:schemeClr val="bg2"/>
                </a:solidFill>
                <a:latin typeface="Arial" panose="020B0604020202020204" pitchFamily="34" charset="0"/>
                <a:ea typeface="Lato Medium" panose="020F0502020204030203" pitchFamily="34" charset="0"/>
                <a:cs typeface="Lato Medium" panose="020F0502020204030203" pitchFamily="34" charset="0"/>
              </a:defRPr>
            </a:lvl3pPr>
            <a:lvl4pPr marL="1600200" indent="-228600" eaLnBrk="0" hangingPunct="0">
              <a:lnSpc>
                <a:spcPts val="1500"/>
              </a:lnSpc>
              <a:spcAft>
                <a:spcPts val="850"/>
              </a:spcAft>
              <a:buClr>
                <a:schemeClr val="tx1"/>
              </a:buClr>
              <a:buFont typeface="Arial" panose="020B0604020202020204" pitchFamily="34" charset="0"/>
              <a:defRPr sz="1200">
                <a:solidFill>
                  <a:schemeClr val="bg2"/>
                </a:solidFill>
                <a:latin typeface="Arial" panose="020B0604020202020204" pitchFamily="34" charset="0"/>
                <a:ea typeface="Lato Medium" panose="020F0502020204030203" pitchFamily="34" charset="0"/>
                <a:cs typeface="Lato Medium" panose="020F0502020204030203" pitchFamily="34" charset="0"/>
              </a:defRPr>
            </a:lvl4pPr>
            <a:lvl5pPr marL="2057400" indent="-228600" eaLnBrk="0" hangingPunct="0">
              <a:spcBef>
                <a:spcPct val="20000"/>
              </a:spcBef>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Lato Medium" panose="020F0502020204030203" pitchFamily="34" charset="0"/>
                <a:cs typeface="Lato Medium" panose="020F0502020204030203" pitchFamily="34" charset="0"/>
              </a:defRPr>
            </a:lvl9pPr>
          </a:lstStyle>
          <a:p>
            <a:pPr algn="ctr" eaLnBrk="1" hangingPunct="1">
              <a:lnSpc>
                <a:spcPct val="100000"/>
              </a:lnSpc>
              <a:buFontTx/>
              <a:buNone/>
            </a:pPr>
            <a:endParaRPr lang="en-GB" altLang="zh-HK">
              <a:latin typeface="Comic Sans MS" panose="030F0702030302020204" pitchFamily="66" charset="0"/>
              <a:ea typeface="新細明體" panose="02020500000000000000" pitchFamily="18" charset="-120"/>
              <a:cs typeface="Arial" panose="020B0604020202020204" pitchFamily="34" charset="0"/>
            </a:endParaRPr>
          </a:p>
        </p:txBody>
      </p:sp>
      <p:grpSp>
        <p:nvGrpSpPr>
          <p:cNvPr id="175116" name="群組 3">
            <a:extLst>
              <a:ext uri="{FF2B5EF4-FFF2-40B4-BE49-F238E27FC236}">
                <a16:creationId xmlns:a16="http://schemas.microsoft.com/office/drawing/2014/main" id="{EFB0501F-3CF3-44E6-8035-1B87FA327162}"/>
              </a:ext>
            </a:extLst>
          </p:cNvPr>
          <p:cNvGrpSpPr>
            <a:grpSpLocks/>
          </p:cNvGrpSpPr>
          <p:nvPr/>
        </p:nvGrpSpPr>
        <p:grpSpPr bwMode="auto">
          <a:xfrm>
            <a:off x="4359275" y="341313"/>
            <a:ext cx="938213" cy="763587"/>
            <a:chOff x="4183063" y="341313"/>
            <a:chExt cx="938214" cy="763587"/>
          </a:xfrm>
        </p:grpSpPr>
        <p:pic>
          <p:nvPicPr>
            <p:cNvPr id="175117" name="Picture 18" descr="C:\Users\utangv2\Desktop\Dynamic Classroom\Q3.jpg">
              <a:extLst>
                <a:ext uri="{FF2B5EF4-FFF2-40B4-BE49-F238E27FC236}">
                  <a16:creationId xmlns:a16="http://schemas.microsoft.com/office/drawing/2014/main" id="{F686CD47-82F5-4011-8CC1-226B8392760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r="45569"/>
            <a:stretch>
              <a:fillRect/>
            </a:stretch>
          </p:blipFill>
          <p:spPr bwMode="auto">
            <a:xfrm>
              <a:off x="4183063" y="341313"/>
              <a:ext cx="4778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18" name="Picture 2" descr="C:\Users\utangv2\Documents\My Documents\JS 2017\Dynamic Classroom\hi-res aw\4.jpg">
              <a:extLst>
                <a:ext uri="{FF2B5EF4-FFF2-40B4-BE49-F238E27FC236}">
                  <a16:creationId xmlns:a16="http://schemas.microsoft.com/office/drawing/2014/main" id="{E4F4A48C-5B61-46EE-8198-1E2223E6B4E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52964" y="342900"/>
              <a:ext cx="468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623"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54"/>
                </p:tgtEl>
              </p:cMediaNode>
            </p:audio>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SCORM_RATE_SLIDES" val="1"/>
  <p:tag name="ISPRING_SCORM_PASSING_SCORE" val="100.000000"/>
  <p:tag name="ISPRING_ULTRA_SCORM_COURSE_ID" val="61F54614-8F0C-4F27-B478-D334558EACB5"/>
  <p:tag name="ISPRING_SCORM_ENDPOINT" val="&lt;endpoint&gt;&lt;enable&gt;0&lt;/enable&gt;&lt;lrs&gt;http://&lt;/lrs&gt;&lt;auth&gt;0&lt;/auth&gt;&lt;login&gt;&lt;/login&gt;&lt;password&gt;&lt;/password&gt;&lt;key&gt;&lt;/key&gt;&lt;name&gt;&lt;/name&gt;&lt;email&gt;&lt;/email&gt;&lt;/endpoint&gt;&#10;"/>
  <p:tag name="ISPRINGONLINEFOLDERID" val="0"/>
  <p:tag name="ISPRINGONLINEFOLDERPATH" val="Content List"/>
  <p:tag name="ISPRINGCLOUDFOLDERID" val="0"/>
  <p:tag name="ISPRINGCLOUDFOLDERPATH" val="Repository"/>
  <p:tag name="ISPRING_OUTPUT_FOLDER" val="S:\_Public\CatherineLeung\JSELT to CDM\Quick Quiz PPT\Edge 2A"/>
  <p:tag name="ISPRING_SCORM_RATE_QUIZZES" val="0"/>
  <p:tag name="ISPRING_PRESENTATION_TITLE" val="EDGE_2AU2_QQc"/>
  <p:tag name="ISPRING_FIRST_PUBLISH" val="1"/>
</p:tagLst>
</file>

<file path=ppt/theme/theme1.xml><?xml version="1.0" encoding="utf-8"?>
<a:theme xmlns:a="http://schemas.openxmlformats.org/drawingml/2006/main" name="4_Pearson">
  <a:themeElements>
    <a:clrScheme name="Pearson">
      <a:dk1>
        <a:srgbClr val="007FA3"/>
      </a:dk1>
      <a:lt1>
        <a:srgbClr val="FFFFFF"/>
      </a:lt1>
      <a:dk2>
        <a:srgbClr val="003057"/>
      </a:dk2>
      <a:lt2>
        <a:srgbClr val="000000"/>
      </a:lt2>
      <a:accent1>
        <a:srgbClr val="007FA3"/>
      </a:accent1>
      <a:accent2>
        <a:srgbClr val="008638"/>
      </a:accent2>
      <a:accent3>
        <a:srgbClr val="D2DB0E"/>
      </a:accent3>
      <a:accent4>
        <a:srgbClr val="505759"/>
      </a:accent4>
      <a:accent5>
        <a:srgbClr val="005A70"/>
      </a:accent5>
      <a:accent6>
        <a:srgbClr val="D4EAE4"/>
      </a:accent6>
      <a:hlink>
        <a:srgbClr val="007FA3"/>
      </a:hlink>
      <a:folHlink>
        <a:srgbClr val="007FA3"/>
      </a:folHlink>
    </a:clrScheme>
    <a:fontScheme name="Pearson Rebran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CFFFF"/>
        </a:solidFill>
        <a:ln w="25400">
          <a:solidFill>
            <a:schemeClr val="tx2"/>
          </a:solidFill>
        </a:ln>
      </a:spPr>
      <a:bodyPr anchor="ctr">
        <a:spAutoFit/>
      </a:bodyPr>
      <a:lstStyle>
        <a:defPPr algn="ctr" fontAlgn="auto">
          <a:spcBef>
            <a:spcPts val="0"/>
          </a:spcBef>
          <a:defRPr sz="1600" dirty="0">
            <a:solidFill>
              <a:schemeClr val="bg2"/>
            </a:solidFill>
            <a:latin typeface="Comic Sans MS" panose="030F0702030302020204" pitchFamily="66" charset="0"/>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defRPr sz="1200">
            <a:solidFill>
              <a:schemeClr val="tx2"/>
            </a:solidFill>
          </a:defRPr>
        </a:defPPr>
      </a:lstStyle>
    </a:txDef>
  </a:objectDefaults>
  <a:extraClrSchemeLst/>
</a:theme>
</file>

<file path=ppt/theme/theme2.xml><?xml version="1.0" encoding="utf-8"?>
<a:theme xmlns:a="http://schemas.openxmlformats.org/drawingml/2006/main" name="Pearson">
  <a:themeElements>
    <a:clrScheme name="Pearson">
      <a:dk1>
        <a:srgbClr val="007FA3"/>
      </a:dk1>
      <a:lt1>
        <a:srgbClr val="FFFFFF"/>
      </a:lt1>
      <a:dk2>
        <a:srgbClr val="003057"/>
      </a:dk2>
      <a:lt2>
        <a:srgbClr val="000000"/>
      </a:lt2>
      <a:accent1>
        <a:srgbClr val="007FA3"/>
      </a:accent1>
      <a:accent2>
        <a:srgbClr val="008638"/>
      </a:accent2>
      <a:accent3>
        <a:srgbClr val="D2DB0E"/>
      </a:accent3>
      <a:accent4>
        <a:srgbClr val="505759"/>
      </a:accent4>
      <a:accent5>
        <a:srgbClr val="005A70"/>
      </a:accent5>
      <a:accent6>
        <a:srgbClr val="D4EAE4"/>
      </a:accent6>
      <a:hlink>
        <a:srgbClr val="007FA3"/>
      </a:hlink>
      <a:folHlink>
        <a:srgbClr val="007FA3"/>
      </a:folHlink>
    </a:clrScheme>
    <a:fontScheme name="Pearson Rebran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tx2"/>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defRPr sz="1200">
            <a:solidFill>
              <a:schemeClr val="tx2"/>
            </a:solidFill>
          </a:defRPr>
        </a:defPPr>
      </a:lstStyle>
    </a:txDef>
  </a:objectDefaults>
  <a:extraClrSchemeLst/>
</a:theme>
</file>

<file path=ppt/theme/theme3.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32E3E3D83D3FBF4285242008F227B0F5" ma:contentTypeVersion="18" ma:contentTypeDescription="Create a new document." ma:contentTypeScope="" ma:versionID="416a345af103b8b15943facacee7c980">
  <xsd:schema xmlns:xsd="http://www.w3.org/2001/XMLSchema" xmlns:xs="http://www.w3.org/2001/XMLSchema" xmlns:p="http://schemas.microsoft.com/office/2006/metadata/properties" xmlns:ns2="ee126d92-dfc6-4b71-99b6-e4eb8446b015" xmlns:ns3="a2182766-6dcb-4ddf-8a60-b6a89658b128" targetNamespace="http://schemas.microsoft.com/office/2006/metadata/properties" ma:root="true" ma:fieldsID="b78fd4bfd4c1d76e2103d8094eae2190" ns2:_="" ns3:_="">
    <xsd:import namespace="ee126d92-dfc6-4b71-99b6-e4eb8446b015"/>
    <xsd:import namespace="a2182766-6dcb-4ddf-8a60-b6a89658b128"/>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3:SharedWithUsers" minOccurs="0"/>
                <xsd:element ref="ns3:SharedWithDetails" minOccurs="0"/>
                <xsd:element ref="ns2:MediaServiceAutoTags" minOccurs="0"/>
                <xsd:element ref="ns2:MediaServiceGenerationTime" minOccurs="0"/>
                <xsd:element ref="ns2:MediaServiceEventHashCode" minOccurs="0"/>
                <xsd:element ref="ns2:MediaServiceOCR" minOccurs="0"/>
                <xsd:element ref="ns2:MediaServiceDateTaken" minOccurs="0"/>
                <xsd:element ref="ns2:MediaServiceLocation" minOccurs="0"/>
                <xsd:element ref="ns2:MediaLengthInSeconds" minOccurs="0"/>
                <xsd:element ref="ns3:TaxCatchAll" minOccurs="0"/>
                <xsd:element ref="ns2:lcf76f155ced4ddcb4097134ff3c332f"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e126d92-dfc6-4b71-99b6-e4eb8446b01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lcf76f155ced4ddcb4097134ff3c332f" ma:index="23" nillable="true" ma:taxonomy="true" ma:internalName="lcf76f155ced4ddcb4097134ff3c332f" ma:taxonomyFieldName="MediaServiceImageTags" ma:displayName="Image Tags" ma:readOnly="false" ma:fieldId="{5cf76f15-5ced-4ddc-b409-7134ff3c332f}" ma:taxonomyMulti="true" ma:sspId="46342d94-4a90-4c9b-8c88-cb4c8647e98f"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a2182766-6dcb-4ddf-8a60-b6a89658b128"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element name="TaxCatchAll" ma:index="21" nillable="true" ma:displayName="Taxonomy Catch All Column" ma:hidden="true" ma:list="{83577ef4-df57-4f84-8383-833e3699824b}" ma:internalName="TaxCatchAll" ma:showField="CatchAllData" ma:web="a2182766-6dcb-4ddf-8a60-b6a89658b1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TaxCatchAll xmlns="a2182766-6dcb-4ddf-8a60-b6a89658b128" xsi:nil="true"/>
    <lcf76f155ced4ddcb4097134ff3c332f xmlns="ee126d92-dfc6-4b71-99b6-e4eb8446b015">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C56EDA8F-F394-4555-B056-8BCEB261B528}">
  <ds:schemaRefs>
    <ds:schemaRef ds:uri="http://schemas.microsoft.com/sharepoint/v3/contenttype/forms"/>
  </ds:schemaRefs>
</ds:datastoreItem>
</file>

<file path=customXml/itemProps2.xml><?xml version="1.0" encoding="utf-8"?>
<ds:datastoreItem xmlns:ds="http://schemas.openxmlformats.org/officeDocument/2006/customXml" ds:itemID="{82D88AB2-6024-4877-B5B1-AF07C087EEF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ee126d92-dfc6-4b71-99b6-e4eb8446b015"/>
    <ds:schemaRef ds:uri="a2182766-6dcb-4ddf-8a60-b6a89658b12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B615D7A2-BF47-4681-823E-DB8CDF08905C}">
  <ds:schemaRefs>
    <ds:schemaRef ds:uri="http://schemas.microsoft.com/office/2006/metadata/properties"/>
    <ds:schemaRef ds:uri="http://schemas.microsoft.com/office/infopath/2007/PartnerControls"/>
    <ds:schemaRef ds:uri="a2182766-6dcb-4ddf-8a60-b6a89658b128"/>
    <ds:schemaRef ds:uri="ee126d92-dfc6-4b71-99b6-e4eb8446b015"/>
  </ds:schemaRefs>
</ds:datastoreItem>
</file>

<file path=docProps/app.xml><?xml version="1.0" encoding="utf-8"?>
<Properties xmlns="http://schemas.openxmlformats.org/officeDocument/2006/extended-properties" xmlns:vt="http://schemas.openxmlformats.org/officeDocument/2006/docPropsVTypes">
  <TotalTime>4279</TotalTime>
  <Words>4534</Words>
  <Application>Microsoft Office PowerPoint</Application>
  <PresentationFormat>On-screen Show (4:3)</PresentationFormat>
  <Paragraphs>1498</Paragraphs>
  <Slides>141</Slides>
  <Notes>141</Notes>
  <HiddenSlides>0</HiddenSlides>
  <MMClips>103</MMClips>
  <ScaleCrop>false</ScaleCrop>
  <HeadingPairs>
    <vt:vector size="6" baseType="variant">
      <vt:variant>
        <vt:lpstr>Fonts Used</vt:lpstr>
      </vt:variant>
      <vt:variant>
        <vt:i4>8</vt:i4>
      </vt:variant>
      <vt:variant>
        <vt:lpstr>Theme</vt:lpstr>
      </vt:variant>
      <vt:variant>
        <vt:i4>3</vt:i4>
      </vt:variant>
      <vt:variant>
        <vt:lpstr>Slide Titles</vt:lpstr>
      </vt:variant>
      <vt:variant>
        <vt:i4>141</vt:i4>
      </vt:variant>
    </vt:vector>
  </HeadingPairs>
  <TitlesOfParts>
    <vt:vector size="152" baseType="lpstr">
      <vt:lpstr>Amasis MT Pro Black</vt:lpstr>
      <vt:lpstr>Arial</vt:lpstr>
      <vt:lpstr>Arial Narrow</vt:lpstr>
      <vt:lpstr>Calibri</vt:lpstr>
      <vt:lpstr>Century Gothic</vt:lpstr>
      <vt:lpstr>Comic Sans MS</vt:lpstr>
      <vt:lpstr>Times New Roman</vt:lpstr>
      <vt:lpstr>Verdana</vt:lpstr>
      <vt:lpstr>4_Pearson</vt:lpstr>
      <vt:lpstr>Pearson</vt:lpstr>
      <vt:lpstr>Office 佈景主題</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Notes to teachers:</vt:lpstr>
      <vt:lpstr>Notes to teachers:</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Pearson Education Asia Limited 2023</dc:creator>
  <cp:lastModifiedBy>Silvia Chan</cp:lastModifiedBy>
  <cp:revision>3</cp:revision>
  <dcterms:created xsi:type="dcterms:W3CDTF">2017-01-06T02:37:46Z</dcterms:created>
  <dcterms:modified xsi:type="dcterms:W3CDTF">2023-02-23T02:53:10Z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0x01010032E3E3D83D3FBF4285242008F227B0F5</vt:lpwstr>
  </property>
</Properties>
</file>