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27"/>
  </p:notesMasterIdLst>
  <p:sldIdLst>
    <p:sldId id="257" r:id="rId5"/>
    <p:sldId id="3838" r:id="rId6"/>
    <p:sldId id="3856" r:id="rId7"/>
    <p:sldId id="3884" r:id="rId8"/>
    <p:sldId id="3885" r:id="rId9"/>
    <p:sldId id="3886" r:id="rId10"/>
    <p:sldId id="3887" r:id="rId11"/>
    <p:sldId id="3868" r:id="rId12"/>
    <p:sldId id="3888" r:id="rId13"/>
    <p:sldId id="3889" r:id="rId14"/>
    <p:sldId id="3860" r:id="rId15"/>
    <p:sldId id="3869" r:id="rId16"/>
    <p:sldId id="3870" r:id="rId17"/>
    <p:sldId id="3871" r:id="rId18"/>
    <p:sldId id="3872" r:id="rId19"/>
    <p:sldId id="3873" r:id="rId20"/>
    <p:sldId id="3864" r:id="rId21"/>
    <p:sldId id="3882" r:id="rId22"/>
    <p:sldId id="3883" r:id="rId23"/>
    <p:sldId id="3881" r:id="rId24"/>
    <p:sldId id="3867" r:id="rId25"/>
    <p:sldId id="38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B4DF87"/>
    <a:srgbClr val="93B93B"/>
    <a:srgbClr val="FF0066"/>
    <a:srgbClr val="F0E1DC"/>
    <a:srgbClr val="FF00FF"/>
    <a:srgbClr val="4E91F0"/>
    <a:srgbClr val="5944A4"/>
    <a:srgbClr val="FFFEFC"/>
    <a:srgbClr val="FEE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BB2A6-9EE0-461B-8E33-979366D3BA17}" v="1" dt="2022-08-08T03:37:56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294" y="11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E13B1306-AE76-4D39-A35A-E7E6D7B065A9}"/>
    <pc:docChg chg="undo redo custSel addSld delSld modSld">
      <pc:chgData name="Miuccia Chan" userId="58931361-5f27-4544-af85-c299418c0c3d" providerId="ADAL" clId="{E13B1306-AE76-4D39-A35A-E7E6D7B065A9}" dt="2022-08-05T03:11:26.207" v="535"/>
      <pc:docMkLst>
        <pc:docMk/>
      </pc:docMkLst>
      <pc:sldChg chg="modSp mod">
        <pc:chgData name="Miuccia Chan" userId="58931361-5f27-4544-af85-c299418c0c3d" providerId="ADAL" clId="{E13B1306-AE76-4D39-A35A-E7E6D7B065A9}" dt="2022-08-05T02:53:02.622" v="429" actId="20577"/>
        <pc:sldMkLst>
          <pc:docMk/>
          <pc:sldMk cId="3075736512" sldId="257"/>
        </pc:sldMkLst>
        <pc:spChg chg="mod">
          <ac:chgData name="Miuccia Chan" userId="58931361-5f27-4544-af85-c299418c0c3d" providerId="ADAL" clId="{E13B1306-AE76-4D39-A35A-E7E6D7B065A9}" dt="2022-08-04T08:31:50.832" v="1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E13B1306-AE76-4D39-A35A-E7E6D7B065A9}" dt="2022-08-05T02:53:02.622" v="429" actId="20577"/>
          <ac:spMkLst>
            <pc:docMk/>
            <pc:sldMk cId="3075736512" sldId="257"/>
            <ac:spMk id="10" creationId="{87135116-63DD-4662-8241-C53EBD9CCF31}"/>
          </ac:spMkLst>
        </pc:spChg>
      </pc:sldChg>
      <pc:sldChg chg="delSp modSp mod delAnim">
        <pc:chgData name="Miuccia Chan" userId="58931361-5f27-4544-af85-c299418c0c3d" providerId="ADAL" clId="{E13B1306-AE76-4D39-A35A-E7E6D7B065A9}" dt="2022-08-05T02:56:48.890" v="448" actId="1076"/>
        <pc:sldMkLst>
          <pc:docMk/>
          <pc:sldMk cId="654605343" sldId="3856"/>
        </pc:sldMkLst>
        <pc:spChg chg="mod">
          <ac:chgData name="Miuccia Chan" userId="58931361-5f27-4544-af85-c299418c0c3d" providerId="ADAL" clId="{E13B1306-AE76-4D39-A35A-E7E6D7B065A9}" dt="2022-08-04T09:07:14.946" v="296" actId="1076"/>
          <ac:spMkLst>
            <pc:docMk/>
            <pc:sldMk cId="654605343" sldId="3856"/>
            <ac:spMk id="21" creationId="{545E3279-7364-4B9D-8E37-46584AB925F0}"/>
          </ac:spMkLst>
        </pc:spChg>
        <pc:picChg chg="del">
          <ac:chgData name="Miuccia Chan" userId="58931361-5f27-4544-af85-c299418c0c3d" providerId="ADAL" clId="{E13B1306-AE76-4D39-A35A-E7E6D7B065A9}" dt="2022-08-04T09:08:27.172" v="314" actId="478"/>
          <ac:picMkLst>
            <pc:docMk/>
            <pc:sldMk cId="654605343" sldId="3856"/>
            <ac:picMk id="6" creationId="{D8DB91C7-4241-4227-8F8A-B5DE0C3DBC62}"/>
          </ac:picMkLst>
        </pc:picChg>
        <pc:picChg chg="mod modCrop">
          <ac:chgData name="Miuccia Chan" userId="58931361-5f27-4544-af85-c299418c0c3d" providerId="ADAL" clId="{E13B1306-AE76-4D39-A35A-E7E6D7B065A9}" dt="2022-08-05T02:56:48.890" v="448" actId="1076"/>
          <ac:picMkLst>
            <pc:docMk/>
            <pc:sldMk cId="654605343" sldId="3856"/>
            <ac:picMk id="13" creationId="{47AEF40B-8164-4F9F-AF59-8FFB8558F770}"/>
          </ac:picMkLst>
        </pc:picChg>
        <pc:picChg chg="mod">
          <ac:chgData name="Miuccia Chan" userId="58931361-5f27-4544-af85-c299418c0c3d" providerId="ADAL" clId="{E13B1306-AE76-4D39-A35A-E7E6D7B065A9}" dt="2022-08-04T09:02:42.542" v="257" actId="1076"/>
          <ac:picMkLst>
            <pc:docMk/>
            <pc:sldMk cId="654605343" sldId="3856"/>
            <ac:picMk id="18" creationId="{283998EA-9A39-4356-8AAF-BCDDA7CA8454}"/>
          </ac:picMkLst>
        </pc:picChg>
        <pc:picChg chg="mod">
          <ac:chgData name="Miuccia Chan" userId="58931361-5f27-4544-af85-c299418c0c3d" providerId="ADAL" clId="{E13B1306-AE76-4D39-A35A-E7E6D7B065A9}" dt="2022-08-04T09:03:56.902" v="264" actId="14100"/>
          <ac:picMkLst>
            <pc:docMk/>
            <pc:sldMk cId="654605343" sldId="3856"/>
            <ac:picMk id="25" creationId="{2B66EC36-2ECA-420A-A793-C818FCAAF9CF}"/>
          </ac:picMkLst>
        </pc:picChg>
      </pc:sldChg>
      <pc:sldChg chg="delSp modSp mod delAnim">
        <pc:chgData name="Miuccia Chan" userId="58931361-5f27-4544-af85-c299418c0c3d" providerId="ADAL" clId="{E13B1306-AE76-4D39-A35A-E7E6D7B065A9}" dt="2022-08-05T02:57:22.780" v="457" actId="14100"/>
        <pc:sldMkLst>
          <pc:docMk/>
          <pc:sldMk cId="3572788451" sldId="3860"/>
        </pc:sldMkLst>
        <pc:picChg chg="mod">
          <ac:chgData name="Miuccia Chan" userId="58931361-5f27-4544-af85-c299418c0c3d" providerId="ADAL" clId="{E13B1306-AE76-4D39-A35A-E7E6D7B065A9}" dt="2022-08-04T08:39:24.269" v="38" actId="14826"/>
          <ac:picMkLst>
            <pc:docMk/>
            <pc:sldMk cId="3572788451" sldId="3860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2:57:18.433" v="455" actId="14826"/>
          <ac:picMkLst>
            <pc:docMk/>
            <pc:sldMk cId="3572788451" sldId="3860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1:26.162" v="139" actId="14100"/>
          <ac:picMkLst>
            <pc:docMk/>
            <pc:sldMk cId="3572788451" sldId="3860"/>
            <ac:picMk id="23" creationId="{9517AA10-A117-4836-8451-08B601564BB4}"/>
          </ac:picMkLst>
        </pc:picChg>
        <pc:cxnChg chg="del">
          <ac:chgData name="Miuccia Chan" userId="58931361-5f27-4544-af85-c299418c0c3d" providerId="ADAL" clId="{E13B1306-AE76-4D39-A35A-E7E6D7B065A9}" dt="2022-08-04T08:45:44.013" v="85" actId="478"/>
          <ac:cxnSpMkLst>
            <pc:docMk/>
            <pc:sldMk cId="3572788451" sldId="3860"/>
            <ac:cxnSpMk id="13" creationId="{0E919ABD-794B-458D-A383-73DB12A9F08C}"/>
          </ac:cxnSpMkLst>
        </pc:cxnChg>
        <pc:cxnChg chg="mod">
          <ac:chgData name="Miuccia Chan" userId="58931361-5f27-4544-af85-c299418c0c3d" providerId="ADAL" clId="{E13B1306-AE76-4D39-A35A-E7E6D7B065A9}" dt="2022-08-05T02:57:22.780" v="457" actId="14100"/>
          <ac:cxnSpMkLst>
            <pc:docMk/>
            <pc:sldMk cId="3572788451" sldId="3860"/>
            <ac:cxnSpMk id="21" creationId="{44B8A706-866B-413B-A4BA-4EB45FAF0CBD}"/>
          </ac:cxnSpMkLst>
        </pc:cxnChg>
      </pc:sldChg>
      <pc:sldChg chg="modSp mod">
        <pc:chgData name="Miuccia Chan" userId="58931361-5f27-4544-af85-c299418c0c3d" providerId="ADAL" clId="{E13B1306-AE76-4D39-A35A-E7E6D7B065A9}" dt="2022-08-05T02:57:40.718" v="460" actId="14100"/>
        <pc:sldMkLst>
          <pc:docMk/>
          <pc:sldMk cId="2982294577" sldId="3864"/>
        </pc:sldMkLst>
        <pc:spChg chg="mod">
          <ac:chgData name="Miuccia Chan" userId="58931361-5f27-4544-af85-c299418c0c3d" providerId="ADAL" clId="{E13B1306-AE76-4D39-A35A-E7E6D7B065A9}" dt="2022-08-04T08:42:42.580" v="69" actId="1076"/>
          <ac:spMkLst>
            <pc:docMk/>
            <pc:sldMk cId="2982294577" sldId="3864"/>
            <ac:spMk id="11" creationId="{E387DDC2-4311-408B-A46B-4D13AD491E6B}"/>
          </ac:spMkLst>
        </pc:spChg>
        <pc:spChg chg="mod">
          <ac:chgData name="Miuccia Chan" userId="58931361-5f27-4544-af85-c299418c0c3d" providerId="ADAL" clId="{E13B1306-AE76-4D39-A35A-E7E6D7B065A9}" dt="2022-08-04T08:42:45.978" v="70" actId="1076"/>
          <ac:spMkLst>
            <pc:docMk/>
            <pc:sldMk cId="2982294577" sldId="3864"/>
            <ac:spMk id="14" creationId="{2E04681F-ED77-4B94-8098-706DE7683D7A}"/>
          </ac:spMkLst>
        </pc:spChg>
        <pc:picChg chg="mod">
          <ac:chgData name="Miuccia Chan" userId="58931361-5f27-4544-af85-c299418c0c3d" providerId="ADAL" clId="{E13B1306-AE76-4D39-A35A-E7E6D7B065A9}" dt="2022-08-04T08:42:40.426" v="67" actId="1076"/>
          <ac:picMkLst>
            <pc:docMk/>
            <pc:sldMk cId="2982294577" sldId="3864"/>
            <ac:picMk id="4" creationId="{1154F270-CCD1-4060-9794-D61CAA09B039}"/>
          </ac:picMkLst>
        </pc:picChg>
        <pc:picChg chg="mod">
          <ac:chgData name="Miuccia Chan" userId="58931361-5f27-4544-af85-c299418c0c3d" providerId="ADAL" clId="{E13B1306-AE76-4D39-A35A-E7E6D7B065A9}" dt="2022-08-05T02:57:32.219" v="458" actId="14826"/>
          <ac:picMkLst>
            <pc:docMk/>
            <pc:sldMk cId="2982294577" sldId="3864"/>
            <ac:picMk id="17" creationId="{F26B537C-FD94-4533-AFD4-DE8D9E758C31}"/>
          </ac:picMkLst>
        </pc:picChg>
        <pc:picChg chg="mod modCrop">
          <ac:chgData name="Miuccia Chan" userId="58931361-5f27-4544-af85-c299418c0c3d" providerId="ADAL" clId="{E13B1306-AE76-4D39-A35A-E7E6D7B065A9}" dt="2022-08-04T08:53:58.044" v="169" actId="1076"/>
          <ac:picMkLst>
            <pc:docMk/>
            <pc:sldMk cId="2982294577" sldId="3864"/>
            <ac:picMk id="20" creationId="{8B50B126-28AF-47A3-AA8F-B95A86F2E16E}"/>
          </ac:picMkLst>
        </pc:picChg>
        <pc:cxnChg chg="mod">
          <ac:chgData name="Miuccia Chan" userId="58931361-5f27-4544-af85-c299418c0c3d" providerId="ADAL" clId="{E13B1306-AE76-4D39-A35A-E7E6D7B065A9}" dt="2022-08-05T02:57:40.718" v="460" actId="14100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addSp delSp modSp mod delAnim modAnim">
        <pc:chgData name="Miuccia Chan" userId="58931361-5f27-4544-af85-c299418c0c3d" providerId="ADAL" clId="{E13B1306-AE76-4D39-A35A-E7E6D7B065A9}" dt="2022-08-05T03:09:08.077" v="523"/>
        <pc:sldMkLst>
          <pc:docMk/>
          <pc:sldMk cId="2728379578" sldId="3868"/>
        </pc:sldMkLst>
        <pc:spChg chg="add mod">
          <ac:chgData name="Miuccia Chan" userId="58931361-5f27-4544-af85-c299418c0c3d" providerId="ADAL" clId="{E13B1306-AE76-4D39-A35A-E7E6D7B065A9}" dt="2022-08-04T08:38:44.504" v="32" actId="1076"/>
          <ac:spMkLst>
            <pc:docMk/>
            <pc:sldMk cId="2728379578" sldId="3868"/>
            <ac:spMk id="11" creationId="{45DDBDE9-048C-4D66-B383-F775D9652C78}"/>
          </ac:spMkLst>
        </pc:spChg>
        <pc:picChg chg="del mod modCrop">
          <ac:chgData name="Miuccia Chan" userId="58931361-5f27-4544-af85-c299418c0c3d" providerId="ADAL" clId="{E13B1306-AE76-4D39-A35A-E7E6D7B065A9}" dt="2022-08-04T09:14:49.380" v="408" actId="478"/>
          <ac:picMkLst>
            <pc:docMk/>
            <pc:sldMk cId="2728379578" sldId="3868"/>
            <ac:picMk id="13" creationId="{47AEF40B-8164-4F9F-AF59-8FFB8558F770}"/>
          </ac:picMkLst>
        </pc:picChg>
        <pc:picChg chg="add mod ord modCrop">
          <ac:chgData name="Miuccia Chan" userId="58931361-5f27-4544-af85-c299418c0c3d" providerId="ADAL" clId="{E13B1306-AE76-4D39-A35A-E7E6D7B065A9}" dt="2022-08-05T02:57:03.502" v="451" actId="1076"/>
          <ac:picMkLst>
            <pc:docMk/>
            <pc:sldMk cId="2728379578" sldId="3868"/>
            <ac:picMk id="15" creationId="{DF242DB0-DECB-4E9D-B1AF-6C040638193C}"/>
          </ac:picMkLst>
        </pc:picChg>
        <pc:picChg chg="mod">
          <ac:chgData name="Miuccia Chan" userId="58931361-5f27-4544-af85-c299418c0c3d" providerId="ADAL" clId="{E13B1306-AE76-4D39-A35A-E7E6D7B065A9}" dt="2022-08-04T08:38:29.820" v="29" actId="14826"/>
          <ac:picMkLst>
            <pc:docMk/>
            <pc:sldMk cId="2728379578" sldId="3868"/>
            <ac:picMk id="18" creationId="{283998EA-9A39-4356-8AAF-BCDDA7CA8454}"/>
          </ac:picMkLst>
        </pc:picChg>
        <pc:picChg chg="mod modCrop">
          <ac:chgData name="Miuccia Chan" userId="58931361-5f27-4544-af85-c299418c0c3d" providerId="ADAL" clId="{E13B1306-AE76-4D39-A35A-E7E6D7B065A9}" dt="2022-08-04T09:12:30.567" v="377" actId="1076"/>
          <ac:picMkLst>
            <pc:docMk/>
            <pc:sldMk cId="2728379578" sldId="3868"/>
            <ac:picMk id="25" creationId="{2B66EC36-2ECA-420A-A793-C818FCAAF9CF}"/>
          </ac:picMkLst>
        </pc:picChg>
        <pc:cxnChg chg="mod">
          <ac:chgData name="Miuccia Chan" userId="58931361-5f27-4544-af85-c299418c0c3d" providerId="ADAL" clId="{E13B1306-AE76-4D39-A35A-E7E6D7B065A9}" dt="2022-08-05T02:57:06.362" v="452" actId="1076"/>
          <ac:cxnSpMkLst>
            <pc:docMk/>
            <pc:sldMk cId="2728379578" sldId="3868"/>
            <ac:cxnSpMk id="19" creationId="{49EA65A0-21B4-41E8-8719-167A295ADD18}"/>
          </ac:cxnSpMkLst>
        </pc:cxnChg>
      </pc:sldChg>
      <pc:sldChg chg="addSp modSp mod modAnim">
        <pc:chgData name="Miuccia Chan" userId="58931361-5f27-4544-af85-c299418c0c3d" providerId="ADAL" clId="{E13B1306-AE76-4D39-A35A-E7E6D7B065A9}" dt="2022-08-05T03:10:00.538" v="529"/>
        <pc:sldMkLst>
          <pc:docMk/>
          <pc:sldMk cId="1956723310" sldId="3869"/>
        </pc:sldMkLst>
        <pc:picChg chg="mod">
          <ac:chgData name="Miuccia Chan" userId="58931361-5f27-4544-af85-c299418c0c3d" providerId="ADAL" clId="{E13B1306-AE76-4D39-A35A-E7E6D7B065A9}" dt="2022-08-04T08:39:47.638" v="40" actId="14826"/>
          <ac:picMkLst>
            <pc:docMk/>
            <pc:sldMk cId="1956723310" sldId="3869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2:59:21.017" v="478" actId="14826"/>
          <ac:picMkLst>
            <pc:docMk/>
            <pc:sldMk cId="1956723310" sldId="3869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1:45.227" v="144" actId="14100"/>
          <ac:picMkLst>
            <pc:docMk/>
            <pc:sldMk cId="1956723310" sldId="3869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13B1306-AE76-4D39-A35A-E7E6D7B065A9}" dt="2022-08-05T02:59:29.792" v="481" actId="1076"/>
          <ac:cxnSpMkLst>
            <pc:docMk/>
            <pc:sldMk cId="1956723310" sldId="3869"/>
            <ac:cxnSpMk id="13" creationId="{DBB091EC-4C9B-4D45-8C2F-47122CACD617}"/>
          </ac:cxnSpMkLst>
        </pc:cxnChg>
        <pc:cxnChg chg="add mod">
          <ac:chgData name="Miuccia Chan" userId="58931361-5f27-4544-af85-c299418c0c3d" providerId="ADAL" clId="{E13B1306-AE76-4D39-A35A-E7E6D7B065A9}" dt="2022-08-05T02:59:35.736" v="483" actId="14100"/>
          <ac:cxnSpMkLst>
            <pc:docMk/>
            <pc:sldMk cId="1956723310" sldId="3869"/>
            <ac:cxnSpMk id="17" creationId="{1E8A9020-491D-4A99-871C-808BDA7C22EF}"/>
          </ac:cxnSpMkLst>
        </pc:cxnChg>
        <pc:cxnChg chg="add mod">
          <ac:chgData name="Miuccia Chan" userId="58931361-5f27-4544-af85-c299418c0c3d" providerId="ADAL" clId="{E13B1306-AE76-4D39-A35A-E7E6D7B065A9}" dt="2022-08-05T02:59:41.880" v="485" actId="14100"/>
          <ac:cxnSpMkLst>
            <pc:docMk/>
            <pc:sldMk cId="1956723310" sldId="3869"/>
            <ac:cxnSpMk id="18" creationId="{AA86BC66-F9A8-490F-8ED5-A891805CEB8A}"/>
          </ac:cxnSpMkLst>
        </pc:cxnChg>
        <pc:cxnChg chg="mod">
          <ac:chgData name="Miuccia Chan" userId="58931361-5f27-4544-af85-c299418c0c3d" providerId="ADAL" clId="{E13B1306-AE76-4D39-A35A-E7E6D7B065A9}" dt="2022-08-05T02:59:25.192" v="480" actId="14100"/>
          <ac:cxnSpMkLst>
            <pc:docMk/>
            <pc:sldMk cId="1956723310" sldId="3869"/>
            <ac:cxnSpMk id="21" creationId="{44B8A706-866B-413B-A4BA-4EB45FAF0CBD}"/>
          </ac:cxnSpMkLst>
        </pc:cxnChg>
      </pc:sldChg>
      <pc:sldChg chg="addSp modSp mod modAnim">
        <pc:chgData name="Miuccia Chan" userId="58931361-5f27-4544-af85-c299418c0c3d" providerId="ADAL" clId="{E13B1306-AE76-4D39-A35A-E7E6D7B065A9}" dt="2022-08-05T03:10:15.210" v="530"/>
        <pc:sldMkLst>
          <pc:docMk/>
          <pc:sldMk cId="2389879812" sldId="3870"/>
        </pc:sldMkLst>
        <pc:picChg chg="mod">
          <ac:chgData name="Miuccia Chan" userId="58931361-5f27-4544-af85-c299418c0c3d" providerId="ADAL" clId="{E13B1306-AE76-4D39-A35A-E7E6D7B065A9}" dt="2022-08-04T08:40:26.984" v="44" actId="1076"/>
          <ac:picMkLst>
            <pc:docMk/>
            <pc:sldMk cId="2389879812" sldId="3870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3:01:02.936" v="497" actId="14826"/>
          <ac:picMkLst>
            <pc:docMk/>
            <pc:sldMk cId="2389879812" sldId="3870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1:51.027" v="145" actId="14100"/>
          <ac:picMkLst>
            <pc:docMk/>
            <pc:sldMk cId="2389879812" sldId="3870"/>
            <ac:picMk id="23" creationId="{9517AA10-A117-4836-8451-08B601564BB4}"/>
          </ac:picMkLst>
        </pc:picChg>
        <pc:cxnChg chg="add mod">
          <ac:chgData name="Miuccia Chan" userId="58931361-5f27-4544-af85-c299418c0c3d" providerId="ADAL" clId="{E13B1306-AE76-4D39-A35A-E7E6D7B065A9}" dt="2022-08-05T03:01:12.602" v="501" actId="14100"/>
          <ac:cxnSpMkLst>
            <pc:docMk/>
            <pc:sldMk cId="2389879812" sldId="3870"/>
            <ac:cxnSpMk id="13" creationId="{725E1D1C-36CD-48E3-8BEE-72B75199325C}"/>
          </ac:cxnSpMkLst>
        </pc:cxnChg>
        <pc:cxnChg chg="mod">
          <ac:chgData name="Miuccia Chan" userId="58931361-5f27-4544-af85-c299418c0c3d" providerId="ADAL" clId="{E13B1306-AE76-4D39-A35A-E7E6D7B065A9}" dt="2022-08-05T03:01:08.721" v="499" actId="14100"/>
          <ac:cxnSpMkLst>
            <pc:docMk/>
            <pc:sldMk cId="2389879812" sldId="3870"/>
            <ac:cxnSpMk id="21" creationId="{44B8A706-866B-413B-A4BA-4EB45FAF0CBD}"/>
          </ac:cxnSpMkLst>
        </pc:cxnChg>
      </pc:sldChg>
      <pc:sldChg chg="modSp mod addCm">
        <pc:chgData name="Miuccia Chan" userId="58931361-5f27-4544-af85-c299418c0c3d" providerId="ADAL" clId="{E13B1306-AE76-4D39-A35A-E7E6D7B065A9}" dt="2022-08-05T03:02:37.051" v="510" actId="1076"/>
        <pc:sldMkLst>
          <pc:docMk/>
          <pc:sldMk cId="3731381946" sldId="3871"/>
        </pc:sldMkLst>
        <pc:picChg chg="mod">
          <ac:chgData name="Miuccia Chan" userId="58931361-5f27-4544-af85-c299418c0c3d" providerId="ADAL" clId="{E13B1306-AE76-4D39-A35A-E7E6D7B065A9}" dt="2022-08-04T08:41:16.399" v="52" actId="14826"/>
          <ac:picMkLst>
            <pc:docMk/>
            <pc:sldMk cId="3731381946" sldId="3871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3:02:32.309" v="509" actId="14826"/>
          <ac:picMkLst>
            <pc:docMk/>
            <pc:sldMk cId="3731381946" sldId="3871"/>
            <ac:picMk id="22" creationId="{ED153E3C-A41F-474E-B531-BCDAB1120364}"/>
          </ac:picMkLst>
        </pc:picChg>
        <pc:picChg chg="mod">
          <ac:chgData name="Miuccia Chan" userId="58931361-5f27-4544-af85-c299418c0c3d" providerId="ADAL" clId="{E13B1306-AE76-4D39-A35A-E7E6D7B065A9}" dt="2022-08-04T08:51:58.587" v="146" actId="1076"/>
          <ac:picMkLst>
            <pc:docMk/>
            <pc:sldMk cId="3731381946" sldId="3871"/>
            <ac:picMk id="23" creationId="{9517AA10-A117-4836-8451-08B601564BB4}"/>
          </ac:picMkLst>
        </pc:picChg>
        <pc:cxnChg chg="mod">
          <ac:chgData name="Miuccia Chan" userId="58931361-5f27-4544-af85-c299418c0c3d" providerId="ADAL" clId="{E13B1306-AE76-4D39-A35A-E7E6D7B065A9}" dt="2022-08-05T03:02:37.051" v="510" actId="1076"/>
          <ac:cxnSpMkLst>
            <pc:docMk/>
            <pc:sldMk cId="3731381946" sldId="3871"/>
            <ac:cxnSpMk id="21" creationId="{44B8A706-866B-413B-A4BA-4EB45FAF0CBD}"/>
          </ac:cxnSpMkLst>
        </pc:cxnChg>
      </pc:sldChg>
      <pc:sldChg chg="addSp delSp modSp mod delAnim modAnim">
        <pc:chgData name="Miuccia Chan" userId="58931361-5f27-4544-af85-c299418c0c3d" providerId="ADAL" clId="{E13B1306-AE76-4D39-A35A-E7E6D7B065A9}" dt="2022-08-05T03:10:33.163" v="531"/>
        <pc:sldMkLst>
          <pc:docMk/>
          <pc:sldMk cId="3549757832" sldId="3872"/>
        </pc:sldMkLst>
        <pc:picChg chg="mod">
          <ac:chgData name="Miuccia Chan" userId="58931361-5f27-4544-af85-c299418c0c3d" providerId="ADAL" clId="{E13B1306-AE76-4D39-A35A-E7E6D7B065A9}" dt="2022-08-04T08:41:31.742" v="54" actId="14826"/>
          <ac:picMkLst>
            <pc:docMk/>
            <pc:sldMk cId="3549757832" sldId="3872"/>
            <ac:picMk id="19" creationId="{4A870CA3-5DED-4194-BD3E-5491D033DC4E}"/>
          </ac:picMkLst>
        </pc:picChg>
        <pc:picChg chg="mod">
          <ac:chgData name="Miuccia Chan" userId="58931361-5f27-4544-af85-c299418c0c3d" providerId="ADAL" clId="{E13B1306-AE76-4D39-A35A-E7E6D7B065A9}" dt="2022-08-05T03:03:20.808" v="512" actId="14826"/>
          <ac:picMkLst>
            <pc:docMk/>
            <pc:sldMk cId="3549757832" sldId="3872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2:15.395" v="152" actId="14100"/>
          <ac:picMkLst>
            <pc:docMk/>
            <pc:sldMk cId="3549757832" sldId="3872"/>
            <ac:picMk id="23" creationId="{9517AA10-A117-4836-8451-08B601564BB4}"/>
          </ac:picMkLst>
        </pc:picChg>
        <pc:cxnChg chg="del">
          <ac:chgData name="Miuccia Chan" userId="58931361-5f27-4544-af85-c299418c0c3d" providerId="ADAL" clId="{E13B1306-AE76-4D39-A35A-E7E6D7B065A9}" dt="2022-08-04T08:50:48.707" v="135" actId="478"/>
          <ac:cxnSpMkLst>
            <pc:docMk/>
            <pc:sldMk cId="3549757832" sldId="3872"/>
            <ac:cxnSpMk id="13" creationId="{0E919ABD-794B-458D-A383-73DB12A9F08C}"/>
          </ac:cxnSpMkLst>
        </pc:cxnChg>
        <pc:cxnChg chg="add mod">
          <ac:chgData name="Miuccia Chan" userId="58931361-5f27-4544-af85-c299418c0c3d" providerId="ADAL" clId="{E13B1306-AE76-4D39-A35A-E7E6D7B065A9}" dt="2022-08-05T03:03:28.604" v="515" actId="14100"/>
          <ac:cxnSpMkLst>
            <pc:docMk/>
            <pc:sldMk cId="3549757832" sldId="3872"/>
            <ac:cxnSpMk id="17" creationId="{D500FF96-1FF1-4A32-8762-01B3751E3DE9}"/>
          </ac:cxnSpMkLst>
        </pc:cxnChg>
        <pc:cxnChg chg="mod">
          <ac:chgData name="Miuccia Chan" userId="58931361-5f27-4544-af85-c299418c0c3d" providerId="ADAL" clId="{E13B1306-AE76-4D39-A35A-E7E6D7B065A9}" dt="2022-08-05T03:03:24.324" v="513" actId="1076"/>
          <ac:cxnSpMkLst>
            <pc:docMk/>
            <pc:sldMk cId="3549757832" sldId="3872"/>
            <ac:cxnSpMk id="21" creationId="{44B8A706-866B-413B-A4BA-4EB45FAF0CBD}"/>
          </ac:cxnSpMkLst>
        </pc:cxnChg>
      </pc:sldChg>
      <pc:sldChg chg="delSp modSp mod delAnim">
        <pc:chgData name="Miuccia Chan" userId="58931361-5f27-4544-af85-c299418c0c3d" providerId="ADAL" clId="{E13B1306-AE76-4D39-A35A-E7E6D7B065A9}" dt="2022-08-04T08:52:34.099" v="157" actId="1076"/>
        <pc:sldMkLst>
          <pc:docMk/>
          <pc:sldMk cId="2735338251" sldId="3873"/>
        </pc:sldMkLst>
        <pc:picChg chg="mod">
          <ac:chgData name="Miuccia Chan" userId="58931361-5f27-4544-af85-c299418c0c3d" providerId="ADAL" clId="{E13B1306-AE76-4D39-A35A-E7E6D7B065A9}" dt="2022-08-04T08:41:49.858" v="58" actId="1076"/>
          <ac:picMkLst>
            <pc:docMk/>
            <pc:sldMk cId="2735338251" sldId="3873"/>
            <ac:picMk id="19" creationId="{4A870CA3-5DED-4194-BD3E-5491D033DC4E}"/>
          </ac:picMkLst>
        </pc:picChg>
        <pc:picChg chg="del">
          <ac:chgData name="Miuccia Chan" userId="58931361-5f27-4544-af85-c299418c0c3d" providerId="ADAL" clId="{E13B1306-AE76-4D39-A35A-E7E6D7B065A9}" dt="2022-08-04T08:41:51.509" v="59" actId="478"/>
          <ac:picMkLst>
            <pc:docMk/>
            <pc:sldMk cId="2735338251" sldId="3873"/>
            <ac:picMk id="20" creationId="{C29383B6-B16D-4ACA-893C-6E20E838A95D}"/>
          </ac:picMkLst>
        </pc:picChg>
        <pc:picChg chg="mod">
          <ac:chgData name="Miuccia Chan" userId="58931361-5f27-4544-af85-c299418c0c3d" providerId="ADAL" clId="{E13B1306-AE76-4D39-A35A-E7E6D7B065A9}" dt="2022-08-04T08:52:34.099" v="157" actId="1076"/>
          <ac:picMkLst>
            <pc:docMk/>
            <pc:sldMk cId="2735338251" sldId="3873"/>
            <ac:picMk id="23" creationId="{9517AA10-A117-4836-8451-08B601564BB4}"/>
          </ac:picMkLst>
        </pc:picChg>
        <pc:cxnChg chg="del">
          <ac:chgData name="Miuccia Chan" userId="58931361-5f27-4544-af85-c299418c0c3d" providerId="ADAL" clId="{E13B1306-AE76-4D39-A35A-E7E6D7B065A9}" dt="2022-08-04T08:41:54.515" v="62" actId="478"/>
          <ac:cxnSpMkLst>
            <pc:docMk/>
            <pc:sldMk cId="2735338251" sldId="3873"/>
            <ac:cxnSpMk id="21" creationId="{44B8A706-866B-413B-A4BA-4EB45FAF0CBD}"/>
          </ac:cxnSpMkLst>
        </pc:cxnChg>
        <pc:cxnChg chg="del">
          <ac:chgData name="Miuccia Chan" userId="58931361-5f27-4544-af85-c299418c0c3d" providerId="ADAL" clId="{E13B1306-AE76-4D39-A35A-E7E6D7B065A9}" dt="2022-08-04T08:41:53.586" v="61" actId="478"/>
          <ac:cxnSpMkLst>
            <pc:docMk/>
            <pc:sldMk cId="2735338251" sldId="3873"/>
            <ac:cxnSpMk id="22" creationId="{738A1372-CE67-4D25-AB94-02ABEDB54F83}"/>
          </ac:cxnSpMkLst>
        </pc:cxnChg>
        <pc:cxnChg chg="del">
          <ac:chgData name="Miuccia Chan" userId="58931361-5f27-4544-af85-c299418c0c3d" providerId="ADAL" clId="{E13B1306-AE76-4D39-A35A-E7E6D7B065A9}" dt="2022-08-04T08:41:52.842" v="60" actId="478"/>
          <ac:cxnSpMkLst>
            <pc:docMk/>
            <pc:sldMk cId="2735338251" sldId="3873"/>
            <ac:cxnSpMk id="24" creationId="{53800A8E-1EE1-4EE5-8C8B-2FAA71A54348}"/>
          </ac:cxnSpMkLst>
        </pc:cxnChg>
      </pc:sldChg>
      <pc:sldChg chg="del">
        <pc:chgData name="Miuccia Chan" userId="58931361-5f27-4544-af85-c299418c0c3d" providerId="ADAL" clId="{E13B1306-AE76-4D39-A35A-E7E6D7B065A9}" dt="2022-08-04T08:38:10.510" v="27" actId="47"/>
        <pc:sldMkLst>
          <pc:docMk/>
          <pc:sldMk cId="2781825864" sldId="3874"/>
        </pc:sldMkLst>
      </pc:sldChg>
      <pc:sldChg chg="del">
        <pc:chgData name="Miuccia Chan" userId="58931361-5f27-4544-af85-c299418c0c3d" providerId="ADAL" clId="{E13B1306-AE76-4D39-A35A-E7E6D7B065A9}" dt="2022-08-04T08:39:04.154" v="33" actId="47"/>
        <pc:sldMkLst>
          <pc:docMk/>
          <pc:sldMk cId="1050578353" sldId="3875"/>
        </pc:sldMkLst>
      </pc:sldChg>
      <pc:sldChg chg="del">
        <pc:chgData name="Miuccia Chan" userId="58931361-5f27-4544-af85-c299418c0c3d" providerId="ADAL" clId="{E13B1306-AE76-4D39-A35A-E7E6D7B065A9}" dt="2022-08-04T08:39:05.794" v="34" actId="47"/>
        <pc:sldMkLst>
          <pc:docMk/>
          <pc:sldMk cId="3138578151" sldId="3876"/>
        </pc:sldMkLst>
      </pc:sldChg>
      <pc:sldChg chg="del">
        <pc:chgData name="Miuccia Chan" userId="58931361-5f27-4544-af85-c299418c0c3d" providerId="ADAL" clId="{E13B1306-AE76-4D39-A35A-E7E6D7B065A9}" dt="2022-08-04T08:39:07.384" v="35" actId="47"/>
        <pc:sldMkLst>
          <pc:docMk/>
          <pc:sldMk cId="1167518770" sldId="3877"/>
        </pc:sldMkLst>
      </pc:sldChg>
      <pc:sldChg chg="del">
        <pc:chgData name="Miuccia Chan" userId="58931361-5f27-4544-af85-c299418c0c3d" providerId="ADAL" clId="{E13B1306-AE76-4D39-A35A-E7E6D7B065A9}" dt="2022-08-04T08:39:08.231" v="36" actId="47"/>
        <pc:sldMkLst>
          <pc:docMk/>
          <pc:sldMk cId="1915887229" sldId="3878"/>
        </pc:sldMkLst>
      </pc:sldChg>
      <pc:sldChg chg="del">
        <pc:chgData name="Miuccia Chan" userId="58931361-5f27-4544-af85-c299418c0c3d" providerId="ADAL" clId="{E13B1306-AE76-4D39-A35A-E7E6D7B065A9}" dt="2022-08-04T08:39:09.151" v="37" actId="47"/>
        <pc:sldMkLst>
          <pc:docMk/>
          <pc:sldMk cId="1075745971" sldId="3880"/>
        </pc:sldMkLst>
      </pc:sldChg>
      <pc:sldChg chg="addSp delSp modSp mod delAnim modAnim">
        <pc:chgData name="Miuccia Chan" userId="58931361-5f27-4544-af85-c299418c0c3d" providerId="ADAL" clId="{E13B1306-AE76-4D39-A35A-E7E6D7B065A9}" dt="2022-08-05T03:11:26.207" v="535"/>
        <pc:sldMkLst>
          <pc:docMk/>
          <pc:sldMk cId="3757001695" sldId="3881"/>
        </pc:sldMkLst>
        <pc:spChg chg="add del mod">
          <ac:chgData name="Miuccia Chan" userId="58931361-5f27-4544-af85-c299418c0c3d" providerId="ADAL" clId="{E13B1306-AE76-4D39-A35A-E7E6D7B065A9}" dt="2022-08-04T09:00:25.147" v="236" actId="14100"/>
          <ac:spMkLst>
            <pc:docMk/>
            <pc:sldMk cId="3757001695" sldId="3881"/>
            <ac:spMk id="11" creationId="{E387DDC2-4311-408B-A46B-4D13AD491E6B}"/>
          </ac:spMkLst>
        </pc:spChg>
        <pc:spChg chg="add del mod ord">
          <ac:chgData name="Miuccia Chan" userId="58931361-5f27-4544-af85-c299418c0c3d" providerId="ADAL" clId="{E13B1306-AE76-4D39-A35A-E7E6D7B065A9}" dt="2022-08-04T09:00:21.316" v="234"/>
          <ac:spMkLst>
            <pc:docMk/>
            <pc:sldMk cId="3757001695" sldId="3881"/>
            <ac:spMk id="13" creationId="{7B16DA5E-F09F-48B9-8D34-FDC0A1FC568D}"/>
          </ac:spMkLst>
        </pc:spChg>
        <pc:spChg chg="del mod">
          <ac:chgData name="Miuccia Chan" userId="58931361-5f27-4544-af85-c299418c0c3d" providerId="ADAL" clId="{E13B1306-AE76-4D39-A35A-E7E6D7B065A9}" dt="2022-08-04T08:58:37.899" v="218" actId="478"/>
          <ac:spMkLst>
            <pc:docMk/>
            <pc:sldMk cId="3757001695" sldId="3881"/>
            <ac:spMk id="14" creationId="{2E04681F-ED77-4B94-8098-706DE7683D7A}"/>
          </ac:spMkLst>
        </pc:spChg>
        <pc:picChg chg="mod">
          <ac:chgData name="Miuccia Chan" userId="58931361-5f27-4544-af85-c299418c0c3d" providerId="ADAL" clId="{E13B1306-AE76-4D39-A35A-E7E6D7B065A9}" dt="2022-08-04T09:00:40.221" v="242" actId="1076"/>
          <ac:picMkLst>
            <pc:docMk/>
            <pc:sldMk cId="3757001695" sldId="3881"/>
            <ac:picMk id="3" creationId="{009B70F8-F754-4505-AB00-4354B00C7A97}"/>
          </ac:picMkLst>
        </pc:picChg>
        <pc:picChg chg="mod">
          <ac:chgData name="Miuccia Chan" userId="58931361-5f27-4544-af85-c299418c0c3d" providerId="ADAL" clId="{E13B1306-AE76-4D39-A35A-E7E6D7B065A9}" dt="2022-08-04T09:00:40.221" v="242" actId="1076"/>
          <ac:picMkLst>
            <pc:docMk/>
            <pc:sldMk cId="3757001695" sldId="3881"/>
            <ac:picMk id="4" creationId="{1154F270-CCD1-4060-9794-D61CAA09B039}"/>
          </ac:picMkLst>
        </pc:picChg>
        <pc:picChg chg="mod modCrop">
          <ac:chgData name="Miuccia Chan" userId="58931361-5f27-4544-af85-c299418c0c3d" providerId="ADAL" clId="{E13B1306-AE76-4D39-A35A-E7E6D7B065A9}" dt="2022-08-05T03:00:10.752" v="490" actId="1076"/>
          <ac:picMkLst>
            <pc:docMk/>
            <pc:sldMk cId="3757001695" sldId="3881"/>
            <ac:picMk id="17" creationId="{F26B537C-FD94-4533-AFD4-DE8D9E758C31}"/>
          </ac:picMkLst>
        </pc:picChg>
        <pc:picChg chg="del">
          <ac:chgData name="Miuccia Chan" userId="58931361-5f27-4544-af85-c299418c0c3d" providerId="ADAL" clId="{E13B1306-AE76-4D39-A35A-E7E6D7B065A9}" dt="2022-08-04T08:57:47.361" v="212" actId="478"/>
          <ac:picMkLst>
            <pc:docMk/>
            <pc:sldMk cId="3757001695" sldId="3881"/>
            <ac:picMk id="20" creationId="{8B50B126-28AF-47A3-AA8F-B95A86F2E16E}"/>
          </ac:picMkLst>
        </pc:picChg>
        <pc:cxnChg chg="add mod">
          <ac:chgData name="Miuccia Chan" userId="58931361-5f27-4544-af85-c299418c0c3d" providerId="ADAL" clId="{E13B1306-AE76-4D39-A35A-E7E6D7B065A9}" dt="2022-08-05T03:00:19.258" v="495" actId="14100"/>
          <ac:cxnSpMkLst>
            <pc:docMk/>
            <pc:sldMk cId="3757001695" sldId="3881"/>
            <ac:cxnSpMk id="15" creationId="{9AAB2D25-0F73-4385-8BB4-C8A1A9C7F99B}"/>
          </ac:cxnSpMkLst>
        </pc:cxnChg>
        <pc:cxnChg chg="mod">
          <ac:chgData name="Miuccia Chan" userId="58931361-5f27-4544-af85-c299418c0c3d" providerId="ADAL" clId="{E13B1306-AE76-4D39-A35A-E7E6D7B065A9}" dt="2022-08-05T03:00:15.097" v="493" actId="14100"/>
          <ac:cxnSpMkLst>
            <pc:docMk/>
            <pc:sldMk cId="3757001695" sldId="3881"/>
            <ac:cxnSpMk id="26" creationId="{167D4661-1708-4162-A6DE-A8CCCA357743}"/>
          </ac:cxnSpMkLst>
        </pc:cxn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1293294698" sldId="3882"/>
        </pc:sldMkLst>
      </pc:sldChg>
      <pc:sldChg chg="addSp modSp add mod modAnim">
        <pc:chgData name="Miuccia Chan" userId="58931361-5f27-4544-af85-c299418c0c3d" providerId="ADAL" clId="{E13B1306-AE76-4D39-A35A-E7E6D7B065A9}" dt="2022-08-05T03:01:36.986" v="507" actId="14100"/>
        <pc:sldMkLst>
          <pc:docMk/>
          <pc:sldMk cId="1624038004" sldId="3882"/>
        </pc:sldMkLst>
        <pc:spChg chg="mod">
          <ac:chgData name="Miuccia Chan" userId="58931361-5f27-4544-af85-c299418c0c3d" providerId="ADAL" clId="{E13B1306-AE76-4D39-A35A-E7E6D7B065A9}" dt="2022-08-04T08:55:55.590" v="187" actId="1076"/>
          <ac:spMkLst>
            <pc:docMk/>
            <pc:sldMk cId="1624038004" sldId="3882"/>
            <ac:spMk id="14" creationId="{2E04681F-ED77-4B94-8098-706DE7683D7A}"/>
          </ac:spMkLst>
        </pc:spChg>
        <pc:picChg chg="add mod">
          <ac:chgData name="Miuccia Chan" userId="58931361-5f27-4544-af85-c299418c0c3d" providerId="ADAL" clId="{E13B1306-AE76-4D39-A35A-E7E6D7B065A9}" dt="2022-08-04T08:54:20.597" v="174"/>
          <ac:picMkLst>
            <pc:docMk/>
            <pc:sldMk cId="1624038004" sldId="3882"/>
            <ac:picMk id="12" creationId="{C17E27C8-E3F1-4FDD-A260-6CDC87927E98}"/>
          </ac:picMkLst>
        </pc:picChg>
        <pc:picChg chg="mod">
          <ac:chgData name="Miuccia Chan" userId="58931361-5f27-4544-af85-c299418c0c3d" providerId="ADAL" clId="{E13B1306-AE76-4D39-A35A-E7E6D7B065A9}" dt="2022-08-05T03:01:29.618" v="505" actId="1035"/>
          <ac:picMkLst>
            <pc:docMk/>
            <pc:sldMk cId="1624038004" sldId="3882"/>
            <ac:picMk id="17" creationId="{F26B537C-FD94-4533-AFD4-DE8D9E758C31}"/>
          </ac:picMkLst>
        </pc:picChg>
        <pc:picChg chg="mod modCrop">
          <ac:chgData name="Miuccia Chan" userId="58931361-5f27-4544-af85-c299418c0c3d" providerId="ADAL" clId="{E13B1306-AE76-4D39-A35A-E7E6D7B065A9}" dt="2022-08-04T08:54:17.269" v="173" actId="1076"/>
          <ac:picMkLst>
            <pc:docMk/>
            <pc:sldMk cId="1624038004" sldId="3882"/>
            <ac:picMk id="20" creationId="{8B50B126-28AF-47A3-AA8F-B95A86F2E16E}"/>
          </ac:picMkLst>
        </pc:picChg>
        <pc:cxnChg chg="mod">
          <ac:chgData name="Miuccia Chan" userId="58931361-5f27-4544-af85-c299418c0c3d" providerId="ADAL" clId="{E13B1306-AE76-4D39-A35A-E7E6D7B065A9}" dt="2022-08-05T03:01:36.986" v="507" actId="14100"/>
          <ac:cxnSpMkLst>
            <pc:docMk/>
            <pc:sldMk cId="1624038004" sldId="3882"/>
            <ac:cxnSpMk id="26" creationId="{167D4661-1708-4162-A6DE-A8CCCA357743}"/>
          </ac:cxnSpMkLst>
        </pc:cxnChg>
      </pc:sldChg>
      <pc:sldChg chg="addSp modSp add mod modAnim">
        <pc:chgData name="Miuccia Chan" userId="58931361-5f27-4544-af85-c299418c0c3d" providerId="ADAL" clId="{E13B1306-AE76-4D39-A35A-E7E6D7B065A9}" dt="2022-08-05T03:03:42.453" v="518" actId="14100"/>
        <pc:sldMkLst>
          <pc:docMk/>
          <pc:sldMk cId="982541037" sldId="3883"/>
        </pc:sldMkLst>
        <pc:spChg chg="mod">
          <ac:chgData name="Miuccia Chan" userId="58931361-5f27-4544-af85-c299418c0c3d" providerId="ADAL" clId="{E13B1306-AE76-4D39-A35A-E7E6D7B065A9}" dt="2022-08-04T08:56:39.607" v="197" actId="1076"/>
          <ac:spMkLst>
            <pc:docMk/>
            <pc:sldMk cId="982541037" sldId="3883"/>
            <ac:spMk id="14" creationId="{2E04681F-ED77-4B94-8098-706DE7683D7A}"/>
          </ac:spMkLst>
        </pc:spChg>
        <pc:picChg chg="add mod">
          <ac:chgData name="Miuccia Chan" userId="58931361-5f27-4544-af85-c299418c0c3d" providerId="ADAL" clId="{E13B1306-AE76-4D39-A35A-E7E6D7B065A9}" dt="2022-08-04T08:54:42.039" v="177"/>
          <ac:picMkLst>
            <pc:docMk/>
            <pc:sldMk cId="982541037" sldId="3883"/>
            <ac:picMk id="12" creationId="{E6A6D8CD-0097-43C8-A183-49C324FDB11D}"/>
          </ac:picMkLst>
        </pc:picChg>
        <pc:picChg chg="add mod">
          <ac:chgData name="Miuccia Chan" userId="58931361-5f27-4544-af85-c299418c0c3d" providerId="ADAL" clId="{E13B1306-AE76-4D39-A35A-E7E6D7B065A9}" dt="2022-08-04T08:54:42.039" v="177"/>
          <ac:picMkLst>
            <pc:docMk/>
            <pc:sldMk cId="982541037" sldId="3883"/>
            <ac:picMk id="13" creationId="{76FBB4BE-F1A6-46A5-991C-4B1BCE8D7A27}"/>
          </ac:picMkLst>
        </pc:picChg>
        <pc:picChg chg="mod">
          <ac:chgData name="Miuccia Chan" userId="58931361-5f27-4544-af85-c299418c0c3d" providerId="ADAL" clId="{E13B1306-AE76-4D39-A35A-E7E6D7B065A9}" dt="2022-08-05T03:03:34.579" v="516" actId="14826"/>
          <ac:picMkLst>
            <pc:docMk/>
            <pc:sldMk cId="982541037" sldId="3883"/>
            <ac:picMk id="17" creationId="{F26B537C-FD94-4533-AFD4-DE8D9E758C31}"/>
          </ac:picMkLst>
        </pc:picChg>
        <pc:picChg chg="mod modCrop">
          <ac:chgData name="Miuccia Chan" userId="58931361-5f27-4544-af85-c299418c0c3d" providerId="ADAL" clId="{E13B1306-AE76-4D39-A35A-E7E6D7B065A9}" dt="2022-08-04T08:54:44.631" v="178" actId="1076"/>
          <ac:picMkLst>
            <pc:docMk/>
            <pc:sldMk cId="982541037" sldId="3883"/>
            <ac:picMk id="20" creationId="{8B50B126-28AF-47A3-AA8F-B95A86F2E16E}"/>
          </ac:picMkLst>
        </pc:picChg>
        <pc:cxnChg chg="mod">
          <ac:chgData name="Miuccia Chan" userId="58931361-5f27-4544-af85-c299418c0c3d" providerId="ADAL" clId="{E13B1306-AE76-4D39-A35A-E7E6D7B065A9}" dt="2022-08-05T03:03:42.453" v="518" actId="14100"/>
          <ac:cxnSpMkLst>
            <pc:docMk/>
            <pc:sldMk cId="982541037" sldId="3883"/>
            <ac:cxnSpMk id="26" creationId="{167D4661-1708-4162-A6DE-A8CCCA357743}"/>
          </ac:cxnSpMkLst>
        </pc:cxn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1803734814" sldId="3883"/>
        </pc:sldMkLst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568461626" sldId="3884"/>
        </pc:sldMkLst>
      </pc:sldChg>
      <pc:sldChg chg="addSp delSp modSp add mod delAnim modAnim">
        <pc:chgData name="Miuccia Chan" userId="58931361-5f27-4544-af85-c299418c0c3d" providerId="ADAL" clId="{E13B1306-AE76-4D39-A35A-E7E6D7B065A9}" dt="2022-08-05T02:58:53.433" v="475"/>
        <pc:sldMkLst>
          <pc:docMk/>
          <pc:sldMk cId="3535248928" sldId="3884"/>
        </pc:sldMkLst>
        <pc:spChg chg="mod">
          <ac:chgData name="Miuccia Chan" userId="58931361-5f27-4544-af85-c299418c0c3d" providerId="ADAL" clId="{E13B1306-AE76-4D39-A35A-E7E6D7B065A9}" dt="2022-08-04T09:07:11.874" v="295" actId="1076"/>
          <ac:spMkLst>
            <pc:docMk/>
            <pc:sldMk cId="3535248928" sldId="3884"/>
            <ac:spMk id="21" creationId="{545E3279-7364-4B9D-8E37-46584AB925F0}"/>
          </ac:spMkLst>
        </pc:spChg>
        <pc:picChg chg="add del mod">
          <ac:chgData name="Miuccia Chan" userId="58931361-5f27-4544-af85-c299418c0c3d" providerId="ADAL" clId="{E13B1306-AE76-4D39-A35A-E7E6D7B065A9}" dt="2022-08-04T09:07:20.330" v="298" actId="478"/>
          <ac:picMkLst>
            <pc:docMk/>
            <pc:sldMk cId="3535248928" sldId="3884"/>
            <ac:picMk id="3" creationId="{DB8E867D-3BE3-4875-B8FC-B8ED8E58AA38}"/>
          </ac:picMkLst>
        </pc:picChg>
        <pc:picChg chg="add del mod">
          <ac:chgData name="Miuccia Chan" userId="58931361-5f27-4544-af85-c299418c0c3d" providerId="ADAL" clId="{E13B1306-AE76-4D39-A35A-E7E6D7B065A9}" dt="2022-08-04T09:07:20.810" v="299" actId="478"/>
          <ac:picMkLst>
            <pc:docMk/>
            <pc:sldMk cId="3535248928" sldId="3884"/>
            <ac:picMk id="5" creationId="{FD1E06B1-53D1-4E3D-A2A5-1ABA79982DA5}"/>
          </ac:picMkLst>
        </pc:picChg>
        <pc:picChg chg="del">
          <ac:chgData name="Miuccia Chan" userId="58931361-5f27-4544-af85-c299418c0c3d" providerId="ADAL" clId="{E13B1306-AE76-4D39-A35A-E7E6D7B065A9}" dt="2022-08-04T09:08:40.587" v="319" actId="478"/>
          <ac:picMkLst>
            <pc:docMk/>
            <pc:sldMk cId="3535248928" sldId="3884"/>
            <ac:picMk id="6" creationId="{D8DB91C7-4241-4227-8F8A-B5DE0C3DBC62}"/>
          </ac:picMkLst>
        </pc:picChg>
        <pc:picChg chg="add mod">
          <ac:chgData name="Miuccia Chan" userId="58931361-5f27-4544-af85-c299418c0c3d" providerId="ADAL" clId="{E13B1306-AE76-4D39-A35A-E7E6D7B065A9}" dt="2022-08-05T02:58:53.433" v="475"/>
          <ac:picMkLst>
            <pc:docMk/>
            <pc:sldMk cId="3535248928" sldId="3884"/>
            <ac:picMk id="8" creationId="{BD7B320C-279D-4003-8DA8-5C5E544B5236}"/>
          </ac:picMkLst>
        </pc:picChg>
        <pc:picChg chg="del mod">
          <ac:chgData name="Miuccia Chan" userId="58931361-5f27-4544-af85-c299418c0c3d" providerId="ADAL" clId="{E13B1306-AE76-4D39-A35A-E7E6D7B065A9}" dt="2022-08-04T09:08:44.620" v="320" actId="478"/>
          <ac:picMkLst>
            <pc:docMk/>
            <pc:sldMk cId="3535248928" sldId="3884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13B1306-AE76-4D39-A35A-E7E6D7B065A9}" dt="2022-08-04T09:04:20.450" v="268"/>
          <ac:picMkLst>
            <pc:docMk/>
            <pc:sldMk cId="3535248928" sldId="3884"/>
            <ac:picMk id="14" creationId="{919ED6BC-5D0D-48B7-A6D9-B0735F6B030D}"/>
          </ac:picMkLst>
        </pc:picChg>
        <pc:picChg chg="add del mod">
          <ac:chgData name="Miuccia Chan" userId="58931361-5f27-4544-af85-c299418c0c3d" providerId="ADAL" clId="{E13B1306-AE76-4D39-A35A-E7E6D7B065A9}" dt="2022-08-04T09:07:19.171" v="297" actId="478"/>
          <ac:picMkLst>
            <pc:docMk/>
            <pc:sldMk cId="3535248928" sldId="3884"/>
            <ac:picMk id="19" creationId="{5AD418F2-F605-4D77-9952-4DAEE05F83AC}"/>
          </ac:picMkLst>
        </pc:picChg>
        <pc:picChg chg="mod">
          <ac:chgData name="Miuccia Chan" userId="58931361-5f27-4544-af85-c299418c0c3d" providerId="ADAL" clId="{E13B1306-AE76-4D39-A35A-E7E6D7B065A9}" dt="2022-08-04T09:04:40.975" v="271" actId="1076"/>
          <ac:picMkLst>
            <pc:docMk/>
            <pc:sldMk cId="3535248928" sldId="3884"/>
            <ac:picMk id="25" creationId="{2B66EC36-2ECA-420A-A793-C818FCAAF9CF}"/>
          </ac:picMkLst>
        </pc:picChg>
      </pc:sldChg>
      <pc:sldChg chg="addSp delSp modSp add mod delAnim modAnim">
        <pc:chgData name="Miuccia Chan" userId="58931361-5f27-4544-af85-c299418c0c3d" providerId="ADAL" clId="{E13B1306-AE76-4D39-A35A-E7E6D7B065A9}" dt="2022-08-05T03:00:50.874" v="496" actId="14826"/>
        <pc:sldMkLst>
          <pc:docMk/>
          <pc:sldMk cId="2760765697" sldId="3885"/>
        </pc:sldMkLst>
        <pc:spChg chg="mod">
          <ac:chgData name="Miuccia Chan" userId="58931361-5f27-4544-af85-c299418c0c3d" providerId="ADAL" clId="{E13B1306-AE76-4D39-A35A-E7E6D7B065A9}" dt="2022-08-04T09:07:08.746" v="294" actId="1076"/>
          <ac:spMkLst>
            <pc:docMk/>
            <pc:sldMk cId="2760765697" sldId="3885"/>
            <ac:spMk id="21" creationId="{545E3279-7364-4B9D-8E37-46584AB925F0}"/>
          </ac:spMkLst>
        </pc:spChg>
        <pc:picChg chg="add mod">
          <ac:chgData name="Miuccia Chan" userId="58931361-5f27-4544-af85-c299418c0c3d" providerId="ADAL" clId="{E13B1306-AE76-4D39-A35A-E7E6D7B065A9}" dt="2022-08-05T03:00:50.874" v="496" actId="14826"/>
          <ac:picMkLst>
            <pc:docMk/>
            <pc:sldMk cId="2760765697" sldId="3885"/>
            <ac:picMk id="2" creationId="{1FBF525E-3273-47B7-9CA0-1C23A2CFD059}"/>
          </ac:picMkLst>
        </pc:picChg>
        <pc:picChg chg="del">
          <ac:chgData name="Miuccia Chan" userId="58931361-5f27-4544-af85-c299418c0c3d" providerId="ADAL" clId="{E13B1306-AE76-4D39-A35A-E7E6D7B065A9}" dt="2022-08-04T09:07:22.747" v="300" actId="478"/>
          <ac:picMkLst>
            <pc:docMk/>
            <pc:sldMk cId="2760765697" sldId="3885"/>
            <ac:picMk id="3" creationId="{DB8E867D-3BE3-4875-B8FC-B8ED8E58AA38}"/>
          </ac:picMkLst>
        </pc:picChg>
        <pc:picChg chg="del">
          <ac:chgData name="Miuccia Chan" userId="58931361-5f27-4544-af85-c299418c0c3d" providerId="ADAL" clId="{E13B1306-AE76-4D39-A35A-E7E6D7B065A9}" dt="2022-08-04T09:07:23.195" v="301" actId="478"/>
          <ac:picMkLst>
            <pc:docMk/>
            <pc:sldMk cId="2760765697" sldId="3885"/>
            <ac:picMk id="5" creationId="{FD1E06B1-53D1-4E3D-A2A5-1ABA79982DA5}"/>
          </ac:picMkLst>
        </pc:picChg>
        <pc:picChg chg="del">
          <ac:chgData name="Miuccia Chan" userId="58931361-5f27-4544-af85-c299418c0c3d" providerId="ADAL" clId="{E13B1306-AE76-4D39-A35A-E7E6D7B065A9}" dt="2022-08-04T09:09:11.468" v="329" actId="478"/>
          <ac:picMkLst>
            <pc:docMk/>
            <pc:sldMk cId="2760765697" sldId="3885"/>
            <ac:picMk id="6" creationId="{D8DB91C7-4241-4227-8F8A-B5DE0C3DBC62}"/>
          </ac:picMkLst>
        </pc:picChg>
        <pc:picChg chg="del">
          <ac:chgData name="Miuccia Chan" userId="58931361-5f27-4544-af85-c299418c0c3d" providerId="ADAL" clId="{E13B1306-AE76-4D39-A35A-E7E6D7B065A9}" dt="2022-08-04T09:09:11.045" v="328" actId="478"/>
          <ac:picMkLst>
            <pc:docMk/>
            <pc:sldMk cId="2760765697" sldId="3885"/>
            <ac:picMk id="13" creationId="{47AEF40B-8164-4F9F-AF59-8FFB8558F770}"/>
          </ac:picMkLst>
        </pc:pic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3051703756" sldId="3885"/>
        </pc:sldMkLst>
      </pc:sldChg>
      <pc:sldChg chg="addSp delSp modSp add mod addAnim delAnim modAnim">
        <pc:chgData name="Miuccia Chan" userId="58931361-5f27-4544-af85-c299418c0c3d" providerId="ADAL" clId="{E13B1306-AE76-4D39-A35A-E7E6D7B065A9}" dt="2022-08-05T03:08:32.545" v="519"/>
        <pc:sldMkLst>
          <pc:docMk/>
          <pc:sldMk cId="573630824" sldId="3886"/>
        </pc:sldMkLst>
        <pc:spChg chg="add mod">
          <ac:chgData name="Miuccia Chan" userId="58931361-5f27-4544-af85-c299418c0c3d" providerId="ADAL" clId="{E13B1306-AE76-4D39-A35A-E7E6D7B065A9}" dt="2022-08-04T09:07:03.323" v="292" actId="1076"/>
          <ac:spMkLst>
            <pc:docMk/>
            <pc:sldMk cId="573630824" sldId="3886"/>
            <ac:spMk id="20" creationId="{0E035B1B-DE60-4C46-B783-1C8943D2D884}"/>
          </ac:spMkLst>
        </pc:spChg>
        <pc:spChg chg="del">
          <ac:chgData name="Miuccia Chan" userId="58931361-5f27-4544-af85-c299418c0c3d" providerId="ADAL" clId="{E13B1306-AE76-4D39-A35A-E7E6D7B065A9}" dt="2022-08-04T09:07:04.899" v="293" actId="478"/>
          <ac:spMkLst>
            <pc:docMk/>
            <pc:sldMk cId="573630824" sldId="3886"/>
            <ac:spMk id="21" creationId="{545E3279-7364-4B9D-8E37-46584AB925F0}"/>
          </ac:spMkLst>
        </pc:spChg>
        <pc:picChg chg="add del mod">
          <ac:chgData name="Miuccia Chan" userId="58931361-5f27-4544-af85-c299418c0c3d" providerId="ADAL" clId="{E13B1306-AE76-4D39-A35A-E7E6D7B065A9}" dt="2022-08-04T09:09:49.766" v="346"/>
          <ac:picMkLst>
            <pc:docMk/>
            <pc:sldMk cId="573630824" sldId="3886"/>
            <ac:picMk id="2" creationId="{14E25B32-CE09-4FD1-9430-7FB3A292DD1F}"/>
          </ac:picMkLst>
        </pc:picChg>
        <pc:picChg chg="del">
          <ac:chgData name="Miuccia Chan" userId="58931361-5f27-4544-af85-c299418c0c3d" providerId="ADAL" clId="{E13B1306-AE76-4D39-A35A-E7E6D7B065A9}" dt="2022-08-04T09:07:25.411" v="302" actId="478"/>
          <ac:picMkLst>
            <pc:docMk/>
            <pc:sldMk cId="573630824" sldId="3886"/>
            <ac:picMk id="5" creationId="{FD1E06B1-53D1-4E3D-A2A5-1ABA79982DA5}"/>
          </ac:picMkLst>
        </pc:picChg>
        <pc:picChg chg="add del mod">
          <ac:chgData name="Miuccia Chan" userId="58931361-5f27-4544-af85-c299418c0c3d" providerId="ADAL" clId="{E13B1306-AE76-4D39-A35A-E7E6D7B065A9}" dt="2022-08-05T03:03:08.624" v="511" actId="14826"/>
          <ac:picMkLst>
            <pc:docMk/>
            <pc:sldMk cId="573630824" sldId="3886"/>
            <ac:picMk id="6" creationId="{D8DB91C7-4241-4227-8F8A-B5DE0C3DBC62}"/>
          </ac:picMkLst>
        </pc:picChg>
        <pc:picChg chg="add del mod modCrop">
          <ac:chgData name="Miuccia Chan" userId="58931361-5f27-4544-af85-c299418c0c3d" providerId="ADAL" clId="{E13B1306-AE76-4D39-A35A-E7E6D7B065A9}" dt="2022-08-05T03:02:16.620" v="508" actId="14826"/>
          <ac:picMkLst>
            <pc:docMk/>
            <pc:sldMk cId="573630824" sldId="3886"/>
            <ac:picMk id="13" creationId="{47AEF40B-8164-4F9F-AF59-8FFB8558F770}"/>
          </ac:picMkLst>
        </pc:picChg>
      </pc:sldChg>
      <pc:sldChg chg="addSp delSp modSp add mod addAnim delAnim modAnim">
        <pc:chgData name="Miuccia Chan" userId="58931361-5f27-4544-af85-c299418c0c3d" providerId="ADAL" clId="{E13B1306-AE76-4D39-A35A-E7E6D7B065A9}" dt="2022-08-05T03:08:37.729" v="520"/>
        <pc:sldMkLst>
          <pc:docMk/>
          <pc:sldMk cId="636197169" sldId="3887"/>
        </pc:sldMkLst>
        <pc:spChg chg="mod">
          <ac:chgData name="Miuccia Chan" userId="58931361-5f27-4544-af85-c299418c0c3d" providerId="ADAL" clId="{E13B1306-AE76-4D39-A35A-E7E6D7B065A9}" dt="2022-08-04T09:06:54.450" v="290" actId="1076"/>
          <ac:spMkLst>
            <pc:docMk/>
            <pc:sldMk cId="636197169" sldId="3887"/>
            <ac:spMk id="21" creationId="{545E3279-7364-4B9D-8E37-46584AB925F0}"/>
          </ac:spMkLst>
        </pc:spChg>
        <pc:picChg chg="add del">
          <ac:chgData name="Miuccia Chan" userId="58931361-5f27-4544-af85-c299418c0c3d" providerId="ADAL" clId="{E13B1306-AE76-4D39-A35A-E7E6D7B065A9}" dt="2022-08-04T09:10:49.806" v="361" actId="478"/>
          <ac:picMkLst>
            <pc:docMk/>
            <pc:sldMk cId="636197169" sldId="3887"/>
            <ac:picMk id="6" creationId="{D8DB91C7-4241-4227-8F8A-B5DE0C3DBC62}"/>
          </ac:picMkLst>
        </pc:picChg>
        <pc:picChg chg="mod modCrop">
          <ac:chgData name="Miuccia Chan" userId="58931361-5f27-4544-af85-c299418c0c3d" providerId="ADAL" clId="{E13B1306-AE76-4D39-A35A-E7E6D7B065A9}" dt="2022-08-04T09:11:13.462" v="368" actId="1076"/>
          <ac:picMkLst>
            <pc:docMk/>
            <pc:sldMk cId="636197169" sldId="3887"/>
            <ac:picMk id="13" creationId="{47AEF40B-8164-4F9F-AF59-8FFB8558F770}"/>
          </ac:picMkLst>
        </pc:picChg>
      </pc:sldChg>
      <pc:sldChg chg="del">
        <pc:chgData name="Miuccia Chan" userId="58931361-5f27-4544-af85-c299418c0c3d" providerId="ADAL" clId="{E13B1306-AE76-4D39-A35A-E7E6D7B065A9}" dt="2022-08-04T08:43:16.361" v="76" actId="47"/>
        <pc:sldMkLst>
          <pc:docMk/>
          <pc:sldMk cId="2433782096" sldId="3887"/>
        </pc:sldMkLst>
      </pc:sldChg>
      <pc:sldChg chg="addSp delSp modSp add mod delAnim modAnim">
        <pc:chgData name="Miuccia Chan" userId="58931361-5f27-4544-af85-c299418c0c3d" providerId="ADAL" clId="{E13B1306-AE76-4D39-A35A-E7E6D7B065A9}" dt="2022-08-05T03:09:28.829" v="525"/>
        <pc:sldMkLst>
          <pc:docMk/>
          <pc:sldMk cId="526426110" sldId="3888"/>
        </pc:sldMkLst>
        <pc:picChg chg="del">
          <ac:chgData name="Miuccia Chan" userId="58931361-5f27-4544-af85-c299418c0c3d" providerId="ADAL" clId="{E13B1306-AE76-4D39-A35A-E7E6D7B065A9}" dt="2022-08-04T09:15:21.069" v="415" actId="478"/>
          <ac:picMkLst>
            <pc:docMk/>
            <pc:sldMk cId="526426110" sldId="3888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13B1306-AE76-4D39-A35A-E7E6D7B065A9}" dt="2022-08-04T09:12:38.399" v="379"/>
          <ac:picMkLst>
            <pc:docMk/>
            <pc:sldMk cId="526426110" sldId="3888"/>
            <ac:picMk id="15" creationId="{B130FBB1-2A2B-442D-9B08-50A6A24C7244}"/>
          </ac:picMkLst>
        </pc:picChg>
        <pc:picChg chg="add mod ord">
          <ac:chgData name="Miuccia Chan" userId="58931361-5f27-4544-af85-c299418c0c3d" providerId="ADAL" clId="{E13B1306-AE76-4D39-A35A-E7E6D7B065A9}" dt="2022-08-05T02:59:06.974" v="476" actId="14826"/>
          <ac:picMkLst>
            <pc:docMk/>
            <pc:sldMk cId="526426110" sldId="3888"/>
            <ac:picMk id="20" creationId="{3158256D-A97B-4CA8-A2F3-54C475B1A1AA}"/>
          </ac:picMkLst>
        </pc:picChg>
        <pc:picChg chg="mod modCrop">
          <ac:chgData name="Miuccia Chan" userId="58931361-5f27-4544-af85-c299418c0c3d" providerId="ADAL" clId="{E13B1306-AE76-4D39-A35A-E7E6D7B065A9}" dt="2022-08-04T09:12:53.640" v="383" actId="1076"/>
          <ac:picMkLst>
            <pc:docMk/>
            <pc:sldMk cId="526426110" sldId="3888"/>
            <ac:picMk id="25" creationId="{2B66EC36-2ECA-420A-A793-C818FCAAF9CF}"/>
          </ac:picMkLst>
        </pc:picChg>
        <pc:cxnChg chg="mod">
          <ac:chgData name="Miuccia Chan" userId="58931361-5f27-4544-af85-c299418c0c3d" providerId="ADAL" clId="{E13B1306-AE76-4D39-A35A-E7E6D7B065A9}" dt="2022-08-05T02:59:13.223" v="477" actId="1076"/>
          <ac:cxnSpMkLst>
            <pc:docMk/>
            <pc:sldMk cId="526426110" sldId="3888"/>
            <ac:cxnSpMk id="19" creationId="{49EA65A0-21B4-41E8-8719-167A295ADD18}"/>
          </ac:cxnSpMkLst>
        </pc:cxnChg>
      </pc:sldChg>
      <pc:sldChg chg="del">
        <pc:chgData name="Miuccia Chan" userId="58931361-5f27-4544-af85-c299418c0c3d" providerId="ADAL" clId="{E13B1306-AE76-4D39-A35A-E7E6D7B065A9}" dt="2022-08-04T08:38:11.656" v="28" actId="47"/>
        <pc:sldMkLst>
          <pc:docMk/>
          <pc:sldMk cId="3265680480" sldId="3888"/>
        </pc:sldMkLst>
      </pc:sldChg>
      <pc:sldChg chg="addSp modSp add mod modAnim">
        <pc:chgData name="Miuccia Chan" userId="58931361-5f27-4544-af85-c299418c0c3d" providerId="ADAL" clId="{E13B1306-AE76-4D39-A35A-E7E6D7B065A9}" dt="2022-08-05T03:09:40.453" v="528"/>
        <pc:sldMkLst>
          <pc:docMk/>
          <pc:sldMk cId="3562636410" sldId="3889"/>
        </pc:sldMkLst>
        <pc:picChg chg="mod">
          <ac:chgData name="Miuccia Chan" userId="58931361-5f27-4544-af85-c299418c0c3d" providerId="ADAL" clId="{E13B1306-AE76-4D39-A35A-E7E6D7B065A9}" dt="2022-08-04T09:15:42.829" v="421" actId="14826"/>
          <ac:picMkLst>
            <pc:docMk/>
            <pc:sldMk cId="3562636410" sldId="3889"/>
            <ac:picMk id="13" creationId="{47AEF40B-8164-4F9F-AF59-8FFB8558F770}"/>
          </ac:picMkLst>
        </pc:picChg>
        <pc:picChg chg="add mod">
          <ac:chgData name="Miuccia Chan" userId="58931361-5f27-4544-af85-c299418c0c3d" providerId="ADAL" clId="{E13B1306-AE76-4D39-A35A-E7E6D7B065A9}" dt="2022-08-04T09:12:58.141" v="384"/>
          <ac:picMkLst>
            <pc:docMk/>
            <pc:sldMk cId="3562636410" sldId="3889"/>
            <ac:picMk id="15" creationId="{C3A7C1F1-621D-4617-84D8-77D233EFDED8}"/>
          </ac:picMkLst>
        </pc:picChg>
        <pc:picChg chg="add mod">
          <ac:chgData name="Miuccia Chan" userId="58931361-5f27-4544-af85-c299418c0c3d" providerId="ADAL" clId="{E13B1306-AE76-4D39-A35A-E7E6D7B065A9}" dt="2022-08-04T09:12:58.141" v="384"/>
          <ac:picMkLst>
            <pc:docMk/>
            <pc:sldMk cId="3562636410" sldId="3889"/>
            <ac:picMk id="20" creationId="{A83EB8BA-EA30-4415-BBDD-2AC11E35BD9D}"/>
          </ac:picMkLst>
        </pc:picChg>
        <pc:picChg chg="mod modCrop">
          <ac:chgData name="Miuccia Chan" userId="58931361-5f27-4544-af85-c299418c0c3d" providerId="ADAL" clId="{E13B1306-AE76-4D39-A35A-E7E6D7B065A9}" dt="2022-08-04T09:13:09.543" v="388" actId="1076"/>
          <ac:picMkLst>
            <pc:docMk/>
            <pc:sldMk cId="3562636410" sldId="3889"/>
            <ac:picMk id="25" creationId="{2B66EC36-2ECA-420A-A793-C818FCAAF9CF}"/>
          </ac:picMkLst>
        </pc:picChg>
        <pc:cxnChg chg="mod">
          <ac:chgData name="Miuccia Chan" userId="58931361-5f27-4544-af85-c299418c0c3d" providerId="ADAL" clId="{E13B1306-AE76-4D39-A35A-E7E6D7B065A9}" dt="2022-08-04T09:15:52.050" v="423" actId="14100"/>
          <ac:cxnSpMkLst>
            <pc:docMk/>
            <pc:sldMk cId="3562636410" sldId="3889"/>
            <ac:cxnSpMk id="19" creationId="{49EA65A0-21B4-41E8-8719-167A295ADD1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1.xml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1.xml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1.xml"/><Relationship Id="rId7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slide" Target="slide17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slide" Target="slide1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slide" Target="slide17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</a:t>
              </a:r>
              <a:r>
                <a:rPr lang="en-US" sz="2800" b="1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635603"/>
            <a:ext cx="552433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Dear Editor …</a:t>
            </a: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59A8A5-E131-46AB-9597-C22D9A2C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34" y="312235"/>
            <a:ext cx="9961841" cy="3093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C854AE-8450-44DA-BC83-E84E95D13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2052371"/>
            <a:ext cx="1000736" cy="566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A7F8D-C66A-43D0-90EE-004B5532AD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1374943"/>
            <a:ext cx="1000736" cy="566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5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7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4070" y="3990935"/>
            <a:ext cx="8063774" cy="21697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2684542"/>
            <a:ext cx="1000736" cy="566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A65A0-21B4-41E8-8719-167A295ADD18}"/>
              </a:ext>
            </a:extLst>
          </p:cNvPr>
          <p:cNvCxnSpPr>
            <a:cxnSpLocks/>
          </p:cNvCxnSpPr>
          <p:nvPr/>
        </p:nvCxnSpPr>
        <p:spPr>
          <a:xfrm>
            <a:off x="7949205" y="5631357"/>
            <a:ext cx="98189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DDBDE9-048C-4D66-B383-F775D9652C78}"/>
              </a:ext>
            </a:extLst>
          </p:cNvPr>
          <p:cNvSpPr/>
          <p:nvPr/>
        </p:nvSpPr>
        <p:spPr>
          <a:xfrm>
            <a:off x="1648920" y="284384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826" y="634875"/>
            <a:ext cx="5324341" cy="27586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994" y="3912413"/>
            <a:ext cx="7399155" cy="241320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5182804" y="5841188"/>
            <a:ext cx="347054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320" y="2916946"/>
            <a:ext cx="389393" cy="4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75691" y="741565"/>
            <a:ext cx="5840618" cy="25606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848" y="3614691"/>
            <a:ext cx="7388301" cy="275495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6513514" y="5219081"/>
            <a:ext cx="311572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78" y="2431566"/>
            <a:ext cx="391457" cy="4025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B091EC-4C9B-4D45-8C2F-47122CACD617}"/>
              </a:ext>
            </a:extLst>
          </p:cNvPr>
          <p:cNvCxnSpPr>
            <a:cxnSpLocks/>
          </p:cNvCxnSpPr>
          <p:nvPr/>
        </p:nvCxnSpPr>
        <p:spPr>
          <a:xfrm>
            <a:off x="2962056" y="5582563"/>
            <a:ext cx="192217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8A9020-491D-4A99-871C-808BDA7C22EF}"/>
              </a:ext>
            </a:extLst>
          </p:cNvPr>
          <p:cNvCxnSpPr>
            <a:cxnSpLocks/>
          </p:cNvCxnSpPr>
          <p:nvPr/>
        </p:nvCxnSpPr>
        <p:spPr>
          <a:xfrm>
            <a:off x="6513514" y="5582563"/>
            <a:ext cx="29204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86BC66-F9A8-490F-8ED5-A891805CEB8A}"/>
              </a:ext>
            </a:extLst>
          </p:cNvPr>
          <p:cNvCxnSpPr>
            <a:cxnSpLocks/>
          </p:cNvCxnSpPr>
          <p:nvPr/>
        </p:nvCxnSpPr>
        <p:spPr>
          <a:xfrm>
            <a:off x="2962056" y="5965740"/>
            <a:ext cx="450926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565" y="291374"/>
            <a:ext cx="4884870" cy="3137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626" y="3720374"/>
            <a:ext cx="7190031" cy="27243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6096000" y="5999241"/>
            <a:ext cx="253504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111" y="2386939"/>
            <a:ext cx="334094" cy="34483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5E1D1C-36CD-48E3-8BEE-72B75199325C}"/>
              </a:ext>
            </a:extLst>
          </p:cNvPr>
          <p:cNvCxnSpPr>
            <a:cxnSpLocks/>
          </p:cNvCxnSpPr>
          <p:nvPr/>
        </p:nvCxnSpPr>
        <p:spPr>
          <a:xfrm>
            <a:off x="2985294" y="6369543"/>
            <a:ext cx="490214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C34D11-F48B-476C-ADD5-DFCF4DC44D2E}"/>
              </a:ext>
            </a:extLst>
          </p:cNvPr>
          <p:cNvCxnSpPr>
            <a:cxnSpLocks/>
          </p:cNvCxnSpPr>
          <p:nvPr/>
        </p:nvCxnSpPr>
        <p:spPr>
          <a:xfrm>
            <a:off x="5492683" y="4545865"/>
            <a:ext cx="23947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7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D153E3C-A41F-474E-B531-BCDAB11203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868" y="3868266"/>
            <a:ext cx="7114397" cy="25472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658" y="902254"/>
            <a:ext cx="5994677" cy="234497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6120710" y="6214084"/>
            <a:ext cx="57383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628682" y="1904618"/>
            <a:ext cx="410263" cy="4414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E8004-ED5E-41F8-9479-ED413D95C77E}"/>
              </a:ext>
            </a:extLst>
          </p:cNvPr>
          <p:cNvCxnSpPr>
            <a:cxnSpLocks/>
          </p:cNvCxnSpPr>
          <p:nvPr/>
        </p:nvCxnSpPr>
        <p:spPr>
          <a:xfrm>
            <a:off x="3098658" y="5773360"/>
            <a:ext cx="267194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137" y="441360"/>
            <a:ext cx="5811725" cy="2629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83B6-B16D-4ACA-893C-6E20E838A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222" y="3309298"/>
            <a:ext cx="6105592" cy="320763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B8A706-866B-413B-A4BA-4EB45FAF0CBD}"/>
              </a:ext>
            </a:extLst>
          </p:cNvPr>
          <p:cNvCxnSpPr>
            <a:cxnSpLocks/>
          </p:cNvCxnSpPr>
          <p:nvPr/>
        </p:nvCxnSpPr>
        <p:spPr>
          <a:xfrm>
            <a:off x="7986991" y="6045746"/>
            <a:ext cx="74137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108" y="2211998"/>
            <a:ext cx="410379" cy="4241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500FF96-1FF1-4A32-8762-01B3751E3DE9}"/>
              </a:ext>
            </a:extLst>
          </p:cNvPr>
          <p:cNvCxnSpPr>
            <a:cxnSpLocks/>
          </p:cNvCxnSpPr>
          <p:nvPr/>
        </p:nvCxnSpPr>
        <p:spPr>
          <a:xfrm>
            <a:off x="5900585" y="6381013"/>
            <a:ext cx="260214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031F96-3242-4A71-ADA3-EEE2C430692D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870CA3-5DED-4194-BD3E-5491D033DC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889" y="523886"/>
            <a:ext cx="5116221" cy="28110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17AA10-A117-4836-8451-08B601564B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457" y="2673993"/>
            <a:ext cx="340726" cy="3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304" y="3429000"/>
            <a:ext cx="8316076" cy="2712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95" y="798138"/>
            <a:ext cx="11428609" cy="230407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6730757" y="5216158"/>
            <a:ext cx="101195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128749" y="148083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470" y="1375036"/>
            <a:ext cx="1357744" cy="4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1179" y="3429000"/>
            <a:ext cx="7822861" cy="2964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95" y="798138"/>
            <a:ext cx="11428609" cy="230407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8097717" y="5512120"/>
            <a:ext cx="64252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128749" y="199603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738" y="1882892"/>
            <a:ext cx="1357744" cy="473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E27C8-E3F1-4FDD-A260-6CDC87927E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470" y="1375036"/>
            <a:ext cx="1357744" cy="4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FF6ED-3C38-4899-B619-F392DF4C0B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14" y="3834207"/>
            <a:ext cx="5541250" cy="1870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B9EB4C-E8A8-4A8D-9BEA-9BD8F199FC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077" y="3593664"/>
            <a:ext cx="5564311" cy="2923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95" y="798138"/>
            <a:ext cx="11428609" cy="230407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10683158" y="5152491"/>
            <a:ext cx="94278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1128749" y="251070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738" y="2399340"/>
            <a:ext cx="1357744" cy="470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A6D8CD-0097-43C8-A183-49C324FDB1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738" y="1882892"/>
            <a:ext cx="1357744" cy="473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BB4BE-F1A6-46A5-991C-4B1BCE8D7A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470" y="1375036"/>
            <a:ext cx="1357744" cy="4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26B537C-FD94-4533-AFD4-DE8D9E758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1986567" y="3181268"/>
            <a:ext cx="8218866" cy="30656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-1"/>
            <a:ext cx="12192000" cy="28257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65" y="1072700"/>
            <a:ext cx="10834923" cy="7768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440548" y="4156872"/>
            <a:ext cx="493912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B70F8-F754-4505-AB00-4354B00C7A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3662" y="1182745"/>
            <a:ext cx="875298" cy="29348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AB2D25-0F73-4385-8BB4-C8A1A9C7F99B}"/>
              </a:ext>
            </a:extLst>
          </p:cNvPr>
          <p:cNvCxnSpPr>
            <a:cxnSpLocks/>
          </p:cNvCxnSpPr>
          <p:nvPr/>
        </p:nvCxnSpPr>
        <p:spPr>
          <a:xfrm>
            <a:off x="4217656" y="4557045"/>
            <a:ext cx="187834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37E3C82C-D575-42EB-9D8D-88604A7F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9"/>
            <a:ext cx="11070905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600" b="1" dirty="0">
                <a:latin typeface="+mn-lt"/>
                <a:cs typeface="+mn-cs"/>
              </a:rPr>
              <a:t>Acknowledgments</a:t>
            </a:r>
            <a:endParaRPr lang="en-US" altLang="zh-TW" sz="12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 err="1">
                <a:latin typeface="+mn-lt"/>
                <a:cs typeface="+mn-cs"/>
              </a:rPr>
              <a:t>amophoto_au</a:t>
            </a:r>
            <a:r>
              <a:rPr lang="en-US" altLang="zh-HK" sz="12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>
                <a:latin typeface="+mn-lt"/>
                <a:cs typeface="+mn-cs"/>
              </a:rPr>
              <a:t>Cookie Studio.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200" dirty="0" err="1">
                <a:latin typeface="+mn-lt"/>
                <a:cs typeface="+mn-cs"/>
              </a:rPr>
              <a:t>ultraMarin_a</a:t>
            </a:r>
            <a:r>
              <a:rPr lang="en-US" altLang="zh-HK" sz="12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2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2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574" y="3987800"/>
            <a:ext cx="6914845" cy="2285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379499" y="195548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379499" y="241482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B320C-279D-4003-8DA8-5C5E544B52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52" y="3772023"/>
            <a:ext cx="7372597" cy="27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>
            <a:off x="1379499" y="290447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418F2-F605-4D77-9952-4DAEE05F83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67" y="2813885"/>
            <a:ext cx="377582" cy="428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BF525E-3273-47B7-9CA0-1C23A2CFD0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3793797"/>
            <a:ext cx="7301120" cy="27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14" y="3834207"/>
            <a:ext cx="5541250" cy="18700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DB91C7-4241-4227-8F8A-B5DE0C3DBC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077" y="3593664"/>
            <a:ext cx="5564311" cy="2923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E867D-3BE3-4875-B8FC-B8ED8E58AA3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81" y="1854543"/>
            <a:ext cx="387690" cy="4403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418F2-F605-4D77-9952-4DAEE05F83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67" y="2813885"/>
            <a:ext cx="377582" cy="42882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0E035B1B-DE60-4C46-B783-1C8943D2D884}"/>
              </a:ext>
            </a:extLst>
          </p:cNvPr>
          <p:cNvSpPr/>
          <p:nvPr/>
        </p:nvSpPr>
        <p:spPr>
          <a:xfrm flipH="1">
            <a:off x="3815709" y="195087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47206E-B6A0-4FE7-9796-4BA8E97D9DF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EF40B-8164-4F9F-AF59-8FFB8558F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"/>
          <a:stretch/>
        </p:blipFill>
        <p:spPr>
          <a:xfrm>
            <a:off x="2864595" y="3987800"/>
            <a:ext cx="7027067" cy="1930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3998EA-9A39-4356-8AAF-BCDDA7CA84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482" y="584708"/>
            <a:ext cx="9835031" cy="2818384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5E3279-7364-4B9D-8E37-46584AB925F0}"/>
              </a:ext>
            </a:extLst>
          </p:cNvPr>
          <p:cNvSpPr/>
          <p:nvPr/>
        </p:nvSpPr>
        <p:spPr>
          <a:xfrm flipH="1">
            <a:off x="3857161" y="2414825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2324238"/>
            <a:ext cx="481161" cy="4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ED6BC-5D0D-48B7-A6D9-B0735F6B03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67" y="1864195"/>
            <a:ext cx="499657" cy="430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E867D-3BE3-4875-B8FC-B8ED8E58AA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81" y="1854543"/>
            <a:ext cx="387690" cy="440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E06B1-53D1-4E3D-A2A5-1ABA79982D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82" y="2323507"/>
            <a:ext cx="387690" cy="4371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418F2-F605-4D77-9952-4DAEE05F83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67" y="2813885"/>
            <a:ext cx="377582" cy="4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CCCC9-A20B-4261-836D-DF39025E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34" y="312235"/>
            <a:ext cx="9961841" cy="3093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242DB0-DECB-4E9D-B1AF-6C0406381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7494" y="3884754"/>
            <a:ext cx="7730197" cy="2554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6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1374943"/>
            <a:ext cx="1000736" cy="566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A65A0-21B4-41E8-8719-167A295ADD18}"/>
              </a:ext>
            </a:extLst>
          </p:cNvPr>
          <p:cNvCxnSpPr>
            <a:cxnSpLocks/>
          </p:cNvCxnSpPr>
          <p:nvPr/>
        </p:nvCxnSpPr>
        <p:spPr>
          <a:xfrm>
            <a:off x="5499828" y="6339041"/>
            <a:ext cx="106824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DDBDE9-048C-4D66-B383-F775D9652C78}"/>
              </a:ext>
            </a:extLst>
          </p:cNvPr>
          <p:cNvSpPr/>
          <p:nvPr/>
        </p:nvSpPr>
        <p:spPr>
          <a:xfrm>
            <a:off x="1682373" y="156944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6347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4E3684-120D-47DB-B20D-6DEA985C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34" y="312235"/>
            <a:ext cx="9961841" cy="3093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58256D-A97B-4CA8-A2F3-54C475B1A1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8149" y="3782361"/>
            <a:ext cx="7231242" cy="269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4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6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66EC36-2ECA-420A-A793-C818FCAAF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2052371"/>
            <a:ext cx="1000736" cy="566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EA65A0-21B4-41E8-8719-167A295ADD18}"/>
              </a:ext>
            </a:extLst>
          </p:cNvPr>
          <p:cNvCxnSpPr>
            <a:cxnSpLocks/>
          </p:cNvCxnSpPr>
          <p:nvPr/>
        </p:nvCxnSpPr>
        <p:spPr>
          <a:xfrm>
            <a:off x="7846479" y="6054285"/>
            <a:ext cx="46118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5DDBDE9-048C-4D66-B383-F775D9652C78}"/>
              </a:ext>
            </a:extLst>
          </p:cNvPr>
          <p:cNvSpPr/>
          <p:nvPr/>
        </p:nvSpPr>
        <p:spPr>
          <a:xfrm>
            <a:off x="1648920" y="2211672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29B645-D891-4138-AEFA-6BC15F8427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14" y="1374943"/>
            <a:ext cx="1000736" cy="5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purl.org/dc/dcmitype/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ee126d92-dfc6-4b71-99b6-e4eb8446b0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8547</TotalTime>
  <Words>219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</dc:creator>
  <cp:lastModifiedBy>Silvia Chan</cp:lastModifiedBy>
  <cp:revision>1</cp:revision>
  <dcterms:created xsi:type="dcterms:W3CDTF">2022-04-28T10:17:10Z</dcterms:created>
  <dcterms:modified xsi:type="dcterms:W3CDTF">2023-02-20T02:05:10Z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