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</p:sldMasterIdLst>
  <p:notesMasterIdLst>
    <p:notesMasterId r:id="rId25"/>
  </p:notesMasterIdLst>
  <p:sldIdLst>
    <p:sldId id="257" r:id="rId5"/>
    <p:sldId id="3837" r:id="rId6"/>
    <p:sldId id="3861" r:id="rId7"/>
    <p:sldId id="3862" r:id="rId8"/>
    <p:sldId id="3885" r:id="rId9"/>
    <p:sldId id="3887" r:id="rId10"/>
    <p:sldId id="3864" r:id="rId11"/>
    <p:sldId id="3886" r:id="rId12"/>
    <p:sldId id="3867" r:id="rId13"/>
    <p:sldId id="3868" r:id="rId14"/>
    <p:sldId id="3892" r:id="rId15"/>
    <p:sldId id="3891" r:id="rId16"/>
    <p:sldId id="3893" r:id="rId17"/>
    <p:sldId id="3894" r:id="rId18"/>
    <p:sldId id="3869" r:id="rId19"/>
    <p:sldId id="3870" r:id="rId20"/>
    <p:sldId id="3879" r:id="rId21"/>
    <p:sldId id="3888" r:id="rId22"/>
    <p:sldId id="3875" r:id="rId23"/>
    <p:sldId id="38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E78E018-9F7D-80B2-CC2C-423D5F4C9EF0}" name="Silvia Chan" initials="SC" userId="S::silvia.chan@pearson.com::455a070d-940c-4368-bfe1-1d4b72fc45c7" providerId="AD"/>
  <p188:author id="{A761605C-19FF-28F6-AFF2-223A6216AC76}" name="Miuccia Chan" initials="MC" userId="S::miuccia.chan@pearson.com::58931361-5f27-4544-af85-c299418c0c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D"/>
    <a:srgbClr val="B1587A"/>
    <a:srgbClr val="749632"/>
    <a:srgbClr val="C66A17"/>
    <a:srgbClr val="ED028C"/>
    <a:srgbClr val="F43E9E"/>
    <a:srgbClr val="E56927"/>
    <a:srgbClr val="FDF4D2"/>
    <a:srgbClr val="5B9BD5"/>
    <a:srgbClr val="F2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30C5B-177A-42C8-8815-62912FD24DDD}" v="40" dt="2022-08-12T02:21:23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 snapToGrid="0">
      <p:cViewPr varScale="1">
        <p:scale>
          <a:sx n="150" d="100"/>
          <a:sy n="150" d="100"/>
        </p:scale>
        <p:origin x="576" y="150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uccia Chan" userId="58931361-5f27-4544-af85-c299418c0c3d" providerId="ADAL" clId="{6581508A-BCDD-45B3-946B-DD3F99A8CA3A}"/>
    <pc:docChg chg="undo custSel addSld delSld modSld sldOrd">
      <pc:chgData name="Miuccia Chan" userId="58931361-5f27-4544-af85-c299418c0c3d" providerId="ADAL" clId="{6581508A-BCDD-45B3-946B-DD3F99A8CA3A}" dt="2022-08-09T08:45:35.156" v="1460" actId="20577"/>
      <pc:docMkLst>
        <pc:docMk/>
      </pc:docMkLst>
      <pc:sldChg chg="del">
        <pc:chgData name="Miuccia Chan" userId="58931361-5f27-4544-af85-c299418c0c3d" providerId="ADAL" clId="{6581508A-BCDD-45B3-946B-DD3F99A8CA3A}" dt="2022-08-09T08:45:30.112" v="1446" actId="47"/>
        <pc:sldMkLst>
          <pc:docMk/>
          <pc:sldMk cId="1847769959" sldId="256"/>
        </pc:sldMkLst>
      </pc:sldChg>
      <pc:sldChg chg="modSp mod">
        <pc:chgData name="Miuccia Chan" userId="58931361-5f27-4544-af85-c299418c0c3d" providerId="ADAL" clId="{6581508A-BCDD-45B3-946B-DD3F99A8CA3A}" dt="2022-08-09T07:58:07.914" v="24" actId="20577"/>
        <pc:sldMkLst>
          <pc:docMk/>
          <pc:sldMk cId="3075736512" sldId="257"/>
        </pc:sldMkLst>
        <pc:spChg chg="mod">
          <ac:chgData name="Miuccia Chan" userId="58931361-5f27-4544-af85-c299418c0c3d" providerId="ADAL" clId="{6581508A-BCDD-45B3-946B-DD3F99A8CA3A}" dt="2022-08-09T07:58:07.914" v="24" actId="20577"/>
          <ac:spMkLst>
            <pc:docMk/>
            <pc:sldMk cId="3075736512" sldId="257"/>
            <ac:spMk id="3" creationId="{66449A40-E3AF-499E-ABCD-44A3E0C8598E}"/>
          </ac:spMkLst>
        </pc:spChg>
        <pc:spChg chg="mod">
          <ac:chgData name="Miuccia Chan" userId="58931361-5f27-4544-af85-c299418c0c3d" providerId="ADAL" clId="{6581508A-BCDD-45B3-946B-DD3F99A8CA3A}" dt="2022-08-09T07:57:46.265" v="1" actId="20577"/>
          <ac:spMkLst>
            <pc:docMk/>
            <pc:sldMk cId="3075736512" sldId="257"/>
            <ac:spMk id="9" creationId="{23604EA2-5CB4-4E4C-9012-9887B21D072A}"/>
          </ac:spMkLst>
        </pc:spChg>
      </pc:sldChg>
      <pc:sldChg chg="modSp mod">
        <pc:chgData name="Miuccia Chan" userId="58931361-5f27-4544-af85-c299418c0c3d" providerId="ADAL" clId="{6581508A-BCDD-45B3-946B-DD3F99A8CA3A}" dt="2022-08-09T07:59:04.522" v="29" actId="14100"/>
        <pc:sldMkLst>
          <pc:docMk/>
          <pc:sldMk cId="3348851180" sldId="3837"/>
        </pc:sldMkLst>
        <pc:picChg chg="mod">
          <ac:chgData name="Miuccia Chan" userId="58931361-5f27-4544-af85-c299418c0c3d" providerId="ADAL" clId="{6581508A-BCDD-45B3-946B-DD3F99A8CA3A}" dt="2022-08-09T07:59:04.522" v="29" actId="14100"/>
          <ac:picMkLst>
            <pc:docMk/>
            <pc:sldMk cId="3348851180" sldId="3837"/>
            <ac:picMk id="3" creationId="{44815543-34A7-4319-8EA0-15236FFCBE3B}"/>
          </ac:picMkLst>
        </pc:picChg>
        <pc:picChg chg="mod">
          <ac:chgData name="Miuccia Chan" userId="58931361-5f27-4544-af85-c299418c0c3d" providerId="ADAL" clId="{6581508A-BCDD-45B3-946B-DD3F99A8CA3A}" dt="2022-08-09T07:58:38.189" v="25" actId="14826"/>
          <ac:picMkLst>
            <pc:docMk/>
            <pc:sldMk cId="3348851180" sldId="3837"/>
            <ac:picMk id="4" creationId="{7825ED80-CF6D-4D42-8232-3694FB3734F6}"/>
          </ac:picMkLst>
        </pc:picChg>
      </pc:sldChg>
      <pc:sldChg chg="modSp mod">
        <pc:chgData name="Miuccia Chan" userId="58931361-5f27-4544-af85-c299418c0c3d" providerId="ADAL" clId="{6581508A-BCDD-45B3-946B-DD3F99A8CA3A}" dt="2022-08-09T08:01:23.531" v="56" actId="1076"/>
        <pc:sldMkLst>
          <pc:docMk/>
          <pc:sldMk cId="2191688651" sldId="3861"/>
        </pc:sldMkLst>
        <pc:picChg chg="mod">
          <ac:chgData name="Miuccia Chan" userId="58931361-5f27-4544-af85-c299418c0c3d" providerId="ADAL" clId="{6581508A-BCDD-45B3-946B-DD3F99A8CA3A}" dt="2022-08-09T07:59:38.489" v="30" actId="14826"/>
          <ac:picMkLst>
            <pc:docMk/>
            <pc:sldMk cId="2191688651" sldId="3861"/>
            <ac:picMk id="4" creationId="{0D420627-244A-474F-B209-EEDE81F27699}"/>
          </ac:picMkLst>
        </pc:picChg>
        <pc:picChg chg="mod">
          <ac:chgData name="Miuccia Chan" userId="58931361-5f27-4544-af85-c299418c0c3d" providerId="ADAL" clId="{6581508A-BCDD-45B3-946B-DD3F99A8CA3A}" dt="2022-08-09T08:00:31.419" v="41" actId="1076"/>
          <ac:picMkLst>
            <pc:docMk/>
            <pc:sldMk cId="2191688651" sldId="3861"/>
            <ac:picMk id="13" creationId="{1498F629-4C5E-4F8F-ADD1-588472D83BEB}"/>
          </ac:picMkLst>
        </pc:picChg>
        <pc:picChg chg="mod">
          <ac:chgData name="Miuccia Chan" userId="58931361-5f27-4544-af85-c299418c0c3d" providerId="ADAL" clId="{6581508A-BCDD-45B3-946B-DD3F99A8CA3A}" dt="2022-08-09T07:59:57.378" v="32" actId="1076"/>
          <ac:picMkLst>
            <pc:docMk/>
            <pc:sldMk cId="2191688651" sldId="3861"/>
            <ac:picMk id="14" creationId="{C2DDFB0A-509C-4715-A350-74F54A3BCC8A}"/>
          </ac:picMkLst>
        </pc:picChg>
        <pc:picChg chg="mod">
          <ac:chgData name="Miuccia Chan" userId="58931361-5f27-4544-af85-c299418c0c3d" providerId="ADAL" clId="{6581508A-BCDD-45B3-946B-DD3F99A8CA3A}" dt="2022-08-09T08:01:15.083" v="54" actId="1076"/>
          <ac:picMkLst>
            <pc:docMk/>
            <pc:sldMk cId="2191688651" sldId="3861"/>
            <ac:picMk id="15" creationId="{48411580-CB0A-41DB-A244-A3C8853F9516}"/>
          </ac:picMkLst>
        </pc:picChg>
        <pc:picChg chg="mod">
          <ac:chgData name="Miuccia Chan" userId="58931361-5f27-4544-af85-c299418c0c3d" providerId="ADAL" clId="{6581508A-BCDD-45B3-946B-DD3F99A8CA3A}" dt="2022-08-09T08:00:54.795" v="49" actId="1076"/>
          <ac:picMkLst>
            <pc:docMk/>
            <pc:sldMk cId="2191688651" sldId="3861"/>
            <ac:picMk id="16" creationId="{CD94A7FB-C083-4B68-B97C-094FAA004835}"/>
          </ac:picMkLst>
        </pc:picChg>
        <pc:picChg chg="mod">
          <ac:chgData name="Miuccia Chan" userId="58931361-5f27-4544-af85-c299418c0c3d" providerId="ADAL" clId="{6581508A-BCDD-45B3-946B-DD3F99A8CA3A}" dt="2022-08-09T08:01:10.035" v="52" actId="1076"/>
          <ac:picMkLst>
            <pc:docMk/>
            <pc:sldMk cId="2191688651" sldId="3861"/>
            <ac:picMk id="17" creationId="{1CE23BF5-7FD9-432F-8C00-612256FB8E58}"/>
          </ac:picMkLst>
        </pc:picChg>
        <pc:picChg chg="mod">
          <ac:chgData name="Miuccia Chan" userId="58931361-5f27-4544-af85-c299418c0c3d" providerId="ADAL" clId="{6581508A-BCDD-45B3-946B-DD3F99A8CA3A}" dt="2022-08-09T08:01:23.531" v="56" actId="1076"/>
          <ac:picMkLst>
            <pc:docMk/>
            <pc:sldMk cId="2191688651" sldId="3861"/>
            <ac:picMk id="18" creationId="{618C064D-EBF4-480F-8E3F-07A3C51850D9}"/>
          </ac:picMkLst>
        </pc:picChg>
        <pc:picChg chg="mod">
          <ac:chgData name="Miuccia Chan" userId="58931361-5f27-4544-af85-c299418c0c3d" providerId="ADAL" clId="{6581508A-BCDD-45B3-946B-DD3F99A8CA3A}" dt="2022-08-09T08:01:19.411" v="55" actId="1076"/>
          <ac:picMkLst>
            <pc:docMk/>
            <pc:sldMk cId="2191688651" sldId="3861"/>
            <ac:picMk id="19" creationId="{D8DA561D-27B4-40D3-B9A9-91C674DE4DAB}"/>
          </ac:picMkLst>
        </pc:picChg>
      </pc:sldChg>
      <pc:sldChg chg="modSp mod">
        <pc:chgData name="Miuccia Chan" userId="58931361-5f27-4544-af85-c299418c0c3d" providerId="ADAL" clId="{6581508A-BCDD-45B3-946B-DD3F99A8CA3A}" dt="2022-08-09T08:22:00.456" v="550" actId="20577"/>
        <pc:sldMkLst>
          <pc:docMk/>
          <pc:sldMk cId="2660942740" sldId="3862"/>
        </pc:sldMkLst>
        <pc:spChg chg="mod">
          <ac:chgData name="Miuccia Chan" userId="58931361-5f27-4544-af85-c299418c0c3d" providerId="ADAL" clId="{6581508A-BCDD-45B3-946B-DD3F99A8CA3A}" dt="2022-08-09T08:22:00.456" v="550" actId="20577"/>
          <ac:spMkLst>
            <pc:docMk/>
            <pc:sldMk cId="2660942740" sldId="3862"/>
            <ac:spMk id="15" creationId="{11AEB6EC-1EF8-41E2-9E51-7F909E5EC07A}"/>
          </ac:spMkLst>
        </pc:spChg>
        <pc:picChg chg="mod">
          <ac:chgData name="Miuccia Chan" userId="58931361-5f27-4544-af85-c299418c0c3d" providerId="ADAL" clId="{6581508A-BCDD-45B3-946B-DD3F99A8CA3A}" dt="2022-08-09T08:08:45.616" v="66" actId="1076"/>
          <ac:picMkLst>
            <pc:docMk/>
            <pc:sldMk cId="2660942740" sldId="3862"/>
            <ac:picMk id="3" creationId="{7C7CEDDA-B21F-412C-B6DF-E3E959C4163D}"/>
          </ac:picMkLst>
        </pc:picChg>
        <pc:picChg chg="mod">
          <ac:chgData name="Miuccia Chan" userId="58931361-5f27-4544-af85-c299418c0c3d" providerId="ADAL" clId="{6581508A-BCDD-45B3-946B-DD3F99A8CA3A}" dt="2022-08-09T08:05:18.702" v="61" actId="1076"/>
          <ac:picMkLst>
            <pc:docMk/>
            <pc:sldMk cId="2660942740" sldId="3862"/>
            <ac:picMk id="13" creationId="{6E73FFC1-09AB-4B92-90C6-715D14A4F733}"/>
          </ac:picMkLst>
        </pc:picChg>
      </pc:sldChg>
      <pc:sldChg chg="addSp delSp modSp mod delAnim modAnim">
        <pc:chgData name="Miuccia Chan" userId="58931361-5f27-4544-af85-c299418c0c3d" providerId="ADAL" clId="{6581508A-BCDD-45B3-946B-DD3F99A8CA3A}" dt="2022-08-09T08:26:15.491" v="573"/>
        <pc:sldMkLst>
          <pc:docMk/>
          <pc:sldMk cId="2700830727" sldId="3864"/>
        </pc:sldMkLst>
        <pc:spChg chg="mod">
          <ac:chgData name="Miuccia Chan" userId="58931361-5f27-4544-af85-c299418c0c3d" providerId="ADAL" clId="{6581508A-BCDD-45B3-946B-DD3F99A8CA3A}" dt="2022-08-09T08:21:41.744" v="536" actId="20577"/>
          <ac:spMkLst>
            <pc:docMk/>
            <pc:sldMk cId="2700830727" sldId="3864"/>
            <ac:spMk id="6" creationId="{49D9DE3E-2252-4D27-95CE-2A94953B7424}"/>
          </ac:spMkLst>
        </pc:spChg>
        <pc:spChg chg="add mod">
          <ac:chgData name="Miuccia Chan" userId="58931361-5f27-4544-af85-c299418c0c3d" providerId="ADAL" clId="{6581508A-BCDD-45B3-946B-DD3F99A8CA3A}" dt="2022-08-09T08:26:15.491" v="573"/>
          <ac:spMkLst>
            <pc:docMk/>
            <pc:sldMk cId="2700830727" sldId="3864"/>
            <ac:spMk id="15" creationId="{0DAAAD32-E8D9-4FBE-B8F4-1D99184E672C}"/>
          </ac:spMkLst>
        </pc:spChg>
        <pc:spChg chg="add mod">
          <ac:chgData name="Miuccia Chan" userId="58931361-5f27-4544-af85-c299418c0c3d" providerId="ADAL" clId="{6581508A-BCDD-45B3-946B-DD3F99A8CA3A}" dt="2022-08-09T08:26:15.491" v="573"/>
          <ac:spMkLst>
            <pc:docMk/>
            <pc:sldMk cId="2700830727" sldId="3864"/>
            <ac:spMk id="16" creationId="{7CDDECB6-BB2B-487B-B3E3-C96BF3FF3605}"/>
          </ac:spMkLst>
        </pc:spChg>
        <pc:spChg chg="add mod">
          <ac:chgData name="Miuccia Chan" userId="58931361-5f27-4544-af85-c299418c0c3d" providerId="ADAL" clId="{6581508A-BCDD-45B3-946B-DD3F99A8CA3A}" dt="2022-08-09T08:26:15.491" v="573"/>
          <ac:spMkLst>
            <pc:docMk/>
            <pc:sldMk cId="2700830727" sldId="3864"/>
            <ac:spMk id="17" creationId="{748062F8-5A8A-4A17-A766-A97DBD1A04E3}"/>
          </ac:spMkLst>
        </pc:spChg>
        <pc:spChg chg="add mod">
          <ac:chgData name="Miuccia Chan" userId="58931361-5f27-4544-af85-c299418c0c3d" providerId="ADAL" clId="{6581508A-BCDD-45B3-946B-DD3F99A8CA3A}" dt="2022-08-09T08:26:15.491" v="573"/>
          <ac:spMkLst>
            <pc:docMk/>
            <pc:sldMk cId="2700830727" sldId="3864"/>
            <ac:spMk id="18" creationId="{B5C1A594-16F3-4C25-B601-CB63F5995D75}"/>
          </ac:spMkLst>
        </pc:spChg>
        <pc:spChg chg="add mod">
          <ac:chgData name="Miuccia Chan" userId="58931361-5f27-4544-af85-c299418c0c3d" providerId="ADAL" clId="{6581508A-BCDD-45B3-946B-DD3F99A8CA3A}" dt="2022-08-09T08:26:15.491" v="573"/>
          <ac:spMkLst>
            <pc:docMk/>
            <pc:sldMk cId="2700830727" sldId="3864"/>
            <ac:spMk id="19" creationId="{D3C79944-264D-4F51-BDCF-CC95A041F988}"/>
          </ac:spMkLst>
        </pc:spChg>
        <pc:spChg chg="del">
          <ac:chgData name="Miuccia Chan" userId="58931361-5f27-4544-af85-c299418c0c3d" providerId="ADAL" clId="{6581508A-BCDD-45B3-946B-DD3F99A8CA3A}" dt="2022-08-09T08:26:09.979" v="572" actId="478"/>
          <ac:spMkLst>
            <pc:docMk/>
            <pc:sldMk cId="2700830727" sldId="3864"/>
            <ac:spMk id="48" creationId="{ABBAC859-6EDB-403D-A22B-40FCFA73B8AF}"/>
          </ac:spMkLst>
        </pc:spChg>
        <pc:spChg chg="del">
          <ac:chgData name="Miuccia Chan" userId="58931361-5f27-4544-af85-c299418c0c3d" providerId="ADAL" clId="{6581508A-BCDD-45B3-946B-DD3F99A8CA3A}" dt="2022-08-09T08:26:09.979" v="572" actId="478"/>
          <ac:spMkLst>
            <pc:docMk/>
            <pc:sldMk cId="2700830727" sldId="3864"/>
            <ac:spMk id="53" creationId="{777922A2-DB0F-4076-AF76-EBC8C47B61AE}"/>
          </ac:spMkLst>
        </pc:spChg>
        <pc:spChg chg="del">
          <ac:chgData name="Miuccia Chan" userId="58931361-5f27-4544-af85-c299418c0c3d" providerId="ADAL" clId="{6581508A-BCDD-45B3-946B-DD3F99A8CA3A}" dt="2022-08-09T08:26:09.979" v="572" actId="478"/>
          <ac:spMkLst>
            <pc:docMk/>
            <pc:sldMk cId="2700830727" sldId="3864"/>
            <ac:spMk id="55" creationId="{3B8E75BB-4B75-409E-939B-D380D08CE269}"/>
          </ac:spMkLst>
        </pc:spChg>
        <pc:spChg chg="del">
          <ac:chgData name="Miuccia Chan" userId="58931361-5f27-4544-af85-c299418c0c3d" providerId="ADAL" clId="{6581508A-BCDD-45B3-946B-DD3F99A8CA3A}" dt="2022-08-09T08:26:09.979" v="572" actId="478"/>
          <ac:spMkLst>
            <pc:docMk/>
            <pc:sldMk cId="2700830727" sldId="3864"/>
            <ac:spMk id="56" creationId="{C9D3A74B-A2B9-4F2F-90C0-ADD3919396CE}"/>
          </ac:spMkLst>
        </pc:spChg>
        <pc:spChg chg="del">
          <ac:chgData name="Miuccia Chan" userId="58931361-5f27-4544-af85-c299418c0c3d" providerId="ADAL" clId="{6581508A-BCDD-45B3-946B-DD3F99A8CA3A}" dt="2022-08-09T08:26:09.979" v="572" actId="478"/>
          <ac:spMkLst>
            <pc:docMk/>
            <pc:sldMk cId="2700830727" sldId="3864"/>
            <ac:spMk id="57" creationId="{7BCEFE2A-03B7-4C98-9305-73AE8FAE49C0}"/>
          </ac:spMkLst>
        </pc:spChg>
        <pc:picChg chg="del">
          <ac:chgData name="Miuccia Chan" userId="58931361-5f27-4544-af85-c299418c0c3d" providerId="ADAL" clId="{6581508A-BCDD-45B3-946B-DD3F99A8CA3A}" dt="2022-08-09T08:14:24.004" v="115" actId="478"/>
          <ac:picMkLst>
            <pc:docMk/>
            <pc:sldMk cId="2700830727" sldId="3864"/>
            <ac:picMk id="4" creationId="{B6FE05C9-EDF8-47BD-9AA9-07360D453BA4}"/>
          </ac:picMkLst>
        </pc:picChg>
        <pc:picChg chg="mod modCrop">
          <ac:chgData name="Miuccia Chan" userId="58931361-5f27-4544-af85-c299418c0c3d" providerId="ADAL" clId="{6581508A-BCDD-45B3-946B-DD3F99A8CA3A}" dt="2022-08-09T08:14:20.803" v="114" actId="1076"/>
          <ac:picMkLst>
            <pc:docMk/>
            <pc:sldMk cId="2700830727" sldId="3864"/>
            <ac:picMk id="8" creationId="{1829066B-EFC0-4FDC-A59A-31055E8BE011}"/>
          </ac:picMkLst>
        </pc:picChg>
        <pc:picChg chg="del">
          <ac:chgData name="Miuccia Chan" userId="58931361-5f27-4544-af85-c299418c0c3d" providerId="ADAL" clId="{6581508A-BCDD-45B3-946B-DD3F99A8CA3A}" dt="2022-08-09T08:14:24.509" v="116" actId="478"/>
          <ac:picMkLst>
            <pc:docMk/>
            <pc:sldMk cId="2700830727" sldId="3864"/>
            <ac:picMk id="9" creationId="{69EB0324-4398-4ADB-9137-4ECC95D028DF}"/>
          </ac:picMkLst>
        </pc:picChg>
        <pc:picChg chg="mod">
          <ac:chgData name="Miuccia Chan" userId="58931361-5f27-4544-af85-c299418c0c3d" providerId="ADAL" clId="{6581508A-BCDD-45B3-946B-DD3F99A8CA3A}" dt="2022-08-09T08:21:31.895" v="529" actId="14100"/>
          <ac:picMkLst>
            <pc:docMk/>
            <pc:sldMk cId="2700830727" sldId="3864"/>
            <ac:picMk id="11" creationId="{AB24E59F-9DDD-4F04-AE74-2C284BA2DEF0}"/>
          </ac:picMkLst>
        </pc:picChg>
        <pc:picChg chg="mod">
          <ac:chgData name="Miuccia Chan" userId="58931361-5f27-4544-af85-c299418c0c3d" providerId="ADAL" clId="{6581508A-BCDD-45B3-946B-DD3F99A8CA3A}" dt="2022-08-09T08:23:22.896" v="556" actId="14100"/>
          <ac:picMkLst>
            <pc:docMk/>
            <pc:sldMk cId="2700830727" sldId="3864"/>
            <ac:picMk id="13" creationId="{976D2459-5813-4029-9E09-343D3011683A}"/>
          </ac:picMkLst>
        </pc:picChg>
        <pc:picChg chg="mod">
          <ac:chgData name="Miuccia Chan" userId="58931361-5f27-4544-af85-c299418c0c3d" providerId="ADAL" clId="{6581508A-BCDD-45B3-946B-DD3F99A8CA3A}" dt="2022-08-09T08:24:38.738" v="562" actId="14100"/>
          <ac:picMkLst>
            <pc:docMk/>
            <pc:sldMk cId="2700830727" sldId="3864"/>
            <ac:picMk id="22" creationId="{F60C5D41-64C5-4CD7-AFF3-47925D690205}"/>
          </ac:picMkLst>
        </pc:picChg>
      </pc:sldChg>
      <pc:sldChg chg="modSp mod addCm">
        <pc:chgData name="Miuccia Chan" userId="58931361-5f27-4544-af85-c299418c0c3d" providerId="ADAL" clId="{6581508A-BCDD-45B3-946B-DD3F99A8CA3A}" dt="2022-08-09T08:31:11.030" v="618"/>
        <pc:sldMkLst>
          <pc:docMk/>
          <pc:sldMk cId="1660554592" sldId="3866"/>
        </pc:sldMkLst>
        <pc:picChg chg="mod">
          <ac:chgData name="Miuccia Chan" userId="58931361-5f27-4544-af85-c299418c0c3d" providerId="ADAL" clId="{6581508A-BCDD-45B3-946B-DD3F99A8CA3A}" dt="2022-08-09T08:10:00.185" v="72" actId="14826"/>
          <ac:picMkLst>
            <pc:docMk/>
            <pc:sldMk cId="1660554592" sldId="3866"/>
            <ac:picMk id="6" creationId="{EF11E4BE-F418-4229-A202-A9F0ED090A15}"/>
          </ac:picMkLst>
        </pc:picChg>
      </pc:sldChg>
      <pc:sldChg chg="modSp mod">
        <pc:chgData name="Miuccia Chan" userId="58931361-5f27-4544-af85-c299418c0c3d" providerId="ADAL" clId="{6581508A-BCDD-45B3-946B-DD3F99A8CA3A}" dt="2022-08-09T08:32:45.268" v="619" actId="14826"/>
        <pc:sldMkLst>
          <pc:docMk/>
          <pc:sldMk cId="1087868188" sldId="3867"/>
        </pc:sldMkLst>
        <pc:picChg chg="mod">
          <ac:chgData name="Miuccia Chan" userId="58931361-5f27-4544-af85-c299418c0c3d" providerId="ADAL" clId="{6581508A-BCDD-45B3-946B-DD3F99A8CA3A}" dt="2022-08-09T08:32:45.268" v="619" actId="14826"/>
          <ac:picMkLst>
            <pc:docMk/>
            <pc:sldMk cId="1087868188" sldId="3867"/>
            <ac:picMk id="3" creationId="{592E26C5-1DEB-45AA-813A-B5C53AFBB4F8}"/>
          </ac:picMkLst>
        </pc:picChg>
      </pc:sldChg>
      <pc:sldChg chg="addSp delSp modSp mod modAnim">
        <pc:chgData name="Miuccia Chan" userId="58931361-5f27-4544-af85-c299418c0c3d" providerId="ADAL" clId="{6581508A-BCDD-45B3-946B-DD3F99A8CA3A}" dt="2022-08-09T08:38:48.802" v="663" actId="732"/>
        <pc:sldMkLst>
          <pc:docMk/>
          <pc:sldMk cId="736744764" sldId="3868"/>
        </pc:sldMkLst>
        <pc:spChg chg="del">
          <ac:chgData name="Miuccia Chan" userId="58931361-5f27-4544-af85-c299418c0c3d" providerId="ADAL" clId="{6581508A-BCDD-45B3-946B-DD3F99A8CA3A}" dt="2022-08-09T08:32:55.319" v="620" actId="478"/>
          <ac:spMkLst>
            <pc:docMk/>
            <pc:sldMk cId="736744764" sldId="3868"/>
            <ac:spMk id="13" creationId="{A2AB57D0-C063-440B-AA68-826239776AF4}"/>
          </ac:spMkLst>
        </pc:spChg>
        <pc:picChg chg="add del mod">
          <ac:chgData name="Miuccia Chan" userId="58931361-5f27-4544-af85-c299418c0c3d" providerId="ADAL" clId="{6581508A-BCDD-45B3-946B-DD3F99A8CA3A}" dt="2022-08-09T08:35:22.087" v="632" actId="1076"/>
          <ac:picMkLst>
            <pc:docMk/>
            <pc:sldMk cId="736744764" sldId="3868"/>
            <ac:picMk id="6" creationId="{B571DF3C-67C5-4E47-98B0-B1446200939E}"/>
          </ac:picMkLst>
        </pc:picChg>
        <pc:picChg chg="add mod">
          <ac:chgData name="Miuccia Chan" userId="58931361-5f27-4544-af85-c299418c0c3d" providerId="ADAL" clId="{6581508A-BCDD-45B3-946B-DD3F99A8CA3A}" dt="2022-08-09T08:37:31.617" v="651" actId="14100"/>
          <ac:picMkLst>
            <pc:docMk/>
            <pc:sldMk cId="736744764" sldId="3868"/>
            <ac:picMk id="9" creationId="{DE793C4D-6948-4F85-B248-AA4BAE5C6977}"/>
          </ac:picMkLst>
        </pc:picChg>
        <pc:picChg chg="mod">
          <ac:chgData name="Miuccia Chan" userId="58931361-5f27-4544-af85-c299418c0c3d" providerId="ADAL" clId="{6581508A-BCDD-45B3-946B-DD3F99A8CA3A}" dt="2022-08-09T08:38:01.961" v="661" actId="14100"/>
          <ac:picMkLst>
            <pc:docMk/>
            <pc:sldMk cId="736744764" sldId="3868"/>
            <ac:picMk id="11" creationId="{CA6D3FE4-3B3D-4E2B-9F33-D13B2239FDF4}"/>
          </ac:picMkLst>
        </pc:picChg>
        <pc:picChg chg="mod modCrop">
          <ac:chgData name="Miuccia Chan" userId="58931361-5f27-4544-af85-c299418c0c3d" providerId="ADAL" clId="{6581508A-BCDD-45B3-946B-DD3F99A8CA3A}" dt="2022-08-09T08:38:48.802" v="663" actId="732"/>
          <ac:picMkLst>
            <pc:docMk/>
            <pc:sldMk cId="736744764" sldId="3868"/>
            <ac:picMk id="12" creationId="{DD4DB71F-8B03-49B4-824B-C31E8EAE4781}"/>
          </ac:picMkLst>
        </pc:picChg>
        <pc:picChg chg="mod">
          <ac:chgData name="Miuccia Chan" userId="58931361-5f27-4544-af85-c299418c0c3d" providerId="ADAL" clId="{6581508A-BCDD-45B3-946B-DD3F99A8CA3A}" dt="2022-08-09T08:37:40.945" v="654" actId="14100"/>
          <ac:picMkLst>
            <pc:docMk/>
            <pc:sldMk cId="736744764" sldId="3868"/>
            <ac:picMk id="14" creationId="{543C9AAC-B093-48D5-A520-80796A18F036}"/>
          </ac:picMkLst>
        </pc:picChg>
        <pc:picChg chg="mod">
          <ac:chgData name="Miuccia Chan" userId="58931361-5f27-4544-af85-c299418c0c3d" providerId="ADAL" clId="{6581508A-BCDD-45B3-946B-DD3F99A8CA3A}" dt="2022-08-09T08:37:34.753" v="652" actId="1076"/>
          <ac:picMkLst>
            <pc:docMk/>
            <pc:sldMk cId="736744764" sldId="3868"/>
            <ac:picMk id="16" creationId="{71E83806-4B28-421F-B3F2-2FB5ACEFB3D8}"/>
          </ac:picMkLst>
        </pc:picChg>
      </pc:sldChg>
      <pc:sldChg chg="modSp mod">
        <pc:chgData name="Miuccia Chan" userId="58931361-5f27-4544-af85-c299418c0c3d" providerId="ADAL" clId="{6581508A-BCDD-45B3-946B-DD3F99A8CA3A}" dt="2022-08-09T08:41:33.348" v="666" actId="14826"/>
        <pc:sldMkLst>
          <pc:docMk/>
          <pc:sldMk cId="3789637727" sldId="3869"/>
        </pc:sldMkLst>
        <pc:picChg chg="mod">
          <ac:chgData name="Miuccia Chan" userId="58931361-5f27-4544-af85-c299418c0c3d" providerId="ADAL" clId="{6581508A-BCDD-45B3-946B-DD3F99A8CA3A}" dt="2022-08-09T08:41:33.348" v="666" actId="14826"/>
          <ac:picMkLst>
            <pc:docMk/>
            <pc:sldMk cId="3789637727" sldId="3869"/>
            <ac:picMk id="7" creationId="{FBC7107C-9F2B-4D16-978D-FDC5815E7648}"/>
          </ac:picMkLst>
        </pc:picChg>
      </pc:sldChg>
      <pc:sldChg chg="modSp mod">
        <pc:chgData name="Miuccia Chan" userId="58931361-5f27-4544-af85-c299418c0c3d" providerId="ADAL" clId="{6581508A-BCDD-45B3-946B-DD3F99A8CA3A}" dt="2022-08-09T08:43:31.209" v="1130" actId="20577"/>
        <pc:sldMkLst>
          <pc:docMk/>
          <pc:sldMk cId="1958371825" sldId="3870"/>
        </pc:sldMkLst>
        <pc:spChg chg="mod">
          <ac:chgData name="Miuccia Chan" userId="58931361-5f27-4544-af85-c299418c0c3d" providerId="ADAL" clId="{6581508A-BCDD-45B3-946B-DD3F99A8CA3A}" dt="2022-08-09T08:42:38.176" v="924" actId="5793"/>
          <ac:spMkLst>
            <pc:docMk/>
            <pc:sldMk cId="1958371825" sldId="3870"/>
            <ac:spMk id="2" creationId="{B786D6F4-0937-46A5-9994-387BD2F722F5}"/>
          </ac:spMkLst>
        </pc:spChg>
        <pc:spChg chg="mod">
          <ac:chgData name="Miuccia Chan" userId="58931361-5f27-4544-af85-c299418c0c3d" providerId="ADAL" clId="{6581508A-BCDD-45B3-946B-DD3F99A8CA3A}" dt="2022-08-09T08:43:31.209" v="1130" actId="20577"/>
          <ac:spMkLst>
            <pc:docMk/>
            <pc:sldMk cId="1958371825" sldId="3870"/>
            <ac:spMk id="6" creationId="{9096F177-3C03-4A8F-972C-4DA6B58602A8}"/>
          </ac:spMkLst>
        </pc:spChg>
      </pc:sldChg>
      <pc:sldChg chg="modSp mod">
        <pc:chgData name="Miuccia Chan" userId="58931361-5f27-4544-af85-c299418c0c3d" providerId="ADAL" clId="{6581508A-BCDD-45B3-946B-DD3F99A8CA3A}" dt="2022-08-09T08:10:05.447" v="73" actId="14826"/>
        <pc:sldMkLst>
          <pc:docMk/>
          <pc:sldMk cId="660737962" sldId="3877"/>
        </pc:sldMkLst>
        <pc:picChg chg="mod">
          <ac:chgData name="Miuccia Chan" userId="58931361-5f27-4544-af85-c299418c0c3d" providerId="ADAL" clId="{6581508A-BCDD-45B3-946B-DD3F99A8CA3A}" dt="2022-08-09T08:10:05.447" v="73" actId="14826"/>
          <ac:picMkLst>
            <pc:docMk/>
            <pc:sldMk cId="660737962" sldId="3877"/>
            <ac:picMk id="17" creationId="{DE17E6CE-308A-4939-B76E-86E5AA58C003}"/>
          </ac:picMkLst>
        </pc:picChg>
      </pc:sldChg>
      <pc:sldChg chg="modSp mod">
        <pc:chgData name="Miuccia Chan" userId="58931361-5f27-4544-af85-c299418c0c3d" providerId="ADAL" clId="{6581508A-BCDD-45B3-946B-DD3F99A8CA3A}" dt="2022-08-09T08:10:15.298" v="74" actId="14826"/>
        <pc:sldMkLst>
          <pc:docMk/>
          <pc:sldMk cId="3480134196" sldId="3878"/>
        </pc:sldMkLst>
        <pc:picChg chg="mod">
          <ac:chgData name="Miuccia Chan" userId="58931361-5f27-4544-af85-c299418c0c3d" providerId="ADAL" clId="{6581508A-BCDD-45B3-946B-DD3F99A8CA3A}" dt="2022-08-09T08:10:15.298" v="74" actId="14826"/>
          <ac:picMkLst>
            <pc:docMk/>
            <pc:sldMk cId="3480134196" sldId="3878"/>
            <ac:picMk id="6" creationId="{EF11E4BE-F418-4229-A202-A9F0ED090A15}"/>
          </ac:picMkLst>
        </pc:picChg>
      </pc:sldChg>
      <pc:sldChg chg="modSp modAnim">
        <pc:chgData name="Miuccia Chan" userId="58931361-5f27-4544-af85-c299418c0c3d" providerId="ADAL" clId="{6581508A-BCDD-45B3-946B-DD3F99A8CA3A}" dt="2022-08-09T08:44:46.250" v="1444" actId="20577"/>
        <pc:sldMkLst>
          <pc:docMk/>
          <pc:sldMk cId="1701484861" sldId="3879"/>
        </pc:sldMkLst>
        <pc:spChg chg="mod">
          <ac:chgData name="Miuccia Chan" userId="58931361-5f27-4544-af85-c299418c0c3d" providerId="ADAL" clId="{6581508A-BCDD-45B3-946B-DD3F99A8CA3A}" dt="2022-08-09T08:44:15.438" v="1317" actId="5793"/>
          <ac:spMkLst>
            <pc:docMk/>
            <pc:sldMk cId="1701484861" sldId="3879"/>
            <ac:spMk id="2" creationId="{B786D6F4-0937-46A5-9994-387BD2F722F5}"/>
          </ac:spMkLst>
        </pc:spChg>
        <pc:spChg chg="mod">
          <ac:chgData name="Miuccia Chan" userId="58931361-5f27-4544-af85-c299418c0c3d" providerId="ADAL" clId="{6581508A-BCDD-45B3-946B-DD3F99A8CA3A}" dt="2022-08-09T08:44:46.250" v="1444" actId="20577"/>
          <ac:spMkLst>
            <pc:docMk/>
            <pc:sldMk cId="1701484861" sldId="3879"/>
            <ac:spMk id="6" creationId="{9096F177-3C03-4A8F-972C-4DA6B58602A8}"/>
          </ac:spMkLst>
        </pc:spChg>
      </pc:sldChg>
      <pc:sldChg chg="modSp mod">
        <pc:chgData name="Miuccia Chan" userId="58931361-5f27-4544-af85-c299418c0c3d" providerId="ADAL" clId="{6581508A-BCDD-45B3-946B-DD3F99A8CA3A}" dt="2022-08-09T08:08:54.609" v="71" actId="14100"/>
        <pc:sldMkLst>
          <pc:docMk/>
          <pc:sldMk cId="3089869088" sldId="3885"/>
        </pc:sldMkLst>
        <pc:picChg chg="mod">
          <ac:chgData name="Miuccia Chan" userId="58931361-5f27-4544-af85-c299418c0c3d" providerId="ADAL" clId="{6581508A-BCDD-45B3-946B-DD3F99A8CA3A}" dt="2022-08-09T08:08:54.609" v="71" actId="14100"/>
          <ac:picMkLst>
            <pc:docMk/>
            <pc:sldMk cId="3089869088" sldId="3885"/>
            <ac:picMk id="13" creationId="{6E73FFC1-09AB-4B92-90C6-715D14A4F733}"/>
          </ac:picMkLst>
        </pc:picChg>
      </pc:sldChg>
      <pc:sldChg chg="addSp delSp modSp mod">
        <pc:chgData name="Miuccia Chan" userId="58931361-5f27-4544-af85-c299418c0c3d" providerId="ADAL" clId="{6581508A-BCDD-45B3-946B-DD3F99A8CA3A}" dt="2022-08-09T08:30:21.637" v="617" actId="1076"/>
        <pc:sldMkLst>
          <pc:docMk/>
          <pc:sldMk cId="1288356350" sldId="3886"/>
        </pc:sldMkLst>
        <pc:spChg chg="add mod">
          <ac:chgData name="Miuccia Chan" userId="58931361-5f27-4544-af85-c299418c0c3d" providerId="ADAL" clId="{6581508A-BCDD-45B3-946B-DD3F99A8CA3A}" dt="2022-08-09T08:27:27.763" v="591" actId="1076"/>
          <ac:spMkLst>
            <pc:docMk/>
            <pc:sldMk cId="1288356350" sldId="3886"/>
            <ac:spMk id="10" creationId="{A228DF51-F0FB-444E-899E-0579484EB817}"/>
          </ac:spMkLst>
        </pc:spChg>
        <pc:spChg chg="add mod ord">
          <ac:chgData name="Miuccia Chan" userId="58931361-5f27-4544-af85-c299418c0c3d" providerId="ADAL" clId="{6581508A-BCDD-45B3-946B-DD3F99A8CA3A}" dt="2022-08-09T08:30:14.667" v="616" actId="166"/>
          <ac:spMkLst>
            <pc:docMk/>
            <pc:sldMk cId="1288356350" sldId="3886"/>
            <ac:spMk id="11" creationId="{83C0FA5E-08AB-418E-8173-E92589E2FF53}"/>
          </ac:spMkLst>
        </pc:spChg>
        <pc:spChg chg="add mod">
          <ac:chgData name="Miuccia Chan" userId="58931361-5f27-4544-af85-c299418c0c3d" providerId="ADAL" clId="{6581508A-BCDD-45B3-946B-DD3F99A8CA3A}" dt="2022-08-09T08:27:20.771" v="589" actId="14100"/>
          <ac:spMkLst>
            <pc:docMk/>
            <pc:sldMk cId="1288356350" sldId="3886"/>
            <ac:spMk id="12" creationId="{7C90B01D-553C-41DB-B9E4-C42864DD8756}"/>
          </ac:spMkLst>
        </pc:spChg>
        <pc:spChg chg="add mod">
          <ac:chgData name="Miuccia Chan" userId="58931361-5f27-4544-af85-c299418c0c3d" providerId="ADAL" clId="{6581508A-BCDD-45B3-946B-DD3F99A8CA3A}" dt="2022-08-09T08:27:18.275" v="588" actId="14100"/>
          <ac:spMkLst>
            <pc:docMk/>
            <pc:sldMk cId="1288356350" sldId="3886"/>
            <ac:spMk id="13" creationId="{7C5D154E-5BC8-4995-88CA-066CFEE73343}"/>
          </ac:spMkLst>
        </pc:spChg>
        <pc:spChg chg="add mod">
          <ac:chgData name="Miuccia Chan" userId="58931361-5f27-4544-af85-c299418c0c3d" providerId="ADAL" clId="{6581508A-BCDD-45B3-946B-DD3F99A8CA3A}" dt="2022-08-09T08:27:31.187" v="592" actId="1076"/>
          <ac:spMkLst>
            <pc:docMk/>
            <pc:sldMk cId="1288356350" sldId="3886"/>
            <ac:spMk id="14" creationId="{77C01B42-DBF4-470F-881C-7B36F6F905E3}"/>
          </ac:spMkLst>
        </pc:spChg>
        <pc:spChg chg="del">
          <ac:chgData name="Miuccia Chan" userId="58931361-5f27-4544-af85-c299418c0c3d" providerId="ADAL" clId="{6581508A-BCDD-45B3-946B-DD3F99A8CA3A}" dt="2022-08-09T08:25:51.891" v="568" actId="478"/>
          <ac:spMkLst>
            <pc:docMk/>
            <pc:sldMk cId="1288356350" sldId="3886"/>
            <ac:spMk id="15" creationId="{C76ABD4F-BA2F-45B0-8C17-145CB0B66BCB}"/>
          </ac:spMkLst>
        </pc:spChg>
        <pc:spChg chg="del mod">
          <ac:chgData name="Miuccia Chan" userId="58931361-5f27-4544-af85-c299418c0c3d" providerId="ADAL" clId="{6581508A-BCDD-45B3-946B-DD3F99A8CA3A}" dt="2022-08-09T08:25:53.346" v="570" actId="478"/>
          <ac:spMkLst>
            <pc:docMk/>
            <pc:sldMk cId="1288356350" sldId="3886"/>
            <ac:spMk id="16" creationId="{0A8B0AA2-DF51-4055-9281-DE601D090103}"/>
          </ac:spMkLst>
        </pc:spChg>
        <pc:spChg chg="del">
          <ac:chgData name="Miuccia Chan" userId="58931361-5f27-4544-af85-c299418c0c3d" providerId="ADAL" clId="{6581508A-BCDD-45B3-946B-DD3F99A8CA3A}" dt="2022-08-09T08:25:56.603" v="571" actId="478"/>
          <ac:spMkLst>
            <pc:docMk/>
            <pc:sldMk cId="1288356350" sldId="3886"/>
            <ac:spMk id="17" creationId="{B381D661-1574-467E-A25A-F9CDF77E29C6}"/>
          </ac:spMkLst>
        </pc:spChg>
        <pc:spChg chg="del">
          <ac:chgData name="Miuccia Chan" userId="58931361-5f27-4544-af85-c299418c0c3d" providerId="ADAL" clId="{6581508A-BCDD-45B3-946B-DD3F99A8CA3A}" dt="2022-08-09T08:25:56.603" v="571" actId="478"/>
          <ac:spMkLst>
            <pc:docMk/>
            <pc:sldMk cId="1288356350" sldId="3886"/>
            <ac:spMk id="18" creationId="{2C118C49-5BEA-43FB-88AE-2077709BCDF1}"/>
          </ac:spMkLst>
        </pc:spChg>
        <pc:spChg chg="del">
          <ac:chgData name="Miuccia Chan" userId="58931361-5f27-4544-af85-c299418c0c3d" providerId="ADAL" clId="{6581508A-BCDD-45B3-946B-DD3F99A8CA3A}" dt="2022-08-09T08:25:56.603" v="571" actId="478"/>
          <ac:spMkLst>
            <pc:docMk/>
            <pc:sldMk cId="1288356350" sldId="3886"/>
            <ac:spMk id="19" creationId="{F4BF604D-BEB7-4525-A037-1CD35D82D307}"/>
          </ac:spMkLst>
        </pc:spChg>
        <pc:picChg chg="mod modCrop">
          <ac:chgData name="Miuccia Chan" userId="58931361-5f27-4544-af85-c299418c0c3d" providerId="ADAL" clId="{6581508A-BCDD-45B3-946B-DD3F99A8CA3A}" dt="2022-08-09T08:27:15.906" v="587" actId="1076"/>
          <ac:picMkLst>
            <pc:docMk/>
            <pc:sldMk cId="1288356350" sldId="3886"/>
            <ac:picMk id="8" creationId="{1829066B-EFC0-4FDC-A59A-31055E8BE011}"/>
          </ac:picMkLst>
        </pc:picChg>
        <pc:cxnChg chg="add mod">
          <ac:chgData name="Miuccia Chan" userId="58931361-5f27-4544-af85-c299418c0c3d" providerId="ADAL" clId="{6581508A-BCDD-45B3-946B-DD3F99A8CA3A}" dt="2022-08-09T08:30:11.620" v="615" actId="1076"/>
          <ac:cxnSpMkLst>
            <pc:docMk/>
            <pc:sldMk cId="1288356350" sldId="3886"/>
            <ac:cxnSpMk id="4" creationId="{FBD20876-71A4-4657-A087-B1667413CF67}"/>
          </ac:cxnSpMkLst>
        </pc:cxnChg>
        <pc:cxnChg chg="add mod">
          <ac:chgData name="Miuccia Chan" userId="58931361-5f27-4544-af85-c299418c0c3d" providerId="ADAL" clId="{6581508A-BCDD-45B3-946B-DD3F99A8CA3A}" dt="2022-08-09T08:30:21.637" v="617" actId="1076"/>
          <ac:cxnSpMkLst>
            <pc:docMk/>
            <pc:sldMk cId="1288356350" sldId="3886"/>
            <ac:cxnSpMk id="20" creationId="{55C7F696-4045-42C1-A875-D49F3C350D80}"/>
          </ac:cxnSpMkLst>
        </pc:cxnChg>
      </pc:sldChg>
      <pc:sldChg chg="addSp delSp modSp add mod ord delAnim">
        <pc:chgData name="Miuccia Chan" userId="58931361-5f27-4544-af85-c299418c0c3d" providerId="ADAL" clId="{6581508A-BCDD-45B3-946B-DD3F99A8CA3A}" dt="2022-08-09T08:21:45.161" v="543" actId="20577"/>
        <pc:sldMkLst>
          <pc:docMk/>
          <pc:sldMk cId="2606481717" sldId="3887"/>
        </pc:sldMkLst>
        <pc:spChg chg="mod">
          <ac:chgData name="Miuccia Chan" userId="58931361-5f27-4544-af85-c299418c0c3d" providerId="ADAL" clId="{6581508A-BCDD-45B3-946B-DD3F99A8CA3A}" dt="2022-08-09T08:21:45.161" v="543" actId="20577"/>
          <ac:spMkLst>
            <pc:docMk/>
            <pc:sldMk cId="2606481717" sldId="3887"/>
            <ac:spMk id="6" creationId="{49D9DE3E-2252-4D27-95CE-2A94953B7424}"/>
          </ac:spMkLst>
        </pc:spChg>
        <pc:spChg chg="add mod">
          <ac:chgData name="Miuccia Chan" userId="58931361-5f27-4544-af85-c299418c0c3d" providerId="ADAL" clId="{6581508A-BCDD-45B3-946B-DD3F99A8CA3A}" dt="2022-08-09T08:17:41.085" v="501"/>
          <ac:spMkLst>
            <pc:docMk/>
            <pc:sldMk cId="2606481717" sldId="3887"/>
            <ac:spMk id="15" creationId="{98505038-546A-4232-B94C-5986DDB3CC84}"/>
          </ac:spMkLst>
        </pc:spChg>
        <pc:spChg chg="add mod">
          <ac:chgData name="Miuccia Chan" userId="58931361-5f27-4544-af85-c299418c0c3d" providerId="ADAL" clId="{6581508A-BCDD-45B3-946B-DD3F99A8CA3A}" dt="2022-08-09T08:17:41.085" v="501"/>
          <ac:spMkLst>
            <pc:docMk/>
            <pc:sldMk cId="2606481717" sldId="3887"/>
            <ac:spMk id="16" creationId="{C6F2CE3E-4D08-42AA-8E8A-32EE2215710D}"/>
          </ac:spMkLst>
        </pc:spChg>
        <pc:spChg chg="add mod">
          <ac:chgData name="Miuccia Chan" userId="58931361-5f27-4544-af85-c299418c0c3d" providerId="ADAL" clId="{6581508A-BCDD-45B3-946B-DD3F99A8CA3A}" dt="2022-08-09T08:17:41.085" v="501"/>
          <ac:spMkLst>
            <pc:docMk/>
            <pc:sldMk cId="2606481717" sldId="3887"/>
            <ac:spMk id="17" creationId="{CD44BEED-90B7-421C-9A97-02BB58AFBBE1}"/>
          </ac:spMkLst>
        </pc:spChg>
        <pc:spChg chg="add mod">
          <ac:chgData name="Miuccia Chan" userId="58931361-5f27-4544-af85-c299418c0c3d" providerId="ADAL" clId="{6581508A-BCDD-45B3-946B-DD3F99A8CA3A}" dt="2022-08-09T08:17:41.085" v="501"/>
          <ac:spMkLst>
            <pc:docMk/>
            <pc:sldMk cId="2606481717" sldId="3887"/>
            <ac:spMk id="18" creationId="{2EBFDECC-6A0D-402D-BE15-508F5CA326E9}"/>
          </ac:spMkLst>
        </pc:spChg>
        <pc:spChg chg="add mod">
          <ac:chgData name="Miuccia Chan" userId="58931361-5f27-4544-af85-c299418c0c3d" providerId="ADAL" clId="{6581508A-BCDD-45B3-946B-DD3F99A8CA3A}" dt="2022-08-09T08:17:41.085" v="501"/>
          <ac:spMkLst>
            <pc:docMk/>
            <pc:sldMk cId="2606481717" sldId="3887"/>
            <ac:spMk id="19" creationId="{F4BA16EC-BB08-4267-8C65-5E002C46DBC2}"/>
          </ac:spMkLst>
        </pc:spChg>
        <pc:spChg chg="del mod">
          <ac:chgData name="Miuccia Chan" userId="58931361-5f27-4544-af85-c299418c0c3d" providerId="ADAL" clId="{6581508A-BCDD-45B3-946B-DD3F99A8CA3A}" dt="2022-08-09T08:17:33.846" v="499" actId="478"/>
          <ac:spMkLst>
            <pc:docMk/>
            <pc:sldMk cId="2606481717" sldId="3887"/>
            <ac:spMk id="48" creationId="{ABBAC859-6EDB-403D-A22B-40FCFA73B8AF}"/>
          </ac:spMkLst>
        </pc:spChg>
        <pc:spChg chg="del mod">
          <ac:chgData name="Miuccia Chan" userId="58931361-5f27-4544-af85-c299418c0c3d" providerId="ADAL" clId="{6581508A-BCDD-45B3-946B-DD3F99A8CA3A}" dt="2022-08-09T08:17:33.846" v="499" actId="478"/>
          <ac:spMkLst>
            <pc:docMk/>
            <pc:sldMk cId="2606481717" sldId="3887"/>
            <ac:spMk id="53" creationId="{777922A2-DB0F-4076-AF76-EBC8C47B61AE}"/>
          </ac:spMkLst>
        </pc:spChg>
        <pc:spChg chg="del mod">
          <ac:chgData name="Miuccia Chan" userId="58931361-5f27-4544-af85-c299418c0c3d" providerId="ADAL" clId="{6581508A-BCDD-45B3-946B-DD3F99A8CA3A}" dt="2022-08-09T08:17:33.846" v="499" actId="478"/>
          <ac:spMkLst>
            <pc:docMk/>
            <pc:sldMk cId="2606481717" sldId="3887"/>
            <ac:spMk id="55" creationId="{3B8E75BB-4B75-409E-939B-D380D08CE269}"/>
          </ac:spMkLst>
        </pc:spChg>
        <pc:spChg chg="del mod">
          <ac:chgData name="Miuccia Chan" userId="58931361-5f27-4544-af85-c299418c0c3d" providerId="ADAL" clId="{6581508A-BCDD-45B3-946B-DD3F99A8CA3A}" dt="2022-08-09T08:17:33.846" v="499" actId="478"/>
          <ac:spMkLst>
            <pc:docMk/>
            <pc:sldMk cId="2606481717" sldId="3887"/>
            <ac:spMk id="56" creationId="{C9D3A74B-A2B9-4F2F-90C0-ADD3919396CE}"/>
          </ac:spMkLst>
        </pc:spChg>
        <pc:spChg chg="del mod">
          <ac:chgData name="Miuccia Chan" userId="58931361-5f27-4544-af85-c299418c0c3d" providerId="ADAL" clId="{6581508A-BCDD-45B3-946B-DD3F99A8CA3A}" dt="2022-08-09T08:17:33.846" v="499" actId="478"/>
          <ac:spMkLst>
            <pc:docMk/>
            <pc:sldMk cId="2606481717" sldId="3887"/>
            <ac:spMk id="57" creationId="{7BCEFE2A-03B7-4C98-9305-73AE8FAE49C0}"/>
          </ac:spMkLst>
        </pc:spChg>
        <pc:picChg chg="mod">
          <ac:chgData name="Miuccia Chan" userId="58931361-5f27-4544-af85-c299418c0c3d" providerId="ADAL" clId="{6581508A-BCDD-45B3-946B-DD3F99A8CA3A}" dt="2022-08-09T08:19:14.815" v="511" actId="14100"/>
          <ac:picMkLst>
            <pc:docMk/>
            <pc:sldMk cId="2606481717" sldId="3887"/>
            <ac:picMk id="4" creationId="{B6FE05C9-EDF8-47BD-9AA9-07360D453BA4}"/>
          </ac:picMkLst>
        </pc:picChg>
        <pc:picChg chg="mod modCrop">
          <ac:chgData name="Miuccia Chan" userId="58931361-5f27-4544-af85-c299418c0c3d" providerId="ADAL" clId="{6581508A-BCDD-45B3-946B-DD3F99A8CA3A}" dt="2022-08-09T08:17:36.197" v="500" actId="1076"/>
          <ac:picMkLst>
            <pc:docMk/>
            <pc:sldMk cId="2606481717" sldId="3887"/>
            <ac:picMk id="8" creationId="{1829066B-EFC0-4FDC-A59A-31055E8BE011}"/>
          </ac:picMkLst>
        </pc:picChg>
        <pc:picChg chg="mod">
          <ac:chgData name="Miuccia Chan" userId="58931361-5f27-4544-af85-c299418c0c3d" providerId="ADAL" clId="{6581508A-BCDD-45B3-946B-DD3F99A8CA3A}" dt="2022-08-09T08:19:53.630" v="523" actId="14100"/>
          <ac:picMkLst>
            <pc:docMk/>
            <pc:sldMk cId="2606481717" sldId="3887"/>
            <ac:picMk id="9" creationId="{69EB0324-4398-4ADB-9137-4ECC95D028DF}"/>
          </ac:picMkLst>
        </pc:picChg>
        <pc:picChg chg="del mod">
          <ac:chgData name="Miuccia Chan" userId="58931361-5f27-4544-af85-c299418c0c3d" providerId="ADAL" clId="{6581508A-BCDD-45B3-946B-DD3F99A8CA3A}" dt="2022-08-09T08:13:54.388" v="105" actId="478"/>
          <ac:picMkLst>
            <pc:docMk/>
            <pc:sldMk cId="2606481717" sldId="3887"/>
            <ac:picMk id="11" creationId="{AB24E59F-9DDD-4F04-AE74-2C284BA2DEF0}"/>
          </ac:picMkLst>
        </pc:picChg>
        <pc:picChg chg="del">
          <ac:chgData name="Miuccia Chan" userId="58931361-5f27-4544-af85-c299418c0c3d" providerId="ADAL" clId="{6581508A-BCDD-45B3-946B-DD3F99A8CA3A}" dt="2022-08-09T08:13:55.437" v="106" actId="478"/>
          <ac:picMkLst>
            <pc:docMk/>
            <pc:sldMk cId="2606481717" sldId="3887"/>
            <ac:picMk id="13" creationId="{976D2459-5813-4029-9E09-343D3011683A}"/>
          </ac:picMkLst>
        </pc:picChg>
        <pc:picChg chg="del">
          <ac:chgData name="Miuccia Chan" userId="58931361-5f27-4544-af85-c299418c0c3d" providerId="ADAL" clId="{6581508A-BCDD-45B3-946B-DD3F99A8CA3A}" dt="2022-08-09T08:13:56.404" v="107" actId="478"/>
          <ac:picMkLst>
            <pc:docMk/>
            <pc:sldMk cId="2606481717" sldId="3887"/>
            <ac:picMk id="22" creationId="{F60C5D41-64C5-4CD7-AFF3-47925D690205}"/>
          </ac:picMkLst>
        </pc:picChg>
      </pc:sldChg>
      <pc:sldChg chg="modSp add mod">
        <pc:chgData name="Miuccia Chan" userId="58931361-5f27-4544-af85-c299418c0c3d" providerId="ADAL" clId="{6581508A-BCDD-45B3-946B-DD3F99A8CA3A}" dt="2022-08-09T08:45:35.156" v="1460" actId="20577"/>
        <pc:sldMkLst>
          <pc:docMk/>
          <pc:sldMk cId="1333961527" sldId="3888"/>
        </pc:sldMkLst>
        <pc:spChg chg="mod">
          <ac:chgData name="Miuccia Chan" userId="58931361-5f27-4544-af85-c299418c0c3d" providerId="ADAL" clId="{6581508A-BCDD-45B3-946B-DD3F99A8CA3A}" dt="2022-08-09T08:45:35.156" v="1460" actId="20577"/>
          <ac:spMkLst>
            <pc:docMk/>
            <pc:sldMk cId="1333961527" sldId="3888"/>
            <ac:spMk id="6" creationId="{7565421D-A326-4A05-8B78-65AEA7BE8ADC}"/>
          </ac:spMkLst>
        </pc:spChg>
      </pc:sldChg>
    </pc:docChg>
  </pc:docChgLst>
  <pc:docChgLst>
    <pc:chgData name="Miuccia Chan" userId="58931361-5f27-4544-af85-c299418c0c3d" providerId="ADAL" clId="{80930C5B-177A-42C8-8815-62912FD24DDD}"/>
    <pc:docChg chg="undo redo custSel delSld modSld">
      <pc:chgData name="Miuccia Chan" userId="58931361-5f27-4544-af85-c299418c0c3d" providerId="ADAL" clId="{80930C5B-177A-42C8-8815-62912FD24DDD}" dt="2022-08-12T02:36:16.166" v="309" actId="478"/>
      <pc:docMkLst>
        <pc:docMk/>
      </pc:docMkLst>
      <pc:sldChg chg="addSp delSp modSp mod">
        <pc:chgData name="Miuccia Chan" userId="58931361-5f27-4544-af85-c299418c0c3d" providerId="ADAL" clId="{80930C5B-177A-42C8-8815-62912FD24DDD}" dt="2022-08-12T02:18:25.359" v="85"/>
        <pc:sldMkLst>
          <pc:docMk/>
          <pc:sldMk cId="2700830727" sldId="3864"/>
        </pc:sldMkLst>
        <pc:spChg chg="add mod">
          <ac:chgData name="Miuccia Chan" userId="58931361-5f27-4544-af85-c299418c0c3d" providerId="ADAL" clId="{80930C5B-177A-42C8-8815-62912FD24DDD}" dt="2022-08-12T02:18:25.359" v="85"/>
          <ac:spMkLst>
            <pc:docMk/>
            <pc:sldMk cId="2700830727" sldId="3864"/>
            <ac:spMk id="14" creationId="{69629DF8-CEDA-4F3C-804A-270C7146BADE}"/>
          </ac:spMkLst>
        </pc:spChg>
        <pc:spChg chg="del">
          <ac:chgData name="Miuccia Chan" userId="58931361-5f27-4544-af85-c299418c0c3d" providerId="ADAL" clId="{80930C5B-177A-42C8-8815-62912FD24DDD}" dt="2022-08-12T02:18:19.159" v="79" actId="478"/>
          <ac:spMkLst>
            <pc:docMk/>
            <pc:sldMk cId="2700830727" sldId="3864"/>
            <ac:spMk id="15" creationId="{0DAAAD32-E8D9-4FBE-B8F4-1D99184E672C}"/>
          </ac:spMkLst>
        </pc:spChg>
        <pc:spChg chg="del mod">
          <ac:chgData name="Miuccia Chan" userId="58931361-5f27-4544-af85-c299418c0c3d" providerId="ADAL" clId="{80930C5B-177A-42C8-8815-62912FD24DDD}" dt="2022-08-12T02:18:20.946" v="81" actId="478"/>
          <ac:spMkLst>
            <pc:docMk/>
            <pc:sldMk cId="2700830727" sldId="3864"/>
            <ac:spMk id="16" creationId="{7CDDECB6-BB2B-487B-B3E3-C96BF3FF3605}"/>
          </ac:spMkLst>
        </pc:spChg>
        <pc:spChg chg="del">
          <ac:chgData name="Miuccia Chan" userId="58931361-5f27-4544-af85-c299418c0c3d" providerId="ADAL" clId="{80930C5B-177A-42C8-8815-62912FD24DDD}" dt="2022-08-12T02:18:21.948" v="82" actId="478"/>
          <ac:spMkLst>
            <pc:docMk/>
            <pc:sldMk cId="2700830727" sldId="3864"/>
            <ac:spMk id="17" creationId="{748062F8-5A8A-4A17-A766-A97DBD1A04E3}"/>
          </ac:spMkLst>
        </pc:spChg>
        <pc:spChg chg="del">
          <ac:chgData name="Miuccia Chan" userId="58931361-5f27-4544-af85-c299418c0c3d" providerId="ADAL" clId="{80930C5B-177A-42C8-8815-62912FD24DDD}" dt="2022-08-12T02:18:22.820" v="83" actId="478"/>
          <ac:spMkLst>
            <pc:docMk/>
            <pc:sldMk cId="2700830727" sldId="3864"/>
            <ac:spMk id="18" creationId="{B5C1A594-16F3-4C25-B601-CB63F5995D75}"/>
          </ac:spMkLst>
        </pc:spChg>
        <pc:spChg chg="del">
          <ac:chgData name="Miuccia Chan" userId="58931361-5f27-4544-af85-c299418c0c3d" providerId="ADAL" clId="{80930C5B-177A-42C8-8815-62912FD24DDD}" dt="2022-08-12T02:18:24.091" v="84" actId="478"/>
          <ac:spMkLst>
            <pc:docMk/>
            <pc:sldMk cId="2700830727" sldId="3864"/>
            <ac:spMk id="19" creationId="{D3C79944-264D-4F51-BDCF-CC95A041F988}"/>
          </ac:spMkLst>
        </pc:spChg>
        <pc:spChg chg="add mod">
          <ac:chgData name="Miuccia Chan" userId="58931361-5f27-4544-af85-c299418c0c3d" providerId="ADAL" clId="{80930C5B-177A-42C8-8815-62912FD24DDD}" dt="2022-08-12T02:18:25.359" v="85"/>
          <ac:spMkLst>
            <pc:docMk/>
            <pc:sldMk cId="2700830727" sldId="3864"/>
            <ac:spMk id="20" creationId="{B53F0258-0DB7-4E64-94CC-D6DEF09DDB85}"/>
          </ac:spMkLst>
        </pc:spChg>
        <pc:spChg chg="add mod">
          <ac:chgData name="Miuccia Chan" userId="58931361-5f27-4544-af85-c299418c0c3d" providerId="ADAL" clId="{80930C5B-177A-42C8-8815-62912FD24DDD}" dt="2022-08-12T02:18:25.359" v="85"/>
          <ac:spMkLst>
            <pc:docMk/>
            <pc:sldMk cId="2700830727" sldId="3864"/>
            <ac:spMk id="21" creationId="{4A6A83A3-E133-423D-B3E9-7171559C2315}"/>
          </ac:spMkLst>
        </pc:spChg>
        <pc:spChg chg="add mod">
          <ac:chgData name="Miuccia Chan" userId="58931361-5f27-4544-af85-c299418c0c3d" providerId="ADAL" clId="{80930C5B-177A-42C8-8815-62912FD24DDD}" dt="2022-08-12T02:18:25.359" v="85"/>
          <ac:spMkLst>
            <pc:docMk/>
            <pc:sldMk cId="2700830727" sldId="3864"/>
            <ac:spMk id="23" creationId="{AFBB1CEC-E085-421D-AAE9-FF1E218D0E7E}"/>
          </ac:spMkLst>
        </pc:spChg>
        <pc:spChg chg="add mod">
          <ac:chgData name="Miuccia Chan" userId="58931361-5f27-4544-af85-c299418c0c3d" providerId="ADAL" clId="{80930C5B-177A-42C8-8815-62912FD24DDD}" dt="2022-08-12T02:18:25.359" v="85"/>
          <ac:spMkLst>
            <pc:docMk/>
            <pc:sldMk cId="2700830727" sldId="3864"/>
            <ac:spMk id="24" creationId="{98D31299-5965-49B8-A28A-98E7C4D9F165}"/>
          </ac:spMkLst>
        </pc:spChg>
      </pc:sldChg>
      <pc:sldChg chg="del">
        <pc:chgData name="Miuccia Chan" userId="58931361-5f27-4544-af85-c299418c0c3d" providerId="ADAL" clId="{80930C5B-177A-42C8-8815-62912FD24DDD}" dt="2022-08-11T02:48:53.980" v="52" actId="47"/>
        <pc:sldMkLst>
          <pc:docMk/>
          <pc:sldMk cId="1660554592" sldId="3866"/>
        </pc:sldMkLst>
      </pc:sldChg>
      <pc:sldChg chg="addSp delSp modSp mod addAnim delAnim modAnim">
        <pc:chgData name="Miuccia Chan" userId="58931361-5f27-4544-af85-c299418c0c3d" providerId="ADAL" clId="{80930C5B-177A-42C8-8815-62912FD24DDD}" dt="2022-08-12T02:23:18.696" v="308" actId="1076"/>
        <pc:sldMkLst>
          <pc:docMk/>
          <pc:sldMk cId="736744764" sldId="3868"/>
        </pc:sldMkLst>
        <pc:spChg chg="add mod">
          <ac:chgData name="Miuccia Chan" userId="58931361-5f27-4544-af85-c299418c0c3d" providerId="ADAL" clId="{80930C5B-177A-42C8-8815-62912FD24DDD}" dt="2022-08-10T07:34:05.885" v="19" actId="1076"/>
          <ac:spMkLst>
            <pc:docMk/>
            <pc:sldMk cId="736744764" sldId="3868"/>
            <ac:spMk id="2" creationId="{2FE68F05-905E-472C-9F15-7190DDD28D6B}"/>
          </ac:spMkLst>
        </pc:spChg>
        <pc:spChg chg="add mod">
          <ac:chgData name="Miuccia Chan" userId="58931361-5f27-4544-af85-c299418c0c3d" providerId="ADAL" clId="{80930C5B-177A-42C8-8815-62912FD24DDD}" dt="2022-08-12T02:23:18.696" v="308" actId="1076"/>
          <ac:spMkLst>
            <pc:docMk/>
            <pc:sldMk cId="736744764" sldId="3868"/>
            <ac:spMk id="9" creationId="{CFD56E3B-604E-4CA7-9DC4-54C27B87DC76}"/>
          </ac:spMkLst>
        </pc:spChg>
        <pc:spChg chg="add mod">
          <ac:chgData name="Miuccia Chan" userId="58931361-5f27-4544-af85-c299418c0c3d" providerId="ADAL" clId="{80930C5B-177A-42C8-8815-62912FD24DDD}" dt="2022-08-10T07:34:16.725" v="23" actId="1076"/>
          <ac:spMkLst>
            <pc:docMk/>
            <pc:sldMk cId="736744764" sldId="3868"/>
            <ac:spMk id="10" creationId="{AA973263-717C-4DFC-B7ED-69AD91CC2B63}"/>
          </ac:spMkLst>
        </pc:spChg>
        <pc:spChg chg="add del mod">
          <ac:chgData name="Miuccia Chan" userId="58931361-5f27-4544-af85-c299418c0c3d" providerId="ADAL" clId="{80930C5B-177A-42C8-8815-62912FD24DDD}" dt="2022-08-10T07:34:53.705" v="43" actId="20577"/>
          <ac:spMkLst>
            <pc:docMk/>
            <pc:sldMk cId="736744764" sldId="3868"/>
            <ac:spMk id="13" creationId="{134423BB-747A-41CA-AC39-C16F1D82E4A9}"/>
          </ac:spMkLst>
        </pc:spChg>
        <pc:spChg chg="add mod">
          <ac:chgData name="Miuccia Chan" userId="58931361-5f27-4544-af85-c299418c0c3d" providerId="ADAL" clId="{80930C5B-177A-42C8-8815-62912FD24DDD}" dt="2022-08-10T07:35:04.189" v="47" actId="1076"/>
          <ac:spMkLst>
            <pc:docMk/>
            <pc:sldMk cId="736744764" sldId="3868"/>
            <ac:spMk id="15" creationId="{DC7C328C-1F8A-4350-853C-99D8E5894196}"/>
          </ac:spMkLst>
        </pc:spChg>
        <pc:spChg chg="add mod">
          <ac:chgData name="Miuccia Chan" userId="58931361-5f27-4544-af85-c299418c0c3d" providerId="ADAL" clId="{80930C5B-177A-42C8-8815-62912FD24DDD}" dt="2022-08-10T07:35:12.305" v="51" actId="20577"/>
          <ac:spMkLst>
            <pc:docMk/>
            <pc:sldMk cId="736744764" sldId="3868"/>
            <ac:spMk id="17" creationId="{053940E9-C36B-485B-986F-1CF4D22936AB}"/>
          </ac:spMkLst>
        </pc:spChg>
        <pc:picChg chg="mod modCrop">
          <ac:chgData name="Miuccia Chan" userId="58931361-5f27-4544-af85-c299418c0c3d" providerId="ADAL" clId="{80930C5B-177A-42C8-8815-62912FD24DDD}" dt="2022-08-12T02:22:30.007" v="295" actId="732"/>
          <ac:picMkLst>
            <pc:docMk/>
            <pc:sldMk cId="736744764" sldId="3868"/>
            <ac:picMk id="6" creationId="{B571DF3C-67C5-4E47-98B0-B1446200939E}"/>
          </ac:picMkLst>
        </pc:picChg>
        <pc:picChg chg="del">
          <ac:chgData name="Miuccia Chan" userId="58931361-5f27-4544-af85-c299418c0c3d" providerId="ADAL" clId="{80930C5B-177A-42C8-8815-62912FD24DDD}" dt="2022-08-10T07:35:05.585" v="48" actId="478"/>
          <ac:picMkLst>
            <pc:docMk/>
            <pc:sldMk cId="736744764" sldId="3868"/>
            <ac:picMk id="9" creationId="{DE793C4D-6948-4F85-B248-AA4BAE5C6977}"/>
          </ac:picMkLst>
        </pc:picChg>
        <pc:picChg chg="del">
          <ac:chgData name="Miuccia Chan" userId="58931361-5f27-4544-af85-c299418c0c3d" providerId="ADAL" clId="{80930C5B-177A-42C8-8815-62912FD24DDD}" dt="2022-08-10T07:34:02.774" v="18" actId="478"/>
          <ac:picMkLst>
            <pc:docMk/>
            <pc:sldMk cId="736744764" sldId="3868"/>
            <ac:picMk id="11" creationId="{CA6D3FE4-3B3D-4E2B-9F33-D13B2239FDF4}"/>
          </ac:picMkLst>
        </pc:picChg>
        <pc:picChg chg="del">
          <ac:chgData name="Miuccia Chan" userId="58931361-5f27-4544-af85-c299418c0c3d" providerId="ADAL" clId="{80930C5B-177A-42C8-8815-62912FD24DDD}" dt="2022-08-10T07:34:08.182" v="20" actId="478"/>
          <ac:picMkLst>
            <pc:docMk/>
            <pc:sldMk cId="736744764" sldId="3868"/>
            <ac:picMk id="12" creationId="{DD4DB71F-8B03-49B4-824B-C31E8EAE4781}"/>
          </ac:picMkLst>
        </pc:picChg>
        <pc:picChg chg="add del">
          <ac:chgData name="Miuccia Chan" userId="58931361-5f27-4544-af85-c299418c0c3d" providerId="ADAL" clId="{80930C5B-177A-42C8-8815-62912FD24DDD}" dt="2022-08-10T07:34:48.984" v="38" actId="478"/>
          <ac:picMkLst>
            <pc:docMk/>
            <pc:sldMk cId="736744764" sldId="3868"/>
            <ac:picMk id="14" creationId="{543C9AAC-B093-48D5-A520-80796A18F036}"/>
          </ac:picMkLst>
        </pc:picChg>
        <pc:picChg chg="del">
          <ac:chgData name="Miuccia Chan" userId="58931361-5f27-4544-af85-c299418c0c3d" providerId="ADAL" clId="{80930C5B-177A-42C8-8815-62912FD24DDD}" dt="2022-08-10T07:34:57.535" v="44" actId="478"/>
          <ac:picMkLst>
            <pc:docMk/>
            <pc:sldMk cId="736744764" sldId="3868"/>
            <ac:picMk id="16" creationId="{71E83806-4B28-421F-B3F2-2FB5ACEFB3D8}"/>
          </ac:picMkLst>
        </pc:picChg>
      </pc:sldChg>
      <pc:sldChg chg="del">
        <pc:chgData name="Miuccia Chan" userId="58931361-5f27-4544-af85-c299418c0c3d" providerId="ADAL" clId="{80930C5B-177A-42C8-8815-62912FD24DDD}" dt="2022-08-10T07:33:07.345" v="10" actId="47"/>
        <pc:sldMkLst>
          <pc:docMk/>
          <pc:sldMk cId="660737962" sldId="3877"/>
        </pc:sldMkLst>
      </pc:sldChg>
      <pc:sldChg chg="del">
        <pc:chgData name="Miuccia Chan" userId="58931361-5f27-4544-af85-c299418c0c3d" providerId="ADAL" clId="{80930C5B-177A-42C8-8815-62912FD24DDD}" dt="2022-08-10T07:33:07.345" v="10" actId="47"/>
        <pc:sldMkLst>
          <pc:docMk/>
          <pc:sldMk cId="3480134196" sldId="3878"/>
        </pc:sldMkLst>
      </pc:sldChg>
      <pc:sldChg chg="addSp delSp modSp mod delAnim modAnim">
        <pc:chgData name="Miuccia Chan" userId="58931361-5f27-4544-af85-c299418c0c3d" providerId="ADAL" clId="{80930C5B-177A-42C8-8815-62912FD24DDD}" dt="2022-08-12T02:36:16.166" v="309" actId="478"/>
        <pc:sldMkLst>
          <pc:docMk/>
          <pc:sldMk cId="1288356350" sldId="3886"/>
        </pc:sldMkLst>
        <pc:spChg chg="del">
          <ac:chgData name="Miuccia Chan" userId="58931361-5f27-4544-af85-c299418c0c3d" providerId="ADAL" clId="{80930C5B-177A-42C8-8815-62912FD24DDD}" dt="2022-08-12T02:36:16.166" v="309" actId="478"/>
          <ac:spMkLst>
            <pc:docMk/>
            <pc:sldMk cId="1288356350" sldId="3886"/>
            <ac:spMk id="6" creationId="{49D9DE3E-2252-4D27-95CE-2A94953B7424}"/>
          </ac:spMkLst>
        </pc:spChg>
        <pc:spChg chg="del">
          <ac:chgData name="Miuccia Chan" userId="58931361-5f27-4544-af85-c299418c0c3d" providerId="ADAL" clId="{80930C5B-177A-42C8-8815-62912FD24DDD}" dt="2022-08-12T02:20:50.029" v="118" actId="478"/>
          <ac:spMkLst>
            <pc:docMk/>
            <pc:sldMk cId="1288356350" sldId="3886"/>
            <ac:spMk id="10" creationId="{A228DF51-F0FB-444E-899E-0579484EB817}"/>
          </ac:spMkLst>
        </pc:spChg>
        <pc:spChg chg="del mod">
          <ac:chgData name="Miuccia Chan" userId="58931361-5f27-4544-af85-c299418c0c3d" providerId="ADAL" clId="{80930C5B-177A-42C8-8815-62912FD24DDD}" dt="2022-08-12T02:20:26.693" v="112" actId="478"/>
          <ac:spMkLst>
            <pc:docMk/>
            <pc:sldMk cId="1288356350" sldId="3886"/>
            <ac:spMk id="11" creationId="{83C0FA5E-08AB-418E-8173-E92589E2FF53}"/>
          </ac:spMkLst>
        </pc:spChg>
        <pc:spChg chg="del">
          <ac:chgData name="Miuccia Chan" userId="58931361-5f27-4544-af85-c299418c0c3d" providerId="ADAL" clId="{80930C5B-177A-42C8-8815-62912FD24DDD}" dt="2022-08-12T02:19:18.259" v="96" actId="478"/>
          <ac:spMkLst>
            <pc:docMk/>
            <pc:sldMk cId="1288356350" sldId="3886"/>
            <ac:spMk id="12" creationId="{7C90B01D-553C-41DB-B9E4-C42864DD8756}"/>
          </ac:spMkLst>
        </pc:spChg>
        <pc:spChg chg="del">
          <ac:chgData name="Miuccia Chan" userId="58931361-5f27-4544-af85-c299418c0c3d" providerId="ADAL" clId="{80930C5B-177A-42C8-8815-62912FD24DDD}" dt="2022-08-12T02:18:56.007" v="90" actId="478"/>
          <ac:spMkLst>
            <pc:docMk/>
            <pc:sldMk cId="1288356350" sldId="3886"/>
            <ac:spMk id="13" creationId="{7C5D154E-5BC8-4995-88CA-066CFEE73343}"/>
          </ac:spMkLst>
        </pc:spChg>
        <pc:spChg chg="del ord">
          <ac:chgData name="Miuccia Chan" userId="58931361-5f27-4544-af85-c299418c0c3d" providerId="ADAL" clId="{80930C5B-177A-42C8-8815-62912FD24DDD}" dt="2022-08-12T02:19:56.626" v="105" actId="478"/>
          <ac:spMkLst>
            <pc:docMk/>
            <pc:sldMk cId="1288356350" sldId="3886"/>
            <ac:spMk id="14" creationId="{77C01B42-DBF4-470F-881C-7B36F6F905E3}"/>
          </ac:spMkLst>
        </pc:spChg>
        <pc:spChg chg="add mod ord">
          <ac:chgData name="Miuccia Chan" userId="58931361-5f27-4544-af85-c299418c0c3d" providerId="ADAL" clId="{80930C5B-177A-42C8-8815-62912FD24DDD}" dt="2022-08-12T02:18:59.129" v="91" actId="166"/>
          <ac:spMkLst>
            <pc:docMk/>
            <pc:sldMk cId="1288356350" sldId="3886"/>
            <ac:spMk id="15" creationId="{279DC845-34E5-4EAB-A1CB-410BCC0A37D9}"/>
          </ac:spMkLst>
        </pc:spChg>
        <pc:spChg chg="add mod ord">
          <ac:chgData name="Miuccia Chan" userId="58931361-5f27-4544-af85-c299418c0c3d" providerId="ADAL" clId="{80930C5B-177A-42C8-8815-62912FD24DDD}" dt="2022-08-12T02:19:23.501" v="97" actId="166"/>
          <ac:spMkLst>
            <pc:docMk/>
            <pc:sldMk cId="1288356350" sldId="3886"/>
            <ac:spMk id="16" creationId="{62114C51-7316-4BEB-B9C1-06E9136DA4EA}"/>
          </ac:spMkLst>
        </pc:spChg>
        <pc:spChg chg="add mod">
          <ac:chgData name="Miuccia Chan" userId="58931361-5f27-4544-af85-c299418c0c3d" providerId="ADAL" clId="{80930C5B-177A-42C8-8815-62912FD24DDD}" dt="2022-08-12T02:20:08.850" v="106" actId="1076"/>
          <ac:spMkLst>
            <pc:docMk/>
            <pc:sldMk cId="1288356350" sldId="3886"/>
            <ac:spMk id="17" creationId="{FC391B7B-9623-4BDE-853D-3CE9483C8CF7}"/>
          </ac:spMkLst>
        </pc:spChg>
        <pc:spChg chg="add mod">
          <ac:chgData name="Miuccia Chan" userId="58931361-5f27-4544-af85-c299418c0c3d" providerId="ADAL" clId="{80930C5B-177A-42C8-8815-62912FD24DDD}" dt="2022-08-12T02:20:29.328" v="113" actId="1076"/>
          <ac:spMkLst>
            <pc:docMk/>
            <pc:sldMk cId="1288356350" sldId="3886"/>
            <ac:spMk id="18" creationId="{19D861CB-94FD-42EF-BE41-3275FDAB87C3}"/>
          </ac:spMkLst>
        </pc:spChg>
        <pc:spChg chg="add mod">
          <ac:chgData name="Miuccia Chan" userId="58931361-5f27-4544-af85-c299418c0c3d" providerId="ADAL" clId="{80930C5B-177A-42C8-8815-62912FD24DDD}" dt="2022-08-12T02:21:05.264" v="120" actId="1076"/>
          <ac:spMkLst>
            <pc:docMk/>
            <pc:sldMk cId="1288356350" sldId="3886"/>
            <ac:spMk id="19" creationId="{DA495605-3B35-4ACB-A706-C32859C4AAB0}"/>
          </ac:spMkLst>
        </pc:spChg>
      </pc:sldChg>
      <pc:sldChg chg="modSp mod">
        <pc:chgData name="Miuccia Chan" userId="58931361-5f27-4544-af85-c299418c0c3d" providerId="ADAL" clId="{80930C5B-177A-42C8-8815-62912FD24DDD}" dt="2022-08-12T02:18:12.562" v="78" actId="207"/>
        <pc:sldMkLst>
          <pc:docMk/>
          <pc:sldMk cId="2606481717" sldId="3887"/>
        </pc:sldMkLst>
        <pc:spChg chg="mod">
          <ac:chgData name="Miuccia Chan" userId="58931361-5f27-4544-af85-c299418c0c3d" providerId="ADAL" clId="{80930C5B-177A-42C8-8815-62912FD24DDD}" dt="2022-08-12T02:18:12.562" v="78" actId="207"/>
          <ac:spMkLst>
            <pc:docMk/>
            <pc:sldMk cId="2606481717" sldId="3887"/>
            <ac:spMk id="15" creationId="{98505038-546A-4232-B94C-5986DDB3CC84}"/>
          </ac:spMkLst>
        </pc:spChg>
        <pc:spChg chg="mod">
          <ac:chgData name="Miuccia Chan" userId="58931361-5f27-4544-af85-c299418c0c3d" providerId="ADAL" clId="{80930C5B-177A-42C8-8815-62912FD24DDD}" dt="2022-08-12T02:18:12.562" v="78" actId="207"/>
          <ac:spMkLst>
            <pc:docMk/>
            <pc:sldMk cId="2606481717" sldId="3887"/>
            <ac:spMk id="16" creationId="{C6F2CE3E-4D08-42AA-8E8A-32EE2215710D}"/>
          </ac:spMkLst>
        </pc:spChg>
        <pc:spChg chg="mod">
          <ac:chgData name="Miuccia Chan" userId="58931361-5f27-4544-af85-c299418c0c3d" providerId="ADAL" clId="{80930C5B-177A-42C8-8815-62912FD24DDD}" dt="2022-08-12T02:18:12.562" v="78" actId="207"/>
          <ac:spMkLst>
            <pc:docMk/>
            <pc:sldMk cId="2606481717" sldId="3887"/>
            <ac:spMk id="17" creationId="{CD44BEED-90B7-421C-9A97-02BB58AFBBE1}"/>
          </ac:spMkLst>
        </pc:spChg>
        <pc:spChg chg="mod">
          <ac:chgData name="Miuccia Chan" userId="58931361-5f27-4544-af85-c299418c0c3d" providerId="ADAL" clId="{80930C5B-177A-42C8-8815-62912FD24DDD}" dt="2022-08-12T02:18:12.562" v="78" actId="207"/>
          <ac:spMkLst>
            <pc:docMk/>
            <pc:sldMk cId="2606481717" sldId="3887"/>
            <ac:spMk id="18" creationId="{2EBFDECC-6A0D-402D-BE15-508F5CA326E9}"/>
          </ac:spMkLst>
        </pc:spChg>
        <pc:spChg chg="mod">
          <ac:chgData name="Miuccia Chan" userId="58931361-5f27-4544-af85-c299418c0c3d" providerId="ADAL" clId="{80930C5B-177A-42C8-8815-62912FD24DDD}" dt="2022-08-12T02:18:12.562" v="78" actId="207"/>
          <ac:spMkLst>
            <pc:docMk/>
            <pc:sldMk cId="2606481717" sldId="3887"/>
            <ac:spMk id="19" creationId="{F4BA16EC-BB08-4267-8C65-5E002C46DB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3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4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0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CF3F4-C11D-4420-B8F8-5C93D41B4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9244"/>
            <a:ext cx="12192000" cy="598875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26E5E74-1D38-450C-8F3D-FA4FADD3D9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8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7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08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1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28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3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9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22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164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355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67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41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13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51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1098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51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792" r:id="rId8"/>
    <p:sldLayoutId id="2147483793" r:id="rId9"/>
    <p:sldLayoutId id="2147483810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449A40-E3AF-499E-ABCD-44A3E0C8598E}"/>
              </a:ext>
            </a:extLst>
          </p:cNvPr>
          <p:cNvSpPr txBox="1"/>
          <p:nvPr/>
        </p:nvSpPr>
        <p:spPr>
          <a:xfrm>
            <a:off x="3937625" y="3449795"/>
            <a:ext cx="4571375" cy="113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an article about a hobby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8D926B-2282-48FB-BE7E-DD95401581BC}"/>
              </a:ext>
            </a:extLst>
          </p:cNvPr>
          <p:cNvGrpSpPr/>
          <p:nvPr/>
        </p:nvGrpSpPr>
        <p:grpSpPr>
          <a:xfrm>
            <a:off x="3211513" y="2905780"/>
            <a:ext cx="1042987" cy="523220"/>
            <a:chOff x="5054600" y="2905780"/>
            <a:chExt cx="1042987" cy="523220"/>
          </a:xfrm>
        </p:grpSpPr>
        <p:sp>
          <p:nvSpPr>
            <p:cNvPr id="6" name="Rectangle: Single Corner Rounded 5">
              <a:extLst>
                <a:ext uri="{FF2B5EF4-FFF2-40B4-BE49-F238E27FC236}">
                  <a16:creationId xmlns:a16="http://schemas.microsoft.com/office/drawing/2014/main" id="{BAFC2EF7-3FF9-4E3F-A72D-C1BAAD2ED91C}"/>
                </a:ext>
              </a:extLst>
            </p:cNvPr>
            <p:cNvSpPr/>
            <p:nvPr/>
          </p:nvSpPr>
          <p:spPr>
            <a:xfrm flipV="1">
              <a:off x="5054600" y="2948919"/>
              <a:ext cx="1042987" cy="459287"/>
            </a:xfrm>
            <a:prstGeom prst="round1Rect">
              <a:avLst>
                <a:gd name="adj" fmla="val 40814"/>
              </a:avLst>
            </a:prstGeom>
            <a:solidFill>
              <a:srgbClr val="F09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DE06D7-FCAA-4323-B7F4-DB0B60A2C25C}"/>
                </a:ext>
              </a:extLst>
            </p:cNvPr>
            <p:cNvSpPr txBox="1"/>
            <p:nvPr/>
          </p:nvSpPr>
          <p:spPr>
            <a:xfrm>
              <a:off x="5151435" y="2905780"/>
              <a:ext cx="946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604EA2-5CB4-4E4C-9012-9887B21D072A}"/>
              </a:ext>
            </a:extLst>
          </p:cNvPr>
          <p:cNvSpPr txBox="1"/>
          <p:nvPr/>
        </p:nvSpPr>
        <p:spPr>
          <a:xfrm>
            <a:off x="10217676" y="478494"/>
            <a:ext cx="183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2</a:t>
            </a:r>
          </a:p>
        </p:txBody>
      </p:sp>
    </p:spTree>
    <p:extLst>
      <p:ext uri="{BB962C8B-B14F-4D97-AF65-F5344CB8AC3E}">
        <p14:creationId xmlns:p14="http://schemas.microsoft.com/office/powerpoint/2010/main" val="3075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F10E4-8E2F-4B0E-89DD-6AA63C81A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68"/>
            <a:ext cx="4525006" cy="857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D56E3B-604E-4CA7-9DC4-54C27B87DC76}"/>
              </a:ext>
            </a:extLst>
          </p:cNvPr>
          <p:cNvSpPr txBox="1"/>
          <p:nvPr/>
        </p:nvSpPr>
        <p:spPr>
          <a:xfrm>
            <a:off x="1025504" y="1093972"/>
            <a:ext cx="9038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baseline="0" dirty="0">
                <a:solidFill>
                  <a:srgbClr val="0070C0"/>
                </a:solidFill>
              </a:rPr>
              <a:t>Look back at the article in Reading 2 on pages 34–35. Choose an appropriate alternative title and subheadings for the article from A–G. Two letters are not used.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CEDBA9-3E28-4167-9C5F-CFF2531A15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87" y="3327005"/>
            <a:ext cx="6175978" cy="206033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513F1308-C481-4C1F-97F0-FC1BBBE5ED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612" y="2084397"/>
            <a:ext cx="4280008" cy="41643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6DF22D09-2E33-4C2A-9C66-5DFE33961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612" y="2500831"/>
            <a:ext cx="4280008" cy="3693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E68F05-905E-472C-9F15-7190DDD28D6B}"/>
              </a:ext>
            </a:extLst>
          </p:cNvPr>
          <p:cNvSpPr txBox="1"/>
          <p:nvPr/>
        </p:nvSpPr>
        <p:spPr>
          <a:xfrm>
            <a:off x="1384175" y="2441410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A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012A7696-8F73-4F8B-BE92-7AAEB89F97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845" y="1925068"/>
            <a:ext cx="4617063" cy="44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F10E4-8E2F-4B0E-89DD-6AA63C81A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68"/>
            <a:ext cx="4525006" cy="85737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ECEDBA9-3E28-4167-9C5F-CFF2531A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96767" y="2195567"/>
            <a:ext cx="3518457" cy="4272413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93159781-FE22-4493-8DA4-EA73B4B2D5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29" y="1573898"/>
            <a:ext cx="3677806" cy="383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E68F05-905E-472C-9F15-7190DDD28D6B}"/>
              </a:ext>
            </a:extLst>
          </p:cNvPr>
          <p:cNvSpPr txBox="1"/>
          <p:nvPr/>
        </p:nvSpPr>
        <p:spPr>
          <a:xfrm>
            <a:off x="1285043" y="1555736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D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88893B8-20BC-48C7-9E28-9DF77D3D45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86" y="800048"/>
            <a:ext cx="4280008" cy="416434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0922ABA-05E9-4B43-A3A0-7746104A9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86" y="1216482"/>
            <a:ext cx="4280008" cy="369332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68CD82F2-8527-4E15-B9FD-C595DB8C9CF0}"/>
              </a:ext>
            </a:extLst>
          </p:cNvPr>
          <p:cNvSpPr txBox="1"/>
          <p:nvPr/>
        </p:nvSpPr>
        <p:spPr>
          <a:xfrm>
            <a:off x="1288449" y="1157061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A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1870DC25-C332-483B-AC03-2CE348CC60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090" y="593074"/>
            <a:ext cx="4617063" cy="44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F10E4-8E2F-4B0E-89DD-6AA63C81A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68"/>
            <a:ext cx="4525006" cy="85737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ECEDBA9-3E28-4167-9C5F-CFF2531A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53156" y="2579318"/>
            <a:ext cx="3152234" cy="4044376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A67B36CB-2EC1-4CE6-807A-195AD735B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29" y="1978339"/>
            <a:ext cx="5684159" cy="383960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202AEEE9-4454-40A1-A6E7-D1D89989E4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29" y="1573898"/>
            <a:ext cx="3677806" cy="383960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50AD0635-DC50-4187-AFD4-AA1E51D7753A}"/>
              </a:ext>
            </a:extLst>
          </p:cNvPr>
          <p:cNvSpPr txBox="1"/>
          <p:nvPr/>
        </p:nvSpPr>
        <p:spPr>
          <a:xfrm>
            <a:off x="1285043" y="1555736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D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FF7C427C-8FDA-43DD-94EA-B39CA0C8BF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86" y="800048"/>
            <a:ext cx="4280008" cy="416434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711833BB-DE83-4A83-A596-F2DC8F4913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86" y="1216482"/>
            <a:ext cx="4280008" cy="369332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96990027-F80E-4A0F-AA32-9E1A13B8ACA2}"/>
              </a:ext>
            </a:extLst>
          </p:cNvPr>
          <p:cNvSpPr txBox="1"/>
          <p:nvPr/>
        </p:nvSpPr>
        <p:spPr>
          <a:xfrm>
            <a:off x="1288449" y="1157061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A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A909AA46-443F-425E-90C6-9A623A2515E6}"/>
              </a:ext>
            </a:extLst>
          </p:cNvPr>
          <p:cNvSpPr txBox="1"/>
          <p:nvPr/>
        </p:nvSpPr>
        <p:spPr>
          <a:xfrm>
            <a:off x="1276165" y="1946859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E</a:t>
            </a:r>
          </a:p>
        </p:txBody>
      </p:sp>
      <p:pic>
        <p:nvPicPr>
          <p:cNvPr id="26" name="Picture 5">
            <a:extLst>
              <a:ext uri="{FF2B5EF4-FFF2-40B4-BE49-F238E27FC236}">
                <a16:creationId xmlns:a16="http://schemas.microsoft.com/office/drawing/2014/main" id="{5282C5E8-AC57-4B81-9360-A09231EADC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090" y="593074"/>
            <a:ext cx="4617063" cy="44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F10E4-8E2F-4B0E-89DD-6AA63C81A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68"/>
            <a:ext cx="4525006" cy="85737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ECEDBA9-3E28-4167-9C5F-CFF2531A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05145" y="3127757"/>
            <a:ext cx="5169098" cy="3000598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A67B36CB-2EC1-4CE6-807A-195AD735B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29" y="1978339"/>
            <a:ext cx="5684159" cy="383960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202AEEE9-4454-40A1-A6E7-D1D89989E4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29" y="1573898"/>
            <a:ext cx="3677806" cy="383960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50AD0635-DC50-4187-AFD4-AA1E51D7753A}"/>
              </a:ext>
            </a:extLst>
          </p:cNvPr>
          <p:cNvSpPr txBox="1"/>
          <p:nvPr/>
        </p:nvSpPr>
        <p:spPr>
          <a:xfrm>
            <a:off x="1285043" y="1555736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D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FF7C427C-8FDA-43DD-94EA-B39CA0C8BF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86" y="800048"/>
            <a:ext cx="4280008" cy="416434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711833BB-DE83-4A83-A596-F2DC8F4913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86" y="1216482"/>
            <a:ext cx="4280008" cy="369332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96990027-F80E-4A0F-AA32-9E1A13B8ACA2}"/>
              </a:ext>
            </a:extLst>
          </p:cNvPr>
          <p:cNvSpPr txBox="1"/>
          <p:nvPr/>
        </p:nvSpPr>
        <p:spPr>
          <a:xfrm>
            <a:off x="1288449" y="1157061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A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A909AA46-443F-425E-90C6-9A623A2515E6}"/>
              </a:ext>
            </a:extLst>
          </p:cNvPr>
          <p:cNvSpPr txBox="1"/>
          <p:nvPr/>
        </p:nvSpPr>
        <p:spPr>
          <a:xfrm>
            <a:off x="1276165" y="1946859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E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7C4D6804-B5F2-49B8-8792-71C9C2C4F0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29" y="2406606"/>
            <a:ext cx="4015157" cy="383960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F48689E8-5AC7-4145-AA48-9D0B8AA9E711}"/>
              </a:ext>
            </a:extLst>
          </p:cNvPr>
          <p:cNvSpPr txBox="1"/>
          <p:nvPr/>
        </p:nvSpPr>
        <p:spPr>
          <a:xfrm>
            <a:off x="1289931" y="2336672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C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F9AA93FE-4634-4DB5-9E8E-91E4E995510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090" y="593074"/>
            <a:ext cx="4617063" cy="44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F10E4-8E2F-4B0E-89DD-6AA63C81A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68"/>
            <a:ext cx="4525006" cy="85737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ECEDBA9-3E28-4167-9C5F-CFF2531A15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145" y="3529738"/>
            <a:ext cx="5085752" cy="2432017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A67B36CB-2EC1-4CE6-807A-195AD735B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29" y="1978339"/>
            <a:ext cx="5684159" cy="383960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202AEEE9-4454-40A1-A6E7-D1D89989E4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29" y="1573898"/>
            <a:ext cx="3677806" cy="383960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50AD0635-DC50-4187-AFD4-AA1E51D7753A}"/>
              </a:ext>
            </a:extLst>
          </p:cNvPr>
          <p:cNvSpPr txBox="1"/>
          <p:nvPr/>
        </p:nvSpPr>
        <p:spPr>
          <a:xfrm>
            <a:off x="1285043" y="1555736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D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FF7C427C-8FDA-43DD-94EA-B39CA0C8BF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86" y="800048"/>
            <a:ext cx="4280008" cy="416434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711833BB-DE83-4A83-A596-F2DC8F4913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86" y="1216482"/>
            <a:ext cx="4280008" cy="369332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96990027-F80E-4A0F-AA32-9E1A13B8ACA2}"/>
              </a:ext>
            </a:extLst>
          </p:cNvPr>
          <p:cNvSpPr txBox="1"/>
          <p:nvPr/>
        </p:nvSpPr>
        <p:spPr>
          <a:xfrm>
            <a:off x="1288449" y="1157061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A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A909AA46-443F-425E-90C6-9A623A2515E6}"/>
              </a:ext>
            </a:extLst>
          </p:cNvPr>
          <p:cNvSpPr txBox="1"/>
          <p:nvPr/>
        </p:nvSpPr>
        <p:spPr>
          <a:xfrm>
            <a:off x="1276165" y="1946859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E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0231E555-6BD6-40DC-B217-6333D6C7E0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090" y="593074"/>
            <a:ext cx="4617063" cy="4467408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7C4D6804-B5F2-49B8-8792-71C9C2C4F0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29" y="2406606"/>
            <a:ext cx="4015157" cy="383960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F48689E8-5AC7-4145-AA48-9D0B8AA9E711}"/>
              </a:ext>
            </a:extLst>
          </p:cNvPr>
          <p:cNvSpPr txBox="1"/>
          <p:nvPr/>
        </p:nvSpPr>
        <p:spPr>
          <a:xfrm>
            <a:off x="1289931" y="2336672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C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367C6DB5-2312-488E-B127-E084CBCF512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29" y="2744591"/>
            <a:ext cx="5484368" cy="477582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5A405C67-2944-4334-93BE-429E89AFB1A1}"/>
              </a:ext>
            </a:extLst>
          </p:cNvPr>
          <p:cNvSpPr txBox="1"/>
          <p:nvPr/>
        </p:nvSpPr>
        <p:spPr>
          <a:xfrm>
            <a:off x="1283325" y="2744591"/>
            <a:ext cx="5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3E9E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691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3B22E-FD7F-4DCC-9024-EEC0614D1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61" y="0"/>
            <a:ext cx="10231278" cy="833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7107C-9F2B-4D16-978D-FDC5815E76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8962" y="790160"/>
            <a:ext cx="5761063" cy="5806516"/>
          </a:xfrm>
          <a:prstGeom prst="rect">
            <a:avLst/>
          </a:prstGeom>
          <a:ln>
            <a:solidFill>
              <a:srgbClr val="FDF4D2"/>
            </a:solidFill>
          </a:ln>
          <a:effectLst>
            <a:glow rad="63500">
              <a:srgbClr val="FDF4D2"/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F221D-753B-4983-BC85-00DD85198B1D}"/>
              </a:ext>
            </a:extLst>
          </p:cNvPr>
          <p:cNvSpPr txBox="1"/>
          <p:nvPr/>
        </p:nvSpPr>
        <p:spPr>
          <a:xfrm>
            <a:off x="3695116" y="261324"/>
            <a:ext cx="6251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baseline="0">
                <a:solidFill>
                  <a:srgbClr val="0070C0"/>
                </a:solidFill>
              </a:rPr>
              <a:t>Here are some useful ideas to help you with your writing.</a:t>
            </a:r>
          </a:p>
        </p:txBody>
      </p:sp>
    </p:spTree>
    <p:extLst>
      <p:ext uri="{BB962C8B-B14F-4D97-AF65-F5344CB8AC3E}">
        <p14:creationId xmlns:p14="http://schemas.microsoft.com/office/powerpoint/2010/main" val="378963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3B22E-FD7F-4DCC-9024-EEC0614D1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61" y="0"/>
            <a:ext cx="10231278" cy="833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A8202B-65B2-4989-980D-3AF55D8AEDA7}"/>
              </a:ext>
            </a:extLst>
          </p:cNvPr>
          <p:cNvSpPr txBox="1"/>
          <p:nvPr/>
        </p:nvSpPr>
        <p:spPr>
          <a:xfrm>
            <a:off x="3695116" y="261324"/>
            <a:ext cx="6251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baseline="0">
                <a:solidFill>
                  <a:srgbClr val="0070C0"/>
                </a:solidFill>
              </a:rPr>
              <a:t>Here are some useful words and phrases.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6D6F4-0937-46A5-9994-387BD2F722F5}"/>
              </a:ext>
            </a:extLst>
          </p:cNvPr>
          <p:cNvSpPr txBox="1"/>
          <p:nvPr/>
        </p:nvSpPr>
        <p:spPr>
          <a:xfrm>
            <a:off x="1629937" y="1467950"/>
            <a:ext cx="8932126" cy="1961050"/>
          </a:xfrm>
          <a:prstGeom prst="rect">
            <a:avLst/>
          </a:prstGeom>
          <a:solidFill>
            <a:schemeClr val="bg1"/>
          </a:solidFill>
          <a:ln w="28575">
            <a:solidFill>
              <a:srgbClr val="C66A17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C66A17"/>
                </a:solidFill>
              </a:rPr>
              <a:t>Describing hobbies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… is a good hobby for people who …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People wo have good … skills might like to try …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I’m … so I often choose hobbies that I can do with others / with my friends / on my own.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After school, I like to … so all my hobbies involve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6F177-3C03-4A8F-972C-4DA6B58602A8}"/>
              </a:ext>
            </a:extLst>
          </p:cNvPr>
          <p:cNvSpPr txBox="1"/>
          <p:nvPr/>
        </p:nvSpPr>
        <p:spPr>
          <a:xfrm>
            <a:off x="1629937" y="3888354"/>
            <a:ext cx="8932126" cy="1568314"/>
          </a:xfrm>
          <a:prstGeom prst="rect">
            <a:avLst/>
          </a:prstGeom>
          <a:solidFill>
            <a:schemeClr val="bg1"/>
          </a:solidFill>
          <a:ln w="28575">
            <a:solidFill>
              <a:srgbClr val="74963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749632"/>
                </a:solidFill>
              </a:rPr>
              <a:t>Describing the qualities needed for different hobbies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 good … needs to be … / have …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When you …, you need to concentrate / pay attention to detail.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You need to be / have … to do / play the … well.</a:t>
            </a:r>
          </a:p>
        </p:txBody>
      </p:sp>
    </p:spTree>
    <p:extLst>
      <p:ext uri="{BB962C8B-B14F-4D97-AF65-F5344CB8AC3E}">
        <p14:creationId xmlns:p14="http://schemas.microsoft.com/office/powerpoint/2010/main" val="19583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3B22E-FD7F-4DCC-9024-EEC0614D1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61" y="0"/>
            <a:ext cx="10231278" cy="833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86D6F4-0937-46A5-9994-387BD2F722F5}"/>
              </a:ext>
            </a:extLst>
          </p:cNvPr>
          <p:cNvSpPr txBox="1"/>
          <p:nvPr/>
        </p:nvSpPr>
        <p:spPr>
          <a:xfrm>
            <a:off x="1629937" y="1517435"/>
            <a:ext cx="8932126" cy="1961050"/>
          </a:xfrm>
          <a:prstGeom prst="rect">
            <a:avLst/>
          </a:prstGeom>
          <a:solidFill>
            <a:schemeClr val="bg1"/>
          </a:solidFill>
          <a:ln w="28575">
            <a:solidFill>
              <a:srgbClr val="B1587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B1587A"/>
                </a:solidFill>
              </a:rPr>
              <a:t>Describing how a hobby makes you feel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 feel … when I …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I’m transported to another world when I …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 forget about all my worries when I …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 feel appreciated when I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6F177-3C03-4A8F-972C-4DA6B58602A8}"/>
              </a:ext>
            </a:extLst>
          </p:cNvPr>
          <p:cNvSpPr txBox="1"/>
          <p:nvPr/>
        </p:nvSpPr>
        <p:spPr>
          <a:xfrm>
            <a:off x="1629937" y="3897482"/>
            <a:ext cx="8932126" cy="1568314"/>
          </a:xfrm>
          <a:prstGeom prst="rect">
            <a:avLst/>
          </a:prstGeom>
          <a:solidFill>
            <a:schemeClr val="bg1"/>
          </a:solidFill>
          <a:ln w="28575">
            <a:solidFill>
              <a:srgbClr val="00919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919D"/>
                </a:solidFill>
              </a:rPr>
              <a:t>Giving a closing comment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Hobbies help us explore …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Hobbies can help us become / have …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We should all try …</a:t>
            </a:r>
          </a:p>
        </p:txBody>
      </p:sp>
    </p:spTree>
    <p:extLst>
      <p:ext uri="{BB962C8B-B14F-4D97-AF65-F5344CB8AC3E}">
        <p14:creationId xmlns:p14="http://schemas.microsoft.com/office/powerpoint/2010/main" val="17014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502D0F-F5DD-4876-8E28-2B8C6C1E6E1A}"/>
              </a:ext>
            </a:extLst>
          </p:cNvPr>
          <p:cNvGrpSpPr/>
          <p:nvPr/>
        </p:nvGrpSpPr>
        <p:grpSpPr>
          <a:xfrm>
            <a:off x="1" y="72829"/>
            <a:ext cx="1900698" cy="423786"/>
            <a:chOff x="1" y="29346"/>
            <a:chExt cx="1900698" cy="4237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342DB4-CBCB-4F7E-A7F3-D411CA8839D3}"/>
                </a:ext>
              </a:extLst>
            </p:cNvPr>
            <p:cNvSpPr/>
            <p:nvPr/>
          </p:nvSpPr>
          <p:spPr>
            <a:xfrm>
              <a:off x="1" y="29346"/>
              <a:ext cx="1900698" cy="423786"/>
            </a:xfrm>
            <a:prstGeom prst="rect">
              <a:avLst/>
            </a:prstGeom>
            <a:solidFill>
              <a:srgbClr val="2C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65421D-A326-4A05-8B78-65AEA7BE8ADC}"/>
                </a:ext>
              </a:extLst>
            </p:cNvPr>
            <p:cNvSpPr txBox="1"/>
            <p:nvPr/>
          </p:nvSpPr>
          <p:spPr>
            <a:xfrm>
              <a:off x="79737" y="53022"/>
              <a:ext cx="1820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Sample writing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42F2AA-F0B2-43DA-BB9F-484F7A4A67E3}"/>
              </a:ext>
            </a:extLst>
          </p:cNvPr>
          <p:cNvSpPr txBox="1"/>
          <p:nvPr/>
        </p:nvSpPr>
        <p:spPr>
          <a:xfrm>
            <a:off x="1900698" y="773004"/>
            <a:ext cx="10004549" cy="57389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Exploring Hong Kong one step at a time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Most visitors to Hong Kong expect bright lights and tall buildings. They don’t expect to find some of the best hiking trails in the world. I felt the same way until I joined the school Hiking Club. Now, I go hiking with the club every weekend and I love it.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u="sng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Best trail in Hong Kong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Hong Kong has 610 </a:t>
            </a:r>
            <a:r>
              <a:rPr lang="en-US" sz="2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kilometres</a:t>
            </a:r>
            <a:r>
              <a:rPr lang="en-US" sz="2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of hiking trails. The most amazing trail is the newly-opened 65-kilometre long Coastal Trail. Follow this route and you can walk all the way around Hong Kong Island.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u="sng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When is the best time to go hiking?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Autumn is the best time to hike in Hong Kong because the weather is mainly cool and dry.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u="sng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Why do I love hiking?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 love it because I can have fun with friends. I’ve also developed new skills like map reading and first-aid skills.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We live in a beautiful part of the world and hiking is a great way to explore it.</a:t>
            </a:r>
          </a:p>
        </p:txBody>
      </p:sp>
    </p:spTree>
    <p:extLst>
      <p:ext uri="{BB962C8B-B14F-4D97-AF65-F5344CB8AC3E}">
        <p14:creationId xmlns:p14="http://schemas.microsoft.com/office/powerpoint/2010/main" val="1333961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8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15543-34A7-4319-8EA0-15236FFCBE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884" y="5141711"/>
            <a:ext cx="9936232" cy="865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25ED80-CF6D-4D42-8232-3694FB3734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884" y="188206"/>
            <a:ext cx="9936232" cy="49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51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9">
            <a:extLst>
              <a:ext uri="{FF2B5EF4-FFF2-40B4-BE49-F238E27FC236}">
                <a16:creationId xmlns:a16="http://schemas.microsoft.com/office/drawing/2014/main" id="{D9861317-0B36-4614-B9D9-AFF06CE2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01" y="633599"/>
            <a:ext cx="11009398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Acknowledgments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We are grateful to the following for permission to reproduce copyright photographs: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4 PM production.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Alex Photo Stock.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APIWAN BORRIKONRATCHATA.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Choo Studio.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colnihko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.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Jacek </a:t>
            </a:r>
            <a:r>
              <a:rPr kumimoji="0" lang="en-US" altLang="zh-H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Chabraszewski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. 123rf.com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Jade </a:t>
            </a:r>
            <a:r>
              <a:rPr kumimoji="0" lang="en-US" altLang="zh-H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ThaiCatwalk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.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Phonix_a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en-US" altLang="zh-H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Pk.sarote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.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Photoongraphy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.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SeventyFour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Vektor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 illustration.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Every effort has been made to trace copyright, but in the event of any accidental infringement, we shall be pleased to come to a suitable arrangement with the rightful owner.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2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20627-244A-474F-B209-EEDE81F2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" r="229"/>
          <a:stretch/>
        </p:blipFill>
        <p:spPr>
          <a:xfrm>
            <a:off x="1583473" y="4284"/>
            <a:ext cx="9634502" cy="6849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98F629-4C5E-4F8F-ADD1-588472D83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725" y="3721504"/>
            <a:ext cx="276264" cy="2572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DDFB0A-509C-4715-A350-74F54A3BC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725" y="4214183"/>
            <a:ext cx="276264" cy="257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411580-CB0A-41DB-A244-A3C8853F9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110" y="3235479"/>
            <a:ext cx="276264" cy="2572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94A7FB-C083-4B68-B97C-094FAA004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110" y="3721503"/>
            <a:ext cx="276264" cy="2572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E23BF5-7FD9-432F-8C00-612256FB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128" y="4836354"/>
            <a:ext cx="276264" cy="2572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8C064D-EBF4-480F-8E3F-07A3C5185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941" y="5845034"/>
            <a:ext cx="276264" cy="2572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A561D-27B4-40D3-B9A9-91C674DE4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92" y="5845034"/>
            <a:ext cx="276264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CEDDA-B21F-412C-B6DF-E3E959C41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68"/>
            <a:ext cx="4525006" cy="857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73FFC1-09AB-4B92-90C6-715D14A4F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8927" y="952438"/>
            <a:ext cx="7666038" cy="55046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AEB6EC-1EF8-41E2-9E51-7F909E5EC07A}"/>
              </a:ext>
            </a:extLst>
          </p:cNvPr>
          <p:cNvSpPr txBox="1"/>
          <p:nvPr/>
        </p:nvSpPr>
        <p:spPr>
          <a:xfrm>
            <a:off x="4113115" y="323698"/>
            <a:ext cx="3965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baseline="0" dirty="0">
                <a:solidFill>
                  <a:srgbClr val="0070C0"/>
                </a:solidFill>
              </a:rPr>
              <a:t>Read </a:t>
            </a:r>
            <a:r>
              <a:rPr lang="en-US" sz="2000" b="0" i="1" u="none" strike="noStrike" baseline="0">
                <a:solidFill>
                  <a:srgbClr val="0070C0"/>
                </a:solidFill>
              </a:rPr>
              <a:t>the article </a:t>
            </a:r>
            <a:r>
              <a:rPr lang="en-US" sz="2000" b="0" i="1" u="none" strike="noStrike" baseline="0" dirty="0">
                <a:solidFill>
                  <a:srgbClr val="0070C0"/>
                </a:solidFill>
              </a:rPr>
              <a:t>below.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4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CEDDA-B21F-412C-B6DF-E3E959C41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68"/>
            <a:ext cx="4525006" cy="857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73FFC1-09AB-4B92-90C6-715D14A4F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477" y="1110481"/>
            <a:ext cx="7760181" cy="49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6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CEDDA-B21F-412C-B6DF-E3E959C41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68"/>
            <a:ext cx="4525006" cy="857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9DE3E-2252-4D27-95CE-2A94953B7424}"/>
              </a:ext>
            </a:extLst>
          </p:cNvPr>
          <p:cNvSpPr txBox="1"/>
          <p:nvPr/>
        </p:nvSpPr>
        <p:spPr>
          <a:xfrm>
            <a:off x="4051956" y="323698"/>
            <a:ext cx="5092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u="none" strike="noStrike" baseline="0" dirty="0">
                <a:solidFill>
                  <a:srgbClr val="0070C0"/>
                </a:solidFill>
              </a:rPr>
              <a:t>Label the article with the correct guidelines.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9066B-EFC0-4FDC-A59A-31055E8BE0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006" y="2005471"/>
            <a:ext cx="7195730" cy="2847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FE05C9-EDF8-47BD-9AA9-07360D453B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417" y="2155723"/>
            <a:ext cx="443236" cy="442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EB0324-4398-4ADB-9137-4ECC95D028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416" y="3831766"/>
            <a:ext cx="443236" cy="4424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505038-546A-4232-B94C-5986DDB3CC84}"/>
              </a:ext>
            </a:extLst>
          </p:cNvPr>
          <p:cNvSpPr/>
          <p:nvPr/>
        </p:nvSpPr>
        <p:spPr>
          <a:xfrm>
            <a:off x="494963" y="1181068"/>
            <a:ext cx="3946358" cy="993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tabLst>
                <a:tab pos="357188" algn="l"/>
              </a:tabLst>
            </a:pP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	Give a closing comment, e.g. reason(s) why photography is a good hobby.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F2CE3E-4D08-42AA-8E8A-32EE2215710D}"/>
              </a:ext>
            </a:extLst>
          </p:cNvPr>
          <p:cNvSpPr/>
          <p:nvPr/>
        </p:nvSpPr>
        <p:spPr>
          <a:xfrm>
            <a:off x="494963" y="2338078"/>
            <a:ext cx="3946358" cy="65026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some relevant details for each aspect of the hobby.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44BEED-90B7-421C-9A97-02BB58AFBBE1}"/>
              </a:ext>
            </a:extLst>
          </p:cNvPr>
          <p:cNvSpPr/>
          <p:nvPr/>
        </p:nvSpPr>
        <p:spPr>
          <a:xfrm>
            <a:off x="494963" y="3146315"/>
            <a:ext cx="3946358" cy="127028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Introduce the article, e.g. by saying something about the topic of the article and what readers can expect to find out about it.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BFDECC-6A0D-402D-BE15-508F5CA326E9}"/>
              </a:ext>
            </a:extLst>
          </p:cNvPr>
          <p:cNvSpPr/>
          <p:nvPr/>
        </p:nvSpPr>
        <p:spPr>
          <a:xfrm>
            <a:off x="494963" y="4574571"/>
            <a:ext cx="3946358" cy="474354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short, eye-catching title.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BA16EC-BB08-4267-8C65-5E002C46DBC2}"/>
              </a:ext>
            </a:extLst>
          </p:cNvPr>
          <p:cNvSpPr/>
          <p:nvPr/>
        </p:nvSpPr>
        <p:spPr>
          <a:xfrm>
            <a:off x="494963" y="5206898"/>
            <a:ext cx="3946358" cy="7318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subheading for each aspect of the hobby.</a:t>
            </a:r>
          </a:p>
        </p:txBody>
      </p:sp>
    </p:spTree>
    <p:extLst>
      <p:ext uri="{BB962C8B-B14F-4D97-AF65-F5344CB8AC3E}">
        <p14:creationId xmlns:p14="http://schemas.microsoft.com/office/powerpoint/2010/main" val="260648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CEDDA-B21F-412C-B6DF-E3E959C41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68"/>
            <a:ext cx="4525006" cy="857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9066B-EFC0-4FDC-A59A-31055E8BE0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5"/>
          <a:stretch/>
        </p:blipFill>
        <p:spPr>
          <a:xfrm>
            <a:off x="4641954" y="1256104"/>
            <a:ext cx="7482999" cy="4990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4E59F-9DDD-4F04-AE74-2C284BA2DE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222" y="2637064"/>
            <a:ext cx="383722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6D2459-5813-4029-9E09-343D301168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464" y="5547229"/>
            <a:ext cx="383722" cy="3851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0C5D41-64C5-4CD7-AFF3-47925D6902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6837" y="3320174"/>
            <a:ext cx="384606" cy="3852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9629DF8-CEDA-4F3C-804A-270C7146BADE}"/>
              </a:ext>
            </a:extLst>
          </p:cNvPr>
          <p:cNvSpPr/>
          <p:nvPr/>
        </p:nvSpPr>
        <p:spPr>
          <a:xfrm>
            <a:off x="494963" y="1181068"/>
            <a:ext cx="3946358" cy="993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tabLst>
                <a:tab pos="357188" algn="l"/>
              </a:tabLst>
            </a:pP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	Give a closing comment, e.g. reason(s) why photography is a good hobby.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3F0258-0DB7-4E64-94CC-D6DEF09DDB85}"/>
              </a:ext>
            </a:extLst>
          </p:cNvPr>
          <p:cNvSpPr/>
          <p:nvPr/>
        </p:nvSpPr>
        <p:spPr>
          <a:xfrm>
            <a:off x="494963" y="2338078"/>
            <a:ext cx="3946358" cy="65026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some relevant details for each aspect of the hobby.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6A83A3-E133-423D-B3E9-7171559C2315}"/>
              </a:ext>
            </a:extLst>
          </p:cNvPr>
          <p:cNvSpPr/>
          <p:nvPr/>
        </p:nvSpPr>
        <p:spPr>
          <a:xfrm>
            <a:off x="494963" y="3146315"/>
            <a:ext cx="3946358" cy="127028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Introduce the article, e.g. by saying something about the topic of the article and what readers can expect to find out about it.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BB1CEC-E085-421D-AAE9-FF1E218D0E7E}"/>
              </a:ext>
            </a:extLst>
          </p:cNvPr>
          <p:cNvSpPr/>
          <p:nvPr/>
        </p:nvSpPr>
        <p:spPr>
          <a:xfrm>
            <a:off x="494963" y="4574571"/>
            <a:ext cx="3946358" cy="474354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short, eye-catching title.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31299-5965-49B8-A28A-98E7C4D9F165}"/>
              </a:ext>
            </a:extLst>
          </p:cNvPr>
          <p:cNvSpPr/>
          <p:nvPr/>
        </p:nvSpPr>
        <p:spPr>
          <a:xfrm>
            <a:off x="494963" y="5206898"/>
            <a:ext cx="3946358" cy="7318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subheading for each aspect of the hobby.</a:t>
            </a:r>
          </a:p>
        </p:txBody>
      </p:sp>
    </p:spTree>
    <p:extLst>
      <p:ext uri="{BB962C8B-B14F-4D97-AF65-F5344CB8AC3E}">
        <p14:creationId xmlns:p14="http://schemas.microsoft.com/office/powerpoint/2010/main" val="270083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CEDDA-B21F-412C-B6DF-E3E959C41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68"/>
            <a:ext cx="4525006" cy="857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9066B-EFC0-4FDC-A59A-31055E8BE0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8"/>
          <a:stretch/>
        </p:blipFill>
        <p:spPr>
          <a:xfrm>
            <a:off x="4242548" y="657848"/>
            <a:ext cx="4710857" cy="620015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0876-71A4-4657-A087-B1667413CF67}"/>
              </a:ext>
            </a:extLst>
          </p:cNvPr>
          <p:cNvCxnSpPr>
            <a:cxnSpLocks/>
          </p:cNvCxnSpPr>
          <p:nvPr/>
        </p:nvCxnSpPr>
        <p:spPr>
          <a:xfrm flipV="1">
            <a:off x="4150242" y="5994733"/>
            <a:ext cx="0" cy="467365"/>
          </a:xfrm>
          <a:prstGeom prst="line">
            <a:avLst/>
          </a:prstGeom>
          <a:ln w="28575">
            <a:solidFill>
              <a:srgbClr val="E56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C7F696-4045-42C1-A875-D49F3C350D80}"/>
              </a:ext>
            </a:extLst>
          </p:cNvPr>
          <p:cNvCxnSpPr>
            <a:cxnSpLocks/>
          </p:cNvCxnSpPr>
          <p:nvPr/>
        </p:nvCxnSpPr>
        <p:spPr>
          <a:xfrm>
            <a:off x="4150242" y="6462098"/>
            <a:ext cx="291298" cy="0"/>
          </a:xfrm>
          <a:prstGeom prst="line">
            <a:avLst/>
          </a:prstGeom>
          <a:ln w="28575">
            <a:solidFill>
              <a:srgbClr val="E56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DC845-34E5-4EAB-A1CB-410BCC0A37D9}"/>
              </a:ext>
            </a:extLst>
          </p:cNvPr>
          <p:cNvSpPr/>
          <p:nvPr/>
        </p:nvSpPr>
        <p:spPr>
          <a:xfrm>
            <a:off x="494962" y="842140"/>
            <a:ext cx="3747585" cy="474354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short, eye-catching title.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114C51-7316-4BEB-B9C1-06E9136DA4EA}"/>
              </a:ext>
            </a:extLst>
          </p:cNvPr>
          <p:cNvSpPr/>
          <p:nvPr/>
        </p:nvSpPr>
        <p:spPr>
          <a:xfrm>
            <a:off x="494962" y="1504256"/>
            <a:ext cx="3755764" cy="127028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Introduce the article, e.g. by saying something about the topic of the article and what readers can expect to find out about it.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391B7B-9623-4BDE-853D-3CE9483C8CF7}"/>
              </a:ext>
            </a:extLst>
          </p:cNvPr>
          <p:cNvSpPr/>
          <p:nvPr/>
        </p:nvSpPr>
        <p:spPr>
          <a:xfrm>
            <a:off x="470426" y="3326357"/>
            <a:ext cx="3772121" cy="145801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subheading for each aspect of the hobby.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D861CB-94FD-42EF-BE41-3275FDAB87C3}"/>
              </a:ext>
            </a:extLst>
          </p:cNvPr>
          <p:cNvSpPr/>
          <p:nvPr/>
        </p:nvSpPr>
        <p:spPr>
          <a:xfrm>
            <a:off x="8953405" y="3506680"/>
            <a:ext cx="2722108" cy="22342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some relevant details for each aspect of the hobby.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495605-3B35-4ACB-A706-C32859C4AAB0}"/>
              </a:ext>
            </a:extLst>
          </p:cNvPr>
          <p:cNvSpPr/>
          <p:nvPr/>
        </p:nvSpPr>
        <p:spPr>
          <a:xfrm>
            <a:off x="470426" y="5087853"/>
            <a:ext cx="3780299" cy="88024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tabLst>
                <a:tab pos="357188" algn="l"/>
              </a:tabLst>
            </a:pP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	Give a closing comment, e.g. reason(s) why photography is a good hobby.</a:t>
            </a:r>
          </a:p>
        </p:txBody>
      </p:sp>
    </p:spTree>
    <p:extLst>
      <p:ext uri="{BB962C8B-B14F-4D97-AF65-F5344CB8AC3E}">
        <p14:creationId xmlns:p14="http://schemas.microsoft.com/office/powerpoint/2010/main" val="128835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E26C5-1DEB-45AA-813A-B5C53AFBB4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2516" y="1179483"/>
            <a:ext cx="10066968" cy="3871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70324-3BF7-429A-BB70-3B6301EE4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68"/>
            <a:ext cx="4525006" cy="857370"/>
          </a:xfrm>
          <a:prstGeom prst="rect">
            <a:avLst/>
          </a:prstGeom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A9D3582F-AF74-4815-AD01-FB4F7934F6E4}"/>
              </a:ext>
            </a:extLst>
          </p:cNvPr>
          <p:cNvCxnSpPr/>
          <p:nvPr/>
        </p:nvCxnSpPr>
        <p:spPr>
          <a:xfrm>
            <a:off x="5930283" y="3275860"/>
            <a:ext cx="1349406" cy="0"/>
          </a:xfrm>
          <a:prstGeom prst="line">
            <a:avLst/>
          </a:prstGeom>
          <a:ln w="38100">
            <a:solidFill>
              <a:srgbClr val="ED0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D8EC1687-E9A6-4415-A39B-5C100B2C0E09}"/>
              </a:ext>
            </a:extLst>
          </p:cNvPr>
          <p:cNvSpPr/>
          <p:nvPr/>
        </p:nvSpPr>
        <p:spPr>
          <a:xfrm>
            <a:off x="9294918" y="2567536"/>
            <a:ext cx="346231" cy="237807"/>
          </a:xfrm>
          <a:prstGeom prst="leftArrow">
            <a:avLst/>
          </a:prstGeom>
          <a:solidFill>
            <a:srgbClr val="ED0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78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3E3D83D3FBF4285242008F227B0F5" ma:contentTypeVersion="18" ma:contentTypeDescription="Create a new document." ma:contentTypeScope="" ma:versionID="416a345af103b8b15943facacee7c980">
  <xsd:schema xmlns:xsd="http://www.w3.org/2001/XMLSchema" xmlns:xs="http://www.w3.org/2001/XMLSchema" xmlns:p="http://schemas.microsoft.com/office/2006/metadata/properties" xmlns:ns2="ee126d92-dfc6-4b71-99b6-e4eb8446b015" xmlns:ns3="a2182766-6dcb-4ddf-8a60-b6a89658b128" targetNamespace="http://schemas.microsoft.com/office/2006/metadata/properties" ma:root="true" ma:fieldsID="b78fd4bfd4c1d76e2103d8094eae2190" ns2:_="" ns3:_="">
    <xsd:import namespace="ee126d92-dfc6-4b71-99b6-e4eb8446b015"/>
    <xsd:import namespace="a2182766-6dcb-4ddf-8a60-b6a89658b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26d92-dfc6-4b71-99b6-e4eb8446b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2766-6dcb-4ddf-8a60-b6a89658b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577ef4-df57-4f84-8383-833e3699824b}" ma:internalName="TaxCatchAll" ma:showField="CatchAllData" ma:web="a2182766-6dcb-4ddf-8a60-b6a89658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126d92-dfc6-4b71-99b6-e4eb8446b015" xsi:nil="true"/>
    <TaxCatchAll xmlns="a2182766-6dcb-4ddf-8a60-b6a89658b128" xsi:nil="true"/>
    <lcf76f155ced4ddcb4097134ff3c332f xmlns="ee126d92-dfc6-4b71-99b6-e4eb8446b015">
      <Terms xmlns="http://schemas.microsoft.com/office/infopath/2007/PartnerControls"/>
    </lcf76f155ced4ddcb4097134ff3c332f>
    <SharedWithUsers xmlns="a2182766-6dcb-4ddf-8a60-b6a89658b128">
      <UserInfo>
        <DisplayName/>
        <AccountId xsi:nil="true"/>
        <AccountType/>
      </UserInfo>
    </SharedWithUsers>
    <MediaLengthInSeconds xmlns="ee126d92-dfc6-4b71-99b6-e4eb8446b015" xsi:nil="true"/>
  </documentManagement>
</p:properties>
</file>

<file path=customXml/itemProps1.xml><?xml version="1.0" encoding="utf-8"?>
<ds:datastoreItem xmlns:ds="http://schemas.openxmlformats.org/officeDocument/2006/customXml" ds:itemID="{36765222-3E70-413D-8E32-61324FAD60EE}">
  <ds:schemaRefs>
    <ds:schemaRef ds:uri="a2182766-6dcb-4ddf-8a60-b6a89658b128"/>
    <ds:schemaRef ds:uri="ee126d92-dfc6-4b71-99b6-e4eb8446b0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ee126d92-dfc6-4b71-99b6-e4eb8446b015"/>
    <ds:schemaRef ds:uri="a2182766-6dcb-4ddf-8a60-b6a89658b12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{1DB5166B-E7EE-4A4F-BAC3-EF7F0BDA05B3}tf78504181_win32</Template>
  <TotalTime>251</TotalTime>
  <Words>789</Words>
  <Application>Microsoft Office PowerPoint</Application>
  <PresentationFormat>Widescreen</PresentationFormat>
  <Paragraphs>85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© Pearson Education Asia Limited 2023</dc:creator>
  <cp:lastModifiedBy>Silvia Chan</cp:lastModifiedBy>
  <cp:revision>39</cp:revision>
  <dcterms:created xsi:type="dcterms:W3CDTF">2022-04-28T10:17:10Z</dcterms:created>
  <dcterms:modified xsi:type="dcterms:W3CDTF">2023-02-20T04:04:10Z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0x01010032E3E3D83D3FBF4285242008F227B0F5</vt:lpwstr>
  </property>
  <property fmtid="{D5CDD505-2E9C-101B-9397-08002B2CF9AE}" pid="3" name="Order">
    <vt:r8>3044600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