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15"/>
  </p:notesMasterIdLst>
  <p:sldIdLst>
    <p:sldId id="257" r:id="rId5"/>
    <p:sldId id="3837" r:id="rId6"/>
    <p:sldId id="3853" r:id="rId7"/>
    <p:sldId id="3871" r:id="rId8"/>
    <p:sldId id="3872" r:id="rId9"/>
    <p:sldId id="3859" r:id="rId10"/>
    <p:sldId id="3870" r:id="rId11"/>
    <p:sldId id="3869" r:id="rId12"/>
    <p:sldId id="3867" r:id="rId13"/>
    <p:sldId id="38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78E018-9F7D-80B2-CC2C-423D5F4C9EF0}" name="Silvia Chan" initials="SC" userId="S::silvia.chan@pearson.com::455a070d-940c-4368-bfe1-1d4b72fc45c7" providerId="AD"/>
  <p188:author id="{A761605C-19FF-28F6-AFF2-223A6216AC76}" name="Miuccia Chan" initials="MC" userId="S::miuccia.chan@pearson.com::58931361-5f27-4544-af85-c299418c0c3d" providerId="AD"/>
  <p188:author id="{9CE135F2-9ECA-9DEE-1783-C212329889AE}" name="Chavi Chung" initials="CC" userId="S::chavi.chung@pearson.com::a2422bab-6bd8-4532-ac50-58421298b4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82"/>
    <a:srgbClr val="FF00FF"/>
    <a:srgbClr val="00FF00"/>
    <a:srgbClr val="FF99FF"/>
    <a:srgbClr val="00B0F0"/>
    <a:srgbClr val="000000"/>
    <a:srgbClr val="00B050"/>
    <a:srgbClr val="FFFF00"/>
    <a:srgbClr val="F29799"/>
    <a:srgbClr val="F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5BE51-6D12-436A-8BA6-1798DC97D20E}" v="114" dt="2022-08-11T07:25:4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7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3945BE51-6D12-436A-8BA6-1798DC97D20E}"/>
    <pc:docChg chg="undo custSel addSld delSld modSld">
      <pc:chgData name="Miuccia Chan" userId="58931361-5f27-4544-af85-c299418c0c3d" providerId="ADAL" clId="{3945BE51-6D12-436A-8BA6-1798DC97D20E}" dt="2022-08-11T07:25:48.091" v="318"/>
      <pc:docMkLst>
        <pc:docMk/>
      </pc:docMkLst>
      <pc:sldChg chg="modAnim">
        <pc:chgData name="Miuccia Chan" userId="58931361-5f27-4544-af85-c299418c0c3d" providerId="ADAL" clId="{3945BE51-6D12-436A-8BA6-1798DC97D20E}" dt="2022-08-11T07:09:01.798" v="311"/>
        <pc:sldMkLst>
          <pc:docMk/>
          <pc:sldMk cId="471846910" sldId="3853"/>
        </pc:sldMkLst>
      </pc:sldChg>
      <pc:sldChg chg="modSp add del mod">
        <pc:chgData name="Miuccia Chan" userId="58931361-5f27-4544-af85-c299418c0c3d" providerId="ADAL" clId="{3945BE51-6D12-436A-8BA6-1798DC97D20E}" dt="2022-08-11T06:49:13.907" v="212" actId="47"/>
        <pc:sldMkLst>
          <pc:docMk/>
          <pc:sldMk cId="3408093953" sldId="3860"/>
        </pc:sldMkLst>
        <pc:spChg chg="ord">
          <ac:chgData name="Miuccia Chan" userId="58931361-5f27-4544-af85-c299418c0c3d" providerId="ADAL" clId="{3945BE51-6D12-436A-8BA6-1798DC97D20E}" dt="2022-08-11T06:28:31.443" v="1" actId="167"/>
          <ac:spMkLst>
            <pc:docMk/>
            <pc:sldMk cId="3408093953" sldId="3860"/>
            <ac:spMk id="42" creationId="{F778F065-4319-4634-9055-C26131E0B38B}"/>
          </ac:spMkLst>
        </pc:spChg>
      </pc:sldChg>
      <pc:sldChg chg="addSp delSp modSp mod delAnim modAnim addCm modCm">
        <pc:chgData name="Miuccia Chan" userId="58931361-5f27-4544-af85-c299418c0c3d" providerId="ADAL" clId="{3945BE51-6D12-436A-8BA6-1798DC97D20E}" dt="2022-08-11T07:25:48.091" v="318"/>
        <pc:sldMkLst>
          <pc:docMk/>
          <pc:sldMk cId="4046596138" sldId="3870"/>
        </pc:sldMkLst>
        <pc:spChg chg="add del mod">
          <ac:chgData name="Miuccia Chan" userId="58931361-5f27-4544-af85-c299418c0c3d" providerId="ADAL" clId="{3945BE51-6D12-436A-8BA6-1798DC97D20E}" dt="2022-08-11T06:50:24.690" v="214" actId="478"/>
          <ac:spMkLst>
            <pc:docMk/>
            <pc:sldMk cId="4046596138" sldId="3870"/>
            <ac:spMk id="5" creationId="{98AB92EC-A92D-4579-A834-F0DC31897DA0}"/>
          </ac:spMkLst>
        </pc:spChg>
        <pc:spChg chg="mod">
          <ac:chgData name="Miuccia Chan" userId="58931361-5f27-4544-af85-c299418c0c3d" providerId="ADAL" clId="{3945BE51-6D12-436A-8BA6-1798DC97D20E}" dt="2022-08-11T06:32:33.802" v="123" actId="20577"/>
          <ac:spMkLst>
            <pc:docMk/>
            <pc:sldMk cId="4046596138" sldId="3870"/>
            <ac:spMk id="6" creationId="{75CEACFB-4751-455B-A042-518398E33721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7" creationId="{37B873E5-4ED1-4721-B038-BE1D5F0E8CE4}"/>
          </ac:spMkLst>
        </pc:spChg>
        <pc:spChg chg="add del mod">
          <ac:chgData name="Miuccia Chan" userId="58931361-5f27-4544-af85-c299418c0c3d" providerId="ADAL" clId="{3945BE51-6D12-436A-8BA6-1798DC97D20E}" dt="2022-08-11T06:50:25.412" v="215" actId="478"/>
          <ac:spMkLst>
            <pc:docMk/>
            <pc:sldMk cId="4046596138" sldId="3870"/>
            <ac:spMk id="8" creationId="{4DB5823B-7F0D-4726-9437-259754684B50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9" creationId="{090E2990-EF42-4070-858D-7B56EF24CF88}"/>
          </ac:spMkLst>
        </pc:spChg>
        <pc:spChg chg="add del mod">
          <ac:chgData name="Miuccia Chan" userId="58931361-5f27-4544-af85-c299418c0c3d" providerId="ADAL" clId="{3945BE51-6D12-436A-8BA6-1798DC97D20E}" dt="2022-08-11T06:50:25.907" v="216" actId="478"/>
          <ac:spMkLst>
            <pc:docMk/>
            <pc:sldMk cId="4046596138" sldId="3870"/>
            <ac:spMk id="10" creationId="{2D7F31A0-EB1C-47BE-9FA0-927BD6BC639B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11" creationId="{EF89AA26-97F5-48F3-A1B8-3D2BE679B86B}"/>
          </ac:spMkLst>
        </pc:spChg>
        <pc:spChg chg="add del mod">
          <ac:chgData name="Miuccia Chan" userId="58931361-5f27-4544-af85-c299418c0c3d" providerId="ADAL" clId="{3945BE51-6D12-436A-8BA6-1798DC97D20E}" dt="2022-08-11T06:50:27.156" v="218" actId="478"/>
          <ac:spMkLst>
            <pc:docMk/>
            <pc:sldMk cId="4046596138" sldId="3870"/>
            <ac:spMk id="12" creationId="{3FB993D4-C7D0-4F51-A967-1D4F7BD6B664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13" creationId="{7F585C95-95CD-4361-93DE-97308C4367F9}"/>
          </ac:spMkLst>
        </pc:spChg>
        <pc:spChg chg="add del mod">
          <ac:chgData name="Miuccia Chan" userId="58931361-5f27-4544-af85-c299418c0c3d" providerId="ADAL" clId="{3945BE51-6D12-436A-8BA6-1798DC97D20E}" dt="2022-08-11T06:50:26.420" v="217" actId="478"/>
          <ac:spMkLst>
            <pc:docMk/>
            <pc:sldMk cId="4046596138" sldId="3870"/>
            <ac:spMk id="14" creationId="{71626053-ACE3-483F-B02A-82380D235A6D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15" creationId="{E9E0B65B-6827-4285-9CD8-29830CD44435}"/>
          </ac:spMkLst>
        </pc:spChg>
        <pc:spChg chg="add del mod">
          <ac:chgData name="Miuccia Chan" userId="58931361-5f27-4544-af85-c299418c0c3d" providerId="ADAL" clId="{3945BE51-6D12-436A-8BA6-1798DC97D20E}" dt="2022-08-11T06:50:28.548" v="220" actId="478"/>
          <ac:spMkLst>
            <pc:docMk/>
            <pc:sldMk cId="4046596138" sldId="3870"/>
            <ac:spMk id="16" creationId="{68E1FEA7-21C3-4FCB-9359-C1AECEBCDD73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17" creationId="{80E54F96-89AB-425C-9FFD-6547928BA8C1}"/>
          </ac:spMkLst>
        </pc:spChg>
        <pc:spChg chg="add del mod">
          <ac:chgData name="Miuccia Chan" userId="58931361-5f27-4544-af85-c299418c0c3d" providerId="ADAL" clId="{3945BE51-6D12-436A-8BA6-1798DC97D20E}" dt="2022-08-11T06:50:29.156" v="221" actId="478"/>
          <ac:spMkLst>
            <pc:docMk/>
            <pc:sldMk cId="4046596138" sldId="3870"/>
            <ac:spMk id="18" creationId="{3505352F-5765-4625-9599-FB7CC0D5E41D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19" creationId="{CBEC9828-EF3B-4AD6-B9EE-B70DC6D9B97C}"/>
          </ac:spMkLst>
        </pc:spChg>
        <pc:spChg chg="add del mod">
          <ac:chgData name="Miuccia Chan" userId="58931361-5f27-4544-af85-c299418c0c3d" providerId="ADAL" clId="{3945BE51-6D12-436A-8BA6-1798DC97D20E}" dt="2022-08-11T06:50:29.780" v="222" actId="478"/>
          <ac:spMkLst>
            <pc:docMk/>
            <pc:sldMk cId="4046596138" sldId="3870"/>
            <ac:spMk id="20" creationId="{298E169D-C103-477A-A6E9-6574AB9F1801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21" creationId="{9C1E5F74-9225-4C86-8E61-C09CD12EC222}"/>
          </ac:spMkLst>
        </pc:spChg>
        <pc:spChg chg="add del mod">
          <ac:chgData name="Miuccia Chan" userId="58931361-5f27-4544-af85-c299418c0c3d" providerId="ADAL" clId="{3945BE51-6D12-436A-8BA6-1798DC97D20E}" dt="2022-08-11T06:50:27.836" v="219" actId="478"/>
          <ac:spMkLst>
            <pc:docMk/>
            <pc:sldMk cId="4046596138" sldId="3870"/>
            <ac:spMk id="22" creationId="{72F2F986-B964-4B4B-8D34-61DD458F5BA9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23" creationId="{54724765-656D-4E38-BDB3-8210114004DE}"/>
          </ac:spMkLst>
        </pc:spChg>
        <pc:spChg chg="add mod">
          <ac:chgData name="Miuccia Chan" userId="58931361-5f27-4544-af85-c299418c0c3d" providerId="ADAL" clId="{3945BE51-6D12-436A-8BA6-1798DC97D20E}" dt="2022-08-11T07:25:34.912" v="316" actId="1076"/>
          <ac:spMkLst>
            <pc:docMk/>
            <pc:sldMk cId="4046596138" sldId="3870"/>
            <ac:spMk id="24" creationId="{8AB09EED-74C3-48BF-B19A-67B94C5CF5CC}"/>
          </ac:spMkLst>
        </pc:spChg>
        <pc:spChg chg="add del mod">
          <ac:chgData name="Miuccia Chan" userId="58931361-5f27-4544-af85-c299418c0c3d" providerId="ADAL" clId="{3945BE51-6D12-436A-8BA6-1798DC97D20E}" dt="2022-08-11T06:50:30.323" v="223" actId="478"/>
          <ac:spMkLst>
            <pc:docMk/>
            <pc:sldMk cId="4046596138" sldId="3870"/>
            <ac:spMk id="24" creationId="{9BFC3777-5DA5-4885-B5B2-E58372AAE60D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25" creationId="{5FA4355A-FEFB-40E4-B128-41047C779404}"/>
          </ac:spMkLst>
        </pc:spChg>
        <pc:spChg chg="add del mod">
          <ac:chgData name="Miuccia Chan" userId="58931361-5f27-4544-af85-c299418c0c3d" providerId="ADAL" clId="{3945BE51-6D12-436A-8BA6-1798DC97D20E}" dt="2022-08-11T06:50:30.932" v="224" actId="478"/>
          <ac:spMkLst>
            <pc:docMk/>
            <pc:sldMk cId="4046596138" sldId="3870"/>
            <ac:spMk id="26" creationId="{8400C56A-33E5-40A5-B184-8BCE4EAFF224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27" creationId="{FCC75E8E-5E35-4C74-ACF6-A5D50C804CC5}"/>
          </ac:spMkLst>
        </pc:spChg>
        <pc:spChg chg="add del mod">
          <ac:chgData name="Miuccia Chan" userId="58931361-5f27-4544-af85-c299418c0c3d" providerId="ADAL" clId="{3945BE51-6D12-436A-8BA6-1798DC97D20E}" dt="2022-08-11T06:50:34.013" v="228" actId="478"/>
          <ac:spMkLst>
            <pc:docMk/>
            <pc:sldMk cId="4046596138" sldId="3870"/>
            <ac:spMk id="28" creationId="{6C773D50-6AB9-480E-BDF4-732B2C405162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29" creationId="{051BE9F9-9A45-4C03-B783-C5371E82B9C2}"/>
          </ac:spMkLst>
        </pc:spChg>
        <pc:spChg chg="add del mod">
          <ac:chgData name="Miuccia Chan" userId="58931361-5f27-4544-af85-c299418c0c3d" providerId="ADAL" clId="{3945BE51-6D12-436A-8BA6-1798DC97D20E}" dt="2022-08-11T06:50:31.516" v="225" actId="478"/>
          <ac:spMkLst>
            <pc:docMk/>
            <pc:sldMk cId="4046596138" sldId="3870"/>
            <ac:spMk id="30" creationId="{17F71D47-29C9-47C4-821A-21816A8FC072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1" creationId="{AE35A4C5-B27F-4C91-89B0-BB57DD21F4B4}"/>
          </ac:spMkLst>
        </pc:spChg>
        <pc:spChg chg="add del mod">
          <ac:chgData name="Miuccia Chan" userId="58931361-5f27-4544-af85-c299418c0c3d" providerId="ADAL" clId="{3945BE51-6D12-436A-8BA6-1798DC97D20E}" dt="2022-08-11T06:50:33.316" v="227" actId="478"/>
          <ac:spMkLst>
            <pc:docMk/>
            <pc:sldMk cId="4046596138" sldId="3870"/>
            <ac:spMk id="32" creationId="{B2ACEDB6-F33B-44A3-A03E-9DD6EB579876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3" creationId="{62B04DC0-A614-46F8-83EC-376F24AD6404}"/>
          </ac:spMkLst>
        </pc:spChg>
        <pc:spChg chg="add del mod">
          <ac:chgData name="Miuccia Chan" userId="58931361-5f27-4544-af85-c299418c0c3d" providerId="ADAL" clId="{3945BE51-6D12-436A-8BA6-1798DC97D20E}" dt="2022-08-11T06:50:34.812" v="229" actId="478"/>
          <ac:spMkLst>
            <pc:docMk/>
            <pc:sldMk cId="4046596138" sldId="3870"/>
            <ac:spMk id="34" creationId="{49689B95-6525-4FD3-8EC2-0C3D3CB38FDD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5" creationId="{9BD76F15-0E87-4989-9C33-B3394F7BEBCF}"/>
          </ac:spMkLst>
        </pc:spChg>
        <pc:spChg chg="add del mod">
          <ac:chgData name="Miuccia Chan" userId="58931361-5f27-4544-af85-c299418c0c3d" providerId="ADAL" clId="{3945BE51-6D12-436A-8BA6-1798DC97D20E}" dt="2022-08-11T06:50:32.403" v="226" actId="478"/>
          <ac:spMkLst>
            <pc:docMk/>
            <pc:sldMk cId="4046596138" sldId="3870"/>
            <ac:spMk id="36" creationId="{B80FA6C8-1900-4BED-B4E0-16293C1F1C57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7" creationId="{D61628C7-3330-4A3C-80E4-E6FB9C639DF5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8" creationId="{FF7268DF-E383-413E-BF57-16FA379E2FAC}"/>
          </ac:spMkLst>
        </pc:spChg>
        <pc:spChg chg="add mod">
          <ac:chgData name="Miuccia Chan" userId="58931361-5f27-4544-af85-c299418c0c3d" providerId="ADAL" clId="{3945BE51-6D12-436A-8BA6-1798DC97D20E}" dt="2022-08-11T07:01:30.926" v="302" actId="207"/>
          <ac:spMkLst>
            <pc:docMk/>
            <pc:sldMk cId="4046596138" sldId="3870"/>
            <ac:spMk id="39" creationId="{6CE5F394-4B3B-4696-9FF3-4C25FC326FE2}"/>
          </ac:spMkLst>
        </pc:spChg>
        <pc:spChg chg="mod">
          <ac:chgData name="Miuccia Chan" userId="58931361-5f27-4544-af85-c299418c0c3d" providerId="ADAL" clId="{3945BE51-6D12-436A-8BA6-1798DC97D20E}" dt="2022-08-11T07:24:28.937" v="313" actId="207"/>
          <ac:spMkLst>
            <pc:docMk/>
            <pc:sldMk cId="4046596138" sldId="3870"/>
            <ac:spMk id="60" creationId="{941BEF0A-EFE7-434B-A1F9-375E592A1A89}"/>
          </ac:spMkLst>
        </pc:spChg>
      </pc:sldChg>
    </pc:docChg>
  </pc:docChgLst>
  <pc:docChgLst>
    <pc:chgData name="Miuccia Chan" userId="58931361-5f27-4544-af85-c299418c0c3d" providerId="ADAL" clId="{F8D390BC-108D-43A9-83A3-AC5EA8B702B5}"/>
    <pc:docChg chg="undo custSel addSld delSld modSld">
      <pc:chgData name="Miuccia Chan" userId="58931361-5f27-4544-af85-c299418c0c3d" providerId="ADAL" clId="{F8D390BC-108D-43A9-83A3-AC5EA8B702B5}" dt="2022-08-09T02:46:07.258" v="850"/>
      <pc:docMkLst>
        <pc:docMk/>
      </pc:docMkLst>
      <pc:sldChg chg="modSp mod">
        <pc:chgData name="Miuccia Chan" userId="58931361-5f27-4544-af85-c299418c0c3d" providerId="ADAL" clId="{F8D390BC-108D-43A9-83A3-AC5EA8B702B5}" dt="2022-08-09T02:02:23.786" v="14" actId="122"/>
        <pc:sldMkLst>
          <pc:docMk/>
          <pc:sldMk cId="3075736512" sldId="257"/>
        </pc:sldMkLst>
        <pc:spChg chg="mod">
          <ac:chgData name="Miuccia Chan" userId="58931361-5f27-4544-af85-c299418c0c3d" providerId="ADAL" clId="{F8D390BC-108D-43A9-83A3-AC5EA8B702B5}" dt="2022-08-09T02:02:15.790" v="1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F8D390BC-108D-43A9-83A3-AC5EA8B702B5}" dt="2022-08-09T02:02:23.786" v="14" actId="122"/>
          <ac:spMkLst>
            <pc:docMk/>
            <pc:sldMk cId="3075736512" sldId="257"/>
            <ac:spMk id="14" creationId="{2F6052B9-3737-48A9-AC10-3D7BA7F24395}"/>
          </ac:spMkLst>
        </pc:spChg>
      </pc:sldChg>
      <pc:sldChg chg="modSp mod">
        <pc:chgData name="Miuccia Chan" userId="58931361-5f27-4544-af85-c299418c0c3d" providerId="ADAL" clId="{F8D390BC-108D-43A9-83A3-AC5EA8B702B5}" dt="2022-08-09T02:31:51.576" v="508" actId="20577"/>
        <pc:sldMkLst>
          <pc:docMk/>
          <pc:sldMk cId="3348851180" sldId="3837"/>
        </pc:sldMkLst>
        <pc:spChg chg="mod">
          <ac:chgData name="Miuccia Chan" userId="58931361-5f27-4544-af85-c299418c0c3d" providerId="ADAL" clId="{F8D390BC-108D-43A9-83A3-AC5EA8B702B5}" dt="2022-08-09T02:31:40.854" v="466" actId="20577"/>
          <ac:spMkLst>
            <pc:docMk/>
            <pc:sldMk cId="3348851180" sldId="3837"/>
            <ac:spMk id="11" creationId="{71A4C23C-387C-476F-A121-13978B9E9FCA}"/>
          </ac:spMkLst>
        </pc:spChg>
        <pc:spChg chg="mod">
          <ac:chgData name="Miuccia Chan" userId="58931361-5f27-4544-af85-c299418c0c3d" providerId="ADAL" clId="{F8D390BC-108D-43A9-83A3-AC5EA8B702B5}" dt="2022-08-09T02:02:32.835" v="26" actId="20577"/>
          <ac:spMkLst>
            <pc:docMk/>
            <pc:sldMk cId="3348851180" sldId="3837"/>
            <ac:spMk id="20" creationId="{9AB469B4-2949-4A2F-AC8C-87340F404B20}"/>
          </ac:spMkLst>
        </pc:spChg>
        <pc:spChg chg="mod">
          <ac:chgData name="Miuccia Chan" userId="58931361-5f27-4544-af85-c299418c0c3d" providerId="ADAL" clId="{F8D390BC-108D-43A9-83A3-AC5EA8B702B5}" dt="2022-08-09T02:31:51.576" v="508" actId="20577"/>
          <ac:spMkLst>
            <pc:docMk/>
            <pc:sldMk cId="3348851180" sldId="3837"/>
            <ac:spMk id="21" creationId="{EB83C65B-7666-402A-A7CA-6716EC9F00F1}"/>
          </ac:spMkLst>
        </pc:spChg>
      </pc:sldChg>
      <pc:sldChg chg="addSp delSp modSp mod">
        <pc:chgData name="Miuccia Chan" userId="58931361-5f27-4544-af85-c299418c0c3d" providerId="ADAL" clId="{F8D390BC-108D-43A9-83A3-AC5EA8B702B5}" dt="2022-08-09T02:45:58.596" v="846"/>
        <pc:sldMkLst>
          <pc:docMk/>
          <pc:sldMk cId="471846910" sldId="3853"/>
        </pc:sldMkLst>
        <pc:picChg chg="add mod ord">
          <ac:chgData name="Miuccia Chan" userId="58931361-5f27-4544-af85-c299418c0c3d" providerId="ADAL" clId="{F8D390BC-108D-43A9-83A3-AC5EA8B702B5}" dt="2022-08-09T02:19:35.915" v="276" actId="167"/>
          <ac:picMkLst>
            <pc:docMk/>
            <pc:sldMk cId="471846910" sldId="3853"/>
            <ac:picMk id="3" creationId="{4FFA3C68-1E25-4D8A-9A92-8FAF492A9179}"/>
          </ac:picMkLst>
        </pc:picChg>
        <pc:picChg chg="del mod">
          <ac:chgData name="Miuccia Chan" userId="58931361-5f27-4544-af85-c299418c0c3d" providerId="ADAL" clId="{F8D390BC-108D-43A9-83A3-AC5EA8B702B5}" dt="2022-08-09T02:19:23.005" v="272" actId="478"/>
          <ac:picMkLst>
            <pc:docMk/>
            <pc:sldMk cId="471846910" sldId="3853"/>
            <ac:picMk id="8" creationId="{CBF840F6-3869-451A-A186-7252AE3C66BF}"/>
          </ac:picMkLst>
        </pc:picChg>
        <pc:picChg chg="mod">
          <ac:chgData name="Miuccia Chan" userId="58931361-5f27-4544-af85-c299418c0c3d" providerId="ADAL" clId="{F8D390BC-108D-43A9-83A3-AC5EA8B702B5}" dt="2022-08-09T02:19:59.445" v="281" actId="1076"/>
          <ac:picMkLst>
            <pc:docMk/>
            <pc:sldMk cId="471846910" sldId="3853"/>
            <ac:picMk id="12" creationId="{045041B1-D5A3-4C5E-96DB-FBBE7EDAAD5F}"/>
          </ac:picMkLst>
        </pc:picChg>
        <pc:picChg chg="mod">
          <ac:chgData name="Miuccia Chan" userId="58931361-5f27-4544-af85-c299418c0c3d" providerId="ADAL" clId="{F8D390BC-108D-43A9-83A3-AC5EA8B702B5}" dt="2022-08-09T02:20:03.581" v="283" actId="1076"/>
          <ac:picMkLst>
            <pc:docMk/>
            <pc:sldMk cId="471846910" sldId="3853"/>
            <ac:picMk id="13" creationId="{9D058012-93C3-44A2-8598-32C344D284A9}"/>
          </ac:picMkLst>
        </pc:picChg>
        <pc:picChg chg="mod">
          <ac:chgData name="Miuccia Chan" userId="58931361-5f27-4544-af85-c299418c0c3d" providerId="ADAL" clId="{F8D390BC-108D-43A9-83A3-AC5EA8B702B5}" dt="2022-08-09T02:19:54.125" v="280" actId="1076"/>
          <ac:picMkLst>
            <pc:docMk/>
            <pc:sldMk cId="471846910" sldId="3853"/>
            <ac:picMk id="14" creationId="{8B38C75C-100E-4E9D-B43F-8397C6B37520}"/>
          </ac:picMkLst>
        </pc:picChg>
        <pc:picChg chg="del">
          <ac:chgData name="Miuccia Chan" userId="58931361-5f27-4544-af85-c299418c0c3d" providerId="ADAL" clId="{F8D390BC-108D-43A9-83A3-AC5EA8B702B5}" dt="2022-08-09T02:20:18.493" v="286" actId="478"/>
          <ac:picMkLst>
            <pc:docMk/>
            <pc:sldMk cId="471846910" sldId="3853"/>
            <ac:picMk id="15" creationId="{48AC9EBA-975E-4AB3-A28A-A0A3DFE31F74}"/>
          </ac:picMkLst>
        </pc:picChg>
        <pc:picChg chg="del">
          <ac:chgData name="Miuccia Chan" userId="58931361-5f27-4544-af85-c299418c0c3d" providerId="ADAL" clId="{F8D390BC-108D-43A9-83A3-AC5EA8B702B5}" dt="2022-08-09T02:20:18.493" v="286" actId="478"/>
          <ac:picMkLst>
            <pc:docMk/>
            <pc:sldMk cId="471846910" sldId="3853"/>
            <ac:picMk id="16" creationId="{3F3775D6-C468-40A7-BCEF-534DA6D07215}"/>
          </ac:picMkLst>
        </pc:picChg>
        <pc:picChg chg="add mod">
          <ac:chgData name="Miuccia Chan" userId="58931361-5f27-4544-af85-c299418c0c3d" providerId="ADAL" clId="{F8D390BC-108D-43A9-83A3-AC5EA8B702B5}" dt="2022-08-09T02:20:15.174" v="285" actId="1076"/>
          <ac:picMkLst>
            <pc:docMk/>
            <pc:sldMk cId="471846910" sldId="3853"/>
            <ac:picMk id="17" creationId="{DE5B4B99-CE67-4A2B-AED9-1A5727F74F35}"/>
          </ac:picMkLst>
        </pc:picChg>
        <pc:picChg chg="mod">
          <ac:chgData name="Miuccia Chan" userId="58931361-5f27-4544-af85-c299418c0c3d" providerId="ADAL" clId="{F8D390BC-108D-43A9-83A3-AC5EA8B702B5}" dt="2022-08-09T02:20:01.749" v="282" actId="1076"/>
          <ac:picMkLst>
            <pc:docMk/>
            <pc:sldMk cId="471846910" sldId="3853"/>
            <ac:picMk id="18" creationId="{F1CEFAE7-5C66-4432-9261-480943E7248B}"/>
          </ac:picMkLst>
        </pc:picChg>
        <pc:picChg chg="add mod">
          <ac:chgData name="Miuccia Chan" userId="58931361-5f27-4544-af85-c299418c0c3d" providerId="ADAL" clId="{F8D390BC-108D-43A9-83A3-AC5EA8B702B5}" dt="2022-08-09T02:20:15.174" v="285" actId="1076"/>
          <ac:picMkLst>
            <pc:docMk/>
            <pc:sldMk cId="471846910" sldId="3853"/>
            <ac:picMk id="19" creationId="{F88ECE8B-7801-4F48-9563-010D2F5942D3}"/>
          </ac:picMkLst>
        </pc:picChg>
        <pc:picChg chg="add mod">
          <ac:chgData name="Miuccia Chan" userId="58931361-5f27-4544-af85-c299418c0c3d" providerId="ADAL" clId="{F8D390BC-108D-43A9-83A3-AC5EA8B702B5}" dt="2022-08-09T02:20:15.174" v="285" actId="1076"/>
          <ac:picMkLst>
            <pc:docMk/>
            <pc:sldMk cId="471846910" sldId="3853"/>
            <ac:picMk id="20" creationId="{E077029D-5E3F-4B76-A597-D5264285A19C}"/>
          </ac:picMkLst>
        </pc:picChg>
        <pc:picChg chg="add mod">
          <ac:chgData name="Miuccia Chan" userId="58931361-5f27-4544-af85-c299418c0c3d" providerId="ADAL" clId="{F8D390BC-108D-43A9-83A3-AC5EA8B702B5}" dt="2022-08-09T02:20:15.174" v="285" actId="1076"/>
          <ac:picMkLst>
            <pc:docMk/>
            <pc:sldMk cId="471846910" sldId="3853"/>
            <ac:picMk id="21" creationId="{459887B9-9C26-4600-9397-3055B449D6C5}"/>
          </ac:picMkLst>
        </pc:picChg>
        <pc:picChg chg="mod">
          <ac:chgData name="Miuccia Chan" userId="58931361-5f27-4544-af85-c299418c0c3d" providerId="ADAL" clId="{F8D390BC-108D-43A9-83A3-AC5EA8B702B5}" dt="2022-08-09T02:45:58.596" v="846"/>
          <ac:picMkLst>
            <pc:docMk/>
            <pc:sldMk cId="471846910" sldId="3853"/>
            <ac:picMk id="25" creationId="{507CD8EB-C385-42F3-8D2F-883CEE2BCFDF}"/>
          </ac:picMkLst>
        </pc:picChg>
      </pc:sldChg>
      <pc:sldChg chg="addSp delSp modSp del mod">
        <pc:chgData name="Miuccia Chan" userId="58931361-5f27-4544-af85-c299418c0c3d" providerId="ADAL" clId="{F8D390BC-108D-43A9-83A3-AC5EA8B702B5}" dt="2022-08-09T02:32:05.900" v="509" actId="47"/>
        <pc:sldMkLst>
          <pc:docMk/>
          <pc:sldMk cId="2044485010" sldId="3854"/>
        </pc:sldMkLst>
        <pc:picChg chg="add del mod">
          <ac:chgData name="Miuccia Chan" userId="58931361-5f27-4544-af85-c299418c0c3d" providerId="ADAL" clId="{F8D390BC-108D-43A9-83A3-AC5EA8B702B5}" dt="2022-08-09T02:09:44.635" v="248" actId="478"/>
          <ac:picMkLst>
            <pc:docMk/>
            <pc:sldMk cId="2044485010" sldId="3854"/>
            <ac:picMk id="11" creationId="{A8ACAA8B-87B9-4BDC-8B13-DB8EEB66749C}"/>
          </ac:picMkLst>
        </pc:picChg>
        <pc:picChg chg="add del mod">
          <ac:chgData name="Miuccia Chan" userId="58931361-5f27-4544-af85-c299418c0c3d" providerId="ADAL" clId="{F8D390BC-108D-43A9-83A3-AC5EA8B702B5}" dt="2022-08-09T02:12:21.363" v="263" actId="478"/>
          <ac:picMkLst>
            <pc:docMk/>
            <pc:sldMk cId="2044485010" sldId="3854"/>
            <ac:picMk id="12" creationId="{7BDC69EB-2621-4729-B8C6-24C0E9E1BB57}"/>
          </ac:picMkLst>
        </pc:picChg>
        <pc:picChg chg="add mod">
          <ac:chgData name="Miuccia Chan" userId="58931361-5f27-4544-af85-c299418c0c3d" providerId="ADAL" clId="{F8D390BC-108D-43A9-83A3-AC5EA8B702B5}" dt="2022-08-09T02:12:21.513" v="264"/>
          <ac:picMkLst>
            <pc:docMk/>
            <pc:sldMk cId="2044485010" sldId="3854"/>
            <ac:picMk id="16" creationId="{10783853-F46F-40BA-BFA5-43BC5F699D9A}"/>
          </ac:picMkLst>
        </pc:picChg>
        <pc:picChg chg="del">
          <ac:chgData name="Miuccia Chan" userId="58931361-5f27-4544-af85-c299418c0c3d" providerId="ADAL" clId="{F8D390BC-108D-43A9-83A3-AC5EA8B702B5}" dt="2022-08-09T02:08:43.099" v="243" actId="478"/>
          <ac:picMkLst>
            <pc:docMk/>
            <pc:sldMk cId="2044485010" sldId="3854"/>
            <ac:picMk id="17" creationId="{DD888484-6375-4322-A1FD-5AD135C96F17}"/>
          </ac:picMkLst>
        </pc:picChg>
      </pc:sldChg>
      <pc:sldChg chg="addSp delSp modSp del mod">
        <pc:chgData name="Miuccia Chan" userId="58931361-5f27-4544-af85-c299418c0c3d" providerId="ADAL" clId="{F8D390BC-108D-43A9-83A3-AC5EA8B702B5}" dt="2022-08-09T02:32:05.900" v="509" actId="47"/>
        <pc:sldMkLst>
          <pc:docMk/>
          <pc:sldMk cId="797704200" sldId="3855"/>
        </pc:sldMkLst>
        <pc:picChg chg="add del mod">
          <ac:chgData name="Miuccia Chan" userId="58931361-5f27-4544-af85-c299418c0c3d" providerId="ADAL" clId="{F8D390BC-108D-43A9-83A3-AC5EA8B702B5}" dt="2022-08-09T02:09:47.635" v="250" actId="478"/>
          <ac:picMkLst>
            <pc:docMk/>
            <pc:sldMk cId="797704200" sldId="3855"/>
            <ac:picMk id="8" creationId="{8EBD0939-546F-459E-A53A-3323D3EF09F0}"/>
          </ac:picMkLst>
        </pc:picChg>
        <pc:picChg chg="add del mod">
          <ac:chgData name="Miuccia Chan" userId="58931361-5f27-4544-af85-c299418c0c3d" providerId="ADAL" clId="{F8D390BC-108D-43A9-83A3-AC5EA8B702B5}" dt="2022-08-09T02:12:26.516" v="265" actId="478"/>
          <ac:picMkLst>
            <pc:docMk/>
            <pc:sldMk cId="797704200" sldId="3855"/>
            <ac:picMk id="9" creationId="{6A197C5A-121F-43C2-8DBD-B9E0786890E0}"/>
          </ac:picMkLst>
        </pc:picChg>
        <pc:picChg chg="del">
          <ac:chgData name="Miuccia Chan" userId="58931361-5f27-4544-af85-c299418c0c3d" providerId="ADAL" clId="{F8D390BC-108D-43A9-83A3-AC5EA8B702B5}" dt="2022-08-09T02:08:46.203" v="245" actId="478"/>
          <ac:picMkLst>
            <pc:docMk/>
            <pc:sldMk cId="797704200" sldId="3855"/>
            <ac:picMk id="10" creationId="{B96BC8D9-6594-4463-8D27-76FE3615006C}"/>
          </ac:picMkLst>
        </pc:picChg>
        <pc:picChg chg="add mod">
          <ac:chgData name="Miuccia Chan" userId="58931361-5f27-4544-af85-c299418c0c3d" providerId="ADAL" clId="{F8D390BC-108D-43A9-83A3-AC5EA8B702B5}" dt="2022-08-09T02:12:26.761" v="266"/>
          <ac:picMkLst>
            <pc:docMk/>
            <pc:sldMk cId="797704200" sldId="3855"/>
            <ac:picMk id="12" creationId="{EE7A71C9-E7B7-4E49-AABA-C86C17DCE7AC}"/>
          </ac:picMkLst>
        </pc:picChg>
      </pc:sldChg>
      <pc:sldChg chg="addSp delSp modSp mod delAnim">
        <pc:chgData name="Miuccia Chan" userId="58931361-5f27-4544-af85-c299418c0c3d" providerId="ADAL" clId="{F8D390BC-108D-43A9-83A3-AC5EA8B702B5}" dt="2022-08-09T02:42:02.442" v="798" actId="1076"/>
        <pc:sldMkLst>
          <pc:docMk/>
          <pc:sldMk cId="655012925" sldId="3859"/>
        </pc:sldMkLst>
        <pc:spChg chg="del">
          <ac:chgData name="Miuccia Chan" userId="58931361-5f27-4544-af85-c299418c0c3d" providerId="ADAL" clId="{F8D390BC-108D-43A9-83A3-AC5EA8B702B5}" dt="2022-08-09T02:33:48.851" v="637" actId="478"/>
          <ac:spMkLst>
            <pc:docMk/>
            <pc:sldMk cId="655012925" sldId="3859"/>
            <ac:spMk id="5" creationId="{73AD795E-91FE-488E-8F53-3BA1F602510E}"/>
          </ac:spMkLst>
        </pc:spChg>
        <pc:spChg chg="mod">
          <ac:chgData name="Miuccia Chan" userId="58931361-5f27-4544-af85-c299418c0c3d" providerId="ADAL" clId="{F8D390BC-108D-43A9-83A3-AC5EA8B702B5}" dt="2022-08-09T02:33:04.161" v="624" actId="20577"/>
          <ac:spMkLst>
            <pc:docMk/>
            <pc:sldMk cId="655012925" sldId="3859"/>
            <ac:spMk id="6" creationId="{75CEACFB-4751-455B-A042-518398E33721}"/>
          </ac:spMkLst>
        </pc:spChg>
        <pc:spChg chg="del">
          <ac:chgData name="Miuccia Chan" userId="58931361-5f27-4544-af85-c299418c0c3d" providerId="ADAL" clId="{F8D390BC-108D-43A9-83A3-AC5EA8B702B5}" dt="2022-08-09T02:33:40.769" v="630" actId="478"/>
          <ac:spMkLst>
            <pc:docMk/>
            <pc:sldMk cId="655012925" sldId="3859"/>
            <ac:spMk id="23" creationId="{55BE5E5D-5ED2-46F8-B882-B860984B6161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24" creationId="{364CC018-E174-4CD9-AA65-4FADC80EA0DD}"/>
          </ac:spMkLst>
        </pc:spChg>
        <pc:spChg chg="del">
          <ac:chgData name="Miuccia Chan" userId="58931361-5f27-4544-af85-c299418c0c3d" providerId="ADAL" clId="{F8D390BC-108D-43A9-83A3-AC5EA8B702B5}" dt="2022-08-09T02:33:48.851" v="637" actId="478"/>
          <ac:spMkLst>
            <pc:docMk/>
            <pc:sldMk cId="655012925" sldId="3859"/>
            <ac:spMk id="25" creationId="{BE7FBFD2-0776-4063-BD96-831EE60799C9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26" creationId="{6EEEE044-1E5C-43F5-9604-D6E3E7F55E4D}"/>
          </ac:spMkLst>
        </pc:spChg>
        <pc:spChg chg="del mod">
          <ac:chgData name="Miuccia Chan" userId="58931361-5f27-4544-af85-c299418c0c3d" providerId="ADAL" clId="{F8D390BC-108D-43A9-83A3-AC5EA8B702B5}" dt="2022-08-09T02:33:53.083" v="640" actId="478"/>
          <ac:spMkLst>
            <pc:docMk/>
            <pc:sldMk cId="655012925" sldId="3859"/>
            <ac:spMk id="27" creationId="{90DE4ED2-13F6-43FF-9332-E0EF17AD797A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28" creationId="{0889701F-51F9-48F0-90C7-0CA878F8EF46}"/>
          </ac:spMkLst>
        </pc:spChg>
        <pc:spChg chg="del">
          <ac:chgData name="Miuccia Chan" userId="58931361-5f27-4544-af85-c299418c0c3d" providerId="ADAL" clId="{F8D390BC-108D-43A9-83A3-AC5EA8B702B5}" dt="2022-08-09T02:33:48.851" v="637" actId="478"/>
          <ac:spMkLst>
            <pc:docMk/>
            <pc:sldMk cId="655012925" sldId="3859"/>
            <ac:spMk id="30" creationId="{86994B38-E1E7-420B-AEED-3C8B9EDA45FD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31" creationId="{687D2222-EF9F-4A9F-B831-164166B25E89}"/>
          </ac:spMkLst>
        </pc:spChg>
        <pc:spChg chg="del">
          <ac:chgData name="Miuccia Chan" userId="58931361-5f27-4544-af85-c299418c0c3d" providerId="ADAL" clId="{F8D390BC-108D-43A9-83A3-AC5EA8B702B5}" dt="2022-08-09T02:33:39.602" v="629" actId="478"/>
          <ac:spMkLst>
            <pc:docMk/>
            <pc:sldMk cId="655012925" sldId="3859"/>
            <ac:spMk id="35" creationId="{C55F915A-E15C-4867-BC15-4AE2E40B7C28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36" creationId="{AD841F3B-FFA3-4E92-BC05-CBC92D199F30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51" creationId="{717EBD94-B498-4D72-B602-EEBB4B92D265}"/>
          </ac:spMkLst>
        </pc:spChg>
        <pc:spChg chg="del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52" creationId="{C9C1F8F5-6E7C-4834-8995-060A4FA1F89C}"/>
          </ac:spMkLst>
        </pc:spChg>
        <pc:spChg chg="del">
          <ac:chgData name="Miuccia Chan" userId="58931361-5f27-4544-af85-c299418c0c3d" providerId="ADAL" clId="{F8D390BC-108D-43A9-83A3-AC5EA8B702B5}" dt="2022-08-09T02:33:41.355" v="631" actId="478"/>
          <ac:spMkLst>
            <pc:docMk/>
            <pc:sldMk cId="655012925" sldId="3859"/>
            <ac:spMk id="53" creationId="{98C40606-63DC-43C4-A9A6-6DE74A1EA928}"/>
          </ac:spMkLst>
        </pc:spChg>
        <pc:spChg chg="del mod">
          <ac:chgData name="Miuccia Chan" userId="58931361-5f27-4544-af85-c299418c0c3d" providerId="ADAL" clId="{F8D390BC-108D-43A9-83A3-AC5EA8B702B5}" dt="2022-08-09T02:33:47.168" v="636" actId="478"/>
          <ac:spMkLst>
            <pc:docMk/>
            <pc:sldMk cId="655012925" sldId="3859"/>
            <ac:spMk id="54" creationId="{CC231C38-8215-4594-AEF9-6DF6F997F456}"/>
          </ac:spMkLst>
        </pc:spChg>
        <pc:spChg chg="del">
          <ac:chgData name="Miuccia Chan" userId="58931361-5f27-4544-af85-c299418c0c3d" providerId="ADAL" clId="{F8D390BC-108D-43A9-83A3-AC5EA8B702B5}" dt="2022-08-09T02:33:42.994" v="633" actId="478"/>
          <ac:spMkLst>
            <pc:docMk/>
            <pc:sldMk cId="655012925" sldId="3859"/>
            <ac:spMk id="55" creationId="{62C8DBA8-725D-4DAC-A618-AFB622BCC228}"/>
          </ac:spMkLst>
        </pc:spChg>
        <pc:spChg chg="del">
          <ac:chgData name="Miuccia Chan" userId="58931361-5f27-4544-af85-c299418c0c3d" providerId="ADAL" clId="{F8D390BC-108D-43A9-83A3-AC5EA8B702B5}" dt="2022-08-09T02:33:51.334" v="638" actId="478"/>
          <ac:spMkLst>
            <pc:docMk/>
            <pc:sldMk cId="655012925" sldId="3859"/>
            <ac:spMk id="56" creationId="{59C1155B-78C3-42A2-9823-640E54D7A25D}"/>
          </ac:spMkLst>
        </pc:spChg>
        <pc:spChg chg="del">
          <ac:chgData name="Miuccia Chan" userId="58931361-5f27-4544-af85-c299418c0c3d" providerId="ADAL" clId="{F8D390BC-108D-43A9-83A3-AC5EA8B702B5}" dt="2022-08-09T02:33:44.042" v="635" actId="478"/>
          <ac:spMkLst>
            <pc:docMk/>
            <pc:sldMk cId="655012925" sldId="3859"/>
            <ac:spMk id="57" creationId="{838823F7-E1BC-46E8-8220-ABFB57A0FA3E}"/>
          </ac:spMkLst>
        </pc:spChg>
        <pc:spChg chg="del mod">
          <ac:chgData name="Miuccia Chan" userId="58931361-5f27-4544-af85-c299418c0c3d" providerId="ADAL" clId="{F8D390BC-108D-43A9-83A3-AC5EA8B702B5}" dt="2022-08-09T02:33:41.806" v="632" actId="478"/>
          <ac:spMkLst>
            <pc:docMk/>
            <pc:sldMk cId="655012925" sldId="3859"/>
            <ac:spMk id="60" creationId="{941BEF0A-EFE7-434B-A1F9-375E592A1A89}"/>
          </ac:spMkLst>
        </pc:spChg>
        <pc:picChg chg="add mod">
          <ac:chgData name="Miuccia Chan" userId="58931361-5f27-4544-af85-c299418c0c3d" providerId="ADAL" clId="{F8D390BC-108D-43A9-83A3-AC5EA8B702B5}" dt="2022-08-09T02:42:02.442" v="798" actId="1076"/>
          <ac:picMkLst>
            <pc:docMk/>
            <pc:sldMk cId="655012925" sldId="3859"/>
            <ac:picMk id="3" creationId="{52099B29-0F0D-4771-93BC-A61EBEB75B30}"/>
          </ac:picMkLst>
        </pc:picChg>
        <pc:picChg chg="del">
          <ac:chgData name="Miuccia Chan" userId="58931361-5f27-4544-af85-c299418c0c3d" providerId="ADAL" clId="{F8D390BC-108D-43A9-83A3-AC5EA8B702B5}" dt="2022-08-09T02:33:54.834" v="641" actId="478"/>
          <ac:picMkLst>
            <pc:docMk/>
            <pc:sldMk cId="655012925" sldId="3859"/>
            <ac:picMk id="16" creationId="{0B95A249-9326-4BF7-BD57-3A0C523D6AC4}"/>
          </ac:picMkLst>
        </pc:picChg>
        <pc:picChg chg="add mod">
          <ac:chgData name="Miuccia Chan" userId="58931361-5f27-4544-af85-c299418c0c3d" providerId="ADAL" clId="{F8D390BC-108D-43A9-83A3-AC5EA8B702B5}" dt="2022-08-09T02:34:56.762" v="660" actId="1076"/>
          <ac:picMkLst>
            <pc:docMk/>
            <pc:sldMk cId="655012925" sldId="3859"/>
            <ac:picMk id="29" creationId="{35FC8CDA-B09D-43E1-970E-2AC0DE46EAF0}"/>
          </ac:picMkLst>
        </pc:picChg>
        <pc:picChg chg="add mod">
          <ac:chgData name="Miuccia Chan" userId="58931361-5f27-4544-af85-c299418c0c3d" providerId="ADAL" clId="{F8D390BC-108D-43A9-83A3-AC5EA8B702B5}" dt="2022-08-09T02:34:54.865" v="659" actId="1076"/>
          <ac:picMkLst>
            <pc:docMk/>
            <pc:sldMk cId="655012925" sldId="3859"/>
            <ac:picMk id="32" creationId="{050A4C27-A619-49D5-896A-22D9591B8C17}"/>
          </ac:picMkLst>
        </pc:picChg>
        <pc:picChg chg="add mod">
          <ac:chgData name="Miuccia Chan" userId="58931361-5f27-4544-af85-c299418c0c3d" providerId="ADAL" clId="{F8D390BC-108D-43A9-83A3-AC5EA8B702B5}" dt="2022-08-09T02:34:52.241" v="658" actId="1076"/>
          <ac:picMkLst>
            <pc:docMk/>
            <pc:sldMk cId="655012925" sldId="3859"/>
            <ac:picMk id="33" creationId="{60EE5794-0558-40D8-89E0-20B30998050C}"/>
          </ac:picMkLst>
        </pc:picChg>
        <pc:picChg chg="add mod">
          <ac:chgData name="Miuccia Chan" userId="58931361-5f27-4544-af85-c299418c0c3d" providerId="ADAL" clId="{F8D390BC-108D-43A9-83A3-AC5EA8B702B5}" dt="2022-08-09T02:34:46.746" v="655" actId="1076"/>
          <ac:picMkLst>
            <pc:docMk/>
            <pc:sldMk cId="655012925" sldId="3859"/>
            <ac:picMk id="34" creationId="{82D400DE-60F3-4596-8C4D-7E0B4195E354}"/>
          </ac:picMkLst>
        </pc:picChg>
        <pc:picChg chg="add mod">
          <ac:chgData name="Miuccia Chan" userId="58931361-5f27-4544-af85-c299418c0c3d" providerId="ADAL" clId="{F8D390BC-108D-43A9-83A3-AC5EA8B702B5}" dt="2022-08-09T02:34:49.842" v="657" actId="1076"/>
          <ac:picMkLst>
            <pc:docMk/>
            <pc:sldMk cId="655012925" sldId="3859"/>
            <ac:picMk id="37" creationId="{7C4D3E61-23BD-4699-8A69-C73854E46028}"/>
          </ac:picMkLst>
        </pc:picChg>
        <pc:picChg chg="mod">
          <ac:chgData name="Miuccia Chan" userId="58931361-5f27-4544-af85-c299418c0c3d" providerId="ADAL" clId="{F8D390BC-108D-43A9-83A3-AC5EA8B702B5}" dt="2022-08-09T02:34:31.824" v="647" actId="1076"/>
          <ac:picMkLst>
            <pc:docMk/>
            <pc:sldMk cId="655012925" sldId="3859"/>
            <ac:picMk id="40" creationId="{A0B38A35-D99A-4FE3-BA45-8DCB150D50D4}"/>
          </ac:picMkLst>
        </pc:picChg>
      </pc:sldChg>
      <pc:sldChg chg="modSp mod">
        <pc:chgData name="Miuccia Chan" userId="58931361-5f27-4544-af85-c299418c0c3d" providerId="ADAL" clId="{F8D390BC-108D-43A9-83A3-AC5EA8B702B5}" dt="2022-08-09T02:35:23.923" v="662" actId="20577"/>
        <pc:sldMkLst>
          <pc:docMk/>
          <pc:sldMk cId="1909277414" sldId="3869"/>
        </pc:sldMkLst>
        <pc:spChg chg="mod">
          <ac:chgData name="Miuccia Chan" userId="58931361-5f27-4544-af85-c299418c0c3d" providerId="ADAL" clId="{F8D390BC-108D-43A9-83A3-AC5EA8B702B5}" dt="2022-08-09T02:35:23.923" v="662" actId="20577"/>
          <ac:spMkLst>
            <pc:docMk/>
            <pc:sldMk cId="1909277414" sldId="3869"/>
            <ac:spMk id="2" creationId="{84176B5E-E01C-4E95-B1F8-C9B2EA457D61}"/>
          </ac:spMkLst>
        </pc:spChg>
      </pc:sldChg>
      <pc:sldChg chg="delSp modSp mod delAnim">
        <pc:chgData name="Miuccia Chan" userId="58931361-5f27-4544-af85-c299418c0c3d" providerId="ADAL" clId="{F8D390BC-108D-43A9-83A3-AC5EA8B702B5}" dt="2022-08-09T02:42:19.830" v="799" actId="113"/>
        <pc:sldMkLst>
          <pc:docMk/>
          <pc:sldMk cId="4046596138" sldId="3870"/>
        </pc:sldMkLst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5" creationId="{73AD795E-91FE-488E-8F53-3BA1F602510E}"/>
          </ac:spMkLst>
        </pc:spChg>
        <pc:spChg chg="mod">
          <ac:chgData name="Miuccia Chan" userId="58931361-5f27-4544-af85-c299418c0c3d" providerId="ADAL" clId="{F8D390BC-108D-43A9-83A3-AC5EA8B702B5}" dt="2022-08-09T02:37:09.595" v="736" actId="14100"/>
          <ac:spMkLst>
            <pc:docMk/>
            <pc:sldMk cId="4046596138" sldId="3870"/>
            <ac:spMk id="6" creationId="{75CEACFB-4751-455B-A042-518398E33721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23" creationId="{55BE5E5D-5ED2-46F8-B882-B860984B6161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24" creationId="{364CC018-E174-4CD9-AA65-4FADC80EA0DD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27" creationId="{90DE4ED2-13F6-43FF-9332-E0EF17AD797A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28" creationId="{0889701F-51F9-48F0-90C7-0CA878F8EF46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31" creationId="{687D2222-EF9F-4A9F-B831-164166B25E89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36" creationId="{AD841F3B-FFA3-4E92-BC05-CBC92D199F30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51" creationId="{717EBD94-B498-4D72-B602-EEBB4B92D265}"/>
          </ac:spMkLst>
        </pc:spChg>
        <pc:spChg chg="del">
          <ac:chgData name="Miuccia Chan" userId="58931361-5f27-4544-af85-c299418c0c3d" providerId="ADAL" clId="{F8D390BC-108D-43A9-83A3-AC5EA8B702B5}" dt="2022-08-09T02:38:28.740" v="741" actId="478"/>
          <ac:spMkLst>
            <pc:docMk/>
            <pc:sldMk cId="4046596138" sldId="3870"/>
            <ac:spMk id="52" creationId="{C9C1F8F5-6E7C-4834-8995-060A4FA1F89C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53" creationId="{98C40606-63DC-43C4-A9A6-6DE74A1EA928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56" creationId="{59C1155B-78C3-42A2-9823-640E54D7A25D}"/>
          </ac:spMkLst>
        </pc:spChg>
        <pc:spChg chg="del">
          <ac:chgData name="Miuccia Chan" userId="58931361-5f27-4544-af85-c299418c0c3d" providerId="ADAL" clId="{F8D390BC-108D-43A9-83A3-AC5EA8B702B5}" dt="2022-08-09T02:38:24.557" v="740" actId="478"/>
          <ac:spMkLst>
            <pc:docMk/>
            <pc:sldMk cId="4046596138" sldId="3870"/>
            <ac:spMk id="57" creationId="{838823F7-E1BC-46E8-8220-ABFB57A0FA3E}"/>
          </ac:spMkLst>
        </pc:spChg>
        <pc:spChg chg="mod">
          <ac:chgData name="Miuccia Chan" userId="58931361-5f27-4544-af85-c299418c0c3d" providerId="ADAL" clId="{F8D390BC-108D-43A9-83A3-AC5EA8B702B5}" dt="2022-08-09T02:42:19.830" v="799" actId="113"/>
          <ac:spMkLst>
            <pc:docMk/>
            <pc:sldMk cId="4046596138" sldId="3870"/>
            <ac:spMk id="60" creationId="{941BEF0A-EFE7-434B-A1F9-375E592A1A89}"/>
          </ac:spMkLst>
        </pc:spChg>
        <pc:picChg chg="del">
          <ac:chgData name="Miuccia Chan" userId="58931361-5f27-4544-af85-c299418c0c3d" providerId="ADAL" clId="{F8D390BC-108D-43A9-83A3-AC5EA8B702B5}" dt="2022-08-09T02:36:25.498" v="663" actId="478"/>
          <ac:picMkLst>
            <pc:docMk/>
            <pc:sldMk cId="4046596138" sldId="3870"/>
            <ac:picMk id="16" creationId="{0B95A249-9326-4BF7-BD57-3A0C523D6AC4}"/>
          </ac:picMkLst>
        </pc:picChg>
        <pc:picChg chg="mod">
          <ac:chgData name="Miuccia Chan" userId="58931361-5f27-4544-af85-c299418c0c3d" providerId="ADAL" clId="{F8D390BC-108D-43A9-83A3-AC5EA8B702B5}" dt="2022-08-09T02:41:01.643" v="796" actId="1076"/>
          <ac:picMkLst>
            <pc:docMk/>
            <pc:sldMk cId="4046596138" sldId="3870"/>
            <ac:picMk id="40" creationId="{A0B38A35-D99A-4FE3-BA45-8DCB150D50D4}"/>
          </ac:picMkLst>
        </pc:picChg>
      </pc:sldChg>
      <pc:sldChg chg="addSp delSp modSp add mod">
        <pc:chgData name="Miuccia Chan" userId="58931361-5f27-4544-af85-c299418c0c3d" providerId="ADAL" clId="{F8D390BC-108D-43A9-83A3-AC5EA8B702B5}" dt="2022-08-09T02:46:04.571" v="848"/>
        <pc:sldMkLst>
          <pc:docMk/>
          <pc:sldMk cId="1722578976" sldId="3871"/>
        </pc:sldMkLst>
        <pc:picChg chg="mod">
          <ac:chgData name="Miuccia Chan" userId="58931361-5f27-4544-af85-c299418c0c3d" providerId="ADAL" clId="{F8D390BC-108D-43A9-83A3-AC5EA8B702B5}" dt="2022-08-09T02:23:44.376" v="289" actId="14826"/>
          <ac:picMkLst>
            <pc:docMk/>
            <pc:sldMk cId="1722578976" sldId="3871"/>
            <ac:picMk id="3" creationId="{4FFA3C68-1E25-4D8A-9A92-8FAF492A9179}"/>
          </ac:picMkLst>
        </pc:picChg>
        <pc:picChg chg="mod">
          <ac:chgData name="Miuccia Chan" userId="58931361-5f27-4544-af85-c299418c0c3d" providerId="ADAL" clId="{F8D390BC-108D-43A9-83A3-AC5EA8B702B5}" dt="2022-08-09T02:24:09.183" v="292" actId="1076"/>
          <ac:picMkLst>
            <pc:docMk/>
            <pc:sldMk cId="1722578976" sldId="3871"/>
            <ac:picMk id="13" creationId="{9D058012-93C3-44A2-8598-32C344D284A9}"/>
          </ac:picMkLst>
        </pc:picChg>
        <pc:picChg chg="add del mod">
          <ac:chgData name="Miuccia Chan" userId="58931361-5f27-4544-af85-c299418c0c3d" providerId="ADAL" clId="{F8D390BC-108D-43A9-83A3-AC5EA8B702B5}" dt="2022-08-09T02:46:04.332" v="847" actId="478"/>
          <ac:picMkLst>
            <pc:docMk/>
            <pc:sldMk cId="1722578976" sldId="3871"/>
            <ac:picMk id="15" creationId="{674E5D8B-0111-4B95-8D80-26FDC7321C5F}"/>
          </ac:picMkLst>
        </pc:picChg>
        <pc:picChg chg="add mod">
          <ac:chgData name="Miuccia Chan" userId="58931361-5f27-4544-af85-c299418c0c3d" providerId="ADAL" clId="{F8D390BC-108D-43A9-83A3-AC5EA8B702B5}" dt="2022-08-09T02:46:04.571" v="848"/>
          <ac:picMkLst>
            <pc:docMk/>
            <pc:sldMk cId="1722578976" sldId="3871"/>
            <ac:picMk id="16" creationId="{33082A73-A834-4F3E-8D8E-CF742DFD045B}"/>
          </ac:picMkLst>
        </pc:picChg>
        <pc:picChg chg="mod">
          <ac:chgData name="Miuccia Chan" userId="58931361-5f27-4544-af85-c299418c0c3d" providerId="ADAL" clId="{F8D390BC-108D-43A9-83A3-AC5EA8B702B5}" dt="2022-08-09T02:24:09.183" v="292" actId="1076"/>
          <ac:picMkLst>
            <pc:docMk/>
            <pc:sldMk cId="1722578976" sldId="3871"/>
            <ac:picMk id="18" creationId="{F1CEFAE7-5C66-4432-9261-480943E7248B}"/>
          </ac:picMkLst>
        </pc:picChg>
        <pc:picChg chg="mod">
          <ac:chgData name="Miuccia Chan" userId="58931361-5f27-4544-af85-c299418c0c3d" providerId="ADAL" clId="{F8D390BC-108D-43A9-83A3-AC5EA8B702B5}" dt="2022-08-09T02:24:14.862" v="293" actId="1076"/>
          <ac:picMkLst>
            <pc:docMk/>
            <pc:sldMk cId="1722578976" sldId="3871"/>
            <ac:picMk id="19" creationId="{F88ECE8B-7801-4F48-9563-010D2F5942D3}"/>
          </ac:picMkLst>
        </pc:picChg>
        <pc:picChg chg="mod">
          <ac:chgData name="Miuccia Chan" userId="58931361-5f27-4544-af85-c299418c0c3d" providerId="ADAL" clId="{F8D390BC-108D-43A9-83A3-AC5EA8B702B5}" dt="2022-08-09T02:24:14.862" v="293" actId="1076"/>
          <ac:picMkLst>
            <pc:docMk/>
            <pc:sldMk cId="1722578976" sldId="3871"/>
            <ac:picMk id="21" creationId="{459887B9-9C26-4600-9397-3055B449D6C5}"/>
          </ac:picMkLst>
        </pc:picChg>
        <pc:picChg chg="del">
          <ac:chgData name="Miuccia Chan" userId="58931361-5f27-4544-af85-c299418c0c3d" providerId="ADAL" clId="{F8D390BC-108D-43A9-83A3-AC5EA8B702B5}" dt="2022-08-09T02:45:36.612" v="842" actId="478"/>
          <ac:picMkLst>
            <pc:docMk/>
            <pc:sldMk cId="1722578976" sldId="3871"/>
            <ac:picMk id="25" creationId="{507CD8EB-C385-42F3-8D2F-883CEE2BCFDF}"/>
          </ac:picMkLst>
        </pc:picChg>
      </pc:sldChg>
      <pc:sldChg chg="addSp delSp modSp add mod delAnim modAnim">
        <pc:chgData name="Miuccia Chan" userId="58931361-5f27-4544-af85-c299418c0c3d" providerId="ADAL" clId="{F8D390BC-108D-43A9-83A3-AC5EA8B702B5}" dt="2022-08-09T02:46:07.258" v="850"/>
        <pc:sldMkLst>
          <pc:docMk/>
          <pc:sldMk cId="3256250912" sldId="3872"/>
        </pc:sldMkLst>
        <pc:spChg chg="mod">
          <ac:chgData name="Miuccia Chan" userId="58931361-5f27-4544-af85-c299418c0c3d" providerId="ADAL" clId="{F8D390BC-108D-43A9-83A3-AC5EA8B702B5}" dt="2022-08-09T02:31:08.921" v="464" actId="207"/>
          <ac:spMkLst>
            <pc:docMk/>
            <pc:sldMk cId="3256250912" sldId="3872"/>
            <ac:spMk id="11" creationId="{71A4C23C-387C-476F-A121-13978B9E9FCA}"/>
          </ac:spMkLst>
        </pc:spChg>
        <pc:spChg chg="add del">
          <ac:chgData name="Miuccia Chan" userId="58931361-5f27-4544-af85-c299418c0c3d" providerId="ADAL" clId="{F8D390BC-108D-43A9-83A3-AC5EA8B702B5}" dt="2022-08-09T02:29:23.032" v="349" actId="22"/>
          <ac:spMkLst>
            <pc:docMk/>
            <pc:sldMk cId="3256250912" sldId="3872"/>
            <ac:spMk id="17" creationId="{F4ABD105-BFA7-4F4E-A11F-C8C3AED45550}"/>
          </ac:spMkLst>
        </pc:spChg>
        <pc:spChg chg="mod">
          <ac:chgData name="Miuccia Chan" userId="58931361-5f27-4544-af85-c299418c0c3d" providerId="ADAL" clId="{F8D390BC-108D-43A9-83A3-AC5EA8B702B5}" dt="2022-08-09T02:30:11.915" v="416" actId="113"/>
          <ac:spMkLst>
            <pc:docMk/>
            <pc:sldMk cId="3256250912" sldId="3872"/>
            <ac:spMk id="20" creationId="{9AB469B4-2949-4A2F-AC8C-87340F404B20}"/>
          </ac:spMkLst>
        </pc:spChg>
        <pc:spChg chg="del">
          <ac:chgData name="Miuccia Chan" userId="58931361-5f27-4544-af85-c299418c0c3d" providerId="ADAL" clId="{F8D390BC-108D-43A9-83A3-AC5EA8B702B5}" dt="2022-08-09T02:28:50.184" v="296" actId="478"/>
          <ac:spMkLst>
            <pc:docMk/>
            <pc:sldMk cId="3256250912" sldId="3872"/>
            <ac:spMk id="21" creationId="{EB83C65B-7666-402A-A7CA-6716EC9F00F1}"/>
          </ac:spMkLst>
        </pc:spChg>
        <pc:grpChg chg="del">
          <ac:chgData name="Miuccia Chan" userId="58931361-5f27-4544-af85-c299418c0c3d" providerId="ADAL" clId="{F8D390BC-108D-43A9-83A3-AC5EA8B702B5}" dt="2022-08-09T02:28:53.666" v="298" actId="478"/>
          <ac:grpSpMkLst>
            <pc:docMk/>
            <pc:sldMk cId="3256250912" sldId="3872"/>
            <ac:grpSpMk id="5" creationId="{B741DD1C-BA3A-4C52-870C-66C8A33636D5}"/>
          </ac:grpSpMkLst>
        </pc:grpChg>
        <pc:grpChg chg="mod topLvl">
          <ac:chgData name="Miuccia Chan" userId="58931361-5f27-4544-af85-c299418c0c3d" providerId="ADAL" clId="{F8D390BC-108D-43A9-83A3-AC5EA8B702B5}" dt="2022-08-09T02:31:29.269" v="465" actId="1076"/>
          <ac:grpSpMkLst>
            <pc:docMk/>
            <pc:sldMk cId="3256250912" sldId="3872"/>
            <ac:grpSpMk id="19" creationId="{14436805-6583-4785-8641-82AE98B4A036}"/>
          </ac:grpSpMkLst>
        </pc:grpChg>
        <pc:picChg chg="del topLvl">
          <ac:chgData name="Miuccia Chan" userId="58931361-5f27-4544-af85-c299418c0c3d" providerId="ADAL" clId="{F8D390BC-108D-43A9-83A3-AC5EA8B702B5}" dt="2022-08-09T02:28:53.666" v="298" actId="478"/>
          <ac:picMkLst>
            <pc:docMk/>
            <pc:sldMk cId="3256250912" sldId="3872"/>
            <ac:picMk id="13" creationId="{8DDDF112-6681-4441-984B-2D2FA7F3AC05}"/>
          </ac:picMkLst>
        </pc:picChg>
        <pc:picChg chg="add del mod">
          <ac:chgData name="Miuccia Chan" userId="58931361-5f27-4544-af85-c299418c0c3d" providerId="ADAL" clId="{F8D390BC-108D-43A9-83A3-AC5EA8B702B5}" dt="2022-08-09T02:45:39.428" v="844" actId="478"/>
          <ac:picMkLst>
            <pc:docMk/>
            <pc:sldMk cId="3256250912" sldId="3872"/>
            <ac:picMk id="14" creationId="{32B79C07-E5AA-4765-A286-633F8A5DBFC3}"/>
          </ac:picMkLst>
        </pc:picChg>
        <pc:picChg chg="del">
          <ac:chgData name="Miuccia Chan" userId="58931361-5f27-4544-af85-c299418c0c3d" providerId="ADAL" clId="{F8D390BC-108D-43A9-83A3-AC5EA8B702B5}" dt="2022-08-09T02:28:51.549" v="297" actId="478"/>
          <ac:picMkLst>
            <pc:docMk/>
            <pc:sldMk cId="3256250912" sldId="3872"/>
            <ac:picMk id="22" creationId="{99AA5822-F8FA-47B4-A63D-D42A26E3E783}"/>
          </ac:picMkLst>
        </pc:picChg>
        <pc:picChg chg="add del mod">
          <ac:chgData name="Miuccia Chan" userId="58931361-5f27-4544-af85-c299418c0c3d" providerId="ADAL" clId="{F8D390BC-108D-43A9-83A3-AC5EA8B702B5}" dt="2022-08-09T02:46:07.020" v="849" actId="478"/>
          <ac:picMkLst>
            <pc:docMk/>
            <pc:sldMk cId="3256250912" sldId="3872"/>
            <ac:picMk id="23" creationId="{BC420E1C-1767-4DD7-8E47-BE7DBEDC1AE2}"/>
          </ac:picMkLst>
        </pc:picChg>
        <pc:picChg chg="add mod">
          <ac:chgData name="Miuccia Chan" userId="58931361-5f27-4544-af85-c299418c0c3d" providerId="ADAL" clId="{F8D390BC-108D-43A9-83A3-AC5EA8B702B5}" dt="2022-08-09T02:46:07.258" v="850"/>
          <ac:picMkLst>
            <pc:docMk/>
            <pc:sldMk cId="3256250912" sldId="3872"/>
            <ac:picMk id="24" creationId="{AB8BA436-C70B-4D68-86E8-2EE03670BD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0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0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5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7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5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93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00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03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88198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8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9" r:id="rId3"/>
    <p:sldLayoutId id="2147483805" r:id="rId4"/>
    <p:sldLayoutId id="2147483806" r:id="rId5"/>
    <p:sldLayoutId id="2147483807" r:id="rId6"/>
    <p:sldLayoutId id="2147483808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microsoft.com/office/2007/relationships/hdphoto" Target="../media/hdphoto2.wdp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microsoft.com/office/2007/relationships/media" Target="../media/media19.mp3"/><Relationship Id="rId18" Type="http://schemas.openxmlformats.org/officeDocument/2006/relationships/audio" Target="../media/media21.mp3"/><Relationship Id="rId26" Type="http://schemas.openxmlformats.org/officeDocument/2006/relationships/image" Target="../media/image13.png"/><Relationship Id="rId3" Type="http://schemas.microsoft.com/office/2007/relationships/media" Target="../media/media14.mp3"/><Relationship Id="rId21" Type="http://schemas.microsoft.com/office/2007/relationships/media" Target="../media/media23.mp3"/><Relationship Id="rId7" Type="http://schemas.microsoft.com/office/2007/relationships/media" Target="../media/media16.mp3"/><Relationship Id="rId12" Type="http://schemas.openxmlformats.org/officeDocument/2006/relationships/audio" Target="../media/media18.mp3"/><Relationship Id="rId17" Type="http://schemas.microsoft.com/office/2007/relationships/media" Target="../media/media21.mp3"/><Relationship Id="rId25" Type="http://schemas.openxmlformats.org/officeDocument/2006/relationships/slideLayout" Target="../slideLayouts/slideLayout9.xml"/><Relationship Id="rId2" Type="http://schemas.openxmlformats.org/officeDocument/2006/relationships/audio" Target="../media/media13.mp3"/><Relationship Id="rId16" Type="http://schemas.openxmlformats.org/officeDocument/2006/relationships/audio" Target="../media/media20.mp3"/><Relationship Id="rId20" Type="http://schemas.openxmlformats.org/officeDocument/2006/relationships/audio" Target="../media/media22.mp3"/><Relationship Id="rId29" Type="http://schemas.openxmlformats.org/officeDocument/2006/relationships/image" Target="../media/image12.png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8.mp3"/><Relationship Id="rId24" Type="http://schemas.openxmlformats.org/officeDocument/2006/relationships/audio" Target="../media/media24.mp3"/><Relationship Id="rId5" Type="http://schemas.microsoft.com/office/2007/relationships/media" Target="../media/media15.mp3"/><Relationship Id="rId15" Type="http://schemas.microsoft.com/office/2007/relationships/media" Target="../media/media20.mp3"/><Relationship Id="rId23" Type="http://schemas.microsoft.com/office/2007/relationships/media" Target="../media/media24.mp3"/><Relationship Id="rId28" Type="http://schemas.microsoft.com/office/2007/relationships/hdphoto" Target="../media/hdphoto2.wdp"/><Relationship Id="rId10" Type="http://schemas.openxmlformats.org/officeDocument/2006/relationships/audio" Target="../media/media17.mp3"/><Relationship Id="rId19" Type="http://schemas.microsoft.com/office/2007/relationships/media" Target="../media/media22.mp3"/><Relationship Id="rId4" Type="http://schemas.openxmlformats.org/officeDocument/2006/relationships/audio" Target="../media/media14.mp3"/><Relationship Id="rId9" Type="http://schemas.microsoft.com/office/2007/relationships/media" Target="../media/media17.mp3"/><Relationship Id="rId14" Type="http://schemas.openxmlformats.org/officeDocument/2006/relationships/audio" Target="../media/media19.mp3"/><Relationship Id="rId22" Type="http://schemas.openxmlformats.org/officeDocument/2006/relationships/audio" Target="../media/media23.mp3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p3"/><Relationship Id="rId13" Type="http://schemas.microsoft.com/office/2007/relationships/hdphoto" Target="../media/hdphoto2.wdp"/><Relationship Id="rId3" Type="http://schemas.microsoft.com/office/2007/relationships/media" Target="../media/media26.mp3"/><Relationship Id="rId7" Type="http://schemas.microsoft.com/office/2007/relationships/media" Target="../media/media28.mp3"/><Relationship Id="rId12" Type="http://schemas.openxmlformats.org/officeDocument/2006/relationships/image" Target="../media/image11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11" Type="http://schemas.openxmlformats.org/officeDocument/2006/relationships/slideLayout" Target="../slideLayouts/slideLayout9.xml"/><Relationship Id="rId5" Type="http://schemas.microsoft.com/office/2007/relationships/media" Target="../media/media27.mp3"/><Relationship Id="rId10" Type="http://schemas.openxmlformats.org/officeDocument/2006/relationships/audio" Target="../media/media29.mp3"/><Relationship Id="rId4" Type="http://schemas.openxmlformats.org/officeDocument/2006/relationships/audio" Target="../media/media26.mp3"/><Relationship Id="rId9" Type="http://schemas.microsoft.com/office/2007/relationships/media" Target="../media/media29.mp3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p3"/><Relationship Id="rId13" Type="http://schemas.openxmlformats.org/officeDocument/2006/relationships/slideLayout" Target="../slideLayouts/slideLayout9.xml"/><Relationship Id="rId3" Type="http://schemas.microsoft.com/office/2007/relationships/media" Target="../media/media31.mp3"/><Relationship Id="rId7" Type="http://schemas.microsoft.com/office/2007/relationships/media" Target="../media/media33.mp3"/><Relationship Id="rId12" Type="http://schemas.openxmlformats.org/officeDocument/2006/relationships/audio" Target="../media/media35.mp3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media32.mp3"/><Relationship Id="rId11" Type="http://schemas.microsoft.com/office/2007/relationships/media" Target="../media/media35.mp3"/><Relationship Id="rId5" Type="http://schemas.microsoft.com/office/2007/relationships/media" Target="../media/media32.mp3"/><Relationship Id="rId15" Type="http://schemas.openxmlformats.org/officeDocument/2006/relationships/image" Target="../media/image12.png"/><Relationship Id="rId10" Type="http://schemas.openxmlformats.org/officeDocument/2006/relationships/audio" Target="../media/media34.mp3"/><Relationship Id="rId4" Type="http://schemas.openxmlformats.org/officeDocument/2006/relationships/audio" Target="../media/media31.mp3"/><Relationship Id="rId9" Type="http://schemas.microsoft.com/office/2007/relationships/media" Target="../media/media34.mp3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0BBFBC-7FD0-4BB9-9A8B-1D8F0340C507}"/>
              </a:ext>
            </a:extLst>
          </p:cNvPr>
          <p:cNvGrpSpPr/>
          <p:nvPr/>
        </p:nvGrpSpPr>
        <p:grpSpPr>
          <a:xfrm>
            <a:off x="2416019" y="3041525"/>
            <a:ext cx="7359961" cy="1987675"/>
            <a:chOff x="1375862" y="2106744"/>
            <a:chExt cx="7359961" cy="19876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A35671-2683-47A6-B913-CE2DA2A4BF18}"/>
                </a:ext>
              </a:extLst>
            </p:cNvPr>
            <p:cNvGrpSpPr/>
            <p:nvPr/>
          </p:nvGrpSpPr>
          <p:grpSpPr>
            <a:xfrm>
              <a:off x="1698172" y="2124850"/>
              <a:ext cx="7037651" cy="1969569"/>
              <a:chOff x="1611087" y="519703"/>
              <a:chExt cx="7037651" cy="196956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6011117-8944-4F0A-BEA1-6831452A4C74}"/>
                  </a:ext>
                </a:extLst>
              </p:cNvPr>
              <p:cNvGrpSpPr/>
              <p:nvPr/>
            </p:nvGrpSpPr>
            <p:grpSpPr>
              <a:xfrm>
                <a:off x="1611087" y="519703"/>
                <a:ext cx="7037651" cy="1969569"/>
                <a:chOff x="1959429" y="-1425846"/>
                <a:chExt cx="7037651" cy="196956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562D92F-1C44-4FAC-B467-3C0EDB03E092}"/>
                    </a:ext>
                  </a:extLst>
                </p:cNvPr>
                <p:cNvSpPr/>
                <p:nvPr/>
              </p:nvSpPr>
              <p:spPr>
                <a:xfrm>
                  <a:off x="2046550" y="-1325342"/>
                  <a:ext cx="6950530" cy="1869065"/>
                </a:xfrm>
                <a:prstGeom prst="rect">
                  <a:avLst/>
                </a:prstGeom>
                <a:solidFill>
                  <a:srgbClr val="F297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61944C7-0BC4-4407-80C3-C242C1B27F24}"/>
                    </a:ext>
                  </a:extLst>
                </p:cNvPr>
                <p:cNvSpPr/>
                <p:nvPr/>
              </p:nvSpPr>
              <p:spPr>
                <a:xfrm>
                  <a:off x="1959429" y="-1425846"/>
                  <a:ext cx="6950530" cy="1869066"/>
                </a:xfrm>
                <a:prstGeom prst="rect">
                  <a:avLst/>
                </a:prstGeom>
                <a:solidFill>
                  <a:srgbClr val="FCE7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6052B9-3737-48A9-AC10-3D7BA7F24395}"/>
                  </a:ext>
                </a:extLst>
              </p:cNvPr>
              <p:cNvSpPr txBox="1"/>
              <p:nvPr/>
            </p:nvSpPr>
            <p:spPr>
              <a:xfrm>
                <a:off x="2952195" y="1339121"/>
                <a:ext cx="42683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/>
                  <a:t>Short vowels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EDFC7F-8A97-48A2-8760-4218FF01B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835" r="94604">
                          <a14:foregroundMark x1="6835" y1="59091" x2="6835" y2="59091"/>
                          <a14:foregroundMark x1="91727" y1="36364" x2="91727" y2="36364"/>
                          <a14:foregroundMark x1="94964" y1="36364" x2="94964" y2="3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5862" y="2106744"/>
              <a:ext cx="2850258" cy="112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3B55A922-EB9E-4A12-923C-6F7DFB1C8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90" y="633599"/>
            <a:ext cx="11145819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Acknowledgments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autumnn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impresja26. Shutterstock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41DD1C-BA3A-4C52-870C-66C8A33636D5}"/>
              </a:ext>
            </a:extLst>
          </p:cNvPr>
          <p:cNvGrpSpPr/>
          <p:nvPr/>
        </p:nvGrpSpPr>
        <p:grpSpPr>
          <a:xfrm>
            <a:off x="1510413" y="876418"/>
            <a:ext cx="8900287" cy="2080850"/>
            <a:chOff x="1375862" y="2106744"/>
            <a:chExt cx="8900287" cy="20808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4436805-6583-4785-8641-82AE98B4A036}"/>
                </a:ext>
              </a:extLst>
            </p:cNvPr>
            <p:cNvGrpSpPr/>
            <p:nvPr/>
          </p:nvGrpSpPr>
          <p:grpSpPr>
            <a:xfrm>
              <a:off x="1698171" y="2124849"/>
              <a:ext cx="8577978" cy="2062745"/>
              <a:chOff x="1611086" y="519702"/>
              <a:chExt cx="8577978" cy="206274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3867CB9-B682-4A2C-9C21-C0849505C2E0}"/>
                  </a:ext>
                </a:extLst>
              </p:cNvPr>
              <p:cNvGrpSpPr/>
              <p:nvPr/>
            </p:nvGrpSpPr>
            <p:grpSpPr>
              <a:xfrm>
                <a:off x="1611086" y="519702"/>
                <a:ext cx="8577978" cy="2062745"/>
                <a:chOff x="1611086" y="519702"/>
                <a:chExt cx="8577978" cy="206274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A49F247-DA2C-444B-A989-4CDDE1118ACD}"/>
                    </a:ext>
                  </a:extLst>
                </p:cNvPr>
                <p:cNvGrpSpPr/>
                <p:nvPr/>
              </p:nvGrpSpPr>
              <p:grpSpPr>
                <a:xfrm>
                  <a:off x="1611086" y="519702"/>
                  <a:ext cx="8577978" cy="2062745"/>
                  <a:chOff x="1959428" y="-1425847"/>
                  <a:chExt cx="8577978" cy="2062745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CE7468A-120F-42BE-A55A-62CB6C1ACFF2}"/>
                      </a:ext>
                    </a:extLst>
                  </p:cNvPr>
                  <p:cNvSpPr/>
                  <p:nvPr/>
                </p:nvSpPr>
                <p:spPr>
                  <a:xfrm>
                    <a:off x="2046549" y="-1325343"/>
                    <a:ext cx="8490857" cy="1962241"/>
                  </a:xfrm>
                  <a:prstGeom prst="rect">
                    <a:avLst/>
                  </a:prstGeom>
                  <a:solidFill>
                    <a:srgbClr val="F297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01192FA1-7A57-417E-9613-2ECE4298D3B9}"/>
                      </a:ext>
                    </a:extLst>
                  </p:cNvPr>
                  <p:cNvSpPr/>
                  <p:nvPr/>
                </p:nvSpPr>
                <p:spPr>
                  <a:xfrm>
                    <a:off x="1959428" y="-1425847"/>
                    <a:ext cx="8490857" cy="1962241"/>
                  </a:xfrm>
                  <a:prstGeom prst="rect">
                    <a:avLst/>
                  </a:prstGeom>
                  <a:solidFill>
                    <a:srgbClr val="FCE7E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1A4C23C-387C-476F-A121-13978B9E9FCA}"/>
                    </a:ext>
                  </a:extLst>
                </p:cNvPr>
                <p:cNvSpPr txBox="1"/>
                <p:nvPr/>
              </p:nvSpPr>
              <p:spPr>
                <a:xfrm>
                  <a:off x="2085784" y="1180958"/>
                  <a:ext cx="760601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Most English words contain one or more vowel sounds. Some vowel sounds (e.g. </a:t>
                  </a:r>
                  <a:r>
                    <a:rPr lang="en-US" sz="2400" i="1"/>
                    <a:t>h</a:t>
                  </a:r>
                  <a:r>
                    <a:rPr lang="en-US" sz="2400" b="1" i="1">
                      <a:solidFill>
                        <a:srgbClr val="FF7882"/>
                      </a:solidFill>
                    </a:rPr>
                    <a:t>i</a:t>
                  </a:r>
                  <a:r>
                    <a:rPr lang="en-US" sz="2400" i="1"/>
                    <a:t>t</a:t>
                  </a:r>
                  <a:r>
                    <a:rPr lang="en-US" sz="2400"/>
                    <a:t>) are short and some are long (e.g. </a:t>
                  </a:r>
                  <a:r>
                    <a:rPr lang="en-US" sz="2400" i="1"/>
                    <a:t>h</a:t>
                  </a:r>
                  <a:r>
                    <a:rPr lang="en-US" sz="2400" b="1" i="1">
                      <a:solidFill>
                        <a:srgbClr val="FF7882"/>
                      </a:solidFill>
                    </a:rPr>
                    <a:t>ea</a:t>
                  </a:r>
                  <a:r>
                    <a:rPr lang="en-US" sz="2400" i="1"/>
                    <a:t>t</a:t>
                  </a:r>
                  <a:r>
                    <a:rPr lang="en-US" sz="2400"/>
                    <a:t>). 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B469B4-2949-4A2F-AC8C-87340F404B20}"/>
                  </a:ext>
                </a:extLst>
              </p:cNvPr>
              <p:cNvSpPr txBox="1"/>
              <p:nvPr/>
            </p:nvSpPr>
            <p:spPr>
              <a:xfrm>
                <a:off x="4178301" y="719293"/>
                <a:ext cx="5768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Short vowels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DDF112-6681-4441-984B-2D2FA7F3A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835" r="94604">
                          <a14:foregroundMark x1="6835" y1="59091" x2="6835" y2="59091"/>
                          <a14:foregroundMark x1="91727" y1="36364" x2="91727" y2="36364"/>
                          <a14:foregroundMark x1="94964" y1="36364" x2="94964" y2="3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5862" y="2106744"/>
              <a:ext cx="2850258" cy="112991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83C65B-7666-402A-A7CA-6716EC9F00F1}"/>
              </a:ext>
            </a:extLst>
          </p:cNvPr>
          <p:cNvSpPr txBox="1"/>
          <p:nvPr/>
        </p:nvSpPr>
        <p:spPr>
          <a:xfrm>
            <a:off x="3214370" y="4043094"/>
            <a:ext cx="7196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Let’s look at the following short vowels.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AA5822-F8FA-47B4-A63D-D42A26E3E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45082" y="3429000"/>
            <a:ext cx="1524677" cy="18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A3C68-1E25-4D8A-9A92-8FAF492A91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09687" y="1376764"/>
            <a:ext cx="9572625" cy="2447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7CD8EB-C385-42F3-8D2F-883CEE2BCFD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15" b="95533" l="1108" r="99094">
                        <a14:foregroundMark x1="4834" y1="6873" x2="89225" y2="20790"/>
                        <a14:foregroundMark x1="89225" y1="20790" x2="94864" y2="50859"/>
                        <a14:foregroundMark x1="94864" y1="50859" x2="83283" y2="84536"/>
                        <a14:foregroundMark x1="83283" y1="84536" x2="28298" y2="96048"/>
                        <a14:foregroundMark x1="28298" y1="96048" x2="11178" y2="87113"/>
                        <a14:foregroundMark x1="11178" y1="87113" x2="2186" y2="17648"/>
                        <a14:foregroundMark x1="2134" y1="15946" x2="4632" y2="8076"/>
                        <a14:foregroundMark x1="13394" y1="3608" x2="34462" y2="3608"/>
                        <a14:foregroundMark x1="81853" y1="3444" x2="84089" y2="3436"/>
                        <a14:foregroundMark x1="84089" y1="3436" x2="98892" y2="35739"/>
                        <a14:foregroundMark x1="98892" y1="35739" x2="99799" y2="79038"/>
                        <a14:foregroundMark x1="99799" y1="79038" x2="79255" y2="94158"/>
                        <a14:foregroundMark x1="79255" y1="94158" x2="3800" y2="93482"/>
                        <a14:foregroundMark x1="2264" y1="20218" x2="2216" y2="6357"/>
                        <a14:foregroundMark x1="2216" y1="6357" x2="14315" y2="2809"/>
                        <a14:foregroundMark x1="17623" y1="80584" x2="42699" y2="70275"/>
                        <a14:foregroundMark x1="94763" y1="4639" x2="94864" y2="68041"/>
                        <a14:foregroundMark x1="57905" y1="51718" x2="31319" y2="45876"/>
                        <a14:foregroundMark x1="19335" y1="95533" x2="22256" y2="95533"/>
                        <a14:foregroundMark x1="30715" y1="58935" x2="39879" y2="61856"/>
                        <a14:foregroundMark x1="50554" y1="76117" x2="36657" y2="61684"/>
                        <a14:foregroundMark x1="36657" y1="61684" x2="48338" y2="26632"/>
                        <a14:foregroundMark x1="48338" y1="26632" x2="64350" y2="55670"/>
                        <a14:foregroundMark x1="64350" y1="55670" x2="37160" y2="76632"/>
                        <a14:foregroundMark x1="37160" y1="76632" x2="34844" y2="75430"/>
                        <a14:foregroundMark x1="31017" y1="34880" x2="25378" y2="28866"/>
                        <a14:foregroundMark x1="98792" y1="44502" x2="99295" y2="73196"/>
                        <a14:foregroundMark x1="5740" y1="3780" x2="2518" y2="2577"/>
                        <a14:foregroundMark x1="2719" y1="5155" x2="1913" y2="2921"/>
                        <a14:foregroundMark x1="1511" y1="13574" x2="1511" y2="17869"/>
                        <a14:foregroundMark x1="1208" y1="20275" x2="1208" y2="28522"/>
                        <a14:foregroundMark x1="2014" y1="39691" x2="1410" y2="46564"/>
                        <a14:foregroundMark x1="47432" y1="3265" x2="47873" y2="3248"/>
                        <a14:foregroundMark x1="74723" y1="2405" x2="73894" y2="2310"/>
                        <a14:foregroundMark x1="87210" y1="9278" x2="96173" y2="1546"/>
                        <a14:backgroundMark x1="2530" y1="344" x2="18933" y2="344"/>
                        <a14:backgroundMark x1="806" y1="344" x2="1330" y2="344"/>
                        <a14:backgroundMark x1="18933" y1="344" x2="47979" y2="1778"/>
                        <a14:backgroundMark x1="74357" y1="1383" x2="91843" y2="515"/>
                        <a14:backgroundMark x1="1354" y1="46549" x2="2719" y2="91237"/>
                        <a14:backgroundMark x1="803" y1="28522" x2="1137" y2="39468"/>
                        <a14:backgroundMark x1="478" y1="17869" x2="551" y2="20275"/>
                        <a14:backgroundMark x1="0" y1="2234" x2="346" y2="13574"/>
                        <a14:backgroundMark x1="48640" y1="1203" x2="73313" y2="1546"/>
                        <a14:backgroundMark x1="73313" y1="1546" x2="74220" y2="1375"/>
                        <a14:backgroundMark x1="2014" y1="89691" x2="2115" y2="95017"/>
                        <a14:backgroundMark x1="83384" y1="97938" x2="85498" y2="97938"/>
                        <a14:backgroundMark x1="90332" y1="97938" x2="97482" y2="96907"/>
                        <a14:backgroundMark x1="97482" y1="96907" x2="87210" y2="98625"/>
                        <a14:backgroundMark x1="82578" y1="97595" x2="72205" y2="97938"/>
                        <a14:backgroundMark x1="75932" y1="98110" x2="62034" y2="97766"/>
                        <a14:backgroundMark x1="66465" y1="98969" x2="52669" y2="99141"/>
                        <a14:backgroundMark x1="98187" y1="7560" x2="99698" y2="19931"/>
                        <a14:backgroundMark x1="97180" y1="1375" x2="99899" y2="11684"/>
                        <a14:backgroundMark x1="94260" y1="344" x2="95280" y2="344"/>
                        <a14:backgroundMark x1="93051" y1="344" x2="90433" y2="344"/>
                        <a14:backgroundMark x1="98792" y1="12543" x2="97784" y2="25258"/>
                        <a14:backgroundMark x1="806" y1="29381" x2="302" y2="206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8285356" y="4553675"/>
            <a:ext cx="3534938" cy="2072086"/>
          </a:xfrm>
          <a:prstGeom prst="rect">
            <a:avLst/>
          </a:prstGeom>
        </p:spPr>
      </p:pic>
      <p:pic>
        <p:nvPicPr>
          <p:cNvPr id="2" name="ae.mp3">
            <a:hlinkClick r:id="" action="ppaction://media"/>
            <a:extLst>
              <a:ext uri="{FF2B5EF4-FFF2-40B4-BE49-F238E27FC236}">
                <a16:creationId xmlns:a16="http://schemas.microsoft.com/office/drawing/2014/main" id="{DC285C14-E211-E949-BB48-EF5CD26C8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rcRect/>
          <a:stretch/>
        </p:blipFill>
        <p:spPr>
          <a:xfrm>
            <a:off x="1690993" y="1629283"/>
            <a:ext cx="471452" cy="471452"/>
          </a:xfrm>
          <a:prstGeom prst="rect">
            <a:avLst/>
          </a:prstGeom>
        </p:spPr>
      </p:pic>
      <p:pic>
        <p:nvPicPr>
          <p:cNvPr id="4" name="e.mp3">
            <a:hlinkClick r:id="" action="ppaction://media"/>
            <a:extLst>
              <a:ext uri="{FF2B5EF4-FFF2-40B4-BE49-F238E27FC236}">
                <a16:creationId xmlns:a16="http://schemas.microsoft.com/office/drawing/2014/main" id="{4A60C83C-FE8C-EC43-9353-33CEAD7ED9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rcRect/>
          <a:stretch/>
        </p:blipFill>
        <p:spPr>
          <a:xfrm>
            <a:off x="4161239" y="1619192"/>
            <a:ext cx="471452" cy="471452"/>
          </a:xfrm>
          <a:prstGeom prst="rect">
            <a:avLst/>
          </a:prstGeom>
        </p:spPr>
      </p:pic>
      <p:pic>
        <p:nvPicPr>
          <p:cNvPr id="5" name="I.mp3">
            <a:hlinkClick r:id="" action="ppaction://media"/>
            <a:extLst>
              <a:ext uri="{FF2B5EF4-FFF2-40B4-BE49-F238E27FC236}">
                <a16:creationId xmlns:a16="http://schemas.microsoft.com/office/drawing/2014/main" id="{E5B1FF4B-F7D4-A74E-9E0B-259EE98451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rcRect/>
          <a:stretch/>
        </p:blipFill>
        <p:spPr>
          <a:xfrm>
            <a:off x="6594051" y="1629283"/>
            <a:ext cx="471453" cy="471453"/>
          </a:xfrm>
          <a:prstGeom prst="rect">
            <a:avLst/>
          </a:prstGeom>
        </p:spPr>
      </p:pic>
      <p:pic>
        <p:nvPicPr>
          <p:cNvPr id="6" name="i2.mp3">
            <a:hlinkClick r:id="" action="ppaction://media"/>
            <a:extLst>
              <a:ext uri="{FF2B5EF4-FFF2-40B4-BE49-F238E27FC236}">
                <a16:creationId xmlns:a16="http://schemas.microsoft.com/office/drawing/2014/main" id="{9E590472-1F27-B041-8108-ADA91074C5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rcRect/>
          <a:stretch/>
        </p:blipFill>
        <p:spPr>
          <a:xfrm>
            <a:off x="8999240" y="1629283"/>
            <a:ext cx="471454" cy="471454"/>
          </a:xfrm>
          <a:prstGeom prst="rect">
            <a:avLst/>
          </a:prstGeom>
        </p:spPr>
      </p:pic>
      <p:pic>
        <p:nvPicPr>
          <p:cNvPr id="7" name="back.mp3">
            <a:hlinkClick r:id="" action="ppaction://media"/>
            <a:extLst>
              <a:ext uri="{FF2B5EF4-FFF2-40B4-BE49-F238E27FC236}">
                <a16:creationId xmlns:a16="http://schemas.microsoft.com/office/drawing/2014/main" id="{C5F8F4E7-BC0C-DC42-8918-1696976A54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rcRect/>
          <a:stretch/>
        </p:blipFill>
        <p:spPr>
          <a:xfrm>
            <a:off x="1654845" y="2534812"/>
            <a:ext cx="507600" cy="507600"/>
          </a:xfrm>
          <a:prstGeom prst="rect">
            <a:avLst/>
          </a:prstGeom>
        </p:spPr>
      </p:pic>
      <p:pic>
        <p:nvPicPr>
          <p:cNvPr id="8" name="fan.mp3">
            <a:hlinkClick r:id="" action="ppaction://media"/>
            <a:extLst>
              <a:ext uri="{FF2B5EF4-FFF2-40B4-BE49-F238E27FC236}">
                <a16:creationId xmlns:a16="http://schemas.microsoft.com/office/drawing/2014/main" id="{2A01A3DB-741F-3B45-ACB0-9F0BB4F8804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rcRect/>
          <a:stretch/>
        </p:blipFill>
        <p:spPr>
          <a:xfrm>
            <a:off x="1656145" y="3149103"/>
            <a:ext cx="507600" cy="507600"/>
          </a:xfrm>
          <a:prstGeom prst="rect">
            <a:avLst/>
          </a:prstGeom>
        </p:spPr>
      </p:pic>
      <p:pic>
        <p:nvPicPr>
          <p:cNvPr id="9" name="shelf.mp3">
            <a:hlinkClick r:id="" action="ppaction://media"/>
            <a:extLst>
              <a:ext uri="{FF2B5EF4-FFF2-40B4-BE49-F238E27FC236}">
                <a16:creationId xmlns:a16="http://schemas.microsoft.com/office/drawing/2014/main" id="{BA4BE0FF-B020-9344-A222-D7DA8439B59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rcRect/>
          <a:stretch/>
        </p:blipFill>
        <p:spPr>
          <a:xfrm>
            <a:off x="3983648" y="2534812"/>
            <a:ext cx="507600" cy="507600"/>
          </a:xfrm>
          <a:prstGeom prst="rect">
            <a:avLst/>
          </a:prstGeom>
        </p:spPr>
      </p:pic>
      <p:pic>
        <p:nvPicPr>
          <p:cNvPr id="10" name="friend.mp3">
            <a:hlinkClick r:id="" action="ppaction://media"/>
            <a:extLst>
              <a:ext uri="{FF2B5EF4-FFF2-40B4-BE49-F238E27FC236}">
                <a16:creationId xmlns:a16="http://schemas.microsoft.com/office/drawing/2014/main" id="{9445BBF5-2F19-8843-889C-04B1C4DA480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rcRect/>
          <a:stretch/>
        </p:blipFill>
        <p:spPr>
          <a:xfrm>
            <a:off x="3983648" y="3149103"/>
            <a:ext cx="507600" cy="507600"/>
          </a:xfrm>
          <a:prstGeom prst="rect">
            <a:avLst/>
          </a:prstGeom>
        </p:spPr>
      </p:pic>
      <p:pic>
        <p:nvPicPr>
          <p:cNvPr id="11" name="pin.mp3">
            <a:hlinkClick r:id="" action="ppaction://media"/>
            <a:extLst>
              <a:ext uri="{FF2B5EF4-FFF2-40B4-BE49-F238E27FC236}">
                <a16:creationId xmlns:a16="http://schemas.microsoft.com/office/drawing/2014/main" id="{C418755B-70CA-AF44-9B2F-DA9DB8AACFB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rcRect/>
          <a:stretch/>
        </p:blipFill>
        <p:spPr>
          <a:xfrm>
            <a:off x="6515789" y="2534812"/>
            <a:ext cx="507600" cy="507600"/>
          </a:xfrm>
          <a:prstGeom prst="rect">
            <a:avLst/>
          </a:prstGeom>
        </p:spPr>
      </p:pic>
      <p:pic>
        <p:nvPicPr>
          <p:cNvPr id="24" name="tip.mp3">
            <a:hlinkClick r:id="" action="ppaction://media"/>
            <a:extLst>
              <a:ext uri="{FF2B5EF4-FFF2-40B4-BE49-F238E27FC236}">
                <a16:creationId xmlns:a16="http://schemas.microsoft.com/office/drawing/2014/main" id="{5A761E5C-1725-FC45-AFC5-BAEC66565E3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rcRect/>
          <a:stretch/>
        </p:blipFill>
        <p:spPr>
          <a:xfrm>
            <a:off x="6515789" y="3149103"/>
            <a:ext cx="507600" cy="507600"/>
          </a:xfrm>
          <a:prstGeom prst="rect">
            <a:avLst/>
          </a:prstGeom>
        </p:spPr>
      </p:pic>
      <p:pic>
        <p:nvPicPr>
          <p:cNvPr id="26" name="copy.mp3">
            <a:hlinkClick r:id="" action="ppaction://media"/>
            <a:extLst>
              <a:ext uri="{FF2B5EF4-FFF2-40B4-BE49-F238E27FC236}">
                <a16:creationId xmlns:a16="http://schemas.microsoft.com/office/drawing/2014/main" id="{18189C96-BD47-9C4B-BDEE-0353F931733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rcRect/>
          <a:stretch/>
        </p:blipFill>
        <p:spPr>
          <a:xfrm>
            <a:off x="8699050" y="2534812"/>
            <a:ext cx="507600" cy="507600"/>
          </a:xfrm>
          <a:prstGeom prst="rect">
            <a:avLst/>
          </a:prstGeom>
        </p:spPr>
      </p:pic>
      <p:pic>
        <p:nvPicPr>
          <p:cNvPr id="27" name="happy.mp3">
            <a:hlinkClick r:id="" action="ppaction://media"/>
            <a:extLst>
              <a:ext uri="{FF2B5EF4-FFF2-40B4-BE49-F238E27FC236}">
                <a16:creationId xmlns:a16="http://schemas.microsoft.com/office/drawing/2014/main" id="{01EAEF4A-46FC-9941-B3FC-6E7A19B6867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rcRect/>
          <a:stretch/>
        </p:blipFill>
        <p:spPr>
          <a:xfrm>
            <a:off x="8699050" y="3149103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9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99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0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A3C68-1E25-4D8A-9A92-8FAF492A917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687" y="1377780"/>
            <a:ext cx="9572625" cy="2445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082A73-A834-4F3E-8D8E-CF742DFD045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15" b="95533" l="1108" r="99094">
                        <a14:foregroundMark x1="4834" y1="6873" x2="89225" y2="20790"/>
                        <a14:foregroundMark x1="89225" y1="20790" x2="94864" y2="50859"/>
                        <a14:foregroundMark x1="94864" y1="50859" x2="83283" y2="84536"/>
                        <a14:foregroundMark x1="83283" y1="84536" x2="28298" y2="96048"/>
                        <a14:foregroundMark x1="28298" y1="96048" x2="11178" y2="87113"/>
                        <a14:foregroundMark x1="11178" y1="87113" x2="2186" y2="17648"/>
                        <a14:foregroundMark x1="2134" y1="15946" x2="4632" y2="8076"/>
                        <a14:foregroundMark x1="13394" y1="3608" x2="34462" y2="3608"/>
                        <a14:foregroundMark x1="81853" y1="3444" x2="84089" y2="3436"/>
                        <a14:foregroundMark x1="84089" y1="3436" x2="98892" y2="35739"/>
                        <a14:foregroundMark x1="98892" y1="35739" x2="99799" y2="79038"/>
                        <a14:foregroundMark x1="99799" y1="79038" x2="79255" y2="94158"/>
                        <a14:foregroundMark x1="79255" y1="94158" x2="3800" y2="93482"/>
                        <a14:foregroundMark x1="2264" y1="20218" x2="2216" y2="6357"/>
                        <a14:foregroundMark x1="2216" y1="6357" x2="14315" y2="2809"/>
                        <a14:foregroundMark x1="17623" y1="80584" x2="42699" y2="70275"/>
                        <a14:foregroundMark x1="94763" y1="4639" x2="94864" y2="68041"/>
                        <a14:foregroundMark x1="57905" y1="51718" x2="31319" y2="45876"/>
                        <a14:foregroundMark x1="19335" y1="95533" x2="22256" y2="95533"/>
                        <a14:foregroundMark x1="30715" y1="58935" x2="39879" y2="61856"/>
                        <a14:foregroundMark x1="50554" y1="76117" x2="36657" y2="61684"/>
                        <a14:foregroundMark x1="36657" y1="61684" x2="48338" y2="26632"/>
                        <a14:foregroundMark x1="48338" y1="26632" x2="64350" y2="55670"/>
                        <a14:foregroundMark x1="64350" y1="55670" x2="37160" y2="76632"/>
                        <a14:foregroundMark x1="37160" y1="76632" x2="34844" y2="75430"/>
                        <a14:foregroundMark x1="31017" y1="34880" x2="25378" y2="28866"/>
                        <a14:foregroundMark x1="98792" y1="44502" x2="99295" y2="73196"/>
                        <a14:foregroundMark x1="5740" y1="3780" x2="2518" y2="2577"/>
                        <a14:foregroundMark x1="2719" y1="5155" x2="1913" y2="2921"/>
                        <a14:foregroundMark x1="1511" y1="13574" x2="1511" y2="17869"/>
                        <a14:foregroundMark x1="1208" y1="20275" x2="1208" y2="28522"/>
                        <a14:foregroundMark x1="2014" y1="39691" x2="1410" y2="46564"/>
                        <a14:foregroundMark x1="47432" y1="3265" x2="47873" y2="3248"/>
                        <a14:foregroundMark x1="74723" y1="2405" x2="73894" y2="2310"/>
                        <a14:foregroundMark x1="87210" y1="9278" x2="96173" y2="1546"/>
                        <a14:backgroundMark x1="2530" y1="344" x2="18933" y2="344"/>
                        <a14:backgroundMark x1="806" y1="344" x2="1330" y2="344"/>
                        <a14:backgroundMark x1="18933" y1="344" x2="47979" y2="1778"/>
                        <a14:backgroundMark x1="74357" y1="1383" x2="91843" y2="515"/>
                        <a14:backgroundMark x1="1354" y1="46549" x2="2719" y2="91237"/>
                        <a14:backgroundMark x1="803" y1="28522" x2="1137" y2="39468"/>
                        <a14:backgroundMark x1="478" y1="17869" x2="551" y2="20275"/>
                        <a14:backgroundMark x1="0" y1="2234" x2="346" y2="13574"/>
                        <a14:backgroundMark x1="48640" y1="1203" x2="73313" y2="1546"/>
                        <a14:backgroundMark x1="73313" y1="1546" x2="74220" y2="1375"/>
                        <a14:backgroundMark x1="2014" y1="89691" x2="2115" y2="95017"/>
                        <a14:backgroundMark x1="83384" y1="97938" x2="85498" y2="97938"/>
                        <a14:backgroundMark x1="90332" y1="97938" x2="97482" y2="96907"/>
                        <a14:backgroundMark x1="97482" y1="96907" x2="87210" y2="98625"/>
                        <a14:backgroundMark x1="82578" y1="97595" x2="72205" y2="97938"/>
                        <a14:backgroundMark x1="75932" y1="98110" x2="62034" y2="97766"/>
                        <a14:backgroundMark x1="66465" y1="98969" x2="52669" y2="99141"/>
                        <a14:backgroundMark x1="98187" y1="7560" x2="99698" y2="19931"/>
                        <a14:backgroundMark x1="97180" y1="1375" x2="99899" y2="11684"/>
                        <a14:backgroundMark x1="94260" y1="344" x2="95280" y2="344"/>
                        <a14:backgroundMark x1="93051" y1="344" x2="90433" y2="344"/>
                        <a14:backgroundMark x1="98792" y1="12543" x2="97784" y2="25258"/>
                        <a14:backgroundMark x1="806" y1="29381" x2="302" y2="206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8285356" y="4553675"/>
            <a:ext cx="3534938" cy="2072086"/>
          </a:xfrm>
          <a:prstGeom prst="rect">
            <a:avLst/>
          </a:prstGeom>
        </p:spPr>
      </p:pic>
      <p:pic>
        <p:nvPicPr>
          <p:cNvPr id="2" name="o.mp3">
            <a:hlinkClick r:id="" action="ppaction://media"/>
            <a:extLst>
              <a:ext uri="{FF2B5EF4-FFF2-40B4-BE49-F238E27FC236}">
                <a16:creationId xmlns:a16="http://schemas.microsoft.com/office/drawing/2014/main" id="{658656EA-534E-FB41-8782-F9E9B5F456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rcRect/>
          <a:stretch/>
        </p:blipFill>
        <p:spPr>
          <a:xfrm>
            <a:off x="1736349" y="1650467"/>
            <a:ext cx="471585" cy="471585"/>
          </a:xfrm>
          <a:prstGeom prst="rect">
            <a:avLst/>
          </a:prstGeom>
        </p:spPr>
      </p:pic>
      <p:pic>
        <p:nvPicPr>
          <p:cNvPr id="4" name="^.mp3">
            <a:hlinkClick r:id="" action="ppaction://media"/>
            <a:extLst>
              <a:ext uri="{FF2B5EF4-FFF2-40B4-BE49-F238E27FC236}">
                <a16:creationId xmlns:a16="http://schemas.microsoft.com/office/drawing/2014/main" id="{00E1E076-4592-0C44-9C5C-4836AF303E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rcRect/>
          <a:stretch/>
        </p:blipFill>
        <p:spPr>
          <a:xfrm>
            <a:off x="4126263" y="1648353"/>
            <a:ext cx="471600" cy="471600"/>
          </a:xfrm>
          <a:prstGeom prst="rect">
            <a:avLst/>
          </a:prstGeom>
        </p:spPr>
      </p:pic>
      <p:pic>
        <p:nvPicPr>
          <p:cNvPr id="5" name="u.mp3">
            <a:hlinkClick r:id="" action="ppaction://media"/>
            <a:extLst>
              <a:ext uri="{FF2B5EF4-FFF2-40B4-BE49-F238E27FC236}">
                <a16:creationId xmlns:a16="http://schemas.microsoft.com/office/drawing/2014/main" id="{AE514F2E-DF3A-EF4A-8010-9A79AD5A46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rcRect/>
          <a:stretch/>
        </p:blipFill>
        <p:spPr>
          <a:xfrm>
            <a:off x="6516192" y="1652446"/>
            <a:ext cx="471600" cy="471600"/>
          </a:xfrm>
          <a:prstGeom prst="rect">
            <a:avLst/>
          </a:prstGeom>
        </p:spPr>
      </p:pic>
      <p:pic>
        <p:nvPicPr>
          <p:cNvPr id="6" name="u2.mp3">
            <a:hlinkClick r:id="" action="ppaction://media"/>
            <a:extLst>
              <a:ext uri="{FF2B5EF4-FFF2-40B4-BE49-F238E27FC236}">
                <a16:creationId xmlns:a16="http://schemas.microsoft.com/office/drawing/2014/main" id="{251C9EB9-8CF0-694F-959A-5A04B806C1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rcRect/>
          <a:stretch/>
        </p:blipFill>
        <p:spPr>
          <a:xfrm>
            <a:off x="8855842" y="1648353"/>
            <a:ext cx="471600" cy="471600"/>
          </a:xfrm>
          <a:prstGeom prst="rect">
            <a:avLst/>
          </a:prstGeom>
        </p:spPr>
      </p:pic>
      <p:pic>
        <p:nvPicPr>
          <p:cNvPr id="7" name="knock.mp3">
            <a:hlinkClick r:id="" action="ppaction://media"/>
            <a:extLst>
              <a:ext uri="{FF2B5EF4-FFF2-40B4-BE49-F238E27FC236}">
                <a16:creationId xmlns:a16="http://schemas.microsoft.com/office/drawing/2014/main" id="{47A3EB0D-F7DC-D34B-9047-A5D4989CCAC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rcRect/>
          <a:stretch/>
        </p:blipFill>
        <p:spPr>
          <a:xfrm>
            <a:off x="1542518" y="2552235"/>
            <a:ext cx="507600" cy="507600"/>
          </a:xfrm>
          <a:prstGeom prst="rect">
            <a:avLst/>
          </a:prstGeom>
        </p:spPr>
      </p:pic>
      <p:pic>
        <p:nvPicPr>
          <p:cNvPr id="8" name="song.mp3">
            <a:hlinkClick r:id="" action="ppaction://media"/>
            <a:extLst>
              <a:ext uri="{FF2B5EF4-FFF2-40B4-BE49-F238E27FC236}">
                <a16:creationId xmlns:a16="http://schemas.microsoft.com/office/drawing/2014/main" id="{A4F27D68-F94B-A644-BF42-A83BE0D5FA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rcRect/>
          <a:stretch/>
        </p:blipFill>
        <p:spPr>
          <a:xfrm>
            <a:off x="1542518" y="3170316"/>
            <a:ext cx="507600" cy="507600"/>
          </a:xfrm>
          <a:prstGeom prst="rect">
            <a:avLst/>
          </a:prstGeom>
        </p:spPr>
      </p:pic>
      <p:pic>
        <p:nvPicPr>
          <p:cNvPr id="9" name="fun.mp3">
            <a:hlinkClick r:id="" action="ppaction://media"/>
            <a:extLst>
              <a:ext uri="{FF2B5EF4-FFF2-40B4-BE49-F238E27FC236}">
                <a16:creationId xmlns:a16="http://schemas.microsoft.com/office/drawing/2014/main" id="{8C0A93F9-E314-AA4F-B007-CB20EBB80DD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rcRect/>
          <a:stretch/>
        </p:blipFill>
        <p:spPr>
          <a:xfrm>
            <a:off x="4026286" y="2552235"/>
            <a:ext cx="507600" cy="507600"/>
          </a:xfrm>
          <a:prstGeom prst="rect">
            <a:avLst/>
          </a:prstGeom>
        </p:spPr>
      </p:pic>
      <p:pic>
        <p:nvPicPr>
          <p:cNvPr id="10" name="love.mp3">
            <a:hlinkClick r:id="" action="ppaction://media"/>
            <a:extLst>
              <a:ext uri="{FF2B5EF4-FFF2-40B4-BE49-F238E27FC236}">
                <a16:creationId xmlns:a16="http://schemas.microsoft.com/office/drawing/2014/main" id="{80406500-ECB5-2345-A922-6DBA48B3936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rcRect/>
          <a:stretch/>
        </p:blipFill>
        <p:spPr>
          <a:xfrm>
            <a:off x="4026286" y="3170316"/>
            <a:ext cx="507600" cy="507600"/>
          </a:xfrm>
          <a:prstGeom prst="rect">
            <a:avLst/>
          </a:prstGeom>
        </p:spPr>
      </p:pic>
      <p:pic>
        <p:nvPicPr>
          <p:cNvPr id="11" name="put.mp3">
            <a:hlinkClick r:id="" action="ppaction://media"/>
            <a:extLst>
              <a:ext uri="{FF2B5EF4-FFF2-40B4-BE49-F238E27FC236}">
                <a16:creationId xmlns:a16="http://schemas.microsoft.com/office/drawing/2014/main" id="{3E8FCF1C-DE81-4447-86BE-FC1EEED25BD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/>
          <a:srcRect/>
          <a:stretch/>
        </p:blipFill>
        <p:spPr>
          <a:xfrm>
            <a:off x="6361882" y="2552235"/>
            <a:ext cx="507600" cy="507600"/>
          </a:xfrm>
          <a:prstGeom prst="rect">
            <a:avLst/>
          </a:prstGeom>
        </p:spPr>
      </p:pic>
      <p:pic>
        <p:nvPicPr>
          <p:cNvPr id="15" name="good.mp3">
            <a:hlinkClick r:id="" action="ppaction://media"/>
            <a:extLst>
              <a:ext uri="{FF2B5EF4-FFF2-40B4-BE49-F238E27FC236}">
                <a16:creationId xmlns:a16="http://schemas.microsoft.com/office/drawing/2014/main" id="{6BEF8025-4C40-A044-82A2-0DCEA4F2355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/>
          <a:srcRect/>
          <a:stretch/>
        </p:blipFill>
        <p:spPr>
          <a:xfrm>
            <a:off x="6361882" y="3161603"/>
            <a:ext cx="507600" cy="507600"/>
          </a:xfrm>
          <a:prstGeom prst="rect">
            <a:avLst/>
          </a:prstGeom>
        </p:spPr>
      </p:pic>
      <p:pic>
        <p:nvPicPr>
          <p:cNvPr id="26" name="annual.mp3">
            <a:hlinkClick r:id="" action="ppaction://media"/>
            <a:extLst>
              <a:ext uri="{FF2B5EF4-FFF2-40B4-BE49-F238E27FC236}">
                <a16:creationId xmlns:a16="http://schemas.microsoft.com/office/drawing/2014/main" id="{F0EF5E8D-8915-EB4A-9CC2-B28B687C501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/>
          <a:srcRect/>
          <a:stretch/>
        </p:blipFill>
        <p:spPr>
          <a:xfrm>
            <a:off x="8602042" y="2558136"/>
            <a:ext cx="507600" cy="507600"/>
          </a:xfrm>
          <a:prstGeom prst="rect">
            <a:avLst/>
          </a:prstGeom>
        </p:spPr>
      </p:pic>
      <p:pic>
        <p:nvPicPr>
          <p:cNvPr id="27" name="manual.mp3">
            <a:hlinkClick r:id="" action="ppaction://media"/>
            <a:extLst>
              <a:ext uri="{FF2B5EF4-FFF2-40B4-BE49-F238E27FC236}">
                <a16:creationId xmlns:a16="http://schemas.microsoft.com/office/drawing/2014/main" id="{CABEC45D-B069-4F48-9688-904208CEF21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/>
          <a:srcRect/>
          <a:stretch/>
        </p:blipFill>
        <p:spPr>
          <a:xfrm>
            <a:off x="8602042" y="3170316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88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107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4436805-6583-4785-8641-82AE98B4A036}"/>
              </a:ext>
            </a:extLst>
          </p:cNvPr>
          <p:cNvGrpSpPr/>
          <p:nvPr/>
        </p:nvGrpSpPr>
        <p:grpSpPr>
          <a:xfrm>
            <a:off x="1807011" y="1366255"/>
            <a:ext cx="8577978" cy="2062745"/>
            <a:chOff x="1611086" y="519702"/>
            <a:chExt cx="8577978" cy="20627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867CB9-B682-4A2C-9C21-C0849505C2E0}"/>
                </a:ext>
              </a:extLst>
            </p:cNvPr>
            <p:cNvGrpSpPr/>
            <p:nvPr/>
          </p:nvGrpSpPr>
          <p:grpSpPr>
            <a:xfrm>
              <a:off x="1611086" y="519702"/>
              <a:ext cx="8577978" cy="2062745"/>
              <a:chOff x="1611086" y="519702"/>
              <a:chExt cx="8577978" cy="206274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49F247-DA2C-444B-A989-4CDDE1118ACD}"/>
                  </a:ext>
                </a:extLst>
              </p:cNvPr>
              <p:cNvGrpSpPr/>
              <p:nvPr/>
            </p:nvGrpSpPr>
            <p:grpSpPr>
              <a:xfrm>
                <a:off x="1611086" y="519702"/>
                <a:ext cx="8577978" cy="2062745"/>
                <a:chOff x="1959428" y="-1425847"/>
                <a:chExt cx="8577978" cy="206274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CE7468A-120F-42BE-A55A-62CB6C1ACFF2}"/>
                    </a:ext>
                  </a:extLst>
                </p:cNvPr>
                <p:cNvSpPr/>
                <p:nvPr/>
              </p:nvSpPr>
              <p:spPr>
                <a:xfrm>
                  <a:off x="2046549" y="-1325343"/>
                  <a:ext cx="8490857" cy="1962241"/>
                </a:xfrm>
                <a:prstGeom prst="rect">
                  <a:avLst/>
                </a:prstGeom>
                <a:solidFill>
                  <a:srgbClr val="F297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1192FA1-7A57-417E-9613-2ECE4298D3B9}"/>
                    </a:ext>
                  </a:extLst>
                </p:cNvPr>
                <p:cNvSpPr/>
                <p:nvPr/>
              </p:nvSpPr>
              <p:spPr>
                <a:xfrm>
                  <a:off x="1959428" y="-1425847"/>
                  <a:ext cx="8490857" cy="1962241"/>
                </a:xfrm>
                <a:prstGeom prst="rect">
                  <a:avLst/>
                </a:prstGeom>
                <a:solidFill>
                  <a:srgbClr val="FCE7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A4C23C-387C-476F-A121-13978B9E9FCA}"/>
                  </a:ext>
                </a:extLst>
              </p:cNvPr>
              <p:cNvSpPr txBox="1"/>
              <p:nvPr/>
            </p:nvSpPr>
            <p:spPr>
              <a:xfrm>
                <a:off x="2589026" y="1606528"/>
                <a:ext cx="6709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7882"/>
                    </a:solidFill>
                  </a:rPr>
                  <a:t>a</a:t>
                </a:r>
                <a:r>
                  <a:rPr lang="en-US" sz="2400" dirty="0"/>
                  <a:t>bout		c</a:t>
                </a:r>
                <a:r>
                  <a:rPr lang="en-US" sz="2400" b="1" dirty="0">
                    <a:solidFill>
                      <a:srgbClr val="FF7882"/>
                    </a:solidFill>
                  </a:rPr>
                  <a:t>o</a:t>
                </a:r>
                <a:r>
                  <a:rPr lang="en-US" sz="2400" dirty="0"/>
                  <a:t>llect		ex</a:t>
                </a:r>
                <a:r>
                  <a:rPr lang="en-US" sz="2400" b="1" dirty="0">
                    <a:solidFill>
                      <a:srgbClr val="FF7882"/>
                    </a:solidFill>
                  </a:rPr>
                  <a:t>er</a:t>
                </a:r>
                <a:r>
                  <a:rPr lang="en-US" sz="2400" dirty="0"/>
                  <a:t>cise	numb</a:t>
                </a:r>
                <a:r>
                  <a:rPr lang="en-US" sz="2400" b="1" dirty="0">
                    <a:solidFill>
                      <a:srgbClr val="FF7882"/>
                    </a:solidFill>
                  </a:rPr>
                  <a:t>er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B469B4-2949-4A2F-AC8C-87340F404B20}"/>
                </a:ext>
              </a:extLst>
            </p:cNvPr>
            <p:cNvSpPr txBox="1"/>
            <p:nvPr/>
          </p:nvSpPr>
          <p:spPr>
            <a:xfrm>
              <a:off x="2071358" y="669825"/>
              <a:ext cx="7606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most common short vowel is the schwa sound </a:t>
              </a:r>
              <a:r>
                <a:rPr lang="en-US" sz="2400" b="1" dirty="0"/>
                <a:t>/</a:t>
              </a:r>
              <a:r>
                <a:rPr lang="en-US" sz="2400" b="1" dirty="0" err="1"/>
                <a:t>ǝ</a:t>
              </a:r>
              <a:r>
                <a:rPr lang="en-US" sz="2400" b="1" dirty="0"/>
                <a:t>/</a:t>
              </a:r>
              <a:r>
                <a:rPr lang="en-US" sz="2400" dirty="0"/>
                <a:t>. It is used in unstressed syllables. 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B8BA436-C70B-4D68-86E8-2EE03670BD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5" b="95533" l="1108" r="99094">
                        <a14:foregroundMark x1="4834" y1="6873" x2="89225" y2="20790"/>
                        <a14:foregroundMark x1="89225" y1="20790" x2="94864" y2="50859"/>
                        <a14:foregroundMark x1="94864" y1="50859" x2="83283" y2="84536"/>
                        <a14:foregroundMark x1="83283" y1="84536" x2="28298" y2="96048"/>
                        <a14:foregroundMark x1="28298" y1="96048" x2="11178" y2="87113"/>
                        <a14:foregroundMark x1="11178" y1="87113" x2="2186" y2="17648"/>
                        <a14:foregroundMark x1="2134" y1="15946" x2="4632" y2="8076"/>
                        <a14:foregroundMark x1="13394" y1="3608" x2="34462" y2="3608"/>
                        <a14:foregroundMark x1="81853" y1="3444" x2="84089" y2="3436"/>
                        <a14:foregroundMark x1="84089" y1="3436" x2="98892" y2="35739"/>
                        <a14:foregroundMark x1="98892" y1="35739" x2="99799" y2="79038"/>
                        <a14:foregroundMark x1="99799" y1="79038" x2="79255" y2="94158"/>
                        <a14:foregroundMark x1="79255" y1="94158" x2="3800" y2="93482"/>
                        <a14:foregroundMark x1="2264" y1="20218" x2="2216" y2="6357"/>
                        <a14:foregroundMark x1="2216" y1="6357" x2="14315" y2="2809"/>
                        <a14:foregroundMark x1="17623" y1="80584" x2="42699" y2="70275"/>
                        <a14:foregroundMark x1="94763" y1="4639" x2="94864" y2="68041"/>
                        <a14:foregroundMark x1="57905" y1="51718" x2="31319" y2="45876"/>
                        <a14:foregroundMark x1="19335" y1="95533" x2="22256" y2="95533"/>
                        <a14:foregroundMark x1="30715" y1="58935" x2="39879" y2="61856"/>
                        <a14:foregroundMark x1="50554" y1="76117" x2="36657" y2="61684"/>
                        <a14:foregroundMark x1="36657" y1="61684" x2="48338" y2="26632"/>
                        <a14:foregroundMark x1="48338" y1="26632" x2="64350" y2="55670"/>
                        <a14:foregroundMark x1="64350" y1="55670" x2="37160" y2="76632"/>
                        <a14:foregroundMark x1="37160" y1="76632" x2="34844" y2="75430"/>
                        <a14:foregroundMark x1="31017" y1="34880" x2="25378" y2="28866"/>
                        <a14:foregroundMark x1="98792" y1="44502" x2="99295" y2="73196"/>
                        <a14:foregroundMark x1="5740" y1="3780" x2="2518" y2="2577"/>
                        <a14:foregroundMark x1="2719" y1="5155" x2="1913" y2="2921"/>
                        <a14:foregroundMark x1="1511" y1="13574" x2="1511" y2="17869"/>
                        <a14:foregroundMark x1="1208" y1="20275" x2="1208" y2="28522"/>
                        <a14:foregroundMark x1="2014" y1="39691" x2="1410" y2="46564"/>
                        <a14:foregroundMark x1="47432" y1="3265" x2="47873" y2="3248"/>
                        <a14:foregroundMark x1="74723" y1="2405" x2="73894" y2="2310"/>
                        <a14:foregroundMark x1="87210" y1="9278" x2="96173" y2="1546"/>
                        <a14:backgroundMark x1="2530" y1="344" x2="18933" y2="344"/>
                        <a14:backgroundMark x1="806" y1="344" x2="1330" y2="344"/>
                        <a14:backgroundMark x1="18933" y1="344" x2="47979" y2="1778"/>
                        <a14:backgroundMark x1="74357" y1="1383" x2="91843" y2="515"/>
                        <a14:backgroundMark x1="1354" y1="46549" x2="2719" y2="91237"/>
                        <a14:backgroundMark x1="803" y1="28522" x2="1137" y2="39468"/>
                        <a14:backgroundMark x1="478" y1="17869" x2="551" y2="20275"/>
                        <a14:backgroundMark x1="0" y1="2234" x2="346" y2="13574"/>
                        <a14:backgroundMark x1="48640" y1="1203" x2="73313" y2="1546"/>
                        <a14:backgroundMark x1="73313" y1="1546" x2="74220" y2="1375"/>
                        <a14:backgroundMark x1="2014" y1="89691" x2="2115" y2="95017"/>
                        <a14:backgroundMark x1="83384" y1="97938" x2="85498" y2="97938"/>
                        <a14:backgroundMark x1="90332" y1="97938" x2="97482" y2="96907"/>
                        <a14:backgroundMark x1="97482" y1="96907" x2="87210" y2="98625"/>
                        <a14:backgroundMark x1="82578" y1="97595" x2="72205" y2="97938"/>
                        <a14:backgroundMark x1="75932" y1="98110" x2="62034" y2="97766"/>
                        <a14:backgroundMark x1="66465" y1="98969" x2="52669" y2="99141"/>
                        <a14:backgroundMark x1="98187" y1="7560" x2="99698" y2="19931"/>
                        <a14:backgroundMark x1="97180" y1="1375" x2="99899" y2="11684"/>
                        <a14:backgroundMark x1="94260" y1="344" x2="95280" y2="344"/>
                        <a14:backgroundMark x1="93051" y1="344" x2="90433" y2="344"/>
                        <a14:backgroundMark x1="98792" y1="12543" x2="97784" y2="25258"/>
                        <a14:backgroundMark x1="806" y1="29381" x2="302" y2="2061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8285356" y="4553675"/>
            <a:ext cx="3534938" cy="2072086"/>
          </a:xfrm>
          <a:prstGeom prst="rect">
            <a:avLst/>
          </a:prstGeom>
        </p:spPr>
      </p:pic>
      <p:pic>
        <p:nvPicPr>
          <p:cNvPr id="2" name="slide5start.mp3">
            <a:hlinkClick r:id="" action="ppaction://media"/>
            <a:extLst>
              <a:ext uri="{FF2B5EF4-FFF2-40B4-BE49-F238E27FC236}">
                <a16:creationId xmlns:a16="http://schemas.microsoft.com/office/drawing/2014/main" id="{82498DBD-CC8B-444C-B648-967FA72FB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rcRect/>
          <a:stretch/>
        </p:blipFill>
        <p:spPr>
          <a:xfrm>
            <a:off x="8649368" y="1119592"/>
            <a:ext cx="446505" cy="446505"/>
          </a:xfrm>
          <a:prstGeom prst="rect">
            <a:avLst/>
          </a:prstGeom>
        </p:spPr>
      </p:pic>
      <p:pic>
        <p:nvPicPr>
          <p:cNvPr id="3" name="about.mp3">
            <a:hlinkClick r:id="" action="ppaction://media"/>
            <a:extLst>
              <a:ext uri="{FF2B5EF4-FFF2-40B4-BE49-F238E27FC236}">
                <a16:creationId xmlns:a16="http://schemas.microsoft.com/office/drawing/2014/main" id="{8F08C1B2-42BC-2C4C-AAA3-1396819966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/>
        </p:blipFill>
        <p:spPr>
          <a:xfrm>
            <a:off x="2248532" y="2373293"/>
            <a:ext cx="536419" cy="536419"/>
          </a:xfrm>
          <a:prstGeom prst="rect">
            <a:avLst/>
          </a:prstGeom>
        </p:spPr>
      </p:pic>
      <p:pic>
        <p:nvPicPr>
          <p:cNvPr id="4" name="collect.mp3">
            <a:hlinkClick r:id="" action="ppaction://media"/>
            <a:extLst>
              <a:ext uri="{FF2B5EF4-FFF2-40B4-BE49-F238E27FC236}">
                <a16:creationId xmlns:a16="http://schemas.microsoft.com/office/drawing/2014/main" id="{1B299E30-A23D-B24A-B4B6-3C59EF04417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rcRect/>
          <a:stretch/>
        </p:blipFill>
        <p:spPr>
          <a:xfrm>
            <a:off x="4098226" y="2373293"/>
            <a:ext cx="537542" cy="537542"/>
          </a:xfrm>
          <a:prstGeom prst="rect">
            <a:avLst/>
          </a:prstGeom>
        </p:spPr>
      </p:pic>
      <p:pic>
        <p:nvPicPr>
          <p:cNvPr id="5" name="exercise.mp3">
            <a:hlinkClick r:id="" action="ppaction://media"/>
            <a:extLst>
              <a:ext uri="{FF2B5EF4-FFF2-40B4-BE49-F238E27FC236}">
                <a16:creationId xmlns:a16="http://schemas.microsoft.com/office/drawing/2014/main" id="{9AE75488-11F8-3244-B7AD-84FFE1E4C6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/>
          <a:stretch/>
        </p:blipFill>
        <p:spPr>
          <a:xfrm>
            <a:off x="5961725" y="2373293"/>
            <a:ext cx="521288" cy="521288"/>
          </a:xfrm>
          <a:prstGeom prst="rect">
            <a:avLst/>
          </a:prstGeom>
        </p:spPr>
      </p:pic>
      <p:pic>
        <p:nvPicPr>
          <p:cNvPr id="6" name="number.mp3">
            <a:hlinkClick r:id="" action="ppaction://media"/>
            <a:extLst>
              <a:ext uri="{FF2B5EF4-FFF2-40B4-BE49-F238E27FC236}">
                <a16:creationId xmlns:a16="http://schemas.microsoft.com/office/drawing/2014/main" id="{EDDB03C7-C9E1-644D-A7CC-E1BEE5B9A6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rcRect/>
          <a:stretch/>
        </p:blipFill>
        <p:spPr>
          <a:xfrm>
            <a:off x="7764068" y="2374696"/>
            <a:ext cx="521288" cy="5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CEACFB-4751-455B-A042-518398E33721}"/>
              </a:ext>
            </a:extLst>
          </p:cNvPr>
          <p:cNvSpPr txBox="1"/>
          <p:nvPr/>
        </p:nvSpPr>
        <p:spPr>
          <a:xfrm>
            <a:off x="433595" y="257580"/>
            <a:ext cx="11308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The first word in the following pairs of words has a short vowel. Listen to the pairs of words and repeat them.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99B29-0F0D-4771-93BC-A61EBEB75B3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446" y="1160654"/>
            <a:ext cx="4543107" cy="5066900"/>
          </a:xfrm>
          <a:prstGeom prst="rect">
            <a:avLst/>
          </a:prstGeom>
        </p:spPr>
      </p:pic>
      <p:pic>
        <p:nvPicPr>
          <p:cNvPr id="2" name="bedbead.mp3">
            <a:hlinkClick r:id="" action="ppaction://media"/>
            <a:extLst>
              <a:ext uri="{FF2B5EF4-FFF2-40B4-BE49-F238E27FC236}">
                <a16:creationId xmlns:a16="http://schemas.microsoft.com/office/drawing/2014/main" id="{6912F19B-A5DD-5A4C-B113-9F155D3F2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rcRect/>
          <a:stretch/>
        </p:blipFill>
        <p:spPr>
          <a:xfrm>
            <a:off x="3288499" y="1182667"/>
            <a:ext cx="576000" cy="576000"/>
          </a:xfrm>
          <a:prstGeom prst="rect">
            <a:avLst/>
          </a:prstGeom>
        </p:spPr>
      </p:pic>
      <p:pic>
        <p:nvPicPr>
          <p:cNvPr id="4" name="cutcart.mp3">
            <a:hlinkClick r:id="" action="ppaction://media"/>
            <a:extLst>
              <a:ext uri="{FF2B5EF4-FFF2-40B4-BE49-F238E27FC236}">
                <a16:creationId xmlns:a16="http://schemas.microsoft.com/office/drawing/2014/main" id="{12FE92BD-52BB-3C4A-89A5-536F182117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rcRect/>
          <a:stretch/>
        </p:blipFill>
        <p:spPr>
          <a:xfrm>
            <a:off x="3288499" y="2043311"/>
            <a:ext cx="581899" cy="576000"/>
          </a:xfrm>
          <a:prstGeom prst="rect">
            <a:avLst/>
          </a:prstGeom>
        </p:spPr>
      </p:pic>
      <p:pic>
        <p:nvPicPr>
          <p:cNvPr id="5" name="fitfeet.mp3">
            <a:hlinkClick r:id="" action="ppaction://media"/>
            <a:extLst>
              <a:ext uri="{FF2B5EF4-FFF2-40B4-BE49-F238E27FC236}">
                <a16:creationId xmlns:a16="http://schemas.microsoft.com/office/drawing/2014/main" id="{8F5FE40A-3009-D64F-B8D0-4567229818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rcRect/>
          <a:stretch/>
        </p:blipFill>
        <p:spPr>
          <a:xfrm>
            <a:off x="3288499" y="2916581"/>
            <a:ext cx="576000" cy="576000"/>
          </a:xfrm>
          <a:prstGeom prst="rect">
            <a:avLst/>
          </a:prstGeom>
        </p:spPr>
      </p:pic>
      <p:pic>
        <p:nvPicPr>
          <p:cNvPr id="7" name="manmain.mp3">
            <a:hlinkClick r:id="" action="ppaction://media"/>
            <a:extLst>
              <a:ext uri="{FF2B5EF4-FFF2-40B4-BE49-F238E27FC236}">
                <a16:creationId xmlns:a16="http://schemas.microsoft.com/office/drawing/2014/main" id="{5C717D65-C202-E040-8EDC-25DB26C172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rcRect/>
          <a:stretch/>
        </p:blipFill>
        <p:spPr>
          <a:xfrm>
            <a:off x="3288500" y="3789851"/>
            <a:ext cx="576000" cy="576000"/>
          </a:xfrm>
          <a:prstGeom prst="rect">
            <a:avLst/>
          </a:prstGeom>
        </p:spPr>
      </p:pic>
      <p:pic>
        <p:nvPicPr>
          <p:cNvPr id="8" name="shopsharp.mp3">
            <a:hlinkClick r:id="" action="ppaction://media"/>
            <a:extLst>
              <a:ext uri="{FF2B5EF4-FFF2-40B4-BE49-F238E27FC236}">
                <a16:creationId xmlns:a16="http://schemas.microsoft.com/office/drawing/2014/main" id="{809DC6CC-8274-5D48-8C2E-FA7B51C2A4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rcRect/>
          <a:stretch/>
        </p:blipFill>
        <p:spPr>
          <a:xfrm>
            <a:off x="3288500" y="4650495"/>
            <a:ext cx="576000" cy="576000"/>
          </a:xfrm>
          <a:prstGeom prst="rect">
            <a:avLst/>
          </a:prstGeom>
        </p:spPr>
      </p:pic>
      <p:pic>
        <p:nvPicPr>
          <p:cNvPr id="9" name="spotsport.mp3">
            <a:hlinkClick r:id="" action="ppaction://media"/>
            <a:extLst>
              <a:ext uri="{FF2B5EF4-FFF2-40B4-BE49-F238E27FC236}">
                <a16:creationId xmlns:a16="http://schemas.microsoft.com/office/drawing/2014/main" id="{D291F671-344D-114D-933B-6231AF6EDCA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rcRect/>
          <a:stretch/>
        </p:blipFill>
        <p:spPr>
          <a:xfrm>
            <a:off x="3288499" y="5511139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CEACFB-4751-455B-A042-518398E33721}"/>
              </a:ext>
            </a:extLst>
          </p:cNvPr>
          <p:cNvSpPr txBox="1"/>
          <p:nvPr/>
        </p:nvSpPr>
        <p:spPr>
          <a:xfrm>
            <a:off x="883361" y="282781"/>
            <a:ext cx="10763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Amasis MT Pro Black" panose="02040A04050005020304" pitchFamily="18" charset="0"/>
              </a:rPr>
              <a:t>Listen to the following conversation. Pay attention to the underlined parts. Which short vowels are used?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1BEF0A-EFE7-434B-A1F9-375E592A1A89}"/>
              </a:ext>
            </a:extLst>
          </p:cNvPr>
          <p:cNvSpPr txBox="1"/>
          <p:nvPr/>
        </p:nvSpPr>
        <p:spPr>
          <a:xfrm>
            <a:off x="863600" y="1304984"/>
            <a:ext cx="104648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Riya: 	</a:t>
            </a:r>
            <a:r>
              <a:rPr lang="en-US" sz="3200" u="sng" dirty="0"/>
              <a:t>Wh</a:t>
            </a:r>
            <a:r>
              <a:rPr lang="en-US" sz="3200" b="1" u="sng" dirty="0">
                <a:solidFill>
                  <a:srgbClr val="FF7882"/>
                </a:solidFill>
              </a:rPr>
              <a:t>a</a:t>
            </a:r>
            <a:r>
              <a:rPr lang="en-US" sz="3200" u="sng" dirty="0"/>
              <a:t>t’s</a:t>
            </a:r>
            <a:r>
              <a:rPr lang="en-US" sz="3200" dirty="0"/>
              <a:t> 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n</a:t>
            </a:r>
            <a:r>
              <a:rPr lang="en-US" sz="3200" dirty="0"/>
              <a:t> your </a:t>
            </a:r>
            <a:r>
              <a:rPr lang="en-US" sz="3200" u="sng" dirty="0"/>
              <a:t>b</a:t>
            </a:r>
            <a:r>
              <a:rPr lang="en-US" sz="3200" b="1" u="sng" dirty="0">
                <a:solidFill>
                  <a:srgbClr val="FF7882"/>
                </a:solidFill>
              </a:rPr>
              <a:t>a</a:t>
            </a:r>
            <a:r>
              <a:rPr lang="en-US" sz="3200" u="sng" dirty="0"/>
              <a:t>g</a:t>
            </a:r>
            <a:r>
              <a:rPr lang="en-US" sz="3200" dirty="0"/>
              <a:t>?</a:t>
            </a:r>
          </a:p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Joey: 	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t’s</a:t>
            </a:r>
            <a:r>
              <a:rPr lang="en-US" sz="3200" dirty="0"/>
              <a:t> my </a:t>
            </a:r>
            <a:r>
              <a:rPr lang="en-US" sz="3200" u="sng" dirty="0"/>
              <a:t>coll</a:t>
            </a:r>
            <a:r>
              <a:rPr lang="en-US" sz="3200" b="1" u="sng" dirty="0">
                <a:solidFill>
                  <a:srgbClr val="FF7882"/>
                </a:solidFill>
              </a:rPr>
              <a:t>e</a:t>
            </a:r>
            <a:r>
              <a:rPr lang="en-US" sz="3200" u="sng" dirty="0"/>
              <a:t>ction</a:t>
            </a:r>
            <a:r>
              <a:rPr lang="en-US" sz="3200" dirty="0"/>
              <a:t> of </a:t>
            </a:r>
            <a:r>
              <a:rPr lang="en-US" sz="3200" u="sng" dirty="0"/>
              <a:t>c</a:t>
            </a:r>
            <a:r>
              <a:rPr lang="en-US" sz="3200" b="1" u="sng" dirty="0">
                <a:solidFill>
                  <a:srgbClr val="FF7882"/>
                </a:solidFill>
              </a:rPr>
              <a:t>o</a:t>
            </a:r>
            <a:r>
              <a:rPr lang="en-US" sz="3200" u="sng" dirty="0"/>
              <a:t>m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c</a:t>
            </a:r>
            <a:r>
              <a:rPr lang="en-US" sz="3200" dirty="0"/>
              <a:t> </a:t>
            </a:r>
            <a:r>
              <a:rPr lang="en-US" sz="3200" u="sng" dirty="0"/>
              <a:t>b</a:t>
            </a:r>
            <a:r>
              <a:rPr lang="en-US" sz="3200" b="1" u="sng" dirty="0">
                <a:solidFill>
                  <a:srgbClr val="FF7882"/>
                </a:solidFill>
              </a:rPr>
              <a:t>oo</a:t>
            </a:r>
            <a:r>
              <a:rPr lang="en-US" sz="3200" u="sng" dirty="0"/>
              <a:t>ks</a:t>
            </a:r>
            <a:r>
              <a:rPr lang="en-US" sz="3200" dirty="0"/>
              <a:t>.</a:t>
            </a:r>
          </a:p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Riya: 	Can you </a:t>
            </a:r>
            <a:r>
              <a:rPr lang="en-US" sz="3200" u="sng" dirty="0"/>
              <a:t>l</a:t>
            </a:r>
            <a:r>
              <a:rPr lang="en-US" sz="3200" b="1" u="sng" dirty="0">
                <a:solidFill>
                  <a:srgbClr val="FF7882"/>
                </a:solidFill>
              </a:rPr>
              <a:t>e</a:t>
            </a:r>
            <a:r>
              <a:rPr lang="en-US" sz="3200" u="sng" dirty="0"/>
              <a:t>t</a:t>
            </a:r>
            <a:r>
              <a:rPr lang="en-US" sz="3200" dirty="0"/>
              <a:t> me take a </a:t>
            </a:r>
            <a:r>
              <a:rPr lang="en-US" sz="3200" u="sng" dirty="0"/>
              <a:t>l</a:t>
            </a:r>
            <a:r>
              <a:rPr lang="en-US" sz="3200" b="1" u="sng" dirty="0">
                <a:solidFill>
                  <a:srgbClr val="FF7882"/>
                </a:solidFill>
              </a:rPr>
              <a:t>oo</a:t>
            </a:r>
            <a:r>
              <a:rPr lang="en-US" sz="3200" u="sng" dirty="0"/>
              <a:t>k</a:t>
            </a:r>
            <a:r>
              <a:rPr lang="en-US" sz="3200" dirty="0"/>
              <a:t>, please?</a:t>
            </a:r>
          </a:p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Joey: 	Sure! Please be careful </a:t>
            </a:r>
            <a:r>
              <a:rPr lang="en-US" sz="3200" u="sng" dirty="0"/>
              <a:t>w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th</a:t>
            </a:r>
            <a:r>
              <a:rPr lang="en-US" sz="3200" dirty="0"/>
              <a:t> them.</a:t>
            </a:r>
          </a:p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Riya: 	Don’t </a:t>
            </a:r>
            <a:r>
              <a:rPr lang="en-US" sz="3200" u="sng" dirty="0"/>
              <a:t>w</a:t>
            </a:r>
            <a:r>
              <a:rPr lang="en-US" sz="3200" b="1" u="sng" dirty="0">
                <a:solidFill>
                  <a:srgbClr val="FF7882"/>
                </a:solidFill>
              </a:rPr>
              <a:t>o</a:t>
            </a:r>
            <a:r>
              <a:rPr lang="en-US" sz="3200" u="sng" dirty="0"/>
              <a:t>rr</a:t>
            </a:r>
            <a:r>
              <a:rPr lang="en-US" sz="3200" b="1" u="sng" dirty="0">
                <a:solidFill>
                  <a:srgbClr val="FF7882"/>
                </a:solidFill>
              </a:rPr>
              <a:t>y</a:t>
            </a:r>
            <a:r>
              <a:rPr lang="en-US" sz="3200" dirty="0"/>
              <a:t>! I’ll take </a:t>
            </a:r>
            <a:r>
              <a:rPr lang="en-US" sz="3200" b="1" u="sng" dirty="0">
                <a:solidFill>
                  <a:srgbClr val="FF7882"/>
                </a:solidFill>
              </a:rPr>
              <a:t>e</a:t>
            </a:r>
            <a:r>
              <a:rPr lang="en-US" sz="3200" u="sng" dirty="0"/>
              <a:t>xtra</a:t>
            </a:r>
            <a:r>
              <a:rPr lang="en-US" sz="3200" dirty="0"/>
              <a:t> care </a:t>
            </a:r>
            <a:r>
              <a:rPr lang="en-US" sz="3200" u="sng" dirty="0"/>
              <a:t>w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th</a:t>
            </a:r>
            <a:r>
              <a:rPr lang="en-US" sz="3200" dirty="0"/>
              <a:t> them.</a:t>
            </a:r>
          </a:p>
          <a:p>
            <a:pPr marL="1604963" indent="-1604963" algn="l">
              <a:lnSpc>
                <a:spcPct val="150000"/>
              </a:lnSpc>
              <a:tabLst>
                <a:tab pos="1604963" algn="l"/>
              </a:tabLst>
            </a:pPr>
            <a:r>
              <a:rPr lang="en-US" sz="3200" dirty="0"/>
              <a:t>Joey: 	I </a:t>
            </a:r>
            <a:r>
              <a:rPr lang="en-US" sz="3200" u="sng" dirty="0"/>
              <a:t>th</a:t>
            </a:r>
            <a:r>
              <a:rPr lang="en-US" sz="3200" b="1" u="sng" dirty="0">
                <a:solidFill>
                  <a:srgbClr val="FF7882"/>
                </a:solidFill>
              </a:rPr>
              <a:t>i</a:t>
            </a:r>
            <a:r>
              <a:rPr lang="en-US" sz="3200" u="sng" dirty="0"/>
              <a:t>nk</a:t>
            </a:r>
            <a:r>
              <a:rPr lang="en-US" sz="3200" dirty="0"/>
              <a:t> you’ll like them </a:t>
            </a:r>
            <a:r>
              <a:rPr lang="en-US" sz="3200" u="sng" dirty="0"/>
              <a:t>v</a:t>
            </a:r>
            <a:r>
              <a:rPr lang="en-US" sz="3200" b="1" u="sng" dirty="0">
                <a:solidFill>
                  <a:srgbClr val="FF7882"/>
                </a:solidFill>
              </a:rPr>
              <a:t>e</a:t>
            </a:r>
            <a:r>
              <a:rPr lang="en-US" sz="3200" u="sng" dirty="0"/>
              <a:t>r</a:t>
            </a:r>
            <a:r>
              <a:rPr lang="en-US" sz="3200" b="1" u="sng" dirty="0">
                <a:solidFill>
                  <a:srgbClr val="FF7882"/>
                </a:solidFill>
              </a:rPr>
              <a:t>y</a:t>
            </a:r>
            <a:r>
              <a:rPr lang="en-US" sz="3200" dirty="0"/>
              <a:t> </a:t>
            </a:r>
            <a:r>
              <a:rPr lang="en-US" sz="3200" u="sng" dirty="0"/>
              <a:t>m</a:t>
            </a:r>
            <a:r>
              <a:rPr lang="en-US" sz="3200" b="1" u="sng" dirty="0">
                <a:solidFill>
                  <a:srgbClr val="FF7882"/>
                </a:solidFill>
              </a:rPr>
              <a:t>u</a:t>
            </a:r>
            <a:r>
              <a:rPr lang="en-US" sz="3200" u="sng" dirty="0"/>
              <a:t>ch</a:t>
            </a:r>
            <a:r>
              <a:rPr lang="en-US" sz="3200" dirty="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B873E5-4ED1-4721-B038-BE1D5F0E8CE4}"/>
              </a:ext>
            </a:extLst>
          </p:cNvPr>
          <p:cNvSpPr/>
          <p:nvPr/>
        </p:nvSpPr>
        <p:spPr>
          <a:xfrm>
            <a:off x="2854440" y="1312094"/>
            <a:ext cx="768579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FF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/ɒ/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0E2990-EF42-4070-858D-7B56EF24CF88}"/>
              </a:ext>
            </a:extLst>
          </p:cNvPr>
          <p:cNvSpPr/>
          <p:nvPr/>
        </p:nvSpPr>
        <p:spPr>
          <a:xfrm>
            <a:off x="3507997" y="1298769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89AA26-97F5-48F3-A1B8-3D2BE679B86B}"/>
              </a:ext>
            </a:extLst>
          </p:cNvPr>
          <p:cNvSpPr/>
          <p:nvPr/>
        </p:nvSpPr>
        <p:spPr>
          <a:xfrm>
            <a:off x="4945548" y="1307239"/>
            <a:ext cx="84803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/æ/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585C95-95CD-4361-93DE-97308C4367F9}"/>
              </a:ext>
            </a:extLst>
          </p:cNvPr>
          <p:cNvSpPr/>
          <p:nvPr/>
        </p:nvSpPr>
        <p:spPr>
          <a:xfrm>
            <a:off x="2278682" y="2038591"/>
            <a:ext cx="675533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E0B65B-6827-4285-9CD8-29830CD44435}"/>
              </a:ext>
            </a:extLst>
          </p:cNvPr>
          <p:cNvSpPr/>
          <p:nvPr/>
        </p:nvSpPr>
        <p:spPr>
          <a:xfrm>
            <a:off x="4057318" y="2043109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/e/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E54F96-89AB-425C-9FFD-6547928BA8C1}"/>
              </a:ext>
            </a:extLst>
          </p:cNvPr>
          <p:cNvSpPr/>
          <p:nvPr/>
        </p:nvSpPr>
        <p:spPr>
          <a:xfrm>
            <a:off x="5733919" y="2049277"/>
            <a:ext cx="854753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FF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/ɒ/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BEC9828-EF3B-4AD6-B9EE-B70DC6D9B97C}"/>
              </a:ext>
            </a:extLst>
          </p:cNvPr>
          <p:cNvSpPr/>
          <p:nvPr/>
        </p:nvSpPr>
        <p:spPr>
          <a:xfrm>
            <a:off x="6935586" y="2038591"/>
            <a:ext cx="854753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/ʊ/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1E5F74-9225-4C86-8E61-C09CD12EC222}"/>
              </a:ext>
            </a:extLst>
          </p:cNvPr>
          <p:cNvSpPr/>
          <p:nvPr/>
        </p:nvSpPr>
        <p:spPr>
          <a:xfrm>
            <a:off x="6102211" y="2781424"/>
            <a:ext cx="854753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/ʊ/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724765-656D-4E38-BDB3-8210114004DE}"/>
              </a:ext>
            </a:extLst>
          </p:cNvPr>
          <p:cNvSpPr/>
          <p:nvPr/>
        </p:nvSpPr>
        <p:spPr>
          <a:xfrm>
            <a:off x="3818879" y="2760578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/e/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FA4355A-FEFB-40E4-B128-41047C779404}"/>
              </a:ext>
            </a:extLst>
          </p:cNvPr>
          <p:cNvSpPr/>
          <p:nvPr/>
        </p:nvSpPr>
        <p:spPr>
          <a:xfrm>
            <a:off x="6403529" y="3490593"/>
            <a:ext cx="66066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75E8E-5E35-4C74-ACF6-A5D50C804CC5}"/>
              </a:ext>
            </a:extLst>
          </p:cNvPr>
          <p:cNvSpPr/>
          <p:nvPr/>
        </p:nvSpPr>
        <p:spPr>
          <a:xfrm>
            <a:off x="5798771" y="4283666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/e/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1BE9F9-9A45-4C03-B783-C5371E82B9C2}"/>
              </a:ext>
            </a:extLst>
          </p:cNvPr>
          <p:cNvSpPr/>
          <p:nvPr/>
        </p:nvSpPr>
        <p:spPr>
          <a:xfrm>
            <a:off x="3607494" y="4283666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/ʌ/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35A4C5-B27F-4C91-89B0-BB57DD21F4B4}"/>
              </a:ext>
            </a:extLst>
          </p:cNvPr>
          <p:cNvSpPr/>
          <p:nvPr/>
        </p:nvSpPr>
        <p:spPr>
          <a:xfrm>
            <a:off x="7804005" y="4240222"/>
            <a:ext cx="66066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2B04DC0-A614-46F8-83EC-376F24AD6404}"/>
              </a:ext>
            </a:extLst>
          </p:cNvPr>
          <p:cNvSpPr/>
          <p:nvPr/>
        </p:nvSpPr>
        <p:spPr>
          <a:xfrm>
            <a:off x="6231914" y="5041043"/>
            <a:ext cx="727786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/e/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D76F15-0E87-4989-9C33-B3394F7BEBCF}"/>
              </a:ext>
            </a:extLst>
          </p:cNvPr>
          <p:cNvSpPr/>
          <p:nvPr/>
        </p:nvSpPr>
        <p:spPr>
          <a:xfrm>
            <a:off x="2832951" y="4987885"/>
            <a:ext cx="66066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61628C7-3330-4A3C-80E4-E6FB9C639DF5}"/>
              </a:ext>
            </a:extLst>
          </p:cNvPr>
          <p:cNvSpPr/>
          <p:nvPr/>
        </p:nvSpPr>
        <p:spPr>
          <a:xfrm>
            <a:off x="7164883" y="5041043"/>
            <a:ext cx="79435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/ʌ/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F7268DF-E383-413E-BF57-16FA379E2FAC}"/>
              </a:ext>
            </a:extLst>
          </p:cNvPr>
          <p:cNvSpPr/>
          <p:nvPr/>
        </p:nvSpPr>
        <p:spPr>
          <a:xfrm>
            <a:off x="6592669" y="5041043"/>
            <a:ext cx="686091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CE5F394-4B3B-4696-9FF3-4C25FC326FE2}"/>
              </a:ext>
            </a:extLst>
          </p:cNvPr>
          <p:cNvSpPr/>
          <p:nvPr/>
        </p:nvSpPr>
        <p:spPr>
          <a:xfrm>
            <a:off x="4127195" y="4283666"/>
            <a:ext cx="686091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B09EED-74C3-48BF-B19A-67B94C5CF5CC}"/>
              </a:ext>
            </a:extLst>
          </p:cNvPr>
          <p:cNvSpPr/>
          <p:nvPr/>
        </p:nvSpPr>
        <p:spPr>
          <a:xfrm>
            <a:off x="6303558" y="2041354"/>
            <a:ext cx="660662" cy="30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Aldhabi" panose="01000000000000000000" pitchFamily="2" charset="-78"/>
              </a:rPr>
              <a:t>/ɪ/</a:t>
            </a:r>
          </a:p>
        </p:txBody>
      </p:sp>
      <p:pic>
        <p:nvPicPr>
          <p:cNvPr id="2" name="Edge_2E_1AU2_Speaking_PartB.mp3">
            <a:hlinkClick r:id="" action="ppaction://media"/>
            <a:extLst>
              <a:ext uri="{FF2B5EF4-FFF2-40B4-BE49-F238E27FC236}">
                <a16:creationId xmlns:a16="http://schemas.microsoft.com/office/drawing/2014/main" id="{615AE849-CBE0-9F48-821C-DAEFE24E7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>
            <a:off x="289708" y="1475385"/>
            <a:ext cx="573892" cy="5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8" grpId="0"/>
      <p:bldP spid="3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76B5E-E01C-4E95-B1F8-C9B2EA457D61}"/>
              </a:ext>
            </a:extLst>
          </p:cNvPr>
          <p:cNvSpPr txBox="1"/>
          <p:nvPr/>
        </p:nvSpPr>
        <p:spPr>
          <a:xfrm>
            <a:off x="2871723" y="2946215"/>
            <a:ext cx="8524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Now work in pairs and read aloud the conversation.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61FE0EC-CFD8-48A7-AC53-211A28FC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01805" y="1956211"/>
            <a:ext cx="1791936" cy="21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a2182766-6dcb-4ddf-8a60-b6a89658b128"/>
    <ds:schemaRef ds:uri="ee126d92-dfc6-4b71-99b6-e4eb8446b0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47FB61-3CA4-4988-89A7-B904A3A43D68}">
  <ds:schemaRefs>
    <ds:schemaRef ds:uri="a2182766-6dcb-4ddf-8a60-b6a89658b128"/>
    <ds:schemaRef ds:uri="ee126d92-dfc6-4b71-99b6-e4eb8446b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161</TotalTime>
  <Words>305</Words>
  <Application>Microsoft Office PowerPoint</Application>
  <PresentationFormat>Widescreen</PresentationFormat>
  <Paragraphs>43</Paragraphs>
  <Slides>10</Slides>
  <Notes>1</Notes>
  <HiddenSlides>0</HiddenSlides>
  <MMClips>36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Amasis MT Pro Black</vt:lpstr>
      <vt:lpstr>Arial</vt:lpstr>
      <vt:lpstr>Calibri</vt:lpstr>
      <vt:lpstr>Calibri Light</vt:lpstr>
      <vt:lpstr>Georgia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© Pearson Education Asia Limited 2023</dc:creator>
  <cp:lastModifiedBy>Silvia Chan</cp:lastModifiedBy>
  <cp:revision>1</cp:revision>
  <dcterms:created xsi:type="dcterms:W3CDTF">2022-04-28T10:17:10Z</dcterms:created>
  <dcterms:modified xsi:type="dcterms:W3CDTF">2023-02-20T04:00:52Z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3044400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