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0" r:id="rId5"/>
  </p:sldMasterIdLst>
  <p:notesMasterIdLst>
    <p:notesMasterId r:id="rId29"/>
  </p:notesMasterIdLst>
  <p:sldIdLst>
    <p:sldId id="257" r:id="rId6"/>
    <p:sldId id="3867" r:id="rId7"/>
    <p:sldId id="3835" r:id="rId8"/>
    <p:sldId id="3921" r:id="rId9"/>
    <p:sldId id="3922" r:id="rId10"/>
    <p:sldId id="3865" r:id="rId11"/>
    <p:sldId id="3919" r:id="rId12"/>
    <p:sldId id="3874" r:id="rId13"/>
    <p:sldId id="3920" r:id="rId14"/>
    <p:sldId id="3892" r:id="rId15"/>
    <p:sldId id="3893" r:id="rId16"/>
    <p:sldId id="3894" r:id="rId17"/>
    <p:sldId id="3895" r:id="rId18"/>
    <p:sldId id="3896" r:id="rId19"/>
    <p:sldId id="3897" r:id="rId20"/>
    <p:sldId id="3898" r:id="rId21"/>
    <p:sldId id="3915" r:id="rId22"/>
    <p:sldId id="3878" r:id="rId23"/>
    <p:sldId id="3916" r:id="rId24"/>
    <p:sldId id="3917" r:id="rId25"/>
    <p:sldId id="3918" r:id="rId26"/>
    <p:sldId id="3889" r:id="rId27"/>
    <p:sldId id="38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3385" userDrawn="1">
          <p15:clr>
            <a:srgbClr val="A4A3A4"/>
          </p15:clr>
        </p15:guide>
        <p15:guide id="3" pos="6924" userDrawn="1">
          <p15:clr>
            <a:srgbClr val="A4A3A4"/>
          </p15:clr>
        </p15:guide>
        <p15:guide id="4" pos="7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E78E018-9F7D-80B2-CC2C-423D5F4C9EF0}" name="Silvia Chan" initials="SC" userId="S::silvia.chan@pearson.com::455a070d-940c-4368-bfe1-1d4b72fc45c7" providerId="AD"/>
  <p188:author id="{1A114982-953D-0924-76EC-AF24CF439BA6}" name="Grace Chow" initials="GC" userId="S::Grace.Chow@Pearson.com::7200caeb-4733-49f2-84af-0f8924b707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92D050"/>
    <a:srgbClr val="FF3399"/>
    <a:srgbClr val="ED7D31"/>
    <a:srgbClr val="00B0F0"/>
    <a:srgbClr val="0070C0"/>
    <a:srgbClr val="FFFFFF"/>
    <a:srgbClr val="2CC3B4"/>
    <a:srgbClr val="0000CC"/>
    <a:srgbClr val="F38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D2E9-9BEC-4601-AD1C-9BF80BD57B74}" v="2" dt="2023-02-15T06:05:02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6" autoAdjust="0"/>
  </p:normalViewPr>
  <p:slideViewPr>
    <p:cSldViewPr snapToGrid="0">
      <p:cViewPr varScale="1">
        <p:scale>
          <a:sx n="152" d="100"/>
          <a:sy n="152" d="100"/>
        </p:scale>
        <p:origin x="534" y="108"/>
      </p:cViewPr>
      <p:guideLst>
        <p:guide orient="horz" pos="1207"/>
        <p:guide orient="horz" pos="3385"/>
        <p:guide pos="6924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 Li" userId="84b9d70a-b69f-404b-a2fb-6e121b606e8f" providerId="ADAL" clId="{411DD2E9-9BEC-4601-AD1C-9BF80BD57B74}"/>
    <pc:docChg chg="">
      <pc:chgData name="Meg Li" userId="84b9d70a-b69f-404b-a2fb-6e121b606e8f" providerId="ADAL" clId="{411DD2E9-9BEC-4601-AD1C-9BF80BD57B74}" dt="2023-02-15T06:03:04.720" v="0"/>
      <pc:docMkLst>
        <pc:docMk/>
      </pc:docMkLst>
      <pc:sldChg chg="delCm">
        <pc:chgData name="Meg Li" userId="84b9d70a-b69f-404b-a2fb-6e121b606e8f" providerId="ADAL" clId="{411DD2E9-9BEC-4601-AD1C-9BF80BD57B74}" dt="2023-02-15T06:03:04.720" v="0"/>
        <pc:sldMkLst>
          <pc:docMk/>
          <pc:sldMk cId="3676880873" sldId="3835"/>
        </pc:sldMkLst>
      </pc:sldChg>
      <pc:sldChg chg="delCm">
        <pc:chgData name="Meg Li" userId="84b9d70a-b69f-404b-a2fb-6e121b606e8f" providerId="ADAL" clId="{411DD2E9-9BEC-4601-AD1C-9BF80BD57B74}" dt="2023-02-15T06:03:04.720" v="0"/>
        <pc:sldMkLst>
          <pc:docMk/>
          <pc:sldMk cId="2210340449" sldId="38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816864" y="1875680"/>
            <a:ext cx="2926080" cy="2926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7373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7824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C40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1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23">
            <a:extLst>
              <a:ext uri="{FF2B5EF4-FFF2-40B4-BE49-F238E27FC236}">
                <a16:creationId xmlns:a16="http://schemas.microsoft.com/office/drawing/2014/main" id="{D0028E72-D8EC-45E2-9287-B3610E6B9570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14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8005B7-C7A5-439A-9FFE-C8115628E156}"/>
              </a:ext>
            </a:extLst>
          </p:cNvPr>
          <p:cNvSpPr/>
          <p:nvPr userDrawn="1"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80FB5-18EA-4F64-ADB5-C1C2E0204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D6E049-F444-4916-95B0-515D26DB6FF4}"/>
              </a:ext>
            </a:extLst>
          </p:cNvPr>
          <p:cNvGrpSpPr/>
          <p:nvPr userDrawn="1"/>
        </p:nvGrpSpPr>
        <p:grpSpPr>
          <a:xfrm>
            <a:off x="10503027" y="5708396"/>
            <a:ext cx="2102068" cy="1155700"/>
            <a:chOff x="10490327" y="5041900"/>
            <a:chExt cx="2102068" cy="1155700"/>
          </a:xfrm>
        </p:grpSpPr>
        <p:sp>
          <p:nvSpPr>
            <p:cNvPr id="14" name="Flowchart: Manual Input 13">
              <a:extLst>
                <a:ext uri="{FF2B5EF4-FFF2-40B4-BE49-F238E27FC236}">
                  <a16:creationId xmlns:a16="http://schemas.microsoft.com/office/drawing/2014/main" id="{58A21DF0-0EC4-479C-940C-BF4D50E0EE84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nual Input 15">
              <a:extLst>
                <a:ext uri="{FF2B5EF4-FFF2-40B4-BE49-F238E27FC236}">
                  <a16:creationId xmlns:a16="http://schemas.microsoft.com/office/drawing/2014/main" id="{4989269E-4FF7-4460-A189-60513A7C0439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008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39C45B-2A9C-465A-831C-0A8C08FC8892}"/>
                </a:ext>
              </a:extLst>
            </p:cNvPr>
            <p:cNvSpPr txBox="1"/>
            <p:nvPr userDrawn="1"/>
          </p:nvSpPr>
          <p:spPr>
            <a:xfrm>
              <a:off x="10490327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622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93B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76179" y="5708396"/>
            <a:ext cx="2102068" cy="1155700"/>
            <a:chOff x="1056347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93B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6347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44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56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7891" y="5708396"/>
            <a:ext cx="2102068" cy="1155700"/>
            <a:chOff x="10545191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56AA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45191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684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D78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51795" y="5708396"/>
            <a:ext cx="2102068" cy="1155700"/>
            <a:chOff x="10539095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D780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9095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47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 cover slide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Manual Input 23">
            <a:extLst>
              <a:ext uri="{FF2B5EF4-FFF2-40B4-BE49-F238E27FC236}">
                <a16:creationId xmlns:a16="http://schemas.microsoft.com/office/drawing/2014/main" id="{653143D5-DB55-47E0-82C4-112C17995C6B}"/>
              </a:ext>
            </a:extLst>
          </p:cNvPr>
          <p:cNvSpPr/>
          <p:nvPr userDrawn="1"/>
        </p:nvSpPr>
        <p:spPr>
          <a:xfrm flipH="1" flipV="1">
            <a:off x="0" y="0"/>
            <a:ext cx="12192000" cy="251605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72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21 h 10000"/>
              <a:gd name="connsiteX0" fmla="*/ 0 w 10000"/>
              <a:gd name="connsiteY0" fmla="*/ 6353 h 11632"/>
              <a:gd name="connsiteX1" fmla="*/ 10000 w 10000"/>
              <a:gd name="connsiteY1" fmla="*/ 0 h 11632"/>
              <a:gd name="connsiteX2" fmla="*/ 10000 w 10000"/>
              <a:gd name="connsiteY2" fmla="*/ 11632 h 11632"/>
              <a:gd name="connsiteX3" fmla="*/ 0 w 10000"/>
              <a:gd name="connsiteY3" fmla="*/ 11632 h 11632"/>
              <a:gd name="connsiteX4" fmla="*/ 0 w 10000"/>
              <a:gd name="connsiteY4" fmla="*/ 6353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632">
                <a:moveTo>
                  <a:pt x="0" y="6353"/>
                </a:moveTo>
                <a:lnTo>
                  <a:pt x="10000" y="0"/>
                </a:lnTo>
                <a:lnTo>
                  <a:pt x="10000" y="11632"/>
                </a:lnTo>
                <a:lnTo>
                  <a:pt x="0" y="11632"/>
                </a:lnTo>
                <a:lnTo>
                  <a:pt x="0" y="6353"/>
                </a:lnTo>
                <a:close/>
              </a:path>
            </a:pathLst>
          </a:custGeom>
          <a:solidFill>
            <a:srgbClr val="734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4DDA62-9765-42F7-84B0-C523B382B036}"/>
              </a:ext>
            </a:extLst>
          </p:cNvPr>
          <p:cNvSpPr/>
          <p:nvPr/>
        </p:nvSpPr>
        <p:spPr>
          <a:xfrm>
            <a:off x="3216113" y="2561024"/>
            <a:ext cx="5988373" cy="23338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40E0-3342-4FCC-970F-B9D78C88E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" y="147769"/>
            <a:ext cx="4254557" cy="25160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76659CE-101E-4D51-A28F-F758FE655E18}"/>
              </a:ext>
            </a:extLst>
          </p:cNvPr>
          <p:cNvGrpSpPr/>
          <p:nvPr userDrawn="1"/>
        </p:nvGrpSpPr>
        <p:grpSpPr>
          <a:xfrm>
            <a:off x="10545699" y="5708396"/>
            <a:ext cx="2102068" cy="1155700"/>
            <a:chOff x="10532999" y="5041900"/>
            <a:chExt cx="2102068" cy="1155700"/>
          </a:xfrm>
        </p:grpSpPr>
        <p:sp>
          <p:nvSpPr>
            <p:cNvPr id="15" name="Flowchart: Manual Input 14">
              <a:extLst>
                <a:ext uri="{FF2B5EF4-FFF2-40B4-BE49-F238E27FC236}">
                  <a16:creationId xmlns:a16="http://schemas.microsoft.com/office/drawing/2014/main" id="{B6C7CDD0-B907-491C-982B-6272B9C9B44C}"/>
                </a:ext>
              </a:extLst>
            </p:cNvPr>
            <p:cNvSpPr/>
            <p:nvPr userDrawn="1"/>
          </p:nvSpPr>
          <p:spPr>
            <a:xfrm>
              <a:off x="10892191" y="5137150"/>
              <a:ext cx="1196740" cy="1054100"/>
            </a:xfrm>
            <a:prstGeom prst="flowChartManualInp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anual Input 16">
              <a:extLst>
                <a:ext uri="{FF2B5EF4-FFF2-40B4-BE49-F238E27FC236}">
                  <a16:creationId xmlns:a16="http://schemas.microsoft.com/office/drawing/2014/main" id="{C90E3381-1674-432E-B138-63033D7A0958}"/>
                </a:ext>
              </a:extLst>
            </p:cNvPr>
            <p:cNvSpPr/>
            <p:nvPr userDrawn="1"/>
          </p:nvSpPr>
          <p:spPr>
            <a:xfrm>
              <a:off x="10995260" y="5041900"/>
              <a:ext cx="1196740" cy="1149350"/>
            </a:xfrm>
            <a:prstGeom prst="flowChartManualInput">
              <a:avLst/>
            </a:prstGeom>
            <a:solidFill>
              <a:srgbClr val="7340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7E766-EBF0-4BCB-96EB-0CC121019557}"/>
                </a:ext>
              </a:extLst>
            </p:cNvPr>
            <p:cNvSpPr txBox="1"/>
            <p:nvPr userDrawn="1"/>
          </p:nvSpPr>
          <p:spPr>
            <a:xfrm>
              <a:off x="10532999" y="5274270"/>
              <a:ext cx="21020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494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C304FF-9255-455E-A2C3-88D86F03B953}"/>
              </a:ext>
            </a:extLst>
          </p:cNvPr>
          <p:cNvSpPr txBox="1"/>
          <p:nvPr userDrawn="1"/>
        </p:nvSpPr>
        <p:spPr>
          <a:xfrm>
            <a:off x="5044966" y="3105834"/>
            <a:ext cx="210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10803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923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2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9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9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23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2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89" r:id="rId13"/>
    <p:sldLayoutId id="2147483775" r:id="rId14"/>
    <p:sldLayoutId id="2147483788" r:id="rId15"/>
    <p:sldLayoutId id="2147483776" r:id="rId16"/>
    <p:sldLayoutId id="21474837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F7A0D26-1A79-4296-8A77-38F5DC3352B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" y="6095982"/>
            <a:ext cx="1596876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7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805" r:id="rId2"/>
    <p:sldLayoutId id="2147483792" r:id="rId3"/>
    <p:sldLayoutId id="2147483806" r:id="rId4"/>
    <p:sldLayoutId id="2147483807" r:id="rId5"/>
    <p:sldLayoutId id="2147483808" r:id="rId6"/>
    <p:sldLayoutId id="2147483809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9.svg"/><Relationship Id="rId9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449A40-E3AF-499E-ABCD-44A3E0C8598E}"/>
              </a:ext>
            </a:extLst>
          </p:cNvPr>
          <p:cNvSpPr txBox="1"/>
          <p:nvPr/>
        </p:nvSpPr>
        <p:spPr>
          <a:xfrm>
            <a:off x="3228932" y="3538835"/>
            <a:ext cx="5896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dirty="0">
                <a:effectLst/>
                <a:latin typeface="Arial" panose="020B0604020202020204" pitchFamily="34" charset="0"/>
              </a:rPr>
              <a:t>Asking for different kinds of information </a:t>
            </a:r>
            <a:br>
              <a:rPr lang="en-US" sz="2400" b="1" i="0" dirty="0">
                <a:effectLst/>
                <a:latin typeface="Arial" panose="020B0604020202020204" pitchFamily="34" charset="0"/>
              </a:rPr>
            </a:br>
            <a:r>
              <a:rPr lang="en-US" sz="2400" b="1" i="0" dirty="0">
                <a:effectLst/>
                <a:latin typeface="Arial" panose="020B0604020202020204" pitchFamily="34" charset="0"/>
              </a:rPr>
              <a:t>(</a:t>
            </a:r>
            <a:r>
              <a:rPr lang="en-US" sz="2400" b="1" i="1" dirty="0" err="1">
                <a:effectLst/>
                <a:latin typeface="Arial" panose="020B0604020202020204" pitchFamily="34" charset="0"/>
              </a:rPr>
              <a:t>Wh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-questions)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8D926B-2282-48FB-BE7E-DD95401581BC}"/>
              </a:ext>
            </a:extLst>
          </p:cNvPr>
          <p:cNvGrpSpPr/>
          <p:nvPr/>
        </p:nvGrpSpPr>
        <p:grpSpPr>
          <a:xfrm>
            <a:off x="3211513" y="2905780"/>
            <a:ext cx="2231344" cy="523220"/>
            <a:chOff x="5054600" y="2905780"/>
            <a:chExt cx="2231344" cy="52322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BAFC2EF7-3FF9-4E3F-A72D-C1BAAD2ED91C}"/>
                </a:ext>
              </a:extLst>
            </p:cNvPr>
            <p:cNvSpPr/>
            <p:nvPr/>
          </p:nvSpPr>
          <p:spPr>
            <a:xfrm flipV="1">
              <a:off x="5054600" y="2948920"/>
              <a:ext cx="2134509" cy="459287"/>
            </a:xfrm>
            <a:prstGeom prst="round1Rect">
              <a:avLst>
                <a:gd name="adj" fmla="val 40814"/>
              </a:avLst>
            </a:prstGeom>
            <a:solidFill>
              <a:srgbClr val="30A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DE06D7-FCAA-4323-B7F4-DB0B60A2C25C}"/>
                </a:ext>
              </a:extLst>
            </p:cNvPr>
            <p:cNvSpPr txBox="1"/>
            <p:nvPr/>
          </p:nvSpPr>
          <p:spPr>
            <a:xfrm>
              <a:off x="5151435" y="2905780"/>
              <a:ext cx="2134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Language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3604EA2-5CB4-4E4C-9012-9887B21D072A}"/>
              </a:ext>
            </a:extLst>
          </p:cNvPr>
          <p:cNvSpPr txBox="1"/>
          <p:nvPr/>
        </p:nvSpPr>
        <p:spPr>
          <a:xfrm>
            <a:off x="10217676" y="478494"/>
            <a:ext cx="1834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2</a:t>
            </a:r>
          </a:p>
        </p:txBody>
      </p:sp>
    </p:spTree>
    <p:extLst>
      <p:ext uri="{BB962C8B-B14F-4D97-AF65-F5344CB8AC3E}">
        <p14:creationId xmlns:p14="http://schemas.microsoft.com/office/powerpoint/2010/main" val="307573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17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whose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we can form question phrases this way: 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zh-HK" sz="3200" b="1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b="1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which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b="1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whose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noun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b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noun phrase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 beginning with question phrases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2519997" y="2610040"/>
            <a:ext cx="797296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hobbies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like?</a:t>
            </a: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sports </a:t>
            </a:r>
            <a:r>
              <a:rPr lang="en-US" altLang="en-US" sz="2800" dirty="0" err="1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in Sha Tin do you go to?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Whose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cards</a:t>
            </a: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are these?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13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</a:t>
            </a:r>
            <a:r>
              <a:rPr lang="en-US" altLang="zh-HK" sz="32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we can form question phrases this way: 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zh-HK" sz="3200" b="1" i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adjective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b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adverb 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3200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3200" b="1" dirty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determiner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 beginning with question phrases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2519997" y="2610039"/>
            <a:ext cx="7423457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long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</a:t>
            </a:r>
            <a:r>
              <a:rPr lang="en-US" altLang="en-US" sz="28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practise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each day?</a:t>
            </a: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quickly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can you run?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 </a:t>
            </a:r>
            <a:r>
              <a:rPr lang="en-US" altLang="en-US" sz="2800" dirty="0">
                <a:solidFill>
                  <a:srgbClr val="00B0F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many</a:t>
            </a: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latin typeface="Century Gothic" panose="020B0502020202020204" pitchFamily="34" charset="0"/>
                <a:cs typeface="Calibri" panose="020F0502020204030204" pitchFamily="34" charset="0"/>
              </a:rPr>
              <a:t>levels can you complete?</a:t>
            </a:r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6036B9-D320-448F-8F5F-4E033C714258}"/>
              </a:ext>
            </a:extLst>
          </p:cNvPr>
          <p:cNvGrpSpPr/>
          <p:nvPr/>
        </p:nvGrpSpPr>
        <p:grpSpPr>
          <a:xfrm>
            <a:off x="3169530" y="4343847"/>
            <a:ext cx="6428009" cy="1970502"/>
            <a:chOff x="7852027" y="4357944"/>
            <a:chExt cx="4145190" cy="2201704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8549690-2F36-4AA8-BA7C-030DEFEBFC05}"/>
                </a:ext>
              </a:extLst>
            </p:cNvPr>
            <p:cNvSpPr/>
            <p:nvPr/>
          </p:nvSpPr>
          <p:spPr>
            <a:xfrm rot="16200000">
              <a:off x="8636638" y="4493931"/>
              <a:ext cx="648690" cy="37671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5EB5CD-139C-41A3-8458-BFFEE85D3597}"/>
                </a:ext>
              </a:extLst>
            </p:cNvPr>
            <p:cNvSpPr/>
            <p:nvPr/>
          </p:nvSpPr>
          <p:spPr>
            <a:xfrm>
              <a:off x="7852027" y="5006634"/>
              <a:ext cx="4145190" cy="155301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We sometimes need to add a </a:t>
              </a:r>
              <a:r>
                <a:rPr lang="en-US" sz="2000" dirty="0">
                  <a:solidFill>
                    <a:srgbClr val="F38F2F"/>
                  </a:solidFill>
                  <a:latin typeface="Kristen ITC" panose="03050502040202030202" pitchFamily="66" charset="0"/>
                  <a:ea typeface="Lato Medium"/>
                  <a:cs typeface="Lato Medium"/>
                </a:rPr>
                <a:t>noun</a:t>
              </a:r>
              <a:r>
                <a:rPr lang="en-US" sz="2000" dirty="0">
                  <a:solidFill>
                    <a:srgbClr val="00B0F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Kristen ITC" panose="03050502040202030202" pitchFamily="66" charset="0"/>
                </a:rPr>
                <a:t>/</a:t>
              </a:r>
              <a:r>
                <a:rPr lang="en-US" sz="2000" dirty="0">
                  <a:solidFill>
                    <a:srgbClr val="00800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2000" dirty="0">
                  <a:solidFill>
                    <a:srgbClr val="F38F2F"/>
                  </a:solidFill>
                  <a:latin typeface="Kristen ITC" panose="03050502040202030202" pitchFamily="66" charset="0"/>
                  <a:ea typeface="Lato Medium"/>
                  <a:cs typeface="Lato Medium"/>
                </a:rPr>
                <a:t>noun phrase </a:t>
              </a: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to </a:t>
              </a:r>
              <a:r>
                <a:rPr lang="en-US" sz="2000" i="1" dirty="0">
                  <a:solidFill>
                    <a:srgbClr val="92D050"/>
                  </a:solidFill>
                  <a:latin typeface="Kristen ITC" panose="03050502040202030202" pitchFamily="66" charset="0"/>
                </a:rPr>
                <a:t>how many</a:t>
              </a:r>
              <a:r>
                <a:rPr lang="en-US" sz="2000" dirty="0">
                  <a:solidFill>
                    <a:srgbClr val="92D050"/>
                  </a:solidFill>
                  <a:latin typeface="Kristen ITC" panose="03050502040202030202" pitchFamily="66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(and </a:t>
              </a:r>
              <a:r>
                <a:rPr lang="en-US" sz="2000" i="1" dirty="0">
                  <a:solidFill>
                    <a:srgbClr val="92D050"/>
                  </a:solidFill>
                  <a:latin typeface="Kristen ITC" panose="03050502040202030202" pitchFamily="66" charset="0"/>
                </a:rPr>
                <a:t>how much</a:t>
              </a:r>
              <a:r>
                <a:rPr lang="en-US" sz="2000" dirty="0">
                  <a:solidFill>
                    <a:srgbClr val="000000"/>
                  </a:solidFill>
                  <a:latin typeface="Kristen ITC" panose="03050502040202030202" pitchFamily="66" charset="0"/>
                </a:rPr>
                <a:t>) to specify what we are talking about.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38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E03928-5825-44A1-B8BF-3B590AC9B827}"/>
              </a:ext>
            </a:extLst>
          </p:cNvPr>
          <p:cNvSpPr/>
          <p:nvPr/>
        </p:nvSpPr>
        <p:spPr>
          <a:xfrm>
            <a:off x="324465" y="658762"/>
            <a:ext cx="11503740" cy="539519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8" y="384174"/>
            <a:ext cx="270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Quick check!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FCCED5-EB9A-4828-BD46-7A1AB68FCE74}"/>
              </a:ext>
            </a:extLst>
          </p:cNvPr>
          <p:cNvSpPr txBox="1">
            <a:spLocks/>
          </p:cNvSpPr>
          <p:nvPr/>
        </p:nvSpPr>
        <p:spPr bwMode="auto">
          <a:xfrm>
            <a:off x="664599" y="987885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Complete the questions below by choosing the correct answers.</a:t>
            </a: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669C3FC-56CE-4C99-9583-21E0C71C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24" y="2983042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What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01D5783-5E6A-4FC5-96F5-E609BB22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516" y="4990456"/>
            <a:ext cx="14017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How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15339DE7-8AEC-4D81-A5FA-84B6DFE6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315" y="4990456"/>
            <a:ext cx="13049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much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B31F0A9-9A22-496E-B2D7-35DFCEDF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091" y="2983042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game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</a:t>
            </a:r>
          </a:p>
        </p:txBody>
      </p:sp>
      <p:sp>
        <p:nvSpPr>
          <p:cNvPr id="23" name="Rectangle: Rounded Corners 22">
            <a:hlinkClick r:id="rId2" action="ppaction://hlinksldjump"/>
            <a:extLst>
              <a:ext uri="{FF2B5EF4-FFF2-40B4-BE49-F238E27FC236}">
                <a16:creationId xmlns:a16="http://schemas.microsoft.com/office/drawing/2014/main" id="{7CFAE1C5-18AE-42DA-8BDB-F1F4AC690519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C35D99-32B1-4BE3-9CCA-CAB0FC7B8716}"/>
              </a:ext>
            </a:extLst>
          </p:cNvPr>
          <p:cNvGrpSpPr/>
          <p:nvPr/>
        </p:nvGrpSpPr>
        <p:grpSpPr>
          <a:xfrm>
            <a:off x="765174" y="1646704"/>
            <a:ext cx="10974541" cy="1727142"/>
            <a:chOff x="765174" y="1370253"/>
            <a:chExt cx="10974541" cy="1727142"/>
          </a:xfrm>
        </p:grpSpPr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6CA893CA-4452-45D7-8B22-1BF308E7106A}"/>
                </a:ext>
              </a:extLst>
            </p:cNvPr>
            <p:cNvSpPr/>
            <p:nvPr/>
          </p:nvSpPr>
          <p:spPr>
            <a:xfrm>
              <a:off x="1223068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6BCF42B3-C59A-4644-9C09-7AB8DE7C9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174" y="2632075"/>
              <a:ext cx="10974541" cy="465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ts val="1900"/>
                </a:lnSpc>
                <a:buFont typeface="Arial" panose="020B0604020202020204" pitchFamily="34" charset="0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tabLst>
                  <a:tab pos="2238375" algn="l"/>
                </a:tabLst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tabLst>
                  <a:tab pos="2238375" algn="l"/>
                </a:tabLst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22383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457200" marR="0" lvl="0" indent="-457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2238375" algn="l"/>
                </a:tabLst>
                <a:defRPr/>
              </a:pPr>
              <a:r>
                <a:rPr kumimoji="0" lang="en-US" altLang="zh-HK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新細明體" panose="02020500000000000000" pitchFamily="18" charset="-120"/>
                  <a:cs typeface="Lato Medium" panose="020F0502020204030203" pitchFamily="34" charset="0"/>
                </a:rPr>
                <a:t>	            </a:t>
              </a:r>
              <a:r>
                <a:rPr lang="en-US" altLang="zh-HK" sz="2400" dirty="0">
                  <a:solidFill>
                    <a:srgbClr val="000000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rPr>
                <a:t>     do you play?</a:t>
              </a:r>
              <a:endPara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endParaRPr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0ED72578-FA02-43E8-AFB8-A30DAAB4B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510" y="1370253"/>
              <a:ext cx="127952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How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What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Which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Whose</a:t>
              </a:r>
            </a:p>
          </p:txBody>
        </p:sp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BA2DAC4F-CC81-44B5-9B93-70A14C5FE4BE}"/>
                </a:ext>
              </a:extLst>
            </p:cNvPr>
            <p:cNvSpPr/>
            <p:nvPr/>
          </p:nvSpPr>
          <p:spPr>
            <a:xfrm>
              <a:off x="2888173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132CAB5B-8832-4588-BEFF-EC569D7C8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173" y="1370253"/>
              <a:ext cx="114458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 err="1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colours</a:t>
              </a:r>
              <a:endParaRPr lang="en-US" altLang="en-US" sz="2000" dirty="0">
                <a:solidFill>
                  <a:srgbClr val="0000C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games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much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stamps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727CD-8AFD-4B0D-8B5A-706D05F473FD}"/>
              </a:ext>
            </a:extLst>
          </p:cNvPr>
          <p:cNvGrpSpPr/>
          <p:nvPr/>
        </p:nvGrpSpPr>
        <p:grpSpPr>
          <a:xfrm>
            <a:off x="765174" y="3635857"/>
            <a:ext cx="8497511" cy="2126800"/>
            <a:chOff x="765174" y="3359406"/>
            <a:chExt cx="8497511" cy="2126800"/>
          </a:xfrm>
        </p:grpSpPr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2D714480-F53D-4824-9138-EDACE7474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916" y="3359406"/>
              <a:ext cx="127952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How</a:t>
              </a:r>
              <a:endParaRPr lang="en-GB" altLang="en-US" sz="2000" dirty="0">
                <a:solidFill>
                  <a:srgbClr val="0000C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What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Which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Whose</a:t>
              </a: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F17E2C49-2D85-4B82-B2AF-4FAE520F7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8579" y="3359406"/>
              <a:ext cx="114458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 err="1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colours</a:t>
              </a:r>
              <a:endParaRPr lang="en-US" altLang="en-US" sz="2000" dirty="0">
                <a:solidFill>
                  <a:srgbClr val="0000C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games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much</a:t>
              </a:r>
            </a:p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en-US" sz="2000" dirty="0">
                  <a:solidFill>
                    <a:srgbClr val="0000CC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stamps</a:t>
              </a:r>
              <a:endParaRPr lang="en-GB" altLang="en-US" sz="2000" dirty="0">
                <a:solidFill>
                  <a:srgbClr val="0000CC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2DEAAE-9506-467E-AF3B-7E8C793BDA65}"/>
                </a:ext>
              </a:extLst>
            </p:cNvPr>
            <p:cNvSpPr txBox="1"/>
            <p:nvPr/>
          </p:nvSpPr>
          <p:spPr>
            <a:xfrm>
              <a:off x="765174" y="4655209"/>
              <a:ext cx="84975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US" altLang="zh-HK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新細明體" panose="02020500000000000000" pitchFamily="18" charset="-120"/>
                  <a:cs typeface="Lato Medium" panose="020F0502020204030203" pitchFamily="34" charset="0"/>
                </a:rPr>
                <a:t>2.	         </a:t>
              </a:r>
              <a:r>
                <a:rPr lang="en-US" altLang="zh-HK" sz="2400" dirty="0">
                  <a:solidFill>
                    <a:srgbClr val="0000CC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rPr>
                <a:t>                        </a:t>
              </a:r>
              <a:r>
                <a:rPr lang="en-US" altLang="zh-HK" sz="2400" dirty="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rPr>
                <a:t>is this camera?</a:t>
              </a:r>
              <a:endPara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endParaRPr>
            </a:p>
            <a:p>
              <a:endParaRPr lang="en-GB" sz="2400" dirty="0"/>
            </a:p>
          </p:txBody>
        </p:sp>
        <p:sp>
          <p:nvSpPr>
            <p:cNvPr id="31" name="Rounded Rectangle 14">
              <a:extLst>
                <a:ext uri="{FF2B5EF4-FFF2-40B4-BE49-F238E27FC236}">
                  <a16:creationId xmlns:a16="http://schemas.microsoft.com/office/drawing/2014/main" id="{71AF4A03-43F1-4800-A4ED-E2572A16AFE6}"/>
                </a:ext>
              </a:extLst>
            </p:cNvPr>
            <p:cNvSpPr/>
            <p:nvPr/>
          </p:nvSpPr>
          <p:spPr>
            <a:xfrm>
              <a:off x="1223068" y="4714005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14">
              <a:extLst>
                <a:ext uri="{FF2B5EF4-FFF2-40B4-BE49-F238E27FC236}">
                  <a16:creationId xmlns:a16="http://schemas.microsoft.com/office/drawing/2014/main" id="{642C6BE8-DAB5-43EF-BACE-E20C6186A2F1}"/>
                </a:ext>
              </a:extLst>
            </p:cNvPr>
            <p:cNvSpPr/>
            <p:nvPr/>
          </p:nvSpPr>
          <p:spPr>
            <a:xfrm>
              <a:off x="2888173" y="4714005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1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2FC5A11-6352-4617-A8C7-61426F538A3C}"/>
              </a:ext>
            </a:extLst>
          </p:cNvPr>
          <p:cNvSpPr txBox="1"/>
          <p:nvPr/>
        </p:nvSpPr>
        <p:spPr>
          <a:xfrm>
            <a:off x="1128137" y="4384028"/>
            <a:ext cx="123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When</a:t>
            </a: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222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Try to form </a:t>
            </a:r>
            <a:r>
              <a:rPr lang="en-US" altLang="zh-HK" sz="3200" b="1" i="1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</a:t>
            </a:r>
            <a:r>
              <a:rPr lang="en-US" altLang="zh-HK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-questions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the words and phrases below.</a:t>
            </a: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zh-HK" sz="2800" b="1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With the verb </a:t>
            </a:r>
            <a:r>
              <a:rPr lang="en-US" altLang="zh-HK" sz="2800" b="1" i="1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to be</a:t>
            </a:r>
            <a:r>
              <a:rPr lang="en-US" altLang="zh-HK" sz="2800" b="1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</a:p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is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/ </a:t>
            </a: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where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/ </a:t>
            </a: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the studio    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HK" sz="32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                                                                  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 with verb </a:t>
            </a:r>
            <a:r>
              <a:rPr lang="en-GB" altLang="en-US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verbs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D60F220C-92C8-404B-9E75-35760CC8902D}"/>
              </a:ext>
            </a:extLst>
          </p:cNvPr>
          <p:cNvSpPr/>
          <p:nvPr/>
        </p:nvSpPr>
        <p:spPr>
          <a:xfrm>
            <a:off x="1038343" y="2873268"/>
            <a:ext cx="1824932" cy="36036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80EB3-D423-4649-94BB-D5967550DFA9}"/>
              </a:ext>
            </a:extLst>
          </p:cNvPr>
          <p:cNvSpPr txBox="1"/>
          <p:nvPr/>
        </p:nvSpPr>
        <p:spPr>
          <a:xfrm>
            <a:off x="1408307" y="2818105"/>
            <a:ext cx="123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E36D7-22FA-40D1-9A5A-2BCB0978AC8F}"/>
              </a:ext>
            </a:extLst>
          </p:cNvPr>
          <p:cNvSpPr txBox="1"/>
          <p:nvPr/>
        </p:nvSpPr>
        <p:spPr>
          <a:xfrm>
            <a:off x="5295950" y="2818105"/>
            <a:ext cx="177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the studio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92FE2-8F96-42B1-AF86-2195BA8DF1A5}"/>
              </a:ext>
            </a:extLst>
          </p:cNvPr>
          <p:cNvSpPr txBox="1"/>
          <p:nvPr/>
        </p:nvSpPr>
        <p:spPr>
          <a:xfrm>
            <a:off x="3855164" y="2818105"/>
            <a:ext cx="56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31" name="Rounded Rectangle 14">
            <a:extLst>
              <a:ext uri="{FF2B5EF4-FFF2-40B4-BE49-F238E27FC236}">
                <a16:creationId xmlns:a16="http://schemas.microsoft.com/office/drawing/2014/main" id="{EC7F49EA-C742-488F-8AC4-06439E135BE1}"/>
              </a:ext>
            </a:extLst>
          </p:cNvPr>
          <p:cNvSpPr/>
          <p:nvPr/>
        </p:nvSpPr>
        <p:spPr>
          <a:xfrm>
            <a:off x="3090207" y="2873268"/>
            <a:ext cx="1824932" cy="36036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3DE4A6A-7802-4CE9-B0EB-A3B8FA53700E}"/>
              </a:ext>
            </a:extLst>
          </p:cNvPr>
          <p:cNvGrpSpPr/>
          <p:nvPr/>
        </p:nvGrpSpPr>
        <p:grpSpPr>
          <a:xfrm>
            <a:off x="951617" y="3460393"/>
            <a:ext cx="8720386" cy="1406154"/>
            <a:chOff x="951617" y="3641150"/>
            <a:chExt cx="8720386" cy="14061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C1FCB5-2E77-48AA-9843-971FE45F2D02}"/>
                </a:ext>
              </a:extLst>
            </p:cNvPr>
            <p:cNvSpPr txBox="1"/>
            <p:nvPr/>
          </p:nvSpPr>
          <p:spPr>
            <a:xfrm>
              <a:off x="951617" y="3641150"/>
              <a:ext cx="8720386" cy="140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altLang="zh-HK" sz="2800" b="1" dirty="0">
                  <a:cs typeface="Calibri" panose="020F0502020204030204" pitchFamily="34" charset="0"/>
                </a:rPr>
                <a:t>With other verbs</a:t>
              </a:r>
            </a:p>
            <a:p>
              <a:pPr>
                <a:lnSpc>
                  <a:spcPts val="3200"/>
                </a:lnSpc>
              </a:pPr>
              <a:r>
                <a:rPr lang="en-US" altLang="zh-HK" sz="2800" dirty="0">
                  <a:solidFill>
                    <a:srgbClr val="00B0F0"/>
                  </a:solidFill>
                  <a:cs typeface="Calibri" panose="020F0502020204030204" pitchFamily="34" charset="0"/>
                </a:rPr>
                <a:t>paint</a:t>
              </a:r>
              <a:r>
                <a:rPr lang="en-US" altLang="zh-HK" sz="2800" dirty="0">
                  <a:cs typeface="Calibri" panose="020F0502020204030204" pitchFamily="34" charset="0"/>
                </a:rPr>
                <a:t> / </a:t>
              </a:r>
              <a:r>
                <a:rPr lang="en-US" altLang="zh-HK" sz="2800" dirty="0">
                  <a:solidFill>
                    <a:srgbClr val="00B0F0"/>
                  </a:solidFill>
                  <a:cs typeface="Calibri" panose="020F0502020204030204" pitchFamily="34" charset="0"/>
                </a:rPr>
                <a:t>you</a:t>
              </a:r>
              <a:r>
                <a:rPr lang="en-US" altLang="zh-HK" sz="2800" dirty="0">
                  <a:cs typeface="Calibri" panose="020F0502020204030204" pitchFamily="34" charset="0"/>
                </a:rPr>
                <a:t> / </a:t>
              </a:r>
              <a:r>
                <a:rPr lang="en-US" altLang="zh-HK" sz="2800" dirty="0">
                  <a:solidFill>
                    <a:srgbClr val="00B0F0"/>
                  </a:solidFill>
                  <a:cs typeface="Calibri" panose="020F0502020204030204" pitchFamily="34" charset="0"/>
                </a:rPr>
                <a:t>when </a:t>
              </a:r>
              <a:r>
                <a:rPr lang="en-US" altLang="zh-HK" sz="2800" dirty="0">
                  <a:cs typeface="Calibri" panose="020F0502020204030204" pitchFamily="34" charset="0"/>
                </a:rPr>
                <a:t>/ </a:t>
              </a:r>
              <a:r>
                <a:rPr lang="en-US" altLang="zh-HK" sz="2800" dirty="0">
                  <a:solidFill>
                    <a:srgbClr val="00B0F0"/>
                  </a:solidFill>
                  <a:cs typeface="Calibri" panose="020F0502020204030204" pitchFamily="34" charset="0"/>
                </a:rPr>
                <a:t>do </a:t>
              </a:r>
            </a:p>
            <a:p>
              <a:pPr>
                <a:lnSpc>
                  <a:spcPts val="4000"/>
                </a:lnSpc>
              </a:pPr>
              <a:r>
                <a:rPr lang="en-US" altLang="zh-HK" sz="3200" dirty="0">
                  <a:cs typeface="Calibri" panose="020F0502020204030204" pitchFamily="34" charset="0"/>
                </a:rPr>
                <a:t>                                                               </a:t>
              </a:r>
              <a:r>
                <a:rPr lang="en-US" altLang="zh-HK" sz="2800" dirty="0">
                  <a:cs typeface="Calibri" panose="020F0502020204030204" pitchFamily="34" charset="0"/>
                </a:rPr>
                <a:t>?</a:t>
              </a:r>
              <a:r>
                <a:rPr lang="en-US" altLang="zh-HK" sz="3200" dirty="0">
                  <a:solidFill>
                    <a:srgbClr val="00B0F0"/>
                  </a:solidFill>
                  <a:cs typeface="Calibri" panose="020F0502020204030204" pitchFamily="34" charset="0"/>
                </a:rPr>
                <a:t>  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9BB0326-ADFB-494E-BE38-089DA446FD07}"/>
                </a:ext>
              </a:extLst>
            </p:cNvPr>
            <p:cNvGrpSpPr/>
            <p:nvPr/>
          </p:nvGrpSpPr>
          <p:grpSpPr>
            <a:xfrm>
              <a:off x="1038343" y="4613153"/>
              <a:ext cx="5646878" cy="364715"/>
              <a:chOff x="1038343" y="4613153"/>
              <a:chExt cx="5646878" cy="364715"/>
            </a:xfrm>
          </p:grpSpPr>
          <p:sp>
            <p:nvSpPr>
              <p:cNvPr id="42" name="Rounded Rectangle 14">
                <a:extLst>
                  <a:ext uri="{FF2B5EF4-FFF2-40B4-BE49-F238E27FC236}">
                    <a16:creationId xmlns:a16="http://schemas.microsoft.com/office/drawing/2014/main" id="{736F893E-9D39-4BAB-871E-DAA1772471A9}"/>
                  </a:ext>
                </a:extLst>
              </p:cNvPr>
              <p:cNvSpPr/>
              <p:nvPr/>
            </p:nvSpPr>
            <p:spPr>
              <a:xfrm>
                <a:off x="1038343" y="4613153"/>
                <a:ext cx="1240234" cy="36036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2CC3B4"/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lnSpc>
                    <a:spcPts val="1900"/>
                  </a:lnSpc>
                  <a:buFont typeface="Arial" panose="020B0604020202020204" pitchFamily="34" charset="0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1pPr>
                <a:lvl2pPr marL="742950" indent="-285750">
                  <a:lnSpc>
                    <a:spcPts val="1900"/>
                  </a:lnSpc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2pPr>
                <a:lvl3pPr marL="1143000" indent="-228600">
                  <a:lnSpc>
                    <a:spcPts val="1900"/>
                  </a:lnSpc>
                  <a:buClr>
                    <a:srgbClr val="505759"/>
                  </a:buClr>
                  <a:buFont typeface="Arial" panose="020B0604020202020204" pitchFamily="34" charset="0"/>
                  <a:buChar char="‒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3pPr>
                <a:lvl4pPr marL="1600200" indent="-228600">
                  <a:lnSpc>
                    <a:spcPts val="1500"/>
                  </a:lnSpc>
                  <a:spcAft>
                    <a:spcPts val="850"/>
                  </a:spcAft>
                  <a:buClr>
                    <a:schemeClr val="tx1"/>
                  </a:buClr>
                  <a:buFont typeface="Arial" panose="020B0604020202020204" pitchFamily="34" charset="0"/>
                  <a:defRPr sz="12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 Medium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ounded Rectangle 14">
                <a:extLst>
                  <a:ext uri="{FF2B5EF4-FFF2-40B4-BE49-F238E27FC236}">
                    <a16:creationId xmlns:a16="http://schemas.microsoft.com/office/drawing/2014/main" id="{84A4CB32-416B-45D4-A1BB-62240DE6D9C7}"/>
                  </a:ext>
                </a:extLst>
              </p:cNvPr>
              <p:cNvSpPr/>
              <p:nvPr/>
            </p:nvSpPr>
            <p:spPr>
              <a:xfrm>
                <a:off x="2507224" y="4613153"/>
                <a:ext cx="1240234" cy="36036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2CC3B4"/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lnSpc>
                    <a:spcPts val="1900"/>
                  </a:lnSpc>
                  <a:buFont typeface="Arial" panose="020B0604020202020204" pitchFamily="34" charset="0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1pPr>
                <a:lvl2pPr marL="742950" indent="-285750">
                  <a:lnSpc>
                    <a:spcPts val="1900"/>
                  </a:lnSpc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2pPr>
                <a:lvl3pPr marL="1143000" indent="-228600">
                  <a:lnSpc>
                    <a:spcPts val="1900"/>
                  </a:lnSpc>
                  <a:buClr>
                    <a:srgbClr val="505759"/>
                  </a:buClr>
                  <a:buFont typeface="Arial" panose="020B0604020202020204" pitchFamily="34" charset="0"/>
                  <a:buChar char="‒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3pPr>
                <a:lvl4pPr marL="1600200" indent="-228600">
                  <a:lnSpc>
                    <a:spcPts val="1500"/>
                  </a:lnSpc>
                  <a:spcAft>
                    <a:spcPts val="850"/>
                  </a:spcAft>
                  <a:buClr>
                    <a:schemeClr val="tx1"/>
                  </a:buClr>
                  <a:buFont typeface="Arial" panose="020B0604020202020204" pitchFamily="34" charset="0"/>
                  <a:defRPr sz="12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 Medium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ounded Rectangle 14">
                <a:extLst>
                  <a:ext uri="{FF2B5EF4-FFF2-40B4-BE49-F238E27FC236}">
                    <a16:creationId xmlns:a16="http://schemas.microsoft.com/office/drawing/2014/main" id="{7BAD2D32-1F3A-4E67-AADB-AB4EC2F9D3B9}"/>
                  </a:ext>
                </a:extLst>
              </p:cNvPr>
              <p:cNvSpPr/>
              <p:nvPr/>
            </p:nvSpPr>
            <p:spPr>
              <a:xfrm>
                <a:off x="3976105" y="4613153"/>
                <a:ext cx="1240234" cy="36036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2CC3B4"/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lnSpc>
                    <a:spcPts val="1900"/>
                  </a:lnSpc>
                  <a:buFont typeface="Arial" panose="020B0604020202020204" pitchFamily="34" charset="0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1pPr>
                <a:lvl2pPr marL="742950" indent="-285750">
                  <a:lnSpc>
                    <a:spcPts val="1900"/>
                  </a:lnSpc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2pPr>
                <a:lvl3pPr marL="1143000" indent="-228600">
                  <a:lnSpc>
                    <a:spcPts val="1900"/>
                  </a:lnSpc>
                  <a:buClr>
                    <a:srgbClr val="505759"/>
                  </a:buClr>
                  <a:buFont typeface="Arial" panose="020B0604020202020204" pitchFamily="34" charset="0"/>
                  <a:buChar char="‒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3pPr>
                <a:lvl4pPr marL="1600200" indent="-228600">
                  <a:lnSpc>
                    <a:spcPts val="1500"/>
                  </a:lnSpc>
                  <a:spcAft>
                    <a:spcPts val="850"/>
                  </a:spcAft>
                  <a:buClr>
                    <a:schemeClr val="tx1"/>
                  </a:buClr>
                  <a:buFont typeface="Arial" panose="020B0604020202020204" pitchFamily="34" charset="0"/>
                  <a:defRPr sz="12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 Medium" panose="020F0502020204030203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ounded Rectangle 14">
                <a:extLst>
                  <a:ext uri="{FF2B5EF4-FFF2-40B4-BE49-F238E27FC236}">
                    <a16:creationId xmlns:a16="http://schemas.microsoft.com/office/drawing/2014/main" id="{90EA4A72-C961-419E-8A37-C787A7E4A50F}"/>
                  </a:ext>
                </a:extLst>
              </p:cNvPr>
              <p:cNvSpPr/>
              <p:nvPr/>
            </p:nvSpPr>
            <p:spPr>
              <a:xfrm>
                <a:off x="5444987" y="4617505"/>
                <a:ext cx="1240234" cy="360363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2CC3B4"/>
                </a:solidFill>
                <a:prstDash val="solid"/>
              </a:ln>
              <a:effectLst/>
            </p:spPr>
            <p:txBody>
              <a:bodyPr anchor="ctr"/>
              <a:lstStyle>
                <a:lvl1pPr>
                  <a:lnSpc>
                    <a:spcPts val="1900"/>
                  </a:lnSpc>
                  <a:buFont typeface="Arial" panose="020B0604020202020204" pitchFamily="34" charset="0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1pPr>
                <a:lvl2pPr marL="742950" indent="-285750">
                  <a:lnSpc>
                    <a:spcPts val="1900"/>
                  </a:lnSpc>
                  <a:buClr>
                    <a:schemeClr val="bg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2pPr>
                <a:lvl3pPr marL="1143000" indent="-228600">
                  <a:lnSpc>
                    <a:spcPts val="1900"/>
                  </a:lnSpc>
                  <a:buClr>
                    <a:srgbClr val="505759"/>
                  </a:buClr>
                  <a:buFont typeface="Arial" panose="020B0604020202020204" pitchFamily="34" charset="0"/>
                  <a:buChar char="‒"/>
                  <a:defRPr sz="16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3pPr>
                <a:lvl4pPr marL="1600200" indent="-228600">
                  <a:lnSpc>
                    <a:spcPts val="1500"/>
                  </a:lnSpc>
                  <a:spcAft>
                    <a:spcPts val="850"/>
                  </a:spcAft>
                  <a:buClr>
                    <a:schemeClr val="tx1"/>
                  </a:buClr>
                  <a:buFont typeface="Arial" panose="020B0604020202020204" pitchFamily="34" charset="0"/>
                  <a:defRPr sz="1200">
                    <a:solidFill>
                      <a:schemeClr val="bg2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Lato Medium" panose="020F0502020204030203" pitchFamily="34" charset="0"/>
                    <a:cs typeface="Lato Medium" panose="020F0502020204030203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ato Medium" panose="020F0502020204030203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FADFB5C-E855-4EC4-993A-10A26414DCD9}"/>
              </a:ext>
            </a:extLst>
          </p:cNvPr>
          <p:cNvSpPr txBox="1"/>
          <p:nvPr/>
        </p:nvSpPr>
        <p:spPr>
          <a:xfrm>
            <a:off x="5592318" y="4384028"/>
            <a:ext cx="109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paint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81DD72-77DC-493A-ACDE-35B8B28B5B7C}"/>
              </a:ext>
            </a:extLst>
          </p:cNvPr>
          <p:cNvSpPr txBox="1"/>
          <p:nvPr/>
        </p:nvSpPr>
        <p:spPr>
          <a:xfrm>
            <a:off x="4212760" y="4384028"/>
            <a:ext cx="78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A45ABD-760C-4A2C-8057-B0462CE2C370}"/>
              </a:ext>
            </a:extLst>
          </p:cNvPr>
          <p:cNvSpPr txBox="1"/>
          <p:nvPr/>
        </p:nvSpPr>
        <p:spPr>
          <a:xfrm>
            <a:off x="2814234" y="4384028"/>
            <a:ext cx="123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07BF4C38-6C49-4A6D-AC1F-063AE07568A6}"/>
              </a:ext>
            </a:extLst>
          </p:cNvPr>
          <p:cNvSpPr/>
          <p:nvPr/>
        </p:nvSpPr>
        <p:spPr>
          <a:xfrm>
            <a:off x="5169121" y="2873268"/>
            <a:ext cx="1824932" cy="360363"/>
          </a:xfrm>
          <a:prstGeom prst="roundRect">
            <a:avLst/>
          </a:prstGeom>
          <a:noFill/>
          <a:ln w="38100" cap="flat" cmpd="sng" algn="ctr">
            <a:solidFill>
              <a:srgbClr val="2CC3B4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D2A3762-17BE-4926-9859-851633500829}"/>
              </a:ext>
            </a:extLst>
          </p:cNvPr>
          <p:cNvGrpSpPr/>
          <p:nvPr/>
        </p:nvGrpSpPr>
        <p:grpSpPr>
          <a:xfrm>
            <a:off x="3261174" y="2680279"/>
            <a:ext cx="7593154" cy="4577703"/>
            <a:chOff x="3261174" y="2680279"/>
            <a:chExt cx="7593154" cy="4577703"/>
          </a:xfrm>
        </p:grpSpPr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A41C310A-2FC5-48C0-8F4D-0A328DB86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99076" y="2680279"/>
              <a:ext cx="3155252" cy="457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2B071DC-C4E5-4B0E-90AD-5F5F1F48887F}"/>
                </a:ext>
              </a:extLst>
            </p:cNvPr>
            <p:cNvSpPr txBox="1"/>
            <p:nvPr/>
          </p:nvSpPr>
          <p:spPr>
            <a:xfrm>
              <a:off x="3261174" y="5241707"/>
              <a:ext cx="49253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Great job! Can you see where we put the verbs in each of the </a:t>
              </a:r>
              <a:r>
                <a:rPr lang="en-US" sz="2400" i="1" dirty="0" err="1">
                  <a:solidFill>
                    <a:srgbClr val="0070C0"/>
                  </a:solidFill>
                  <a:latin typeface="Kristen ITC" panose="03050502040202030202" pitchFamily="66" charset="0"/>
                </a:rPr>
                <a:t>wh</a:t>
              </a:r>
              <a:r>
                <a:rPr lang="en-US" sz="2400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-questions above?</a:t>
              </a:r>
              <a:endParaRPr lang="en-US" sz="2400" b="1" dirty="0">
                <a:solidFill>
                  <a:srgbClr val="0070C0"/>
                </a:solidFill>
                <a:latin typeface="Kristen ITC" panose="0305050204020203020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85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23" grpId="0"/>
      <p:bldP spid="22" grpId="0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250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put the verb </a:t>
            </a:r>
            <a:r>
              <a:rPr lang="en-US" altLang="zh-HK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be</a:t>
            </a:r>
            <a:r>
              <a:rPr lang="en-US" altLang="zh-HK" sz="2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immediately </a:t>
            </a:r>
            <a:r>
              <a:rPr lang="en-US" altLang="zh-HK" sz="2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 the </a:t>
            </a:r>
            <a:r>
              <a:rPr lang="en-US" altLang="zh-HK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</a:t>
            </a:r>
            <a:r>
              <a:rPr lang="en-US" altLang="zh-HK" sz="2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-word</a:t>
            </a: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is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school?</a:t>
            </a:r>
          </a:p>
          <a:p>
            <a:pPr eaLnBrk="1" hangingPunct="1">
              <a:lnSpc>
                <a:spcPts val="32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are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mats?</a:t>
            </a:r>
          </a:p>
          <a:p>
            <a:pPr>
              <a:lnSpc>
                <a:spcPts val="3200"/>
              </a:lnSpc>
            </a:pP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was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instructor?</a:t>
            </a: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ts val="3200"/>
              </a:lnSpc>
            </a:pPr>
            <a:endParaRPr lang="en-US" altLang="zh-HK" sz="3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 with verb </a:t>
            </a:r>
            <a:r>
              <a:rPr lang="en-GB" altLang="en-US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verbs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3FA08CB-17D5-48A1-87EC-90355B197731}"/>
              </a:ext>
            </a:extLst>
          </p:cNvPr>
          <p:cNvSpPr txBox="1">
            <a:spLocks/>
          </p:cNvSpPr>
          <p:nvPr/>
        </p:nvSpPr>
        <p:spPr bwMode="auto">
          <a:xfrm>
            <a:off x="1034049" y="3407533"/>
            <a:ext cx="10218164" cy="26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eaLnBrk="0" hangingPunct="0"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 eaLnBrk="0" hangingPunct="0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 eaLnBrk="0" hangingPunct="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indent="0" eaLnBrk="1" hangingPunct="1">
              <a:lnSpc>
                <a:spcPts val="32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With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other verbs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, we put the helping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verb </a:t>
            </a:r>
            <a:r>
              <a:rPr lang="en-US" altLang="en-US" sz="2400" b="1" i="1" dirty="0">
                <a:solidFill>
                  <a:schemeClr val="tx1"/>
                </a:solidFill>
                <a:latin typeface="+mn-lt"/>
              </a:rPr>
              <a:t>to do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immediately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after the </a:t>
            </a:r>
            <a:r>
              <a:rPr lang="en-US" altLang="en-US" sz="2400" b="1" i="1" dirty="0">
                <a:solidFill>
                  <a:schemeClr val="tx1"/>
                </a:solidFill>
                <a:latin typeface="+mn-lt"/>
              </a:rPr>
              <a:t>wh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-word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and the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main verb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(e.g. </a:t>
            </a:r>
            <a:r>
              <a:rPr lang="en-US" altLang="en-US" sz="2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play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en-US" sz="24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get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after the subject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When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you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play 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football?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Where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you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play</a:t>
            </a:r>
            <a:r>
              <a:rPr lang="en-US" alt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piano?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How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did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the player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00B0F0"/>
                </a:solidFill>
                <a:latin typeface="Century Gothic" panose="020B0502020202020204" pitchFamily="34" charset="0"/>
              </a:rPr>
              <a:t>get</a:t>
            </a:r>
            <a:r>
              <a:rPr lang="en-US" altLang="en-US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hurt?</a:t>
            </a:r>
          </a:p>
          <a:p>
            <a:pPr eaLnBrk="1" hangingPunct="1">
              <a:lnSpc>
                <a:spcPts val="2400"/>
              </a:lnSpc>
              <a:defRPr/>
            </a:pP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2400"/>
              </a:lnSpc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30" name="Down Arrow Callout 8">
            <a:extLst>
              <a:ext uri="{FF2B5EF4-FFF2-40B4-BE49-F238E27FC236}">
                <a16:creationId xmlns:a16="http://schemas.microsoft.com/office/drawing/2014/main" id="{7C6CB2F7-B3C5-43A8-A199-3267C9E4EE8A}"/>
              </a:ext>
            </a:extLst>
          </p:cNvPr>
          <p:cNvSpPr/>
          <p:nvPr/>
        </p:nvSpPr>
        <p:spPr>
          <a:xfrm>
            <a:off x="2116848" y="4194915"/>
            <a:ext cx="1231900" cy="568325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zh-HK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subject</a:t>
            </a:r>
            <a:endParaRPr lang="en-GB" altLang="zh-HK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33" name="手繪多邊形 1">
            <a:extLst>
              <a:ext uri="{FF2B5EF4-FFF2-40B4-BE49-F238E27FC236}">
                <a16:creationId xmlns:a16="http://schemas.microsoft.com/office/drawing/2014/main" id="{48DF2DBE-3B80-4B81-99A4-A5B9DE45A67C}"/>
              </a:ext>
            </a:extLst>
          </p:cNvPr>
          <p:cNvSpPr/>
          <p:nvPr/>
        </p:nvSpPr>
        <p:spPr>
          <a:xfrm>
            <a:off x="2299687" y="4685201"/>
            <a:ext cx="1552452" cy="1231352"/>
          </a:xfrm>
          <a:custGeom>
            <a:avLst/>
            <a:gdLst>
              <a:gd name="connsiteX0" fmla="*/ 121920 w 1333500"/>
              <a:gd name="connsiteY0" fmla="*/ 7620 h 1082040"/>
              <a:gd name="connsiteX1" fmla="*/ 129540 w 1333500"/>
              <a:gd name="connsiteY1" fmla="*/ 327660 h 1082040"/>
              <a:gd name="connsiteX2" fmla="*/ 289560 w 1333500"/>
              <a:gd name="connsiteY2" fmla="*/ 327660 h 1082040"/>
              <a:gd name="connsiteX3" fmla="*/ 289560 w 1333500"/>
              <a:gd name="connsiteY3" fmla="*/ 731520 h 1082040"/>
              <a:gd name="connsiteX4" fmla="*/ 0 w 1333500"/>
              <a:gd name="connsiteY4" fmla="*/ 731520 h 1082040"/>
              <a:gd name="connsiteX5" fmla="*/ 30480 w 1333500"/>
              <a:gd name="connsiteY5" fmla="*/ 1082040 h 1082040"/>
              <a:gd name="connsiteX6" fmla="*/ 1333500 w 1333500"/>
              <a:gd name="connsiteY6" fmla="*/ 1082040 h 1082040"/>
              <a:gd name="connsiteX7" fmla="*/ 1333500 w 1333500"/>
              <a:gd name="connsiteY7" fmla="*/ 701040 h 1082040"/>
              <a:gd name="connsiteX8" fmla="*/ 754380 w 1333500"/>
              <a:gd name="connsiteY8" fmla="*/ 708660 h 1082040"/>
              <a:gd name="connsiteX9" fmla="*/ 746760 w 1333500"/>
              <a:gd name="connsiteY9" fmla="*/ 327660 h 1082040"/>
              <a:gd name="connsiteX10" fmla="*/ 601980 w 1333500"/>
              <a:gd name="connsiteY10" fmla="*/ 327660 h 1082040"/>
              <a:gd name="connsiteX11" fmla="*/ 594360 w 1333500"/>
              <a:gd name="connsiteY11" fmla="*/ 0 h 1082040"/>
              <a:gd name="connsiteX12" fmla="*/ 121920 w 1333500"/>
              <a:gd name="connsiteY12" fmla="*/ 762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3500" h="1082040">
                <a:moveTo>
                  <a:pt x="121920" y="7620"/>
                </a:moveTo>
                <a:lnTo>
                  <a:pt x="129540" y="327660"/>
                </a:lnTo>
                <a:lnTo>
                  <a:pt x="289560" y="327660"/>
                </a:lnTo>
                <a:lnTo>
                  <a:pt x="289560" y="731520"/>
                </a:lnTo>
                <a:lnTo>
                  <a:pt x="0" y="731520"/>
                </a:lnTo>
                <a:lnTo>
                  <a:pt x="30480" y="1082040"/>
                </a:lnTo>
                <a:lnTo>
                  <a:pt x="1333500" y="1082040"/>
                </a:lnTo>
                <a:lnTo>
                  <a:pt x="1333500" y="701040"/>
                </a:lnTo>
                <a:lnTo>
                  <a:pt x="754380" y="708660"/>
                </a:lnTo>
                <a:lnTo>
                  <a:pt x="746760" y="327660"/>
                </a:lnTo>
                <a:lnTo>
                  <a:pt x="601980" y="327660"/>
                </a:lnTo>
                <a:lnTo>
                  <a:pt x="594360" y="0"/>
                </a:lnTo>
                <a:lnTo>
                  <a:pt x="121920" y="762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2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we use </a:t>
            </a:r>
            <a:r>
              <a:rPr lang="en-US" altLang="zh-HK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who</a:t>
            </a:r>
            <a:r>
              <a:rPr lang="en-US" altLang="zh-HK" sz="2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</a:t>
            </a:r>
            <a:r>
              <a:rPr lang="en-US" altLang="zh-HK" sz="2400" b="1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</a:t>
            </a:r>
            <a:r>
              <a:rPr lang="en-US" altLang="zh-HK" sz="24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 the subject, we put the main verb immediately after the </a:t>
            </a:r>
            <a:r>
              <a:rPr lang="en-US" altLang="zh-HK" sz="24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</a:t>
            </a:r>
            <a:r>
              <a:rPr lang="en-US" altLang="zh-HK" sz="24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-word.</a:t>
            </a:r>
          </a:p>
          <a:p>
            <a:pPr eaLnBrk="1" hangingPunct="1">
              <a:lnSpc>
                <a:spcPct val="100000"/>
              </a:lnSpc>
            </a:pP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n-US" sz="24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Calibri" panose="020F0502020204030204" pitchFamily="34" charset="0"/>
            </a:endParaRPr>
          </a:p>
          <a:p>
            <a:pPr marL="2968625" indent="-2968625" eaLnBrk="1" hangingPunct="1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u="sng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won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game?	</a:t>
            </a:r>
          </a:p>
          <a:p>
            <a:pPr marL="2968625" indent="-2968625" eaLnBrk="1" hangingPunct="1">
              <a:lnSpc>
                <a:spcPts val="32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en-US" sz="2400" u="sng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inspired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this new hobby?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alt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 with verb </a:t>
            </a:r>
            <a:r>
              <a:rPr lang="en-GB" altLang="en-US" sz="36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verbs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3FA08CB-17D5-48A1-87EC-90355B197731}"/>
              </a:ext>
            </a:extLst>
          </p:cNvPr>
          <p:cNvSpPr txBox="1">
            <a:spLocks/>
          </p:cNvSpPr>
          <p:nvPr/>
        </p:nvSpPr>
        <p:spPr bwMode="auto">
          <a:xfrm>
            <a:off x="1034049" y="3747222"/>
            <a:ext cx="10218164" cy="265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 eaLnBrk="0" hangingPunct="0"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 eaLnBrk="0" hangingPunct="0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 eaLnBrk="0" hangingPunct="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indent="0" eaLnBrk="1" hangingPunct="1">
              <a:lnSpc>
                <a:spcPts val="3200"/>
              </a:lnSpc>
              <a:defRPr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When we use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question phrases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as the subject, we put the verb </a:t>
            </a:r>
            <a:r>
              <a:rPr lang="en-US" altLang="en-US" sz="2400" i="1" dirty="0">
                <a:solidFill>
                  <a:schemeClr val="tx1"/>
                </a:solidFill>
                <a:latin typeface="+mn-lt"/>
              </a:rPr>
              <a:t>to be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or main verb immediately after the </a:t>
            </a:r>
            <a:r>
              <a:rPr lang="en-US" altLang="en-US" sz="2400" i="1" dirty="0" err="1">
                <a:solidFill>
                  <a:schemeClr val="tx1"/>
                </a:solidFill>
                <a:latin typeface="+mn-lt"/>
              </a:rPr>
              <a:t>wh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-phrase.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2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ts val="3200"/>
              </a:lnSpc>
              <a:defRPr/>
            </a:pPr>
            <a:r>
              <a:rPr lang="en-US" altLang="en-US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Which team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is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the fastest?</a:t>
            </a:r>
          </a:p>
          <a:p>
            <a:pPr eaLnBrk="1" hangingPunct="1">
              <a:lnSpc>
                <a:spcPts val="3200"/>
              </a:lnSpc>
              <a:defRPr/>
            </a:pPr>
            <a:r>
              <a:rPr lang="en-US" altLang="en-US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Whose ball </a:t>
            </a:r>
            <a:r>
              <a:rPr lang="en-US" alt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hit</a:t>
            </a:r>
            <a:r>
              <a:rPr lang="en-US" alt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you?</a:t>
            </a:r>
          </a:p>
          <a:p>
            <a:pPr eaLnBrk="1" hangingPunct="1">
              <a:lnSpc>
                <a:spcPts val="2400"/>
              </a:lnSpc>
              <a:defRPr/>
            </a:pP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ts val="2400"/>
              </a:lnSpc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Down Arrow Callout 10">
            <a:extLst>
              <a:ext uri="{FF2B5EF4-FFF2-40B4-BE49-F238E27FC236}">
                <a16:creationId xmlns:a16="http://schemas.microsoft.com/office/drawing/2014/main" id="{B68CBCA1-E9CB-4181-8E21-B4CDC3779256}"/>
              </a:ext>
            </a:extLst>
          </p:cNvPr>
          <p:cNvSpPr/>
          <p:nvPr/>
        </p:nvSpPr>
        <p:spPr>
          <a:xfrm>
            <a:off x="755126" y="2072653"/>
            <a:ext cx="1260000" cy="576263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zh-H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subject</a:t>
            </a:r>
            <a:endParaRPr lang="en-GB" altLang="zh-HK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9" name="手繪多邊形 20">
            <a:extLst>
              <a:ext uri="{FF2B5EF4-FFF2-40B4-BE49-F238E27FC236}">
                <a16:creationId xmlns:a16="http://schemas.microsoft.com/office/drawing/2014/main" id="{56705523-226F-4FF3-9244-F42298E3967B}"/>
              </a:ext>
            </a:extLst>
          </p:cNvPr>
          <p:cNvSpPr/>
          <p:nvPr/>
        </p:nvSpPr>
        <p:spPr>
          <a:xfrm>
            <a:off x="961288" y="2680762"/>
            <a:ext cx="903726" cy="801394"/>
          </a:xfrm>
          <a:custGeom>
            <a:avLst/>
            <a:gdLst>
              <a:gd name="connsiteX0" fmla="*/ 0 w 755650"/>
              <a:gd name="connsiteY0" fmla="*/ 0 h 654050"/>
              <a:gd name="connsiteX1" fmla="*/ 0 w 755650"/>
              <a:gd name="connsiteY1" fmla="*/ 654050 h 654050"/>
              <a:gd name="connsiteX2" fmla="*/ 755650 w 755650"/>
              <a:gd name="connsiteY2" fmla="*/ 654050 h 654050"/>
              <a:gd name="connsiteX3" fmla="*/ 755650 w 755650"/>
              <a:gd name="connsiteY3" fmla="*/ 304800 h 654050"/>
              <a:gd name="connsiteX4" fmla="*/ 666750 w 755650"/>
              <a:gd name="connsiteY4" fmla="*/ 304800 h 654050"/>
              <a:gd name="connsiteX5" fmla="*/ 660400 w 755650"/>
              <a:gd name="connsiteY5" fmla="*/ 12700 h 654050"/>
              <a:gd name="connsiteX6" fmla="*/ 0 w 755650"/>
              <a:gd name="connsiteY6" fmla="*/ 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50" h="654050">
                <a:moveTo>
                  <a:pt x="0" y="0"/>
                </a:moveTo>
                <a:lnTo>
                  <a:pt x="0" y="654050"/>
                </a:lnTo>
                <a:lnTo>
                  <a:pt x="755650" y="654050"/>
                </a:lnTo>
                <a:lnTo>
                  <a:pt x="755650" y="304800"/>
                </a:lnTo>
                <a:lnTo>
                  <a:pt x="666750" y="304800"/>
                </a:lnTo>
                <a:lnTo>
                  <a:pt x="660400" y="127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Down Arrow Callout 10">
            <a:extLst>
              <a:ext uri="{FF2B5EF4-FFF2-40B4-BE49-F238E27FC236}">
                <a16:creationId xmlns:a16="http://schemas.microsoft.com/office/drawing/2014/main" id="{411AF248-9D40-4D46-90B1-B60DAB067178}"/>
              </a:ext>
            </a:extLst>
          </p:cNvPr>
          <p:cNvSpPr/>
          <p:nvPr/>
        </p:nvSpPr>
        <p:spPr>
          <a:xfrm>
            <a:off x="1309380" y="4772781"/>
            <a:ext cx="1260000" cy="576000"/>
          </a:xfrm>
          <a:prstGeom prst="downArrowCallou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400"/>
              </a:lnSpc>
            </a:pPr>
            <a:r>
              <a:rPr lang="en-US" altLang="zh-HK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subject</a:t>
            </a:r>
            <a:endParaRPr lang="en-GB" altLang="zh-HK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  <p:sp>
        <p:nvSpPr>
          <p:cNvPr id="11" name="手繪多邊形 2">
            <a:extLst>
              <a:ext uri="{FF2B5EF4-FFF2-40B4-BE49-F238E27FC236}">
                <a16:creationId xmlns:a16="http://schemas.microsoft.com/office/drawing/2014/main" id="{98A36773-2D59-4B33-B344-3D34AD4AE291}"/>
              </a:ext>
            </a:extLst>
          </p:cNvPr>
          <p:cNvSpPr/>
          <p:nvPr/>
        </p:nvSpPr>
        <p:spPr>
          <a:xfrm>
            <a:off x="1034049" y="5307087"/>
            <a:ext cx="1835900" cy="827897"/>
          </a:xfrm>
          <a:custGeom>
            <a:avLst/>
            <a:gdLst>
              <a:gd name="connsiteX0" fmla="*/ 0 w 1481138"/>
              <a:gd name="connsiteY0" fmla="*/ 4763 h 985838"/>
              <a:gd name="connsiteX1" fmla="*/ 4763 w 1481138"/>
              <a:gd name="connsiteY1" fmla="*/ 985838 h 985838"/>
              <a:gd name="connsiteX2" fmla="*/ 1481138 w 1481138"/>
              <a:gd name="connsiteY2" fmla="*/ 985838 h 985838"/>
              <a:gd name="connsiteX3" fmla="*/ 1476375 w 1481138"/>
              <a:gd name="connsiteY3" fmla="*/ 633413 h 985838"/>
              <a:gd name="connsiteX4" fmla="*/ 1323975 w 1481138"/>
              <a:gd name="connsiteY4" fmla="*/ 633413 h 985838"/>
              <a:gd name="connsiteX5" fmla="*/ 1319213 w 1481138"/>
              <a:gd name="connsiteY5" fmla="*/ 333375 h 985838"/>
              <a:gd name="connsiteX6" fmla="*/ 1447800 w 1481138"/>
              <a:gd name="connsiteY6" fmla="*/ 333375 h 985838"/>
              <a:gd name="connsiteX7" fmla="*/ 1443038 w 1481138"/>
              <a:gd name="connsiteY7" fmla="*/ 0 h 985838"/>
              <a:gd name="connsiteX8" fmla="*/ 0 w 1481138"/>
              <a:gd name="connsiteY8" fmla="*/ 4763 h 985838"/>
              <a:gd name="connsiteX0" fmla="*/ 0 w 1481138"/>
              <a:gd name="connsiteY0" fmla="*/ 4763 h 985838"/>
              <a:gd name="connsiteX1" fmla="*/ 4763 w 1481138"/>
              <a:gd name="connsiteY1" fmla="*/ 985838 h 985838"/>
              <a:gd name="connsiteX2" fmla="*/ 1481138 w 1481138"/>
              <a:gd name="connsiteY2" fmla="*/ 985838 h 985838"/>
              <a:gd name="connsiteX3" fmla="*/ 1320732 w 1481138"/>
              <a:gd name="connsiteY3" fmla="*/ 624642 h 985838"/>
              <a:gd name="connsiteX4" fmla="*/ 1323975 w 1481138"/>
              <a:gd name="connsiteY4" fmla="*/ 633413 h 985838"/>
              <a:gd name="connsiteX5" fmla="*/ 1319213 w 1481138"/>
              <a:gd name="connsiteY5" fmla="*/ 333375 h 985838"/>
              <a:gd name="connsiteX6" fmla="*/ 1447800 w 1481138"/>
              <a:gd name="connsiteY6" fmla="*/ 333375 h 985838"/>
              <a:gd name="connsiteX7" fmla="*/ 1443038 w 1481138"/>
              <a:gd name="connsiteY7" fmla="*/ 0 h 985838"/>
              <a:gd name="connsiteX8" fmla="*/ 0 w 1481138"/>
              <a:gd name="connsiteY8" fmla="*/ 4763 h 985838"/>
              <a:gd name="connsiteX0" fmla="*/ 0 w 1447800"/>
              <a:gd name="connsiteY0" fmla="*/ 4763 h 985838"/>
              <a:gd name="connsiteX1" fmla="*/ 4763 w 1447800"/>
              <a:gd name="connsiteY1" fmla="*/ 985838 h 985838"/>
              <a:gd name="connsiteX2" fmla="*/ 1315767 w 1447800"/>
              <a:gd name="connsiteY2" fmla="*/ 599884 h 985838"/>
              <a:gd name="connsiteX3" fmla="*/ 1320732 w 1447800"/>
              <a:gd name="connsiteY3" fmla="*/ 624642 h 985838"/>
              <a:gd name="connsiteX4" fmla="*/ 1323975 w 1447800"/>
              <a:gd name="connsiteY4" fmla="*/ 633413 h 985838"/>
              <a:gd name="connsiteX5" fmla="*/ 1319213 w 1447800"/>
              <a:gd name="connsiteY5" fmla="*/ 333375 h 985838"/>
              <a:gd name="connsiteX6" fmla="*/ 1447800 w 1447800"/>
              <a:gd name="connsiteY6" fmla="*/ 333375 h 985838"/>
              <a:gd name="connsiteX7" fmla="*/ 1443038 w 1447800"/>
              <a:gd name="connsiteY7" fmla="*/ 0 h 985838"/>
              <a:gd name="connsiteX8" fmla="*/ 0 w 1447800"/>
              <a:gd name="connsiteY8" fmla="*/ 4763 h 985838"/>
              <a:gd name="connsiteX0" fmla="*/ 0 w 1447800"/>
              <a:gd name="connsiteY0" fmla="*/ 4763 h 655934"/>
              <a:gd name="connsiteX1" fmla="*/ 4763 w 1447800"/>
              <a:gd name="connsiteY1" fmla="*/ 652514 h 655934"/>
              <a:gd name="connsiteX2" fmla="*/ 1315767 w 1447800"/>
              <a:gd name="connsiteY2" fmla="*/ 599884 h 655934"/>
              <a:gd name="connsiteX3" fmla="*/ 1320732 w 1447800"/>
              <a:gd name="connsiteY3" fmla="*/ 624642 h 655934"/>
              <a:gd name="connsiteX4" fmla="*/ 1323975 w 1447800"/>
              <a:gd name="connsiteY4" fmla="*/ 633413 h 655934"/>
              <a:gd name="connsiteX5" fmla="*/ 1319213 w 1447800"/>
              <a:gd name="connsiteY5" fmla="*/ 333375 h 655934"/>
              <a:gd name="connsiteX6" fmla="*/ 1447800 w 1447800"/>
              <a:gd name="connsiteY6" fmla="*/ 333375 h 655934"/>
              <a:gd name="connsiteX7" fmla="*/ 1443038 w 1447800"/>
              <a:gd name="connsiteY7" fmla="*/ 0 h 655934"/>
              <a:gd name="connsiteX8" fmla="*/ 0 w 1447800"/>
              <a:gd name="connsiteY8" fmla="*/ 4763 h 655934"/>
              <a:gd name="connsiteX0" fmla="*/ 0 w 1447800"/>
              <a:gd name="connsiteY0" fmla="*/ 4763 h 661174"/>
              <a:gd name="connsiteX1" fmla="*/ 4763 w 1447800"/>
              <a:gd name="connsiteY1" fmla="*/ 652514 h 661174"/>
              <a:gd name="connsiteX2" fmla="*/ 1334817 w 1447800"/>
              <a:gd name="connsiteY2" fmla="*/ 645691 h 661174"/>
              <a:gd name="connsiteX3" fmla="*/ 1320732 w 1447800"/>
              <a:gd name="connsiteY3" fmla="*/ 624642 h 661174"/>
              <a:gd name="connsiteX4" fmla="*/ 1323975 w 1447800"/>
              <a:gd name="connsiteY4" fmla="*/ 633413 h 661174"/>
              <a:gd name="connsiteX5" fmla="*/ 1319213 w 1447800"/>
              <a:gd name="connsiteY5" fmla="*/ 333375 h 661174"/>
              <a:gd name="connsiteX6" fmla="*/ 1447800 w 1447800"/>
              <a:gd name="connsiteY6" fmla="*/ 333375 h 661174"/>
              <a:gd name="connsiteX7" fmla="*/ 1443038 w 1447800"/>
              <a:gd name="connsiteY7" fmla="*/ 0 h 661174"/>
              <a:gd name="connsiteX8" fmla="*/ 0 w 1447800"/>
              <a:gd name="connsiteY8" fmla="*/ 4763 h 661174"/>
              <a:gd name="connsiteX0" fmla="*/ 0 w 1447800"/>
              <a:gd name="connsiteY0" fmla="*/ 4763 h 661174"/>
              <a:gd name="connsiteX1" fmla="*/ 4763 w 1447800"/>
              <a:gd name="connsiteY1" fmla="*/ 652514 h 661174"/>
              <a:gd name="connsiteX2" fmla="*/ 1334817 w 1447800"/>
              <a:gd name="connsiteY2" fmla="*/ 645691 h 661174"/>
              <a:gd name="connsiteX3" fmla="*/ 1320732 w 1447800"/>
              <a:gd name="connsiteY3" fmla="*/ 624642 h 661174"/>
              <a:gd name="connsiteX4" fmla="*/ 1319213 w 1447800"/>
              <a:gd name="connsiteY4" fmla="*/ 333375 h 661174"/>
              <a:gd name="connsiteX5" fmla="*/ 1447800 w 1447800"/>
              <a:gd name="connsiteY5" fmla="*/ 333375 h 661174"/>
              <a:gd name="connsiteX6" fmla="*/ 1443038 w 1447800"/>
              <a:gd name="connsiteY6" fmla="*/ 0 h 661174"/>
              <a:gd name="connsiteX7" fmla="*/ 0 w 1447800"/>
              <a:gd name="connsiteY7" fmla="*/ 4763 h 661174"/>
              <a:gd name="connsiteX0" fmla="*/ 0 w 1447800"/>
              <a:gd name="connsiteY0" fmla="*/ 4763 h 652514"/>
              <a:gd name="connsiteX1" fmla="*/ 4763 w 1447800"/>
              <a:gd name="connsiteY1" fmla="*/ 652514 h 652514"/>
              <a:gd name="connsiteX2" fmla="*/ 1320732 w 1447800"/>
              <a:gd name="connsiteY2" fmla="*/ 624642 h 652514"/>
              <a:gd name="connsiteX3" fmla="*/ 1319213 w 1447800"/>
              <a:gd name="connsiteY3" fmla="*/ 333375 h 652514"/>
              <a:gd name="connsiteX4" fmla="*/ 1447800 w 1447800"/>
              <a:gd name="connsiteY4" fmla="*/ 333375 h 652514"/>
              <a:gd name="connsiteX5" fmla="*/ 1443038 w 1447800"/>
              <a:gd name="connsiteY5" fmla="*/ 0 h 652514"/>
              <a:gd name="connsiteX6" fmla="*/ 0 w 1447800"/>
              <a:gd name="connsiteY6" fmla="*/ 4763 h 652514"/>
              <a:gd name="connsiteX0" fmla="*/ 0 w 1447800"/>
              <a:gd name="connsiteY0" fmla="*/ 4763 h 624642"/>
              <a:gd name="connsiteX1" fmla="*/ 4763 w 1447800"/>
              <a:gd name="connsiteY1" fmla="*/ 623884 h 624642"/>
              <a:gd name="connsiteX2" fmla="*/ 1320732 w 1447800"/>
              <a:gd name="connsiteY2" fmla="*/ 624642 h 624642"/>
              <a:gd name="connsiteX3" fmla="*/ 1319213 w 1447800"/>
              <a:gd name="connsiteY3" fmla="*/ 333375 h 624642"/>
              <a:gd name="connsiteX4" fmla="*/ 1447800 w 1447800"/>
              <a:gd name="connsiteY4" fmla="*/ 333375 h 624642"/>
              <a:gd name="connsiteX5" fmla="*/ 1443038 w 1447800"/>
              <a:gd name="connsiteY5" fmla="*/ 0 h 624642"/>
              <a:gd name="connsiteX6" fmla="*/ 0 w 1447800"/>
              <a:gd name="connsiteY6" fmla="*/ 4763 h 6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800" h="624642">
                <a:moveTo>
                  <a:pt x="0" y="4763"/>
                </a:moveTo>
                <a:cubicBezTo>
                  <a:pt x="1588" y="331788"/>
                  <a:pt x="3175" y="296859"/>
                  <a:pt x="4763" y="623884"/>
                </a:cubicBezTo>
                <a:lnTo>
                  <a:pt x="1320732" y="624642"/>
                </a:lnTo>
                <a:cubicBezTo>
                  <a:pt x="1320226" y="527553"/>
                  <a:pt x="1319719" y="430464"/>
                  <a:pt x="1319213" y="333375"/>
                </a:cubicBezTo>
                <a:lnTo>
                  <a:pt x="1447800" y="333375"/>
                </a:lnTo>
                <a:cubicBezTo>
                  <a:pt x="1446213" y="222250"/>
                  <a:pt x="1444625" y="111125"/>
                  <a:pt x="1443038" y="0"/>
                </a:cubicBezTo>
                <a:lnTo>
                  <a:pt x="0" y="4763"/>
                </a:lnTo>
                <a:close/>
              </a:path>
            </a:pathLst>
          </a:cu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E03928-5825-44A1-B8BF-3B590AC9B827}"/>
              </a:ext>
            </a:extLst>
          </p:cNvPr>
          <p:cNvSpPr/>
          <p:nvPr/>
        </p:nvSpPr>
        <p:spPr>
          <a:xfrm>
            <a:off x="324465" y="658762"/>
            <a:ext cx="11503740" cy="539519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03E2D9-6AC6-4998-AD0A-48485A79EA50}"/>
              </a:ext>
            </a:extLst>
          </p:cNvPr>
          <p:cNvSpPr txBox="1"/>
          <p:nvPr/>
        </p:nvSpPr>
        <p:spPr>
          <a:xfrm>
            <a:off x="765174" y="4006622"/>
            <a:ext cx="8497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2.	         </a:t>
            </a:r>
            <a:r>
              <a:rPr lang="en-US" altLang="zh-HK" sz="2400" dirty="0">
                <a:solidFill>
                  <a:srgbClr val="0000CC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                                                              </a:t>
            </a:r>
            <a:r>
              <a:rPr lang="en-US" altLang="zh-HK" sz="2400" dirty="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?</a:t>
            </a:r>
            <a:endParaRPr kumimoji="0" lang="en-US" altLang="zh-HK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Lato Medium" panose="020F0502020204030203" pitchFamily="34" charset="0"/>
            </a:endParaRPr>
          </a:p>
          <a:p>
            <a:endParaRPr lang="en-GB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EBC610-74BD-448F-8816-54B84D41F29D}"/>
              </a:ext>
            </a:extLst>
          </p:cNvPr>
          <p:cNvSpPr txBox="1">
            <a:spLocks/>
          </p:cNvSpPr>
          <p:nvPr/>
        </p:nvSpPr>
        <p:spPr bwMode="auto">
          <a:xfrm>
            <a:off x="505648" y="384174"/>
            <a:ext cx="2709500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Quick check!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FCCED5-EB9A-4828-BD46-7A1AB68FCE74}"/>
              </a:ext>
            </a:extLst>
          </p:cNvPr>
          <p:cNvSpPr txBox="1">
            <a:spLocks/>
          </p:cNvSpPr>
          <p:nvPr/>
        </p:nvSpPr>
        <p:spPr bwMode="auto">
          <a:xfrm>
            <a:off x="664599" y="987885"/>
            <a:ext cx="1041051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>
                <a:solidFill>
                  <a:srgbClr val="000000"/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180975" indent="-180975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2pPr>
            <a:lvl3pPr marL="352425" indent="-171450" algn="l" rtl="0"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505759"/>
              </a:buClr>
              <a:buFont typeface="Arial" panose="020B0604020202020204" pitchFamily="34" charset="0"/>
              <a:buChar char="‒"/>
              <a:defRPr sz="1600" kern="1200">
                <a:solidFill>
                  <a:srgbClr val="000000"/>
                </a:solidFill>
                <a:latin typeface="+mn-lt"/>
                <a:ea typeface="Lato Medium"/>
                <a:cs typeface="Lato Medium"/>
              </a:defRPr>
            </a:lvl3pPr>
            <a:lvl4pPr marL="781050" algn="l" rtl="0" eaLnBrk="0" fontAlgn="base" hangingPunct="0">
              <a:lnSpc>
                <a:spcPts val="1500"/>
              </a:lnSpc>
              <a:spcBef>
                <a:spcPct val="0"/>
              </a:spcBef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 kern="1200">
                <a:solidFill>
                  <a:schemeClr val="bg2"/>
                </a:solidFill>
                <a:latin typeface="+mn-lt"/>
                <a:ea typeface="Lato Medium"/>
                <a:cs typeface="Lato Medium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Lato Medium"/>
                <a:cs typeface="Lato Medium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Complete the questions below by putting the words and phrases in the correct order. Add </a:t>
            </a:r>
            <a:r>
              <a:rPr kumimoji="0" lang="en-US" altLang="zh-HK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 do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or </a:t>
            </a:r>
            <a:r>
              <a:rPr kumimoji="0" lang="en-US" altLang="zh-HK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to be</a:t>
            </a:r>
            <a:r>
              <a:rPr kumimoji="0" lang="en-US" altLang="zh-HK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 where necessary.</a:t>
            </a:r>
            <a:endParaRPr kumimoji="0" lang="en-GB" altLang="zh-HK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669C3FC-56CE-4C99-9583-21E0C71C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775" y="2706591"/>
            <a:ext cx="14478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Who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401D5783-5E6A-4FC5-96F5-E609BB22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797" y="4075141"/>
            <a:ext cx="14017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When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15339DE7-8AEC-4D81-A5FA-84B6DFE6A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49" y="4075141"/>
            <a:ext cx="13049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is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7B31F0A9-9A22-496E-B2D7-35DFCEDF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25" y="2706591"/>
            <a:ext cx="209904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altLang="en-US" sz="2400" kern="0" noProof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akes</a:t>
            </a:r>
            <a:r>
              <a:rPr lang="en-US" altLang="en-US" sz="24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 photos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3" name="Rectangle: Rounded Corners 22">
            <a:hlinkClick r:id="rId2" action="ppaction://hlinksldjump"/>
            <a:extLst>
              <a:ext uri="{FF2B5EF4-FFF2-40B4-BE49-F238E27FC236}">
                <a16:creationId xmlns:a16="http://schemas.microsoft.com/office/drawing/2014/main" id="{7CFAE1C5-18AE-42DA-8BDB-F1F4AC690519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C35D99-32B1-4BE3-9CCA-CAB0FC7B8716}"/>
              </a:ext>
            </a:extLst>
          </p:cNvPr>
          <p:cNvGrpSpPr/>
          <p:nvPr/>
        </p:nvGrpSpPr>
        <p:grpSpPr>
          <a:xfrm>
            <a:off x="1223067" y="2693269"/>
            <a:ext cx="4210170" cy="360363"/>
            <a:chOff x="1223068" y="2693269"/>
            <a:chExt cx="3123528" cy="360363"/>
          </a:xfrm>
        </p:grpSpPr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6CA893CA-4452-45D7-8B22-1BF308E7106A}"/>
                </a:ext>
              </a:extLst>
            </p:cNvPr>
            <p:cNvSpPr/>
            <p:nvPr/>
          </p:nvSpPr>
          <p:spPr>
            <a:xfrm>
              <a:off x="1223068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14">
              <a:extLst>
                <a:ext uri="{FF2B5EF4-FFF2-40B4-BE49-F238E27FC236}">
                  <a16:creationId xmlns:a16="http://schemas.microsoft.com/office/drawing/2014/main" id="{BA2DAC4F-CC81-44B5-9B93-70A14C5FE4BE}"/>
                </a:ext>
              </a:extLst>
            </p:cNvPr>
            <p:cNvSpPr/>
            <p:nvPr/>
          </p:nvSpPr>
          <p:spPr>
            <a:xfrm>
              <a:off x="2888173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92635B1-AA23-4AA8-9D41-189D50ADBCC7}"/>
              </a:ext>
            </a:extLst>
          </p:cNvPr>
          <p:cNvSpPr txBox="1"/>
          <p:nvPr/>
        </p:nvSpPr>
        <p:spPr>
          <a:xfrm>
            <a:off x="1122320" y="2043402"/>
            <a:ext cx="609777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cs typeface="Calibri" panose="020F0502020204030204" pitchFamily="34" charset="0"/>
              </a:rPr>
              <a:t>takes photos</a:t>
            </a: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/ </a:t>
            </a: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who</a:t>
            </a: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3C62C0-E6C4-4551-B1F0-B74F247B4AB3}"/>
              </a:ext>
            </a:extLst>
          </p:cNvPr>
          <p:cNvSpPr txBox="1"/>
          <p:nvPr/>
        </p:nvSpPr>
        <p:spPr>
          <a:xfrm>
            <a:off x="1122320" y="3404347"/>
            <a:ext cx="609777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cs typeface="Calibri" panose="020F0502020204030204" pitchFamily="34" charset="0"/>
              </a:rPr>
              <a:t>when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/ </a:t>
            </a: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the next trip    </a:t>
            </a: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AF3D9E9C-ECD9-44DE-8343-02AEAF255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4" y="2633022"/>
            <a:ext cx="10974541" cy="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tabLst>
                <a:tab pos="2238375" algn="l"/>
              </a:tabLst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tabLst>
                <a:tab pos="2238375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38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+mj-lt"/>
              <a:buAutoNum type="arabicPeriod"/>
              <a:tabLst>
                <a:tab pos="2238375" algn="l"/>
              </a:tabLst>
              <a:defRPr/>
            </a:pP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	                             </a:t>
            </a:r>
            <a:r>
              <a:rPr lang="en-US" altLang="zh-HK" sz="2400" dirty="0">
                <a:solidFill>
                  <a:srgbClr val="000000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?</a:t>
            </a:r>
            <a:endParaRPr kumimoji="0" lang="en-US" altLang="zh-HK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Lato Medium" panose="020F0502020204030203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9ABC01B-750C-44F7-85EB-C4C745D1C7D6}"/>
              </a:ext>
            </a:extLst>
          </p:cNvPr>
          <p:cNvGrpSpPr/>
          <p:nvPr/>
        </p:nvGrpSpPr>
        <p:grpSpPr>
          <a:xfrm>
            <a:off x="1223067" y="4057943"/>
            <a:ext cx="4210170" cy="360363"/>
            <a:chOff x="1223068" y="2693269"/>
            <a:chExt cx="3123528" cy="360363"/>
          </a:xfrm>
        </p:grpSpPr>
        <p:sp>
          <p:nvSpPr>
            <p:cNvPr id="60" name="Rounded Rectangle 14">
              <a:extLst>
                <a:ext uri="{FF2B5EF4-FFF2-40B4-BE49-F238E27FC236}">
                  <a16:creationId xmlns:a16="http://schemas.microsoft.com/office/drawing/2014/main" id="{14428931-A277-4DA7-B733-B113539F48E6}"/>
                </a:ext>
              </a:extLst>
            </p:cNvPr>
            <p:cNvSpPr/>
            <p:nvPr/>
          </p:nvSpPr>
          <p:spPr>
            <a:xfrm>
              <a:off x="1223068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14">
              <a:extLst>
                <a:ext uri="{FF2B5EF4-FFF2-40B4-BE49-F238E27FC236}">
                  <a16:creationId xmlns:a16="http://schemas.microsoft.com/office/drawing/2014/main" id="{573F12E4-B2E7-4BB8-AE68-D29494127C8D}"/>
                </a:ext>
              </a:extLst>
            </p:cNvPr>
            <p:cNvSpPr/>
            <p:nvPr/>
          </p:nvSpPr>
          <p:spPr>
            <a:xfrm>
              <a:off x="2888173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ounded Rectangle 14">
            <a:extLst>
              <a:ext uri="{FF2B5EF4-FFF2-40B4-BE49-F238E27FC236}">
                <a16:creationId xmlns:a16="http://schemas.microsoft.com/office/drawing/2014/main" id="{10CD3931-C38A-4BFF-9A2A-B0AC02EA181B}"/>
              </a:ext>
            </a:extLst>
          </p:cNvPr>
          <p:cNvSpPr/>
          <p:nvPr/>
        </p:nvSpPr>
        <p:spPr>
          <a:xfrm>
            <a:off x="5711821" y="4057943"/>
            <a:ext cx="1965793" cy="36036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2">
            <a:extLst>
              <a:ext uri="{FF2B5EF4-FFF2-40B4-BE49-F238E27FC236}">
                <a16:creationId xmlns:a16="http://schemas.microsoft.com/office/drawing/2014/main" id="{C562D694-29D2-4DDC-BDDC-E3E93B554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18" y="4075141"/>
            <a:ext cx="26425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the next trip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A51E1184-741D-43B6-B8A6-B4406F3FB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797" y="5408613"/>
            <a:ext cx="1401763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noProof="0" dirty="0">
                <a:solidFill>
                  <a:srgbClr val="FF0000"/>
                </a:solidFill>
                <a:latin typeface="Century Gothic" panose="020B0502020202020204" pitchFamily="34" charset="0"/>
              </a:rPr>
              <a:t>Why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0" name="TextBox 2">
            <a:extLst>
              <a:ext uri="{FF2B5EF4-FFF2-40B4-BE49-F238E27FC236}">
                <a16:creationId xmlns:a16="http://schemas.microsoft.com/office/drawing/2014/main" id="{11782FCA-3E81-470D-969A-E5A8EA20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849" y="5408613"/>
            <a:ext cx="13049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do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8B68BE-58D4-457D-B533-F7D15AA7A078}"/>
              </a:ext>
            </a:extLst>
          </p:cNvPr>
          <p:cNvSpPr txBox="1"/>
          <p:nvPr/>
        </p:nvSpPr>
        <p:spPr>
          <a:xfrm>
            <a:off x="1122320" y="4737819"/>
            <a:ext cx="609777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gamers</a:t>
            </a:r>
            <a:r>
              <a:rPr lang="en-US" altLang="zh-HK" sz="28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rPr>
              <a:t> / </a:t>
            </a: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why</a:t>
            </a: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800" dirty="0">
                <a:latin typeface="+mn-lt"/>
                <a:ea typeface="+mn-ea"/>
                <a:cs typeface="Calibri" panose="020F0502020204030204" pitchFamily="34" charset="0"/>
              </a:rPr>
              <a:t>/</a:t>
            </a:r>
            <a:r>
              <a:rPr lang="en-US" altLang="zh-HK" sz="2800" dirty="0">
                <a:solidFill>
                  <a:srgbClr val="00B0F0"/>
                </a:solidFill>
                <a:latin typeface="+mn-lt"/>
                <a:ea typeface="+mn-ea"/>
                <a:cs typeface="Calibri" panose="020F0502020204030204" pitchFamily="34" charset="0"/>
              </a:rPr>
              <a:t> </a:t>
            </a:r>
            <a:r>
              <a:rPr lang="en-US" altLang="zh-HK" sz="2800" dirty="0">
                <a:solidFill>
                  <a:srgbClr val="0000CC"/>
                </a:solidFill>
                <a:latin typeface="+mn-lt"/>
                <a:ea typeface="+mn-ea"/>
                <a:cs typeface="Calibri" panose="020F0502020204030204" pitchFamily="34" charset="0"/>
              </a:rPr>
              <a:t>like games    </a:t>
            </a:r>
          </a:p>
        </p:txBody>
      </p:sp>
      <p:sp>
        <p:nvSpPr>
          <p:cNvPr id="72" name="TextBox 2">
            <a:extLst>
              <a:ext uri="{FF2B5EF4-FFF2-40B4-BE49-F238E27FC236}">
                <a16:creationId xmlns:a16="http://schemas.microsoft.com/office/drawing/2014/main" id="{1BF72979-9C64-4E2A-81A6-25F8A714D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18" y="5408613"/>
            <a:ext cx="26425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gamers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3" name="TextBox 2">
            <a:extLst>
              <a:ext uri="{FF2B5EF4-FFF2-40B4-BE49-F238E27FC236}">
                <a16:creationId xmlns:a16="http://schemas.microsoft.com/office/drawing/2014/main" id="{6B358F09-8E45-4DB8-9D5A-4E30D744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953" y="5408613"/>
            <a:ext cx="273625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2713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112713" marR="0" lvl="0" indent="0" algn="ctr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like games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31AD363-D837-4E13-9909-E5C05C417A9D}"/>
              </a:ext>
            </a:extLst>
          </p:cNvPr>
          <p:cNvGrpSpPr/>
          <p:nvPr/>
        </p:nvGrpSpPr>
        <p:grpSpPr>
          <a:xfrm>
            <a:off x="1239740" y="5409067"/>
            <a:ext cx="4210170" cy="360363"/>
            <a:chOff x="1223068" y="2693269"/>
            <a:chExt cx="3123528" cy="360363"/>
          </a:xfrm>
        </p:grpSpPr>
        <p:sp>
          <p:nvSpPr>
            <p:cNvPr id="75" name="Rounded Rectangle 14">
              <a:extLst>
                <a:ext uri="{FF2B5EF4-FFF2-40B4-BE49-F238E27FC236}">
                  <a16:creationId xmlns:a16="http://schemas.microsoft.com/office/drawing/2014/main" id="{854D2D9C-EBCD-41F8-A188-B8771876901D}"/>
                </a:ext>
              </a:extLst>
            </p:cNvPr>
            <p:cNvSpPr/>
            <p:nvPr/>
          </p:nvSpPr>
          <p:spPr>
            <a:xfrm>
              <a:off x="1223068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14">
              <a:extLst>
                <a:ext uri="{FF2B5EF4-FFF2-40B4-BE49-F238E27FC236}">
                  <a16:creationId xmlns:a16="http://schemas.microsoft.com/office/drawing/2014/main" id="{E8E2FF0C-8200-44DB-82D9-B05CEDF7A5B1}"/>
                </a:ext>
              </a:extLst>
            </p:cNvPr>
            <p:cNvSpPr/>
            <p:nvPr/>
          </p:nvSpPr>
          <p:spPr>
            <a:xfrm>
              <a:off x="2888173" y="2693269"/>
              <a:ext cx="1458423" cy="360363"/>
            </a:xfrm>
            <a:prstGeom prst="round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anchor="ctr"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3CB0AE41-4BAB-4563-A5DE-A6C94EA96015}"/>
              </a:ext>
            </a:extLst>
          </p:cNvPr>
          <p:cNvSpPr/>
          <p:nvPr/>
        </p:nvSpPr>
        <p:spPr>
          <a:xfrm>
            <a:off x="5728494" y="5409067"/>
            <a:ext cx="1965793" cy="36036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14">
            <a:extLst>
              <a:ext uri="{FF2B5EF4-FFF2-40B4-BE49-F238E27FC236}">
                <a16:creationId xmlns:a16="http://schemas.microsoft.com/office/drawing/2014/main" id="{7524E228-11E7-4A12-B646-CA955E2B04FE}"/>
              </a:ext>
            </a:extLst>
          </p:cNvPr>
          <p:cNvSpPr/>
          <p:nvPr/>
        </p:nvSpPr>
        <p:spPr>
          <a:xfrm>
            <a:off x="7938458" y="5409067"/>
            <a:ext cx="1965793" cy="360363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C4C33C-C786-49B9-88DA-66A929989D84}"/>
              </a:ext>
            </a:extLst>
          </p:cNvPr>
          <p:cNvSpPr txBox="1"/>
          <p:nvPr/>
        </p:nvSpPr>
        <p:spPr>
          <a:xfrm>
            <a:off x="765174" y="5353931"/>
            <a:ext cx="103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000000"/>
                </a:solidFill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3</a:t>
            </a:r>
            <a:r>
              <a:rPr kumimoji="0" lang="en-US" altLang="zh-HK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新細明體" panose="02020500000000000000" pitchFamily="18" charset="-120"/>
                <a:cs typeface="Lato Medium" panose="020F0502020204030203" pitchFamily="34" charset="0"/>
              </a:rPr>
              <a:t>.	         </a:t>
            </a:r>
            <a:r>
              <a:rPr lang="en-US" altLang="zh-HK" sz="2400" dirty="0">
                <a:solidFill>
                  <a:srgbClr val="0000CC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                                                                                         </a:t>
            </a:r>
            <a:r>
              <a:rPr lang="en-US" altLang="zh-HK" sz="2400" dirty="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rPr>
              <a:t>?</a:t>
            </a:r>
            <a:endParaRPr kumimoji="0" lang="en-US" altLang="zh-HK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entury Gothic" panose="020B0502020202020204" pitchFamily="34" charset="0"/>
              <a:ea typeface="新細明體" panose="02020500000000000000" pitchFamily="18" charset="-120"/>
              <a:cs typeface="Lato Medium" panose="020F0502020204030203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85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19" grpId="0"/>
      <p:bldP spid="68" grpId="0"/>
      <p:bldP spid="69" grpId="0"/>
      <p:bldP spid="70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328EC0-3F2B-4F62-997B-6F5C7193186D}"/>
              </a:ext>
            </a:extLst>
          </p:cNvPr>
          <p:cNvSpPr txBox="1">
            <a:spLocks/>
          </p:cNvSpPr>
          <p:nvPr/>
        </p:nvSpPr>
        <p:spPr bwMode="auto">
          <a:xfrm>
            <a:off x="3325083" y="1856541"/>
            <a:ext cx="5541835" cy="400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You find a blog post about a new hobby.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Use your own knowledge of 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wh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Lato Medium" panose="020B0604020202020204" pitchFamily="34" charset="0"/>
                <a:cs typeface="Lato Medium" panose="020B0604020202020204" pitchFamily="34" charset="0"/>
              </a:rPr>
              <a:t>-words to complete it. 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Lato Medium" panose="020B0604020202020204" pitchFamily="34" charset="0"/>
              <a:cs typeface="Lato Medium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748EC-919C-424D-90BA-231ABD866A8D}"/>
              </a:ext>
            </a:extLst>
          </p:cNvPr>
          <p:cNvSpPr txBox="1">
            <a:spLocks/>
          </p:cNvSpPr>
          <p:nvPr/>
        </p:nvSpPr>
        <p:spPr bwMode="auto">
          <a:xfrm>
            <a:off x="420914" y="395148"/>
            <a:ext cx="360921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  Let’s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practise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C251DC69-800C-46AC-88AB-A65C660C64F6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241379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237C8C91-9F20-497D-8572-DF60C671F7CD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3ED298BE-2ABF-4020-A450-74C21BA9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240" y="1181100"/>
            <a:ext cx="8280400" cy="623888"/>
          </a:xfrm>
          <a:prstGeom prst="roundRect">
            <a:avLst>
              <a:gd name="adj" fmla="val 3995"/>
            </a:avLst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732100C-A12E-47F2-A2B0-DBBE539A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90" y="1330325"/>
            <a:ext cx="6948488" cy="339725"/>
          </a:xfrm>
          <a:prstGeom prst="rect">
            <a:avLst/>
          </a:prstGeom>
          <a:solidFill>
            <a:schemeClr val="bg1"/>
          </a:solidFill>
          <a:ln w="31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zh-TW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67471AD-174E-44E4-A350-144278313479}"/>
              </a:ext>
            </a:extLst>
          </p:cNvPr>
          <p:cNvGrpSpPr>
            <a:grpSpLocks/>
          </p:cNvGrpSpPr>
          <p:nvPr/>
        </p:nvGrpSpPr>
        <p:grpSpPr bwMode="auto">
          <a:xfrm>
            <a:off x="2089890" y="1390650"/>
            <a:ext cx="465138" cy="255588"/>
            <a:chOff x="240" y="335"/>
            <a:chExt cx="204" cy="129"/>
          </a:xfrm>
        </p:grpSpPr>
        <p:sp>
          <p:nvSpPr>
            <p:cNvPr id="12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78ACC0-6A02-4B49-951F-8A005504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5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C5032E-4B8D-4F6F-BAB4-875B4CEA8D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2" y="336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4D8B1C-0C20-4146-950F-C2F32EE4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40" y="1390650"/>
            <a:ext cx="328613" cy="255588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zh-TW" altLang="en-US" sz="1800" b="1" baseline="-250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FE8AD1-C851-4EAE-8F6F-4AE49754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40" y="1392238"/>
            <a:ext cx="361950" cy="255587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5E6C132A-D1D8-47A3-B744-08278CAE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240" y="1773239"/>
            <a:ext cx="8280400" cy="4095934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GB" altLang="zh-TW" sz="18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DFBB315-DCCD-4175-B9E7-92980FAA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89" y="1778000"/>
            <a:ext cx="7207691" cy="39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dirty="0">
                <a:latin typeface="Century Gothic" panose="020B0502020202020204" pitchFamily="34" charset="0"/>
                <a:ea typeface="SimSun" pitchFamily="2" charset="-122"/>
              </a:rPr>
              <a:t>      All about my miniatures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2000" dirty="0">
              <a:latin typeface="Arial Black" panose="020B0A04020102020204" pitchFamily="34" charset="0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</a:tabLst>
              <a:defRPr/>
            </a:pPr>
            <a:r>
              <a:rPr lang="en-US" altLang="zh-CN" sz="2000" b="0" dirty="0">
                <a:latin typeface="+mn-lt"/>
                <a:ea typeface="SimSun" pitchFamily="2" charset="-122"/>
              </a:rPr>
              <a:t>          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miniatures?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They’re small models of big things.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883025" algn="l"/>
              </a:tabLst>
              <a:defRPr/>
            </a:pPr>
            <a:r>
              <a:rPr lang="en-US" altLang="zh-CN" sz="2000" b="0" dirty="0">
                <a:latin typeface="+mn-lt"/>
                <a:ea typeface="SimSun" pitchFamily="2" charset="-122"/>
              </a:rPr>
              <a:t>          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</a:t>
            </a:r>
            <a:r>
              <a:rPr lang="en-US" altLang="zh-CN" sz="2400" b="0" dirty="0">
                <a:latin typeface="Century Gothic" panose="020B0502020202020204" pitchFamily="34" charset="0"/>
                <a:ea typeface="SimSun" pitchFamily="2" charset="-122"/>
              </a:rPr>
              <a:t>  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them?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I can create scenes from the past.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657600" algn="l"/>
              </a:tabLst>
              <a:defRPr/>
            </a:pPr>
            <a:r>
              <a:rPr lang="en-US" altLang="zh-CN" sz="2400" b="0" dirty="0">
                <a:latin typeface="Century Gothic" panose="020B0502020202020204" pitchFamily="34" charset="0"/>
                <a:ea typeface="SimSun" pitchFamily="2" charset="-122"/>
              </a:rPr>
              <a:t>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                             making miniatures?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After I saw some tutorials online.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i="1" dirty="0">
              <a:latin typeface="+mn-lt"/>
              <a:ea typeface="SimSun" pitchFamily="2" charset="-122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875B63D9-0001-434F-8D57-F8877DC1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215" y="1363663"/>
            <a:ext cx="2414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http://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www.myblog.com</a:t>
            </a: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</a:t>
            </a:r>
            <a:endParaRPr lang="zh-TW" altLang="en-US" sz="14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9" name="AutoShape 45">
            <a:extLst>
              <a:ext uri="{FF2B5EF4-FFF2-40B4-BE49-F238E27FC236}">
                <a16:creationId xmlns:a16="http://schemas.microsoft.com/office/drawing/2014/main" id="{9C1E5FC9-4F93-45F1-B851-D7F1C59C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2655521"/>
            <a:ext cx="172085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id="{5C84199B-7065-4A5D-A560-E45A3A2DF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679" y="2645516"/>
            <a:ext cx="133819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CN" sz="2400" b="0" dirty="0">
                <a:solidFill>
                  <a:srgbClr val="FF0000"/>
                </a:solidFill>
                <a:latin typeface="Century Gothic" panose="020B0502020202020204" pitchFamily="34" charset="0"/>
                <a:ea typeface="SimSun" pitchFamily="2" charset="-122"/>
              </a:rPr>
              <a:t>What are</a:t>
            </a:r>
            <a:endParaRPr lang="en-US" altLang="zh-TW" sz="2400" b="0" dirty="0">
              <a:solidFill>
                <a:srgbClr val="FF0000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21" name="AutoShape 45">
            <a:extLst>
              <a:ext uri="{FF2B5EF4-FFF2-40B4-BE49-F238E27FC236}">
                <a16:creationId xmlns:a16="http://schemas.microsoft.com/office/drawing/2014/main" id="{72A880BA-B276-47B0-9942-FC6B7B1A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3657233"/>
            <a:ext cx="1720850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71AC51EE-3CA7-4633-B5B9-9B72121F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465" y="3608980"/>
            <a:ext cx="1798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Why do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AutoShape 45">
            <a:extLst>
              <a:ext uri="{FF2B5EF4-FFF2-40B4-BE49-F238E27FC236}">
                <a16:creationId xmlns:a16="http://schemas.microsoft.com/office/drawing/2014/main" id="{E263E0BC-0890-4869-A1FE-ADFDD1C2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4642179"/>
            <a:ext cx="172085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4" name="AutoShape 45">
            <a:extLst>
              <a:ext uri="{FF2B5EF4-FFF2-40B4-BE49-F238E27FC236}">
                <a16:creationId xmlns:a16="http://schemas.microsoft.com/office/drawing/2014/main" id="{209F892E-0743-4A70-81D9-E9459486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000" y="4642179"/>
            <a:ext cx="172080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634C920F-C7C2-40BB-AE08-9947FADF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404" y="4594405"/>
            <a:ext cx="148568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When did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6" name="Rectangle 41">
            <a:extLst>
              <a:ext uri="{FF2B5EF4-FFF2-40B4-BE49-F238E27FC236}">
                <a16:creationId xmlns:a16="http://schemas.microsoft.com/office/drawing/2014/main" id="{3C6763F9-CEB0-4048-BE1A-6F4633154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1180" y="4599167"/>
            <a:ext cx="9763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start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39" name="群組 4">
            <a:extLst>
              <a:ext uri="{FF2B5EF4-FFF2-40B4-BE49-F238E27FC236}">
                <a16:creationId xmlns:a16="http://schemas.microsoft.com/office/drawing/2014/main" id="{A07C3BEB-0D6B-422D-A43C-572BA807798D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597723"/>
            <a:ext cx="9915525" cy="520378"/>
            <a:chOff x="1108194" y="1323975"/>
            <a:chExt cx="9915525" cy="1050925"/>
          </a:xfrm>
        </p:grpSpPr>
        <p:sp>
          <p:nvSpPr>
            <p:cNvPr id="40" name="圓角矩形 3">
              <a:extLst>
                <a:ext uri="{FF2B5EF4-FFF2-40B4-BE49-F238E27FC236}">
                  <a16:creationId xmlns:a16="http://schemas.microsoft.com/office/drawing/2014/main" id="{C0D1CFA1-F429-431B-9087-C6AF698B00EB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en-GB" altLang="en-US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9C184CD7-AE4D-478E-8717-A556F2110F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18828" y="1342599"/>
              <a:ext cx="8926221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180975" indent="-180975" defTabSz="1147763" eaLnBrk="1" hangingPunct="1">
                <a:lnSpc>
                  <a:spcPts val="3200"/>
                </a:lnSpc>
                <a:tabLst>
                  <a:tab pos="1435100" algn="l"/>
                  <a:tab pos="2870200" algn="l"/>
                  <a:tab pos="4306888" algn="l"/>
                  <a:tab pos="6102350" algn="l"/>
                  <a:tab pos="7889875" algn="l"/>
                </a:tabLst>
              </a:pPr>
              <a:endPara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036525-EBF1-430B-A26D-B6490BA83997}"/>
              </a:ext>
            </a:extLst>
          </p:cNvPr>
          <p:cNvSpPr txBox="1"/>
          <p:nvPr/>
        </p:nvSpPr>
        <p:spPr>
          <a:xfrm>
            <a:off x="4581890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like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46AFC21-1F59-4BED-9EF5-BFA28520A371}"/>
              </a:ext>
            </a:extLst>
          </p:cNvPr>
          <p:cNvSpPr txBox="1"/>
          <p:nvPr/>
        </p:nvSpPr>
        <p:spPr>
          <a:xfrm>
            <a:off x="7804763" y="590120"/>
            <a:ext cx="1315081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endParaRPr lang="en-GB" sz="2800" dirty="0"/>
          </a:p>
        </p:txBody>
      </p:sp>
      <p:sp>
        <p:nvSpPr>
          <p:cNvPr id="50" name="AutoShape 45">
            <a:extLst>
              <a:ext uri="{FF2B5EF4-FFF2-40B4-BE49-F238E27FC236}">
                <a16:creationId xmlns:a16="http://schemas.microsoft.com/office/drawing/2014/main" id="{C696604E-7000-41C2-B414-6FA6E98A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842" y="3657233"/>
            <a:ext cx="1720850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B5CBD95A-AFEB-4539-8463-31C0C5C29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75" y="3608980"/>
            <a:ext cx="1798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like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8575F0-29B1-443D-986D-73EA5DAF6A18}"/>
              </a:ext>
            </a:extLst>
          </p:cNvPr>
          <p:cNvSpPr txBox="1"/>
          <p:nvPr/>
        </p:nvSpPr>
        <p:spPr>
          <a:xfrm>
            <a:off x="1754043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57A5C6-CD74-4F5C-85B0-F8EC124E54F5}"/>
              </a:ext>
            </a:extLst>
          </p:cNvPr>
          <p:cNvSpPr txBox="1"/>
          <p:nvPr/>
        </p:nvSpPr>
        <p:spPr>
          <a:xfrm>
            <a:off x="9602732" y="590120"/>
            <a:ext cx="1315081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GB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B58088-E159-4CDC-B610-0094A22CDB02}"/>
              </a:ext>
            </a:extLst>
          </p:cNvPr>
          <p:cNvSpPr txBox="1"/>
          <p:nvPr/>
        </p:nvSpPr>
        <p:spPr>
          <a:xfrm>
            <a:off x="3177956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9C736F2-C991-4028-8A14-2F7F746BDA3F}"/>
              </a:ext>
            </a:extLst>
          </p:cNvPr>
          <p:cNvSpPr txBox="1"/>
          <p:nvPr/>
        </p:nvSpPr>
        <p:spPr>
          <a:xfrm>
            <a:off x="6062518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many</a:t>
            </a:r>
          </a:p>
        </p:txBody>
      </p:sp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A79D9BC8-ED61-4AAA-B00C-28290C494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706">
            <a:off x="7610402" y="2556122"/>
            <a:ext cx="2852187" cy="1901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68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6" grpId="0"/>
      <p:bldP spid="3" grpId="0"/>
      <p:bldP spid="47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237C8C91-9F20-497D-8572-DF60C671F7CD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3ED298BE-2ABF-4020-A450-74C21BA9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240" y="1181100"/>
            <a:ext cx="8280400" cy="623888"/>
          </a:xfrm>
          <a:prstGeom prst="roundRect">
            <a:avLst>
              <a:gd name="adj" fmla="val 3995"/>
            </a:avLst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732100C-A12E-47F2-A2B0-DBBE539A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690" y="1330325"/>
            <a:ext cx="6948488" cy="339725"/>
          </a:xfrm>
          <a:prstGeom prst="rect">
            <a:avLst/>
          </a:prstGeom>
          <a:solidFill>
            <a:schemeClr val="bg1"/>
          </a:solidFill>
          <a:ln w="31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zh-TW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67471AD-174E-44E4-A350-144278313479}"/>
              </a:ext>
            </a:extLst>
          </p:cNvPr>
          <p:cNvGrpSpPr>
            <a:grpSpLocks/>
          </p:cNvGrpSpPr>
          <p:nvPr/>
        </p:nvGrpSpPr>
        <p:grpSpPr bwMode="auto">
          <a:xfrm>
            <a:off x="2089890" y="1390650"/>
            <a:ext cx="465138" cy="255588"/>
            <a:chOff x="240" y="335"/>
            <a:chExt cx="204" cy="129"/>
          </a:xfrm>
        </p:grpSpPr>
        <p:sp>
          <p:nvSpPr>
            <p:cNvPr id="12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78ACC0-6A02-4B49-951F-8A005504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5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C5032E-4B8D-4F6F-BAB4-875B4CEA8D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2" y="336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4D8B1C-0C20-4146-950F-C2F32EE4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40" y="1390650"/>
            <a:ext cx="328613" cy="255588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zh-TW" altLang="en-US" sz="1800" b="1" baseline="-250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FE8AD1-C851-4EAE-8F6F-4AE49754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540" y="1392238"/>
            <a:ext cx="361950" cy="255587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5E6C132A-D1D8-47A3-B744-08278CAE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240" y="1773239"/>
            <a:ext cx="8280400" cy="4095934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GB" altLang="zh-TW" sz="18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DFBB315-DCCD-4175-B9E7-92980FAA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89" y="1778000"/>
            <a:ext cx="7207691" cy="39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dirty="0">
                <a:latin typeface="Century Gothic" panose="020B0502020202020204" pitchFamily="34" charset="0"/>
                <a:ea typeface="SimSun" pitchFamily="2" charset="-122"/>
              </a:rPr>
              <a:t>      All about my miniatures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2000" dirty="0">
              <a:latin typeface="Arial Black" panose="020B0A04020102020204" pitchFamily="34" charset="0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</a:tabLst>
              <a:defRPr/>
            </a:pPr>
            <a:r>
              <a:rPr lang="en-US" altLang="zh-CN" sz="2000" b="0" dirty="0">
                <a:latin typeface="+mn-lt"/>
                <a:ea typeface="SimSun" pitchFamily="2" charset="-122"/>
              </a:rPr>
              <a:t>          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                             to make them?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I use clay, glue and paints.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883025" algn="l"/>
              </a:tabLst>
              <a:defRPr/>
            </a:pPr>
            <a:r>
              <a:rPr lang="en-US" altLang="zh-CN" sz="2000" b="0" dirty="0">
                <a:latin typeface="+mn-lt"/>
                <a:ea typeface="SimSun" pitchFamily="2" charset="-122"/>
              </a:rPr>
              <a:t>          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scenes have I made?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About fifty.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657600" algn="l"/>
              </a:tabLst>
              <a:defRPr/>
            </a:pPr>
            <a:r>
              <a:rPr lang="en-US" altLang="zh-CN" sz="2400" b="0" dirty="0">
                <a:latin typeface="Century Gothic" panose="020B0502020202020204" pitchFamily="34" charset="0"/>
                <a:ea typeface="SimSun" pitchFamily="2" charset="-122"/>
              </a:rPr>
              <a:t>                     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better — making or collecting?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Definitely making!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i="1" dirty="0">
              <a:latin typeface="+mn-lt"/>
              <a:ea typeface="SimSun" pitchFamily="2" charset="-122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875B63D9-0001-434F-8D57-F8877DC1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215" y="1363663"/>
            <a:ext cx="2414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http://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www.myblog.com</a:t>
            </a: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</a:t>
            </a:r>
            <a:endParaRPr lang="zh-TW" altLang="en-US" sz="14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9" name="AutoShape 45">
            <a:extLst>
              <a:ext uri="{FF2B5EF4-FFF2-40B4-BE49-F238E27FC236}">
                <a16:creationId xmlns:a16="http://schemas.microsoft.com/office/drawing/2014/main" id="{9C1E5FC9-4F93-45F1-B851-D7F1C59CE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2661762"/>
            <a:ext cx="172085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0" name="Rectangle 46">
            <a:extLst>
              <a:ext uri="{FF2B5EF4-FFF2-40B4-BE49-F238E27FC236}">
                <a16:creationId xmlns:a16="http://schemas.microsoft.com/office/drawing/2014/main" id="{5C84199B-7065-4A5D-A560-E45A3A2DF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578" y="2645516"/>
            <a:ext cx="133819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CN" sz="2400" b="0" dirty="0">
                <a:solidFill>
                  <a:srgbClr val="FF0000"/>
                </a:solidFill>
                <a:latin typeface="Century Gothic" panose="020B0502020202020204" pitchFamily="34" charset="0"/>
                <a:ea typeface="SimSun" pitchFamily="2" charset="-122"/>
              </a:rPr>
              <a:t>What do</a:t>
            </a:r>
            <a:endParaRPr lang="en-US" altLang="zh-TW" sz="2400" b="0" dirty="0">
              <a:solidFill>
                <a:srgbClr val="FF0000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21" name="AutoShape 45">
            <a:extLst>
              <a:ext uri="{FF2B5EF4-FFF2-40B4-BE49-F238E27FC236}">
                <a16:creationId xmlns:a16="http://schemas.microsoft.com/office/drawing/2014/main" id="{72A880BA-B276-47B0-9942-FC6B7B1AD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3657233"/>
            <a:ext cx="1720850" cy="36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2" name="Rectangle 47">
            <a:extLst>
              <a:ext uri="{FF2B5EF4-FFF2-40B4-BE49-F238E27FC236}">
                <a16:creationId xmlns:a16="http://schemas.microsoft.com/office/drawing/2014/main" id="{71AC51EE-3CA7-4633-B5B9-9B72121F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914" y="3608980"/>
            <a:ext cx="1798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How many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3" name="AutoShape 45">
            <a:extLst>
              <a:ext uri="{FF2B5EF4-FFF2-40B4-BE49-F238E27FC236}">
                <a16:creationId xmlns:a16="http://schemas.microsoft.com/office/drawing/2014/main" id="{E263E0BC-0890-4869-A1FE-ADFDD1C2B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78" y="4642179"/>
            <a:ext cx="172085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634C920F-C7C2-40BB-AE08-9947FADF7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835" y="4594405"/>
            <a:ext cx="1485682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TW" sz="2400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Which is</a:t>
            </a:r>
            <a:endParaRPr lang="en-US" altLang="zh-TW" sz="2400" dirty="0">
              <a:solidFill>
                <a:srgbClr val="FF0000"/>
              </a:solidFill>
              <a:latin typeface="Century Gothic" panose="020B0502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8" name="AutoShape 45">
            <a:extLst>
              <a:ext uri="{FF2B5EF4-FFF2-40B4-BE49-F238E27FC236}">
                <a16:creationId xmlns:a16="http://schemas.microsoft.com/office/drawing/2014/main" id="{E0F0709C-D10D-4B0D-BCCC-6D62DE7B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679" y="2661762"/>
            <a:ext cx="1720850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CC3B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1237BB25-5D8A-495E-94E5-2A0AA555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52" y="2651757"/>
            <a:ext cx="133819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rmAutofit lnSpcReduction="10000"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400" b="0" dirty="0">
                <a:solidFill>
                  <a:srgbClr val="FF0000"/>
                </a:solidFill>
                <a:latin typeface="Century Gothic" panose="020B0502020202020204" pitchFamily="34" charset="0"/>
                <a:ea typeface="SimSun" pitchFamily="2" charset="-122"/>
              </a:rPr>
              <a:t>use</a:t>
            </a:r>
          </a:p>
        </p:txBody>
      </p:sp>
      <p:grpSp>
        <p:nvGrpSpPr>
          <p:cNvPr id="46" name="群組 4">
            <a:extLst>
              <a:ext uri="{FF2B5EF4-FFF2-40B4-BE49-F238E27FC236}">
                <a16:creationId xmlns:a16="http://schemas.microsoft.com/office/drawing/2014/main" id="{E434CF8E-BC6E-48EF-9B12-B218C70BF468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597723"/>
            <a:ext cx="9915525" cy="520378"/>
            <a:chOff x="1108194" y="1323975"/>
            <a:chExt cx="9915525" cy="1050925"/>
          </a:xfrm>
        </p:grpSpPr>
        <p:sp>
          <p:nvSpPr>
            <p:cNvPr id="48" name="圓角矩形 3">
              <a:extLst>
                <a:ext uri="{FF2B5EF4-FFF2-40B4-BE49-F238E27FC236}">
                  <a16:creationId xmlns:a16="http://schemas.microsoft.com/office/drawing/2014/main" id="{5C593DEE-DBE3-4749-90CE-ED6698582DFC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endParaRPr lang="en-GB" altLang="en-US" sz="28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E0E78ACD-F186-4CB4-9D4E-EE402091E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18828" y="1342599"/>
              <a:ext cx="8926221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180975" indent="-180975" defTabSz="1147763" eaLnBrk="1" hangingPunct="1">
                <a:lnSpc>
                  <a:spcPts val="3200"/>
                </a:lnSpc>
                <a:tabLst>
                  <a:tab pos="1435100" algn="l"/>
                  <a:tab pos="2870200" algn="l"/>
                  <a:tab pos="4306888" algn="l"/>
                  <a:tab pos="6102350" algn="l"/>
                  <a:tab pos="7889875" algn="l"/>
                </a:tabLst>
              </a:pPr>
              <a:endParaRPr lang="en-US" alt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BAA4ECD-C50D-4F88-95AE-9418D46149F2}"/>
              </a:ext>
            </a:extLst>
          </p:cNvPr>
          <p:cNvSpPr txBox="1"/>
          <p:nvPr/>
        </p:nvSpPr>
        <p:spPr>
          <a:xfrm>
            <a:off x="1754043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0C1470-0E97-4A5E-8E4B-79E176E10C19}"/>
              </a:ext>
            </a:extLst>
          </p:cNvPr>
          <p:cNvSpPr txBox="1"/>
          <p:nvPr/>
        </p:nvSpPr>
        <p:spPr>
          <a:xfrm>
            <a:off x="9602732" y="590120"/>
            <a:ext cx="1315081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GB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C723FFC-E742-4078-BEDA-6D2A81B2837A}"/>
              </a:ext>
            </a:extLst>
          </p:cNvPr>
          <p:cNvSpPr txBox="1"/>
          <p:nvPr/>
        </p:nvSpPr>
        <p:spPr>
          <a:xfrm>
            <a:off x="3177956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CE50B6-3351-4E03-B775-A215472756A6}"/>
              </a:ext>
            </a:extLst>
          </p:cNvPr>
          <p:cNvSpPr txBox="1"/>
          <p:nvPr/>
        </p:nvSpPr>
        <p:spPr>
          <a:xfrm>
            <a:off x="6062518" y="590120"/>
            <a:ext cx="1158098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1849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29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4E8F737D-2034-4426-B271-DB8F57700E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02284" y="1090842"/>
            <a:ext cx="7361237" cy="2166937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-questions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-questions beginning with question phrases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-questions with verb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to be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other verbs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Let’s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is the grammar used?</a:t>
            </a:r>
          </a:p>
        </p:txBody>
      </p:sp>
      <p:pic>
        <p:nvPicPr>
          <p:cNvPr id="28" name="Graphic 27" descr="Circle with left arrow with solid fill">
            <a:hlinkClick r:id="rId2" action="ppaction://hlinksldjump"/>
            <a:extLst>
              <a:ext uri="{FF2B5EF4-FFF2-40B4-BE49-F238E27FC236}">
                <a16:creationId xmlns:a16="http://schemas.microsoft.com/office/drawing/2014/main" id="{A6AE7FC3-98BF-4089-A4A4-02A1508C7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991625"/>
            <a:ext cx="819150" cy="819150"/>
          </a:xfrm>
          <a:prstGeom prst="rect">
            <a:avLst/>
          </a:prstGeom>
        </p:spPr>
      </p:pic>
      <p:pic>
        <p:nvPicPr>
          <p:cNvPr id="29" name="Graphic 28" descr="Circle with left arrow with solid fill">
            <a:hlinkClick r:id="rId5" action="ppaction://hlinksldjump"/>
            <a:extLst>
              <a:ext uri="{FF2B5EF4-FFF2-40B4-BE49-F238E27FC236}">
                <a16:creationId xmlns:a16="http://schemas.microsoft.com/office/drawing/2014/main" id="{9F37372C-35CE-422C-B796-064CFB2A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1843038"/>
            <a:ext cx="819150" cy="819150"/>
          </a:xfrm>
          <a:prstGeom prst="rect">
            <a:avLst/>
          </a:prstGeom>
        </p:spPr>
      </p:pic>
      <p:pic>
        <p:nvPicPr>
          <p:cNvPr id="6" name="Graphic 5" descr="Circle with left arrow with solid fill">
            <a:hlinkClick r:id="rId6" action="ppaction://hlinksldjump"/>
            <a:extLst>
              <a:ext uri="{FF2B5EF4-FFF2-40B4-BE49-F238E27FC236}">
                <a16:creationId xmlns:a16="http://schemas.microsoft.com/office/drawing/2014/main" id="{02B5B097-E884-417E-A084-7082CD6BF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2694451"/>
            <a:ext cx="819150" cy="819150"/>
          </a:xfrm>
          <a:prstGeom prst="rect">
            <a:avLst/>
          </a:prstGeom>
        </p:spPr>
      </p:pic>
      <p:pic>
        <p:nvPicPr>
          <p:cNvPr id="8" name="Graphic 7" descr="Circle with left arrow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2A15393C-9374-47E3-B6F8-5C50C337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52435" y="3545864"/>
            <a:ext cx="819150" cy="819150"/>
          </a:xfrm>
          <a:prstGeom prst="rect">
            <a:avLst/>
          </a:prstGeom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6CAF417D-BDA8-4A29-A59E-8BB0A61A1749}"/>
              </a:ext>
            </a:extLst>
          </p:cNvPr>
          <p:cNvSpPr/>
          <p:nvPr/>
        </p:nvSpPr>
        <p:spPr>
          <a:xfrm flipV="1">
            <a:off x="0" y="2602132"/>
            <a:ext cx="3058510" cy="1182468"/>
          </a:xfrm>
          <a:prstGeom prst="round1Rect">
            <a:avLst>
              <a:gd name="adj" fmla="val 40814"/>
            </a:avLst>
          </a:prstGeom>
          <a:solidFill>
            <a:srgbClr val="C4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C9CDA2-6481-418A-9478-F4DD73AECE6D}"/>
              </a:ext>
            </a:extLst>
          </p:cNvPr>
          <p:cNvSpPr txBox="1"/>
          <p:nvPr/>
        </p:nvSpPr>
        <p:spPr>
          <a:xfrm>
            <a:off x="223537" y="2808645"/>
            <a:ext cx="372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CONTENTS</a:t>
            </a:r>
          </a:p>
        </p:txBody>
      </p:sp>
      <p:pic>
        <p:nvPicPr>
          <p:cNvPr id="11" name="Graphic 10" descr="Circle with left arrow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F74714E3-21A3-4F40-B307-F944B02A5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4397277"/>
            <a:ext cx="819150" cy="819150"/>
          </a:xfrm>
          <a:prstGeom prst="rect">
            <a:avLst/>
          </a:prstGeom>
        </p:spPr>
      </p:pic>
      <p:pic>
        <p:nvPicPr>
          <p:cNvPr id="12" name="Graphic 11" descr="Circle with left arrow with solid fill">
            <a:hlinkClick r:id="rId9" action="ppaction://hlinksldjump"/>
            <a:extLst>
              <a:ext uri="{FF2B5EF4-FFF2-40B4-BE49-F238E27FC236}">
                <a16:creationId xmlns:a16="http://schemas.microsoft.com/office/drawing/2014/main" id="{786975E9-C3F2-4866-B499-BA8BBA153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0763521" y="5248689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237C8C91-9F20-497D-8572-DF60C671F7CD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3ED298BE-2ABF-4020-A450-74C21BA9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26" y="1181100"/>
            <a:ext cx="8280400" cy="623888"/>
          </a:xfrm>
          <a:prstGeom prst="roundRect">
            <a:avLst>
              <a:gd name="adj" fmla="val 3995"/>
            </a:avLst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732100C-A12E-47F2-A2B0-DBBE539A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576" y="1330325"/>
            <a:ext cx="6948488" cy="339725"/>
          </a:xfrm>
          <a:prstGeom prst="rect">
            <a:avLst/>
          </a:prstGeom>
          <a:solidFill>
            <a:schemeClr val="bg1"/>
          </a:solidFill>
          <a:ln w="31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zh-TW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67471AD-174E-44E4-A350-144278313479}"/>
              </a:ext>
            </a:extLst>
          </p:cNvPr>
          <p:cNvGrpSpPr>
            <a:grpSpLocks/>
          </p:cNvGrpSpPr>
          <p:nvPr/>
        </p:nvGrpSpPr>
        <p:grpSpPr bwMode="auto">
          <a:xfrm>
            <a:off x="3684776" y="1390650"/>
            <a:ext cx="465138" cy="255588"/>
            <a:chOff x="240" y="335"/>
            <a:chExt cx="204" cy="129"/>
          </a:xfrm>
        </p:grpSpPr>
        <p:sp>
          <p:nvSpPr>
            <p:cNvPr id="12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78ACC0-6A02-4B49-951F-8A005504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5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C5032E-4B8D-4F6F-BAB4-875B4CEA8D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2" y="336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4D8B1C-0C20-4146-950F-C2F32EE4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726" y="1390650"/>
            <a:ext cx="328613" cy="255588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zh-TW" altLang="en-US" sz="1800" b="1" baseline="-250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FE8AD1-C851-4EAE-8F6F-4AE49754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26" y="1392238"/>
            <a:ext cx="361950" cy="255587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5E6C132A-D1D8-47A3-B744-08278CAE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26" y="1773239"/>
            <a:ext cx="8280400" cy="4095934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GB" altLang="zh-TW" sz="18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DFBB315-DCCD-4175-B9E7-92980FAA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375" y="1778000"/>
            <a:ext cx="7207691" cy="39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dirty="0">
                <a:latin typeface="Century Gothic" panose="020B0502020202020204" pitchFamily="34" charset="0"/>
                <a:ea typeface="SimSun" pitchFamily="2" charset="-122"/>
              </a:rPr>
              <a:t>      All about my miniatures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</a:tabLst>
              <a:defRPr/>
            </a:pPr>
            <a:endParaRPr lang="en-US" altLang="zh-CN" sz="2000" dirty="0">
              <a:latin typeface="Arial Black" panose="020B0A04020102020204" pitchFamily="34" charset="0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</a:tabLst>
              <a:defRPr/>
            </a:pPr>
            <a:r>
              <a:rPr lang="en-US" altLang="zh-CN" sz="2400" b="0" dirty="0">
                <a:solidFill>
                  <a:srgbClr val="FF3399"/>
                </a:solidFill>
                <a:latin typeface="+mn-lt"/>
                <a:ea typeface="SimSun" pitchFamily="2" charset="-122"/>
              </a:rPr>
              <a:t>What are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 miniatures?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They’re small models of big things.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883025" algn="l"/>
              </a:tabLst>
              <a:defRPr/>
            </a:pPr>
            <a:r>
              <a:rPr lang="en-US" altLang="zh-CN" sz="2400" b="0" dirty="0">
                <a:solidFill>
                  <a:srgbClr val="00B0F0"/>
                </a:solidFill>
                <a:latin typeface="+mn-lt"/>
                <a:ea typeface="SimSun" pitchFamily="2" charset="-122"/>
              </a:rPr>
              <a:t>Why do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 </a:t>
            </a:r>
            <a:r>
              <a:rPr lang="en-US" altLang="zh-CN" sz="2400" b="0" dirty="0">
                <a:solidFill>
                  <a:srgbClr val="00B0F0"/>
                </a:solidFill>
                <a:latin typeface="+mn-lt"/>
                <a:ea typeface="SimSun" pitchFamily="2" charset="-122"/>
              </a:rPr>
              <a:t>like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 them?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I can create scenes from the past.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657600" algn="l"/>
              </a:tabLst>
              <a:defRPr/>
            </a:pPr>
            <a:r>
              <a:rPr lang="en-US" altLang="zh-CN" sz="2400" b="0" dirty="0">
                <a:solidFill>
                  <a:srgbClr val="ED7D31"/>
                </a:solidFill>
                <a:latin typeface="+mn-lt"/>
                <a:ea typeface="SimSun" pitchFamily="2" charset="-122"/>
              </a:rPr>
              <a:t>When did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 </a:t>
            </a:r>
            <a:r>
              <a:rPr lang="en-US" altLang="zh-CN" sz="2400" b="0" dirty="0">
                <a:solidFill>
                  <a:srgbClr val="ED7D31"/>
                </a:solidFill>
                <a:latin typeface="+mn-lt"/>
                <a:ea typeface="SimSun" pitchFamily="2" charset="-122"/>
              </a:rPr>
              <a:t>start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 making miniatures?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After I saw some tutorials online.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i="1" dirty="0">
              <a:latin typeface="+mn-lt"/>
              <a:ea typeface="SimSun" pitchFamily="2" charset="-122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875B63D9-0001-434F-8D57-F8877DC1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101" y="1363663"/>
            <a:ext cx="2414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http://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www.myblog.com</a:t>
            </a: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</a:t>
            </a:r>
            <a:endParaRPr lang="zh-TW" altLang="en-US" sz="14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57A5C6-CD74-4F5C-85B0-F8EC124E54F5}"/>
              </a:ext>
            </a:extLst>
          </p:cNvPr>
          <p:cNvSpPr txBox="1"/>
          <p:nvPr/>
        </p:nvSpPr>
        <p:spPr>
          <a:xfrm>
            <a:off x="9602732" y="590120"/>
            <a:ext cx="1315081" cy="5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GB" sz="2800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385ED2D-9064-44A7-B2C3-66F28CCE5B72}"/>
              </a:ext>
            </a:extLst>
          </p:cNvPr>
          <p:cNvSpPr txBox="1">
            <a:spLocks/>
          </p:cNvSpPr>
          <p:nvPr/>
        </p:nvSpPr>
        <p:spPr bwMode="auto">
          <a:xfrm>
            <a:off x="420914" y="395148"/>
            <a:ext cx="571377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446088" marR="0" lvl="0" indent="-446088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  How is the grammar used?</a:t>
            </a: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F3A461C3-15F3-4566-90B8-B894104FF083}"/>
              </a:ext>
            </a:extLst>
          </p:cNvPr>
          <p:cNvSpPr txBox="1"/>
          <p:nvPr/>
        </p:nvSpPr>
        <p:spPr>
          <a:xfrm>
            <a:off x="936443" y="2471014"/>
            <a:ext cx="2748333" cy="699404"/>
          </a:xfrm>
          <a:prstGeom prst="homePlate">
            <a:avLst>
              <a:gd name="adj" fmla="val 40921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for an explanation of miniatures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B2736F45-3363-4954-ADF7-A04B7461C7E9}"/>
              </a:ext>
            </a:extLst>
          </p:cNvPr>
          <p:cNvSpPr txBox="1"/>
          <p:nvPr/>
        </p:nvSpPr>
        <p:spPr>
          <a:xfrm>
            <a:off x="936443" y="3444846"/>
            <a:ext cx="2748333" cy="699404"/>
          </a:xfrm>
          <a:prstGeom prst="homePlate">
            <a:avLst>
              <a:gd name="adj" fmla="val 40921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for a reason why the writer likes them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id="{913F876A-EDDF-4520-B3F7-3A095B3655CB}"/>
              </a:ext>
            </a:extLst>
          </p:cNvPr>
          <p:cNvSpPr txBox="1"/>
          <p:nvPr/>
        </p:nvSpPr>
        <p:spPr>
          <a:xfrm>
            <a:off x="926917" y="4344095"/>
            <a:ext cx="2748333" cy="976403"/>
          </a:xfrm>
          <a:prstGeom prst="homePlate">
            <a:avLst>
              <a:gd name="adj" fmla="val 409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for the time that the writer first made them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237C8C91-9F20-497D-8572-DF60C671F7CD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3ED298BE-2ABF-4020-A450-74C21BA9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27" y="1181100"/>
            <a:ext cx="8280400" cy="623888"/>
          </a:xfrm>
          <a:prstGeom prst="roundRect">
            <a:avLst>
              <a:gd name="adj" fmla="val 3995"/>
            </a:avLst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732100C-A12E-47F2-A2B0-DBBE539A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577" y="1330325"/>
            <a:ext cx="6948488" cy="339725"/>
          </a:xfrm>
          <a:prstGeom prst="rect">
            <a:avLst/>
          </a:prstGeom>
          <a:solidFill>
            <a:schemeClr val="bg1"/>
          </a:solidFill>
          <a:ln w="31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GB" altLang="zh-TW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467471AD-174E-44E4-A350-144278313479}"/>
              </a:ext>
            </a:extLst>
          </p:cNvPr>
          <p:cNvGrpSpPr>
            <a:grpSpLocks/>
          </p:cNvGrpSpPr>
          <p:nvPr/>
        </p:nvGrpSpPr>
        <p:grpSpPr bwMode="auto">
          <a:xfrm>
            <a:off x="3684777" y="1390650"/>
            <a:ext cx="465138" cy="255588"/>
            <a:chOff x="240" y="335"/>
            <a:chExt cx="204" cy="129"/>
          </a:xfrm>
        </p:grpSpPr>
        <p:sp>
          <p:nvSpPr>
            <p:cNvPr id="12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78ACC0-6A02-4B49-951F-8A0055048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35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  <p:sp>
          <p:nvSpPr>
            <p:cNvPr id="13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C5032E-4B8D-4F6F-BAB4-875B4CEA8D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2" y="336"/>
              <a:ext cx="102" cy="128"/>
            </a:xfrm>
            <a:prstGeom prst="actionButtonBackPrevious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1pPr>
              <a:lvl2pPr marL="742950" indent="-285750" eaLnBrk="0" hangingPunct="0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2pPr>
              <a:lvl3pPr marL="1143000" indent="-228600" eaLnBrk="0" hangingPunct="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3pPr>
              <a:lvl4pPr marL="1600200" indent="-228600" eaLnBrk="0" hangingPunct="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F0502020204030203" pitchFamily="34" charset="0"/>
                  <a:cs typeface="Lato Medium" panose="020F0502020204030203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FontTx/>
                <a:buNone/>
              </a:pPr>
              <a:endParaRPr lang="en-US" altLang="en-US" sz="1800" b="1">
                <a:solidFill>
                  <a:schemeClr val="tx1"/>
                </a:solidFill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14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44D8B1C-0C20-4146-950F-C2F32EE4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727" y="1390650"/>
            <a:ext cx="328613" cy="255588"/>
          </a:xfrm>
          <a:prstGeom prst="actionButtonReturn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zh-TW" altLang="en-US" sz="1800" b="1" baseline="-250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FE8AD1-C851-4EAE-8F6F-4AE497542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27" y="1392238"/>
            <a:ext cx="361950" cy="255587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1800" b="1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5E6C132A-D1D8-47A3-B744-08278CAE3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4127" y="1773239"/>
            <a:ext cx="8280400" cy="4095934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endParaRPr lang="en-GB" altLang="zh-TW" sz="180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0DFBB315-DCCD-4175-B9E7-92980FAA7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376" y="1778000"/>
            <a:ext cx="7207691" cy="39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dirty="0">
                <a:latin typeface="Century Gothic" panose="020B0502020202020204" pitchFamily="34" charset="0"/>
                <a:ea typeface="SimSun" pitchFamily="2" charset="-122"/>
              </a:rPr>
              <a:t>      All about my miniatures</a:t>
            </a: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2000" dirty="0">
              <a:latin typeface="Arial Black" panose="020B0A04020102020204" pitchFamily="34" charset="0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</a:tabLst>
              <a:defRPr/>
            </a:pPr>
            <a:r>
              <a:rPr lang="en-US" altLang="zh-CN" sz="2400" b="0" dirty="0">
                <a:solidFill>
                  <a:srgbClr val="FF3399"/>
                </a:solidFill>
                <a:latin typeface="+mn-lt"/>
                <a:ea typeface="SimSun" pitchFamily="2" charset="-122"/>
              </a:rPr>
              <a:t>What do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I </a:t>
            </a:r>
            <a:r>
              <a:rPr lang="en-US" altLang="zh-CN" sz="2400" b="0" dirty="0">
                <a:solidFill>
                  <a:srgbClr val="FF3399"/>
                </a:solidFill>
                <a:latin typeface="+mn-lt"/>
                <a:ea typeface="SimSun" pitchFamily="2" charset="-122"/>
              </a:rPr>
              <a:t>use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 to make them?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I use clay, glue and paints.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883025" algn="l"/>
              </a:tabLst>
              <a:defRPr/>
            </a:pPr>
            <a:r>
              <a:rPr lang="en-US" altLang="zh-CN" sz="2400" b="0" dirty="0">
                <a:solidFill>
                  <a:srgbClr val="92D050"/>
                </a:solidFill>
                <a:latin typeface="+mn-lt"/>
                <a:ea typeface="SimSun" pitchFamily="2" charset="-122"/>
              </a:rPr>
              <a:t>How many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scenes have I made?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About fifty.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dirty="0">
              <a:latin typeface="+mn-lt"/>
              <a:ea typeface="SimSun" pitchFamily="2" charset="-122"/>
            </a:endParaRPr>
          </a:p>
          <a:p>
            <a:pPr eaLnBrk="1" hangingPunct="1">
              <a:lnSpc>
                <a:spcPts val="2600"/>
              </a:lnSpc>
              <a:spcBef>
                <a:spcPts val="0"/>
              </a:spcBef>
              <a:tabLst>
                <a:tab pos="1887538" algn="l"/>
                <a:tab pos="3657600" algn="l"/>
              </a:tabLst>
              <a:defRPr/>
            </a:pPr>
            <a:r>
              <a:rPr lang="en-US" altLang="zh-CN" sz="2400" b="0" dirty="0">
                <a:solidFill>
                  <a:srgbClr val="7030A0"/>
                </a:solidFill>
                <a:latin typeface="+mn-lt"/>
                <a:ea typeface="SimSun" pitchFamily="2" charset="-122"/>
              </a:rPr>
              <a:t>Which is </a:t>
            </a:r>
            <a:r>
              <a:rPr lang="en-US" altLang="zh-CN" sz="2400" b="0" dirty="0">
                <a:latin typeface="+mn-lt"/>
                <a:ea typeface="SimSun" pitchFamily="2" charset="-122"/>
              </a:rPr>
              <a:t>better — making or collecting?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en-US" altLang="zh-CN" sz="2000" b="0" i="1" dirty="0">
                <a:latin typeface="Century Gothic" panose="020B0502020202020204" pitchFamily="34" charset="0"/>
                <a:ea typeface="SimSun" pitchFamily="2" charset="-122"/>
              </a:rPr>
              <a:t>Definitely making!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endParaRPr lang="en-US" altLang="zh-CN" sz="2000" b="0" i="1" dirty="0">
              <a:latin typeface="+mn-lt"/>
              <a:ea typeface="SimSun" pitchFamily="2" charset="-122"/>
            </a:endParaRP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875B63D9-0001-434F-8D57-F8877DC1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102" y="1363663"/>
            <a:ext cx="2414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742950" indent="-285750" eaLnBrk="0" hangingPunct="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1143000" indent="-228600" eaLnBrk="0" hangingPunct="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600200" indent="-228600" eaLnBrk="0" hangingPunct="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http://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www.myblog.com</a:t>
            </a:r>
            <a:r>
              <a:rPr lang="en-US" altLang="zh-CN" sz="14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14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</a:t>
            </a:r>
            <a:endParaRPr lang="zh-TW" altLang="en-US" sz="1400" b="1" dirty="0">
              <a:solidFill>
                <a:schemeClr val="tx1"/>
              </a:solidFill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1D99BE-93E7-48A7-A62A-17BA5A92FA02}"/>
              </a:ext>
            </a:extLst>
          </p:cNvPr>
          <p:cNvSpPr txBox="1"/>
          <p:nvPr/>
        </p:nvSpPr>
        <p:spPr>
          <a:xfrm>
            <a:off x="989569" y="2500069"/>
            <a:ext cx="2748333" cy="699404"/>
          </a:xfrm>
          <a:prstGeom prst="homePlate">
            <a:avLst>
              <a:gd name="adj" fmla="val 40921"/>
            </a:avLst>
          </a:prstGeom>
          <a:solidFill>
            <a:srgbClr val="FF3399"/>
          </a:solidFill>
          <a:ln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about the equipment used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0BA67635-C1E0-413C-BFBA-94AAAEDBA539}"/>
              </a:ext>
            </a:extLst>
          </p:cNvPr>
          <p:cNvSpPr txBox="1"/>
          <p:nvPr/>
        </p:nvSpPr>
        <p:spPr>
          <a:xfrm>
            <a:off x="997820" y="3456167"/>
            <a:ext cx="2731829" cy="699404"/>
          </a:xfrm>
          <a:prstGeom prst="homePlate">
            <a:avLst>
              <a:gd name="adj" fmla="val 40921"/>
            </a:avLst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about the number of scenes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2" name="TextBox 29">
            <a:extLst>
              <a:ext uri="{FF2B5EF4-FFF2-40B4-BE49-F238E27FC236}">
                <a16:creationId xmlns:a16="http://schemas.microsoft.com/office/drawing/2014/main" id="{464EB48F-B987-451C-9576-D1B4765B73A9}"/>
              </a:ext>
            </a:extLst>
          </p:cNvPr>
          <p:cNvSpPr txBox="1"/>
          <p:nvPr/>
        </p:nvSpPr>
        <p:spPr>
          <a:xfrm>
            <a:off x="989569" y="4307773"/>
            <a:ext cx="2731829" cy="1253402"/>
          </a:xfrm>
          <a:prstGeom prst="homePlate">
            <a:avLst>
              <a:gd name="adj" fmla="val 40921"/>
            </a:avLst>
          </a:prstGeom>
          <a:solidFill>
            <a:srgbClr val="7030A0"/>
          </a:solidFill>
          <a:ln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for the activity that the writer thinks is better, from a choice of two</a:t>
            </a:r>
            <a:endParaRPr lang="en-GB" alt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48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9">
            <a:extLst>
              <a:ext uri="{FF2B5EF4-FFF2-40B4-BE49-F238E27FC236}">
                <a16:creationId xmlns:a16="http://schemas.microsoft.com/office/drawing/2014/main" id="{0DCFA649-94B9-45D2-96FD-62AFE1BC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71" y="633598"/>
            <a:ext cx="10961897" cy="5375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Acknowledgments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We are grateful to the following for permission to reproduce copyright photographs: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r>
              <a:rPr lang="en-GB" sz="1200" b="0" i="0" dirty="0" err="1">
                <a:effectLst/>
                <a:latin typeface="Calibri" panose="020F0502020204030204" pitchFamily="34" charset="0"/>
              </a:rPr>
              <a:t>miniwide</a:t>
            </a:r>
            <a:r>
              <a:rPr lang="en-GB" sz="1200" b="0" i="0" dirty="0">
                <a:effectLst/>
                <a:latin typeface="Calibri" panose="020F0502020204030204" pitchFamily="34" charset="0"/>
              </a:rPr>
              <a:t>. Shutterstock</a:t>
            </a:r>
          </a:p>
          <a:p>
            <a:r>
              <a:rPr lang="en-GB" sz="1200" b="0" i="0" dirty="0" err="1">
                <a:effectLst/>
                <a:latin typeface="Calibri" panose="020F0502020204030204" pitchFamily="34" charset="0"/>
              </a:rPr>
              <a:t>seaonweb</a:t>
            </a:r>
            <a:r>
              <a:rPr lang="en-GB" sz="1200" b="0" i="0" dirty="0">
                <a:effectLst/>
                <a:latin typeface="Calibri" panose="020F0502020204030204" pitchFamily="34" charset="0"/>
              </a:rPr>
              <a:t>. Shutterstock</a:t>
            </a:r>
            <a:endParaRPr lang="en-US" sz="1200" dirty="0">
              <a:effectLst/>
              <a:highlight>
                <a:srgbClr val="FFFF00"/>
              </a:highlight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80000"/>
              <a:buFont typeface="Verdana" panose="020B0604030504040204" pitchFamily="34" charset="0"/>
              <a:buNone/>
              <a:tabLst/>
              <a:defRPr/>
            </a:pP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Every effort has been made to trace copyright, but in the event of any accidental infringement, we shall be pleased to come to a suitable arrangement with the rightful owner.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4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E328EC0-3F2B-4F62-997B-6F5C7193186D}"/>
              </a:ext>
            </a:extLst>
          </p:cNvPr>
          <p:cNvSpPr txBox="1">
            <a:spLocks/>
          </p:cNvSpPr>
          <p:nvPr/>
        </p:nvSpPr>
        <p:spPr bwMode="auto">
          <a:xfrm>
            <a:off x="3360820" y="954943"/>
            <a:ext cx="5470360" cy="365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  <a:spcAft>
                <a:spcPts val="1200"/>
              </a:spcAft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Beth is asking Ryan some questions. </a:t>
            </a:r>
          </a:p>
          <a:p>
            <a:pPr algn="ctr" eaLnBrk="1" hangingPunct="1">
              <a:lnSpc>
                <a:spcPts val="4200"/>
              </a:lnSpc>
              <a:spcAft>
                <a:spcPts val="1200"/>
              </a:spcAft>
            </a:pP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Look at the                </a:t>
            </a:r>
            <a:r>
              <a:rPr lang="en-US" altLang="en-US" sz="36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wh</a:t>
            </a:r>
            <a:r>
              <a:rPr lang="en-US" alt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-questions and answers. </a:t>
            </a:r>
          </a:p>
          <a:p>
            <a:pPr algn="ctr" eaLnBrk="1" hangingPunct="1">
              <a:lnSpc>
                <a:spcPts val="4200"/>
              </a:lnSpc>
              <a:spcAft>
                <a:spcPts val="1200"/>
              </a:spcAft>
            </a:pPr>
            <a:r>
              <a:rPr lang="en-US" altLang="en-US" sz="3600" dirty="0">
                <a:solidFill>
                  <a:srgbClr val="FFFF00"/>
                </a:solidFill>
                <a:latin typeface="Century Gothic" panose="020B0502020202020204" pitchFamily="34" charset="0"/>
              </a:rPr>
              <a:t>Choose the correct kind of information for each question.</a:t>
            </a:r>
            <a:endParaRPr lang="en-GB" altLang="en-US" sz="3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7651684C-766B-4038-84D2-4C59FF5591CF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500D2-E26A-4F17-9971-304D136D9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742" y="3948185"/>
            <a:ext cx="1990150" cy="290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1C96A-A9B2-4984-BD07-CB4E9B44E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062" y="4181707"/>
            <a:ext cx="2789058" cy="26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24DDC9C-760C-47E9-B05C-FC6E7B2FC6C4}"/>
              </a:ext>
            </a:extLst>
          </p:cNvPr>
          <p:cNvSpPr txBox="1">
            <a:spLocks/>
          </p:cNvSpPr>
          <p:nvPr/>
        </p:nvSpPr>
        <p:spPr bwMode="auto">
          <a:xfrm>
            <a:off x="796135" y="1844279"/>
            <a:ext cx="10792618" cy="50137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Lato Medium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Where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do you live?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Ma On Shan</a:t>
            </a:r>
          </a:p>
          <a:p>
            <a:pPr marL="514350" marR="0" lvl="0" indent="-5143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2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How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do you get to school?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By train.</a:t>
            </a:r>
          </a:p>
          <a:p>
            <a:pPr marL="514350" marR="0" lvl="0" indent="-5143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What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is your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favourite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 hobby?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Playing the guitar.</a:t>
            </a:r>
          </a:p>
          <a:p>
            <a:pPr marL="514350" marR="0" lvl="0" indent="-51435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4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Which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do you play — acoustic or electric?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Electric. </a:t>
            </a:r>
          </a:p>
        </p:txBody>
      </p:sp>
      <p:grpSp>
        <p:nvGrpSpPr>
          <p:cNvPr id="24" name="群組 4">
            <a:extLst>
              <a:ext uri="{FF2B5EF4-FFF2-40B4-BE49-F238E27FC236}">
                <a16:creationId xmlns:a16="http://schemas.microsoft.com/office/drawing/2014/main" id="{19677B92-1E82-4B96-A428-A0764D2DDB77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597722"/>
            <a:ext cx="9924931" cy="1324303"/>
            <a:chOff x="1108194" y="1323975"/>
            <a:chExt cx="9924931" cy="1050925"/>
          </a:xfrm>
        </p:grpSpPr>
        <p:sp>
          <p:nvSpPr>
            <p:cNvPr id="25" name="圓角矩形 3">
              <a:extLst>
                <a:ext uri="{FF2B5EF4-FFF2-40B4-BE49-F238E27FC236}">
                  <a16:creationId xmlns:a16="http://schemas.microsoft.com/office/drawing/2014/main" id="{565F201E-1A5C-4E98-A52C-F0EFB5318CA8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3EF95369-117F-4EAF-9669-4FB7B33172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7313" y="1342600"/>
              <a:ext cx="9675812" cy="72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in what way		reason	personal possession      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things / actions	person	from a choice of things / people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time			place		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F31C2-9CBA-4DB0-8190-DE2AB43C38A0}"/>
              </a:ext>
            </a:extLst>
          </p:cNvPr>
          <p:cNvSpPr/>
          <p:nvPr/>
        </p:nvSpPr>
        <p:spPr>
          <a:xfrm>
            <a:off x="8075881" y="3475956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DF4D83-C316-4149-A2B7-AAC523C1054A}"/>
              </a:ext>
            </a:extLst>
          </p:cNvPr>
          <p:cNvSpPr/>
          <p:nvPr/>
        </p:nvSpPr>
        <p:spPr>
          <a:xfrm>
            <a:off x="8075881" y="2510618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D3E50A-2E07-46FF-A4CF-680C13E59CFC}"/>
              </a:ext>
            </a:extLst>
          </p:cNvPr>
          <p:cNvSpPr/>
          <p:nvPr/>
        </p:nvSpPr>
        <p:spPr>
          <a:xfrm>
            <a:off x="8075881" y="4441294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467A97F-1844-423A-BB81-C10A15C4CA1E}"/>
              </a:ext>
            </a:extLst>
          </p:cNvPr>
          <p:cNvSpPr/>
          <p:nvPr/>
        </p:nvSpPr>
        <p:spPr>
          <a:xfrm>
            <a:off x="8075881" y="5406632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2CB2BE-5109-4878-841B-6C44FE4788B4}"/>
              </a:ext>
            </a:extLst>
          </p:cNvPr>
          <p:cNvSpPr txBox="1">
            <a:spLocks/>
          </p:cNvSpPr>
          <p:nvPr/>
        </p:nvSpPr>
        <p:spPr bwMode="auto">
          <a:xfrm>
            <a:off x="7799151" y="5370726"/>
            <a:ext cx="3247215" cy="12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from a choice of things / people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99B627-20C5-45B5-8FB6-DEC5E983391E}"/>
              </a:ext>
            </a:extLst>
          </p:cNvPr>
          <p:cNvSpPr txBox="1">
            <a:spLocks/>
          </p:cNvSpPr>
          <p:nvPr/>
        </p:nvSpPr>
        <p:spPr bwMode="auto">
          <a:xfrm>
            <a:off x="8833962" y="2406411"/>
            <a:ext cx="134052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place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CF610E-6BB2-4EDD-B299-924CA5F6FA5D}"/>
              </a:ext>
            </a:extLst>
          </p:cNvPr>
          <p:cNvCxnSpPr>
            <a:cxnSpLocks/>
          </p:cNvCxnSpPr>
          <p:nvPr/>
        </p:nvCxnSpPr>
        <p:spPr>
          <a:xfrm>
            <a:off x="4118524" y="1706165"/>
            <a:ext cx="966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4380285-46A9-4501-BE59-187F1658951C}"/>
              </a:ext>
            </a:extLst>
          </p:cNvPr>
          <p:cNvSpPr txBox="1">
            <a:spLocks/>
          </p:cNvSpPr>
          <p:nvPr/>
        </p:nvSpPr>
        <p:spPr bwMode="auto">
          <a:xfrm>
            <a:off x="8405194" y="3396992"/>
            <a:ext cx="219806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in what way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4074DD-AEC0-41BD-84D4-32E8296428C6}"/>
              </a:ext>
            </a:extLst>
          </p:cNvPr>
          <p:cNvCxnSpPr>
            <a:cxnSpLocks/>
          </p:cNvCxnSpPr>
          <p:nvPr/>
        </p:nvCxnSpPr>
        <p:spPr>
          <a:xfrm>
            <a:off x="1387356" y="884164"/>
            <a:ext cx="1941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B550565-8CCA-49CC-9E3B-4B497C2F68C9}"/>
              </a:ext>
            </a:extLst>
          </p:cNvPr>
          <p:cNvSpPr txBox="1">
            <a:spLocks/>
          </p:cNvSpPr>
          <p:nvPr/>
        </p:nvSpPr>
        <p:spPr bwMode="auto">
          <a:xfrm>
            <a:off x="8208234" y="4351139"/>
            <a:ext cx="252737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things / actions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BF6975-1AA6-4490-83FC-1CBD274553D1}"/>
              </a:ext>
            </a:extLst>
          </p:cNvPr>
          <p:cNvCxnSpPr>
            <a:cxnSpLocks/>
          </p:cNvCxnSpPr>
          <p:nvPr/>
        </p:nvCxnSpPr>
        <p:spPr>
          <a:xfrm>
            <a:off x="1387356" y="1292923"/>
            <a:ext cx="2342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C40C56-1E07-4EC8-B5E4-D22D9266A33C}"/>
              </a:ext>
            </a:extLst>
          </p:cNvPr>
          <p:cNvCxnSpPr>
            <a:cxnSpLocks/>
          </p:cNvCxnSpPr>
          <p:nvPr/>
        </p:nvCxnSpPr>
        <p:spPr>
          <a:xfrm>
            <a:off x="5976198" y="1280891"/>
            <a:ext cx="4771440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hlinkClick r:id="rId2" action="ppaction://hlinksldjump"/>
            <a:extLst>
              <a:ext uri="{FF2B5EF4-FFF2-40B4-BE49-F238E27FC236}">
                <a16:creationId xmlns:a16="http://schemas.microsoft.com/office/drawing/2014/main" id="{94C5312D-F3B7-4E08-8EE8-B491E3B65086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40197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24DDC9C-760C-47E9-B05C-FC6E7B2FC6C4}"/>
              </a:ext>
            </a:extLst>
          </p:cNvPr>
          <p:cNvSpPr txBox="1">
            <a:spLocks/>
          </p:cNvSpPr>
          <p:nvPr/>
        </p:nvSpPr>
        <p:spPr bwMode="auto">
          <a:xfrm>
            <a:off x="796135" y="1844279"/>
            <a:ext cx="10792618" cy="50137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ts val="1900"/>
              </a:lnSpc>
              <a:buFont typeface="Arial" pitchFamily="34" charset="0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itchFamily="34" charset="0"/>
              <a:buChar char="‒"/>
              <a:defRPr sz="16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itchFamily="34" charset="0"/>
              <a:defRPr sz="1200">
                <a:solidFill>
                  <a:schemeClr val="bg2"/>
                </a:solidFill>
                <a:latin typeface="Arial" pitchFamily="34" charset="0"/>
                <a:ea typeface="Lato Medium"/>
                <a:cs typeface="Lato Medium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  <a:ea typeface="Lato Medium"/>
                <a:cs typeface="Lato Mediu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Lato Medium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5.   When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do you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practise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After school.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6.   Who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is your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favourite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 singer?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Taylor Swift.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7.   Why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do you like her music?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I like her lyrics.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8.   Whose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is this bag?</a:t>
            </a:r>
          </a:p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Lato Medium"/>
                <a:cs typeface="Calibri" panose="020F0502020204030204" pitchFamily="34" charset="0"/>
              </a:rPr>
              <a:t>	Sam’s. </a:t>
            </a:r>
          </a:p>
        </p:txBody>
      </p:sp>
      <p:grpSp>
        <p:nvGrpSpPr>
          <p:cNvPr id="24" name="群組 4">
            <a:extLst>
              <a:ext uri="{FF2B5EF4-FFF2-40B4-BE49-F238E27FC236}">
                <a16:creationId xmlns:a16="http://schemas.microsoft.com/office/drawing/2014/main" id="{19677B92-1E82-4B96-A428-A0764D2DDB77}"/>
              </a:ext>
            </a:extLst>
          </p:cNvPr>
          <p:cNvGrpSpPr>
            <a:grpSpLocks/>
          </p:cNvGrpSpPr>
          <p:nvPr/>
        </p:nvGrpSpPr>
        <p:grpSpPr bwMode="auto">
          <a:xfrm>
            <a:off x="1138237" y="597722"/>
            <a:ext cx="9924931" cy="1324303"/>
            <a:chOff x="1108194" y="1323975"/>
            <a:chExt cx="9924931" cy="1050925"/>
          </a:xfrm>
        </p:grpSpPr>
        <p:sp>
          <p:nvSpPr>
            <p:cNvPr id="25" name="圓角矩形 3">
              <a:extLst>
                <a:ext uri="{FF2B5EF4-FFF2-40B4-BE49-F238E27FC236}">
                  <a16:creationId xmlns:a16="http://schemas.microsoft.com/office/drawing/2014/main" id="{565F201E-1A5C-4E98-A52C-F0EFB5318CA8}"/>
                </a:ext>
              </a:extLst>
            </p:cNvPr>
            <p:cNvSpPr/>
            <p:nvPr/>
          </p:nvSpPr>
          <p:spPr>
            <a:xfrm>
              <a:off x="1108194" y="1323975"/>
              <a:ext cx="9915525" cy="1050925"/>
            </a:xfrm>
            <a:prstGeom prst="roundRect">
              <a:avLst/>
            </a:prstGeom>
            <a:solidFill>
              <a:srgbClr val="2CC3B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3EF95369-117F-4EAF-9669-4FB7B33172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7313" y="1342600"/>
              <a:ext cx="9675812" cy="727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ts val="1900"/>
                </a:lnSpc>
                <a:buFont typeface="Arial" panose="020B0604020202020204" pitchFamily="34" charset="0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1pPr>
              <a:lvl2pPr marL="180975" indent="-180975">
                <a:lnSpc>
                  <a:spcPts val="1900"/>
                </a:lnSpc>
                <a:buClr>
                  <a:schemeClr val="bg2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2pPr>
              <a:lvl3pPr marL="352425" indent="-171450">
                <a:lnSpc>
                  <a:spcPts val="1900"/>
                </a:lnSpc>
                <a:buClr>
                  <a:srgbClr val="505759"/>
                </a:buClr>
                <a:buFont typeface="Arial" panose="020B0604020202020204" pitchFamily="34" charset="0"/>
                <a:buChar char="‒"/>
                <a:defRPr sz="16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3pPr>
              <a:lvl4pPr marL="1600200" indent="-228600">
                <a:lnSpc>
                  <a:spcPts val="1500"/>
                </a:lnSpc>
                <a:spcAft>
                  <a:spcPts val="850"/>
                </a:spcAft>
                <a:buClr>
                  <a:schemeClr val="tx1"/>
                </a:buClr>
                <a:buFont typeface="Arial" panose="020B0604020202020204" pitchFamily="34" charset="0"/>
                <a:defRPr sz="1200">
                  <a:solidFill>
                    <a:schemeClr val="bg2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Lato Medium" panose="020B0604020202020204" pitchFamily="34" charset="0"/>
                  <a:cs typeface="Lato Medium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in what way		reason	personal possession        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things / actions	person	from a choice of things / people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time			place			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Lato Medium" panose="020B060402020202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F31C2-9CBA-4DB0-8190-DE2AB43C38A0}"/>
              </a:ext>
            </a:extLst>
          </p:cNvPr>
          <p:cNvSpPr/>
          <p:nvPr/>
        </p:nvSpPr>
        <p:spPr>
          <a:xfrm>
            <a:off x="8075881" y="3475956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DF4D83-C316-4149-A2B7-AAC523C1054A}"/>
              </a:ext>
            </a:extLst>
          </p:cNvPr>
          <p:cNvSpPr/>
          <p:nvPr/>
        </p:nvSpPr>
        <p:spPr>
          <a:xfrm>
            <a:off x="8075881" y="2510618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AD3E50A-2E07-46FF-A4CF-680C13E59CFC}"/>
              </a:ext>
            </a:extLst>
          </p:cNvPr>
          <p:cNvSpPr/>
          <p:nvPr/>
        </p:nvSpPr>
        <p:spPr>
          <a:xfrm>
            <a:off x="8075881" y="4441294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467A97F-1844-423A-BB81-C10A15C4CA1E}"/>
              </a:ext>
            </a:extLst>
          </p:cNvPr>
          <p:cNvSpPr/>
          <p:nvPr/>
        </p:nvSpPr>
        <p:spPr>
          <a:xfrm>
            <a:off x="8075881" y="5406632"/>
            <a:ext cx="2592000" cy="6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C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2CB2BE-5109-4878-841B-6C44FE4788B4}"/>
              </a:ext>
            </a:extLst>
          </p:cNvPr>
          <p:cNvSpPr txBox="1">
            <a:spLocks/>
          </p:cNvSpPr>
          <p:nvPr/>
        </p:nvSpPr>
        <p:spPr bwMode="auto">
          <a:xfrm>
            <a:off x="7748273" y="5354609"/>
            <a:ext cx="3247215" cy="12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personal </a:t>
            </a:r>
          </a:p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possession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099B627-20C5-45B5-8FB6-DEC5E983391E}"/>
              </a:ext>
            </a:extLst>
          </p:cNvPr>
          <p:cNvSpPr txBox="1">
            <a:spLocks/>
          </p:cNvSpPr>
          <p:nvPr/>
        </p:nvSpPr>
        <p:spPr bwMode="auto">
          <a:xfrm>
            <a:off x="8910966" y="2427939"/>
            <a:ext cx="134052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CF610E-6BB2-4EDD-B299-924CA5F6FA5D}"/>
              </a:ext>
            </a:extLst>
          </p:cNvPr>
          <p:cNvCxnSpPr>
            <a:cxnSpLocks/>
          </p:cNvCxnSpPr>
          <p:nvPr/>
        </p:nvCxnSpPr>
        <p:spPr>
          <a:xfrm>
            <a:off x="1382932" y="1710176"/>
            <a:ext cx="966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4380285-46A9-4501-BE59-187F1658951C}"/>
              </a:ext>
            </a:extLst>
          </p:cNvPr>
          <p:cNvSpPr txBox="1">
            <a:spLocks/>
          </p:cNvSpPr>
          <p:nvPr/>
        </p:nvSpPr>
        <p:spPr bwMode="auto">
          <a:xfrm>
            <a:off x="8812840" y="3401041"/>
            <a:ext cx="219806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person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24074DD-AEC0-41BD-84D4-32E8296428C6}"/>
              </a:ext>
            </a:extLst>
          </p:cNvPr>
          <p:cNvCxnSpPr>
            <a:cxnSpLocks/>
          </p:cNvCxnSpPr>
          <p:nvPr/>
        </p:nvCxnSpPr>
        <p:spPr>
          <a:xfrm>
            <a:off x="4094462" y="1290045"/>
            <a:ext cx="11874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B550565-8CCA-49CC-9E3B-4B497C2F68C9}"/>
              </a:ext>
            </a:extLst>
          </p:cNvPr>
          <p:cNvSpPr txBox="1">
            <a:spLocks/>
          </p:cNvSpPr>
          <p:nvPr/>
        </p:nvSpPr>
        <p:spPr bwMode="auto">
          <a:xfrm>
            <a:off x="8801240" y="4351139"/>
            <a:ext cx="252737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Lato Medium" panose="020B0604020202020204" pitchFamily="34" charset="0"/>
                <a:cs typeface="Calibri" panose="020F0502020204030204" pitchFamily="34" charset="0"/>
              </a:rPr>
              <a:t>reason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BF6975-1AA6-4490-83FC-1CBD274553D1}"/>
              </a:ext>
            </a:extLst>
          </p:cNvPr>
          <p:cNvCxnSpPr>
            <a:cxnSpLocks/>
          </p:cNvCxnSpPr>
          <p:nvPr/>
        </p:nvCxnSpPr>
        <p:spPr>
          <a:xfrm>
            <a:off x="4116805" y="884164"/>
            <a:ext cx="11650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C40C56-1E07-4EC8-B5E4-D22D9266A33C}"/>
              </a:ext>
            </a:extLst>
          </p:cNvPr>
          <p:cNvCxnSpPr>
            <a:cxnSpLocks/>
          </p:cNvCxnSpPr>
          <p:nvPr/>
        </p:nvCxnSpPr>
        <p:spPr>
          <a:xfrm>
            <a:off x="5985014" y="884164"/>
            <a:ext cx="3079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hlinkClick r:id="rId2" action="ppaction://hlinksldjump"/>
            <a:extLst>
              <a:ext uri="{FF2B5EF4-FFF2-40B4-BE49-F238E27FC236}">
                <a16:creationId xmlns:a16="http://schemas.microsoft.com/office/drawing/2014/main" id="{94C5312D-F3B7-4E08-8EE8-B491E3B65086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Back to Contents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88F47D-F414-404E-B02B-08C8999CD038}"/>
              </a:ext>
            </a:extLst>
          </p:cNvPr>
          <p:cNvCxnSpPr>
            <a:cxnSpLocks/>
          </p:cNvCxnSpPr>
          <p:nvPr/>
        </p:nvCxnSpPr>
        <p:spPr>
          <a:xfrm>
            <a:off x="1382932" y="884164"/>
            <a:ext cx="1941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D8224B-1AFC-4F2C-8B0F-E4515C6E0037}"/>
              </a:ext>
            </a:extLst>
          </p:cNvPr>
          <p:cNvCxnSpPr>
            <a:cxnSpLocks/>
          </p:cNvCxnSpPr>
          <p:nvPr/>
        </p:nvCxnSpPr>
        <p:spPr>
          <a:xfrm>
            <a:off x="4116805" y="1706165"/>
            <a:ext cx="966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62089B-6A9E-405A-88E2-3837C09281B2}"/>
              </a:ext>
            </a:extLst>
          </p:cNvPr>
          <p:cNvCxnSpPr>
            <a:cxnSpLocks/>
          </p:cNvCxnSpPr>
          <p:nvPr/>
        </p:nvCxnSpPr>
        <p:spPr>
          <a:xfrm>
            <a:off x="1387356" y="1292923"/>
            <a:ext cx="2342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A031F5-35C3-B886-EC24-4E43CBBCD06F}"/>
              </a:ext>
            </a:extLst>
          </p:cNvPr>
          <p:cNvCxnSpPr>
            <a:cxnSpLocks/>
          </p:cNvCxnSpPr>
          <p:nvPr/>
        </p:nvCxnSpPr>
        <p:spPr>
          <a:xfrm>
            <a:off x="5976198" y="1280891"/>
            <a:ext cx="4771440" cy="12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9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">
            <a:extLst>
              <a:ext uri="{FF2B5EF4-FFF2-40B4-BE49-F238E27FC236}">
                <a16:creationId xmlns:a16="http://schemas.microsoft.com/office/drawing/2014/main" id="{4B9B710C-EC39-4340-A7EF-4D67A389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87" y="1104642"/>
            <a:ext cx="10250063" cy="132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742950" indent="-285750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1143000" indent="-22860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often ask questions beginning with 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-words when we are expecting more than 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yes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/ </a:t>
            </a:r>
            <a:r>
              <a:rPr lang="en-US" altLang="zh-HK" sz="3200" i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-answers. We call these </a:t>
            </a:r>
          </a:p>
          <a:p>
            <a:pPr eaLnBrk="1" hangingPunct="1">
              <a:lnSpc>
                <a:spcPts val="3200"/>
              </a:lnSpc>
            </a:pPr>
            <a:r>
              <a:rPr lang="en-US" altLang="zh-HK" sz="3200" b="1" i="1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</a:t>
            </a:r>
            <a:r>
              <a:rPr lang="en-US" altLang="zh-HK" sz="32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-questions</a:t>
            </a:r>
            <a:r>
              <a:rPr lang="en-US" altLang="zh-HK" sz="3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3403991" y="2610040"/>
            <a:ext cx="7423457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endParaRPr lang="en-US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get to school?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What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is your </a:t>
            </a:r>
            <a:r>
              <a:rPr lang="en-US" altLang="en-US" sz="28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favourite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hobby?</a:t>
            </a: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</a:t>
            </a:r>
            <a:r>
              <a:rPr lang="en-US" altLang="en-US" sz="28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practise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the guitar?</a:t>
            </a:r>
            <a:endParaRPr lang="en-US" altLang="en-US" sz="2800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Where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live?</a:t>
            </a:r>
            <a:endParaRPr lang="en-US" altLang="en-US" sz="2800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3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8A451D23-BD8A-452C-9910-F679F0E931B9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hlinkClick r:id="rId2" action="ppaction://hlinksldjump"/>
            <a:extLst>
              <a:ext uri="{FF2B5EF4-FFF2-40B4-BE49-F238E27FC236}">
                <a16:creationId xmlns:a16="http://schemas.microsoft.com/office/drawing/2014/main" id="{222BE8F5-7C68-43BB-B221-064C07F32B2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856284-16B3-4C2F-83AD-8D4990114055}"/>
              </a:ext>
            </a:extLst>
          </p:cNvPr>
          <p:cNvSpPr txBox="1"/>
          <p:nvPr/>
        </p:nvSpPr>
        <p:spPr>
          <a:xfrm>
            <a:off x="3403991" y="1931037"/>
            <a:ext cx="7423457" cy="242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Which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play — acoustic or electric guitar?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is your </a:t>
            </a:r>
            <a:r>
              <a:rPr lang="en-US" altLang="en-US" sz="2800" dirty="0" err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favourite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singer?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Why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do you like her music?</a:t>
            </a:r>
          </a:p>
          <a:p>
            <a:pPr>
              <a:lnSpc>
                <a:spcPts val="3200"/>
              </a:lnSpc>
            </a:pPr>
            <a:r>
              <a:rPr lang="en-US" altLang="en-US" sz="2800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Whose</a:t>
            </a: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is this bag?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DE1A3-AC19-4025-8975-150E2954FD9E}"/>
              </a:ext>
            </a:extLst>
          </p:cNvPr>
          <p:cNvGrpSpPr/>
          <p:nvPr/>
        </p:nvGrpSpPr>
        <p:grpSpPr>
          <a:xfrm>
            <a:off x="8710802" y="644958"/>
            <a:ext cx="3104666" cy="1647145"/>
            <a:chOff x="8665535" y="2872103"/>
            <a:chExt cx="3104666" cy="1647145"/>
          </a:xfrm>
        </p:grpSpPr>
        <p:sp>
          <p:nvSpPr>
            <p:cNvPr id="19" name="手繪多邊形 23">
              <a:extLst>
                <a:ext uri="{FF2B5EF4-FFF2-40B4-BE49-F238E27FC236}">
                  <a16:creationId xmlns:a16="http://schemas.microsoft.com/office/drawing/2014/main" id="{2673B0F2-FF39-499A-B296-25799B2E1E3E}"/>
                </a:ext>
              </a:extLst>
            </p:cNvPr>
            <p:cNvSpPr/>
            <p:nvPr/>
          </p:nvSpPr>
          <p:spPr bwMode="auto">
            <a:xfrm rot="17419549" flipV="1">
              <a:off x="10469661" y="4062048"/>
              <a:ext cx="593725" cy="320675"/>
            </a:xfrm>
            <a:custGeom>
              <a:avLst/>
              <a:gdLst>
                <a:gd name="connsiteX0" fmla="*/ 593387 w 593387"/>
                <a:gd name="connsiteY0" fmla="*/ 45210 h 161942"/>
                <a:gd name="connsiteX1" fmla="*/ 262647 w 593387"/>
                <a:gd name="connsiteY1" fmla="*/ 6299 h 161942"/>
                <a:gd name="connsiteX2" fmla="*/ 0 w 593387"/>
                <a:gd name="connsiteY2" fmla="*/ 161942 h 16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161942">
                  <a:moveTo>
                    <a:pt x="593387" y="45210"/>
                  </a:moveTo>
                  <a:cubicBezTo>
                    <a:pt x="477466" y="16027"/>
                    <a:pt x="361545" y="-13156"/>
                    <a:pt x="262647" y="6299"/>
                  </a:cubicBezTo>
                  <a:cubicBezTo>
                    <a:pt x="163749" y="25754"/>
                    <a:pt x="81874" y="93848"/>
                    <a:pt x="0" y="161942"/>
                  </a:cubicBezTo>
                </a:path>
              </a:pathLst>
            </a:custGeom>
            <a:noFill/>
            <a:ln w="76200">
              <a:solidFill>
                <a:srgbClr val="92D050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4024E12-B522-411D-8E00-9C59EE3EB396}"/>
                </a:ext>
              </a:extLst>
            </p:cNvPr>
            <p:cNvSpPr/>
            <p:nvPr/>
          </p:nvSpPr>
          <p:spPr>
            <a:xfrm>
              <a:off x="8665535" y="2872103"/>
              <a:ext cx="3104666" cy="117058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00000"/>
                </a:lnSpc>
                <a:buFontTx/>
                <a:buNone/>
              </a:pP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We use </a:t>
              </a:r>
              <a:r>
                <a:rPr lang="en-US" altLang="zh-HK" sz="2000" i="1" dirty="0">
                  <a:solidFill>
                    <a:srgbClr val="FF0000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which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, not</a:t>
              </a:r>
              <a:r>
                <a:rPr lang="en-US" altLang="zh-HK" sz="2000" dirty="0"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HK" sz="2000" i="1" dirty="0">
                  <a:solidFill>
                    <a:srgbClr val="FF0000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what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, when</a:t>
              </a:r>
              <a:r>
                <a:rPr lang="en-US" altLang="zh-HK" sz="2000" i="1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 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there is a choice in the question. </a:t>
              </a:r>
              <a:endParaRPr lang="en-US" altLang="zh-HK" sz="2000" i="1" dirty="0">
                <a:solidFill>
                  <a:schemeClr val="tx1"/>
                </a:solidFill>
                <a:latin typeface="Kristen ITC" panose="03050502040202030202" pitchFamily="66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D99D3-C522-44F2-94AA-4296578DBEFD}"/>
              </a:ext>
            </a:extLst>
          </p:cNvPr>
          <p:cNvGrpSpPr/>
          <p:nvPr/>
        </p:nvGrpSpPr>
        <p:grpSpPr>
          <a:xfrm>
            <a:off x="257060" y="2080065"/>
            <a:ext cx="2909117" cy="1802822"/>
            <a:chOff x="303623" y="3990120"/>
            <a:chExt cx="2909117" cy="1802822"/>
          </a:xfrm>
        </p:grpSpPr>
        <p:sp>
          <p:nvSpPr>
            <p:cNvPr id="21" name="手繪多邊形 23">
              <a:extLst>
                <a:ext uri="{FF2B5EF4-FFF2-40B4-BE49-F238E27FC236}">
                  <a16:creationId xmlns:a16="http://schemas.microsoft.com/office/drawing/2014/main" id="{F1A73B95-93C7-4029-92F0-3FB3F584D706}"/>
                </a:ext>
              </a:extLst>
            </p:cNvPr>
            <p:cNvSpPr/>
            <p:nvPr/>
          </p:nvSpPr>
          <p:spPr bwMode="auto">
            <a:xfrm rot="4180451" flipH="1" flipV="1">
              <a:off x="2743538" y="5323740"/>
              <a:ext cx="606372" cy="332032"/>
            </a:xfrm>
            <a:custGeom>
              <a:avLst/>
              <a:gdLst>
                <a:gd name="connsiteX0" fmla="*/ 593387 w 593387"/>
                <a:gd name="connsiteY0" fmla="*/ 45210 h 161942"/>
                <a:gd name="connsiteX1" fmla="*/ 262647 w 593387"/>
                <a:gd name="connsiteY1" fmla="*/ 6299 h 161942"/>
                <a:gd name="connsiteX2" fmla="*/ 0 w 593387"/>
                <a:gd name="connsiteY2" fmla="*/ 161942 h 16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387" h="161942">
                  <a:moveTo>
                    <a:pt x="593387" y="45210"/>
                  </a:moveTo>
                  <a:cubicBezTo>
                    <a:pt x="477466" y="16027"/>
                    <a:pt x="361545" y="-13156"/>
                    <a:pt x="262647" y="6299"/>
                  </a:cubicBezTo>
                  <a:cubicBezTo>
                    <a:pt x="163749" y="25754"/>
                    <a:pt x="81874" y="93848"/>
                    <a:pt x="0" y="161942"/>
                  </a:cubicBezTo>
                </a:path>
              </a:pathLst>
            </a:custGeom>
            <a:noFill/>
            <a:ln w="76200">
              <a:solidFill>
                <a:srgbClr val="F38F2F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B8FEE70-41BD-486F-A039-3CA1F9D72216}"/>
                </a:ext>
              </a:extLst>
            </p:cNvPr>
            <p:cNvSpPr/>
            <p:nvPr/>
          </p:nvSpPr>
          <p:spPr>
            <a:xfrm>
              <a:off x="303623" y="3990120"/>
              <a:ext cx="2907821" cy="141849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38F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We use </a:t>
              </a:r>
              <a:r>
                <a:rPr lang="en-US" altLang="zh-HK" sz="2000" i="1" dirty="0">
                  <a:solidFill>
                    <a:srgbClr val="FF0000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whose </a:t>
              </a:r>
              <a:r>
                <a:rPr lang="en-US" altLang="zh-HK" sz="2000" dirty="0">
                  <a:solidFill>
                    <a:schemeClr val="tx1"/>
                  </a:solidFill>
                  <a:latin typeface="Kristen ITC" panose="03050502040202030202" pitchFamily="66" charset="0"/>
                  <a:ea typeface="新細明體" panose="02020500000000000000" pitchFamily="18" charset="-120"/>
                  <a:cs typeface="Arial" panose="020B0604020202020204" pitchFamily="34" charset="0"/>
                </a:rPr>
                <a:t>to ask about possession – the person that a thing belongs to. </a:t>
              </a:r>
              <a:endParaRPr lang="en-US" altLang="zh-HK" sz="2000" i="1" dirty="0">
                <a:solidFill>
                  <a:schemeClr val="tx1"/>
                </a:solidFill>
                <a:latin typeface="Kristen ITC" panose="03050502040202030202" pitchFamily="66" charset="0"/>
                <a:ea typeface="新細明體" panose="02020500000000000000" pitchFamily="18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FF5516-DBFE-49A2-A3C7-4069B10E766D}"/>
              </a:ext>
            </a:extLst>
          </p:cNvPr>
          <p:cNvGrpSpPr/>
          <p:nvPr/>
        </p:nvGrpSpPr>
        <p:grpSpPr>
          <a:xfrm>
            <a:off x="2739168" y="2680279"/>
            <a:ext cx="8115160" cy="4577703"/>
            <a:chOff x="2739168" y="2680279"/>
            <a:chExt cx="8115160" cy="4577703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5BE83536-AC71-4228-B025-DB6ECE958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99076" y="2680279"/>
              <a:ext cx="3155252" cy="457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0F3867-035C-4690-BF61-01F1325C561E}"/>
                </a:ext>
              </a:extLst>
            </p:cNvPr>
            <p:cNvSpPr txBox="1"/>
            <p:nvPr/>
          </p:nvSpPr>
          <p:spPr>
            <a:xfrm>
              <a:off x="2739168" y="4362733"/>
              <a:ext cx="49253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Which </a:t>
              </a:r>
              <a:r>
                <a:rPr lang="en-US" sz="2400" i="1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wh</a:t>
              </a:r>
              <a:r>
                <a:rPr lang="en-US" sz="2400" dirty="0">
                  <a:solidFill>
                    <a:srgbClr val="0070C0"/>
                  </a:solidFill>
                  <a:latin typeface="Kristen ITC" panose="03050502040202030202" pitchFamily="66" charset="0"/>
                </a:rPr>
                <a:t>-word do we use:</a:t>
              </a:r>
            </a:p>
            <a:p>
              <a:pPr marL="1077913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CC"/>
                  </a:solidFill>
                  <a:latin typeface="Kristen ITC" panose="03050502040202030202" pitchFamily="66" charset="0"/>
                </a:rPr>
                <a:t>to ask about possession?</a:t>
              </a:r>
            </a:p>
            <a:p>
              <a:pPr marL="1077913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rgbClr val="0000CC"/>
                  </a:solidFill>
                  <a:latin typeface="Kristen ITC" panose="03050502040202030202" pitchFamily="66" charset="0"/>
                </a:rPr>
                <a:t>when there is a choice?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7">
            <a:extLst>
              <a:ext uri="{FF2B5EF4-FFF2-40B4-BE49-F238E27FC236}">
                <a16:creationId xmlns:a16="http://schemas.microsoft.com/office/drawing/2014/main" id="{E66C8119-25DC-4E7E-8DD5-A143B8A9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734028"/>
              </p:ext>
            </p:extLst>
          </p:nvPr>
        </p:nvGraphicFramePr>
        <p:xfrm>
          <a:off x="917765" y="1925039"/>
          <a:ext cx="10350599" cy="25907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027214">
                  <a:extLst>
                    <a:ext uri="{9D8B030D-6E8A-4147-A177-3AD203B41FA5}">
                      <a16:colId xmlns:a16="http://schemas.microsoft.com/office/drawing/2014/main" val="1802226650"/>
                    </a:ext>
                  </a:extLst>
                </a:gridCol>
                <a:gridCol w="6323385">
                  <a:extLst>
                    <a:ext uri="{9D8B030D-6E8A-4147-A177-3AD203B41FA5}">
                      <a16:colId xmlns:a16="http://schemas.microsoft.com/office/drawing/2014/main" val="38675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Information</a:t>
                      </a:r>
                      <a:endParaRPr kumimoji="0" lang="zh-HK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Examples</a:t>
                      </a:r>
                      <a:endParaRPr kumimoji="0" lang="zh-HK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884167738"/>
                  </a:ext>
                </a:extLst>
              </a:tr>
              <a:tr h="180765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Who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is your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favourite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singer?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8625192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things / actions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What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is your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favourite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hobby?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2896410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When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do you </a:t>
                      </a:r>
                      <a:r>
                        <a:rPr lang="en-US" altLang="en-US" sz="28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practise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the guitar?</a:t>
                      </a:r>
                      <a:endParaRPr lang="en-US" altLang="en-US" sz="2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560470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Where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do you live?</a:t>
                      </a:r>
                      <a:endParaRPr lang="en-US" altLang="en-US" sz="2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375675844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DA0C1CB-2F27-4E0A-AAD4-7B9B5C6358C7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BC4841B-2EA1-417D-A30A-F99C4BCC6B8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25670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7">
            <a:extLst>
              <a:ext uri="{FF2B5EF4-FFF2-40B4-BE49-F238E27FC236}">
                <a16:creationId xmlns:a16="http://schemas.microsoft.com/office/drawing/2014/main" id="{E66C8119-25DC-4E7E-8DD5-A143B8A99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94756"/>
              </p:ext>
            </p:extLst>
          </p:nvPr>
        </p:nvGraphicFramePr>
        <p:xfrm>
          <a:off x="917765" y="1925032"/>
          <a:ext cx="10350599" cy="301748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4027214">
                  <a:extLst>
                    <a:ext uri="{9D8B030D-6E8A-4147-A177-3AD203B41FA5}">
                      <a16:colId xmlns:a16="http://schemas.microsoft.com/office/drawing/2014/main" val="1802226650"/>
                    </a:ext>
                  </a:extLst>
                </a:gridCol>
                <a:gridCol w="6323385">
                  <a:extLst>
                    <a:ext uri="{9D8B030D-6E8A-4147-A177-3AD203B41FA5}">
                      <a16:colId xmlns:a16="http://schemas.microsoft.com/office/drawing/2014/main" val="3867531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Information</a:t>
                      </a:r>
                      <a:endParaRPr kumimoji="0" lang="zh-HK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1900"/>
                        </a:lnSpc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lnSpc>
                          <a:spcPts val="1900"/>
                        </a:lnSpc>
                        <a:buClr>
                          <a:schemeClr val="bg2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lnSpc>
                          <a:spcPts val="1900"/>
                        </a:lnSpc>
                        <a:buClr>
                          <a:srgbClr val="505759"/>
                        </a:buClr>
                        <a:buFont typeface="Arial" panose="020B0604020202020204" pitchFamily="34" charset="0"/>
                        <a:defRPr sz="14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lnSpc>
                          <a:spcPts val="1500"/>
                        </a:lnSpc>
                        <a:spcAft>
                          <a:spcPts val="850"/>
                        </a:spcAft>
                        <a:buClr>
                          <a:schemeClr val="tx1"/>
                        </a:buClr>
                        <a:buFont typeface="Arial" panose="020B0604020202020204" pitchFamily="34" charset="0"/>
                        <a:defRPr sz="1000" kern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Lato Medium" panose="020B0604020202020204" pitchFamily="34" charset="0"/>
                          <a:cs typeface="Lato Medium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Examples</a:t>
                      </a:r>
                      <a:endParaRPr kumimoji="0" lang="zh-HK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2" marR="91432"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884167738"/>
                  </a:ext>
                </a:extLst>
              </a:tr>
              <a:tr h="18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people / thing – when there is a choice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Which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do you play — acoustic or electric guitar?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2132817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reason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Why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do you like her music?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3317210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 what way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How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do you get to school?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1341113234"/>
                  </a:ext>
                </a:extLst>
              </a:tr>
              <a:tr h="426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personal possession</a:t>
                      </a:r>
                    </a:p>
                  </a:txBody>
                  <a:tcPr marL="91432" marR="91432"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Whose</a:t>
                      </a:r>
                      <a:r>
                        <a:rPr lang="en-US" altLang="en-US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is this bag?</a:t>
                      </a:r>
                    </a:p>
                  </a:txBody>
                  <a:tcPr marL="91432" marR="91432" marT="45716" marB="45716" horzOverflow="overflow"/>
                </a:tc>
                <a:extLst>
                  <a:ext uri="{0D108BD9-81ED-4DB2-BD59-A6C34878D82A}">
                    <a16:rowId xmlns:a16="http://schemas.microsoft.com/office/drawing/2014/main" val="355771998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DA0C1CB-2F27-4E0A-AAD4-7B9B5C6358C7}"/>
              </a:ext>
            </a:extLst>
          </p:cNvPr>
          <p:cNvSpPr txBox="1">
            <a:spLocks/>
          </p:cNvSpPr>
          <p:nvPr/>
        </p:nvSpPr>
        <p:spPr bwMode="auto">
          <a:xfrm>
            <a:off x="505648" y="454739"/>
            <a:ext cx="1076393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46088" indent="-446088">
              <a:lnSpc>
                <a:spcPts val="1900"/>
              </a:lnSpc>
              <a:buFont typeface="Arial" panose="020B0604020202020204" pitchFamily="34" charset="0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1pPr>
            <a:lvl2pPr marL="180975" indent="-180975">
              <a:lnSpc>
                <a:spcPts val="19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2pPr>
            <a:lvl3pPr marL="352425" indent="-171450">
              <a:lnSpc>
                <a:spcPts val="1900"/>
              </a:lnSpc>
              <a:buClr>
                <a:srgbClr val="505759"/>
              </a:buClr>
              <a:buFont typeface="Arial" panose="020B0604020202020204" pitchFamily="34" charset="0"/>
              <a:buChar char="‒"/>
              <a:defRPr sz="16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3pPr>
            <a:lvl4pPr marL="1600200" indent="-228600">
              <a:lnSpc>
                <a:spcPts val="1500"/>
              </a:lnSpc>
              <a:spcAft>
                <a:spcPts val="850"/>
              </a:spcAft>
              <a:buClr>
                <a:schemeClr val="tx1"/>
              </a:buClr>
              <a:buFont typeface="Arial" panose="020B0604020202020204" pitchFamily="34" charset="0"/>
              <a:defRPr sz="1200">
                <a:solidFill>
                  <a:schemeClr val="bg2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Lato Medium" panose="020B0604020202020204" pitchFamily="34" charset="0"/>
                <a:cs typeface="Lato Medium" panose="020B0604020202020204" pitchFamily="34" charset="0"/>
              </a:defRPr>
            </a:lvl9pPr>
          </a:lstStyle>
          <a:p>
            <a:pPr eaLnBrk="1" hangingPunct="1">
              <a:lnSpc>
                <a:spcPts val="4000"/>
              </a:lnSpc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 </a:t>
            </a:r>
            <a:r>
              <a:rPr lang="en-GB" altLang="en-US" sz="36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alt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-questions</a:t>
            </a:r>
            <a:endParaRPr lang="en-US" alt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BC4841B-2EA1-417D-A30A-F99C4BCC6B84}"/>
              </a:ext>
            </a:extLst>
          </p:cNvPr>
          <p:cNvSpPr/>
          <p:nvPr/>
        </p:nvSpPr>
        <p:spPr>
          <a:xfrm>
            <a:off x="10424160" y="6399545"/>
            <a:ext cx="1672335" cy="62440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Back to Contents</a:t>
            </a:r>
          </a:p>
        </p:txBody>
      </p:sp>
    </p:spTree>
    <p:extLst>
      <p:ext uri="{BB962C8B-B14F-4D97-AF65-F5344CB8AC3E}">
        <p14:creationId xmlns:p14="http://schemas.microsoft.com/office/powerpoint/2010/main" val="362027896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e126d92-dfc6-4b71-99b6-e4eb8446b015" xsi:nil="true"/>
    <TaxCatchAll xmlns="a2182766-6dcb-4ddf-8a60-b6a89658b128" xsi:nil="true"/>
    <lcf76f155ced4ddcb4097134ff3c332f xmlns="ee126d92-dfc6-4b71-99b6-e4eb8446b015">
      <Terms xmlns="http://schemas.microsoft.com/office/infopath/2007/PartnerControls"/>
    </lcf76f155ced4ddcb4097134ff3c332f>
    <SharedWithUsers xmlns="a2182766-6dcb-4ddf-8a60-b6a89658b128">
      <UserInfo>
        <DisplayName>Grace Chow</DisplayName>
        <AccountId>6</AccountId>
        <AccountType/>
      </UserInfo>
      <UserInfo>
        <DisplayName>Silvia Chan</DisplayName>
        <AccountId>48</AccountId>
        <AccountType/>
      </UserInfo>
      <UserInfo>
        <DisplayName>Meg Li</DisplayName>
        <AccountId>60</AccountId>
        <AccountType/>
      </UserInfo>
    </SharedWithUsers>
    <MediaLengthInSeconds xmlns="ee126d92-dfc6-4b71-99b6-e4eb8446b0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3E3D83D3FBF4285242008F227B0F5" ma:contentTypeVersion="18" ma:contentTypeDescription="Create a new document." ma:contentTypeScope="" ma:versionID="416a345af103b8b15943facacee7c980">
  <xsd:schema xmlns:xsd="http://www.w3.org/2001/XMLSchema" xmlns:xs="http://www.w3.org/2001/XMLSchema" xmlns:p="http://schemas.microsoft.com/office/2006/metadata/properties" xmlns:ns2="ee126d92-dfc6-4b71-99b6-e4eb8446b015" xmlns:ns3="a2182766-6dcb-4ddf-8a60-b6a89658b128" targetNamespace="http://schemas.microsoft.com/office/2006/metadata/properties" ma:root="true" ma:fieldsID="b78fd4bfd4c1d76e2103d8094eae2190" ns2:_="" ns3:_="">
    <xsd:import namespace="ee126d92-dfc6-4b71-99b6-e4eb8446b015"/>
    <xsd:import namespace="a2182766-6dcb-4ddf-8a60-b6a89658b1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26d92-dfc6-4b71-99b6-e4eb8446b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82766-6dcb-4ddf-8a60-b6a89658b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3577ef4-df57-4f84-8383-833e3699824b}" ma:internalName="TaxCatchAll" ma:showField="CatchAllData" ma:web="a2182766-6dcb-4ddf-8a60-b6a89658b1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documentManagement/types"/>
    <ds:schemaRef ds:uri="ee126d92-dfc6-4b71-99b6-e4eb8446b01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a2182766-6dcb-4ddf-8a60-b6a89658b12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6AB292-1869-4F2C-A5D6-7B5D11EEC437}">
  <ds:schemaRefs>
    <ds:schemaRef ds:uri="a2182766-6dcb-4ddf-8a60-b6a89658b128"/>
    <ds:schemaRef ds:uri="ee126d92-dfc6-4b71-99b6-e4eb8446b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1332</Words>
  <Application>Microsoft Office PowerPoint</Application>
  <PresentationFormat>Widescreen</PresentationFormat>
  <Paragraphs>287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Avenir Next LT Pro</vt:lpstr>
      <vt:lpstr>Calibri</vt:lpstr>
      <vt:lpstr>Calibri Light</vt:lpstr>
      <vt:lpstr>Century Gothic</vt:lpstr>
      <vt:lpstr>Comic Sans MS</vt:lpstr>
      <vt:lpstr>Kristen ITC</vt:lpstr>
      <vt:lpstr>Open Sans ExtraBold</vt:lpstr>
      <vt:lpstr>Times New Roman</vt:lpstr>
      <vt:lpstr>Tw Cen MT</vt:lpstr>
      <vt:lpstr>Verdana</vt:lpstr>
      <vt:lpstr>ShapesVTI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© Pearson Education Asia Limited 2023; © Pearson Education Asia Limited</dc:creator>
  <cp:lastModifiedBy>Silvia Chan</cp:lastModifiedBy>
  <dcterms:created xsi:type="dcterms:W3CDTF">2022-04-28T10:17:10Z</dcterms:created>
  <dcterms:modified xsi:type="dcterms:W3CDTF">2023-02-20T03:33:51Z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0x01010032E3E3D83D3FBF4285242008F227B0F5</vt:lpwstr>
  </property>
  <property fmtid="{D5CDD505-2E9C-101B-9397-08002B2CF9AE}" pid="3" name="Order">
    <vt:r8>3046300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