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25"/>
  </p:notesMasterIdLst>
  <p:sldIdLst>
    <p:sldId id="257" r:id="rId5"/>
    <p:sldId id="3838" r:id="rId6"/>
    <p:sldId id="3856" r:id="rId7"/>
    <p:sldId id="3924" r:id="rId8"/>
    <p:sldId id="3923" r:id="rId9"/>
    <p:sldId id="3925" r:id="rId10"/>
    <p:sldId id="3926" r:id="rId11"/>
    <p:sldId id="3927" r:id="rId12"/>
    <p:sldId id="3860" r:id="rId13"/>
    <p:sldId id="3915" r:id="rId14"/>
    <p:sldId id="3916" r:id="rId15"/>
    <p:sldId id="3917" r:id="rId16"/>
    <p:sldId id="3864" r:id="rId17"/>
    <p:sldId id="3929" r:id="rId18"/>
    <p:sldId id="3930" r:id="rId19"/>
    <p:sldId id="3931" r:id="rId20"/>
    <p:sldId id="3932" r:id="rId21"/>
    <p:sldId id="3933" r:id="rId22"/>
    <p:sldId id="3867" r:id="rId23"/>
    <p:sldId id="383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761605C-19FF-28F6-AFF2-223A6216AC76}" name="Miuccia Chan" initials="MC" userId="S::miuccia.chan@pearson.com::58931361-5f27-4544-af85-c299418c0c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Chan" initials="SC" lastIdx="2" clrIdx="0">
    <p:extLst>
      <p:ext uri="{19B8F6BF-5375-455C-9EA6-DF929625EA0E}">
        <p15:presenceInfo xmlns:p15="http://schemas.microsoft.com/office/powerpoint/2012/main" userId="S::silvia.chan@pearson.com::455a070d-940c-4368-bfe1-1d4b72fc45c7" providerId="AD"/>
      </p:ext>
    </p:extLst>
  </p:cmAuthor>
  <p:cmAuthor id="2" name="Vivian Tang" initials="VT" lastIdx="1" clrIdx="1">
    <p:extLst>
      <p:ext uri="{19B8F6BF-5375-455C-9EA6-DF929625EA0E}">
        <p15:presenceInfo xmlns:p15="http://schemas.microsoft.com/office/powerpoint/2012/main" userId="S::vivian.tang@pearson.com::c38f7cfe-078d-4502-85d2-92bb7fe74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0E1DC"/>
    <a:srgbClr val="FF00FF"/>
    <a:srgbClr val="4E91F0"/>
    <a:srgbClr val="5944A4"/>
    <a:srgbClr val="FFFEFC"/>
    <a:srgbClr val="FEEFE4"/>
    <a:srgbClr val="FEF0E7"/>
    <a:srgbClr val="FEFAF5"/>
    <a:srgbClr val="F9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A1F5A-0A94-455A-BB34-4CA1EBC55CD9}" v="30" dt="2022-08-08T03:42:34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510" y="11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ccia Chan" userId="58931361-5f27-4544-af85-c299418c0c3d" providerId="ADAL" clId="{EA18EAA8-05B1-4CE1-8CE3-A728D55AA5E4}"/>
    <pc:docChg chg="undo custSel addSld delSld modSld sldOrd">
      <pc:chgData name="Miuccia Chan" userId="58931361-5f27-4544-af85-c299418c0c3d" providerId="ADAL" clId="{EA18EAA8-05B1-4CE1-8CE3-A728D55AA5E4}" dt="2022-08-04T01:57:37.053" v="414"/>
      <pc:docMkLst>
        <pc:docMk/>
      </pc:docMkLst>
      <pc:sldChg chg="modSp mod">
        <pc:chgData name="Miuccia Chan" userId="58931361-5f27-4544-af85-c299418c0c3d" providerId="ADAL" clId="{EA18EAA8-05B1-4CE1-8CE3-A728D55AA5E4}" dt="2022-08-04T01:08:39.399" v="33" actId="20577"/>
        <pc:sldMkLst>
          <pc:docMk/>
          <pc:sldMk cId="3075736512" sldId="257"/>
        </pc:sldMkLst>
        <pc:spChg chg="mod">
          <ac:chgData name="Miuccia Chan" userId="58931361-5f27-4544-af85-c299418c0c3d" providerId="ADAL" clId="{EA18EAA8-05B1-4CE1-8CE3-A728D55AA5E4}" dt="2022-08-04T01:08:20.529" v="5" actId="20577"/>
          <ac:spMkLst>
            <pc:docMk/>
            <pc:sldMk cId="3075736512" sldId="257"/>
            <ac:spMk id="7" creationId="{3EDE06D7-FCAA-4323-B7F4-DB0B60A2C25C}"/>
          </ac:spMkLst>
        </pc:spChg>
        <pc:spChg chg="mod">
          <ac:chgData name="Miuccia Chan" userId="58931361-5f27-4544-af85-c299418c0c3d" providerId="ADAL" clId="{EA18EAA8-05B1-4CE1-8CE3-A728D55AA5E4}" dt="2022-08-04T01:08:15.928" v="1" actId="20577"/>
          <ac:spMkLst>
            <pc:docMk/>
            <pc:sldMk cId="3075736512" sldId="257"/>
            <ac:spMk id="9" creationId="{23604EA2-5CB4-4E4C-9012-9887B21D072A}"/>
          </ac:spMkLst>
        </pc:spChg>
        <pc:spChg chg="mod">
          <ac:chgData name="Miuccia Chan" userId="58931361-5f27-4544-af85-c299418c0c3d" providerId="ADAL" clId="{EA18EAA8-05B1-4CE1-8CE3-A728D55AA5E4}" dt="2022-08-04T01:08:39.399" v="33" actId="20577"/>
          <ac:spMkLst>
            <pc:docMk/>
            <pc:sldMk cId="3075736512" sldId="257"/>
            <ac:spMk id="10" creationId="{87135116-63DD-4662-8241-C53EBD9CCF31}"/>
          </ac:spMkLst>
        </pc:spChg>
      </pc:sldChg>
      <pc:sldChg chg="modSp mod">
        <pc:chgData name="Miuccia Chan" userId="58931361-5f27-4544-af85-c299418c0c3d" providerId="ADAL" clId="{EA18EAA8-05B1-4CE1-8CE3-A728D55AA5E4}" dt="2022-08-04T01:22:45.007" v="106" actId="1076"/>
        <pc:sldMkLst>
          <pc:docMk/>
          <pc:sldMk cId="654605343" sldId="3856"/>
        </pc:sldMkLst>
        <pc:spChg chg="mod">
          <ac:chgData name="Miuccia Chan" userId="58931361-5f27-4544-af85-c299418c0c3d" providerId="ADAL" clId="{EA18EAA8-05B1-4CE1-8CE3-A728D55AA5E4}" dt="2022-08-04T01:13:41.820" v="49" actId="1076"/>
          <ac:spMkLst>
            <pc:docMk/>
            <pc:sldMk cId="654605343" sldId="3856"/>
            <ac:spMk id="21" creationId="{545E3279-7364-4B9D-8E37-46584AB925F0}"/>
          </ac:spMkLst>
        </pc:spChg>
        <pc:picChg chg="mod">
          <ac:chgData name="Miuccia Chan" userId="58931361-5f27-4544-af85-c299418c0c3d" providerId="ADAL" clId="{EA18EAA8-05B1-4CE1-8CE3-A728D55AA5E4}" dt="2022-08-04T01:22:45.007" v="106" actId="1076"/>
          <ac:picMkLst>
            <pc:docMk/>
            <pc:sldMk cId="654605343" sldId="3856"/>
            <ac:picMk id="13" creationId="{47AEF40B-8164-4F9F-AF59-8FFB8558F770}"/>
          </ac:picMkLst>
        </pc:picChg>
        <pc:picChg chg="mod">
          <ac:chgData name="Miuccia Chan" userId="58931361-5f27-4544-af85-c299418c0c3d" providerId="ADAL" clId="{EA18EAA8-05B1-4CE1-8CE3-A728D55AA5E4}" dt="2022-08-04T01:11:12.707" v="37" actId="14100"/>
          <ac:picMkLst>
            <pc:docMk/>
            <pc:sldMk cId="654605343" sldId="3856"/>
            <ac:picMk id="18" creationId="{283998EA-9A39-4356-8AAF-BCDDA7CA8454}"/>
          </ac:picMkLst>
        </pc:picChg>
        <pc:picChg chg="mod">
          <ac:chgData name="Miuccia Chan" userId="58931361-5f27-4544-af85-c299418c0c3d" providerId="ADAL" clId="{EA18EAA8-05B1-4CE1-8CE3-A728D55AA5E4}" dt="2022-08-04T01:12:26.795" v="48" actId="1076"/>
          <ac:picMkLst>
            <pc:docMk/>
            <pc:sldMk cId="654605343" sldId="3856"/>
            <ac:picMk id="25" creationId="{2B66EC36-2ECA-420A-A793-C818FCAAF9CF}"/>
          </ac:picMkLst>
        </pc:picChg>
      </pc:sldChg>
      <pc:sldChg chg="addSp modSp mod modAnim">
        <pc:chgData name="Miuccia Chan" userId="58931361-5f27-4544-af85-c299418c0c3d" providerId="ADAL" clId="{EA18EAA8-05B1-4CE1-8CE3-A728D55AA5E4}" dt="2022-08-04T01:53:37.905" v="386"/>
        <pc:sldMkLst>
          <pc:docMk/>
          <pc:sldMk cId="3572788451" sldId="3860"/>
        </pc:sldMkLst>
        <pc:picChg chg="mod">
          <ac:chgData name="Miuccia Chan" userId="58931361-5f27-4544-af85-c299418c0c3d" providerId="ADAL" clId="{EA18EAA8-05B1-4CE1-8CE3-A728D55AA5E4}" dt="2022-08-04T01:26:35.968" v="149" actId="14826"/>
          <ac:picMkLst>
            <pc:docMk/>
            <pc:sldMk cId="3572788451" sldId="3860"/>
            <ac:picMk id="19" creationId="{4A870CA3-5DED-4194-BD3E-5491D033DC4E}"/>
          </ac:picMkLst>
        </pc:picChg>
        <pc:picChg chg="mod modCrop">
          <ac:chgData name="Miuccia Chan" userId="58931361-5f27-4544-af85-c299418c0c3d" providerId="ADAL" clId="{EA18EAA8-05B1-4CE1-8CE3-A728D55AA5E4}" dt="2022-08-04T01:29:22.426" v="165" actId="1076"/>
          <ac:picMkLst>
            <pc:docMk/>
            <pc:sldMk cId="3572788451" sldId="3860"/>
            <ac:picMk id="20" creationId="{C29383B6-B16D-4ACA-893C-6E20E838A95D}"/>
          </ac:picMkLst>
        </pc:picChg>
        <pc:picChg chg="mod">
          <ac:chgData name="Miuccia Chan" userId="58931361-5f27-4544-af85-c299418c0c3d" providerId="ADAL" clId="{EA18EAA8-05B1-4CE1-8CE3-A728D55AA5E4}" dt="2022-08-04T01:32:09.563" v="189" actId="1076"/>
          <ac:picMkLst>
            <pc:docMk/>
            <pc:sldMk cId="3572788451" sldId="3860"/>
            <ac:picMk id="23" creationId="{9517AA10-A117-4836-8451-08B601564BB4}"/>
          </ac:picMkLst>
        </pc:picChg>
        <pc:cxnChg chg="add mod">
          <ac:chgData name="Miuccia Chan" userId="58931361-5f27-4544-af85-c299418c0c3d" providerId="ADAL" clId="{EA18EAA8-05B1-4CE1-8CE3-A728D55AA5E4}" dt="2022-08-04T01:32:46.996" v="197" actId="14100"/>
          <ac:cxnSpMkLst>
            <pc:docMk/>
            <pc:sldMk cId="3572788451" sldId="3860"/>
            <ac:cxnSpMk id="13" creationId="{0E919ABD-794B-458D-A383-73DB12A9F08C}"/>
          </ac:cxnSpMkLst>
        </pc:cxnChg>
        <pc:cxnChg chg="add mod">
          <ac:chgData name="Miuccia Chan" userId="58931361-5f27-4544-af85-c299418c0c3d" providerId="ADAL" clId="{EA18EAA8-05B1-4CE1-8CE3-A728D55AA5E4}" dt="2022-08-04T01:32:59.715" v="201" actId="1076"/>
          <ac:cxnSpMkLst>
            <pc:docMk/>
            <pc:sldMk cId="3572788451" sldId="3860"/>
            <ac:cxnSpMk id="17" creationId="{53788532-0910-4306-B852-E2A69DF0BBAE}"/>
          </ac:cxnSpMkLst>
        </pc:cxnChg>
        <pc:cxnChg chg="add mod">
          <ac:chgData name="Miuccia Chan" userId="58931361-5f27-4544-af85-c299418c0c3d" providerId="ADAL" clId="{EA18EAA8-05B1-4CE1-8CE3-A728D55AA5E4}" dt="2022-08-04T01:33:08.139" v="204" actId="14100"/>
          <ac:cxnSpMkLst>
            <pc:docMk/>
            <pc:sldMk cId="3572788451" sldId="3860"/>
            <ac:cxnSpMk id="18" creationId="{33CD15FC-5A84-454B-9990-DAE29C74F405}"/>
          </ac:cxnSpMkLst>
        </pc:cxnChg>
        <pc:cxnChg chg="mod">
          <ac:chgData name="Miuccia Chan" userId="58931361-5f27-4544-af85-c299418c0c3d" providerId="ADAL" clId="{EA18EAA8-05B1-4CE1-8CE3-A728D55AA5E4}" dt="2022-08-04T01:32:40.340" v="194" actId="14100"/>
          <ac:cxnSpMkLst>
            <pc:docMk/>
            <pc:sldMk cId="3572788451" sldId="3860"/>
            <ac:cxnSpMk id="21" creationId="{44B8A706-866B-413B-A4BA-4EB45FAF0CBD}"/>
          </ac:cxnSpMkLst>
        </pc:cxnChg>
      </pc:sldChg>
      <pc:sldChg chg="addSp delSp modSp mod delAnim modAnim">
        <pc:chgData name="Miuccia Chan" userId="58931361-5f27-4544-af85-c299418c0c3d" providerId="ADAL" clId="{EA18EAA8-05B1-4CE1-8CE3-A728D55AA5E4}" dt="2022-08-04T01:55:42.037" v="398"/>
        <pc:sldMkLst>
          <pc:docMk/>
          <pc:sldMk cId="2982294577" sldId="3864"/>
        </pc:sldMkLst>
        <pc:spChg chg="mod">
          <ac:chgData name="Miuccia Chan" userId="58931361-5f27-4544-af85-c299418c0c3d" providerId="ADAL" clId="{EA18EAA8-05B1-4CE1-8CE3-A728D55AA5E4}" dt="2022-08-04T01:42:07.615" v="267" actId="1076"/>
          <ac:spMkLst>
            <pc:docMk/>
            <pc:sldMk cId="2982294577" sldId="3864"/>
            <ac:spMk id="14" creationId="{2E04681F-ED77-4B94-8098-706DE7683D7A}"/>
          </ac:spMkLst>
        </pc:spChg>
        <pc:picChg chg="add del mod">
          <ac:chgData name="Miuccia Chan" userId="58931361-5f27-4544-af85-c299418c0c3d" providerId="ADAL" clId="{EA18EAA8-05B1-4CE1-8CE3-A728D55AA5E4}" dt="2022-08-04T01:43:36.348" v="295" actId="478"/>
          <ac:picMkLst>
            <pc:docMk/>
            <pc:sldMk cId="2982294577" sldId="3864"/>
            <ac:picMk id="3" creationId="{BA4877D2-AAB4-4C71-92D4-850838C304F1}"/>
          </ac:picMkLst>
        </pc:picChg>
        <pc:picChg chg="mod">
          <ac:chgData name="Miuccia Chan" userId="58931361-5f27-4544-af85-c299418c0c3d" providerId="ADAL" clId="{EA18EAA8-05B1-4CE1-8CE3-A728D55AA5E4}" dt="2022-08-04T01:36:21.232" v="229" actId="14826"/>
          <ac:picMkLst>
            <pc:docMk/>
            <pc:sldMk cId="2982294577" sldId="3864"/>
            <ac:picMk id="4" creationId="{1154F270-CCD1-4060-9794-D61CAA09B039}"/>
          </ac:picMkLst>
        </pc:picChg>
        <pc:picChg chg="add del mod">
          <ac:chgData name="Miuccia Chan" userId="58931361-5f27-4544-af85-c299418c0c3d" providerId="ADAL" clId="{EA18EAA8-05B1-4CE1-8CE3-A728D55AA5E4}" dt="2022-08-04T01:43:37.807" v="296" actId="478"/>
          <ac:picMkLst>
            <pc:docMk/>
            <pc:sldMk cId="2982294577" sldId="3864"/>
            <ac:picMk id="6" creationId="{ABB9DC38-66F5-4062-87ED-26D66EDDF7BF}"/>
          </ac:picMkLst>
        </pc:picChg>
        <pc:picChg chg="add del mod">
          <ac:chgData name="Miuccia Chan" userId="58931361-5f27-4544-af85-c299418c0c3d" providerId="ADAL" clId="{EA18EAA8-05B1-4CE1-8CE3-A728D55AA5E4}" dt="2022-08-04T01:43:38.557" v="297" actId="478"/>
          <ac:picMkLst>
            <pc:docMk/>
            <pc:sldMk cId="2982294577" sldId="3864"/>
            <ac:picMk id="9" creationId="{C78C9324-6611-41E6-87DD-52331D30EEC4}"/>
          </ac:picMkLst>
        </pc:picChg>
        <pc:picChg chg="add del mod">
          <ac:chgData name="Miuccia Chan" userId="58931361-5f27-4544-af85-c299418c0c3d" providerId="ADAL" clId="{EA18EAA8-05B1-4CE1-8CE3-A728D55AA5E4}" dt="2022-08-04T01:43:39.128" v="298" actId="478"/>
          <ac:picMkLst>
            <pc:docMk/>
            <pc:sldMk cId="2982294577" sldId="3864"/>
            <ac:picMk id="12" creationId="{150DD815-58C5-405A-B590-35350BA09E40}"/>
          </ac:picMkLst>
        </pc:picChg>
        <pc:picChg chg="del mod">
          <ac:chgData name="Miuccia Chan" userId="58931361-5f27-4544-af85-c299418c0c3d" providerId="ADAL" clId="{EA18EAA8-05B1-4CE1-8CE3-A728D55AA5E4}" dt="2022-08-04T01:44:18.289" v="302" actId="478"/>
          <ac:picMkLst>
            <pc:docMk/>
            <pc:sldMk cId="2982294577" sldId="3864"/>
            <ac:picMk id="13" creationId="{3594F12F-F5F7-422F-8FF2-27A05EDBC151}"/>
          </ac:picMkLst>
        </pc:picChg>
        <pc:picChg chg="add del mod">
          <ac:chgData name="Miuccia Chan" userId="58931361-5f27-4544-af85-c299418c0c3d" providerId="ADAL" clId="{EA18EAA8-05B1-4CE1-8CE3-A728D55AA5E4}" dt="2022-08-04T01:43:39.648" v="299" actId="478"/>
          <ac:picMkLst>
            <pc:docMk/>
            <pc:sldMk cId="2982294577" sldId="3864"/>
            <ac:picMk id="16" creationId="{C1385AAA-20D9-4B90-B1DE-FE3531FC348C}"/>
          </ac:picMkLst>
        </pc:picChg>
        <pc:picChg chg="add mod ord">
          <ac:chgData name="Miuccia Chan" userId="58931361-5f27-4544-af85-c299418c0c3d" providerId="ADAL" clId="{EA18EAA8-05B1-4CE1-8CE3-A728D55AA5E4}" dt="2022-08-04T01:44:36.910" v="307" actId="167"/>
          <ac:picMkLst>
            <pc:docMk/>
            <pc:sldMk cId="2982294577" sldId="3864"/>
            <ac:picMk id="17" creationId="{F26B537C-FD94-4533-AFD4-DE8D9E758C31}"/>
          </ac:picMkLst>
        </pc:picChg>
        <pc:picChg chg="mod">
          <ac:chgData name="Miuccia Chan" userId="58931361-5f27-4544-af85-c299418c0c3d" providerId="ADAL" clId="{EA18EAA8-05B1-4CE1-8CE3-A728D55AA5E4}" dt="2022-08-04T01:39:30.310" v="249" actId="1076"/>
          <ac:picMkLst>
            <pc:docMk/>
            <pc:sldMk cId="2982294577" sldId="3864"/>
            <ac:picMk id="20" creationId="{8B50B126-28AF-47A3-AA8F-B95A86F2E16E}"/>
          </ac:picMkLst>
        </pc:picChg>
        <pc:cxnChg chg="mod">
          <ac:chgData name="Miuccia Chan" userId="58931361-5f27-4544-af85-c299418c0c3d" providerId="ADAL" clId="{EA18EAA8-05B1-4CE1-8CE3-A728D55AA5E4}" dt="2022-08-04T01:44:39.956" v="308" actId="1076"/>
          <ac:cxnSpMkLst>
            <pc:docMk/>
            <pc:sldMk cId="2982294577" sldId="3864"/>
            <ac:cxnSpMk id="26" creationId="{167D4661-1708-4162-A6DE-A8CCCA357743}"/>
          </ac:cxnSpMkLst>
        </pc:cxnChg>
      </pc:sldChg>
      <pc:sldChg chg="del">
        <pc:chgData name="Miuccia Chan" userId="58931361-5f27-4544-af85-c299418c0c3d" providerId="ADAL" clId="{EA18EAA8-05B1-4CE1-8CE3-A728D55AA5E4}" dt="2022-08-04T01:13:58.450" v="50" actId="47"/>
        <pc:sldMkLst>
          <pc:docMk/>
          <pc:sldMk cId="3301852297" sldId="3913"/>
        </pc:sldMkLst>
      </pc:sldChg>
      <pc:sldChg chg="del">
        <pc:chgData name="Miuccia Chan" userId="58931361-5f27-4544-af85-c299418c0c3d" providerId="ADAL" clId="{EA18EAA8-05B1-4CE1-8CE3-A728D55AA5E4}" dt="2022-08-04T01:13:58.450" v="50" actId="47"/>
        <pc:sldMkLst>
          <pc:docMk/>
          <pc:sldMk cId="498663117" sldId="3914"/>
        </pc:sldMkLst>
      </pc:sldChg>
      <pc:sldChg chg="addSp modSp mod modAnim">
        <pc:chgData name="Miuccia Chan" userId="58931361-5f27-4544-af85-c299418c0c3d" providerId="ADAL" clId="{EA18EAA8-05B1-4CE1-8CE3-A728D55AA5E4}" dt="2022-08-04T01:54:01.820" v="389" actId="1076"/>
        <pc:sldMkLst>
          <pc:docMk/>
          <pc:sldMk cId="3842149101" sldId="3915"/>
        </pc:sldMkLst>
        <pc:picChg chg="mod">
          <ac:chgData name="Miuccia Chan" userId="58931361-5f27-4544-af85-c299418c0c3d" providerId="ADAL" clId="{EA18EAA8-05B1-4CE1-8CE3-A728D55AA5E4}" dt="2022-08-04T01:26:52.184" v="150" actId="14826"/>
          <ac:picMkLst>
            <pc:docMk/>
            <pc:sldMk cId="3842149101" sldId="3915"/>
            <ac:picMk id="19" creationId="{4A870CA3-5DED-4194-BD3E-5491D033DC4E}"/>
          </ac:picMkLst>
        </pc:picChg>
        <pc:picChg chg="mod">
          <ac:chgData name="Miuccia Chan" userId="58931361-5f27-4544-af85-c299418c0c3d" providerId="ADAL" clId="{EA18EAA8-05B1-4CE1-8CE3-A728D55AA5E4}" dt="2022-08-04T01:30:07.698" v="169" actId="1076"/>
          <ac:picMkLst>
            <pc:docMk/>
            <pc:sldMk cId="3842149101" sldId="3915"/>
            <ac:picMk id="20" creationId="{C29383B6-B16D-4ACA-893C-6E20E838A95D}"/>
          </ac:picMkLst>
        </pc:picChg>
        <pc:picChg chg="mod">
          <ac:chgData name="Miuccia Chan" userId="58931361-5f27-4544-af85-c299418c0c3d" providerId="ADAL" clId="{EA18EAA8-05B1-4CE1-8CE3-A728D55AA5E4}" dt="2022-08-04T01:32:24.707" v="192" actId="14100"/>
          <ac:picMkLst>
            <pc:docMk/>
            <pc:sldMk cId="3842149101" sldId="3915"/>
            <ac:picMk id="23" creationId="{9517AA10-A117-4836-8451-08B601564BB4}"/>
          </ac:picMkLst>
        </pc:picChg>
        <pc:cxnChg chg="add mod">
          <ac:chgData name="Miuccia Chan" userId="58931361-5f27-4544-af85-c299418c0c3d" providerId="ADAL" clId="{EA18EAA8-05B1-4CE1-8CE3-A728D55AA5E4}" dt="2022-08-04T01:53:57.395" v="388" actId="1076"/>
          <ac:cxnSpMkLst>
            <pc:docMk/>
            <pc:sldMk cId="3842149101" sldId="3915"/>
            <ac:cxnSpMk id="13" creationId="{9588BE00-EDD8-4E76-A1C8-AE84E24D0999}"/>
          </ac:cxnSpMkLst>
        </pc:cxnChg>
        <pc:cxnChg chg="mod">
          <ac:chgData name="Miuccia Chan" userId="58931361-5f27-4544-af85-c299418c0c3d" providerId="ADAL" clId="{EA18EAA8-05B1-4CE1-8CE3-A728D55AA5E4}" dt="2022-08-04T01:54:01.820" v="389" actId="1076"/>
          <ac:cxnSpMkLst>
            <pc:docMk/>
            <pc:sldMk cId="3842149101" sldId="3915"/>
            <ac:cxnSpMk id="21" creationId="{44B8A706-866B-413B-A4BA-4EB45FAF0CBD}"/>
          </ac:cxnSpMkLst>
        </pc:cxnChg>
      </pc:sldChg>
      <pc:sldChg chg="addSp modSp mod modAnim">
        <pc:chgData name="Miuccia Chan" userId="58931361-5f27-4544-af85-c299418c0c3d" providerId="ADAL" clId="{EA18EAA8-05B1-4CE1-8CE3-A728D55AA5E4}" dt="2022-08-04T01:54:22.353" v="392"/>
        <pc:sldMkLst>
          <pc:docMk/>
          <pc:sldMk cId="2767215943" sldId="3916"/>
        </pc:sldMkLst>
        <pc:picChg chg="mod">
          <ac:chgData name="Miuccia Chan" userId="58931361-5f27-4544-af85-c299418c0c3d" providerId="ADAL" clId="{EA18EAA8-05B1-4CE1-8CE3-A728D55AA5E4}" dt="2022-08-04T01:27:08.679" v="151" actId="14826"/>
          <ac:picMkLst>
            <pc:docMk/>
            <pc:sldMk cId="2767215943" sldId="3916"/>
            <ac:picMk id="19" creationId="{4A870CA3-5DED-4194-BD3E-5491D033DC4E}"/>
          </ac:picMkLst>
        </pc:picChg>
        <pc:picChg chg="mod modCrop">
          <ac:chgData name="Miuccia Chan" userId="58931361-5f27-4544-af85-c299418c0c3d" providerId="ADAL" clId="{EA18EAA8-05B1-4CE1-8CE3-A728D55AA5E4}" dt="2022-08-04T01:31:05.474" v="177" actId="1076"/>
          <ac:picMkLst>
            <pc:docMk/>
            <pc:sldMk cId="2767215943" sldId="3916"/>
            <ac:picMk id="20" creationId="{C29383B6-B16D-4ACA-893C-6E20E838A95D}"/>
          </ac:picMkLst>
        </pc:picChg>
        <pc:picChg chg="mod">
          <ac:chgData name="Miuccia Chan" userId="58931361-5f27-4544-af85-c299418c0c3d" providerId="ADAL" clId="{EA18EAA8-05B1-4CE1-8CE3-A728D55AA5E4}" dt="2022-08-04T01:33:57.612" v="216" actId="14100"/>
          <ac:picMkLst>
            <pc:docMk/>
            <pc:sldMk cId="2767215943" sldId="3916"/>
            <ac:picMk id="23" creationId="{9517AA10-A117-4836-8451-08B601564BB4}"/>
          </ac:picMkLst>
        </pc:picChg>
        <pc:cxnChg chg="add mod">
          <ac:chgData name="Miuccia Chan" userId="58931361-5f27-4544-af85-c299418c0c3d" providerId="ADAL" clId="{EA18EAA8-05B1-4CE1-8CE3-A728D55AA5E4}" dt="2022-08-04T01:34:32.908" v="222" actId="14100"/>
          <ac:cxnSpMkLst>
            <pc:docMk/>
            <pc:sldMk cId="2767215943" sldId="3916"/>
            <ac:cxnSpMk id="13" creationId="{96ED7CCF-9619-4F5A-89A9-0CD8E7AC9BD9}"/>
          </ac:cxnSpMkLst>
        </pc:cxnChg>
        <pc:cxnChg chg="add mod">
          <ac:chgData name="Miuccia Chan" userId="58931361-5f27-4544-af85-c299418c0c3d" providerId="ADAL" clId="{EA18EAA8-05B1-4CE1-8CE3-A728D55AA5E4}" dt="2022-08-04T01:34:40.508" v="225" actId="14100"/>
          <ac:cxnSpMkLst>
            <pc:docMk/>
            <pc:sldMk cId="2767215943" sldId="3916"/>
            <ac:cxnSpMk id="17" creationId="{D4F3D27D-2135-43D2-B4DA-740C011C58F0}"/>
          </ac:cxnSpMkLst>
        </pc:cxnChg>
        <pc:cxnChg chg="mod">
          <ac:chgData name="Miuccia Chan" userId="58931361-5f27-4544-af85-c299418c0c3d" providerId="ADAL" clId="{EA18EAA8-05B1-4CE1-8CE3-A728D55AA5E4}" dt="2022-08-04T01:34:18.187" v="218" actId="14100"/>
          <ac:cxnSpMkLst>
            <pc:docMk/>
            <pc:sldMk cId="2767215943" sldId="3916"/>
            <ac:cxnSpMk id="21" creationId="{44B8A706-866B-413B-A4BA-4EB45FAF0CBD}"/>
          </ac:cxnSpMkLst>
        </pc:cxnChg>
      </pc:sldChg>
      <pc:sldChg chg="delSp modSp mod delAnim modAnim">
        <pc:chgData name="Miuccia Chan" userId="58931361-5f27-4544-af85-c299418c0c3d" providerId="ADAL" clId="{EA18EAA8-05B1-4CE1-8CE3-A728D55AA5E4}" dt="2022-08-04T01:54:31.634" v="394"/>
        <pc:sldMkLst>
          <pc:docMk/>
          <pc:sldMk cId="733922173" sldId="3917"/>
        </pc:sldMkLst>
        <pc:picChg chg="mod">
          <ac:chgData name="Miuccia Chan" userId="58931361-5f27-4544-af85-c299418c0c3d" providerId="ADAL" clId="{EA18EAA8-05B1-4CE1-8CE3-A728D55AA5E4}" dt="2022-08-04T01:30:16.071" v="171" actId="14100"/>
          <ac:picMkLst>
            <pc:docMk/>
            <pc:sldMk cId="733922173" sldId="3917"/>
            <ac:picMk id="19" creationId="{4A870CA3-5DED-4194-BD3E-5491D033DC4E}"/>
          </ac:picMkLst>
        </pc:picChg>
        <pc:picChg chg="mod">
          <ac:chgData name="Miuccia Chan" userId="58931361-5f27-4544-af85-c299418c0c3d" providerId="ADAL" clId="{EA18EAA8-05B1-4CE1-8CE3-A728D55AA5E4}" dt="2022-08-04T01:31:32.394" v="180" actId="1076"/>
          <ac:picMkLst>
            <pc:docMk/>
            <pc:sldMk cId="733922173" sldId="3917"/>
            <ac:picMk id="20" creationId="{C29383B6-B16D-4ACA-893C-6E20E838A95D}"/>
          </ac:picMkLst>
        </pc:picChg>
        <pc:picChg chg="mod">
          <ac:chgData name="Miuccia Chan" userId="58931361-5f27-4544-af85-c299418c0c3d" providerId="ADAL" clId="{EA18EAA8-05B1-4CE1-8CE3-A728D55AA5E4}" dt="2022-08-04T01:35:06.308" v="228" actId="14100"/>
          <ac:picMkLst>
            <pc:docMk/>
            <pc:sldMk cId="733922173" sldId="3917"/>
            <ac:picMk id="23" creationId="{9517AA10-A117-4836-8451-08B601564BB4}"/>
          </ac:picMkLst>
        </pc:picChg>
        <pc:cxnChg chg="mod">
          <ac:chgData name="Miuccia Chan" userId="58931361-5f27-4544-af85-c299418c0c3d" providerId="ADAL" clId="{EA18EAA8-05B1-4CE1-8CE3-A728D55AA5E4}" dt="2022-08-04T01:31:38.771" v="183" actId="1076"/>
          <ac:cxnSpMkLst>
            <pc:docMk/>
            <pc:sldMk cId="733922173" sldId="3917"/>
            <ac:cxnSpMk id="13" creationId="{17036DC7-C2C9-4E95-8533-555D3BBBD48E}"/>
          </ac:cxnSpMkLst>
        </pc:cxnChg>
        <pc:cxnChg chg="del">
          <ac:chgData name="Miuccia Chan" userId="58931361-5f27-4544-af85-c299418c0c3d" providerId="ADAL" clId="{EA18EAA8-05B1-4CE1-8CE3-A728D55AA5E4}" dt="2022-08-04T01:31:35.691" v="182" actId="478"/>
          <ac:cxnSpMkLst>
            <pc:docMk/>
            <pc:sldMk cId="733922173" sldId="3917"/>
            <ac:cxnSpMk id="17" creationId="{B7215EE1-79A2-49B5-93D0-3DB6A9EAA8DF}"/>
          </ac:cxnSpMkLst>
        </pc:cxnChg>
        <pc:cxnChg chg="del mod">
          <ac:chgData name="Miuccia Chan" userId="58931361-5f27-4544-af85-c299418c0c3d" providerId="ADAL" clId="{EA18EAA8-05B1-4CE1-8CE3-A728D55AA5E4}" dt="2022-08-04T01:31:34.934" v="181" actId="478"/>
          <ac:cxnSpMkLst>
            <pc:docMk/>
            <pc:sldMk cId="733922173" sldId="3917"/>
            <ac:cxnSpMk id="18" creationId="{27D3EE87-46B3-4A16-B088-52664A42507B}"/>
          </ac:cxnSpMkLst>
        </pc:cxnChg>
        <pc:cxnChg chg="mod">
          <ac:chgData name="Miuccia Chan" userId="58931361-5f27-4544-af85-c299418c0c3d" providerId="ADAL" clId="{EA18EAA8-05B1-4CE1-8CE3-A728D55AA5E4}" dt="2022-08-04T01:31:42.163" v="184" actId="1076"/>
          <ac:cxnSpMkLst>
            <pc:docMk/>
            <pc:sldMk cId="733922173" sldId="3917"/>
            <ac:cxnSpMk id="21" creationId="{44B8A706-866B-413B-A4BA-4EB45FAF0CBD}"/>
          </ac:cxnSpMkLst>
        </pc:cxnChg>
      </pc:sldChg>
      <pc:sldChg chg="del">
        <pc:chgData name="Miuccia Chan" userId="58931361-5f27-4544-af85-c299418c0c3d" providerId="ADAL" clId="{EA18EAA8-05B1-4CE1-8CE3-A728D55AA5E4}" dt="2022-08-04T01:36:30.695" v="231" actId="47"/>
        <pc:sldMkLst>
          <pc:docMk/>
          <pc:sldMk cId="1497288749" sldId="3918"/>
        </pc:sldMkLst>
      </pc:sldChg>
      <pc:sldChg chg="del">
        <pc:chgData name="Miuccia Chan" userId="58931361-5f27-4544-af85-c299418c0c3d" providerId="ADAL" clId="{EA18EAA8-05B1-4CE1-8CE3-A728D55AA5E4}" dt="2022-08-04T01:36:30.695" v="231" actId="47"/>
        <pc:sldMkLst>
          <pc:docMk/>
          <pc:sldMk cId="939797324" sldId="3919"/>
        </pc:sldMkLst>
      </pc:sldChg>
      <pc:sldChg chg="del">
        <pc:chgData name="Miuccia Chan" userId="58931361-5f27-4544-af85-c299418c0c3d" providerId="ADAL" clId="{EA18EAA8-05B1-4CE1-8CE3-A728D55AA5E4}" dt="2022-08-04T01:36:30.695" v="231" actId="47"/>
        <pc:sldMkLst>
          <pc:docMk/>
          <pc:sldMk cId="1538358547" sldId="3920"/>
        </pc:sldMkLst>
      </pc:sldChg>
      <pc:sldChg chg="del">
        <pc:chgData name="Miuccia Chan" userId="58931361-5f27-4544-af85-c299418c0c3d" providerId="ADAL" clId="{EA18EAA8-05B1-4CE1-8CE3-A728D55AA5E4}" dt="2022-08-04T01:36:30.695" v="231" actId="47"/>
        <pc:sldMkLst>
          <pc:docMk/>
          <pc:sldMk cId="457664663" sldId="3921"/>
        </pc:sldMkLst>
      </pc:sldChg>
      <pc:sldChg chg="del">
        <pc:chgData name="Miuccia Chan" userId="58931361-5f27-4544-af85-c299418c0c3d" providerId="ADAL" clId="{EA18EAA8-05B1-4CE1-8CE3-A728D55AA5E4}" dt="2022-08-04T01:36:30.695" v="231" actId="47"/>
        <pc:sldMkLst>
          <pc:docMk/>
          <pc:sldMk cId="1544126551" sldId="3922"/>
        </pc:sldMkLst>
      </pc:sldChg>
      <pc:sldChg chg="addSp modSp add mod modAnim">
        <pc:chgData name="Miuccia Chan" userId="58931361-5f27-4544-af85-c299418c0c3d" providerId="ADAL" clId="{EA18EAA8-05B1-4CE1-8CE3-A728D55AA5E4}" dt="2022-08-04T01:52:09.646" v="378"/>
        <pc:sldMkLst>
          <pc:docMk/>
          <pc:sldMk cId="1940361887" sldId="3923"/>
        </pc:sldMkLst>
        <pc:spChg chg="mod">
          <ac:chgData name="Miuccia Chan" userId="58931361-5f27-4544-af85-c299418c0c3d" providerId="ADAL" clId="{EA18EAA8-05B1-4CE1-8CE3-A728D55AA5E4}" dt="2022-08-04T01:16:31.397" v="68" actId="1076"/>
          <ac:spMkLst>
            <pc:docMk/>
            <pc:sldMk cId="1940361887" sldId="3923"/>
            <ac:spMk id="21" creationId="{545E3279-7364-4B9D-8E37-46584AB925F0}"/>
          </ac:spMkLst>
        </pc:spChg>
        <pc:picChg chg="add mod">
          <ac:chgData name="Miuccia Chan" userId="58931361-5f27-4544-af85-c299418c0c3d" providerId="ADAL" clId="{EA18EAA8-05B1-4CE1-8CE3-A728D55AA5E4}" dt="2022-08-04T01:14:47.614" v="55"/>
          <ac:picMkLst>
            <pc:docMk/>
            <pc:sldMk cId="1940361887" sldId="3923"/>
            <ac:picMk id="11" creationId="{5EBCB9B8-152C-4DC7-8CB1-FC1499BDEE15}"/>
          </ac:picMkLst>
        </pc:picChg>
        <pc:picChg chg="mod modCrop">
          <ac:chgData name="Miuccia Chan" userId="58931361-5f27-4544-af85-c299418c0c3d" providerId="ADAL" clId="{EA18EAA8-05B1-4CE1-8CE3-A728D55AA5E4}" dt="2022-08-04T01:24:44.424" v="137" actId="1076"/>
          <ac:picMkLst>
            <pc:docMk/>
            <pc:sldMk cId="1940361887" sldId="3923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EA18EAA8-05B1-4CE1-8CE3-A728D55AA5E4}" dt="2022-08-04T01:16:12.334" v="65"/>
          <ac:picMkLst>
            <pc:docMk/>
            <pc:sldMk cId="1940361887" sldId="3923"/>
            <ac:picMk id="15" creationId="{B798A0CE-509E-4DFC-9B22-A0CFDD79D369}"/>
          </ac:picMkLst>
        </pc:picChg>
        <pc:picChg chg="mod">
          <ac:chgData name="Miuccia Chan" userId="58931361-5f27-4544-af85-c299418c0c3d" providerId="ADAL" clId="{EA18EAA8-05B1-4CE1-8CE3-A728D55AA5E4}" dt="2022-08-04T01:18:49.436" v="79" actId="14826"/>
          <ac:picMkLst>
            <pc:docMk/>
            <pc:sldMk cId="1940361887" sldId="3923"/>
            <ac:picMk id="25" creationId="{2B66EC36-2ECA-420A-A793-C818FCAAF9CF}"/>
          </ac:picMkLst>
        </pc:picChg>
      </pc:sldChg>
      <pc:sldChg chg="del">
        <pc:chgData name="Miuccia Chan" userId="58931361-5f27-4544-af85-c299418c0c3d" providerId="ADAL" clId="{EA18EAA8-05B1-4CE1-8CE3-A728D55AA5E4}" dt="2022-08-04T01:13:58.450" v="50" actId="47"/>
        <pc:sldMkLst>
          <pc:docMk/>
          <pc:sldMk cId="2897981724" sldId="3923"/>
        </pc:sldMkLst>
      </pc:sldChg>
      <pc:sldChg chg="addSp delSp modSp add mod ord addAnim delAnim modAnim">
        <pc:chgData name="Miuccia Chan" userId="58931361-5f27-4544-af85-c299418c0c3d" providerId="ADAL" clId="{EA18EAA8-05B1-4CE1-8CE3-A728D55AA5E4}" dt="2022-08-04T01:51:59.392" v="377"/>
        <pc:sldMkLst>
          <pc:docMk/>
          <pc:sldMk cId="1870037057" sldId="3924"/>
        </pc:sldMkLst>
        <pc:spChg chg="mod">
          <ac:chgData name="Miuccia Chan" userId="58931361-5f27-4544-af85-c299418c0c3d" providerId="ADAL" clId="{EA18EAA8-05B1-4CE1-8CE3-A728D55AA5E4}" dt="2022-08-04T01:16:08.421" v="64" actId="1076"/>
          <ac:spMkLst>
            <pc:docMk/>
            <pc:sldMk cId="1870037057" sldId="3924"/>
            <ac:spMk id="21" creationId="{545E3279-7364-4B9D-8E37-46584AB925F0}"/>
          </ac:spMkLst>
        </pc:spChg>
        <pc:picChg chg="add del mod">
          <ac:chgData name="Miuccia Chan" userId="58931361-5f27-4544-af85-c299418c0c3d" providerId="ADAL" clId="{EA18EAA8-05B1-4CE1-8CE3-A728D55AA5E4}" dt="2022-08-04T01:24:08.511" v="131"/>
          <ac:picMkLst>
            <pc:docMk/>
            <pc:sldMk cId="1870037057" sldId="3924"/>
            <ac:picMk id="2" creationId="{BA5FB5EF-97B0-4357-93A9-E7AF56600D9A}"/>
          </ac:picMkLst>
        </pc:picChg>
        <pc:picChg chg="add del mod modCrop">
          <ac:chgData name="Miuccia Chan" userId="58931361-5f27-4544-af85-c299418c0c3d" providerId="ADAL" clId="{EA18EAA8-05B1-4CE1-8CE3-A728D55AA5E4}" dt="2022-08-04T01:24:06.430" v="129" actId="478"/>
          <ac:picMkLst>
            <pc:docMk/>
            <pc:sldMk cId="1870037057" sldId="3924"/>
            <ac:picMk id="13" creationId="{47AEF40B-8164-4F9F-AF59-8FFB8558F770}"/>
          </ac:picMkLst>
        </pc:picChg>
      </pc:sldChg>
      <pc:sldChg chg="addSp modSp add mod modAnim">
        <pc:chgData name="Miuccia Chan" userId="58931361-5f27-4544-af85-c299418c0c3d" providerId="ADAL" clId="{EA18EAA8-05B1-4CE1-8CE3-A728D55AA5E4}" dt="2022-08-04T01:52:19.020" v="379"/>
        <pc:sldMkLst>
          <pc:docMk/>
          <pc:sldMk cId="4057067097" sldId="3925"/>
        </pc:sldMkLst>
        <pc:spChg chg="mod">
          <ac:chgData name="Miuccia Chan" userId="58931361-5f27-4544-af85-c299418c0c3d" providerId="ADAL" clId="{EA18EAA8-05B1-4CE1-8CE3-A728D55AA5E4}" dt="2022-08-04T01:16:45.974" v="70" actId="1076"/>
          <ac:spMkLst>
            <pc:docMk/>
            <pc:sldMk cId="4057067097" sldId="3925"/>
            <ac:spMk id="21" creationId="{545E3279-7364-4B9D-8E37-46584AB925F0}"/>
          </ac:spMkLst>
        </pc:spChg>
        <pc:picChg chg="mod modCrop">
          <ac:chgData name="Miuccia Chan" userId="58931361-5f27-4544-af85-c299418c0c3d" providerId="ADAL" clId="{EA18EAA8-05B1-4CE1-8CE3-A728D55AA5E4}" dt="2022-08-04T01:25:15.224" v="142" actId="1076"/>
          <ac:picMkLst>
            <pc:docMk/>
            <pc:sldMk cId="4057067097" sldId="3925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EA18EAA8-05B1-4CE1-8CE3-A728D55AA5E4}" dt="2022-08-04T01:19:02.558" v="80" actId="14826"/>
          <ac:picMkLst>
            <pc:docMk/>
            <pc:sldMk cId="4057067097" sldId="3925"/>
            <ac:picMk id="19" creationId="{817C53DC-64E2-4207-8564-D255E2B23673}"/>
          </ac:picMkLst>
        </pc:picChg>
        <pc:picChg chg="mod">
          <ac:chgData name="Miuccia Chan" userId="58931361-5f27-4544-af85-c299418c0c3d" providerId="ADAL" clId="{EA18EAA8-05B1-4CE1-8CE3-A728D55AA5E4}" dt="2022-08-04T01:19:25.237" v="83" actId="14826"/>
          <ac:picMkLst>
            <pc:docMk/>
            <pc:sldMk cId="4057067097" sldId="3925"/>
            <ac:picMk id="25" creationId="{2B66EC36-2ECA-420A-A793-C818FCAAF9CF}"/>
          </ac:picMkLst>
        </pc:picChg>
      </pc:sldChg>
      <pc:sldChg chg="addSp delSp modSp add mod delAnim modAnim">
        <pc:chgData name="Miuccia Chan" userId="58931361-5f27-4544-af85-c299418c0c3d" providerId="ADAL" clId="{EA18EAA8-05B1-4CE1-8CE3-A728D55AA5E4}" dt="2022-08-04T01:52:32.872" v="380"/>
        <pc:sldMkLst>
          <pc:docMk/>
          <pc:sldMk cId="3795549107" sldId="3926"/>
        </pc:sldMkLst>
        <pc:spChg chg="mod">
          <ac:chgData name="Miuccia Chan" userId="58931361-5f27-4544-af85-c299418c0c3d" providerId="ADAL" clId="{EA18EAA8-05B1-4CE1-8CE3-A728D55AA5E4}" dt="2022-08-04T01:17:54.119" v="78" actId="1076"/>
          <ac:spMkLst>
            <pc:docMk/>
            <pc:sldMk cId="3795549107" sldId="3926"/>
            <ac:spMk id="21" creationId="{545E3279-7364-4B9D-8E37-46584AB925F0}"/>
          </ac:spMkLst>
        </pc:spChg>
        <pc:picChg chg="mod modCrop">
          <ac:chgData name="Miuccia Chan" userId="58931361-5f27-4544-af85-c299418c0c3d" providerId="ADAL" clId="{EA18EAA8-05B1-4CE1-8CE3-A728D55AA5E4}" dt="2022-08-04T01:25:38.560" v="145" actId="1076"/>
          <ac:picMkLst>
            <pc:docMk/>
            <pc:sldMk cId="3795549107" sldId="3926"/>
            <ac:picMk id="13" creationId="{47AEF40B-8164-4F9F-AF59-8FFB8558F770}"/>
          </ac:picMkLst>
        </pc:picChg>
        <pc:picChg chg="del mod">
          <ac:chgData name="Miuccia Chan" userId="58931361-5f27-4544-af85-c299418c0c3d" providerId="ADAL" clId="{EA18EAA8-05B1-4CE1-8CE3-A728D55AA5E4}" dt="2022-08-04T01:21:02.775" v="93" actId="478"/>
          <ac:picMkLst>
            <pc:docMk/>
            <pc:sldMk cId="3795549107" sldId="3926"/>
            <ac:picMk id="19" creationId="{817C53DC-64E2-4207-8564-D255E2B23673}"/>
          </ac:picMkLst>
        </pc:picChg>
        <pc:picChg chg="add mod">
          <ac:chgData name="Miuccia Chan" userId="58931361-5f27-4544-af85-c299418c0c3d" providerId="ADAL" clId="{EA18EAA8-05B1-4CE1-8CE3-A728D55AA5E4}" dt="2022-08-04T01:19:10.551" v="82" actId="1076"/>
          <ac:picMkLst>
            <pc:docMk/>
            <pc:sldMk cId="3795549107" sldId="3926"/>
            <ac:picMk id="20" creationId="{3A8561D0-C31A-49B5-95EA-C450CCA495E6}"/>
          </ac:picMkLst>
        </pc:picChg>
        <pc:picChg chg="add mod">
          <ac:chgData name="Miuccia Chan" userId="58931361-5f27-4544-af85-c299418c0c3d" providerId="ADAL" clId="{EA18EAA8-05B1-4CE1-8CE3-A728D55AA5E4}" dt="2022-08-04T01:21:02.998" v="94"/>
          <ac:picMkLst>
            <pc:docMk/>
            <pc:sldMk cId="3795549107" sldId="3926"/>
            <ac:picMk id="22" creationId="{292B340B-8B31-4DF9-AA4D-798B6DDF5849}"/>
          </ac:picMkLst>
        </pc:picChg>
        <pc:picChg chg="add mod">
          <ac:chgData name="Miuccia Chan" userId="58931361-5f27-4544-af85-c299418c0c3d" providerId="ADAL" clId="{EA18EAA8-05B1-4CE1-8CE3-A728D55AA5E4}" dt="2022-08-04T01:21:09.330" v="96"/>
          <ac:picMkLst>
            <pc:docMk/>
            <pc:sldMk cId="3795549107" sldId="3926"/>
            <ac:picMk id="23" creationId="{3EE76E59-6C05-42CD-BCFE-9C05EF07ABA1}"/>
          </ac:picMkLst>
        </pc:picChg>
        <pc:picChg chg="del mod">
          <ac:chgData name="Miuccia Chan" userId="58931361-5f27-4544-af85-c299418c0c3d" providerId="ADAL" clId="{EA18EAA8-05B1-4CE1-8CE3-A728D55AA5E4}" dt="2022-08-04T01:21:09.014" v="95" actId="478"/>
          <ac:picMkLst>
            <pc:docMk/>
            <pc:sldMk cId="3795549107" sldId="3926"/>
            <ac:picMk id="25" creationId="{2B66EC36-2ECA-420A-A793-C818FCAAF9CF}"/>
          </ac:picMkLst>
        </pc:picChg>
      </pc:sldChg>
      <pc:sldChg chg="addSp delSp modSp add mod delAnim modAnim">
        <pc:chgData name="Miuccia Chan" userId="58931361-5f27-4544-af85-c299418c0c3d" providerId="ADAL" clId="{EA18EAA8-05B1-4CE1-8CE3-A728D55AA5E4}" dt="2022-08-04T01:53:00.157" v="383"/>
        <pc:sldMkLst>
          <pc:docMk/>
          <pc:sldMk cId="17455825" sldId="3927"/>
        </pc:sldMkLst>
        <pc:spChg chg="mod">
          <ac:chgData name="Miuccia Chan" userId="58931361-5f27-4544-af85-c299418c0c3d" providerId="ADAL" clId="{EA18EAA8-05B1-4CE1-8CE3-A728D55AA5E4}" dt="2022-08-04T01:19:54.048" v="87" actId="1076"/>
          <ac:spMkLst>
            <pc:docMk/>
            <pc:sldMk cId="17455825" sldId="3927"/>
            <ac:spMk id="21" creationId="{545E3279-7364-4B9D-8E37-46584AB925F0}"/>
          </ac:spMkLst>
        </pc:spChg>
        <pc:picChg chg="add mod">
          <ac:chgData name="Miuccia Chan" userId="58931361-5f27-4544-af85-c299418c0c3d" providerId="ADAL" clId="{EA18EAA8-05B1-4CE1-8CE3-A728D55AA5E4}" dt="2022-08-04T01:20:32.022" v="91" actId="14100"/>
          <ac:picMkLst>
            <pc:docMk/>
            <pc:sldMk cId="17455825" sldId="3927"/>
            <ac:picMk id="3" creationId="{0D693B81-36E1-4E64-AB8A-4EC9B3B6B12A}"/>
          </ac:picMkLst>
        </pc:picChg>
        <pc:picChg chg="mod">
          <ac:chgData name="Miuccia Chan" userId="58931361-5f27-4544-af85-c299418c0c3d" providerId="ADAL" clId="{EA18EAA8-05B1-4CE1-8CE3-A728D55AA5E4}" dt="2022-08-04T01:25:50.336" v="148" actId="1076"/>
          <ac:picMkLst>
            <pc:docMk/>
            <pc:sldMk cId="17455825" sldId="3927"/>
            <ac:picMk id="13" creationId="{47AEF40B-8164-4F9F-AF59-8FFB8558F770}"/>
          </ac:picMkLst>
        </pc:picChg>
        <pc:picChg chg="del">
          <ac:chgData name="Miuccia Chan" userId="58931361-5f27-4544-af85-c299418c0c3d" providerId="ADAL" clId="{EA18EAA8-05B1-4CE1-8CE3-A728D55AA5E4}" dt="2022-08-04T01:21:29.795" v="99" actId="478"/>
          <ac:picMkLst>
            <pc:docMk/>
            <pc:sldMk cId="17455825" sldId="3927"/>
            <ac:picMk id="19" creationId="{817C53DC-64E2-4207-8564-D255E2B23673}"/>
          </ac:picMkLst>
        </pc:picChg>
        <pc:picChg chg="add mod">
          <ac:chgData name="Miuccia Chan" userId="58931361-5f27-4544-af85-c299418c0c3d" providerId="ADAL" clId="{EA18EAA8-05B1-4CE1-8CE3-A728D55AA5E4}" dt="2022-08-04T01:21:24.084" v="98"/>
          <ac:picMkLst>
            <pc:docMk/>
            <pc:sldMk cId="17455825" sldId="3927"/>
            <ac:picMk id="22" creationId="{8AE9C516-BA69-4C72-9909-3B96BEE7D37F}"/>
          </ac:picMkLst>
        </pc:picChg>
        <pc:picChg chg="add mod">
          <ac:chgData name="Miuccia Chan" userId="58931361-5f27-4544-af85-c299418c0c3d" providerId="ADAL" clId="{EA18EAA8-05B1-4CE1-8CE3-A728D55AA5E4}" dt="2022-08-04T01:21:30.082" v="100"/>
          <ac:picMkLst>
            <pc:docMk/>
            <pc:sldMk cId="17455825" sldId="3927"/>
            <ac:picMk id="23" creationId="{C4457FAC-182F-43A7-93FE-83D323E4197A}"/>
          </ac:picMkLst>
        </pc:picChg>
        <pc:picChg chg="del">
          <ac:chgData name="Miuccia Chan" userId="58931361-5f27-4544-af85-c299418c0c3d" providerId="ADAL" clId="{EA18EAA8-05B1-4CE1-8CE3-A728D55AA5E4}" dt="2022-08-04T01:21:23.813" v="97" actId="478"/>
          <ac:picMkLst>
            <pc:docMk/>
            <pc:sldMk cId="17455825" sldId="3927"/>
            <ac:picMk id="25" creationId="{2B66EC36-2ECA-420A-A793-C818FCAAF9CF}"/>
          </ac:picMkLst>
        </pc:picChg>
      </pc:sldChg>
      <pc:sldChg chg="modSp add del mod">
        <pc:chgData name="Miuccia Chan" userId="58931361-5f27-4544-af85-c299418c0c3d" providerId="ADAL" clId="{EA18EAA8-05B1-4CE1-8CE3-A728D55AA5E4}" dt="2022-08-04T01:43:30.603" v="294" actId="47"/>
        <pc:sldMkLst>
          <pc:docMk/>
          <pc:sldMk cId="588484073" sldId="3928"/>
        </pc:sldMkLst>
        <pc:spChg chg="mod">
          <ac:chgData name="Miuccia Chan" userId="58931361-5f27-4544-af85-c299418c0c3d" providerId="ADAL" clId="{EA18EAA8-05B1-4CE1-8CE3-A728D55AA5E4}" dt="2022-08-04T01:42:13.679" v="268" actId="1076"/>
          <ac:spMkLst>
            <pc:docMk/>
            <pc:sldMk cId="588484073" sldId="3928"/>
            <ac:spMk id="14" creationId="{2E04681F-ED77-4B94-8098-706DE7683D7A}"/>
          </ac:spMkLst>
        </pc:spChg>
      </pc:sldChg>
      <pc:sldChg chg="delSp modSp add mod modAnim">
        <pc:chgData name="Miuccia Chan" userId="58931361-5f27-4544-af85-c299418c0c3d" providerId="ADAL" clId="{EA18EAA8-05B1-4CE1-8CE3-A728D55AA5E4}" dt="2022-08-04T01:56:18.073" v="401"/>
        <pc:sldMkLst>
          <pc:docMk/>
          <pc:sldMk cId="2482410797" sldId="3929"/>
        </pc:sldMkLst>
        <pc:spChg chg="mod">
          <ac:chgData name="Miuccia Chan" userId="58931361-5f27-4544-af85-c299418c0c3d" providerId="ADAL" clId="{EA18EAA8-05B1-4CE1-8CE3-A728D55AA5E4}" dt="2022-08-04T01:42:27.087" v="273" actId="1076"/>
          <ac:spMkLst>
            <pc:docMk/>
            <pc:sldMk cId="2482410797" sldId="3929"/>
            <ac:spMk id="14" creationId="{2E04681F-ED77-4B94-8098-706DE7683D7A}"/>
          </ac:spMkLst>
        </pc:spChg>
        <pc:picChg chg="del">
          <ac:chgData name="Miuccia Chan" userId="58931361-5f27-4544-af85-c299418c0c3d" providerId="ADAL" clId="{EA18EAA8-05B1-4CE1-8CE3-A728D55AA5E4}" dt="2022-08-04T01:42:28.879" v="274" actId="478"/>
          <ac:picMkLst>
            <pc:docMk/>
            <pc:sldMk cId="2482410797" sldId="3929"/>
            <ac:picMk id="6" creationId="{ABB9DC38-66F5-4062-87ED-26D66EDDF7BF}"/>
          </ac:picMkLst>
        </pc:picChg>
        <pc:picChg chg="del">
          <ac:chgData name="Miuccia Chan" userId="58931361-5f27-4544-af85-c299418c0c3d" providerId="ADAL" clId="{EA18EAA8-05B1-4CE1-8CE3-A728D55AA5E4}" dt="2022-08-04T01:42:29.364" v="275" actId="478"/>
          <ac:picMkLst>
            <pc:docMk/>
            <pc:sldMk cId="2482410797" sldId="3929"/>
            <ac:picMk id="9" creationId="{C78C9324-6611-41E6-87DD-52331D30EEC4}"/>
          </ac:picMkLst>
        </pc:picChg>
        <pc:picChg chg="del">
          <ac:chgData name="Miuccia Chan" userId="58931361-5f27-4544-af85-c299418c0c3d" providerId="ADAL" clId="{EA18EAA8-05B1-4CE1-8CE3-A728D55AA5E4}" dt="2022-08-04T01:42:29.839" v="276" actId="478"/>
          <ac:picMkLst>
            <pc:docMk/>
            <pc:sldMk cId="2482410797" sldId="3929"/>
            <ac:picMk id="12" creationId="{150DD815-58C5-405A-B590-35350BA09E40}"/>
          </ac:picMkLst>
        </pc:picChg>
        <pc:picChg chg="mod modCrop">
          <ac:chgData name="Miuccia Chan" userId="58931361-5f27-4544-af85-c299418c0c3d" providerId="ADAL" clId="{EA18EAA8-05B1-4CE1-8CE3-A728D55AA5E4}" dt="2022-08-04T01:45:12.912" v="314" actId="1076"/>
          <ac:picMkLst>
            <pc:docMk/>
            <pc:sldMk cId="2482410797" sldId="3929"/>
            <ac:picMk id="13" creationId="{3594F12F-F5F7-422F-8FF2-27A05EDBC151}"/>
          </ac:picMkLst>
        </pc:picChg>
        <pc:picChg chg="del">
          <ac:chgData name="Miuccia Chan" userId="58931361-5f27-4544-af85-c299418c0c3d" providerId="ADAL" clId="{EA18EAA8-05B1-4CE1-8CE3-A728D55AA5E4}" dt="2022-08-04T01:42:30.566" v="277" actId="478"/>
          <ac:picMkLst>
            <pc:docMk/>
            <pc:sldMk cId="2482410797" sldId="3929"/>
            <ac:picMk id="16" creationId="{C1385AAA-20D9-4B90-B1DE-FE3531FC348C}"/>
          </ac:picMkLst>
        </pc:picChg>
        <pc:cxnChg chg="mod">
          <ac:chgData name="Miuccia Chan" userId="58931361-5f27-4544-af85-c299418c0c3d" providerId="ADAL" clId="{EA18EAA8-05B1-4CE1-8CE3-A728D55AA5E4}" dt="2022-08-04T01:45:24.737" v="316" actId="14100"/>
          <ac:cxnSpMkLst>
            <pc:docMk/>
            <pc:sldMk cId="2482410797" sldId="3929"/>
            <ac:cxnSpMk id="26" creationId="{167D4661-1708-4162-A6DE-A8CCCA357743}"/>
          </ac:cxnSpMkLst>
        </pc:cxnChg>
      </pc:sldChg>
      <pc:sldChg chg="delSp modSp add mod modAnim">
        <pc:chgData name="Miuccia Chan" userId="58931361-5f27-4544-af85-c299418c0c3d" providerId="ADAL" clId="{EA18EAA8-05B1-4CE1-8CE3-A728D55AA5E4}" dt="2022-08-04T01:56:36.412" v="404"/>
        <pc:sldMkLst>
          <pc:docMk/>
          <pc:sldMk cId="443930580" sldId="3930"/>
        </pc:sldMkLst>
        <pc:spChg chg="mod">
          <ac:chgData name="Miuccia Chan" userId="58931361-5f27-4544-af85-c299418c0c3d" providerId="ADAL" clId="{EA18EAA8-05B1-4CE1-8CE3-A728D55AA5E4}" dt="2022-08-04T01:42:49.903" v="281" actId="1076"/>
          <ac:spMkLst>
            <pc:docMk/>
            <pc:sldMk cId="443930580" sldId="3930"/>
            <ac:spMk id="14" creationId="{2E04681F-ED77-4B94-8098-706DE7683D7A}"/>
          </ac:spMkLst>
        </pc:spChg>
        <pc:picChg chg="del">
          <ac:chgData name="Miuccia Chan" userId="58931361-5f27-4544-af85-c299418c0c3d" providerId="ADAL" clId="{EA18EAA8-05B1-4CE1-8CE3-A728D55AA5E4}" dt="2022-08-04T01:42:51.549" v="282" actId="478"/>
          <ac:picMkLst>
            <pc:docMk/>
            <pc:sldMk cId="443930580" sldId="3930"/>
            <ac:picMk id="9" creationId="{C78C9324-6611-41E6-87DD-52331D30EEC4}"/>
          </ac:picMkLst>
        </pc:picChg>
        <pc:picChg chg="del">
          <ac:chgData name="Miuccia Chan" userId="58931361-5f27-4544-af85-c299418c0c3d" providerId="ADAL" clId="{EA18EAA8-05B1-4CE1-8CE3-A728D55AA5E4}" dt="2022-08-04T01:42:52.084" v="283" actId="478"/>
          <ac:picMkLst>
            <pc:docMk/>
            <pc:sldMk cId="443930580" sldId="3930"/>
            <ac:picMk id="12" creationId="{150DD815-58C5-405A-B590-35350BA09E40}"/>
          </ac:picMkLst>
        </pc:picChg>
        <pc:picChg chg="mod modCrop">
          <ac:chgData name="Miuccia Chan" userId="58931361-5f27-4544-af85-c299418c0c3d" providerId="ADAL" clId="{EA18EAA8-05B1-4CE1-8CE3-A728D55AA5E4}" dt="2022-08-04T01:46:50.001" v="333" actId="1076"/>
          <ac:picMkLst>
            <pc:docMk/>
            <pc:sldMk cId="443930580" sldId="3930"/>
            <ac:picMk id="13" creationId="{3594F12F-F5F7-422F-8FF2-27A05EDBC151}"/>
          </ac:picMkLst>
        </pc:picChg>
        <pc:picChg chg="del">
          <ac:chgData name="Miuccia Chan" userId="58931361-5f27-4544-af85-c299418c0c3d" providerId="ADAL" clId="{EA18EAA8-05B1-4CE1-8CE3-A728D55AA5E4}" dt="2022-08-04T01:42:52.763" v="284" actId="478"/>
          <ac:picMkLst>
            <pc:docMk/>
            <pc:sldMk cId="443930580" sldId="3930"/>
            <ac:picMk id="16" creationId="{C1385AAA-20D9-4B90-B1DE-FE3531FC348C}"/>
          </ac:picMkLst>
        </pc:picChg>
        <pc:cxnChg chg="mod">
          <ac:chgData name="Miuccia Chan" userId="58931361-5f27-4544-af85-c299418c0c3d" providerId="ADAL" clId="{EA18EAA8-05B1-4CE1-8CE3-A728D55AA5E4}" dt="2022-08-04T01:46:56.657" v="335" actId="14100"/>
          <ac:cxnSpMkLst>
            <pc:docMk/>
            <pc:sldMk cId="443930580" sldId="3930"/>
            <ac:cxnSpMk id="26" creationId="{167D4661-1708-4162-A6DE-A8CCCA357743}"/>
          </ac:cxnSpMkLst>
        </pc:cxnChg>
      </pc:sldChg>
      <pc:sldChg chg="addSp delSp modSp add mod delAnim modAnim">
        <pc:chgData name="Miuccia Chan" userId="58931361-5f27-4544-af85-c299418c0c3d" providerId="ADAL" clId="{EA18EAA8-05B1-4CE1-8CE3-A728D55AA5E4}" dt="2022-08-04T01:57:07.253" v="408"/>
        <pc:sldMkLst>
          <pc:docMk/>
          <pc:sldMk cId="3337600593" sldId="3931"/>
        </pc:sldMkLst>
        <pc:spChg chg="mod">
          <ac:chgData name="Miuccia Chan" userId="58931361-5f27-4544-af85-c299418c0c3d" providerId="ADAL" clId="{EA18EAA8-05B1-4CE1-8CE3-A728D55AA5E4}" dt="2022-08-04T01:47:14.485" v="344" actId="1076"/>
          <ac:spMkLst>
            <pc:docMk/>
            <pc:sldMk cId="3337600593" sldId="3931"/>
            <ac:spMk id="11" creationId="{E387DDC2-4311-408B-A46B-4D13AD491E6B}"/>
          </ac:spMkLst>
        </pc:spChg>
        <pc:spChg chg="mod">
          <ac:chgData name="Miuccia Chan" userId="58931361-5f27-4544-af85-c299418c0c3d" providerId="ADAL" clId="{EA18EAA8-05B1-4CE1-8CE3-A728D55AA5E4}" dt="2022-08-04T01:43:02.367" v="285" actId="1076"/>
          <ac:spMkLst>
            <pc:docMk/>
            <pc:sldMk cId="3337600593" sldId="3931"/>
            <ac:spMk id="14" creationId="{2E04681F-ED77-4B94-8098-706DE7683D7A}"/>
          </ac:spMkLst>
        </pc:spChg>
        <pc:picChg chg="add del mod ord modCrop">
          <ac:chgData name="Miuccia Chan" userId="58931361-5f27-4544-af85-c299418c0c3d" providerId="ADAL" clId="{EA18EAA8-05B1-4CE1-8CE3-A728D55AA5E4}" dt="2022-08-04T01:49:14.583" v="363" actId="478"/>
          <ac:picMkLst>
            <pc:docMk/>
            <pc:sldMk cId="3337600593" sldId="3931"/>
            <ac:picMk id="2" creationId="{5330902E-6F90-43D5-B341-666F067B2650}"/>
          </ac:picMkLst>
        </pc:picChg>
        <pc:picChg chg="del">
          <ac:chgData name="Miuccia Chan" userId="58931361-5f27-4544-af85-c299418c0c3d" providerId="ADAL" clId="{EA18EAA8-05B1-4CE1-8CE3-A728D55AA5E4}" dt="2022-08-04T01:43:03.885" v="286" actId="478"/>
          <ac:picMkLst>
            <pc:docMk/>
            <pc:sldMk cId="3337600593" sldId="3931"/>
            <ac:picMk id="12" creationId="{150DD815-58C5-405A-B590-35350BA09E40}"/>
          </ac:picMkLst>
        </pc:picChg>
        <pc:picChg chg="del mod">
          <ac:chgData name="Miuccia Chan" userId="58931361-5f27-4544-af85-c299418c0c3d" providerId="ADAL" clId="{EA18EAA8-05B1-4CE1-8CE3-A728D55AA5E4}" dt="2022-08-04T01:47:07.255" v="340" actId="478"/>
          <ac:picMkLst>
            <pc:docMk/>
            <pc:sldMk cId="3337600593" sldId="3931"/>
            <ac:picMk id="13" creationId="{3594F12F-F5F7-422F-8FF2-27A05EDBC151}"/>
          </ac:picMkLst>
        </pc:picChg>
        <pc:picChg chg="del">
          <ac:chgData name="Miuccia Chan" userId="58931361-5f27-4544-af85-c299418c0c3d" providerId="ADAL" clId="{EA18EAA8-05B1-4CE1-8CE3-A728D55AA5E4}" dt="2022-08-04T01:43:04.556" v="287" actId="478"/>
          <ac:picMkLst>
            <pc:docMk/>
            <pc:sldMk cId="3337600593" sldId="3931"/>
            <ac:picMk id="16" creationId="{C1385AAA-20D9-4B90-B1DE-FE3531FC348C}"/>
          </ac:picMkLst>
        </pc:picChg>
        <pc:picChg chg="add mod ord">
          <ac:chgData name="Miuccia Chan" userId="58931361-5f27-4544-af85-c299418c0c3d" providerId="ADAL" clId="{EA18EAA8-05B1-4CE1-8CE3-A728D55AA5E4}" dt="2022-08-04T01:49:17.872" v="365" actId="167"/>
          <ac:picMkLst>
            <pc:docMk/>
            <pc:sldMk cId="3337600593" sldId="3931"/>
            <ac:picMk id="21" creationId="{B3D4FBB2-E3AA-4DC1-8484-A18966C4770D}"/>
          </ac:picMkLst>
        </pc:picChg>
        <pc:cxnChg chg="mod">
          <ac:chgData name="Miuccia Chan" userId="58931361-5f27-4544-af85-c299418c0c3d" providerId="ADAL" clId="{EA18EAA8-05B1-4CE1-8CE3-A728D55AA5E4}" dt="2022-08-04T01:48:26.137" v="355" actId="14100"/>
          <ac:cxnSpMkLst>
            <pc:docMk/>
            <pc:sldMk cId="3337600593" sldId="3931"/>
            <ac:cxnSpMk id="26" creationId="{167D4661-1708-4162-A6DE-A8CCCA357743}"/>
          </ac:cxnSpMkLst>
        </pc:cxnChg>
      </pc:sldChg>
      <pc:sldChg chg="addSp delSp modSp add mod modAnim">
        <pc:chgData name="Miuccia Chan" userId="58931361-5f27-4544-af85-c299418c0c3d" providerId="ADAL" clId="{EA18EAA8-05B1-4CE1-8CE3-A728D55AA5E4}" dt="2022-08-04T01:57:25.056" v="411"/>
        <pc:sldMkLst>
          <pc:docMk/>
          <pc:sldMk cId="3926888980" sldId="3932"/>
        </pc:sldMkLst>
        <pc:spChg chg="mod">
          <ac:chgData name="Miuccia Chan" userId="58931361-5f27-4544-af85-c299418c0c3d" providerId="ADAL" clId="{EA18EAA8-05B1-4CE1-8CE3-A728D55AA5E4}" dt="2022-08-04T01:43:09.255" v="288" actId="1076"/>
          <ac:spMkLst>
            <pc:docMk/>
            <pc:sldMk cId="3926888980" sldId="3932"/>
            <ac:spMk id="14" creationId="{2E04681F-ED77-4B94-8098-706DE7683D7A}"/>
          </ac:spMkLst>
        </pc:spChg>
        <pc:picChg chg="mod modCrop">
          <ac:chgData name="Miuccia Chan" userId="58931361-5f27-4544-af85-c299418c0c3d" providerId="ADAL" clId="{EA18EAA8-05B1-4CE1-8CE3-A728D55AA5E4}" dt="2022-08-04T01:49:04.657" v="361" actId="1076"/>
          <ac:picMkLst>
            <pc:docMk/>
            <pc:sldMk cId="3926888980" sldId="3932"/>
            <ac:picMk id="13" creationId="{3594F12F-F5F7-422F-8FF2-27A05EDBC151}"/>
          </ac:picMkLst>
        </pc:picChg>
        <pc:picChg chg="add del">
          <ac:chgData name="Miuccia Chan" userId="58931361-5f27-4544-af85-c299418c0c3d" providerId="ADAL" clId="{EA18EAA8-05B1-4CE1-8CE3-A728D55AA5E4}" dt="2022-08-04T01:43:16.473" v="292" actId="478"/>
          <ac:picMkLst>
            <pc:docMk/>
            <pc:sldMk cId="3926888980" sldId="3932"/>
            <ac:picMk id="16" creationId="{C1385AAA-20D9-4B90-B1DE-FE3531FC348C}"/>
          </ac:picMkLst>
        </pc:picChg>
        <pc:cxnChg chg="mod">
          <ac:chgData name="Miuccia Chan" userId="58931361-5f27-4544-af85-c299418c0c3d" providerId="ADAL" clId="{EA18EAA8-05B1-4CE1-8CE3-A728D55AA5E4}" dt="2022-08-04T01:49:22.730" v="366" actId="14100"/>
          <ac:cxnSpMkLst>
            <pc:docMk/>
            <pc:sldMk cId="3926888980" sldId="3932"/>
            <ac:cxnSpMk id="26" creationId="{167D4661-1708-4162-A6DE-A8CCCA357743}"/>
          </ac:cxnSpMkLst>
        </pc:cxnChg>
      </pc:sldChg>
      <pc:sldChg chg="modSp add mod modAnim">
        <pc:chgData name="Miuccia Chan" userId="58931361-5f27-4544-af85-c299418c0c3d" providerId="ADAL" clId="{EA18EAA8-05B1-4CE1-8CE3-A728D55AA5E4}" dt="2022-08-04T01:57:37.053" v="414"/>
        <pc:sldMkLst>
          <pc:docMk/>
          <pc:sldMk cId="2422802584" sldId="3933"/>
        </pc:sldMkLst>
        <pc:spChg chg="mod">
          <ac:chgData name="Miuccia Chan" userId="58931361-5f27-4544-af85-c299418c0c3d" providerId="ADAL" clId="{EA18EAA8-05B1-4CE1-8CE3-A728D55AA5E4}" dt="2022-08-04T01:43:22.679" v="293" actId="1076"/>
          <ac:spMkLst>
            <pc:docMk/>
            <pc:sldMk cId="2422802584" sldId="3933"/>
            <ac:spMk id="14" creationId="{2E04681F-ED77-4B94-8098-706DE7683D7A}"/>
          </ac:spMkLst>
        </pc:spChg>
        <pc:picChg chg="mod modCrop">
          <ac:chgData name="Miuccia Chan" userId="58931361-5f27-4544-af85-c299418c0c3d" providerId="ADAL" clId="{EA18EAA8-05B1-4CE1-8CE3-A728D55AA5E4}" dt="2022-08-04T01:50:21.570" v="374" actId="1076"/>
          <ac:picMkLst>
            <pc:docMk/>
            <pc:sldMk cId="2422802584" sldId="3933"/>
            <ac:picMk id="13" creationId="{3594F12F-F5F7-422F-8FF2-27A05EDBC151}"/>
          </ac:picMkLst>
        </pc:picChg>
        <pc:cxnChg chg="mod">
          <ac:chgData name="Miuccia Chan" userId="58931361-5f27-4544-af85-c299418c0c3d" providerId="ADAL" clId="{EA18EAA8-05B1-4CE1-8CE3-A728D55AA5E4}" dt="2022-08-04T01:50:28.178" v="376" actId="14100"/>
          <ac:cxnSpMkLst>
            <pc:docMk/>
            <pc:sldMk cId="2422802584" sldId="3933"/>
            <ac:cxnSpMk id="26" creationId="{167D4661-1708-4162-A6DE-A8CCCA357743}"/>
          </ac:cxnSpMkLst>
        </pc:cxnChg>
      </pc:sldChg>
    </pc:docChg>
  </pc:docChgLst>
  <pc:docChgLst>
    <pc:chgData name="Miuccia Chan" userId="58931361-5f27-4544-af85-c299418c0c3d" providerId="ADAL" clId="{691A1F5A-0A94-455A-BB34-4CA1EBC55CD9}"/>
    <pc:docChg chg="modSld">
      <pc:chgData name="Miuccia Chan" userId="58931361-5f27-4544-af85-c299418c0c3d" providerId="ADAL" clId="{691A1F5A-0A94-455A-BB34-4CA1EBC55CD9}" dt="2022-08-05T02:01:28.709" v="72"/>
      <pc:docMkLst>
        <pc:docMk/>
      </pc:docMkLst>
      <pc:sldChg chg="modAnim addCm">
        <pc:chgData name="Miuccia Chan" userId="58931361-5f27-4544-af85-c299418c0c3d" providerId="ADAL" clId="{691A1F5A-0A94-455A-BB34-4CA1EBC55CD9}" dt="2022-08-05T01:51:46.726" v="4"/>
        <pc:sldMkLst>
          <pc:docMk/>
          <pc:sldMk cId="3572788451" sldId="3860"/>
        </pc:sldMkLst>
      </pc:sldChg>
      <pc:sldChg chg="modSp mod modAnim">
        <pc:chgData name="Miuccia Chan" userId="58931361-5f27-4544-af85-c299418c0c3d" providerId="ADAL" clId="{691A1F5A-0A94-455A-BB34-4CA1EBC55CD9}" dt="2022-08-05T01:57:56.612" v="49" actId="14100"/>
        <pc:sldMkLst>
          <pc:docMk/>
          <pc:sldMk cId="2767215943" sldId="3916"/>
        </pc:sldMkLst>
        <pc:picChg chg="mod modCrop">
          <ac:chgData name="Miuccia Chan" userId="58931361-5f27-4544-af85-c299418c0c3d" providerId="ADAL" clId="{691A1F5A-0A94-455A-BB34-4CA1EBC55CD9}" dt="2022-08-05T01:57:40.067" v="43" actId="1076"/>
          <ac:picMkLst>
            <pc:docMk/>
            <pc:sldMk cId="2767215943" sldId="3916"/>
            <ac:picMk id="20" creationId="{C29383B6-B16D-4ACA-893C-6E20E838A95D}"/>
          </ac:picMkLst>
        </pc:picChg>
        <pc:cxnChg chg="mod">
          <ac:chgData name="Miuccia Chan" userId="58931361-5f27-4544-af85-c299418c0c3d" providerId="ADAL" clId="{691A1F5A-0A94-455A-BB34-4CA1EBC55CD9}" dt="2022-08-05T01:57:50.859" v="47" actId="14100"/>
          <ac:cxnSpMkLst>
            <pc:docMk/>
            <pc:sldMk cId="2767215943" sldId="3916"/>
            <ac:cxnSpMk id="13" creationId="{96ED7CCF-9619-4F5A-89A9-0CD8E7AC9BD9}"/>
          </ac:cxnSpMkLst>
        </pc:cxnChg>
        <pc:cxnChg chg="mod">
          <ac:chgData name="Miuccia Chan" userId="58931361-5f27-4544-af85-c299418c0c3d" providerId="ADAL" clId="{691A1F5A-0A94-455A-BB34-4CA1EBC55CD9}" dt="2022-08-05T01:57:56.612" v="49" actId="14100"/>
          <ac:cxnSpMkLst>
            <pc:docMk/>
            <pc:sldMk cId="2767215943" sldId="3916"/>
            <ac:cxnSpMk id="17" creationId="{D4F3D27D-2135-43D2-B4DA-740C011C58F0}"/>
          </ac:cxnSpMkLst>
        </pc:cxnChg>
        <pc:cxnChg chg="mod">
          <ac:chgData name="Miuccia Chan" userId="58931361-5f27-4544-af85-c299418c0c3d" providerId="ADAL" clId="{691A1F5A-0A94-455A-BB34-4CA1EBC55CD9}" dt="2022-08-05T01:57:44.453" v="45" actId="14100"/>
          <ac:cxnSpMkLst>
            <pc:docMk/>
            <pc:sldMk cId="2767215943" sldId="3916"/>
            <ac:cxnSpMk id="21" creationId="{44B8A706-866B-413B-A4BA-4EB45FAF0CBD}"/>
          </ac:cxnSpMkLst>
        </pc:cxnChg>
      </pc:sldChg>
      <pc:sldChg chg="modSp mod modAnim">
        <pc:chgData name="Miuccia Chan" userId="58931361-5f27-4544-af85-c299418c0c3d" providerId="ADAL" clId="{691A1F5A-0A94-455A-BB34-4CA1EBC55CD9}" dt="2022-08-05T02:01:28.709" v="72"/>
        <pc:sldMkLst>
          <pc:docMk/>
          <pc:sldMk cId="733922173" sldId="3917"/>
        </pc:sldMkLst>
        <pc:picChg chg="mod">
          <ac:chgData name="Miuccia Chan" userId="58931361-5f27-4544-af85-c299418c0c3d" providerId="ADAL" clId="{691A1F5A-0A94-455A-BB34-4CA1EBC55CD9}" dt="2022-08-05T01:58:07.596" v="50" actId="14826"/>
          <ac:picMkLst>
            <pc:docMk/>
            <pc:sldMk cId="733922173" sldId="3917"/>
            <ac:picMk id="20" creationId="{C29383B6-B16D-4ACA-893C-6E20E838A95D}"/>
          </ac:picMkLst>
        </pc:picChg>
        <pc:cxnChg chg="mod">
          <ac:chgData name="Miuccia Chan" userId="58931361-5f27-4544-af85-c299418c0c3d" providerId="ADAL" clId="{691A1F5A-0A94-455A-BB34-4CA1EBC55CD9}" dt="2022-08-05T01:58:18.027" v="52" actId="14100"/>
          <ac:cxnSpMkLst>
            <pc:docMk/>
            <pc:sldMk cId="733922173" sldId="3917"/>
            <ac:cxnSpMk id="13" creationId="{17036DC7-C2C9-4E95-8533-555D3BBBD48E}"/>
          </ac:cxnSpMkLst>
        </pc:cxnChg>
        <pc:cxnChg chg="mod">
          <ac:chgData name="Miuccia Chan" userId="58931361-5f27-4544-af85-c299418c0c3d" providerId="ADAL" clId="{691A1F5A-0A94-455A-BB34-4CA1EBC55CD9}" dt="2022-08-05T01:58:12.700" v="51" actId="14100"/>
          <ac:cxnSpMkLst>
            <pc:docMk/>
            <pc:sldMk cId="733922173" sldId="3917"/>
            <ac:cxnSpMk id="21" creationId="{44B8A706-866B-413B-A4BA-4EB45FAF0CBD}"/>
          </ac:cxnSpMkLst>
        </pc:cxnChg>
      </pc:sldChg>
      <pc:sldChg chg="modSp mod">
        <pc:chgData name="Miuccia Chan" userId="58931361-5f27-4544-af85-c299418c0c3d" providerId="ADAL" clId="{691A1F5A-0A94-455A-BB34-4CA1EBC55CD9}" dt="2022-08-05T01:55:20.569" v="32"/>
        <pc:sldMkLst>
          <pc:docMk/>
          <pc:sldMk cId="1940361887" sldId="3923"/>
        </pc:sldMkLst>
        <pc:picChg chg="mod modCrop">
          <ac:chgData name="Miuccia Chan" userId="58931361-5f27-4544-af85-c299418c0c3d" providerId="ADAL" clId="{691A1F5A-0A94-455A-BB34-4CA1EBC55CD9}" dt="2022-08-05T01:55:20.569" v="32"/>
          <ac:picMkLst>
            <pc:docMk/>
            <pc:sldMk cId="1940361887" sldId="3923"/>
            <ac:picMk id="13" creationId="{47AEF40B-8164-4F9F-AF59-8FFB8558F770}"/>
          </ac:picMkLst>
        </pc:picChg>
      </pc:sldChg>
      <pc:sldChg chg="modSp mod">
        <pc:chgData name="Miuccia Chan" userId="58931361-5f27-4544-af85-c299418c0c3d" providerId="ADAL" clId="{691A1F5A-0A94-455A-BB34-4CA1EBC55CD9}" dt="2022-08-05T01:53:37.468" v="10" actId="1076"/>
        <pc:sldMkLst>
          <pc:docMk/>
          <pc:sldMk cId="1870037057" sldId="3924"/>
        </pc:sldMkLst>
        <pc:picChg chg="mod modCrop">
          <ac:chgData name="Miuccia Chan" userId="58931361-5f27-4544-af85-c299418c0c3d" providerId="ADAL" clId="{691A1F5A-0A94-455A-BB34-4CA1EBC55CD9}" dt="2022-08-05T01:53:37.468" v="10" actId="1076"/>
          <ac:picMkLst>
            <pc:docMk/>
            <pc:sldMk cId="1870037057" sldId="3924"/>
            <ac:picMk id="13" creationId="{47AEF40B-8164-4F9F-AF59-8FFB8558F770}"/>
          </ac:picMkLst>
        </pc:picChg>
      </pc:sldChg>
      <pc:sldChg chg="modSp mod">
        <pc:chgData name="Miuccia Chan" userId="58931361-5f27-4544-af85-c299418c0c3d" providerId="ADAL" clId="{691A1F5A-0A94-455A-BB34-4CA1EBC55CD9}" dt="2022-08-05T01:55:49.063" v="33" actId="14826"/>
        <pc:sldMkLst>
          <pc:docMk/>
          <pc:sldMk cId="4057067097" sldId="3925"/>
        </pc:sldMkLst>
        <pc:picChg chg="mod">
          <ac:chgData name="Miuccia Chan" userId="58931361-5f27-4544-af85-c299418c0c3d" providerId="ADAL" clId="{691A1F5A-0A94-455A-BB34-4CA1EBC55CD9}" dt="2022-08-05T01:55:49.063" v="33" actId="14826"/>
          <ac:picMkLst>
            <pc:docMk/>
            <pc:sldMk cId="4057067097" sldId="3925"/>
            <ac:picMk id="13" creationId="{47AEF40B-8164-4F9F-AF59-8FFB8558F770}"/>
          </ac:picMkLst>
        </pc:picChg>
      </pc:sldChg>
      <pc:sldChg chg="modSp mod">
        <pc:chgData name="Miuccia Chan" userId="58931361-5f27-4544-af85-c299418c0c3d" providerId="ADAL" clId="{691A1F5A-0A94-455A-BB34-4CA1EBC55CD9}" dt="2022-08-05T01:56:41.394" v="39"/>
        <pc:sldMkLst>
          <pc:docMk/>
          <pc:sldMk cId="3795549107" sldId="3926"/>
        </pc:sldMkLst>
        <pc:picChg chg="mod modCrop">
          <ac:chgData name="Miuccia Chan" userId="58931361-5f27-4544-af85-c299418c0c3d" providerId="ADAL" clId="{691A1F5A-0A94-455A-BB34-4CA1EBC55CD9}" dt="2022-08-05T01:56:41.394" v="39"/>
          <ac:picMkLst>
            <pc:docMk/>
            <pc:sldMk cId="3795549107" sldId="3926"/>
            <ac:picMk id="13" creationId="{47AEF40B-8164-4F9F-AF59-8FFB8558F770}"/>
          </ac:picMkLst>
        </pc:picChg>
      </pc:sldChg>
      <pc:sldChg chg="modSp mod">
        <pc:chgData name="Miuccia Chan" userId="58931361-5f27-4544-af85-c299418c0c3d" providerId="ADAL" clId="{691A1F5A-0A94-455A-BB34-4CA1EBC55CD9}" dt="2022-08-05T01:57:06.516" v="40" actId="14826"/>
        <pc:sldMkLst>
          <pc:docMk/>
          <pc:sldMk cId="17455825" sldId="3927"/>
        </pc:sldMkLst>
        <pc:picChg chg="mod">
          <ac:chgData name="Miuccia Chan" userId="58931361-5f27-4544-af85-c299418c0c3d" providerId="ADAL" clId="{691A1F5A-0A94-455A-BB34-4CA1EBC55CD9}" dt="2022-08-05T01:57:06.516" v="40" actId="14826"/>
          <ac:picMkLst>
            <pc:docMk/>
            <pc:sldMk cId="17455825" sldId="3927"/>
            <ac:picMk id="13" creationId="{47AEF40B-8164-4F9F-AF59-8FFB8558F770}"/>
          </ac:picMkLst>
        </pc:picChg>
      </pc:sldChg>
      <pc:sldChg chg="modSp mod">
        <pc:chgData name="Miuccia Chan" userId="58931361-5f27-4544-af85-c299418c0c3d" providerId="ADAL" clId="{691A1F5A-0A94-455A-BB34-4CA1EBC55CD9}" dt="2022-08-05T01:58:34.917" v="55" actId="14100"/>
        <pc:sldMkLst>
          <pc:docMk/>
          <pc:sldMk cId="2482410797" sldId="3929"/>
        </pc:sldMkLst>
        <pc:picChg chg="mod">
          <ac:chgData name="Miuccia Chan" userId="58931361-5f27-4544-af85-c299418c0c3d" providerId="ADAL" clId="{691A1F5A-0A94-455A-BB34-4CA1EBC55CD9}" dt="2022-08-05T01:58:28.808" v="53" actId="14826"/>
          <ac:picMkLst>
            <pc:docMk/>
            <pc:sldMk cId="2482410797" sldId="3929"/>
            <ac:picMk id="13" creationId="{3594F12F-F5F7-422F-8FF2-27A05EDBC151}"/>
          </ac:picMkLst>
        </pc:picChg>
        <pc:cxnChg chg="mod">
          <ac:chgData name="Miuccia Chan" userId="58931361-5f27-4544-af85-c299418c0c3d" providerId="ADAL" clId="{691A1F5A-0A94-455A-BB34-4CA1EBC55CD9}" dt="2022-08-05T01:58:34.917" v="55" actId="14100"/>
          <ac:cxnSpMkLst>
            <pc:docMk/>
            <pc:sldMk cId="2482410797" sldId="3929"/>
            <ac:cxnSpMk id="26" creationId="{167D4661-1708-4162-A6DE-A8CCCA357743}"/>
          </ac:cxnSpMkLst>
        </pc:cxnChg>
      </pc:sldChg>
      <pc:sldChg chg="modSp mod">
        <pc:chgData name="Miuccia Chan" userId="58931361-5f27-4544-af85-c299418c0c3d" providerId="ADAL" clId="{691A1F5A-0A94-455A-BB34-4CA1EBC55CD9}" dt="2022-08-05T01:58:57.221" v="58" actId="732"/>
        <pc:sldMkLst>
          <pc:docMk/>
          <pc:sldMk cId="443930580" sldId="3930"/>
        </pc:sldMkLst>
        <pc:picChg chg="mod modCrop">
          <ac:chgData name="Miuccia Chan" userId="58931361-5f27-4544-af85-c299418c0c3d" providerId="ADAL" clId="{691A1F5A-0A94-455A-BB34-4CA1EBC55CD9}" dt="2022-08-05T01:58:57.221" v="58" actId="732"/>
          <ac:picMkLst>
            <pc:docMk/>
            <pc:sldMk cId="443930580" sldId="3930"/>
            <ac:picMk id="13" creationId="{3594F12F-F5F7-422F-8FF2-27A05EDBC151}"/>
          </ac:picMkLst>
        </pc:picChg>
      </pc:sldChg>
      <pc:sldChg chg="modSp mod">
        <pc:chgData name="Miuccia Chan" userId="58931361-5f27-4544-af85-c299418c0c3d" providerId="ADAL" clId="{691A1F5A-0A94-455A-BB34-4CA1EBC55CD9}" dt="2022-08-05T01:59:33.383" v="62" actId="1076"/>
        <pc:sldMkLst>
          <pc:docMk/>
          <pc:sldMk cId="3337600593" sldId="3931"/>
        </pc:sldMkLst>
        <pc:picChg chg="mod modCrop">
          <ac:chgData name="Miuccia Chan" userId="58931361-5f27-4544-af85-c299418c0c3d" providerId="ADAL" clId="{691A1F5A-0A94-455A-BB34-4CA1EBC55CD9}" dt="2022-08-05T01:59:27.958" v="61" actId="732"/>
          <ac:picMkLst>
            <pc:docMk/>
            <pc:sldMk cId="3337600593" sldId="3931"/>
            <ac:picMk id="21" creationId="{B3D4FBB2-E3AA-4DC1-8484-A18966C4770D}"/>
          </ac:picMkLst>
        </pc:picChg>
        <pc:cxnChg chg="mod">
          <ac:chgData name="Miuccia Chan" userId="58931361-5f27-4544-af85-c299418c0c3d" providerId="ADAL" clId="{691A1F5A-0A94-455A-BB34-4CA1EBC55CD9}" dt="2022-08-05T01:59:33.383" v="62" actId="1076"/>
          <ac:cxnSpMkLst>
            <pc:docMk/>
            <pc:sldMk cId="3337600593" sldId="3931"/>
            <ac:cxnSpMk id="26" creationId="{167D4661-1708-4162-A6DE-A8CCCA357743}"/>
          </ac:cxnSpMkLst>
        </pc:cxnChg>
      </pc:sldChg>
      <pc:sldChg chg="modSp mod">
        <pc:chgData name="Miuccia Chan" userId="58931361-5f27-4544-af85-c299418c0c3d" providerId="ADAL" clId="{691A1F5A-0A94-455A-BB34-4CA1EBC55CD9}" dt="2022-08-05T02:00:51.193" v="67" actId="1076"/>
        <pc:sldMkLst>
          <pc:docMk/>
          <pc:sldMk cId="3926888980" sldId="3932"/>
        </pc:sldMkLst>
        <pc:picChg chg="mod modCrop">
          <ac:chgData name="Miuccia Chan" userId="58931361-5f27-4544-af85-c299418c0c3d" providerId="ADAL" clId="{691A1F5A-0A94-455A-BB34-4CA1EBC55CD9}" dt="2022-08-05T02:00:42.960" v="65" actId="732"/>
          <ac:picMkLst>
            <pc:docMk/>
            <pc:sldMk cId="3926888980" sldId="3932"/>
            <ac:picMk id="13" creationId="{3594F12F-F5F7-422F-8FF2-27A05EDBC151}"/>
          </ac:picMkLst>
        </pc:picChg>
        <pc:cxnChg chg="mod">
          <ac:chgData name="Miuccia Chan" userId="58931361-5f27-4544-af85-c299418c0c3d" providerId="ADAL" clId="{691A1F5A-0A94-455A-BB34-4CA1EBC55CD9}" dt="2022-08-05T02:00:51.193" v="67" actId="1076"/>
          <ac:cxnSpMkLst>
            <pc:docMk/>
            <pc:sldMk cId="3926888980" sldId="3932"/>
            <ac:cxnSpMk id="26" creationId="{167D4661-1708-4162-A6DE-A8CCCA357743}"/>
          </ac:cxnSpMkLst>
        </pc:cxnChg>
      </pc:sldChg>
      <pc:sldChg chg="modSp mod">
        <pc:chgData name="Miuccia Chan" userId="58931361-5f27-4544-af85-c299418c0c3d" providerId="ADAL" clId="{691A1F5A-0A94-455A-BB34-4CA1EBC55CD9}" dt="2022-08-05T02:01:18.273" v="71" actId="1076"/>
        <pc:sldMkLst>
          <pc:docMk/>
          <pc:sldMk cId="2422802584" sldId="3933"/>
        </pc:sldMkLst>
        <pc:picChg chg="mod modCrop">
          <ac:chgData name="Miuccia Chan" userId="58931361-5f27-4544-af85-c299418c0c3d" providerId="ADAL" clId="{691A1F5A-0A94-455A-BB34-4CA1EBC55CD9}" dt="2022-08-05T02:01:14.657" v="70" actId="732"/>
          <ac:picMkLst>
            <pc:docMk/>
            <pc:sldMk cId="2422802584" sldId="3933"/>
            <ac:picMk id="13" creationId="{3594F12F-F5F7-422F-8FF2-27A05EDBC151}"/>
          </ac:picMkLst>
        </pc:picChg>
        <pc:cxnChg chg="mod">
          <ac:chgData name="Miuccia Chan" userId="58931361-5f27-4544-af85-c299418c0c3d" providerId="ADAL" clId="{691A1F5A-0A94-455A-BB34-4CA1EBC55CD9}" dt="2022-08-05T02:01:18.273" v="71" actId="1076"/>
          <ac:cxnSpMkLst>
            <pc:docMk/>
            <pc:sldMk cId="2422802584" sldId="3933"/>
            <ac:cxnSpMk id="26" creationId="{167D4661-1708-4162-A6DE-A8CCCA35774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4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4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0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01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1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7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056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3.xml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3.xml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4.png"/><Relationship Id="rId7" Type="http://schemas.openxmlformats.org/officeDocument/2006/relationships/slide" Target="slide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slide" Target="slide13.xml"/><Relationship Id="rId5" Type="http://schemas.openxmlformats.org/officeDocument/2006/relationships/image" Target="../media/image35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slide" Target="slide1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slide" Target="slide9.xml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slide" Target="slide3.xm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slide" Target="slide13.xml"/><Relationship Id="rId4" Type="http://schemas.openxmlformats.org/officeDocument/2006/relationships/image" Target="../media/image14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2980282" cy="523220"/>
            <a:chOff x="5054600" y="2905780"/>
            <a:chExt cx="2980282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21"/>
              <a:ext cx="2980282" cy="459287"/>
            </a:xfrm>
            <a:prstGeom prst="round1Rect">
              <a:avLst>
                <a:gd name="adj" fmla="val 40814"/>
              </a:avLst>
            </a:prstGeom>
            <a:solidFill>
              <a:srgbClr val="594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2883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Comprehension </a:t>
              </a:r>
              <a:r>
                <a:rPr lang="en-US" sz="28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35116-63DD-4662-8241-C53EBD9CCF31}"/>
              </a:ext>
            </a:extLst>
          </p:cNvPr>
          <p:cNvSpPr txBox="1"/>
          <p:nvPr/>
        </p:nvSpPr>
        <p:spPr>
          <a:xfrm>
            <a:off x="3429625" y="3535243"/>
            <a:ext cx="5524337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Dance to the beat</a:t>
            </a:r>
          </a:p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K-pop</a:t>
            </a:r>
          </a:p>
        </p:txBody>
      </p:sp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0420" y="782362"/>
            <a:ext cx="5871154" cy="2301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779" y="3865847"/>
            <a:ext cx="4472288" cy="281612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6278132" y="4661094"/>
            <a:ext cx="54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51594" y="2589817"/>
            <a:ext cx="405657" cy="4336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88BE00-EDD8-4E76-A1C8-AE84E24D0999}"/>
              </a:ext>
            </a:extLst>
          </p:cNvPr>
          <p:cNvCxnSpPr>
            <a:cxnSpLocks/>
          </p:cNvCxnSpPr>
          <p:nvPr/>
        </p:nvCxnSpPr>
        <p:spPr>
          <a:xfrm>
            <a:off x="4762667" y="5812825"/>
            <a:ext cx="68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D1B32300-D90A-DB10-6C38-842C6B707232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92295" y="702954"/>
            <a:ext cx="5207403" cy="2459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0772" y="3810092"/>
            <a:ext cx="6116682" cy="295802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5634646" y="5076873"/>
            <a:ext cx="282913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099" y="1921933"/>
            <a:ext cx="359833" cy="3855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ED7CCF-9619-4F5A-89A9-0CD8E7AC9BD9}"/>
              </a:ext>
            </a:extLst>
          </p:cNvPr>
          <p:cNvCxnSpPr>
            <a:cxnSpLocks/>
          </p:cNvCxnSpPr>
          <p:nvPr/>
        </p:nvCxnSpPr>
        <p:spPr>
          <a:xfrm>
            <a:off x="3561450" y="5478152"/>
            <a:ext cx="490232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F3D27D-2135-43D2-B4DA-740C011C58F0}"/>
              </a:ext>
            </a:extLst>
          </p:cNvPr>
          <p:cNvCxnSpPr>
            <a:cxnSpLocks/>
          </p:cNvCxnSpPr>
          <p:nvPr/>
        </p:nvCxnSpPr>
        <p:spPr>
          <a:xfrm>
            <a:off x="3561450" y="5893480"/>
            <a:ext cx="279474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hlinkClick r:id="rId8" action="ppaction://hlinksldjump"/>
            <a:extLst>
              <a:ext uri="{FF2B5EF4-FFF2-40B4-BE49-F238E27FC236}">
                <a16:creationId xmlns:a16="http://schemas.microsoft.com/office/drawing/2014/main" id="{987D7382-323A-D5E4-8A17-EB83DC27BB03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85991" y="710739"/>
            <a:ext cx="4620012" cy="26390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82752" y="4510707"/>
            <a:ext cx="5579729" cy="107043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4349094" y="5021287"/>
            <a:ext cx="431338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219" y="1600707"/>
            <a:ext cx="399214" cy="4295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036DC7-C2C9-4E95-8533-555D3BBBD48E}"/>
              </a:ext>
            </a:extLst>
          </p:cNvPr>
          <p:cNvCxnSpPr>
            <a:cxnSpLocks/>
          </p:cNvCxnSpPr>
          <p:nvPr/>
        </p:nvCxnSpPr>
        <p:spPr>
          <a:xfrm>
            <a:off x="3662204" y="5533199"/>
            <a:ext cx="443358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hlinkClick r:id="rId8" action="ppaction://hlinksldjump"/>
            <a:extLst>
              <a:ext uri="{FF2B5EF4-FFF2-40B4-BE49-F238E27FC236}">
                <a16:creationId xmlns:a16="http://schemas.microsoft.com/office/drawing/2014/main" id="{BA209519-539C-2F31-9C16-EAA66AB43015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61" y="3943178"/>
            <a:ext cx="9050148" cy="22057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721" y="553881"/>
            <a:ext cx="8788548" cy="2735765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7267195" y="4527207"/>
            <a:ext cx="104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368346" y="591364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853" y="551192"/>
            <a:ext cx="1824668" cy="3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594F12F-F5F7-422F-8FF2-27A05EDB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092" y="3795770"/>
            <a:ext cx="6016146" cy="29091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721" y="553881"/>
            <a:ext cx="8788548" cy="2735765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4415224" y="5018311"/>
            <a:ext cx="25196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368346" y="103402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853" y="551192"/>
            <a:ext cx="1824668" cy="327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877D2-AAB4-4C71-92D4-850838C304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16" y="1034023"/>
            <a:ext cx="1766513" cy="288285"/>
          </a:xfrm>
          <a:prstGeom prst="rect">
            <a:avLst/>
          </a:prstGeom>
        </p:spPr>
      </p:pic>
      <p:sp>
        <p:nvSpPr>
          <p:cNvPr id="2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12151229-6246-3BEB-CCCC-93844AE387FB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hlinkClick r:id="rId8" action="ppaction://hlinksldjump"/>
            <a:extLst>
              <a:ext uri="{FF2B5EF4-FFF2-40B4-BE49-F238E27FC236}">
                <a16:creationId xmlns:a16="http://schemas.microsoft.com/office/drawing/2014/main" id="{A4D87E7C-9017-1FCE-88D9-5F1C9182743F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594F12F-F5F7-422F-8FF2-27A05EDB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629" y="3687595"/>
            <a:ext cx="3921350" cy="30273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721" y="553881"/>
            <a:ext cx="8788548" cy="2735765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5964076" y="4430715"/>
            <a:ext cx="110579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368346" y="1517639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853" y="551192"/>
            <a:ext cx="1824668" cy="327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877D2-AAB4-4C71-92D4-850838C304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16" y="1034023"/>
            <a:ext cx="1766513" cy="288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9DC38-66F5-4062-87ED-26D66EDDF7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684" y="1497071"/>
            <a:ext cx="1766513" cy="288787"/>
          </a:xfrm>
          <a:prstGeom prst="rect">
            <a:avLst/>
          </a:prstGeom>
        </p:spPr>
      </p:pic>
      <p:sp>
        <p:nvSpPr>
          <p:cNvPr id="2" name="Rectangle: Rounded Corners 1">
            <a:hlinkClick r:id="rId8" action="ppaction://hlinksldjump"/>
            <a:extLst>
              <a:ext uri="{FF2B5EF4-FFF2-40B4-BE49-F238E27FC236}">
                <a16:creationId xmlns:a16="http://schemas.microsoft.com/office/drawing/2014/main" id="{B5FA5AAB-CDD2-EEAE-C198-1081A5B0AAE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hlinkClick r:id="rId9" action="ppaction://hlinksldjump"/>
            <a:extLst>
              <a:ext uri="{FF2B5EF4-FFF2-40B4-BE49-F238E27FC236}">
                <a16:creationId xmlns:a16="http://schemas.microsoft.com/office/drawing/2014/main" id="{DA783BF0-F789-B4A0-5A3A-7F0074980EC1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D4FBB2-E3AA-4DC1-8484-A18966C477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569" y="4137742"/>
            <a:ext cx="4952852" cy="22437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721" y="553881"/>
            <a:ext cx="8788548" cy="2735765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7056963" y="5006938"/>
            <a:ext cx="99389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368346" y="1984387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853" y="551192"/>
            <a:ext cx="1824668" cy="327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877D2-AAB4-4C71-92D4-850838C304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16" y="1034023"/>
            <a:ext cx="1766513" cy="288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9DC38-66F5-4062-87ED-26D66EDDF7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684" y="1497071"/>
            <a:ext cx="1766513" cy="288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C9324-6611-41E6-87DD-52331D30EE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882" y="1933185"/>
            <a:ext cx="1809008" cy="298852"/>
          </a:xfrm>
          <a:prstGeom prst="rect">
            <a:avLst/>
          </a:prstGeom>
        </p:spPr>
      </p:pic>
      <p:sp>
        <p:nvSpPr>
          <p:cNvPr id="2" name="Rectangle: Rounded Corners 1">
            <a:hlinkClick r:id="rId9" action="ppaction://hlinksldjump"/>
            <a:extLst>
              <a:ext uri="{FF2B5EF4-FFF2-40B4-BE49-F238E27FC236}">
                <a16:creationId xmlns:a16="http://schemas.microsoft.com/office/drawing/2014/main" id="{C3C709BA-E147-8AC3-5DFC-470463E6EDFF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hlinkClick r:id="rId10" action="ppaction://hlinksldjump"/>
            <a:extLst>
              <a:ext uri="{FF2B5EF4-FFF2-40B4-BE49-F238E27FC236}">
                <a16:creationId xmlns:a16="http://schemas.microsoft.com/office/drawing/2014/main" id="{30324EE2-2B25-BEC8-2105-23C59828E1B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594F12F-F5F7-422F-8FF2-27A05EDB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"/>
          <a:stretch/>
        </p:blipFill>
        <p:spPr>
          <a:xfrm>
            <a:off x="3475577" y="3935420"/>
            <a:ext cx="5240836" cy="23686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721" y="553881"/>
            <a:ext cx="8788548" cy="2735765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6872497" y="5775387"/>
            <a:ext cx="117835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368346" y="243339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853" y="551192"/>
            <a:ext cx="1824668" cy="327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877D2-AAB4-4C71-92D4-850838C304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16" y="1034023"/>
            <a:ext cx="1766513" cy="288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9DC38-66F5-4062-87ED-26D66EDDF7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684" y="1497071"/>
            <a:ext cx="1766513" cy="288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C9324-6611-41E6-87DD-52331D30EE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882" y="1933185"/>
            <a:ext cx="1809008" cy="298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0DD815-58C5-405A-B590-35350BA09E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05" y="2412825"/>
            <a:ext cx="1818404" cy="288787"/>
          </a:xfrm>
          <a:prstGeom prst="rect">
            <a:avLst/>
          </a:prstGeom>
        </p:spPr>
      </p:pic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7DEF2266-160D-4989-DFB9-8AC50D74FC35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hlinkClick r:id="rId11" action="ppaction://hlinksldjump"/>
            <a:extLst>
              <a:ext uri="{FF2B5EF4-FFF2-40B4-BE49-F238E27FC236}">
                <a16:creationId xmlns:a16="http://schemas.microsoft.com/office/drawing/2014/main" id="{48CEA325-1CF6-7CFC-91DB-28CC2396CE51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594F12F-F5F7-422F-8FF2-27A05EDB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" r="110"/>
          <a:stretch/>
        </p:blipFill>
        <p:spPr>
          <a:xfrm>
            <a:off x="2658273" y="4084921"/>
            <a:ext cx="6875443" cy="20046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721" y="553881"/>
            <a:ext cx="8788548" cy="2735765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3726825" y="5550067"/>
            <a:ext cx="54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368346" y="289398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853" y="551192"/>
            <a:ext cx="1824668" cy="327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877D2-AAB4-4C71-92D4-850838C304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16" y="1034023"/>
            <a:ext cx="1766513" cy="288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9DC38-66F5-4062-87ED-26D66EDDF7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684" y="1497071"/>
            <a:ext cx="1766513" cy="288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C9324-6611-41E6-87DD-52331D30EE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882" y="1933185"/>
            <a:ext cx="1809008" cy="298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0DD815-58C5-405A-B590-35350BA09E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05" y="2412825"/>
            <a:ext cx="1818404" cy="288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385AAA-20D9-4B90-B1DE-FE3531FC34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54" y="2853773"/>
            <a:ext cx="1795982" cy="287858"/>
          </a:xfrm>
          <a:prstGeom prst="rect">
            <a:avLst/>
          </a:prstGeom>
        </p:spPr>
      </p:pic>
      <p:sp>
        <p:nvSpPr>
          <p:cNvPr id="2" name="Rectangle: Rounded Corners 1">
            <a:hlinkClick r:id="rId11" action="ppaction://hlinksldjump"/>
            <a:extLst>
              <a:ext uri="{FF2B5EF4-FFF2-40B4-BE49-F238E27FC236}">
                <a16:creationId xmlns:a16="http://schemas.microsoft.com/office/drawing/2014/main" id="{2B81918E-144B-B1F0-EA77-B6C3E999372A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hlinkClick r:id="rId12" action="ppaction://hlinksldjump"/>
            <a:extLst>
              <a:ext uri="{FF2B5EF4-FFF2-40B4-BE49-F238E27FC236}">
                <a16:creationId xmlns:a16="http://schemas.microsoft.com/office/drawing/2014/main" id="{C86EC474-3828-E321-656A-05224D3224A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26A594-DE0A-4DB4-8379-AB0F4B5BAF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6825" y="1797050"/>
            <a:ext cx="5845175" cy="32639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600" b="1" dirty="0"/>
              <a:t>Part A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B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C</a:t>
            </a:r>
          </a:p>
        </p:txBody>
      </p:sp>
      <p:pic>
        <p:nvPicPr>
          <p:cNvPr id="4" name="Graphic 3" descr="Circle with left arrow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4B98F09-4F4F-48AE-AC56-DCDC28B6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1935988"/>
            <a:ext cx="819150" cy="819150"/>
          </a:xfrm>
          <a:prstGeom prst="rect">
            <a:avLst/>
          </a:prstGeom>
        </p:spPr>
      </p:pic>
      <p:pic>
        <p:nvPicPr>
          <p:cNvPr id="7" name="Graphic 6" descr="Circle with left arrow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7249F52-5E0E-40BC-9513-F23CF1E0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2965450"/>
            <a:ext cx="819150" cy="81915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5F8EFC5-5B08-46C0-ABB7-0B98A8997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3968750"/>
            <a:ext cx="819150" cy="81915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901ED5CD-E395-4C53-A555-685FB4FFDA2E}"/>
              </a:ext>
            </a:extLst>
          </p:cNvPr>
          <p:cNvSpPr/>
          <p:nvPr/>
        </p:nvSpPr>
        <p:spPr>
          <a:xfrm flipV="1">
            <a:off x="0" y="2602132"/>
            <a:ext cx="4521200" cy="1182468"/>
          </a:xfrm>
          <a:prstGeom prst="round1Rect">
            <a:avLst>
              <a:gd name="adj" fmla="val 4081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1B470-CD1A-4252-B24F-3ED62F09C7E6}"/>
              </a:ext>
            </a:extLst>
          </p:cNvPr>
          <p:cNvSpPr txBox="1"/>
          <p:nvPr/>
        </p:nvSpPr>
        <p:spPr>
          <a:xfrm>
            <a:off x="1409700" y="2768600"/>
            <a:ext cx="372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4224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9">
            <a:extLst>
              <a:ext uri="{FF2B5EF4-FFF2-40B4-BE49-F238E27FC236}">
                <a16:creationId xmlns:a16="http://schemas.microsoft.com/office/drawing/2014/main" id="{6BAEFFA2-A6B6-4F2F-F33C-04EEB075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71" y="633599"/>
            <a:ext cx="11033147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600" b="1" dirty="0">
                <a:latin typeface="+mn-lt"/>
                <a:cs typeface="+mn-cs"/>
              </a:rPr>
              <a:t>Acknowledgments</a:t>
            </a:r>
            <a:endParaRPr lang="en-US" altLang="zh-TW" sz="1200" b="1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We are grateful to the following for permission to reproduce copyright photographs: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dirty="0" err="1">
                <a:latin typeface="+mn-lt"/>
                <a:cs typeface="+mn-cs"/>
              </a:rPr>
              <a:t>Anastasiia</a:t>
            </a:r>
            <a:r>
              <a:rPr lang="en-US" altLang="zh-HK" sz="1200" dirty="0">
                <a:latin typeface="+mn-lt"/>
                <a:cs typeface="+mn-cs"/>
              </a:rPr>
              <a:t> </a:t>
            </a:r>
            <a:r>
              <a:rPr lang="en-US" altLang="zh-HK" sz="1200" dirty="0" err="1">
                <a:latin typeface="+mn-lt"/>
                <a:cs typeface="+mn-cs"/>
              </a:rPr>
              <a:t>Cherviak</a:t>
            </a:r>
            <a:r>
              <a:rPr lang="en-US" altLang="zh-HK" sz="1200" dirty="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Every effort has been made to trace copyright, but in the event of any accidental infringement, we shall be pleased to come to a suitable arrangement with the rightful owner.</a:t>
            </a:r>
            <a:endParaRPr lang="en-US" altLang="zh-TW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kumimoji="0" lang="en-US" altLang="zh-TW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670" y="4123189"/>
            <a:ext cx="8144239" cy="1984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57562" y="95588"/>
            <a:ext cx="8827856" cy="3529923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757562" y="114469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66565" y="1107518"/>
            <a:ext cx="252000" cy="3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86DC6-141B-6F95-FF9B-FA440E2E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5203" y="833051"/>
            <a:ext cx="8827856" cy="3529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CC291-0C5D-19E0-CB0B-3EFC92B8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84206" y="1844981"/>
            <a:ext cx="252000" cy="32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6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1"/>
          <a:stretch/>
        </p:blipFill>
        <p:spPr>
          <a:xfrm>
            <a:off x="8504382" y="2005981"/>
            <a:ext cx="3592983" cy="4431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75203" y="228672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91126" y="2237738"/>
            <a:ext cx="246872" cy="3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463B-009E-0301-4339-5D9AE425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5203" y="833051"/>
            <a:ext cx="8827856" cy="3529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BE306-5240-292B-0A2A-84874908BB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84206" y="1844981"/>
            <a:ext cx="252000" cy="32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BC4AC-D15A-85DC-F667-ECDDC36B01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91126" y="2237738"/>
            <a:ext cx="246872" cy="345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5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7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829" y="1714653"/>
            <a:ext cx="3598090" cy="46312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75203" y="269163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878276" y="2642650"/>
            <a:ext cx="280232" cy="3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CDAE89-6AD1-942C-8C7E-D936D33F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57562" y="95588"/>
            <a:ext cx="8827856" cy="3529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F17D1-3AD1-B0E7-7EBD-E264B117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6565" y="1107518"/>
            <a:ext cx="252000" cy="32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F6D4D4-779E-E22D-D557-5EEF16E1B4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73485" y="1500275"/>
            <a:ext cx="246872" cy="345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58634-262D-426F-CF60-479D77A355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484" y="1905502"/>
            <a:ext cx="280232" cy="345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6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7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8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568" y="3816078"/>
            <a:ext cx="5038940" cy="294694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776082" y="2380529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385401" y="2331543"/>
            <a:ext cx="198732" cy="3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F3D8A-C295-77A3-5725-569F71ACE2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57562" y="95588"/>
            <a:ext cx="8827856" cy="3529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951F6B-411F-9947-B7C8-BEF4D4709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6565" y="1107518"/>
            <a:ext cx="252000" cy="32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69D88-38BE-325C-3D7C-5D238AFEF0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73485" y="1500275"/>
            <a:ext cx="246872" cy="345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0BE28-7F5E-8718-4659-52412EF626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484" y="1905502"/>
            <a:ext cx="280232" cy="345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6D7CF-2C89-4990-61D3-AA8069929D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85401" y="2331543"/>
            <a:ext cx="198732" cy="345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7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8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9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1273" y="3914078"/>
            <a:ext cx="6869453" cy="260285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776082" y="276077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8561D0-C31A-49B5-95EA-C450CCA495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90223" y="2772142"/>
            <a:ext cx="198000" cy="2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D8948-5A63-6914-7896-9E5E5338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57562" y="95588"/>
            <a:ext cx="8827856" cy="3529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AAE684-EDB9-EC89-7921-82A9AF1F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6565" y="1107518"/>
            <a:ext cx="252000" cy="32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AFA29-47F4-67BD-6787-B6DB7BB0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73485" y="1500275"/>
            <a:ext cx="246872" cy="345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53107-9337-5608-3BFA-691F6037FA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484" y="1905502"/>
            <a:ext cx="280232" cy="345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747D8-CDC7-9D30-3A2B-5FFC440EE4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85401" y="2331543"/>
            <a:ext cx="198732" cy="345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041C0-7351-5FE2-3B88-48B7F7977A3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90223" y="2772142"/>
            <a:ext cx="198000" cy="284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8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9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10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921" y="4607137"/>
            <a:ext cx="5289482" cy="101620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728403" y="3181350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93B81-36E1-4E64-AB8A-4EC9B3B6B12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355414" y="3147675"/>
            <a:ext cx="252000" cy="3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rgbClr val="F0E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4376" y="786363"/>
            <a:ext cx="4276291" cy="5124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4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75684" y="786363"/>
            <a:ext cx="5777360" cy="248401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10407704" y="4259445"/>
            <a:ext cx="115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606" y="2846128"/>
            <a:ext cx="351782" cy="3785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919ABD-794B-458D-A383-73DB12A9F08C}"/>
              </a:ext>
            </a:extLst>
          </p:cNvPr>
          <p:cNvCxnSpPr>
            <a:cxnSpLocks/>
          </p:cNvCxnSpPr>
          <p:nvPr/>
        </p:nvCxnSpPr>
        <p:spPr>
          <a:xfrm>
            <a:off x="7709284" y="4651113"/>
            <a:ext cx="50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788532-0910-4306-B852-E2A69DF0BBAE}"/>
              </a:ext>
            </a:extLst>
          </p:cNvPr>
          <p:cNvCxnSpPr>
            <a:cxnSpLocks/>
          </p:cNvCxnSpPr>
          <p:nvPr/>
        </p:nvCxnSpPr>
        <p:spPr>
          <a:xfrm>
            <a:off x="7709284" y="5441307"/>
            <a:ext cx="374135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D15FC-5A84-454B-9990-DAE29C74F405}"/>
              </a:ext>
            </a:extLst>
          </p:cNvPr>
          <p:cNvCxnSpPr>
            <a:cxnSpLocks/>
          </p:cNvCxnSpPr>
          <p:nvPr/>
        </p:nvCxnSpPr>
        <p:spPr>
          <a:xfrm>
            <a:off x="7709284" y="5836027"/>
            <a:ext cx="327723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DA62D7-356F-49CB-A988-F6FC3CEAF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26d92-dfc6-4b71-99b6-e4eb8446b015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purl.org/dc/dcmitype/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ee126d92-dfc6-4b71-99b6-e4eb8446b01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8336</TotalTime>
  <Words>196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© Pearson Education Asia Limited 2023</dc:creator>
  <cp:lastModifiedBy>Silvia Chan</cp:lastModifiedBy>
  <cp:revision>1</cp:revision>
  <dcterms:created xsi:type="dcterms:W3CDTF">2022-04-28T10:17:10Z</dcterms:created>
  <dcterms:modified xsi:type="dcterms:W3CDTF">2023-02-20T02:04:58Z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3045300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